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0"/>
  </p:notesMasterIdLst>
  <p:sldIdLst>
    <p:sldId id="480" r:id="rId5"/>
    <p:sldId id="303" r:id="rId6"/>
    <p:sldId id="271" r:id="rId7"/>
    <p:sldId id="313" r:id="rId8"/>
    <p:sldId id="276" r:id="rId9"/>
    <p:sldId id="256" r:id="rId10"/>
    <p:sldId id="306" r:id="rId11"/>
    <p:sldId id="349" r:id="rId12"/>
    <p:sldId id="487" r:id="rId13"/>
    <p:sldId id="481" r:id="rId14"/>
    <p:sldId id="482" r:id="rId15"/>
    <p:sldId id="483" r:id="rId16"/>
    <p:sldId id="484" r:id="rId17"/>
    <p:sldId id="485" r:id="rId18"/>
    <p:sldId id="48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256"/>
            <p14:sldId id="306"/>
            <p14:sldId id="349"/>
            <p14:sldId id="487"/>
            <p14:sldId id="481"/>
            <p14:sldId id="482"/>
            <p14:sldId id="483"/>
            <p14:sldId id="484"/>
            <p14:sldId id="485"/>
            <p14:sldId id="486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762E81A-6747-F681-318D-62ED71CB2650}" v="1" dt="2024-09-21T05:09:37.288"/>
    <p1510:client id="{91EB9C1F-E7D6-BA36-75A7-CF6A855DD9FF}" v="4" dt="2024-09-19T19:19:56.6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9" d="100"/>
          <a:sy n="69" d="100"/>
        </p:scale>
        <p:origin x="75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est User" userId="S::urn:spo:anon#a5136176af0c7fa5f5fa17481c5cdab2ec407555b1f94ea045d0292f32eb3a07::" providerId="AD" clId="Web-{8DEE7AF0-1182-CCEE-E415-C6805A8B848E}"/>
    <pc:docChg chg="modSld">
      <pc:chgData name="Guest User" userId="S::urn:spo:anon#a5136176af0c7fa5f5fa17481c5cdab2ec407555b1f94ea045d0292f32eb3a07::" providerId="AD" clId="Web-{8DEE7AF0-1182-CCEE-E415-C6805A8B848E}" dt="2024-09-15T02:07:18.676" v="0"/>
      <pc:docMkLst>
        <pc:docMk/>
      </pc:docMkLst>
      <pc:sldChg chg="addSp">
        <pc:chgData name="Guest User" userId="S::urn:spo:anon#a5136176af0c7fa5f5fa17481c5cdab2ec407555b1f94ea045d0292f32eb3a07::" providerId="AD" clId="Web-{8DEE7AF0-1182-CCEE-E415-C6805A8B848E}" dt="2024-09-15T02:07:18.676" v="0"/>
        <pc:sldMkLst>
          <pc:docMk/>
          <pc:sldMk cId="3774984797" sldId="480"/>
        </pc:sldMkLst>
        <pc:picChg chg="add">
          <ac:chgData name="Guest User" userId="S::urn:spo:anon#a5136176af0c7fa5f5fa17481c5cdab2ec407555b1f94ea045d0292f32eb3a07::" providerId="AD" clId="Web-{8DEE7AF0-1182-CCEE-E415-C6805A8B848E}" dt="2024-09-15T02:07:18.676" v="0"/>
          <ac:picMkLst>
            <pc:docMk/>
            <pc:sldMk cId="3774984797" sldId="480"/>
            <ac:picMk id="4" creationId="{6D8D422E-3241-39FD-1D16-0601737BE4D3}"/>
          </ac:picMkLst>
        </pc:picChg>
      </pc:sldChg>
    </pc:docChg>
  </pc:docChgLst>
  <pc:docChgLst>
    <pc:chgData clId="Web-{91EB9C1F-E7D6-BA36-75A7-CF6A855DD9FF}"/>
    <pc:docChg chg="modSld">
      <pc:chgData name="" userId="" providerId="" clId="Web-{91EB9C1F-E7D6-BA36-75A7-CF6A855DD9FF}" dt="2024-09-19T19:19:00.071" v="0" actId="1076"/>
      <pc:docMkLst>
        <pc:docMk/>
      </pc:docMkLst>
      <pc:sldChg chg="modSp">
        <pc:chgData name="" userId="" providerId="" clId="Web-{91EB9C1F-E7D6-BA36-75A7-CF6A855DD9FF}" dt="2024-09-19T19:19:00.071" v="0" actId="1076"/>
        <pc:sldMkLst>
          <pc:docMk/>
          <pc:sldMk cId="3774984797" sldId="480"/>
        </pc:sldMkLst>
        <pc:picChg chg="mod">
          <ac:chgData name="" userId="" providerId="" clId="Web-{91EB9C1F-E7D6-BA36-75A7-CF6A855DD9FF}" dt="2024-09-19T19:19:00.071" v="0" actId="1076"/>
          <ac:picMkLst>
            <pc:docMk/>
            <pc:sldMk cId="3774984797" sldId="480"/>
            <ac:picMk id="4" creationId="{6D8D422E-3241-39FD-1D16-0601737BE4D3}"/>
          </ac:picMkLst>
        </pc:picChg>
      </pc:sldChg>
    </pc:docChg>
  </pc:docChgLst>
  <pc:docChgLst>
    <pc:chgData name="KodsHassine" userId="S::kods.hassine@midocean.edu.km::a38286e8-f868-4b29-808a-12842d2d340e" providerId="AD" clId="Web-{91EB9C1F-E7D6-BA36-75A7-CF6A855DD9FF}"/>
    <pc:docChg chg="modSld">
      <pc:chgData name="KodsHassine" userId="S::kods.hassine@midocean.edu.km::a38286e8-f868-4b29-808a-12842d2d340e" providerId="AD" clId="Web-{91EB9C1F-E7D6-BA36-75A7-CF6A855DD9FF}" dt="2024-09-19T19:19:56.604" v="2" actId="14100"/>
      <pc:docMkLst>
        <pc:docMk/>
      </pc:docMkLst>
      <pc:sldChg chg="modSp">
        <pc:chgData name="KodsHassine" userId="S::kods.hassine@midocean.edu.km::a38286e8-f868-4b29-808a-12842d2d340e" providerId="AD" clId="Web-{91EB9C1F-E7D6-BA36-75A7-CF6A855DD9FF}" dt="2024-09-19T19:19:56.604" v="2" actId="14100"/>
        <pc:sldMkLst>
          <pc:docMk/>
          <pc:sldMk cId="3774984797" sldId="480"/>
        </pc:sldMkLst>
        <pc:picChg chg="mod">
          <ac:chgData name="KodsHassine" userId="S::kods.hassine@midocean.edu.km::a38286e8-f868-4b29-808a-12842d2d340e" providerId="AD" clId="Web-{91EB9C1F-E7D6-BA36-75A7-CF6A855DD9FF}" dt="2024-09-19T19:19:56.604" v="2" actId="14100"/>
          <ac:picMkLst>
            <pc:docMk/>
            <pc:sldMk cId="3774984797" sldId="480"/>
            <ac:picMk id="4" creationId="{6D8D422E-3241-39FD-1D16-0601737BE4D3}"/>
          </ac:picMkLst>
        </pc:picChg>
      </pc:sldChg>
    </pc:docChg>
  </pc:docChgLst>
  <pc:docChgLst>
    <pc:chgData name="Guest User" userId="S::urn:spo:anon#a5136176af0c7fa5f5fa17481c5cdab2ec407555b1f94ea045d0292f32eb3a07::" providerId="AD" clId="Web-{9BA84529-B009-A6F5-722D-F0E6ECC15EB1}"/>
    <pc:docChg chg="modSld">
      <pc:chgData name="Guest User" userId="S::urn:spo:anon#a5136176af0c7fa5f5fa17481c5cdab2ec407555b1f94ea045d0292f32eb3a07::" providerId="AD" clId="Web-{9BA84529-B009-A6F5-722D-F0E6ECC15EB1}" dt="2024-09-15T02:06:11.733" v="2"/>
      <pc:docMkLst>
        <pc:docMk/>
      </pc:docMkLst>
      <pc:sldChg chg="addSp delSp">
        <pc:chgData name="Guest User" userId="S::urn:spo:anon#a5136176af0c7fa5f5fa17481c5cdab2ec407555b1f94ea045d0292f32eb3a07::" providerId="AD" clId="Web-{9BA84529-B009-A6F5-722D-F0E6ECC15EB1}" dt="2024-09-15T02:06:11.733" v="2"/>
        <pc:sldMkLst>
          <pc:docMk/>
          <pc:sldMk cId="3774984797" sldId="480"/>
        </pc:sldMkLst>
        <pc:picChg chg="add del">
          <ac:chgData name="Guest User" userId="S::urn:spo:anon#a5136176af0c7fa5f5fa17481c5cdab2ec407555b1f94ea045d0292f32eb3a07::" providerId="AD" clId="Web-{9BA84529-B009-A6F5-722D-F0E6ECC15EB1}" dt="2024-09-15T02:06:11.733" v="2"/>
          <ac:picMkLst>
            <pc:docMk/>
            <pc:sldMk cId="3774984797" sldId="480"/>
            <ac:picMk id="11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5762E81A-6747-F681-318D-62ED71CB2650}"/>
    <pc:docChg chg="modSld">
      <pc:chgData name="KodsHassine" userId="S::kods.hassine@midocean.edu.km::a38286e8-f868-4b29-808a-12842d2d340e" providerId="AD" clId="Web-{5762E81A-6747-F681-318D-62ED71CB2650}" dt="2024-09-21T05:09:37.288" v="0" actId="1076"/>
      <pc:docMkLst>
        <pc:docMk/>
      </pc:docMkLst>
      <pc:sldChg chg="modSp">
        <pc:chgData name="KodsHassine" userId="S::kods.hassine@midocean.edu.km::a38286e8-f868-4b29-808a-12842d2d340e" providerId="AD" clId="Web-{5762E81A-6747-F681-318D-62ED71CB2650}" dt="2024-09-21T05:09:37.288" v="0" actId="1076"/>
        <pc:sldMkLst>
          <pc:docMk/>
          <pc:sldMk cId="2269687913" sldId="349"/>
        </pc:sldMkLst>
        <pc:picChg chg="mod">
          <ac:chgData name="KodsHassine" userId="S::kods.hassine@midocean.edu.km::a38286e8-f868-4b29-808a-12842d2d340e" providerId="AD" clId="Web-{5762E81A-6747-F681-318D-62ED71CB2650}" dt="2024-09-21T05:09:37.288" v="0" actId="1076"/>
          <ac:picMkLst>
            <pc:docMk/>
            <pc:sldMk cId="2269687913" sldId="349"/>
            <ac:picMk id="9" creationId="{3FB79B4A-7A34-1C02-CD1B-89115FC428CA}"/>
          </ac:picMkLst>
        </pc:picChg>
      </pc:sldChg>
    </pc:docChg>
  </pc:docChgLst>
  <pc:docChgLst>
    <pc:chgData name="KodsHassine" userId="S::kods.hassine@midocean.edu.km::a38286e8-f868-4b29-808a-12842d2d340e" providerId="AD" clId="Web-{B9E3599E-57EA-5E03-8F51-6AA75DD10A84}"/>
    <pc:docChg chg="modSld">
      <pc:chgData name="KodsHassine" userId="S::kods.hassine@midocean.edu.km::a38286e8-f868-4b29-808a-12842d2d340e" providerId="AD" clId="Web-{B9E3599E-57EA-5E03-8F51-6AA75DD10A84}" dt="2024-06-11T10:23:04.866" v="1" actId="20577"/>
      <pc:docMkLst>
        <pc:docMk/>
      </pc:docMkLst>
      <pc:sldChg chg="modSp">
        <pc:chgData name="KodsHassine" userId="S::kods.hassine@midocean.edu.km::a38286e8-f868-4b29-808a-12842d2d340e" providerId="AD" clId="Web-{B9E3599E-57EA-5E03-8F51-6AA75DD10A84}" dt="2024-06-11T10:23:04.866" v="1" actId="20577"/>
        <pc:sldMkLst>
          <pc:docMk/>
          <pc:sldMk cId="3774984797" sldId="480"/>
        </pc:sldMkLst>
        <pc:spChg chg="mod">
          <ac:chgData name="KodsHassine" userId="S::kods.hassine@midocean.edu.km::a38286e8-f868-4b29-808a-12842d2d340e" providerId="AD" clId="Web-{B9E3599E-57EA-5E03-8F51-6AA75DD10A84}" dt="2024-06-11T10:23:04.866" v="1" actId="20577"/>
          <ac:spMkLst>
            <pc:docMk/>
            <pc:sldMk cId="3774984797" sldId="480"/>
            <ac:spMk id="30" creationId="{1BBD67B8-DB49-942C-018D-7F74C671F260}"/>
          </ac:spMkLst>
        </pc:spChg>
      </pc:sldChg>
    </pc:docChg>
  </pc:docChgLst>
  <pc:docChgLst>
    <pc:chgData name="Mohamed Ahmed" userId="S::mohammad.ahmed@midocean.edu.km::b97056a5-6e64-4c8c-ae98-39dabe693af2" providerId="AD" clId="Web-{B4EC3EB6-4FFA-6D07-EC1E-5C3B0F6E9092}"/>
    <pc:docChg chg="modSld">
      <pc:chgData name="Mohamed Ahmed" userId="S::mohammad.ahmed@midocean.edu.km::b97056a5-6e64-4c8c-ae98-39dabe693af2" providerId="AD" clId="Web-{B4EC3EB6-4FFA-6D07-EC1E-5C3B0F6E9092}" dt="2024-08-03T22:12:35.306" v="0"/>
      <pc:docMkLst>
        <pc:docMk/>
      </pc:docMkLst>
      <pc:sldChg chg="delSp">
        <pc:chgData name="Mohamed Ahmed" userId="S::mohammad.ahmed@midocean.edu.km::b97056a5-6e64-4c8c-ae98-39dabe693af2" providerId="AD" clId="Web-{B4EC3EB6-4FFA-6D07-EC1E-5C3B0F6E9092}" dt="2024-08-03T22:12:35.306" v="0"/>
        <pc:sldMkLst>
          <pc:docMk/>
          <pc:sldMk cId="1520784841" sldId="306"/>
        </pc:sldMkLst>
        <pc:spChg chg="del">
          <ac:chgData name="Mohamed Ahmed" userId="S::mohammad.ahmed@midocean.edu.km::b97056a5-6e64-4c8c-ae98-39dabe693af2" providerId="AD" clId="Web-{B4EC3EB6-4FFA-6D07-EC1E-5C3B0F6E9092}" dt="2024-08-03T22:12:35.306" v="0"/>
          <ac:spMkLst>
            <pc:docMk/>
            <pc:sldMk cId="1520784841" sldId="306"/>
            <ac:spMk id="3" creationId="{A34E7560-2826-295A-607D-FDF83C320490}"/>
          </ac:spMkLst>
        </pc:spChg>
      </pc:sldChg>
    </pc:docChg>
  </pc:docChgLst>
  <pc:docChgLst>
    <pc:chgData name="KodsHassine" userId="S::kods.hassine@midocean.edu.km::a38286e8-f868-4b29-808a-12842d2d340e" providerId="AD" clId="Web-{391AA97B-0019-0410-D1D1-CA9B6EE2C3C0}"/>
    <pc:docChg chg="modSld">
      <pc:chgData name="KodsHassine" userId="S::kods.hassine@midocean.edu.km::a38286e8-f868-4b29-808a-12842d2d340e" providerId="AD" clId="Web-{391AA97B-0019-0410-D1D1-CA9B6EE2C3C0}" dt="2024-06-06T16:40:46.306" v="27" actId="14100"/>
      <pc:docMkLst>
        <pc:docMk/>
      </pc:docMkLst>
      <pc:sldChg chg="delSp modSp">
        <pc:chgData name="KodsHassine" userId="S::kods.hassine@midocean.edu.km::a38286e8-f868-4b29-808a-12842d2d340e" providerId="AD" clId="Web-{391AA97B-0019-0410-D1D1-CA9B6EE2C3C0}" dt="2024-06-06T16:40:46.306" v="27" actId="14100"/>
        <pc:sldMkLst>
          <pc:docMk/>
          <pc:sldMk cId="3774984797" sldId="480"/>
        </pc:sldMkLst>
        <pc:spChg chg="mod">
          <ac:chgData name="KodsHassine" userId="S::kods.hassine@midocean.edu.km::a38286e8-f868-4b29-808a-12842d2d340e" providerId="AD" clId="Web-{391AA97B-0019-0410-D1D1-CA9B6EE2C3C0}" dt="2024-06-06T16:40:46.306" v="27" actId="14100"/>
          <ac:spMkLst>
            <pc:docMk/>
            <pc:sldMk cId="3774984797" sldId="480"/>
            <ac:spMk id="30" creationId="{1BBD67B8-DB49-942C-018D-7F74C671F260}"/>
          </ac:spMkLst>
        </pc:spChg>
        <pc:spChg chg="del mod">
          <ac:chgData name="KodsHassine" userId="S::kods.hassine@midocean.edu.km::a38286e8-f868-4b29-808a-12842d2d340e" providerId="AD" clId="Web-{391AA97B-0019-0410-D1D1-CA9B6EE2C3C0}" dt="2024-06-06T16:28:17.953" v="3"/>
          <ac:spMkLst>
            <pc:docMk/>
            <pc:sldMk cId="3774984797" sldId="480"/>
            <ac:spMk id="31" creationId="{16E4CC76-2D0D-6204-3FBC-B0856D8E8836}"/>
          </ac:spMkLst>
        </pc:spChg>
        <pc:spChg chg="mod">
          <ac:chgData name="KodsHassine" userId="S::kods.hassine@midocean.edu.km::a38286e8-f868-4b29-808a-12842d2d340e" providerId="AD" clId="Web-{391AA97B-0019-0410-D1D1-CA9B6EE2C3C0}" dt="2024-06-06T16:28:35.610" v="8" actId="20577"/>
          <ac:spMkLst>
            <pc:docMk/>
            <pc:sldMk cId="3774984797" sldId="480"/>
            <ac:spMk id="34" creationId="{15C30772-0DD8-7BE1-E943-20DE696CFBEA}"/>
          </ac:spMkLst>
        </pc:spChg>
        <pc:spChg chg="mod">
          <ac:chgData name="KodsHassine" userId="S::kods.hassine@midocean.edu.km::a38286e8-f868-4b29-808a-12842d2d340e" providerId="AD" clId="Web-{391AA97B-0019-0410-D1D1-CA9B6EE2C3C0}" dt="2024-06-06T16:28:42.485" v="10" actId="20577"/>
          <ac:spMkLst>
            <pc:docMk/>
            <pc:sldMk cId="3774984797" sldId="480"/>
            <ac:spMk id="46" creationId="{FA59789B-D841-DB76-25B9-1348B202C2B5}"/>
          </ac:spMkLst>
        </pc:spChg>
        <pc:picChg chg="mod">
          <ac:chgData name="KodsHassine" userId="S::kods.hassine@midocean.edu.km::a38286e8-f868-4b29-808a-12842d2d340e" providerId="AD" clId="Web-{391AA97B-0019-0410-D1D1-CA9B6EE2C3C0}" dt="2024-06-06T16:17:02.306" v="0" actId="1076"/>
          <ac:picMkLst>
            <pc:docMk/>
            <pc:sldMk cId="3774984797" sldId="480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6392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6" name="Google Shape;5306;g5e2a05bcb3_1_14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307" name="Google Shape;5307;g5e2a05bcb3_1_14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430981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6" name="Google Shape;6126;g5e2a05bcb3_1_153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27" name="Google Shape;6127;g5e2a05bcb3_1_153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072373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4" name="Google Shape;7834;g5e2a05bcb3_1_170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35" name="Google Shape;7835;g5e2a05bcb3_1_170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535235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33966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9/20/2024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3.png"/><Relationship Id="rId4" Type="http://schemas.openxmlformats.org/officeDocument/2006/relationships/image" Target="../media/image11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2948890"/>
            <a:ext cx="4938654" cy="46166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 err="1">
                <a:solidFill>
                  <a:schemeClr val="bg1"/>
                </a:solidFill>
                <a:latin typeface="Times New Roman"/>
                <a:cs typeface="Times New Roman"/>
              </a:rPr>
              <a:t>Preparé</a:t>
            </a:r>
            <a:r>
              <a:rPr lang="en-US" sz="2400" dirty="0">
                <a:solidFill>
                  <a:schemeClr val="bg1"/>
                </a:solidFill>
                <a:latin typeface="Times New Roman"/>
                <a:cs typeface="Times New Roman"/>
              </a:rPr>
              <a:t> par Dr. </a:t>
            </a:r>
            <a:endParaRPr lang="en-US" sz="240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6119" y="5812342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/>
                <a:cs typeface="Times New Roman"/>
              </a:rPr>
              <a:t>Séance introductive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820003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6D8D422E-3241-39FD-1D16-0601737BE4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836" y="219612"/>
            <a:ext cx="3862205" cy="2575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32624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Financial</a:t>
            </a:r>
            <a:b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8200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PMG 615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Islamic finance (part one)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Walaa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1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21528" y="168718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127760" y="4884389"/>
            <a:ext cx="4747323" cy="18393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34331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81748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7003" y="0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1468531"/>
            <a:ext cx="841732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20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Midocean 02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471" y="-77624"/>
            <a:ext cx="2181329" cy="1454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8" y="1549486"/>
            <a:ext cx="4222539" cy="45045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20000"/>
              </a:lnSpc>
            </a:pP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6BEE59-229C-AF4C-8168-45DB84D103B6}"/>
              </a:ext>
            </a:extLst>
          </p:cNvPr>
          <p:cNvSpPr/>
          <p:nvPr/>
        </p:nvSpPr>
        <p:spPr>
          <a:xfrm>
            <a:off x="6310823" y="4804209"/>
            <a:ext cx="4747323" cy="957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Lorem ipsum dolor sit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amet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consectetur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adipiscing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do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eiusmod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incididuntut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labore et dolore Lorem ipsum dolor sit, </a:t>
            </a:r>
            <a:r>
              <a:rPr lang="en-US" sz="1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elit</a:t>
            </a:r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TITLE OF SLIDE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1"/>
            <a:ext cx="2147955" cy="143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301" y="18037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11" name="Picture 10" descr="Midocean 02-0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6590" y="-1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Midocean  01-0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7670" y="777875"/>
            <a:ext cx="3002915" cy="2002155"/>
          </a:xfrm>
          <a:prstGeom prst="rect">
            <a:avLst/>
          </a:prstGeom>
        </p:spPr>
      </p:pic>
      <p:pic>
        <p:nvPicPr>
          <p:cNvPr id="3" name="Picture 2" descr="Midocean 02-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5040" y="635000"/>
            <a:ext cx="3479800" cy="2320290"/>
          </a:xfrm>
          <a:prstGeom prst="rect">
            <a:avLst/>
          </a:prstGeom>
        </p:spPr>
      </p:pic>
      <p:pic>
        <p:nvPicPr>
          <p:cNvPr id="4" name="Picture 3" descr="color-0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4180" y="1993265"/>
            <a:ext cx="8169910" cy="5446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9592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18658" y="490598"/>
            <a:ext cx="3425444" cy="320739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67" y="4694021"/>
            <a:ext cx="5179723" cy="142847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4390" y="681582"/>
            <a:ext cx="3796501" cy="355483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3126" y="3697996"/>
            <a:ext cx="3472865" cy="3251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0812" y="2958605"/>
            <a:ext cx="3781188" cy="354049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865" y="748460"/>
            <a:ext cx="3563525" cy="3336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964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8622409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09" name="Google Shape;5309;p51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Creative Process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5310" name="Google Shape;5310;p51"/>
          <p:cNvGrpSpPr/>
          <p:nvPr/>
        </p:nvGrpSpPr>
        <p:grpSpPr>
          <a:xfrm>
            <a:off x="1511228" y="2251397"/>
            <a:ext cx="343725" cy="440991"/>
            <a:chOff x="-50489600" y="1947400"/>
            <a:chExt cx="233150" cy="299125"/>
          </a:xfrm>
        </p:grpSpPr>
        <p:sp>
          <p:nvSpPr>
            <p:cNvPr id="5311" name="Google Shape;5311;p51"/>
            <p:cNvSpPr/>
            <p:nvPr/>
          </p:nvSpPr>
          <p:spPr>
            <a:xfrm>
              <a:off x="-50382475" y="20182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2" name="Google Shape;5312;p51"/>
            <p:cNvSpPr/>
            <p:nvPr/>
          </p:nvSpPr>
          <p:spPr>
            <a:xfrm>
              <a:off x="-50489600" y="1947400"/>
              <a:ext cx="233150" cy="299125"/>
            </a:xfrm>
            <a:custGeom>
              <a:avLst/>
              <a:gdLst/>
              <a:ahLst/>
              <a:cxnLst/>
              <a:rect l="l" t="t" r="r" b="b"/>
              <a:pathLst>
                <a:path w="9326" h="11965" extrusionOk="0">
                  <a:moveTo>
                    <a:pt x="4632" y="725"/>
                  </a:moveTo>
                  <a:cubicBezTo>
                    <a:pt x="4821" y="725"/>
                    <a:pt x="4978" y="882"/>
                    <a:pt x="4978" y="1071"/>
                  </a:cubicBezTo>
                  <a:lnTo>
                    <a:pt x="4978" y="1449"/>
                  </a:lnTo>
                  <a:cubicBezTo>
                    <a:pt x="4884" y="1418"/>
                    <a:pt x="4758" y="1418"/>
                    <a:pt x="4632" y="1418"/>
                  </a:cubicBezTo>
                  <a:cubicBezTo>
                    <a:pt x="4506" y="1418"/>
                    <a:pt x="4411" y="1418"/>
                    <a:pt x="4285" y="1449"/>
                  </a:cubicBezTo>
                  <a:lnTo>
                    <a:pt x="4285" y="1071"/>
                  </a:lnTo>
                  <a:cubicBezTo>
                    <a:pt x="4285" y="882"/>
                    <a:pt x="4443" y="725"/>
                    <a:pt x="4632" y="725"/>
                  </a:cubicBezTo>
                  <a:close/>
                  <a:moveTo>
                    <a:pt x="4632" y="2143"/>
                  </a:moveTo>
                  <a:cubicBezTo>
                    <a:pt x="5230" y="2143"/>
                    <a:pt x="5703" y="2615"/>
                    <a:pt x="5703" y="3182"/>
                  </a:cubicBezTo>
                  <a:cubicBezTo>
                    <a:pt x="5703" y="3781"/>
                    <a:pt x="5230" y="4253"/>
                    <a:pt x="4632" y="4253"/>
                  </a:cubicBezTo>
                  <a:cubicBezTo>
                    <a:pt x="4033" y="4253"/>
                    <a:pt x="3592" y="3781"/>
                    <a:pt x="3592" y="3182"/>
                  </a:cubicBezTo>
                  <a:cubicBezTo>
                    <a:pt x="3592" y="2615"/>
                    <a:pt x="4033" y="2143"/>
                    <a:pt x="4632" y="2143"/>
                  </a:cubicBezTo>
                  <a:close/>
                  <a:moveTo>
                    <a:pt x="4632" y="5356"/>
                  </a:moveTo>
                  <a:lnTo>
                    <a:pt x="6018" y="8191"/>
                  </a:lnTo>
                  <a:cubicBezTo>
                    <a:pt x="5671" y="8349"/>
                    <a:pt x="5356" y="8443"/>
                    <a:pt x="4978" y="8443"/>
                  </a:cubicBezTo>
                  <a:lnTo>
                    <a:pt x="4978" y="8065"/>
                  </a:lnTo>
                  <a:cubicBezTo>
                    <a:pt x="4978" y="7876"/>
                    <a:pt x="4821" y="7719"/>
                    <a:pt x="4632" y="7719"/>
                  </a:cubicBezTo>
                  <a:cubicBezTo>
                    <a:pt x="4443" y="7719"/>
                    <a:pt x="4285" y="7876"/>
                    <a:pt x="4285" y="8065"/>
                  </a:cubicBezTo>
                  <a:lnTo>
                    <a:pt x="4285" y="8443"/>
                  </a:lnTo>
                  <a:cubicBezTo>
                    <a:pt x="3939" y="8380"/>
                    <a:pt x="3592" y="8317"/>
                    <a:pt x="3246" y="8191"/>
                  </a:cubicBezTo>
                  <a:lnTo>
                    <a:pt x="4632" y="5356"/>
                  </a:lnTo>
                  <a:close/>
                  <a:moveTo>
                    <a:pt x="3466" y="4505"/>
                  </a:moveTo>
                  <a:cubicBezTo>
                    <a:pt x="3624" y="4663"/>
                    <a:pt x="3844" y="4757"/>
                    <a:pt x="4096" y="4852"/>
                  </a:cubicBezTo>
                  <a:cubicBezTo>
                    <a:pt x="4033" y="5009"/>
                    <a:pt x="1481" y="10271"/>
                    <a:pt x="1450" y="10365"/>
                  </a:cubicBezTo>
                  <a:cubicBezTo>
                    <a:pt x="1381" y="10504"/>
                    <a:pt x="1261" y="10591"/>
                    <a:pt x="1127" y="10591"/>
                  </a:cubicBezTo>
                  <a:cubicBezTo>
                    <a:pt x="1078" y="10591"/>
                    <a:pt x="1028" y="10580"/>
                    <a:pt x="977" y="10554"/>
                  </a:cubicBezTo>
                  <a:cubicBezTo>
                    <a:pt x="820" y="10491"/>
                    <a:pt x="694" y="10271"/>
                    <a:pt x="788" y="10082"/>
                  </a:cubicBezTo>
                  <a:lnTo>
                    <a:pt x="3466" y="4505"/>
                  </a:lnTo>
                  <a:close/>
                  <a:moveTo>
                    <a:pt x="5829" y="4537"/>
                  </a:moveTo>
                  <a:lnTo>
                    <a:pt x="8507" y="10113"/>
                  </a:lnTo>
                  <a:cubicBezTo>
                    <a:pt x="8570" y="10271"/>
                    <a:pt x="8507" y="10523"/>
                    <a:pt x="8318" y="10586"/>
                  </a:cubicBezTo>
                  <a:cubicBezTo>
                    <a:pt x="8271" y="10599"/>
                    <a:pt x="8225" y="10606"/>
                    <a:pt x="8181" y="10606"/>
                  </a:cubicBezTo>
                  <a:cubicBezTo>
                    <a:pt x="8021" y="10606"/>
                    <a:pt x="7888" y="10521"/>
                    <a:pt x="7814" y="10397"/>
                  </a:cubicBezTo>
                  <a:cubicBezTo>
                    <a:pt x="7719" y="10176"/>
                    <a:pt x="5293" y="5167"/>
                    <a:pt x="5199" y="4883"/>
                  </a:cubicBezTo>
                  <a:cubicBezTo>
                    <a:pt x="5419" y="4820"/>
                    <a:pt x="5608" y="4694"/>
                    <a:pt x="5829" y="4537"/>
                  </a:cubicBezTo>
                  <a:close/>
                  <a:moveTo>
                    <a:pt x="4632" y="0"/>
                  </a:moveTo>
                  <a:cubicBezTo>
                    <a:pt x="4033" y="0"/>
                    <a:pt x="3592" y="473"/>
                    <a:pt x="3592" y="1071"/>
                  </a:cubicBezTo>
                  <a:lnTo>
                    <a:pt x="3592" y="1764"/>
                  </a:lnTo>
                  <a:cubicBezTo>
                    <a:pt x="3151" y="2080"/>
                    <a:pt x="2867" y="2584"/>
                    <a:pt x="2867" y="3182"/>
                  </a:cubicBezTo>
                  <a:cubicBezTo>
                    <a:pt x="2867" y="3434"/>
                    <a:pt x="2899" y="3655"/>
                    <a:pt x="3025" y="3875"/>
                  </a:cubicBezTo>
                  <a:lnTo>
                    <a:pt x="1576" y="6900"/>
                  </a:lnTo>
                  <a:cubicBezTo>
                    <a:pt x="1355" y="6648"/>
                    <a:pt x="1229" y="6396"/>
                    <a:pt x="1103" y="6081"/>
                  </a:cubicBezTo>
                  <a:cubicBezTo>
                    <a:pt x="1032" y="5914"/>
                    <a:pt x="906" y="5837"/>
                    <a:pt x="767" y="5837"/>
                  </a:cubicBezTo>
                  <a:cubicBezTo>
                    <a:pt x="722" y="5837"/>
                    <a:pt x="676" y="5845"/>
                    <a:pt x="631" y="5860"/>
                  </a:cubicBezTo>
                  <a:cubicBezTo>
                    <a:pt x="442" y="5955"/>
                    <a:pt x="347" y="6144"/>
                    <a:pt x="442" y="6333"/>
                  </a:cubicBezTo>
                  <a:cubicBezTo>
                    <a:pt x="631" y="6805"/>
                    <a:pt x="883" y="7215"/>
                    <a:pt x="1229" y="7593"/>
                  </a:cubicBezTo>
                  <a:lnTo>
                    <a:pt x="158" y="9798"/>
                  </a:lnTo>
                  <a:cubicBezTo>
                    <a:pt x="1" y="10208"/>
                    <a:pt x="64" y="10649"/>
                    <a:pt x="347" y="10964"/>
                  </a:cubicBezTo>
                  <a:lnTo>
                    <a:pt x="95" y="11468"/>
                  </a:lnTo>
                  <a:cubicBezTo>
                    <a:pt x="32" y="11625"/>
                    <a:pt x="95" y="11846"/>
                    <a:pt x="253" y="11941"/>
                  </a:cubicBezTo>
                  <a:cubicBezTo>
                    <a:pt x="293" y="11957"/>
                    <a:pt x="340" y="11965"/>
                    <a:pt x="389" y="11965"/>
                  </a:cubicBezTo>
                  <a:cubicBezTo>
                    <a:pt x="528" y="11965"/>
                    <a:pt x="678" y="11900"/>
                    <a:pt x="725" y="11783"/>
                  </a:cubicBezTo>
                  <a:lnTo>
                    <a:pt x="977" y="11247"/>
                  </a:lnTo>
                  <a:cubicBezTo>
                    <a:pt x="1027" y="11255"/>
                    <a:pt x="1077" y="11258"/>
                    <a:pt x="1127" y="11258"/>
                  </a:cubicBezTo>
                  <a:cubicBezTo>
                    <a:pt x="1521" y="11258"/>
                    <a:pt x="1912" y="11040"/>
                    <a:pt x="2080" y="10649"/>
                  </a:cubicBezTo>
                  <a:lnTo>
                    <a:pt x="2930" y="8822"/>
                  </a:lnTo>
                  <a:cubicBezTo>
                    <a:pt x="3372" y="8979"/>
                    <a:pt x="3813" y="9105"/>
                    <a:pt x="4285" y="9137"/>
                  </a:cubicBezTo>
                  <a:lnTo>
                    <a:pt x="4285" y="9483"/>
                  </a:lnTo>
                  <a:cubicBezTo>
                    <a:pt x="4285" y="9704"/>
                    <a:pt x="4443" y="9861"/>
                    <a:pt x="4632" y="9861"/>
                  </a:cubicBezTo>
                  <a:cubicBezTo>
                    <a:pt x="4821" y="9861"/>
                    <a:pt x="4978" y="9704"/>
                    <a:pt x="4978" y="9483"/>
                  </a:cubicBezTo>
                  <a:lnTo>
                    <a:pt x="4978" y="9137"/>
                  </a:lnTo>
                  <a:cubicBezTo>
                    <a:pt x="5451" y="9105"/>
                    <a:pt x="5892" y="9011"/>
                    <a:pt x="6333" y="8822"/>
                  </a:cubicBezTo>
                  <a:lnTo>
                    <a:pt x="7184" y="10649"/>
                  </a:lnTo>
                  <a:cubicBezTo>
                    <a:pt x="7382" y="11016"/>
                    <a:pt x="7732" y="11257"/>
                    <a:pt x="8143" y="11257"/>
                  </a:cubicBezTo>
                  <a:cubicBezTo>
                    <a:pt x="8190" y="11257"/>
                    <a:pt x="8238" y="11254"/>
                    <a:pt x="8286" y="11247"/>
                  </a:cubicBezTo>
                  <a:lnTo>
                    <a:pt x="8538" y="11783"/>
                  </a:lnTo>
                  <a:cubicBezTo>
                    <a:pt x="8585" y="11900"/>
                    <a:pt x="8718" y="11965"/>
                    <a:pt x="8861" y="11965"/>
                  </a:cubicBezTo>
                  <a:cubicBezTo>
                    <a:pt x="8911" y="11965"/>
                    <a:pt x="8962" y="11957"/>
                    <a:pt x="9011" y="11941"/>
                  </a:cubicBezTo>
                  <a:cubicBezTo>
                    <a:pt x="9168" y="11846"/>
                    <a:pt x="9231" y="11657"/>
                    <a:pt x="9168" y="11468"/>
                  </a:cubicBezTo>
                  <a:lnTo>
                    <a:pt x="8916" y="10964"/>
                  </a:lnTo>
                  <a:cubicBezTo>
                    <a:pt x="9200" y="10649"/>
                    <a:pt x="9326" y="10208"/>
                    <a:pt x="9137" y="9798"/>
                  </a:cubicBezTo>
                  <a:lnTo>
                    <a:pt x="8066" y="7593"/>
                  </a:lnTo>
                  <a:cubicBezTo>
                    <a:pt x="8381" y="7246"/>
                    <a:pt x="8664" y="6805"/>
                    <a:pt x="8853" y="6333"/>
                  </a:cubicBezTo>
                  <a:cubicBezTo>
                    <a:pt x="8916" y="6144"/>
                    <a:pt x="8853" y="5955"/>
                    <a:pt x="8664" y="5860"/>
                  </a:cubicBezTo>
                  <a:cubicBezTo>
                    <a:pt x="8611" y="5845"/>
                    <a:pt x="8559" y="5837"/>
                    <a:pt x="8511" y="5837"/>
                  </a:cubicBezTo>
                  <a:cubicBezTo>
                    <a:pt x="8360" y="5837"/>
                    <a:pt x="8240" y="5914"/>
                    <a:pt x="8192" y="6081"/>
                  </a:cubicBezTo>
                  <a:cubicBezTo>
                    <a:pt x="8066" y="6333"/>
                    <a:pt x="7908" y="6616"/>
                    <a:pt x="7719" y="6900"/>
                  </a:cubicBezTo>
                  <a:lnTo>
                    <a:pt x="6270" y="3875"/>
                  </a:lnTo>
                  <a:cubicBezTo>
                    <a:pt x="6333" y="3655"/>
                    <a:pt x="6396" y="3434"/>
                    <a:pt x="6396" y="3182"/>
                  </a:cubicBezTo>
                  <a:cubicBezTo>
                    <a:pt x="6396" y="2584"/>
                    <a:pt x="6144" y="2080"/>
                    <a:pt x="5703" y="1764"/>
                  </a:cubicBezTo>
                  <a:lnTo>
                    <a:pt x="5703" y="1071"/>
                  </a:lnTo>
                  <a:cubicBezTo>
                    <a:pt x="5703" y="473"/>
                    <a:pt x="5230" y="0"/>
                    <a:pt x="46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3" name="Google Shape;5313;p51"/>
          <p:cNvGrpSpPr/>
          <p:nvPr/>
        </p:nvGrpSpPr>
        <p:grpSpPr>
          <a:xfrm>
            <a:off x="1462448" y="2794811"/>
            <a:ext cx="441285" cy="442428"/>
            <a:chOff x="-50523475" y="2316000"/>
            <a:chExt cx="299325" cy="300100"/>
          </a:xfrm>
        </p:grpSpPr>
        <p:sp>
          <p:nvSpPr>
            <p:cNvPr id="5314" name="Google Shape;5314;p51"/>
            <p:cNvSpPr/>
            <p:nvPr/>
          </p:nvSpPr>
          <p:spPr>
            <a:xfrm>
              <a:off x="-50453375" y="2387675"/>
              <a:ext cx="158350" cy="228425"/>
            </a:xfrm>
            <a:custGeom>
              <a:avLst/>
              <a:gdLst/>
              <a:ahLst/>
              <a:cxnLst/>
              <a:rect l="l" t="t" r="r" b="b"/>
              <a:pathLst>
                <a:path w="6334" h="9137" extrusionOk="0">
                  <a:moveTo>
                    <a:pt x="3183" y="4222"/>
                  </a:moveTo>
                  <a:cubicBezTo>
                    <a:pt x="3372" y="4222"/>
                    <a:pt x="3529" y="4380"/>
                    <a:pt x="3529" y="4569"/>
                  </a:cubicBezTo>
                  <a:cubicBezTo>
                    <a:pt x="3529" y="4758"/>
                    <a:pt x="3372" y="4915"/>
                    <a:pt x="3183" y="4915"/>
                  </a:cubicBezTo>
                  <a:cubicBezTo>
                    <a:pt x="2994" y="4915"/>
                    <a:pt x="2836" y="4758"/>
                    <a:pt x="2836" y="4569"/>
                  </a:cubicBezTo>
                  <a:cubicBezTo>
                    <a:pt x="2836" y="4380"/>
                    <a:pt x="2994" y="4222"/>
                    <a:pt x="3183" y="4222"/>
                  </a:cubicBezTo>
                  <a:close/>
                  <a:moveTo>
                    <a:pt x="3183" y="1009"/>
                  </a:moveTo>
                  <a:lnTo>
                    <a:pt x="5609" y="5230"/>
                  </a:lnTo>
                  <a:lnTo>
                    <a:pt x="4411" y="6994"/>
                  </a:lnTo>
                  <a:lnTo>
                    <a:pt x="3529" y="6994"/>
                  </a:lnTo>
                  <a:lnTo>
                    <a:pt x="3529" y="5545"/>
                  </a:lnTo>
                  <a:cubicBezTo>
                    <a:pt x="3939" y="5388"/>
                    <a:pt x="4254" y="5010"/>
                    <a:pt x="4254" y="4569"/>
                  </a:cubicBezTo>
                  <a:cubicBezTo>
                    <a:pt x="4254" y="3970"/>
                    <a:pt x="3781" y="3497"/>
                    <a:pt x="3183" y="3497"/>
                  </a:cubicBezTo>
                  <a:cubicBezTo>
                    <a:pt x="2584" y="3497"/>
                    <a:pt x="2143" y="3970"/>
                    <a:pt x="2143" y="4569"/>
                  </a:cubicBezTo>
                  <a:cubicBezTo>
                    <a:pt x="2143" y="5041"/>
                    <a:pt x="2395" y="5419"/>
                    <a:pt x="2836" y="5545"/>
                  </a:cubicBezTo>
                  <a:lnTo>
                    <a:pt x="2836" y="6994"/>
                  </a:lnTo>
                  <a:lnTo>
                    <a:pt x="1986" y="6994"/>
                  </a:lnTo>
                  <a:lnTo>
                    <a:pt x="788" y="5230"/>
                  </a:lnTo>
                  <a:lnTo>
                    <a:pt x="3183" y="1009"/>
                  </a:lnTo>
                  <a:close/>
                  <a:moveTo>
                    <a:pt x="4600" y="7688"/>
                  </a:moveTo>
                  <a:cubicBezTo>
                    <a:pt x="4821" y="7688"/>
                    <a:pt x="4947" y="7845"/>
                    <a:pt x="4947" y="8034"/>
                  </a:cubicBezTo>
                  <a:lnTo>
                    <a:pt x="4947" y="8412"/>
                  </a:lnTo>
                  <a:lnTo>
                    <a:pt x="1450" y="8412"/>
                  </a:lnTo>
                  <a:lnTo>
                    <a:pt x="1450" y="8034"/>
                  </a:lnTo>
                  <a:cubicBezTo>
                    <a:pt x="1450" y="7845"/>
                    <a:pt x="1607" y="7688"/>
                    <a:pt x="1797" y="7688"/>
                  </a:cubicBezTo>
                  <a:close/>
                  <a:moveTo>
                    <a:pt x="3183" y="0"/>
                  </a:moveTo>
                  <a:cubicBezTo>
                    <a:pt x="3057" y="0"/>
                    <a:pt x="2962" y="63"/>
                    <a:pt x="2868" y="158"/>
                  </a:cubicBezTo>
                  <a:lnTo>
                    <a:pt x="64" y="5073"/>
                  </a:lnTo>
                  <a:cubicBezTo>
                    <a:pt x="1" y="5199"/>
                    <a:pt x="1" y="5356"/>
                    <a:pt x="64" y="5419"/>
                  </a:cubicBezTo>
                  <a:lnTo>
                    <a:pt x="1229" y="7152"/>
                  </a:lnTo>
                  <a:cubicBezTo>
                    <a:pt x="914" y="7373"/>
                    <a:pt x="694" y="7688"/>
                    <a:pt x="694" y="8066"/>
                  </a:cubicBezTo>
                  <a:lnTo>
                    <a:pt x="694" y="8790"/>
                  </a:lnTo>
                  <a:cubicBezTo>
                    <a:pt x="694" y="8979"/>
                    <a:pt x="851" y="9137"/>
                    <a:pt x="1072" y="9137"/>
                  </a:cubicBezTo>
                  <a:lnTo>
                    <a:pt x="5262" y="9137"/>
                  </a:lnTo>
                  <a:cubicBezTo>
                    <a:pt x="5483" y="9137"/>
                    <a:pt x="5640" y="8979"/>
                    <a:pt x="5640" y="8790"/>
                  </a:cubicBezTo>
                  <a:lnTo>
                    <a:pt x="5640" y="8066"/>
                  </a:lnTo>
                  <a:cubicBezTo>
                    <a:pt x="5640" y="7688"/>
                    <a:pt x="5420" y="7373"/>
                    <a:pt x="5105" y="7152"/>
                  </a:cubicBezTo>
                  <a:lnTo>
                    <a:pt x="6270" y="5419"/>
                  </a:lnTo>
                  <a:cubicBezTo>
                    <a:pt x="6333" y="5325"/>
                    <a:pt x="6333" y="5199"/>
                    <a:pt x="6270" y="5073"/>
                  </a:cubicBezTo>
                  <a:lnTo>
                    <a:pt x="3498" y="158"/>
                  </a:lnTo>
                  <a:cubicBezTo>
                    <a:pt x="3435" y="32"/>
                    <a:pt x="3309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5" name="Google Shape;5315;p51"/>
            <p:cNvSpPr/>
            <p:nvPr/>
          </p:nvSpPr>
          <p:spPr>
            <a:xfrm>
              <a:off x="-50523475" y="2316000"/>
              <a:ext cx="299325" cy="178025"/>
            </a:xfrm>
            <a:custGeom>
              <a:avLst/>
              <a:gdLst/>
              <a:ahLst/>
              <a:cxnLst/>
              <a:rect l="l" t="t" r="r" b="b"/>
              <a:pathLst>
                <a:path w="11973" h="7121" extrusionOk="0">
                  <a:moveTo>
                    <a:pt x="1072" y="694"/>
                  </a:moveTo>
                  <a:cubicBezTo>
                    <a:pt x="1261" y="694"/>
                    <a:pt x="1419" y="851"/>
                    <a:pt x="1419" y="1040"/>
                  </a:cubicBezTo>
                  <a:cubicBezTo>
                    <a:pt x="1419" y="1229"/>
                    <a:pt x="1261" y="1418"/>
                    <a:pt x="1072" y="1418"/>
                  </a:cubicBezTo>
                  <a:cubicBezTo>
                    <a:pt x="883" y="1418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6333" y="694"/>
                  </a:moveTo>
                  <a:lnTo>
                    <a:pt x="6333" y="1418"/>
                  </a:lnTo>
                  <a:lnTo>
                    <a:pt x="5640" y="1418"/>
                  </a:lnTo>
                  <a:lnTo>
                    <a:pt x="5640" y="694"/>
                  </a:lnTo>
                  <a:close/>
                  <a:moveTo>
                    <a:pt x="10902" y="725"/>
                  </a:moveTo>
                  <a:cubicBezTo>
                    <a:pt x="11122" y="725"/>
                    <a:pt x="11280" y="883"/>
                    <a:pt x="11280" y="1103"/>
                  </a:cubicBezTo>
                  <a:cubicBezTo>
                    <a:pt x="11280" y="1292"/>
                    <a:pt x="11122" y="1450"/>
                    <a:pt x="10902" y="1450"/>
                  </a:cubicBezTo>
                  <a:cubicBezTo>
                    <a:pt x="10712" y="1450"/>
                    <a:pt x="10555" y="1292"/>
                    <a:pt x="10555" y="1103"/>
                  </a:cubicBezTo>
                  <a:cubicBezTo>
                    <a:pt x="10586" y="883"/>
                    <a:pt x="10744" y="725"/>
                    <a:pt x="10902" y="725"/>
                  </a:cubicBezTo>
                  <a:close/>
                  <a:moveTo>
                    <a:pt x="2143" y="5640"/>
                  </a:moveTo>
                  <a:lnTo>
                    <a:pt x="2143" y="6364"/>
                  </a:lnTo>
                  <a:lnTo>
                    <a:pt x="1419" y="6364"/>
                  </a:lnTo>
                  <a:lnTo>
                    <a:pt x="1419" y="5640"/>
                  </a:lnTo>
                  <a:close/>
                  <a:moveTo>
                    <a:pt x="10555" y="5640"/>
                  </a:moveTo>
                  <a:lnTo>
                    <a:pt x="10555" y="6364"/>
                  </a:lnTo>
                  <a:lnTo>
                    <a:pt x="9862" y="6364"/>
                  </a:lnTo>
                  <a:lnTo>
                    <a:pt x="9862" y="5640"/>
                  </a:lnTo>
                  <a:close/>
                  <a:moveTo>
                    <a:pt x="10902" y="0"/>
                  </a:moveTo>
                  <a:cubicBezTo>
                    <a:pt x="10460" y="0"/>
                    <a:pt x="10051" y="252"/>
                    <a:pt x="9925" y="694"/>
                  </a:cubicBezTo>
                  <a:lnTo>
                    <a:pt x="7058" y="694"/>
                  </a:lnTo>
                  <a:lnTo>
                    <a:pt x="7058" y="379"/>
                  </a:lnTo>
                  <a:cubicBezTo>
                    <a:pt x="7058" y="189"/>
                    <a:pt x="6900" y="32"/>
                    <a:pt x="6711" y="32"/>
                  </a:cubicBezTo>
                  <a:lnTo>
                    <a:pt x="5294" y="32"/>
                  </a:lnTo>
                  <a:cubicBezTo>
                    <a:pt x="5073" y="32"/>
                    <a:pt x="4947" y="189"/>
                    <a:pt x="4947" y="379"/>
                  </a:cubicBezTo>
                  <a:lnTo>
                    <a:pt x="4947" y="725"/>
                  </a:lnTo>
                  <a:lnTo>
                    <a:pt x="2049" y="725"/>
                  </a:lnTo>
                  <a:cubicBezTo>
                    <a:pt x="1891" y="347"/>
                    <a:pt x="1513" y="32"/>
                    <a:pt x="1072" y="32"/>
                  </a:cubicBezTo>
                  <a:cubicBezTo>
                    <a:pt x="473" y="32"/>
                    <a:pt x="1" y="505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545" y="2143"/>
                    <a:pt x="1923" y="1828"/>
                    <a:pt x="2049" y="1450"/>
                  </a:cubicBezTo>
                  <a:lnTo>
                    <a:pt x="3592" y="1450"/>
                  </a:lnTo>
                  <a:cubicBezTo>
                    <a:pt x="3183" y="1670"/>
                    <a:pt x="2836" y="1985"/>
                    <a:pt x="2521" y="2332"/>
                  </a:cubicBezTo>
                  <a:cubicBezTo>
                    <a:pt x="1891" y="3088"/>
                    <a:pt x="1545" y="4002"/>
                    <a:pt x="1450" y="4978"/>
                  </a:cubicBezTo>
                  <a:lnTo>
                    <a:pt x="1103" y="4978"/>
                  </a:lnTo>
                  <a:cubicBezTo>
                    <a:pt x="914" y="4978"/>
                    <a:pt x="757" y="5136"/>
                    <a:pt x="757" y="5325"/>
                  </a:cubicBezTo>
                  <a:lnTo>
                    <a:pt x="757" y="6742"/>
                  </a:lnTo>
                  <a:cubicBezTo>
                    <a:pt x="757" y="6963"/>
                    <a:pt x="914" y="7121"/>
                    <a:pt x="1103" y="7121"/>
                  </a:cubicBezTo>
                  <a:lnTo>
                    <a:pt x="2521" y="7121"/>
                  </a:lnTo>
                  <a:cubicBezTo>
                    <a:pt x="2742" y="7121"/>
                    <a:pt x="2899" y="6963"/>
                    <a:pt x="2899" y="6742"/>
                  </a:cubicBezTo>
                  <a:lnTo>
                    <a:pt x="2899" y="5325"/>
                  </a:lnTo>
                  <a:cubicBezTo>
                    <a:pt x="2899" y="5136"/>
                    <a:pt x="2742" y="4978"/>
                    <a:pt x="2521" y="4978"/>
                  </a:cubicBezTo>
                  <a:lnTo>
                    <a:pt x="2175" y="4978"/>
                  </a:lnTo>
                  <a:cubicBezTo>
                    <a:pt x="2332" y="3403"/>
                    <a:pt x="3435" y="2017"/>
                    <a:pt x="4979" y="1607"/>
                  </a:cubicBezTo>
                  <a:lnTo>
                    <a:pt x="4979" y="1796"/>
                  </a:lnTo>
                  <a:cubicBezTo>
                    <a:pt x="4979" y="1985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89" y="1985"/>
                    <a:pt x="7089" y="1796"/>
                  </a:cubicBezTo>
                  <a:lnTo>
                    <a:pt x="7089" y="1576"/>
                  </a:lnTo>
                  <a:cubicBezTo>
                    <a:pt x="8633" y="1985"/>
                    <a:pt x="9736" y="3371"/>
                    <a:pt x="9893" y="4947"/>
                  </a:cubicBezTo>
                  <a:lnTo>
                    <a:pt x="9547" y="4947"/>
                  </a:lnTo>
                  <a:cubicBezTo>
                    <a:pt x="9358" y="4947"/>
                    <a:pt x="9200" y="5104"/>
                    <a:pt x="9200" y="5293"/>
                  </a:cubicBezTo>
                  <a:lnTo>
                    <a:pt x="9200" y="6711"/>
                  </a:lnTo>
                  <a:cubicBezTo>
                    <a:pt x="9200" y="6932"/>
                    <a:pt x="9358" y="7089"/>
                    <a:pt x="9547" y="7089"/>
                  </a:cubicBezTo>
                  <a:lnTo>
                    <a:pt x="10965" y="7089"/>
                  </a:lnTo>
                  <a:cubicBezTo>
                    <a:pt x="11154" y="7089"/>
                    <a:pt x="11311" y="6932"/>
                    <a:pt x="11311" y="6711"/>
                  </a:cubicBezTo>
                  <a:lnTo>
                    <a:pt x="11311" y="5293"/>
                  </a:lnTo>
                  <a:cubicBezTo>
                    <a:pt x="11311" y="5104"/>
                    <a:pt x="11154" y="4947"/>
                    <a:pt x="10965" y="4947"/>
                  </a:cubicBezTo>
                  <a:lnTo>
                    <a:pt x="10618" y="4947"/>
                  </a:lnTo>
                  <a:cubicBezTo>
                    <a:pt x="10523" y="4002"/>
                    <a:pt x="10177" y="3056"/>
                    <a:pt x="9547" y="2300"/>
                  </a:cubicBezTo>
                  <a:cubicBezTo>
                    <a:pt x="9232" y="1954"/>
                    <a:pt x="8885" y="1639"/>
                    <a:pt x="8476" y="1418"/>
                  </a:cubicBezTo>
                  <a:lnTo>
                    <a:pt x="10019" y="1418"/>
                  </a:lnTo>
                  <a:cubicBezTo>
                    <a:pt x="10082" y="1828"/>
                    <a:pt x="10492" y="2111"/>
                    <a:pt x="10902" y="2111"/>
                  </a:cubicBezTo>
                  <a:cubicBezTo>
                    <a:pt x="11500" y="2111"/>
                    <a:pt x="11973" y="1639"/>
                    <a:pt x="11973" y="1040"/>
                  </a:cubicBezTo>
                  <a:cubicBezTo>
                    <a:pt x="11973" y="473"/>
                    <a:pt x="11500" y="0"/>
                    <a:pt x="109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16" name="Google Shape;5316;p51"/>
          <p:cNvGrpSpPr/>
          <p:nvPr/>
        </p:nvGrpSpPr>
        <p:grpSpPr>
          <a:xfrm>
            <a:off x="1460716" y="3340512"/>
            <a:ext cx="444749" cy="441321"/>
            <a:chOff x="-50524250" y="2686150"/>
            <a:chExt cx="301675" cy="299350"/>
          </a:xfrm>
        </p:grpSpPr>
        <p:sp>
          <p:nvSpPr>
            <p:cNvPr id="5317" name="Google Shape;5317;p51"/>
            <p:cNvSpPr/>
            <p:nvPr/>
          </p:nvSpPr>
          <p:spPr>
            <a:xfrm>
              <a:off x="-50488025" y="279250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2"/>
                    <a:pt x="379" y="2112"/>
                  </a:cubicBezTo>
                  <a:cubicBezTo>
                    <a:pt x="568" y="2112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8" name="Google Shape;5318;p51"/>
            <p:cNvSpPr/>
            <p:nvPr/>
          </p:nvSpPr>
          <p:spPr>
            <a:xfrm>
              <a:off x="-50488025" y="2897250"/>
              <a:ext cx="18150" cy="53600"/>
            </a:xfrm>
            <a:custGeom>
              <a:avLst/>
              <a:gdLst/>
              <a:ahLst/>
              <a:cxnLst/>
              <a:rect l="l" t="t" r="r" b="b"/>
              <a:pathLst>
                <a:path w="726" h="2144" extrusionOk="0">
                  <a:moveTo>
                    <a:pt x="379" y="1"/>
                  </a:moveTo>
                  <a:cubicBezTo>
                    <a:pt x="158" y="1"/>
                    <a:pt x="1" y="159"/>
                    <a:pt x="1" y="379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79" y="2143"/>
                  </a:cubicBezTo>
                  <a:cubicBezTo>
                    <a:pt x="568" y="2143"/>
                    <a:pt x="725" y="1986"/>
                    <a:pt x="725" y="1797"/>
                  </a:cubicBezTo>
                  <a:lnTo>
                    <a:pt x="725" y="379"/>
                  </a:lnTo>
                  <a:cubicBezTo>
                    <a:pt x="725" y="159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19" name="Google Shape;5319;p51"/>
            <p:cNvSpPr/>
            <p:nvPr/>
          </p:nvSpPr>
          <p:spPr>
            <a:xfrm>
              <a:off x="-50488025" y="286182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0" name="Google Shape;5320;p51"/>
            <p:cNvSpPr/>
            <p:nvPr/>
          </p:nvSpPr>
          <p:spPr>
            <a:xfrm>
              <a:off x="-50524250" y="2686150"/>
              <a:ext cx="301675" cy="52825"/>
            </a:xfrm>
            <a:custGeom>
              <a:avLst/>
              <a:gdLst/>
              <a:ahLst/>
              <a:cxnLst/>
              <a:rect l="l" t="t" r="r" b="b"/>
              <a:pathLst>
                <a:path w="12067" h="2113" extrusionOk="0">
                  <a:moveTo>
                    <a:pt x="2143" y="695"/>
                  </a:moveTo>
                  <a:lnTo>
                    <a:pt x="2143" y="1419"/>
                  </a:lnTo>
                  <a:lnTo>
                    <a:pt x="1891" y="1419"/>
                  </a:lnTo>
                  <a:lnTo>
                    <a:pt x="1166" y="1041"/>
                  </a:lnTo>
                  <a:lnTo>
                    <a:pt x="1891" y="695"/>
                  </a:lnTo>
                  <a:close/>
                  <a:moveTo>
                    <a:pt x="9924" y="695"/>
                  </a:moveTo>
                  <a:lnTo>
                    <a:pt x="9924" y="1419"/>
                  </a:lnTo>
                  <a:lnTo>
                    <a:pt x="2836" y="1419"/>
                  </a:lnTo>
                  <a:lnTo>
                    <a:pt x="2836" y="695"/>
                  </a:lnTo>
                  <a:close/>
                  <a:moveTo>
                    <a:pt x="10996" y="695"/>
                  </a:moveTo>
                  <a:cubicBezTo>
                    <a:pt x="11185" y="695"/>
                    <a:pt x="11342" y="852"/>
                    <a:pt x="11342" y="1041"/>
                  </a:cubicBezTo>
                  <a:cubicBezTo>
                    <a:pt x="11342" y="1262"/>
                    <a:pt x="11185" y="1419"/>
                    <a:pt x="10996" y="1419"/>
                  </a:cubicBezTo>
                  <a:lnTo>
                    <a:pt x="10649" y="1419"/>
                  </a:lnTo>
                  <a:lnTo>
                    <a:pt x="10649" y="695"/>
                  </a:lnTo>
                  <a:close/>
                  <a:moveTo>
                    <a:pt x="1782" y="1"/>
                  </a:moveTo>
                  <a:cubicBezTo>
                    <a:pt x="1689" y="1"/>
                    <a:pt x="1556" y="47"/>
                    <a:pt x="252" y="726"/>
                  </a:cubicBezTo>
                  <a:cubicBezTo>
                    <a:pt x="0" y="852"/>
                    <a:pt x="0" y="1199"/>
                    <a:pt x="252" y="1356"/>
                  </a:cubicBezTo>
                  <a:cubicBezTo>
                    <a:pt x="1765" y="2113"/>
                    <a:pt x="1702" y="2113"/>
                    <a:pt x="1828" y="2113"/>
                  </a:cubicBezTo>
                  <a:lnTo>
                    <a:pt x="10996" y="2113"/>
                  </a:lnTo>
                  <a:cubicBezTo>
                    <a:pt x="11594" y="2113"/>
                    <a:pt x="12067" y="1640"/>
                    <a:pt x="12067" y="1041"/>
                  </a:cubicBezTo>
                  <a:cubicBezTo>
                    <a:pt x="12067" y="474"/>
                    <a:pt x="11594" y="2"/>
                    <a:pt x="10996" y="2"/>
                  </a:cubicBezTo>
                  <a:lnTo>
                    <a:pt x="1828" y="2"/>
                  </a:lnTo>
                  <a:cubicBezTo>
                    <a:pt x="1810" y="2"/>
                    <a:pt x="1796" y="1"/>
                    <a:pt x="17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1" name="Google Shape;5321;p51"/>
            <p:cNvSpPr/>
            <p:nvPr/>
          </p:nvSpPr>
          <p:spPr>
            <a:xfrm>
              <a:off x="-50523475" y="2757075"/>
              <a:ext cx="300900" cy="228425"/>
            </a:xfrm>
            <a:custGeom>
              <a:avLst/>
              <a:gdLst/>
              <a:ahLst/>
              <a:cxnLst/>
              <a:rect l="l" t="t" r="r" b="b"/>
              <a:pathLst>
                <a:path w="12036" h="9137" extrusionOk="0">
                  <a:moveTo>
                    <a:pt x="10965" y="725"/>
                  </a:moveTo>
                  <a:cubicBezTo>
                    <a:pt x="11154" y="725"/>
                    <a:pt x="11311" y="882"/>
                    <a:pt x="11311" y="1103"/>
                  </a:cubicBezTo>
                  <a:lnTo>
                    <a:pt x="11311" y="8097"/>
                  </a:lnTo>
                  <a:cubicBezTo>
                    <a:pt x="11311" y="8286"/>
                    <a:pt x="11154" y="8443"/>
                    <a:pt x="10965" y="8443"/>
                  </a:cubicBezTo>
                  <a:lnTo>
                    <a:pt x="1072" y="8443"/>
                  </a:lnTo>
                  <a:cubicBezTo>
                    <a:pt x="883" y="8443"/>
                    <a:pt x="725" y="8286"/>
                    <a:pt x="725" y="8097"/>
                  </a:cubicBezTo>
                  <a:lnTo>
                    <a:pt x="725" y="1103"/>
                  </a:lnTo>
                  <a:cubicBezTo>
                    <a:pt x="725" y="882"/>
                    <a:pt x="883" y="725"/>
                    <a:pt x="1072" y="725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065"/>
                  </a:lnTo>
                  <a:cubicBezTo>
                    <a:pt x="1" y="8664"/>
                    <a:pt x="473" y="9137"/>
                    <a:pt x="1072" y="9137"/>
                  </a:cubicBezTo>
                  <a:lnTo>
                    <a:pt x="10965" y="9137"/>
                  </a:lnTo>
                  <a:cubicBezTo>
                    <a:pt x="11532" y="9137"/>
                    <a:pt x="12004" y="8664"/>
                    <a:pt x="12004" y="8065"/>
                  </a:cubicBezTo>
                  <a:lnTo>
                    <a:pt x="12004" y="1040"/>
                  </a:lnTo>
                  <a:cubicBezTo>
                    <a:pt x="12036" y="473"/>
                    <a:pt x="11532" y="0"/>
                    <a:pt x="109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2" name="Google Shape;5322;p51"/>
            <p:cNvSpPr/>
            <p:nvPr/>
          </p:nvSpPr>
          <p:spPr>
            <a:xfrm>
              <a:off x="-50453375" y="2792500"/>
              <a:ext cx="194575" cy="158350"/>
            </a:xfrm>
            <a:custGeom>
              <a:avLst/>
              <a:gdLst/>
              <a:ahLst/>
              <a:cxnLst/>
              <a:rect l="l" t="t" r="r" b="b"/>
              <a:pathLst>
                <a:path w="7783" h="6334" extrusionOk="0">
                  <a:moveTo>
                    <a:pt x="7089" y="694"/>
                  </a:moveTo>
                  <a:lnTo>
                    <a:pt x="7089" y="5609"/>
                  </a:lnTo>
                  <a:lnTo>
                    <a:pt x="694" y="5609"/>
                  </a:lnTo>
                  <a:lnTo>
                    <a:pt x="69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987"/>
                  </a:lnTo>
                  <a:cubicBezTo>
                    <a:pt x="1" y="6176"/>
                    <a:pt x="158" y="6333"/>
                    <a:pt x="347" y="6333"/>
                  </a:cubicBezTo>
                  <a:lnTo>
                    <a:pt x="7436" y="6333"/>
                  </a:lnTo>
                  <a:cubicBezTo>
                    <a:pt x="7656" y="6333"/>
                    <a:pt x="7782" y="6176"/>
                    <a:pt x="7782" y="5987"/>
                  </a:cubicBezTo>
                  <a:lnTo>
                    <a:pt x="7782" y="347"/>
                  </a:lnTo>
                  <a:cubicBezTo>
                    <a:pt x="7782" y="158"/>
                    <a:pt x="7656" y="1"/>
                    <a:pt x="74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3" name="Google Shape;5323;p51"/>
          <p:cNvGrpSpPr/>
          <p:nvPr/>
        </p:nvGrpSpPr>
        <p:grpSpPr>
          <a:xfrm>
            <a:off x="4206147" y="2288549"/>
            <a:ext cx="442428" cy="443607"/>
            <a:chOff x="-48633950" y="1972600"/>
            <a:chExt cx="300100" cy="300900"/>
          </a:xfrm>
        </p:grpSpPr>
        <p:sp>
          <p:nvSpPr>
            <p:cNvPr id="5324" name="Google Shape;5324;p51"/>
            <p:cNvSpPr/>
            <p:nvPr/>
          </p:nvSpPr>
          <p:spPr>
            <a:xfrm>
              <a:off x="-48633950" y="19726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1418" y="756"/>
                  </a:moveTo>
                  <a:lnTo>
                    <a:pt x="1418" y="1481"/>
                  </a:lnTo>
                  <a:lnTo>
                    <a:pt x="693" y="1481"/>
                  </a:lnTo>
                  <a:lnTo>
                    <a:pt x="693" y="756"/>
                  </a:lnTo>
                  <a:close/>
                  <a:moveTo>
                    <a:pt x="11310" y="756"/>
                  </a:moveTo>
                  <a:lnTo>
                    <a:pt x="11310" y="1481"/>
                  </a:lnTo>
                  <a:lnTo>
                    <a:pt x="10586" y="1481"/>
                  </a:lnTo>
                  <a:lnTo>
                    <a:pt x="10586" y="756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5293"/>
                  </a:lnTo>
                  <a:cubicBezTo>
                    <a:pt x="10365" y="5104"/>
                    <a:pt x="10050" y="4915"/>
                    <a:pt x="9672" y="4663"/>
                  </a:cubicBezTo>
                  <a:cubicBezTo>
                    <a:pt x="8822" y="4159"/>
                    <a:pt x="7530" y="3560"/>
                    <a:pt x="6018" y="3560"/>
                  </a:cubicBezTo>
                  <a:cubicBezTo>
                    <a:pt x="4537" y="3560"/>
                    <a:pt x="3214" y="4159"/>
                    <a:pt x="2363" y="4663"/>
                  </a:cubicBezTo>
                  <a:cubicBezTo>
                    <a:pt x="2017" y="4852"/>
                    <a:pt x="1701" y="5104"/>
                    <a:pt x="1449" y="5293"/>
                  </a:cubicBezTo>
                  <a:lnTo>
                    <a:pt x="1449" y="2143"/>
                  </a:lnTo>
                  <a:lnTo>
                    <a:pt x="1764" y="2143"/>
                  </a:lnTo>
                  <a:cubicBezTo>
                    <a:pt x="1954" y="2143"/>
                    <a:pt x="2111" y="1985"/>
                    <a:pt x="2111" y="1796"/>
                  </a:cubicBezTo>
                  <a:lnTo>
                    <a:pt x="2111" y="1418"/>
                  </a:lnTo>
                  <a:close/>
                  <a:moveTo>
                    <a:pt x="8065" y="4695"/>
                  </a:moveTo>
                  <a:cubicBezTo>
                    <a:pt x="8538" y="4915"/>
                    <a:pt x="8979" y="5104"/>
                    <a:pt x="9326" y="5293"/>
                  </a:cubicBezTo>
                  <a:cubicBezTo>
                    <a:pt x="9798" y="5577"/>
                    <a:pt x="10208" y="5860"/>
                    <a:pt x="10428" y="6049"/>
                  </a:cubicBezTo>
                  <a:cubicBezTo>
                    <a:pt x="10208" y="6238"/>
                    <a:pt x="9798" y="6522"/>
                    <a:pt x="9326" y="6805"/>
                  </a:cubicBezTo>
                  <a:cubicBezTo>
                    <a:pt x="8979" y="6994"/>
                    <a:pt x="8570" y="7215"/>
                    <a:pt x="8065" y="7372"/>
                  </a:cubicBezTo>
                  <a:cubicBezTo>
                    <a:pt x="8349" y="6994"/>
                    <a:pt x="8475" y="6522"/>
                    <a:pt x="8475" y="6049"/>
                  </a:cubicBezTo>
                  <a:cubicBezTo>
                    <a:pt x="8475" y="5514"/>
                    <a:pt x="8318" y="5104"/>
                    <a:pt x="8065" y="4695"/>
                  </a:cubicBezTo>
                  <a:close/>
                  <a:moveTo>
                    <a:pt x="3970" y="4726"/>
                  </a:moveTo>
                  <a:cubicBezTo>
                    <a:pt x="3718" y="5136"/>
                    <a:pt x="3592" y="5608"/>
                    <a:pt x="3592" y="6081"/>
                  </a:cubicBezTo>
                  <a:cubicBezTo>
                    <a:pt x="3529" y="6553"/>
                    <a:pt x="3686" y="7026"/>
                    <a:pt x="3970" y="7435"/>
                  </a:cubicBezTo>
                  <a:cubicBezTo>
                    <a:pt x="3497" y="7215"/>
                    <a:pt x="3056" y="7026"/>
                    <a:pt x="2710" y="6837"/>
                  </a:cubicBezTo>
                  <a:cubicBezTo>
                    <a:pt x="2237" y="6553"/>
                    <a:pt x="1859" y="6270"/>
                    <a:pt x="1607" y="6081"/>
                  </a:cubicBezTo>
                  <a:cubicBezTo>
                    <a:pt x="1859" y="5892"/>
                    <a:pt x="2237" y="5608"/>
                    <a:pt x="2710" y="5325"/>
                  </a:cubicBezTo>
                  <a:cubicBezTo>
                    <a:pt x="3056" y="5136"/>
                    <a:pt x="3466" y="4915"/>
                    <a:pt x="3970" y="4726"/>
                  </a:cubicBezTo>
                  <a:close/>
                  <a:moveTo>
                    <a:pt x="6018" y="4285"/>
                  </a:moveTo>
                  <a:cubicBezTo>
                    <a:pt x="6994" y="4285"/>
                    <a:pt x="7782" y="5073"/>
                    <a:pt x="7782" y="6049"/>
                  </a:cubicBezTo>
                  <a:cubicBezTo>
                    <a:pt x="7782" y="7026"/>
                    <a:pt x="6994" y="7814"/>
                    <a:pt x="6018" y="7814"/>
                  </a:cubicBezTo>
                  <a:cubicBezTo>
                    <a:pt x="5041" y="7814"/>
                    <a:pt x="4253" y="7026"/>
                    <a:pt x="4253" y="6049"/>
                  </a:cubicBezTo>
                  <a:cubicBezTo>
                    <a:pt x="4253" y="5073"/>
                    <a:pt x="5041" y="4285"/>
                    <a:pt x="6018" y="4285"/>
                  </a:cubicBezTo>
                  <a:close/>
                  <a:moveTo>
                    <a:pt x="10554" y="6805"/>
                  </a:moveTo>
                  <a:lnTo>
                    <a:pt x="10554" y="9956"/>
                  </a:lnTo>
                  <a:lnTo>
                    <a:pt x="10239" y="9956"/>
                  </a:lnTo>
                  <a:cubicBezTo>
                    <a:pt x="10050" y="9956"/>
                    <a:pt x="9893" y="10113"/>
                    <a:pt x="9893" y="10302"/>
                  </a:cubicBezTo>
                  <a:lnTo>
                    <a:pt x="9893" y="10649"/>
                  </a:lnTo>
                  <a:lnTo>
                    <a:pt x="2143" y="10649"/>
                  </a:lnTo>
                  <a:lnTo>
                    <a:pt x="2143" y="10302"/>
                  </a:lnTo>
                  <a:cubicBezTo>
                    <a:pt x="2143" y="10113"/>
                    <a:pt x="1985" y="9956"/>
                    <a:pt x="1764" y="9956"/>
                  </a:cubicBezTo>
                  <a:lnTo>
                    <a:pt x="1418" y="9956"/>
                  </a:lnTo>
                  <a:lnTo>
                    <a:pt x="1418" y="6805"/>
                  </a:lnTo>
                  <a:cubicBezTo>
                    <a:pt x="1670" y="6994"/>
                    <a:pt x="1985" y="7183"/>
                    <a:pt x="2332" y="7435"/>
                  </a:cubicBezTo>
                  <a:cubicBezTo>
                    <a:pt x="3182" y="7940"/>
                    <a:pt x="4505" y="8538"/>
                    <a:pt x="5986" y="8538"/>
                  </a:cubicBezTo>
                  <a:cubicBezTo>
                    <a:pt x="7498" y="8538"/>
                    <a:pt x="8790" y="7940"/>
                    <a:pt x="9641" y="7435"/>
                  </a:cubicBezTo>
                  <a:cubicBezTo>
                    <a:pt x="10019" y="7215"/>
                    <a:pt x="10334" y="6994"/>
                    <a:pt x="10554" y="6805"/>
                  </a:cubicBezTo>
                  <a:close/>
                  <a:moveTo>
                    <a:pt x="1418" y="10617"/>
                  </a:moveTo>
                  <a:lnTo>
                    <a:pt x="1418" y="11311"/>
                  </a:lnTo>
                  <a:lnTo>
                    <a:pt x="693" y="11311"/>
                  </a:lnTo>
                  <a:lnTo>
                    <a:pt x="693" y="10617"/>
                  </a:lnTo>
                  <a:close/>
                  <a:moveTo>
                    <a:pt x="11310" y="10617"/>
                  </a:moveTo>
                  <a:lnTo>
                    <a:pt x="11310" y="11311"/>
                  </a:lnTo>
                  <a:lnTo>
                    <a:pt x="10586" y="11311"/>
                  </a:lnTo>
                  <a:lnTo>
                    <a:pt x="10586" y="10617"/>
                  </a:lnTo>
                  <a:close/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0"/>
                    <a:pt x="0" y="10239"/>
                  </a:cubicBezTo>
                  <a:lnTo>
                    <a:pt x="0" y="11657"/>
                  </a:lnTo>
                  <a:cubicBezTo>
                    <a:pt x="0" y="11878"/>
                    <a:pt x="158" y="12035"/>
                    <a:pt x="347" y="12035"/>
                  </a:cubicBezTo>
                  <a:lnTo>
                    <a:pt x="1764" y="12035"/>
                  </a:lnTo>
                  <a:cubicBezTo>
                    <a:pt x="1954" y="12035"/>
                    <a:pt x="2111" y="11878"/>
                    <a:pt x="2111" y="11657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7"/>
                  </a:lnTo>
                  <a:cubicBezTo>
                    <a:pt x="9893" y="11878"/>
                    <a:pt x="10050" y="12035"/>
                    <a:pt x="10239" y="12035"/>
                  </a:cubicBezTo>
                  <a:lnTo>
                    <a:pt x="11657" y="12035"/>
                  </a:lnTo>
                  <a:cubicBezTo>
                    <a:pt x="11846" y="12035"/>
                    <a:pt x="12004" y="11878"/>
                    <a:pt x="12004" y="11657"/>
                  </a:cubicBezTo>
                  <a:lnTo>
                    <a:pt x="12004" y="10239"/>
                  </a:lnTo>
                  <a:cubicBezTo>
                    <a:pt x="12004" y="10050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43"/>
                  </a:lnTo>
                  <a:lnTo>
                    <a:pt x="11657" y="2143"/>
                  </a:lnTo>
                  <a:cubicBezTo>
                    <a:pt x="11846" y="2143"/>
                    <a:pt x="12004" y="1985"/>
                    <a:pt x="12004" y="1796"/>
                  </a:cubicBezTo>
                  <a:lnTo>
                    <a:pt x="12004" y="378"/>
                  </a:lnTo>
                  <a:cubicBezTo>
                    <a:pt x="12004" y="189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89"/>
                    <a:pt x="9893" y="378"/>
                  </a:cubicBezTo>
                  <a:lnTo>
                    <a:pt x="9893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89"/>
                    <a:pt x="1954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5" name="Google Shape;5325;p51"/>
            <p:cNvSpPr/>
            <p:nvPr/>
          </p:nvSpPr>
          <p:spPr>
            <a:xfrm>
              <a:off x="-48509525" y="2097050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041" y="725"/>
                  </a:moveTo>
                  <a:cubicBezTo>
                    <a:pt x="1230" y="725"/>
                    <a:pt x="1387" y="882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82"/>
                    <a:pt x="852" y="725"/>
                    <a:pt x="1041" y="725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70"/>
                    <a:pt x="442" y="2111"/>
                    <a:pt x="1041" y="2111"/>
                  </a:cubicBezTo>
                  <a:cubicBezTo>
                    <a:pt x="1639" y="2111"/>
                    <a:pt x="2112" y="1670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26" name="Google Shape;5326;p51"/>
          <p:cNvGrpSpPr/>
          <p:nvPr/>
        </p:nvGrpSpPr>
        <p:grpSpPr>
          <a:xfrm>
            <a:off x="4205557" y="2833142"/>
            <a:ext cx="443607" cy="445892"/>
            <a:chOff x="-48634750" y="2342000"/>
            <a:chExt cx="300900" cy="302450"/>
          </a:xfrm>
        </p:grpSpPr>
        <p:sp>
          <p:nvSpPr>
            <p:cNvPr id="5327" name="Google Shape;5327;p51"/>
            <p:cNvSpPr/>
            <p:nvPr/>
          </p:nvSpPr>
          <p:spPr>
            <a:xfrm>
              <a:off x="-48545750" y="2342000"/>
              <a:ext cx="211900" cy="300875"/>
            </a:xfrm>
            <a:custGeom>
              <a:avLst/>
              <a:gdLst/>
              <a:ahLst/>
              <a:cxnLst/>
              <a:rect l="l" t="t" r="r" b="b"/>
              <a:pathLst>
                <a:path w="8476" h="12035" extrusionOk="0">
                  <a:moveTo>
                    <a:pt x="6711" y="725"/>
                  </a:moveTo>
                  <a:cubicBezTo>
                    <a:pt x="7310" y="725"/>
                    <a:pt x="7782" y="1197"/>
                    <a:pt x="7782" y="1764"/>
                  </a:cubicBezTo>
                  <a:lnTo>
                    <a:pt x="7782" y="10239"/>
                  </a:lnTo>
                  <a:cubicBezTo>
                    <a:pt x="7782" y="10838"/>
                    <a:pt x="7310" y="11310"/>
                    <a:pt x="6711" y="11310"/>
                  </a:cubicBezTo>
                  <a:lnTo>
                    <a:pt x="1797" y="11310"/>
                  </a:lnTo>
                  <a:cubicBezTo>
                    <a:pt x="1198" y="11310"/>
                    <a:pt x="725" y="10838"/>
                    <a:pt x="725" y="10239"/>
                  </a:cubicBezTo>
                  <a:lnTo>
                    <a:pt x="725" y="1764"/>
                  </a:lnTo>
                  <a:cubicBezTo>
                    <a:pt x="725" y="1197"/>
                    <a:pt x="1198" y="725"/>
                    <a:pt x="1797" y="725"/>
                  </a:cubicBezTo>
                  <a:close/>
                  <a:moveTo>
                    <a:pt x="1797" y="0"/>
                  </a:moveTo>
                  <a:cubicBezTo>
                    <a:pt x="788" y="0"/>
                    <a:pt x="1" y="788"/>
                    <a:pt x="1" y="1764"/>
                  </a:cubicBezTo>
                  <a:lnTo>
                    <a:pt x="1" y="10239"/>
                  </a:lnTo>
                  <a:cubicBezTo>
                    <a:pt x="1" y="11247"/>
                    <a:pt x="788" y="12035"/>
                    <a:pt x="1797" y="12035"/>
                  </a:cubicBezTo>
                  <a:lnTo>
                    <a:pt x="6711" y="12035"/>
                  </a:lnTo>
                  <a:cubicBezTo>
                    <a:pt x="7688" y="12035"/>
                    <a:pt x="8476" y="11247"/>
                    <a:pt x="8476" y="10239"/>
                  </a:cubicBezTo>
                  <a:lnTo>
                    <a:pt x="8476" y="1764"/>
                  </a:lnTo>
                  <a:cubicBezTo>
                    <a:pt x="8476" y="788"/>
                    <a:pt x="7688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8" name="Google Shape;5328;p51"/>
            <p:cNvSpPr/>
            <p:nvPr/>
          </p:nvSpPr>
          <p:spPr>
            <a:xfrm>
              <a:off x="-48509525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40"/>
                  </a:cubicBezTo>
                  <a:cubicBezTo>
                    <a:pt x="1387" y="1261"/>
                    <a:pt x="1230" y="1418"/>
                    <a:pt x="1041" y="1418"/>
                  </a:cubicBezTo>
                  <a:cubicBezTo>
                    <a:pt x="852" y="1418"/>
                    <a:pt x="694" y="1261"/>
                    <a:pt x="694" y="1040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40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29" name="Google Shape;5329;p51"/>
            <p:cNvSpPr/>
            <p:nvPr/>
          </p:nvSpPr>
          <p:spPr>
            <a:xfrm>
              <a:off x="-48509525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4"/>
                  </a:moveTo>
                  <a:cubicBezTo>
                    <a:pt x="1230" y="694"/>
                    <a:pt x="1387" y="851"/>
                    <a:pt x="1387" y="1072"/>
                  </a:cubicBezTo>
                  <a:cubicBezTo>
                    <a:pt x="1387" y="1261"/>
                    <a:pt x="1230" y="1419"/>
                    <a:pt x="1041" y="1419"/>
                  </a:cubicBezTo>
                  <a:cubicBezTo>
                    <a:pt x="852" y="1419"/>
                    <a:pt x="694" y="1261"/>
                    <a:pt x="694" y="1072"/>
                  </a:cubicBezTo>
                  <a:cubicBezTo>
                    <a:pt x="694" y="851"/>
                    <a:pt x="852" y="694"/>
                    <a:pt x="1041" y="694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cubicBezTo>
                    <a:pt x="1" y="1639"/>
                    <a:pt x="442" y="2112"/>
                    <a:pt x="1041" y="2112"/>
                  </a:cubicBezTo>
                  <a:cubicBezTo>
                    <a:pt x="1639" y="2112"/>
                    <a:pt x="2112" y="1639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0" name="Google Shape;5330;p51"/>
            <p:cNvSpPr/>
            <p:nvPr/>
          </p:nvSpPr>
          <p:spPr>
            <a:xfrm>
              <a:off x="-48509525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41" y="693"/>
                  </a:moveTo>
                  <a:cubicBezTo>
                    <a:pt x="1230" y="693"/>
                    <a:pt x="1387" y="851"/>
                    <a:pt x="1387" y="1071"/>
                  </a:cubicBezTo>
                  <a:cubicBezTo>
                    <a:pt x="1387" y="1260"/>
                    <a:pt x="1230" y="1418"/>
                    <a:pt x="1041" y="1418"/>
                  </a:cubicBezTo>
                  <a:cubicBezTo>
                    <a:pt x="852" y="1418"/>
                    <a:pt x="694" y="1260"/>
                    <a:pt x="694" y="1071"/>
                  </a:cubicBezTo>
                  <a:cubicBezTo>
                    <a:pt x="694" y="851"/>
                    <a:pt x="852" y="693"/>
                    <a:pt x="1041" y="693"/>
                  </a:cubicBezTo>
                  <a:close/>
                  <a:moveTo>
                    <a:pt x="1041" y="0"/>
                  </a:moveTo>
                  <a:cubicBezTo>
                    <a:pt x="442" y="0"/>
                    <a:pt x="1" y="473"/>
                    <a:pt x="1" y="1071"/>
                  </a:cubicBezTo>
                  <a:cubicBezTo>
                    <a:pt x="1" y="1639"/>
                    <a:pt x="442" y="2111"/>
                    <a:pt x="1041" y="2111"/>
                  </a:cubicBezTo>
                  <a:cubicBezTo>
                    <a:pt x="1639" y="2111"/>
                    <a:pt x="2112" y="1639"/>
                    <a:pt x="2112" y="1071"/>
                  </a:cubicBezTo>
                  <a:cubicBezTo>
                    <a:pt x="2112" y="473"/>
                    <a:pt x="1639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1" name="Google Shape;5331;p51"/>
            <p:cNvSpPr/>
            <p:nvPr/>
          </p:nvSpPr>
          <p:spPr>
            <a:xfrm>
              <a:off x="-48421300" y="23955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387" y="1261"/>
                    <a:pt x="1229" y="1418"/>
                    <a:pt x="1072" y="1418"/>
                  </a:cubicBezTo>
                  <a:cubicBezTo>
                    <a:pt x="851" y="1418"/>
                    <a:pt x="725" y="1261"/>
                    <a:pt x="725" y="1040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2" name="Google Shape;5332;p51"/>
            <p:cNvSpPr/>
            <p:nvPr/>
          </p:nvSpPr>
          <p:spPr>
            <a:xfrm>
              <a:off x="-48421300" y="24664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72"/>
                  </a:cubicBezTo>
                  <a:cubicBezTo>
                    <a:pt x="1387" y="1261"/>
                    <a:pt x="1229" y="1419"/>
                    <a:pt x="1072" y="1419"/>
                  </a:cubicBezTo>
                  <a:cubicBezTo>
                    <a:pt x="851" y="1419"/>
                    <a:pt x="725" y="1261"/>
                    <a:pt x="725" y="1072"/>
                  </a:cubicBezTo>
                  <a:cubicBezTo>
                    <a:pt x="725" y="851"/>
                    <a:pt x="851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39" y="2112"/>
                    <a:pt x="2111" y="1639"/>
                    <a:pt x="2111" y="1072"/>
                  </a:cubicBez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3" name="Google Shape;5333;p51"/>
            <p:cNvSpPr/>
            <p:nvPr/>
          </p:nvSpPr>
          <p:spPr>
            <a:xfrm>
              <a:off x="-48421300" y="253732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072" y="693"/>
                  </a:moveTo>
                  <a:cubicBezTo>
                    <a:pt x="1261" y="693"/>
                    <a:pt x="1418" y="851"/>
                    <a:pt x="1418" y="1071"/>
                  </a:cubicBezTo>
                  <a:cubicBezTo>
                    <a:pt x="1418" y="1260"/>
                    <a:pt x="1229" y="1418"/>
                    <a:pt x="1072" y="1418"/>
                  </a:cubicBezTo>
                  <a:cubicBezTo>
                    <a:pt x="851" y="1418"/>
                    <a:pt x="725" y="1260"/>
                    <a:pt x="725" y="1071"/>
                  </a:cubicBezTo>
                  <a:cubicBezTo>
                    <a:pt x="725" y="851"/>
                    <a:pt x="851" y="693"/>
                    <a:pt x="1072" y="693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39"/>
                    <a:pt x="473" y="2111"/>
                    <a:pt x="1072" y="2111"/>
                  </a:cubicBezTo>
                  <a:cubicBezTo>
                    <a:pt x="1639" y="2111"/>
                    <a:pt x="2111" y="1639"/>
                    <a:pt x="2111" y="1071"/>
                  </a:cubicBezTo>
                  <a:cubicBezTo>
                    <a:pt x="2080" y="473"/>
                    <a:pt x="1607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4" name="Google Shape;5334;p51"/>
            <p:cNvSpPr/>
            <p:nvPr/>
          </p:nvSpPr>
          <p:spPr>
            <a:xfrm>
              <a:off x="-48634750" y="2342775"/>
              <a:ext cx="71700" cy="301675"/>
            </a:xfrm>
            <a:custGeom>
              <a:avLst/>
              <a:gdLst/>
              <a:ahLst/>
              <a:cxnLst/>
              <a:rect l="l" t="t" r="r" b="b"/>
              <a:pathLst>
                <a:path w="2868" h="12067" extrusionOk="0">
                  <a:moveTo>
                    <a:pt x="1891" y="725"/>
                  </a:moveTo>
                  <a:lnTo>
                    <a:pt x="1891" y="725"/>
                  </a:lnTo>
                  <a:cubicBezTo>
                    <a:pt x="1828" y="851"/>
                    <a:pt x="1796" y="946"/>
                    <a:pt x="1796" y="1072"/>
                  </a:cubicBezTo>
                  <a:cubicBezTo>
                    <a:pt x="1765" y="1450"/>
                    <a:pt x="1859" y="1796"/>
                    <a:pt x="2112" y="2143"/>
                  </a:cubicBezTo>
                  <a:cubicBezTo>
                    <a:pt x="2175" y="2174"/>
                    <a:pt x="2206" y="2269"/>
                    <a:pt x="2175" y="2332"/>
                  </a:cubicBezTo>
                  <a:cubicBezTo>
                    <a:pt x="2049" y="2616"/>
                    <a:pt x="1796" y="2805"/>
                    <a:pt x="1481" y="2805"/>
                  </a:cubicBezTo>
                  <a:cubicBezTo>
                    <a:pt x="1103" y="2805"/>
                    <a:pt x="788" y="2489"/>
                    <a:pt x="788" y="2111"/>
                  </a:cubicBezTo>
                  <a:cubicBezTo>
                    <a:pt x="725" y="1702"/>
                    <a:pt x="883" y="1355"/>
                    <a:pt x="1166" y="1135"/>
                  </a:cubicBezTo>
                  <a:cubicBezTo>
                    <a:pt x="1418" y="883"/>
                    <a:pt x="1607" y="788"/>
                    <a:pt x="1891" y="725"/>
                  </a:cubicBezTo>
                  <a:close/>
                  <a:moveTo>
                    <a:pt x="1481" y="3529"/>
                  </a:moveTo>
                  <a:cubicBezTo>
                    <a:pt x="1733" y="3750"/>
                    <a:pt x="1891" y="4600"/>
                    <a:pt x="1954" y="4947"/>
                  </a:cubicBezTo>
                  <a:lnTo>
                    <a:pt x="977" y="4947"/>
                  </a:lnTo>
                  <a:cubicBezTo>
                    <a:pt x="1040" y="4600"/>
                    <a:pt x="1198" y="3750"/>
                    <a:pt x="1481" y="3529"/>
                  </a:cubicBezTo>
                  <a:close/>
                  <a:moveTo>
                    <a:pt x="2049" y="5608"/>
                  </a:moveTo>
                  <a:cubicBezTo>
                    <a:pt x="2112" y="6176"/>
                    <a:pt x="2112" y="6743"/>
                    <a:pt x="2112" y="7373"/>
                  </a:cubicBezTo>
                  <a:cubicBezTo>
                    <a:pt x="2143" y="9421"/>
                    <a:pt x="1796" y="10933"/>
                    <a:pt x="1450" y="11279"/>
                  </a:cubicBezTo>
                  <a:cubicBezTo>
                    <a:pt x="1387" y="11216"/>
                    <a:pt x="1166" y="10964"/>
                    <a:pt x="1009" y="10145"/>
                  </a:cubicBezTo>
                  <a:cubicBezTo>
                    <a:pt x="851" y="9389"/>
                    <a:pt x="725" y="8412"/>
                    <a:pt x="725" y="7373"/>
                  </a:cubicBezTo>
                  <a:cubicBezTo>
                    <a:pt x="725" y="6743"/>
                    <a:pt x="788" y="6176"/>
                    <a:pt x="820" y="5608"/>
                  </a:cubicBezTo>
                  <a:close/>
                  <a:moveTo>
                    <a:pt x="2458" y="1"/>
                  </a:moveTo>
                  <a:cubicBezTo>
                    <a:pt x="1765" y="1"/>
                    <a:pt x="1198" y="64"/>
                    <a:pt x="631" y="631"/>
                  </a:cubicBezTo>
                  <a:cubicBezTo>
                    <a:pt x="221" y="1040"/>
                    <a:pt x="1" y="1576"/>
                    <a:pt x="1" y="2143"/>
                  </a:cubicBezTo>
                  <a:cubicBezTo>
                    <a:pt x="1" y="2647"/>
                    <a:pt x="253" y="3120"/>
                    <a:pt x="694" y="3372"/>
                  </a:cubicBezTo>
                  <a:cubicBezTo>
                    <a:pt x="158" y="4317"/>
                    <a:pt x="1" y="6333"/>
                    <a:pt x="1" y="7467"/>
                  </a:cubicBezTo>
                  <a:cubicBezTo>
                    <a:pt x="1" y="8570"/>
                    <a:pt x="95" y="10586"/>
                    <a:pt x="694" y="11563"/>
                  </a:cubicBezTo>
                  <a:cubicBezTo>
                    <a:pt x="883" y="11909"/>
                    <a:pt x="1135" y="12067"/>
                    <a:pt x="1418" y="12067"/>
                  </a:cubicBezTo>
                  <a:cubicBezTo>
                    <a:pt x="1670" y="12067"/>
                    <a:pt x="1923" y="11909"/>
                    <a:pt x="2112" y="11563"/>
                  </a:cubicBezTo>
                  <a:cubicBezTo>
                    <a:pt x="2679" y="10618"/>
                    <a:pt x="2836" y="8601"/>
                    <a:pt x="2836" y="7467"/>
                  </a:cubicBezTo>
                  <a:cubicBezTo>
                    <a:pt x="2868" y="6270"/>
                    <a:pt x="2742" y="4285"/>
                    <a:pt x="2143" y="3309"/>
                  </a:cubicBezTo>
                  <a:cubicBezTo>
                    <a:pt x="2427" y="3151"/>
                    <a:pt x="2679" y="2899"/>
                    <a:pt x="2742" y="2584"/>
                  </a:cubicBezTo>
                  <a:cubicBezTo>
                    <a:pt x="2868" y="2269"/>
                    <a:pt x="2773" y="1954"/>
                    <a:pt x="2584" y="1702"/>
                  </a:cubicBezTo>
                  <a:cubicBezTo>
                    <a:pt x="2395" y="1481"/>
                    <a:pt x="2269" y="1166"/>
                    <a:pt x="2742" y="568"/>
                  </a:cubicBezTo>
                  <a:cubicBezTo>
                    <a:pt x="2836" y="442"/>
                    <a:pt x="2868" y="347"/>
                    <a:pt x="2773" y="221"/>
                  </a:cubicBezTo>
                  <a:cubicBezTo>
                    <a:pt x="2742" y="95"/>
                    <a:pt x="258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5" name="Google Shape;5335;p51"/>
          <p:cNvGrpSpPr/>
          <p:nvPr/>
        </p:nvGrpSpPr>
        <p:grpSpPr>
          <a:xfrm>
            <a:off x="4206718" y="3377699"/>
            <a:ext cx="441285" cy="441285"/>
            <a:chOff x="-48633175" y="2711375"/>
            <a:chExt cx="299325" cy="299325"/>
          </a:xfrm>
        </p:grpSpPr>
        <p:sp>
          <p:nvSpPr>
            <p:cNvPr id="5336" name="Google Shape;5336;p51"/>
            <p:cNvSpPr/>
            <p:nvPr/>
          </p:nvSpPr>
          <p:spPr>
            <a:xfrm>
              <a:off x="-48633175" y="2711375"/>
              <a:ext cx="299325" cy="299325"/>
            </a:xfrm>
            <a:custGeom>
              <a:avLst/>
              <a:gdLst/>
              <a:ahLst/>
              <a:cxnLst/>
              <a:rect l="l" t="t" r="r" b="b"/>
              <a:pathLst>
                <a:path w="11973" h="11973" extrusionOk="0">
                  <a:moveTo>
                    <a:pt x="6459" y="662"/>
                  </a:moveTo>
                  <a:lnTo>
                    <a:pt x="6774" y="1356"/>
                  </a:lnTo>
                  <a:cubicBezTo>
                    <a:pt x="6837" y="1419"/>
                    <a:pt x="6900" y="1513"/>
                    <a:pt x="7026" y="1545"/>
                  </a:cubicBezTo>
                  <a:cubicBezTo>
                    <a:pt x="7499" y="1671"/>
                    <a:pt x="7971" y="1860"/>
                    <a:pt x="8413" y="2080"/>
                  </a:cubicBezTo>
                  <a:cubicBezTo>
                    <a:pt x="8459" y="2126"/>
                    <a:pt x="8539" y="2156"/>
                    <a:pt x="8627" y="2156"/>
                  </a:cubicBezTo>
                  <a:cubicBezTo>
                    <a:pt x="8660" y="2156"/>
                    <a:pt x="8694" y="2152"/>
                    <a:pt x="8728" y="2143"/>
                  </a:cubicBezTo>
                  <a:lnTo>
                    <a:pt x="9389" y="1891"/>
                  </a:lnTo>
                  <a:lnTo>
                    <a:pt x="10051" y="2553"/>
                  </a:lnTo>
                  <a:lnTo>
                    <a:pt x="9799" y="3214"/>
                  </a:lnTo>
                  <a:cubicBezTo>
                    <a:pt x="9767" y="3340"/>
                    <a:pt x="9767" y="3435"/>
                    <a:pt x="9862" y="3561"/>
                  </a:cubicBezTo>
                  <a:cubicBezTo>
                    <a:pt x="10114" y="3970"/>
                    <a:pt x="10334" y="4412"/>
                    <a:pt x="10397" y="4916"/>
                  </a:cubicBezTo>
                  <a:cubicBezTo>
                    <a:pt x="10460" y="5042"/>
                    <a:pt x="10492" y="5136"/>
                    <a:pt x="10586" y="5168"/>
                  </a:cubicBezTo>
                  <a:lnTo>
                    <a:pt x="11279" y="5483"/>
                  </a:lnTo>
                  <a:lnTo>
                    <a:pt x="11279" y="6459"/>
                  </a:lnTo>
                  <a:lnTo>
                    <a:pt x="10586" y="6774"/>
                  </a:lnTo>
                  <a:cubicBezTo>
                    <a:pt x="10523" y="6806"/>
                    <a:pt x="10460" y="6900"/>
                    <a:pt x="10397" y="7026"/>
                  </a:cubicBezTo>
                  <a:cubicBezTo>
                    <a:pt x="10271" y="7499"/>
                    <a:pt x="10082" y="7972"/>
                    <a:pt x="9862" y="8381"/>
                  </a:cubicBezTo>
                  <a:cubicBezTo>
                    <a:pt x="9799" y="8476"/>
                    <a:pt x="9767" y="8602"/>
                    <a:pt x="9799" y="8696"/>
                  </a:cubicBezTo>
                  <a:lnTo>
                    <a:pt x="10051" y="9389"/>
                  </a:lnTo>
                  <a:lnTo>
                    <a:pt x="9389" y="10051"/>
                  </a:lnTo>
                  <a:lnTo>
                    <a:pt x="8728" y="9799"/>
                  </a:lnTo>
                  <a:cubicBezTo>
                    <a:pt x="8681" y="9787"/>
                    <a:pt x="8640" y="9780"/>
                    <a:pt x="8600" y="9780"/>
                  </a:cubicBezTo>
                  <a:cubicBezTo>
                    <a:pt x="8532" y="9780"/>
                    <a:pt x="8472" y="9802"/>
                    <a:pt x="8413" y="9862"/>
                  </a:cubicBezTo>
                  <a:cubicBezTo>
                    <a:pt x="7971" y="10114"/>
                    <a:pt x="7530" y="10303"/>
                    <a:pt x="7026" y="10397"/>
                  </a:cubicBezTo>
                  <a:cubicBezTo>
                    <a:pt x="6900" y="10429"/>
                    <a:pt x="6837" y="10492"/>
                    <a:pt x="6774" y="10586"/>
                  </a:cubicBezTo>
                  <a:lnTo>
                    <a:pt x="6459" y="11280"/>
                  </a:lnTo>
                  <a:lnTo>
                    <a:pt x="5483" y="11280"/>
                  </a:lnTo>
                  <a:lnTo>
                    <a:pt x="5168" y="10586"/>
                  </a:lnTo>
                  <a:cubicBezTo>
                    <a:pt x="5136" y="10523"/>
                    <a:pt x="5042" y="10429"/>
                    <a:pt x="4915" y="10397"/>
                  </a:cubicBezTo>
                  <a:cubicBezTo>
                    <a:pt x="4443" y="10271"/>
                    <a:pt x="3970" y="10082"/>
                    <a:pt x="3561" y="9862"/>
                  </a:cubicBezTo>
                  <a:cubicBezTo>
                    <a:pt x="3492" y="9816"/>
                    <a:pt x="3406" y="9786"/>
                    <a:pt x="3327" y="9786"/>
                  </a:cubicBezTo>
                  <a:cubicBezTo>
                    <a:pt x="3299" y="9786"/>
                    <a:pt x="3271" y="9790"/>
                    <a:pt x="3246" y="9799"/>
                  </a:cubicBezTo>
                  <a:lnTo>
                    <a:pt x="2553" y="10051"/>
                  </a:lnTo>
                  <a:lnTo>
                    <a:pt x="1891" y="9389"/>
                  </a:lnTo>
                  <a:lnTo>
                    <a:pt x="2143" y="8696"/>
                  </a:lnTo>
                  <a:cubicBezTo>
                    <a:pt x="2175" y="8602"/>
                    <a:pt x="2175" y="8507"/>
                    <a:pt x="2080" y="8381"/>
                  </a:cubicBezTo>
                  <a:cubicBezTo>
                    <a:pt x="1828" y="7972"/>
                    <a:pt x="1607" y="7531"/>
                    <a:pt x="1544" y="7026"/>
                  </a:cubicBezTo>
                  <a:cubicBezTo>
                    <a:pt x="1513" y="6900"/>
                    <a:pt x="1450" y="6806"/>
                    <a:pt x="1355" y="6774"/>
                  </a:cubicBezTo>
                  <a:lnTo>
                    <a:pt x="662" y="6459"/>
                  </a:lnTo>
                  <a:lnTo>
                    <a:pt x="662" y="5483"/>
                  </a:lnTo>
                  <a:lnTo>
                    <a:pt x="1355" y="5168"/>
                  </a:lnTo>
                  <a:cubicBezTo>
                    <a:pt x="1418" y="5136"/>
                    <a:pt x="1513" y="5042"/>
                    <a:pt x="1544" y="4916"/>
                  </a:cubicBezTo>
                  <a:cubicBezTo>
                    <a:pt x="1670" y="4443"/>
                    <a:pt x="1860" y="3970"/>
                    <a:pt x="2080" y="3561"/>
                  </a:cubicBezTo>
                  <a:cubicBezTo>
                    <a:pt x="2143" y="3466"/>
                    <a:pt x="2175" y="3340"/>
                    <a:pt x="2143" y="3214"/>
                  </a:cubicBezTo>
                  <a:lnTo>
                    <a:pt x="1891" y="2553"/>
                  </a:lnTo>
                  <a:lnTo>
                    <a:pt x="2553" y="1891"/>
                  </a:lnTo>
                  <a:lnTo>
                    <a:pt x="3246" y="2143"/>
                  </a:lnTo>
                  <a:cubicBezTo>
                    <a:pt x="3280" y="2155"/>
                    <a:pt x="3315" y="2162"/>
                    <a:pt x="3351" y="2162"/>
                  </a:cubicBezTo>
                  <a:cubicBezTo>
                    <a:pt x="3414" y="2162"/>
                    <a:pt x="3481" y="2140"/>
                    <a:pt x="3561" y="2080"/>
                  </a:cubicBezTo>
                  <a:cubicBezTo>
                    <a:pt x="3970" y="1828"/>
                    <a:pt x="4411" y="1608"/>
                    <a:pt x="4915" y="1545"/>
                  </a:cubicBezTo>
                  <a:cubicBezTo>
                    <a:pt x="5042" y="1513"/>
                    <a:pt x="5136" y="1450"/>
                    <a:pt x="5168" y="1356"/>
                  </a:cubicBezTo>
                  <a:lnTo>
                    <a:pt x="5483" y="662"/>
                  </a:lnTo>
                  <a:close/>
                  <a:moveTo>
                    <a:pt x="5294" y="1"/>
                  </a:moveTo>
                  <a:cubicBezTo>
                    <a:pt x="5168" y="1"/>
                    <a:pt x="5010" y="64"/>
                    <a:pt x="4978" y="190"/>
                  </a:cubicBezTo>
                  <a:lnTo>
                    <a:pt x="4632" y="915"/>
                  </a:lnTo>
                  <a:cubicBezTo>
                    <a:pt x="4191" y="1041"/>
                    <a:pt x="3750" y="1198"/>
                    <a:pt x="3372" y="1419"/>
                  </a:cubicBezTo>
                  <a:lnTo>
                    <a:pt x="2616" y="1198"/>
                  </a:lnTo>
                  <a:cubicBezTo>
                    <a:pt x="2579" y="1180"/>
                    <a:pt x="2539" y="1172"/>
                    <a:pt x="2500" y="1172"/>
                  </a:cubicBezTo>
                  <a:cubicBezTo>
                    <a:pt x="2405" y="1172"/>
                    <a:pt x="2314" y="1217"/>
                    <a:pt x="2269" y="1261"/>
                  </a:cubicBezTo>
                  <a:lnTo>
                    <a:pt x="1261" y="2238"/>
                  </a:lnTo>
                  <a:cubicBezTo>
                    <a:pt x="1198" y="2332"/>
                    <a:pt x="1166" y="2490"/>
                    <a:pt x="1198" y="2616"/>
                  </a:cubicBezTo>
                  <a:lnTo>
                    <a:pt x="1418" y="3340"/>
                  </a:lnTo>
                  <a:cubicBezTo>
                    <a:pt x="1198" y="3750"/>
                    <a:pt x="1040" y="4191"/>
                    <a:pt x="914" y="4601"/>
                  </a:cubicBezTo>
                  <a:lnTo>
                    <a:pt x="221" y="4979"/>
                  </a:lnTo>
                  <a:cubicBezTo>
                    <a:pt x="95" y="5010"/>
                    <a:pt x="1" y="5168"/>
                    <a:pt x="1" y="5294"/>
                  </a:cubicBezTo>
                  <a:lnTo>
                    <a:pt x="1" y="6711"/>
                  </a:lnTo>
                  <a:cubicBezTo>
                    <a:pt x="1" y="6806"/>
                    <a:pt x="95" y="6963"/>
                    <a:pt x="221" y="7026"/>
                  </a:cubicBezTo>
                  <a:lnTo>
                    <a:pt x="914" y="7373"/>
                  </a:lnTo>
                  <a:cubicBezTo>
                    <a:pt x="1040" y="7814"/>
                    <a:pt x="1198" y="8224"/>
                    <a:pt x="1418" y="8633"/>
                  </a:cubicBezTo>
                  <a:lnTo>
                    <a:pt x="1198" y="9389"/>
                  </a:lnTo>
                  <a:cubicBezTo>
                    <a:pt x="1166" y="9484"/>
                    <a:pt x="1198" y="9641"/>
                    <a:pt x="1261" y="9736"/>
                  </a:cubicBezTo>
                  <a:lnTo>
                    <a:pt x="2269" y="10712"/>
                  </a:lnTo>
                  <a:cubicBezTo>
                    <a:pt x="2316" y="10783"/>
                    <a:pt x="2417" y="10819"/>
                    <a:pt x="2517" y="10819"/>
                  </a:cubicBezTo>
                  <a:cubicBezTo>
                    <a:pt x="2551" y="10819"/>
                    <a:pt x="2584" y="10815"/>
                    <a:pt x="2616" y="10807"/>
                  </a:cubicBezTo>
                  <a:lnTo>
                    <a:pt x="3372" y="10555"/>
                  </a:lnTo>
                  <a:cubicBezTo>
                    <a:pt x="3750" y="10807"/>
                    <a:pt x="4191" y="10965"/>
                    <a:pt x="4632" y="11059"/>
                  </a:cubicBezTo>
                  <a:lnTo>
                    <a:pt x="4978" y="11784"/>
                  </a:lnTo>
                  <a:cubicBezTo>
                    <a:pt x="5010" y="11910"/>
                    <a:pt x="5168" y="11973"/>
                    <a:pt x="5294" y="11973"/>
                  </a:cubicBezTo>
                  <a:lnTo>
                    <a:pt x="6711" y="11973"/>
                  </a:lnTo>
                  <a:cubicBezTo>
                    <a:pt x="6837" y="11973"/>
                    <a:pt x="6995" y="11910"/>
                    <a:pt x="7026" y="11784"/>
                  </a:cubicBezTo>
                  <a:lnTo>
                    <a:pt x="7373" y="11059"/>
                  </a:lnTo>
                  <a:cubicBezTo>
                    <a:pt x="7814" y="10965"/>
                    <a:pt x="8255" y="10807"/>
                    <a:pt x="8633" y="10555"/>
                  </a:cubicBezTo>
                  <a:lnTo>
                    <a:pt x="9389" y="10807"/>
                  </a:lnTo>
                  <a:cubicBezTo>
                    <a:pt x="9421" y="10815"/>
                    <a:pt x="9454" y="10819"/>
                    <a:pt x="9488" y="10819"/>
                  </a:cubicBezTo>
                  <a:cubicBezTo>
                    <a:pt x="9588" y="10819"/>
                    <a:pt x="9688" y="10783"/>
                    <a:pt x="9736" y="10712"/>
                  </a:cubicBezTo>
                  <a:lnTo>
                    <a:pt x="10712" y="9736"/>
                  </a:lnTo>
                  <a:cubicBezTo>
                    <a:pt x="10807" y="9641"/>
                    <a:pt x="10838" y="9484"/>
                    <a:pt x="10807" y="9389"/>
                  </a:cubicBezTo>
                  <a:lnTo>
                    <a:pt x="10555" y="8633"/>
                  </a:lnTo>
                  <a:cubicBezTo>
                    <a:pt x="10807" y="8224"/>
                    <a:pt x="10964" y="7814"/>
                    <a:pt x="11059" y="7373"/>
                  </a:cubicBezTo>
                  <a:lnTo>
                    <a:pt x="11784" y="7026"/>
                  </a:lnTo>
                  <a:cubicBezTo>
                    <a:pt x="11910" y="6963"/>
                    <a:pt x="11973" y="6806"/>
                    <a:pt x="11973" y="6711"/>
                  </a:cubicBezTo>
                  <a:lnTo>
                    <a:pt x="11973" y="5294"/>
                  </a:lnTo>
                  <a:cubicBezTo>
                    <a:pt x="11973" y="5168"/>
                    <a:pt x="11910" y="5042"/>
                    <a:pt x="11784" y="4979"/>
                  </a:cubicBezTo>
                  <a:lnTo>
                    <a:pt x="11059" y="4601"/>
                  </a:lnTo>
                  <a:cubicBezTo>
                    <a:pt x="10964" y="4191"/>
                    <a:pt x="10807" y="3750"/>
                    <a:pt x="10555" y="3340"/>
                  </a:cubicBezTo>
                  <a:lnTo>
                    <a:pt x="10807" y="2616"/>
                  </a:lnTo>
                  <a:cubicBezTo>
                    <a:pt x="10838" y="2490"/>
                    <a:pt x="10807" y="2332"/>
                    <a:pt x="10712" y="2238"/>
                  </a:cubicBezTo>
                  <a:lnTo>
                    <a:pt x="9736" y="1261"/>
                  </a:lnTo>
                  <a:cubicBezTo>
                    <a:pt x="9691" y="1217"/>
                    <a:pt x="9584" y="1172"/>
                    <a:pt x="9491" y="1172"/>
                  </a:cubicBezTo>
                  <a:cubicBezTo>
                    <a:pt x="9453" y="1172"/>
                    <a:pt x="9417" y="1180"/>
                    <a:pt x="9389" y="1198"/>
                  </a:cubicBezTo>
                  <a:lnTo>
                    <a:pt x="8633" y="1419"/>
                  </a:lnTo>
                  <a:cubicBezTo>
                    <a:pt x="8255" y="1198"/>
                    <a:pt x="7814" y="1041"/>
                    <a:pt x="7373" y="915"/>
                  </a:cubicBezTo>
                  <a:lnTo>
                    <a:pt x="7026" y="190"/>
                  </a:lnTo>
                  <a:cubicBezTo>
                    <a:pt x="6995" y="64"/>
                    <a:pt x="683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37" name="Google Shape;5337;p51"/>
            <p:cNvSpPr/>
            <p:nvPr/>
          </p:nvSpPr>
          <p:spPr>
            <a:xfrm>
              <a:off x="-48579600" y="2764950"/>
              <a:ext cx="192975" cy="191400"/>
            </a:xfrm>
            <a:custGeom>
              <a:avLst/>
              <a:gdLst/>
              <a:ahLst/>
              <a:cxnLst/>
              <a:rect l="l" t="t" r="r" b="b"/>
              <a:pathLst>
                <a:path w="7719" h="7656" extrusionOk="0">
                  <a:moveTo>
                    <a:pt x="3844" y="3214"/>
                  </a:moveTo>
                  <a:lnTo>
                    <a:pt x="4442" y="4411"/>
                  </a:lnTo>
                  <a:cubicBezTo>
                    <a:pt x="4237" y="4490"/>
                    <a:pt x="4033" y="4529"/>
                    <a:pt x="3832" y="4529"/>
                  </a:cubicBezTo>
                  <a:cubicBezTo>
                    <a:pt x="3631" y="4529"/>
                    <a:pt x="3434" y="4490"/>
                    <a:pt x="3245" y="4411"/>
                  </a:cubicBezTo>
                  <a:lnTo>
                    <a:pt x="3844" y="3214"/>
                  </a:lnTo>
                  <a:close/>
                  <a:moveTo>
                    <a:pt x="3781" y="693"/>
                  </a:moveTo>
                  <a:cubicBezTo>
                    <a:pt x="5513" y="693"/>
                    <a:pt x="6931" y="2111"/>
                    <a:pt x="6931" y="3844"/>
                  </a:cubicBezTo>
                  <a:cubicBezTo>
                    <a:pt x="6994" y="5104"/>
                    <a:pt x="6301" y="6175"/>
                    <a:pt x="5230" y="6679"/>
                  </a:cubicBezTo>
                  <a:lnTo>
                    <a:pt x="5230" y="4568"/>
                  </a:lnTo>
                  <a:cubicBezTo>
                    <a:pt x="5230" y="4411"/>
                    <a:pt x="5230" y="4442"/>
                    <a:pt x="4127" y="2300"/>
                  </a:cubicBezTo>
                  <a:cubicBezTo>
                    <a:pt x="4033" y="2206"/>
                    <a:pt x="3938" y="2111"/>
                    <a:pt x="3812" y="2111"/>
                  </a:cubicBezTo>
                  <a:cubicBezTo>
                    <a:pt x="3686" y="2111"/>
                    <a:pt x="3560" y="2206"/>
                    <a:pt x="3497" y="2300"/>
                  </a:cubicBezTo>
                  <a:cubicBezTo>
                    <a:pt x="2363" y="4600"/>
                    <a:pt x="2394" y="4442"/>
                    <a:pt x="2394" y="4568"/>
                  </a:cubicBezTo>
                  <a:lnTo>
                    <a:pt x="2394" y="6679"/>
                  </a:lnTo>
                  <a:cubicBezTo>
                    <a:pt x="1355" y="6175"/>
                    <a:pt x="630" y="5104"/>
                    <a:pt x="630" y="3844"/>
                  </a:cubicBezTo>
                  <a:cubicBezTo>
                    <a:pt x="630" y="2111"/>
                    <a:pt x="2048" y="693"/>
                    <a:pt x="3781" y="693"/>
                  </a:cubicBezTo>
                  <a:close/>
                  <a:moveTo>
                    <a:pt x="4568" y="5104"/>
                  </a:moveTo>
                  <a:lnTo>
                    <a:pt x="4568" y="6931"/>
                  </a:lnTo>
                  <a:cubicBezTo>
                    <a:pt x="4316" y="6963"/>
                    <a:pt x="4096" y="6994"/>
                    <a:pt x="3844" y="6994"/>
                  </a:cubicBezTo>
                  <a:cubicBezTo>
                    <a:pt x="3623" y="6994"/>
                    <a:pt x="3371" y="6994"/>
                    <a:pt x="3151" y="6931"/>
                  </a:cubicBezTo>
                  <a:lnTo>
                    <a:pt x="3151" y="5104"/>
                  </a:lnTo>
                  <a:cubicBezTo>
                    <a:pt x="3371" y="5198"/>
                    <a:pt x="3623" y="5230"/>
                    <a:pt x="3844" y="5230"/>
                  </a:cubicBezTo>
                  <a:cubicBezTo>
                    <a:pt x="4096" y="5230"/>
                    <a:pt x="4316" y="5198"/>
                    <a:pt x="4568" y="5104"/>
                  </a:cubicBezTo>
                  <a:close/>
                  <a:moveTo>
                    <a:pt x="3844" y="0"/>
                  </a:moveTo>
                  <a:cubicBezTo>
                    <a:pt x="1733" y="0"/>
                    <a:pt x="0" y="1733"/>
                    <a:pt x="0" y="3844"/>
                  </a:cubicBezTo>
                  <a:cubicBezTo>
                    <a:pt x="0" y="5577"/>
                    <a:pt x="1134" y="7026"/>
                    <a:pt x="2678" y="7498"/>
                  </a:cubicBezTo>
                  <a:lnTo>
                    <a:pt x="2709" y="7498"/>
                  </a:lnTo>
                  <a:cubicBezTo>
                    <a:pt x="3056" y="7624"/>
                    <a:pt x="3466" y="7656"/>
                    <a:pt x="3844" y="7656"/>
                  </a:cubicBezTo>
                  <a:cubicBezTo>
                    <a:pt x="4253" y="7656"/>
                    <a:pt x="4631" y="7593"/>
                    <a:pt x="4978" y="7498"/>
                  </a:cubicBezTo>
                  <a:lnTo>
                    <a:pt x="5041" y="7498"/>
                  </a:lnTo>
                  <a:cubicBezTo>
                    <a:pt x="6616" y="6994"/>
                    <a:pt x="7719" y="5545"/>
                    <a:pt x="7719" y="3844"/>
                  </a:cubicBezTo>
                  <a:cubicBezTo>
                    <a:pt x="7719" y="1733"/>
                    <a:pt x="5986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38" name="Google Shape;5338;p51"/>
          <p:cNvGrpSpPr/>
          <p:nvPr/>
        </p:nvGrpSpPr>
        <p:grpSpPr>
          <a:xfrm>
            <a:off x="6985188" y="2278080"/>
            <a:ext cx="387843" cy="442464"/>
            <a:chOff x="-46753100" y="1965500"/>
            <a:chExt cx="263075" cy="300125"/>
          </a:xfrm>
        </p:grpSpPr>
        <p:sp>
          <p:nvSpPr>
            <p:cNvPr id="5339" name="Google Shape;5339;p51"/>
            <p:cNvSpPr/>
            <p:nvPr/>
          </p:nvSpPr>
          <p:spPr>
            <a:xfrm>
              <a:off x="-46647575" y="203482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756"/>
                  </a:moveTo>
                  <a:cubicBezTo>
                    <a:pt x="1261" y="756"/>
                    <a:pt x="1418" y="914"/>
                    <a:pt x="1418" y="1103"/>
                  </a:cubicBezTo>
                  <a:cubicBezTo>
                    <a:pt x="1418" y="1323"/>
                    <a:pt x="1261" y="1481"/>
                    <a:pt x="1072" y="1481"/>
                  </a:cubicBezTo>
                  <a:cubicBezTo>
                    <a:pt x="883" y="1481"/>
                    <a:pt x="725" y="1323"/>
                    <a:pt x="725" y="1103"/>
                  </a:cubicBezTo>
                  <a:cubicBezTo>
                    <a:pt x="725" y="914"/>
                    <a:pt x="883" y="756"/>
                    <a:pt x="1072" y="756"/>
                  </a:cubicBezTo>
                  <a:close/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1"/>
                  </a:cubicBezTo>
                  <a:cubicBezTo>
                    <a:pt x="2143" y="473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0" name="Google Shape;5340;p51"/>
            <p:cNvSpPr/>
            <p:nvPr/>
          </p:nvSpPr>
          <p:spPr>
            <a:xfrm>
              <a:off x="-46753100" y="1965500"/>
              <a:ext cx="263075" cy="300125"/>
            </a:xfrm>
            <a:custGeom>
              <a:avLst/>
              <a:gdLst/>
              <a:ahLst/>
              <a:cxnLst/>
              <a:rect l="l" t="t" r="r" b="b"/>
              <a:pathLst>
                <a:path w="10523" h="12005" extrusionOk="0">
                  <a:moveTo>
                    <a:pt x="5293" y="694"/>
                  </a:moveTo>
                  <a:cubicBezTo>
                    <a:pt x="5765" y="694"/>
                    <a:pt x="6175" y="977"/>
                    <a:pt x="6270" y="1419"/>
                  </a:cubicBezTo>
                  <a:lnTo>
                    <a:pt x="4316" y="1419"/>
                  </a:lnTo>
                  <a:cubicBezTo>
                    <a:pt x="4442" y="977"/>
                    <a:pt x="4820" y="694"/>
                    <a:pt x="5293" y="694"/>
                  </a:cubicBezTo>
                  <a:close/>
                  <a:moveTo>
                    <a:pt x="3875" y="5766"/>
                  </a:moveTo>
                  <a:lnTo>
                    <a:pt x="5135" y="7026"/>
                  </a:lnTo>
                  <a:lnTo>
                    <a:pt x="2615" y="7026"/>
                  </a:lnTo>
                  <a:lnTo>
                    <a:pt x="3875" y="5766"/>
                  </a:lnTo>
                  <a:close/>
                  <a:moveTo>
                    <a:pt x="6679" y="5766"/>
                  </a:moveTo>
                  <a:lnTo>
                    <a:pt x="7939" y="7026"/>
                  </a:lnTo>
                  <a:lnTo>
                    <a:pt x="6144" y="7026"/>
                  </a:lnTo>
                  <a:lnTo>
                    <a:pt x="5797" y="6711"/>
                  </a:lnTo>
                  <a:lnTo>
                    <a:pt x="6679" y="5766"/>
                  </a:lnTo>
                  <a:close/>
                  <a:moveTo>
                    <a:pt x="8758" y="2112"/>
                  </a:moveTo>
                  <a:cubicBezTo>
                    <a:pt x="8947" y="2112"/>
                    <a:pt x="9105" y="2269"/>
                    <a:pt x="9105" y="2458"/>
                  </a:cubicBezTo>
                  <a:lnTo>
                    <a:pt x="9105" y="7089"/>
                  </a:lnTo>
                  <a:lnTo>
                    <a:pt x="8916" y="7089"/>
                  </a:lnTo>
                  <a:lnTo>
                    <a:pt x="6900" y="5073"/>
                  </a:lnTo>
                  <a:cubicBezTo>
                    <a:pt x="6825" y="4999"/>
                    <a:pt x="6744" y="4966"/>
                    <a:pt x="6662" y="4966"/>
                  </a:cubicBezTo>
                  <a:cubicBezTo>
                    <a:pt x="6571" y="4966"/>
                    <a:pt x="6479" y="5007"/>
                    <a:pt x="6396" y="5073"/>
                  </a:cubicBezTo>
                  <a:lnTo>
                    <a:pt x="5293" y="6239"/>
                  </a:lnTo>
                  <a:lnTo>
                    <a:pt x="4127" y="5073"/>
                  </a:lnTo>
                  <a:cubicBezTo>
                    <a:pt x="4064" y="5010"/>
                    <a:pt x="3970" y="4979"/>
                    <a:pt x="3871" y="4979"/>
                  </a:cubicBezTo>
                  <a:cubicBezTo>
                    <a:pt x="3773" y="4979"/>
                    <a:pt x="3670" y="5010"/>
                    <a:pt x="3592" y="5073"/>
                  </a:cubicBezTo>
                  <a:lnTo>
                    <a:pt x="1607" y="7089"/>
                  </a:lnTo>
                  <a:lnTo>
                    <a:pt x="1386" y="7089"/>
                  </a:lnTo>
                  <a:lnTo>
                    <a:pt x="1386" y="2458"/>
                  </a:lnTo>
                  <a:cubicBezTo>
                    <a:pt x="1449" y="2269"/>
                    <a:pt x="1607" y="2112"/>
                    <a:pt x="1764" y="2112"/>
                  </a:cubicBezTo>
                  <a:close/>
                  <a:moveTo>
                    <a:pt x="9168" y="7751"/>
                  </a:moveTo>
                  <a:lnTo>
                    <a:pt x="9168" y="8444"/>
                  </a:lnTo>
                  <a:lnTo>
                    <a:pt x="1449" y="8444"/>
                  </a:lnTo>
                  <a:lnTo>
                    <a:pt x="1449" y="7751"/>
                  </a:lnTo>
                  <a:close/>
                  <a:moveTo>
                    <a:pt x="7782" y="9137"/>
                  </a:moveTo>
                  <a:lnTo>
                    <a:pt x="7971" y="9830"/>
                  </a:lnTo>
                  <a:lnTo>
                    <a:pt x="2552" y="9830"/>
                  </a:lnTo>
                  <a:lnTo>
                    <a:pt x="2709" y="9137"/>
                  </a:lnTo>
                  <a:close/>
                  <a:moveTo>
                    <a:pt x="5261" y="1"/>
                  </a:moveTo>
                  <a:cubicBezTo>
                    <a:pt x="4411" y="1"/>
                    <a:pt x="3686" y="568"/>
                    <a:pt x="3529" y="1419"/>
                  </a:cubicBezTo>
                  <a:lnTo>
                    <a:pt x="1764" y="1419"/>
                  </a:lnTo>
                  <a:cubicBezTo>
                    <a:pt x="1166" y="1419"/>
                    <a:pt x="693" y="1891"/>
                    <a:pt x="693" y="2458"/>
                  </a:cubicBezTo>
                  <a:lnTo>
                    <a:pt x="693" y="8444"/>
                  </a:lnTo>
                  <a:lnTo>
                    <a:pt x="347" y="8444"/>
                  </a:lnTo>
                  <a:cubicBezTo>
                    <a:pt x="158" y="8444"/>
                    <a:pt x="0" y="8602"/>
                    <a:pt x="0" y="8822"/>
                  </a:cubicBezTo>
                  <a:cubicBezTo>
                    <a:pt x="0" y="9011"/>
                    <a:pt x="158" y="9169"/>
                    <a:pt x="347" y="9169"/>
                  </a:cubicBezTo>
                  <a:lnTo>
                    <a:pt x="1985" y="9169"/>
                  </a:lnTo>
                  <a:cubicBezTo>
                    <a:pt x="1922" y="9484"/>
                    <a:pt x="1481" y="11217"/>
                    <a:pt x="1418" y="11563"/>
                  </a:cubicBezTo>
                  <a:cubicBezTo>
                    <a:pt x="1355" y="11752"/>
                    <a:pt x="1481" y="11973"/>
                    <a:pt x="1670" y="12004"/>
                  </a:cubicBezTo>
                  <a:lnTo>
                    <a:pt x="1764" y="12004"/>
                  </a:lnTo>
                  <a:cubicBezTo>
                    <a:pt x="1922" y="12004"/>
                    <a:pt x="2079" y="11878"/>
                    <a:pt x="2111" y="11721"/>
                  </a:cubicBezTo>
                  <a:lnTo>
                    <a:pt x="2394" y="10586"/>
                  </a:lnTo>
                  <a:lnTo>
                    <a:pt x="8128" y="10586"/>
                  </a:lnTo>
                  <a:lnTo>
                    <a:pt x="8412" y="11721"/>
                  </a:lnTo>
                  <a:cubicBezTo>
                    <a:pt x="8443" y="11878"/>
                    <a:pt x="8601" y="12004"/>
                    <a:pt x="8758" y="12004"/>
                  </a:cubicBezTo>
                  <a:lnTo>
                    <a:pt x="8853" y="12004"/>
                  </a:lnTo>
                  <a:cubicBezTo>
                    <a:pt x="9042" y="11973"/>
                    <a:pt x="9168" y="11752"/>
                    <a:pt x="9105" y="11563"/>
                  </a:cubicBezTo>
                  <a:cubicBezTo>
                    <a:pt x="9042" y="11217"/>
                    <a:pt x="8601" y="9484"/>
                    <a:pt x="8538" y="9169"/>
                  </a:cubicBezTo>
                  <a:lnTo>
                    <a:pt x="10176" y="9169"/>
                  </a:lnTo>
                  <a:cubicBezTo>
                    <a:pt x="10365" y="9169"/>
                    <a:pt x="10523" y="9011"/>
                    <a:pt x="10523" y="8822"/>
                  </a:cubicBezTo>
                  <a:cubicBezTo>
                    <a:pt x="10523" y="8602"/>
                    <a:pt x="10365" y="8444"/>
                    <a:pt x="10176" y="8444"/>
                  </a:cubicBezTo>
                  <a:lnTo>
                    <a:pt x="9830" y="8444"/>
                  </a:lnTo>
                  <a:lnTo>
                    <a:pt x="9830" y="2458"/>
                  </a:lnTo>
                  <a:cubicBezTo>
                    <a:pt x="9830" y="1891"/>
                    <a:pt x="9357" y="1419"/>
                    <a:pt x="8758" y="1419"/>
                  </a:cubicBezTo>
                  <a:lnTo>
                    <a:pt x="6994" y="1419"/>
                  </a:lnTo>
                  <a:cubicBezTo>
                    <a:pt x="6837" y="631"/>
                    <a:pt x="6144" y="1"/>
                    <a:pt x="52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1" name="Google Shape;5341;p51"/>
          <p:cNvGrpSpPr/>
          <p:nvPr/>
        </p:nvGrpSpPr>
        <p:grpSpPr>
          <a:xfrm>
            <a:off x="6957306" y="2845896"/>
            <a:ext cx="443607" cy="390201"/>
            <a:chOff x="-46772025" y="2350650"/>
            <a:chExt cx="300900" cy="264675"/>
          </a:xfrm>
        </p:grpSpPr>
        <p:sp>
          <p:nvSpPr>
            <p:cNvPr id="5342" name="Google Shape;5342;p51"/>
            <p:cNvSpPr/>
            <p:nvPr/>
          </p:nvSpPr>
          <p:spPr>
            <a:xfrm>
              <a:off x="-46772025" y="2350650"/>
              <a:ext cx="300900" cy="264675"/>
            </a:xfrm>
            <a:custGeom>
              <a:avLst/>
              <a:gdLst/>
              <a:ahLst/>
              <a:cxnLst/>
              <a:rect l="l" t="t" r="r" b="b"/>
              <a:pathLst>
                <a:path w="12036" h="10587" extrusionOk="0">
                  <a:moveTo>
                    <a:pt x="6050" y="820"/>
                  </a:moveTo>
                  <a:cubicBezTo>
                    <a:pt x="7184" y="820"/>
                    <a:pt x="8287" y="1229"/>
                    <a:pt x="9169" y="1985"/>
                  </a:cubicBezTo>
                  <a:cubicBezTo>
                    <a:pt x="9326" y="2111"/>
                    <a:pt x="9326" y="2332"/>
                    <a:pt x="9169" y="2458"/>
                  </a:cubicBezTo>
                  <a:lnTo>
                    <a:pt x="9137" y="2490"/>
                  </a:lnTo>
                  <a:cubicBezTo>
                    <a:pt x="9064" y="2533"/>
                    <a:pt x="8978" y="2557"/>
                    <a:pt x="8896" y="2557"/>
                  </a:cubicBezTo>
                  <a:cubicBezTo>
                    <a:pt x="8802" y="2557"/>
                    <a:pt x="8715" y="2526"/>
                    <a:pt x="8665" y="2458"/>
                  </a:cubicBezTo>
                  <a:cubicBezTo>
                    <a:pt x="7940" y="1828"/>
                    <a:pt x="7027" y="1481"/>
                    <a:pt x="6050" y="1481"/>
                  </a:cubicBezTo>
                  <a:cubicBezTo>
                    <a:pt x="5073" y="1481"/>
                    <a:pt x="4160" y="1828"/>
                    <a:pt x="3466" y="2458"/>
                  </a:cubicBezTo>
                  <a:cubicBezTo>
                    <a:pt x="3378" y="2529"/>
                    <a:pt x="3270" y="2570"/>
                    <a:pt x="3175" y="2570"/>
                  </a:cubicBezTo>
                  <a:cubicBezTo>
                    <a:pt x="3101" y="2570"/>
                    <a:pt x="3035" y="2545"/>
                    <a:pt x="2994" y="2490"/>
                  </a:cubicBezTo>
                  <a:lnTo>
                    <a:pt x="2931" y="2458"/>
                  </a:lnTo>
                  <a:cubicBezTo>
                    <a:pt x="2836" y="2301"/>
                    <a:pt x="2836" y="2111"/>
                    <a:pt x="2931" y="1985"/>
                  </a:cubicBezTo>
                  <a:cubicBezTo>
                    <a:pt x="3782" y="1198"/>
                    <a:pt x="4884" y="820"/>
                    <a:pt x="6050" y="820"/>
                  </a:cubicBezTo>
                  <a:close/>
                  <a:moveTo>
                    <a:pt x="1450" y="7152"/>
                  </a:moveTo>
                  <a:lnTo>
                    <a:pt x="1450" y="9106"/>
                  </a:lnTo>
                  <a:cubicBezTo>
                    <a:pt x="1041" y="9011"/>
                    <a:pt x="726" y="8601"/>
                    <a:pt x="726" y="8129"/>
                  </a:cubicBezTo>
                  <a:cubicBezTo>
                    <a:pt x="726" y="7656"/>
                    <a:pt x="1009" y="7278"/>
                    <a:pt x="1450" y="7152"/>
                  </a:cubicBezTo>
                  <a:close/>
                  <a:moveTo>
                    <a:pt x="10618" y="7152"/>
                  </a:moveTo>
                  <a:cubicBezTo>
                    <a:pt x="11028" y="7310"/>
                    <a:pt x="11343" y="7688"/>
                    <a:pt x="11343" y="8129"/>
                  </a:cubicBezTo>
                  <a:cubicBezTo>
                    <a:pt x="11343" y="8601"/>
                    <a:pt x="11059" y="9011"/>
                    <a:pt x="10618" y="9106"/>
                  </a:cubicBezTo>
                  <a:lnTo>
                    <a:pt x="10618" y="7152"/>
                  </a:lnTo>
                  <a:close/>
                  <a:moveTo>
                    <a:pt x="2521" y="6396"/>
                  </a:moveTo>
                  <a:cubicBezTo>
                    <a:pt x="2710" y="6396"/>
                    <a:pt x="2868" y="6554"/>
                    <a:pt x="2868" y="6743"/>
                  </a:cubicBezTo>
                  <a:lnTo>
                    <a:pt x="2868" y="9547"/>
                  </a:lnTo>
                  <a:cubicBezTo>
                    <a:pt x="2868" y="9736"/>
                    <a:pt x="2710" y="9893"/>
                    <a:pt x="2521" y="9893"/>
                  </a:cubicBezTo>
                  <a:cubicBezTo>
                    <a:pt x="2301" y="9893"/>
                    <a:pt x="2175" y="9736"/>
                    <a:pt x="2175" y="9547"/>
                  </a:cubicBezTo>
                  <a:lnTo>
                    <a:pt x="2175" y="6743"/>
                  </a:lnTo>
                  <a:cubicBezTo>
                    <a:pt x="2175" y="6554"/>
                    <a:pt x="2301" y="6396"/>
                    <a:pt x="2521" y="6396"/>
                  </a:cubicBezTo>
                  <a:close/>
                  <a:moveTo>
                    <a:pt x="9547" y="6396"/>
                  </a:moveTo>
                  <a:cubicBezTo>
                    <a:pt x="9767" y="6396"/>
                    <a:pt x="9925" y="6554"/>
                    <a:pt x="9925" y="6743"/>
                  </a:cubicBezTo>
                  <a:lnTo>
                    <a:pt x="9925" y="9547"/>
                  </a:lnTo>
                  <a:cubicBezTo>
                    <a:pt x="9925" y="9736"/>
                    <a:pt x="9767" y="9893"/>
                    <a:pt x="9547" y="9893"/>
                  </a:cubicBezTo>
                  <a:cubicBezTo>
                    <a:pt x="9358" y="9893"/>
                    <a:pt x="9200" y="9736"/>
                    <a:pt x="9200" y="9547"/>
                  </a:cubicBezTo>
                  <a:lnTo>
                    <a:pt x="9200" y="6743"/>
                  </a:lnTo>
                  <a:cubicBezTo>
                    <a:pt x="9200" y="6554"/>
                    <a:pt x="9358" y="6396"/>
                    <a:pt x="9547" y="6396"/>
                  </a:cubicBezTo>
                  <a:close/>
                  <a:moveTo>
                    <a:pt x="6018" y="1"/>
                  </a:moveTo>
                  <a:cubicBezTo>
                    <a:pt x="4664" y="1"/>
                    <a:pt x="3403" y="473"/>
                    <a:pt x="2427" y="1387"/>
                  </a:cubicBezTo>
                  <a:cubicBezTo>
                    <a:pt x="2080" y="1733"/>
                    <a:pt x="1986" y="2269"/>
                    <a:pt x="2238" y="2679"/>
                  </a:cubicBezTo>
                  <a:cubicBezTo>
                    <a:pt x="1671" y="3435"/>
                    <a:pt x="1419" y="4348"/>
                    <a:pt x="1419" y="5293"/>
                  </a:cubicBezTo>
                  <a:lnTo>
                    <a:pt x="1419" y="6396"/>
                  </a:lnTo>
                  <a:cubicBezTo>
                    <a:pt x="631" y="6554"/>
                    <a:pt x="1" y="7247"/>
                    <a:pt x="1" y="8129"/>
                  </a:cubicBezTo>
                  <a:cubicBezTo>
                    <a:pt x="1" y="8980"/>
                    <a:pt x="631" y="9704"/>
                    <a:pt x="1450" y="9862"/>
                  </a:cubicBezTo>
                  <a:cubicBezTo>
                    <a:pt x="1576" y="10303"/>
                    <a:pt x="1986" y="10586"/>
                    <a:pt x="2427" y="10586"/>
                  </a:cubicBezTo>
                  <a:cubicBezTo>
                    <a:pt x="3025" y="10586"/>
                    <a:pt x="3498" y="10114"/>
                    <a:pt x="3498" y="9515"/>
                  </a:cubicBezTo>
                  <a:lnTo>
                    <a:pt x="3498" y="6711"/>
                  </a:lnTo>
                  <a:cubicBezTo>
                    <a:pt x="3498" y="6113"/>
                    <a:pt x="3025" y="5640"/>
                    <a:pt x="2427" y="5640"/>
                  </a:cubicBezTo>
                  <a:cubicBezTo>
                    <a:pt x="2301" y="5640"/>
                    <a:pt x="2206" y="5703"/>
                    <a:pt x="2080" y="5735"/>
                  </a:cubicBezTo>
                  <a:lnTo>
                    <a:pt x="2080" y="5325"/>
                  </a:lnTo>
                  <a:cubicBezTo>
                    <a:pt x="2080" y="4537"/>
                    <a:pt x="2301" y="3844"/>
                    <a:pt x="2710" y="3214"/>
                  </a:cubicBezTo>
                  <a:cubicBezTo>
                    <a:pt x="2827" y="3263"/>
                    <a:pt x="2948" y="3285"/>
                    <a:pt x="3067" y="3285"/>
                  </a:cubicBezTo>
                  <a:cubicBezTo>
                    <a:pt x="3333" y="3285"/>
                    <a:pt x="3596" y="3177"/>
                    <a:pt x="3813" y="3025"/>
                  </a:cubicBezTo>
                  <a:cubicBezTo>
                    <a:pt x="4412" y="2490"/>
                    <a:pt x="5136" y="2238"/>
                    <a:pt x="5924" y="2238"/>
                  </a:cubicBezTo>
                  <a:cubicBezTo>
                    <a:pt x="6711" y="2238"/>
                    <a:pt x="7499" y="2490"/>
                    <a:pt x="8066" y="3025"/>
                  </a:cubicBezTo>
                  <a:cubicBezTo>
                    <a:pt x="8276" y="3193"/>
                    <a:pt x="8542" y="3291"/>
                    <a:pt x="8799" y="3291"/>
                  </a:cubicBezTo>
                  <a:cubicBezTo>
                    <a:pt x="8927" y="3291"/>
                    <a:pt x="9053" y="3267"/>
                    <a:pt x="9169" y="3214"/>
                  </a:cubicBezTo>
                  <a:cubicBezTo>
                    <a:pt x="9610" y="3844"/>
                    <a:pt x="9799" y="4600"/>
                    <a:pt x="9799" y="5325"/>
                  </a:cubicBezTo>
                  <a:lnTo>
                    <a:pt x="9799" y="5735"/>
                  </a:lnTo>
                  <a:cubicBezTo>
                    <a:pt x="9673" y="5703"/>
                    <a:pt x="9547" y="5640"/>
                    <a:pt x="9452" y="5640"/>
                  </a:cubicBezTo>
                  <a:cubicBezTo>
                    <a:pt x="8854" y="5640"/>
                    <a:pt x="8381" y="6113"/>
                    <a:pt x="8381" y="6711"/>
                  </a:cubicBezTo>
                  <a:lnTo>
                    <a:pt x="8381" y="9515"/>
                  </a:lnTo>
                  <a:cubicBezTo>
                    <a:pt x="8381" y="10114"/>
                    <a:pt x="8854" y="10586"/>
                    <a:pt x="9452" y="10586"/>
                  </a:cubicBezTo>
                  <a:cubicBezTo>
                    <a:pt x="9925" y="10586"/>
                    <a:pt x="10303" y="10271"/>
                    <a:pt x="10429" y="9862"/>
                  </a:cubicBezTo>
                  <a:cubicBezTo>
                    <a:pt x="11406" y="9704"/>
                    <a:pt x="12036" y="9011"/>
                    <a:pt x="12036" y="8129"/>
                  </a:cubicBezTo>
                  <a:cubicBezTo>
                    <a:pt x="12036" y="7278"/>
                    <a:pt x="11437" y="6554"/>
                    <a:pt x="10618" y="6396"/>
                  </a:cubicBezTo>
                  <a:lnTo>
                    <a:pt x="10618" y="5293"/>
                  </a:lnTo>
                  <a:cubicBezTo>
                    <a:pt x="10618" y="4348"/>
                    <a:pt x="10335" y="3435"/>
                    <a:pt x="9799" y="2679"/>
                  </a:cubicBezTo>
                  <a:cubicBezTo>
                    <a:pt x="10020" y="2269"/>
                    <a:pt x="9957" y="1733"/>
                    <a:pt x="9610" y="1387"/>
                  </a:cubicBezTo>
                  <a:cubicBezTo>
                    <a:pt x="8602" y="473"/>
                    <a:pt x="7342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3" name="Google Shape;5343;p51"/>
            <p:cNvSpPr/>
            <p:nvPr/>
          </p:nvSpPr>
          <p:spPr>
            <a:xfrm>
              <a:off x="-46664900" y="2475100"/>
              <a:ext cx="92175" cy="122900"/>
            </a:xfrm>
            <a:custGeom>
              <a:avLst/>
              <a:gdLst/>
              <a:ahLst/>
              <a:cxnLst/>
              <a:rect l="l" t="t" r="r" b="b"/>
              <a:pathLst>
                <a:path w="3687" h="4916" extrusionOk="0">
                  <a:moveTo>
                    <a:pt x="1072" y="3497"/>
                  </a:moveTo>
                  <a:cubicBezTo>
                    <a:pt x="1261" y="3497"/>
                    <a:pt x="1418" y="3655"/>
                    <a:pt x="1418" y="3876"/>
                  </a:cubicBezTo>
                  <a:cubicBezTo>
                    <a:pt x="1418" y="4065"/>
                    <a:pt x="1261" y="4222"/>
                    <a:pt x="1072" y="4222"/>
                  </a:cubicBezTo>
                  <a:cubicBezTo>
                    <a:pt x="851" y="4222"/>
                    <a:pt x="694" y="4065"/>
                    <a:pt x="694" y="3876"/>
                  </a:cubicBezTo>
                  <a:cubicBezTo>
                    <a:pt x="694" y="3655"/>
                    <a:pt x="851" y="3497"/>
                    <a:pt x="1072" y="3497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2867"/>
                  </a:lnTo>
                  <a:cubicBezTo>
                    <a:pt x="1292" y="2836"/>
                    <a:pt x="1166" y="2804"/>
                    <a:pt x="1072" y="2804"/>
                  </a:cubicBezTo>
                  <a:cubicBezTo>
                    <a:pt x="473" y="2804"/>
                    <a:pt x="1" y="3277"/>
                    <a:pt x="1" y="3876"/>
                  </a:cubicBezTo>
                  <a:cubicBezTo>
                    <a:pt x="1" y="4443"/>
                    <a:pt x="473" y="4915"/>
                    <a:pt x="1072" y="4915"/>
                  </a:cubicBezTo>
                  <a:cubicBezTo>
                    <a:pt x="1670" y="4915"/>
                    <a:pt x="2143" y="4443"/>
                    <a:pt x="2143" y="3876"/>
                  </a:cubicBezTo>
                  <a:lnTo>
                    <a:pt x="2143" y="1450"/>
                  </a:lnTo>
                  <a:cubicBezTo>
                    <a:pt x="2363" y="1544"/>
                    <a:pt x="2521" y="1702"/>
                    <a:pt x="2616" y="1828"/>
                  </a:cubicBezTo>
                  <a:cubicBezTo>
                    <a:pt x="2868" y="2143"/>
                    <a:pt x="2962" y="2615"/>
                    <a:pt x="2836" y="3088"/>
                  </a:cubicBezTo>
                  <a:cubicBezTo>
                    <a:pt x="2805" y="3308"/>
                    <a:pt x="2962" y="3497"/>
                    <a:pt x="3183" y="3497"/>
                  </a:cubicBezTo>
                  <a:cubicBezTo>
                    <a:pt x="3340" y="3497"/>
                    <a:pt x="3498" y="3403"/>
                    <a:pt x="3529" y="3245"/>
                  </a:cubicBezTo>
                  <a:cubicBezTo>
                    <a:pt x="3687" y="2552"/>
                    <a:pt x="3592" y="1859"/>
                    <a:pt x="3183" y="1355"/>
                  </a:cubicBezTo>
                  <a:cubicBezTo>
                    <a:pt x="2868" y="1040"/>
                    <a:pt x="2521" y="820"/>
                    <a:pt x="2111" y="757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44" name="Google Shape;5344;p51"/>
          <p:cNvGrpSpPr/>
          <p:nvPr/>
        </p:nvGrpSpPr>
        <p:grpSpPr>
          <a:xfrm>
            <a:off x="6957306" y="3363767"/>
            <a:ext cx="443607" cy="443607"/>
            <a:chOff x="-46772025" y="2701925"/>
            <a:chExt cx="300900" cy="300900"/>
          </a:xfrm>
        </p:grpSpPr>
        <p:sp>
          <p:nvSpPr>
            <p:cNvPr id="5345" name="Google Shape;5345;p51"/>
            <p:cNvSpPr/>
            <p:nvPr/>
          </p:nvSpPr>
          <p:spPr>
            <a:xfrm>
              <a:off x="-46647575" y="28263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072" y="694"/>
                  </a:moveTo>
                  <a:cubicBezTo>
                    <a:pt x="1261" y="694"/>
                    <a:pt x="1418" y="851"/>
                    <a:pt x="1418" y="1040"/>
                  </a:cubicBezTo>
                  <a:cubicBezTo>
                    <a:pt x="1418" y="1229"/>
                    <a:pt x="1261" y="1387"/>
                    <a:pt x="1072" y="1387"/>
                  </a:cubicBezTo>
                  <a:cubicBezTo>
                    <a:pt x="883" y="1387"/>
                    <a:pt x="725" y="1229"/>
                    <a:pt x="725" y="1040"/>
                  </a:cubicBezTo>
                  <a:cubicBezTo>
                    <a:pt x="725" y="851"/>
                    <a:pt x="883" y="694"/>
                    <a:pt x="1072" y="694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670" y="2143"/>
                    <a:pt x="2143" y="1670"/>
                    <a:pt x="2143" y="1072"/>
                  </a:cubicBezTo>
                  <a:cubicBezTo>
                    <a:pt x="2112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46" name="Google Shape;5346;p51"/>
            <p:cNvSpPr/>
            <p:nvPr/>
          </p:nvSpPr>
          <p:spPr>
            <a:xfrm>
              <a:off x="-46772025" y="270192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6365" y="1482"/>
                  </a:moveTo>
                  <a:cubicBezTo>
                    <a:pt x="8602" y="1639"/>
                    <a:pt x="10429" y="3466"/>
                    <a:pt x="10587" y="5672"/>
                  </a:cubicBezTo>
                  <a:lnTo>
                    <a:pt x="9862" y="5672"/>
                  </a:lnTo>
                  <a:cubicBezTo>
                    <a:pt x="9704" y="3813"/>
                    <a:pt x="8224" y="2301"/>
                    <a:pt x="6365" y="2143"/>
                  </a:cubicBezTo>
                  <a:lnTo>
                    <a:pt x="6365" y="1482"/>
                  </a:lnTo>
                  <a:close/>
                  <a:moveTo>
                    <a:pt x="5703" y="1482"/>
                  </a:moveTo>
                  <a:lnTo>
                    <a:pt x="5703" y="2206"/>
                  </a:lnTo>
                  <a:cubicBezTo>
                    <a:pt x="3845" y="2364"/>
                    <a:pt x="2364" y="3844"/>
                    <a:pt x="2206" y="5703"/>
                  </a:cubicBezTo>
                  <a:lnTo>
                    <a:pt x="1482" y="5703"/>
                  </a:lnTo>
                  <a:cubicBezTo>
                    <a:pt x="1639" y="3466"/>
                    <a:pt x="3466" y="1639"/>
                    <a:pt x="5703" y="1482"/>
                  </a:cubicBezTo>
                  <a:close/>
                  <a:moveTo>
                    <a:pt x="6365" y="2868"/>
                  </a:moveTo>
                  <a:cubicBezTo>
                    <a:pt x="7814" y="3025"/>
                    <a:pt x="9011" y="4191"/>
                    <a:pt x="9169" y="5672"/>
                  </a:cubicBezTo>
                  <a:lnTo>
                    <a:pt x="8854" y="5672"/>
                  </a:lnTo>
                  <a:cubicBezTo>
                    <a:pt x="8665" y="5672"/>
                    <a:pt x="8507" y="5829"/>
                    <a:pt x="8507" y="6018"/>
                  </a:cubicBezTo>
                  <a:cubicBezTo>
                    <a:pt x="8507" y="6207"/>
                    <a:pt x="8665" y="6365"/>
                    <a:pt x="8854" y="6365"/>
                  </a:cubicBezTo>
                  <a:lnTo>
                    <a:pt x="9169" y="6365"/>
                  </a:lnTo>
                  <a:cubicBezTo>
                    <a:pt x="9011" y="7814"/>
                    <a:pt x="7846" y="9011"/>
                    <a:pt x="6365" y="9169"/>
                  </a:cubicBezTo>
                  <a:lnTo>
                    <a:pt x="6365" y="8854"/>
                  </a:lnTo>
                  <a:cubicBezTo>
                    <a:pt x="6365" y="8665"/>
                    <a:pt x="6207" y="8507"/>
                    <a:pt x="6018" y="8507"/>
                  </a:cubicBezTo>
                  <a:cubicBezTo>
                    <a:pt x="5829" y="8507"/>
                    <a:pt x="5672" y="8665"/>
                    <a:pt x="5672" y="8854"/>
                  </a:cubicBezTo>
                  <a:lnTo>
                    <a:pt x="5672" y="9169"/>
                  </a:lnTo>
                  <a:cubicBezTo>
                    <a:pt x="4223" y="9011"/>
                    <a:pt x="3025" y="7814"/>
                    <a:pt x="2868" y="6365"/>
                  </a:cubicBezTo>
                  <a:lnTo>
                    <a:pt x="3183" y="6365"/>
                  </a:lnTo>
                  <a:cubicBezTo>
                    <a:pt x="3372" y="6365"/>
                    <a:pt x="3529" y="6207"/>
                    <a:pt x="3529" y="6018"/>
                  </a:cubicBezTo>
                  <a:cubicBezTo>
                    <a:pt x="3529" y="5829"/>
                    <a:pt x="3372" y="5672"/>
                    <a:pt x="3183" y="5672"/>
                  </a:cubicBezTo>
                  <a:lnTo>
                    <a:pt x="2868" y="5672"/>
                  </a:lnTo>
                  <a:cubicBezTo>
                    <a:pt x="3025" y="4191"/>
                    <a:pt x="4191" y="3025"/>
                    <a:pt x="5672" y="2868"/>
                  </a:cubicBezTo>
                  <a:lnTo>
                    <a:pt x="5672" y="3183"/>
                  </a:lnTo>
                  <a:cubicBezTo>
                    <a:pt x="5672" y="3372"/>
                    <a:pt x="5829" y="3529"/>
                    <a:pt x="6018" y="3529"/>
                  </a:cubicBezTo>
                  <a:cubicBezTo>
                    <a:pt x="6207" y="3529"/>
                    <a:pt x="6365" y="3372"/>
                    <a:pt x="6365" y="3183"/>
                  </a:cubicBezTo>
                  <a:lnTo>
                    <a:pt x="6365" y="2868"/>
                  </a:lnTo>
                  <a:close/>
                  <a:moveTo>
                    <a:pt x="2206" y="6365"/>
                  </a:moveTo>
                  <a:cubicBezTo>
                    <a:pt x="2364" y="8224"/>
                    <a:pt x="3845" y="9704"/>
                    <a:pt x="5703" y="9862"/>
                  </a:cubicBezTo>
                  <a:lnTo>
                    <a:pt x="5703" y="10586"/>
                  </a:lnTo>
                  <a:cubicBezTo>
                    <a:pt x="3466" y="10429"/>
                    <a:pt x="1639" y="8602"/>
                    <a:pt x="1482" y="6365"/>
                  </a:cubicBezTo>
                  <a:close/>
                  <a:moveTo>
                    <a:pt x="10618" y="6365"/>
                  </a:moveTo>
                  <a:cubicBezTo>
                    <a:pt x="10429" y="8602"/>
                    <a:pt x="8602" y="10429"/>
                    <a:pt x="6396" y="10586"/>
                  </a:cubicBezTo>
                  <a:lnTo>
                    <a:pt x="6396" y="9862"/>
                  </a:lnTo>
                  <a:cubicBezTo>
                    <a:pt x="8255" y="9704"/>
                    <a:pt x="9767" y="8224"/>
                    <a:pt x="9925" y="6365"/>
                  </a:cubicBezTo>
                  <a:close/>
                  <a:moveTo>
                    <a:pt x="6018" y="1"/>
                  </a:moveTo>
                  <a:cubicBezTo>
                    <a:pt x="5829" y="1"/>
                    <a:pt x="5672" y="158"/>
                    <a:pt x="5672" y="347"/>
                  </a:cubicBezTo>
                  <a:lnTo>
                    <a:pt x="5672" y="725"/>
                  </a:lnTo>
                  <a:cubicBezTo>
                    <a:pt x="4412" y="820"/>
                    <a:pt x="3183" y="1356"/>
                    <a:pt x="2269" y="2269"/>
                  </a:cubicBezTo>
                  <a:cubicBezTo>
                    <a:pt x="1387" y="3183"/>
                    <a:pt x="820" y="4348"/>
                    <a:pt x="757" y="5672"/>
                  </a:cubicBez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07"/>
                    <a:pt x="158" y="6365"/>
                    <a:pt x="347" y="6365"/>
                  </a:cubicBezTo>
                  <a:lnTo>
                    <a:pt x="757" y="6365"/>
                  </a:lnTo>
                  <a:cubicBezTo>
                    <a:pt x="820" y="7625"/>
                    <a:pt x="1387" y="8854"/>
                    <a:pt x="2269" y="9767"/>
                  </a:cubicBezTo>
                  <a:cubicBezTo>
                    <a:pt x="3183" y="10649"/>
                    <a:pt x="4380" y="11217"/>
                    <a:pt x="5672" y="11280"/>
                  </a:cubicBez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1280"/>
                  </a:lnTo>
                  <a:cubicBezTo>
                    <a:pt x="7625" y="11217"/>
                    <a:pt x="8854" y="10649"/>
                    <a:pt x="9767" y="9767"/>
                  </a:cubicBezTo>
                  <a:cubicBezTo>
                    <a:pt x="10681" y="8854"/>
                    <a:pt x="11217" y="7656"/>
                    <a:pt x="11280" y="6365"/>
                  </a:cubicBezTo>
                  <a:lnTo>
                    <a:pt x="11689" y="6365"/>
                  </a:lnTo>
                  <a:cubicBezTo>
                    <a:pt x="11878" y="6365"/>
                    <a:pt x="12036" y="6207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1280" y="5672"/>
                  </a:lnTo>
                  <a:cubicBezTo>
                    <a:pt x="11217" y="4411"/>
                    <a:pt x="10650" y="3183"/>
                    <a:pt x="9767" y="2269"/>
                  </a:cubicBezTo>
                  <a:cubicBezTo>
                    <a:pt x="8854" y="1356"/>
                    <a:pt x="7688" y="820"/>
                    <a:pt x="6365" y="725"/>
                  </a:cubicBez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47" name="Google Shape;5347;p51"/>
          <p:cNvSpPr/>
          <p:nvPr/>
        </p:nvSpPr>
        <p:spPr>
          <a:xfrm>
            <a:off x="9710725" y="2330211"/>
            <a:ext cx="442428" cy="443607"/>
          </a:xfrm>
          <a:custGeom>
            <a:avLst/>
            <a:gdLst/>
            <a:ahLst/>
            <a:cxnLst/>
            <a:rect l="l" t="t" r="r" b="b"/>
            <a:pathLst>
              <a:path w="12004" h="12036" extrusionOk="0">
                <a:moveTo>
                  <a:pt x="10933" y="4947"/>
                </a:moveTo>
                <a:cubicBezTo>
                  <a:pt x="11122" y="4947"/>
                  <a:pt x="11279" y="5104"/>
                  <a:pt x="11279" y="5293"/>
                </a:cubicBezTo>
                <a:lnTo>
                  <a:pt x="11279" y="5671"/>
                </a:lnTo>
                <a:lnTo>
                  <a:pt x="7782" y="5671"/>
                </a:lnTo>
                <a:lnTo>
                  <a:pt x="7782" y="5293"/>
                </a:lnTo>
                <a:cubicBezTo>
                  <a:pt x="7782" y="5104"/>
                  <a:pt x="7940" y="4947"/>
                  <a:pt x="8129" y="4947"/>
                </a:cubicBezTo>
                <a:close/>
                <a:moveTo>
                  <a:pt x="9547" y="694"/>
                </a:moveTo>
                <a:cubicBezTo>
                  <a:pt x="9736" y="694"/>
                  <a:pt x="9893" y="851"/>
                  <a:pt x="9893" y="1040"/>
                </a:cubicBezTo>
                <a:lnTo>
                  <a:pt x="9893" y="4254"/>
                </a:lnTo>
                <a:lnTo>
                  <a:pt x="8129" y="4254"/>
                </a:lnTo>
                <a:cubicBezTo>
                  <a:pt x="7530" y="4254"/>
                  <a:pt x="7058" y="4726"/>
                  <a:pt x="7058" y="5293"/>
                </a:cubicBezTo>
                <a:lnTo>
                  <a:pt x="7058" y="6365"/>
                </a:lnTo>
                <a:lnTo>
                  <a:pt x="694" y="6365"/>
                </a:lnTo>
                <a:lnTo>
                  <a:pt x="694" y="1040"/>
                </a:lnTo>
                <a:cubicBezTo>
                  <a:pt x="725" y="851"/>
                  <a:pt x="883" y="694"/>
                  <a:pt x="1072" y="694"/>
                </a:cubicBezTo>
                <a:close/>
                <a:moveTo>
                  <a:pt x="7121" y="7026"/>
                </a:moveTo>
                <a:lnTo>
                  <a:pt x="7121" y="7751"/>
                </a:lnTo>
                <a:lnTo>
                  <a:pt x="1072" y="7751"/>
                </a:lnTo>
                <a:cubicBezTo>
                  <a:pt x="883" y="7751"/>
                  <a:pt x="725" y="7593"/>
                  <a:pt x="725" y="7404"/>
                </a:cubicBezTo>
                <a:lnTo>
                  <a:pt x="725" y="7026"/>
                </a:lnTo>
                <a:close/>
                <a:moveTo>
                  <a:pt x="5703" y="8444"/>
                </a:moveTo>
                <a:lnTo>
                  <a:pt x="5703" y="9168"/>
                </a:lnTo>
                <a:lnTo>
                  <a:pt x="4947" y="9168"/>
                </a:lnTo>
                <a:lnTo>
                  <a:pt x="4947" y="8444"/>
                </a:lnTo>
                <a:close/>
                <a:moveTo>
                  <a:pt x="7089" y="8444"/>
                </a:moveTo>
                <a:lnTo>
                  <a:pt x="7089" y="9168"/>
                </a:lnTo>
                <a:lnTo>
                  <a:pt x="6365" y="9168"/>
                </a:lnTo>
                <a:lnTo>
                  <a:pt x="6365" y="8444"/>
                </a:lnTo>
                <a:close/>
                <a:moveTo>
                  <a:pt x="11279" y="6333"/>
                </a:moveTo>
                <a:lnTo>
                  <a:pt x="11279" y="9830"/>
                </a:lnTo>
                <a:lnTo>
                  <a:pt x="7782" y="9830"/>
                </a:lnTo>
                <a:lnTo>
                  <a:pt x="7782" y="6333"/>
                </a:lnTo>
                <a:close/>
                <a:moveTo>
                  <a:pt x="11279" y="10523"/>
                </a:moveTo>
                <a:lnTo>
                  <a:pt x="11279" y="10901"/>
                </a:lnTo>
                <a:cubicBezTo>
                  <a:pt x="11279" y="11090"/>
                  <a:pt x="11122" y="11248"/>
                  <a:pt x="10933" y="11248"/>
                </a:cubicBezTo>
                <a:lnTo>
                  <a:pt x="8129" y="11248"/>
                </a:lnTo>
                <a:cubicBezTo>
                  <a:pt x="7940" y="11248"/>
                  <a:pt x="7782" y="11090"/>
                  <a:pt x="7782" y="10901"/>
                </a:cubicBezTo>
                <a:lnTo>
                  <a:pt x="7782" y="10523"/>
                </a:lnTo>
                <a:close/>
                <a:moveTo>
                  <a:pt x="1040" y="1"/>
                </a:moveTo>
                <a:cubicBezTo>
                  <a:pt x="442" y="1"/>
                  <a:pt x="1" y="473"/>
                  <a:pt x="1" y="1040"/>
                </a:cubicBezTo>
                <a:lnTo>
                  <a:pt x="1" y="7436"/>
                </a:lnTo>
                <a:cubicBezTo>
                  <a:pt x="1" y="8034"/>
                  <a:pt x="442" y="8507"/>
                  <a:pt x="1040" y="8507"/>
                </a:cubicBezTo>
                <a:lnTo>
                  <a:pt x="4191" y="8507"/>
                </a:lnTo>
                <a:lnTo>
                  <a:pt x="4191" y="9200"/>
                </a:lnTo>
                <a:lnTo>
                  <a:pt x="3151" y="9200"/>
                </a:lnTo>
                <a:cubicBezTo>
                  <a:pt x="2931" y="9200"/>
                  <a:pt x="2773" y="9357"/>
                  <a:pt x="2773" y="9546"/>
                </a:cubicBezTo>
                <a:cubicBezTo>
                  <a:pt x="2773" y="9767"/>
                  <a:pt x="2931" y="9925"/>
                  <a:pt x="3151" y="9925"/>
                </a:cubicBezTo>
                <a:lnTo>
                  <a:pt x="7026" y="9925"/>
                </a:lnTo>
                <a:lnTo>
                  <a:pt x="7026" y="10964"/>
                </a:lnTo>
                <a:cubicBezTo>
                  <a:pt x="7026" y="11563"/>
                  <a:pt x="7499" y="12035"/>
                  <a:pt x="8097" y="12035"/>
                </a:cubicBezTo>
                <a:lnTo>
                  <a:pt x="10901" y="12035"/>
                </a:lnTo>
                <a:cubicBezTo>
                  <a:pt x="11468" y="12035"/>
                  <a:pt x="11941" y="11563"/>
                  <a:pt x="11941" y="10964"/>
                </a:cubicBezTo>
                <a:lnTo>
                  <a:pt x="11941" y="5356"/>
                </a:lnTo>
                <a:cubicBezTo>
                  <a:pt x="12004" y="4726"/>
                  <a:pt x="11531" y="4254"/>
                  <a:pt x="10933" y="4254"/>
                </a:cubicBezTo>
                <a:lnTo>
                  <a:pt x="10586" y="4254"/>
                </a:lnTo>
                <a:lnTo>
                  <a:pt x="10586" y="1040"/>
                </a:lnTo>
                <a:cubicBezTo>
                  <a:pt x="10586" y="473"/>
                  <a:pt x="10114" y="1"/>
                  <a:pt x="95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48" name="Google Shape;5348;p51"/>
          <p:cNvGrpSpPr/>
          <p:nvPr/>
        </p:nvGrpSpPr>
        <p:grpSpPr>
          <a:xfrm>
            <a:off x="2010137" y="2252539"/>
            <a:ext cx="442428" cy="443607"/>
            <a:chOff x="-50154075" y="1948175"/>
            <a:chExt cx="300100" cy="300900"/>
          </a:xfrm>
        </p:grpSpPr>
        <p:sp>
          <p:nvSpPr>
            <p:cNvPr id="5349" name="Google Shape;5349;p51"/>
            <p:cNvSpPr/>
            <p:nvPr/>
          </p:nvSpPr>
          <p:spPr>
            <a:xfrm>
              <a:off x="-50154075" y="1948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2805" y="694"/>
                  </a:moveTo>
                  <a:lnTo>
                    <a:pt x="2805" y="2805"/>
                  </a:lnTo>
                  <a:lnTo>
                    <a:pt x="662" y="2805"/>
                  </a:lnTo>
                  <a:lnTo>
                    <a:pt x="662" y="694"/>
                  </a:lnTo>
                  <a:close/>
                  <a:moveTo>
                    <a:pt x="2805" y="3466"/>
                  </a:moveTo>
                  <a:lnTo>
                    <a:pt x="2805" y="5609"/>
                  </a:lnTo>
                  <a:lnTo>
                    <a:pt x="662" y="5609"/>
                  </a:lnTo>
                  <a:lnTo>
                    <a:pt x="662" y="3466"/>
                  </a:lnTo>
                  <a:close/>
                  <a:moveTo>
                    <a:pt x="7908" y="2521"/>
                  </a:moveTo>
                  <a:lnTo>
                    <a:pt x="9421" y="4033"/>
                  </a:lnTo>
                  <a:lnTo>
                    <a:pt x="7782" y="5640"/>
                  </a:lnTo>
                  <a:lnTo>
                    <a:pt x="6302" y="4128"/>
                  </a:lnTo>
                  <a:lnTo>
                    <a:pt x="7908" y="2521"/>
                  </a:lnTo>
                  <a:close/>
                  <a:moveTo>
                    <a:pt x="5798" y="4663"/>
                  </a:moveTo>
                  <a:lnTo>
                    <a:pt x="7278" y="6144"/>
                  </a:lnTo>
                  <a:lnTo>
                    <a:pt x="5766" y="7688"/>
                  </a:lnTo>
                  <a:lnTo>
                    <a:pt x="4254" y="6207"/>
                  </a:lnTo>
                  <a:lnTo>
                    <a:pt x="5798" y="4663"/>
                  </a:lnTo>
                  <a:close/>
                  <a:moveTo>
                    <a:pt x="2805" y="6302"/>
                  </a:moveTo>
                  <a:lnTo>
                    <a:pt x="2805" y="8791"/>
                  </a:lnTo>
                  <a:cubicBezTo>
                    <a:pt x="2521" y="8570"/>
                    <a:pt x="2111" y="8444"/>
                    <a:pt x="1733" y="8444"/>
                  </a:cubicBezTo>
                  <a:cubicBezTo>
                    <a:pt x="1324" y="8444"/>
                    <a:pt x="977" y="8570"/>
                    <a:pt x="662" y="8791"/>
                  </a:cubicBezTo>
                  <a:lnTo>
                    <a:pt x="662" y="6302"/>
                  </a:lnTo>
                  <a:close/>
                  <a:moveTo>
                    <a:pt x="3750" y="6711"/>
                  </a:moveTo>
                  <a:lnTo>
                    <a:pt x="5230" y="8192"/>
                  </a:lnTo>
                  <a:lnTo>
                    <a:pt x="3498" y="9925"/>
                  </a:lnTo>
                  <a:lnTo>
                    <a:pt x="3498" y="6932"/>
                  </a:lnTo>
                  <a:lnTo>
                    <a:pt x="3750" y="6711"/>
                  </a:lnTo>
                  <a:close/>
                  <a:moveTo>
                    <a:pt x="1733" y="9137"/>
                  </a:moveTo>
                  <a:cubicBezTo>
                    <a:pt x="2332" y="9137"/>
                    <a:pt x="2805" y="9610"/>
                    <a:pt x="2805" y="10208"/>
                  </a:cubicBezTo>
                  <a:cubicBezTo>
                    <a:pt x="2805" y="10807"/>
                    <a:pt x="2332" y="11279"/>
                    <a:pt x="1733" y="11279"/>
                  </a:cubicBezTo>
                  <a:cubicBezTo>
                    <a:pt x="1135" y="11279"/>
                    <a:pt x="662" y="10807"/>
                    <a:pt x="662" y="10208"/>
                  </a:cubicBezTo>
                  <a:cubicBezTo>
                    <a:pt x="662" y="9610"/>
                    <a:pt x="1135" y="9137"/>
                    <a:pt x="1733" y="9137"/>
                  </a:cubicBezTo>
                  <a:close/>
                  <a:moveTo>
                    <a:pt x="5640" y="9137"/>
                  </a:moveTo>
                  <a:lnTo>
                    <a:pt x="5640" y="11279"/>
                  </a:lnTo>
                  <a:lnTo>
                    <a:pt x="3183" y="11279"/>
                  </a:lnTo>
                  <a:lnTo>
                    <a:pt x="5262" y="9137"/>
                  </a:lnTo>
                  <a:close/>
                  <a:moveTo>
                    <a:pt x="8412" y="9137"/>
                  </a:moveTo>
                  <a:lnTo>
                    <a:pt x="8412" y="11279"/>
                  </a:lnTo>
                  <a:lnTo>
                    <a:pt x="6333" y="11279"/>
                  </a:lnTo>
                  <a:lnTo>
                    <a:pt x="6333" y="9137"/>
                  </a:lnTo>
                  <a:close/>
                  <a:moveTo>
                    <a:pt x="11248" y="9137"/>
                  </a:moveTo>
                  <a:lnTo>
                    <a:pt x="11248" y="11279"/>
                  </a:lnTo>
                  <a:lnTo>
                    <a:pt x="9106" y="11279"/>
                  </a:lnTo>
                  <a:lnTo>
                    <a:pt x="9106" y="9137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0240"/>
                  </a:lnTo>
                  <a:cubicBezTo>
                    <a:pt x="1" y="11248"/>
                    <a:pt x="788" y="12036"/>
                    <a:pt x="1765" y="12036"/>
                  </a:cubicBezTo>
                  <a:lnTo>
                    <a:pt x="11657" y="12036"/>
                  </a:lnTo>
                  <a:cubicBezTo>
                    <a:pt x="11846" y="12036"/>
                    <a:pt x="12004" y="11878"/>
                    <a:pt x="12004" y="11657"/>
                  </a:cubicBezTo>
                  <a:lnTo>
                    <a:pt x="12004" y="8791"/>
                  </a:lnTo>
                  <a:cubicBezTo>
                    <a:pt x="11973" y="8602"/>
                    <a:pt x="11815" y="8444"/>
                    <a:pt x="11626" y="8444"/>
                  </a:cubicBezTo>
                  <a:lnTo>
                    <a:pt x="5987" y="8444"/>
                  </a:lnTo>
                  <a:lnTo>
                    <a:pt x="10177" y="4254"/>
                  </a:lnTo>
                  <a:cubicBezTo>
                    <a:pt x="10240" y="4191"/>
                    <a:pt x="10271" y="4096"/>
                    <a:pt x="10271" y="4033"/>
                  </a:cubicBezTo>
                  <a:cubicBezTo>
                    <a:pt x="10271" y="3939"/>
                    <a:pt x="10240" y="3844"/>
                    <a:pt x="10177" y="3781"/>
                  </a:cubicBezTo>
                  <a:lnTo>
                    <a:pt x="8192" y="1828"/>
                  </a:lnTo>
                  <a:cubicBezTo>
                    <a:pt x="8129" y="1765"/>
                    <a:pt x="8042" y="1733"/>
                    <a:pt x="7952" y="1733"/>
                  </a:cubicBezTo>
                  <a:cubicBezTo>
                    <a:pt x="7861" y="1733"/>
                    <a:pt x="7767" y="1765"/>
                    <a:pt x="7688" y="1828"/>
                  </a:cubicBezTo>
                  <a:lnTo>
                    <a:pt x="3498" y="5987"/>
                  </a:ln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0" name="Google Shape;5350;p51"/>
            <p:cNvSpPr/>
            <p:nvPr/>
          </p:nvSpPr>
          <p:spPr>
            <a:xfrm>
              <a:off x="-501194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1" name="Google Shape;5351;p51"/>
          <p:cNvGrpSpPr/>
          <p:nvPr/>
        </p:nvGrpSpPr>
        <p:grpSpPr>
          <a:xfrm>
            <a:off x="2010137" y="2795953"/>
            <a:ext cx="442428" cy="442464"/>
            <a:chOff x="-50154850" y="2316775"/>
            <a:chExt cx="300100" cy="300125"/>
          </a:xfrm>
        </p:grpSpPr>
        <p:sp>
          <p:nvSpPr>
            <p:cNvPr id="5352" name="Google Shape;5352;p51"/>
            <p:cNvSpPr/>
            <p:nvPr/>
          </p:nvSpPr>
          <p:spPr>
            <a:xfrm>
              <a:off x="-501548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418" y="694"/>
                  </a:moveTo>
                  <a:lnTo>
                    <a:pt x="1418" y="1419"/>
                  </a:lnTo>
                  <a:lnTo>
                    <a:pt x="693" y="1419"/>
                  </a:lnTo>
                  <a:lnTo>
                    <a:pt x="693" y="694"/>
                  </a:lnTo>
                  <a:close/>
                  <a:moveTo>
                    <a:pt x="11279" y="694"/>
                  </a:moveTo>
                  <a:lnTo>
                    <a:pt x="11279" y="1419"/>
                  </a:lnTo>
                  <a:lnTo>
                    <a:pt x="10586" y="1419"/>
                  </a:lnTo>
                  <a:lnTo>
                    <a:pt x="10586" y="694"/>
                  </a:lnTo>
                  <a:close/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54"/>
                    <a:pt x="10019" y="2112"/>
                    <a:pt x="10239" y="2112"/>
                  </a:cubicBezTo>
                  <a:lnTo>
                    <a:pt x="10586" y="2112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19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11" y="10587"/>
                  </a:lnTo>
                  <a:lnTo>
                    <a:pt x="2111" y="10240"/>
                  </a:lnTo>
                  <a:cubicBezTo>
                    <a:pt x="2111" y="10051"/>
                    <a:pt x="1953" y="9893"/>
                    <a:pt x="1764" y="9893"/>
                  </a:cubicBezTo>
                  <a:lnTo>
                    <a:pt x="1418" y="9893"/>
                  </a:lnTo>
                  <a:lnTo>
                    <a:pt x="1418" y="2112"/>
                  </a:lnTo>
                  <a:lnTo>
                    <a:pt x="1764" y="2112"/>
                  </a:lnTo>
                  <a:cubicBezTo>
                    <a:pt x="1953" y="2112"/>
                    <a:pt x="2111" y="1954"/>
                    <a:pt x="2111" y="1765"/>
                  </a:cubicBezTo>
                  <a:lnTo>
                    <a:pt x="2111" y="1419"/>
                  </a:lnTo>
                  <a:close/>
                  <a:moveTo>
                    <a:pt x="1418" y="10555"/>
                  </a:moveTo>
                  <a:lnTo>
                    <a:pt x="1418" y="11248"/>
                  </a:lnTo>
                  <a:lnTo>
                    <a:pt x="693" y="11248"/>
                  </a:lnTo>
                  <a:lnTo>
                    <a:pt x="693" y="10555"/>
                  </a:lnTo>
                  <a:close/>
                  <a:moveTo>
                    <a:pt x="11279" y="10555"/>
                  </a:moveTo>
                  <a:lnTo>
                    <a:pt x="11279" y="11248"/>
                  </a:lnTo>
                  <a:lnTo>
                    <a:pt x="10586" y="11248"/>
                  </a:lnTo>
                  <a:lnTo>
                    <a:pt x="10586" y="1055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1765"/>
                  </a:lnTo>
                  <a:cubicBezTo>
                    <a:pt x="0" y="1954"/>
                    <a:pt x="158" y="2112"/>
                    <a:pt x="347" y="2112"/>
                  </a:cubicBezTo>
                  <a:lnTo>
                    <a:pt x="693" y="2112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4" y="12004"/>
                  </a:lnTo>
                  <a:cubicBezTo>
                    <a:pt x="1953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19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0" y="9893"/>
                  </a:lnTo>
                  <a:lnTo>
                    <a:pt x="11310" y="2112"/>
                  </a:lnTo>
                  <a:lnTo>
                    <a:pt x="11657" y="2112"/>
                  </a:lnTo>
                  <a:lnTo>
                    <a:pt x="11657" y="2080"/>
                  </a:lnTo>
                  <a:cubicBezTo>
                    <a:pt x="11846" y="2080"/>
                    <a:pt x="12004" y="1923"/>
                    <a:pt x="12004" y="1734"/>
                  </a:cubicBezTo>
                  <a:lnTo>
                    <a:pt x="12004" y="348"/>
                  </a:lnTo>
                  <a:cubicBezTo>
                    <a:pt x="12004" y="158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19" y="1"/>
                    <a:pt x="9893" y="158"/>
                    <a:pt x="9893" y="348"/>
                  </a:cubicBezTo>
                  <a:lnTo>
                    <a:pt x="9893" y="694"/>
                  </a:lnTo>
                  <a:lnTo>
                    <a:pt x="2111" y="694"/>
                  </a:lnTo>
                  <a:lnTo>
                    <a:pt x="2111" y="348"/>
                  </a:lnTo>
                  <a:cubicBezTo>
                    <a:pt x="2111" y="158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3" name="Google Shape;5353;p51"/>
            <p:cNvSpPr/>
            <p:nvPr/>
          </p:nvSpPr>
          <p:spPr>
            <a:xfrm>
              <a:off x="-50083975" y="2368775"/>
              <a:ext cx="158325" cy="193775"/>
            </a:xfrm>
            <a:custGeom>
              <a:avLst/>
              <a:gdLst/>
              <a:ahLst/>
              <a:cxnLst/>
              <a:rect l="l" t="t" r="r" b="b"/>
              <a:pathLst>
                <a:path w="6333" h="7751" extrusionOk="0">
                  <a:moveTo>
                    <a:pt x="5577" y="693"/>
                  </a:moveTo>
                  <a:lnTo>
                    <a:pt x="5577" y="1567"/>
                  </a:lnTo>
                  <a:lnTo>
                    <a:pt x="5577" y="1567"/>
                  </a:lnTo>
                  <a:cubicBezTo>
                    <a:pt x="5492" y="1468"/>
                    <a:pt x="5402" y="1418"/>
                    <a:pt x="5262" y="1418"/>
                  </a:cubicBezTo>
                  <a:lnTo>
                    <a:pt x="3844" y="1418"/>
                  </a:lnTo>
                  <a:cubicBezTo>
                    <a:pt x="3655" y="1418"/>
                    <a:pt x="3498" y="1576"/>
                    <a:pt x="3498" y="1765"/>
                  </a:cubicBezTo>
                  <a:lnTo>
                    <a:pt x="3498" y="6742"/>
                  </a:lnTo>
                  <a:cubicBezTo>
                    <a:pt x="3498" y="6900"/>
                    <a:pt x="3624" y="6963"/>
                    <a:pt x="3687" y="7089"/>
                  </a:cubicBezTo>
                  <a:lnTo>
                    <a:pt x="2584" y="7089"/>
                  </a:lnTo>
                  <a:cubicBezTo>
                    <a:pt x="2710" y="6963"/>
                    <a:pt x="2773" y="6900"/>
                    <a:pt x="2773" y="6742"/>
                  </a:cubicBezTo>
                  <a:lnTo>
                    <a:pt x="2773" y="1765"/>
                  </a:lnTo>
                  <a:cubicBezTo>
                    <a:pt x="2773" y="1576"/>
                    <a:pt x="2647" y="1418"/>
                    <a:pt x="2426" y="1418"/>
                  </a:cubicBezTo>
                  <a:lnTo>
                    <a:pt x="1009" y="1418"/>
                  </a:lnTo>
                  <a:cubicBezTo>
                    <a:pt x="851" y="1418"/>
                    <a:pt x="788" y="1544"/>
                    <a:pt x="662" y="1607"/>
                  </a:cubicBezTo>
                  <a:lnTo>
                    <a:pt x="662" y="693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2489"/>
                  </a:lnTo>
                  <a:cubicBezTo>
                    <a:pt x="1" y="2696"/>
                    <a:pt x="163" y="2835"/>
                    <a:pt x="328" y="2835"/>
                  </a:cubicBezTo>
                  <a:cubicBezTo>
                    <a:pt x="415" y="2835"/>
                    <a:pt x="503" y="2796"/>
                    <a:pt x="568" y="2710"/>
                  </a:cubicBezTo>
                  <a:lnTo>
                    <a:pt x="1166" y="2143"/>
                  </a:lnTo>
                  <a:lnTo>
                    <a:pt x="2080" y="2143"/>
                  </a:lnTo>
                  <a:lnTo>
                    <a:pt x="2080" y="6585"/>
                  </a:lnTo>
                  <a:lnTo>
                    <a:pt x="1481" y="7183"/>
                  </a:lnTo>
                  <a:cubicBezTo>
                    <a:pt x="1261" y="7404"/>
                    <a:pt x="1418" y="7750"/>
                    <a:pt x="1733" y="7750"/>
                  </a:cubicBezTo>
                  <a:lnTo>
                    <a:pt x="4537" y="7750"/>
                  </a:lnTo>
                  <a:cubicBezTo>
                    <a:pt x="4852" y="7750"/>
                    <a:pt x="5010" y="7372"/>
                    <a:pt x="4758" y="7183"/>
                  </a:cubicBezTo>
                  <a:lnTo>
                    <a:pt x="4159" y="6585"/>
                  </a:lnTo>
                  <a:lnTo>
                    <a:pt x="4159" y="2143"/>
                  </a:lnTo>
                  <a:lnTo>
                    <a:pt x="5073" y="2143"/>
                  </a:lnTo>
                  <a:lnTo>
                    <a:pt x="5671" y="2710"/>
                  </a:lnTo>
                  <a:cubicBezTo>
                    <a:pt x="5747" y="2796"/>
                    <a:pt x="5842" y="2835"/>
                    <a:pt x="5933" y="2835"/>
                  </a:cubicBezTo>
                  <a:cubicBezTo>
                    <a:pt x="6107" y="2835"/>
                    <a:pt x="6270" y="2696"/>
                    <a:pt x="6270" y="2489"/>
                  </a:cubicBezTo>
                  <a:lnTo>
                    <a:pt x="6270" y="347"/>
                  </a:lnTo>
                  <a:cubicBezTo>
                    <a:pt x="6333" y="158"/>
                    <a:pt x="6176" y="0"/>
                    <a:pt x="59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4" name="Google Shape;5354;p51"/>
          <p:cNvGrpSpPr/>
          <p:nvPr/>
        </p:nvGrpSpPr>
        <p:grpSpPr>
          <a:xfrm>
            <a:off x="2004921" y="3338816"/>
            <a:ext cx="452857" cy="440400"/>
            <a:chOff x="-50158000" y="2685000"/>
            <a:chExt cx="307175" cy="298725"/>
          </a:xfrm>
        </p:grpSpPr>
        <p:sp>
          <p:nvSpPr>
            <p:cNvPr id="5355" name="Google Shape;5355;p51"/>
            <p:cNvSpPr/>
            <p:nvPr/>
          </p:nvSpPr>
          <p:spPr>
            <a:xfrm>
              <a:off x="-50158000" y="2685000"/>
              <a:ext cx="307175" cy="298725"/>
            </a:xfrm>
            <a:custGeom>
              <a:avLst/>
              <a:gdLst/>
              <a:ahLst/>
              <a:cxnLst/>
              <a:rect l="l" t="t" r="r" b="b"/>
              <a:pathLst>
                <a:path w="12287" h="11949" extrusionOk="0">
                  <a:moveTo>
                    <a:pt x="8054" y="717"/>
                  </a:moveTo>
                  <a:cubicBezTo>
                    <a:pt x="8325" y="717"/>
                    <a:pt x="8601" y="820"/>
                    <a:pt x="8821" y="1024"/>
                  </a:cubicBezTo>
                  <a:lnTo>
                    <a:pt x="11090" y="3293"/>
                  </a:lnTo>
                  <a:cubicBezTo>
                    <a:pt x="11531" y="3702"/>
                    <a:pt x="11531" y="4364"/>
                    <a:pt x="11090" y="4805"/>
                  </a:cubicBezTo>
                  <a:lnTo>
                    <a:pt x="10302" y="5593"/>
                  </a:lnTo>
                  <a:lnTo>
                    <a:pt x="6522" y="1812"/>
                  </a:lnTo>
                  <a:lnTo>
                    <a:pt x="7309" y="1024"/>
                  </a:lnTo>
                  <a:cubicBezTo>
                    <a:pt x="7514" y="820"/>
                    <a:pt x="7782" y="717"/>
                    <a:pt x="8054" y="717"/>
                  </a:cubicBezTo>
                  <a:close/>
                  <a:moveTo>
                    <a:pt x="6018" y="2285"/>
                  </a:moveTo>
                  <a:lnTo>
                    <a:pt x="9798" y="6065"/>
                  </a:lnTo>
                  <a:lnTo>
                    <a:pt x="6144" y="9720"/>
                  </a:lnTo>
                  <a:lnTo>
                    <a:pt x="2363" y="5939"/>
                  </a:lnTo>
                  <a:lnTo>
                    <a:pt x="6018" y="2285"/>
                  </a:lnTo>
                  <a:close/>
                  <a:moveTo>
                    <a:pt x="1890" y="6443"/>
                  </a:moveTo>
                  <a:lnTo>
                    <a:pt x="5671" y="10224"/>
                  </a:lnTo>
                  <a:lnTo>
                    <a:pt x="4915" y="10980"/>
                  </a:lnTo>
                  <a:cubicBezTo>
                    <a:pt x="4726" y="11185"/>
                    <a:pt x="4458" y="11287"/>
                    <a:pt x="4186" y="11287"/>
                  </a:cubicBezTo>
                  <a:cubicBezTo>
                    <a:pt x="3915" y="11287"/>
                    <a:pt x="3639" y="11185"/>
                    <a:pt x="3434" y="10980"/>
                  </a:cubicBezTo>
                  <a:lnTo>
                    <a:pt x="1134" y="8712"/>
                  </a:lnTo>
                  <a:cubicBezTo>
                    <a:pt x="756" y="8302"/>
                    <a:pt x="756" y="7640"/>
                    <a:pt x="1134" y="7199"/>
                  </a:cubicBezTo>
                  <a:lnTo>
                    <a:pt x="1890" y="6443"/>
                  </a:lnTo>
                  <a:close/>
                  <a:moveTo>
                    <a:pt x="8093" y="0"/>
                  </a:moveTo>
                  <a:cubicBezTo>
                    <a:pt x="7640" y="0"/>
                    <a:pt x="7183" y="174"/>
                    <a:pt x="6837" y="520"/>
                  </a:cubicBezTo>
                  <a:lnTo>
                    <a:pt x="662" y="6695"/>
                  </a:lnTo>
                  <a:cubicBezTo>
                    <a:pt x="0" y="7357"/>
                    <a:pt x="0" y="8491"/>
                    <a:pt x="662" y="9184"/>
                  </a:cubicBezTo>
                  <a:lnTo>
                    <a:pt x="2962" y="11452"/>
                  </a:lnTo>
                  <a:cubicBezTo>
                    <a:pt x="3292" y="11783"/>
                    <a:pt x="3741" y="11949"/>
                    <a:pt x="4190" y="11949"/>
                  </a:cubicBezTo>
                  <a:cubicBezTo>
                    <a:pt x="4639" y="11949"/>
                    <a:pt x="5088" y="11783"/>
                    <a:pt x="5419" y="11452"/>
                  </a:cubicBezTo>
                  <a:lnTo>
                    <a:pt x="11625" y="5278"/>
                  </a:lnTo>
                  <a:cubicBezTo>
                    <a:pt x="12287" y="4616"/>
                    <a:pt x="12287" y="3513"/>
                    <a:pt x="11625" y="2789"/>
                  </a:cubicBezTo>
                  <a:lnTo>
                    <a:pt x="9326" y="520"/>
                  </a:lnTo>
                  <a:cubicBezTo>
                    <a:pt x="8995" y="174"/>
                    <a:pt x="8546" y="0"/>
                    <a:pt x="80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6" name="Google Shape;5356;p51"/>
            <p:cNvSpPr/>
            <p:nvPr/>
          </p:nvSpPr>
          <p:spPr>
            <a:xfrm>
              <a:off x="-50058775" y="2838200"/>
              <a:ext cx="51225" cy="49625"/>
            </a:xfrm>
            <a:custGeom>
              <a:avLst/>
              <a:gdLst/>
              <a:ahLst/>
              <a:cxnLst/>
              <a:rect l="l" t="t" r="r" b="b"/>
              <a:pathLst>
                <a:path w="2049" h="1985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1418" y="1890"/>
                  </a:lnTo>
                  <a:cubicBezTo>
                    <a:pt x="1481" y="1953"/>
                    <a:pt x="1568" y="1985"/>
                    <a:pt x="1659" y="1985"/>
                  </a:cubicBezTo>
                  <a:cubicBezTo>
                    <a:pt x="1749" y="1985"/>
                    <a:pt x="1844" y="1953"/>
                    <a:pt x="1923" y="1890"/>
                  </a:cubicBezTo>
                  <a:cubicBezTo>
                    <a:pt x="2049" y="1733"/>
                    <a:pt x="2049" y="1512"/>
                    <a:pt x="1923" y="1386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57" name="Google Shape;5357;p51"/>
          <p:cNvGrpSpPr/>
          <p:nvPr/>
        </p:nvGrpSpPr>
        <p:grpSpPr>
          <a:xfrm>
            <a:off x="4762731" y="2289691"/>
            <a:ext cx="445892" cy="442464"/>
            <a:chOff x="-48266125" y="1973375"/>
            <a:chExt cx="302450" cy="300125"/>
          </a:xfrm>
        </p:grpSpPr>
        <p:sp>
          <p:nvSpPr>
            <p:cNvPr id="5358" name="Google Shape;5358;p51"/>
            <p:cNvSpPr/>
            <p:nvPr/>
          </p:nvSpPr>
          <p:spPr>
            <a:xfrm>
              <a:off x="-48212575" y="2045050"/>
              <a:ext cx="122900" cy="123700"/>
            </a:xfrm>
            <a:custGeom>
              <a:avLst/>
              <a:gdLst/>
              <a:ahLst/>
              <a:cxnLst/>
              <a:rect l="l" t="t" r="r" b="b"/>
              <a:pathLst>
                <a:path w="4916" h="4948" extrusionOk="0">
                  <a:moveTo>
                    <a:pt x="1765" y="662"/>
                  </a:moveTo>
                  <a:cubicBezTo>
                    <a:pt x="2237" y="662"/>
                    <a:pt x="2647" y="946"/>
                    <a:pt x="2741" y="1387"/>
                  </a:cubicBezTo>
                  <a:lnTo>
                    <a:pt x="1765" y="1387"/>
                  </a:lnTo>
                  <a:cubicBezTo>
                    <a:pt x="1576" y="1387"/>
                    <a:pt x="1418" y="1545"/>
                    <a:pt x="1418" y="1734"/>
                  </a:cubicBezTo>
                  <a:lnTo>
                    <a:pt x="1418" y="2710"/>
                  </a:lnTo>
                  <a:cubicBezTo>
                    <a:pt x="1009" y="2584"/>
                    <a:pt x="725" y="2206"/>
                    <a:pt x="725" y="1734"/>
                  </a:cubicBezTo>
                  <a:cubicBezTo>
                    <a:pt x="725" y="1135"/>
                    <a:pt x="1166" y="662"/>
                    <a:pt x="1765" y="662"/>
                  </a:cubicBezTo>
                  <a:close/>
                  <a:moveTo>
                    <a:pt x="2741" y="2080"/>
                  </a:moveTo>
                  <a:cubicBezTo>
                    <a:pt x="2647" y="2395"/>
                    <a:pt x="2395" y="2616"/>
                    <a:pt x="2111" y="2710"/>
                  </a:cubicBezTo>
                  <a:lnTo>
                    <a:pt x="2111" y="2080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805"/>
                    <a:pt x="3497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616"/>
                    <a:pt x="599" y="3340"/>
                    <a:pt x="1418" y="3498"/>
                  </a:cubicBezTo>
                  <a:lnTo>
                    <a:pt x="1418" y="4601"/>
                  </a:lnTo>
                  <a:cubicBezTo>
                    <a:pt x="1418" y="4790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90"/>
                    <a:pt x="4915" y="4601"/>
                  </a:cubicBezTo>
                  <a:lnTo>
                    <a:pt x="4915" y="1797"/>
                  </a:lnTo>
                  <a:cubicBezTo>
                    <a:pt x="4915" y="1576"/>
                    <a:pt x="4758" y="1419"/>
                    <a:pt x="4600" y="1419"/>
                  </a:cubicBezTo>
                  <a:lnTo>
                    <a:pt x="3497" y="1419"/>
                  </a:lnTo>
                  <a:cubicBezTo>
                    <a:pt x="3340" y="631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59" name="Google Shape;5359;p51"/>
            <p:cNvSpPr/>
            <p:nvPr/>
          </p:nvSpPr>
          <p:spPr>
            <a:xfrm>
              <a:off x="-48266125" y="1973375"/>
              <a:ext cx="230000" cy="300125"/>
            </a:xfrm>
            <a:custGeom>
              <a:avLst/>
              <a:gdLst/>
              <a:ahLst/>
              <a:cxnLst/>
              <a:rect l="l" t="t" r="r" b="b"/>
              <a:pathLst>
                <a:path w="9200" h="12005" extrusionOk="0">
                  <a:moveTo>
                    <a:pt x="7057" y="1198"/>
                  </a:moveTo>
                  <a:lnTo>
                    <a:pt x="7971" y="2112"/>
                  </a:lnTo>
                  <a:lnTo>
                    <a:pt x="7057" y="2112"/>
                  </a:lnTo>
                  <a:lnTo>
                    <a:pt x="7057" y="1198"/>
                  </a:lnTo>
                  <a:close/>
                  <a:moveTo>
                    <a:pt x="6396" y="694"/>
                  </a:moveTo>
                  <a:lnTo>
                    <a:pt x="6396" y="2458"/>
                  </a:lnTo>
                  <a:cubicBezTo>
                    <a:pt x="6396" y="2679"/>
                    <a:pt x="6553" y="2836"/>
                    <a:pt x="6742" y="2836"/>
                  </a:cubicBezTo>
                  <a:lnTo>
                    <a:pt x="8506" y="2836"/>
                  </a:lnTo>
                  <a:lnTo>
                    <a:pt x="8506" y="11280"/>
                  </a:lnTo>
                  <a:lnTo>
                    <a:pt x="756" y="11280"/>
                  </a:lnTo>
                  <a:lnTo>
                    <a:pt x="756" y="694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78" y="12004"/>
                  </a:cubicBezTo>
                  <a:lnTo>
                    <a:pt x="8790" y="12004"/>
                  </a:lnTo>
                  <a:cubicBezTo>
                    <a:pt x="8979" y="12004"/>
                    <a:pt x="9136" y="11847"/>
                    <a:pt x="9136" y="11658"/>
                  </a:cubicBezTo>
                  <a:lnTo>
                    <a:pt x="9136" y="2458"/>
                  </a:lnTo>
                  <a:cubicBezTo>
                    <a:pt x="9199" y="2395"/>
                    <a:pt x="9168" y="2301"/>
                    <a:pt x="9073" y="2238"/>
                  </a:cubicBezTo>
                  <a:lnTo>
                    <a:pt x="6931" y="95"/>
                  </a:lnTo>
                  <a:cubicBezTo>
                    <a:pt x="6868" y="32"/>
                    <a:pt x="6805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0" name="Google Shape;5360;p51"/>
            <p:cNvSpPr/>
            <p:nvPr/>
          </p:nvSpPr>
          <p:spPr>
            <a:xfrm>
              <a:off x="-48018025" y="1991500"/>
              <a:ext cx="54350" cy="282000"/>
            </a:xfrm>
            <a:custGeom>
              <a:avLst/>
              <a:gdLst/>
              <a:ahLst/>
              <a:cxnLst/>
              <a:rect l="l" t="t" r="r" b="b"/>
              <a:pathLst>
                <a:path w="2174" h="11280" extrusionOk="0">
                  <a:moveTo>
                    <a:pt x="1071" y="1481"/>
                  </a:moveTo>
                  <a:lnTo>
                    <a:pt x="1260" y="2111"/>
                  </a:lnTo>
                  <a:lnTo>
                    <a:pt x="851" y="2111"/>
                  </a:lnTo>
                  <a:lnTo>
                    <a:pt x="1071" y="1481"/>
                  </a:lnTo>
                  <a:close/>
                  <a:moveTo>
                    <a:pt x="1418" y="2836"/>
                  </a:moveTo>
                  <a:lnTo>
                    <a:pt x="1418" y="7247"/>
                  </a:lnTo>
                  <a:lnTo>
                    <a:pt x="725" y="7247"/>
                  </a:lnTo>
                  <a:lnTo>
                    <a:pt x="725" y="2836"/>
                  </a:lnTo>
                  <a:close/>
                  <a:moveTo>
                    <a:pt x="1418" y="7971"/>
                  </a:moveTo>
                  <a:lnTo>
                    <a:pt x="1418" y="8664"/>
                  </a:lnTo>
                  <a:lnTo>
                    <a:pt x="725" y="8664"/>
                  </a:lnTo>
                  <a:lnTo>
                    <a:pt x="725" y="7971"/>
                  </a:lnTo>
                  <a:close/>
                  <a:moveTo>
                    <a:pt x="1449" y="9357"/>
                  </a:moveTo>
                  <a:lnTo>
                    <a:pt x="1449" y="10208"/>
                  </a:lnTo>
                  <a:cubicBezTo>
                    <a:pt x="1418" y="10397"/>
                    <a:pt x="1260" y="10555"/>
                    <a:pt x="1071" y="10555"/>
                  </a:cubicBezTo>
                  <a:cubicBezTo>
                    <a:pt x="882" y="10555"/>
                    <a:pt x="725" y="10397"/>
                    <a:pt x="725" y="10208"/>
                  </a:cubicBezTo>
                  <a:lnTo>
                    <a:pt x="725" y="9357"/>
                  </a:lnTo>
                  <a:close/>
                  <a:moveTo>
                    <a:pt x="1071" y="0"/>
                  </a:moveTo>
                  <a:cubicBezTo>
                    <a:pt x="945" y="0"/>
                    <a:pt x="788" y="95"/>
                    <a:pt x="756" y="253"/>
                  </a:cubicBezTo>
                  <a:cubicBezTo>
                    <a:pt x="0" y="2489"/>
                    <a:pt x="63" y="2363"/>
                    <a:pt x="63" y="2458"/>
                  </a:cubicBezTo>
                  <a:lnTo>
                    <a:pt x="63" y="10208"/>
                  </a:lnTo>
                  <a:cubicBezTo>
                    <a:pt x="63" y="10807"/>
                    <a:pt x="536" y="11279"/>
                    <a:pt x="1103" y="11279"/>
                  </a:cubicBezTo>
                  <a:cubicBezTo>
                    <a:pt x="1701" y="11279"/>
                    <a:pt x="2174" y="10807"/>
                    <a:pt x="2174" y="1020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21" y="2468"/>
                    <a:pt x="2128" y="2472"/>
                    <a:pt x="2132" y="2472"/>
                  </a:cubicBezTo>
                  <a:cubicBezTo>
                    <a:pt x="2139" y="2472"/>
                    <a:pt x="2132" y="2458"/>
                    <a:pt x="2111" y="2458"/>
                  </a:cubicBezTo>
                  <a:lnTo>
                    <a:pt x="2111" y="2458"/>
                  </a:lnTo>
                  <a:lnTo>
                    <a:pt x="2111" y="2458"/>
                  </a:lnTo>
                  <a:cubicBezTo>
                    <a:pt x="2111" y="2363"/>
                    <a:pt x="2142" y="2584"/>
                    <a:pt x="1386" y="253"/>
                  </a:cubicBezTo>
                  <a:cubicBezTo>
                    <a:pt x="1355" y="95"/>
                    <a:pt x="119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1" name="Google Shape;5361;p51"/>
            <p:cNvSpPr/>
            <p:nvPr/>
          </p:nvSpPr>
          <p:spPr>
            <a:xfrm>
              <a:off x="-48211800" y="2221475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884" y="158"/>
                    <a:pt x="4727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2" name="Google Shape;5362;p51"/>
            <p:cNvSpPr/>
            <p:nvPr/>
          </p:nvSpPr>
          <p:spPr>
            <a:xfrm>
              <a:off x="-48211800" y="2185250"/>
              <a:ext cx="87450" cy="18150"/>
            </a:xfrm>
            <a:custGeom>
              <a:avLst/>
              <a:gdLst/>
              <a:ahLst/>
              <a:cxnLst/>
              <a:rect l="l" t="t" r="r" b="b"/>
              <a:pathLst>
                <a:path w="3498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151" y="725"/>
                  </a:lnTo>
                  <a:cubicBezTo>
                    <a:pt x="3372" y="725"/>
                    <a:pt x="3498" y="568"/>
                    <a:pt x="3498" y="379"/>
                  </a:cubicBezTo>
                  <a:cubicBezTo>
                    <a:pt x="3498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3" name="Google Shape;5363;p51"/>
            <p:cNvSpPr/>
            <p:nvPr/>
          </p:nvSpPr>
          <p:spPr>
            <a:xfrm>
              <a:off x="-48106250" y="2185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79"/>
                  </a:cubicBezTo>
                  <a:cubicBezTo>
                    <a:pt x="694" y="190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4" name="Google Shape;5364;p51"/>
          <p:cNvGrpSpPr/>
          <p:nvPr/>
        </p:nvGrpSpPr>
        <p:grpSpPr>
          <a:xfrm>
            <a:off x="4796381" y="2834101"/>
            <a:ext cx="378592" cy="442612"/>
            <a:chOff x="-48237000" y="2342650"/>
            <a:chExt cx="256800" cy="300225"/>
          </a:xfrm>
        </p:grpSpPr>
        <p:sp>
          <p:nvSpPr>
            <p:cNvPr id="5365" name="Google Shape;5365;p51"/>
            <p:cNvSpPr/>
            <p:nvPr/>
          </p:nvSpPr>
          <p:spPr>
            <a:xfrm>
              <a:off x="-48237000" y="2342650"/>
              <a:ext cx="256800" cy="300225"/>
            </a:xfrm>
            <a:custGeom>
              <a:avLst/>
              <a:gdLst/>
              <a:ahLst/>
              <a:cxnLst/>
              <a:rect l="l" t="t" r="r" b="b"/>
              <a:pathLst>
                <a:path w="10272" h="12009" extrusionOk="0">
                  <a:moveTo>
                    <a:pt x="4507" y="679"/>
                  </a:moveTo>
                  <a:cubicBezTo>
                    <a:pt x="4774" y="679"/>
                    <a:pt x="5048" y="706"/>
                    <a:pt x="5325" y="762"/>
                  </a:cubicBezTo>
                  <a:cubicBezTo>
                    <a:pt x="6774" y="1077"/>
                    <a:pt x="7940" y="2274"/>
                    <a:pt x="8255" y="3723"/>
                  </a:cubicBezTo>
                  <a:cubicBezTo>
                    <a:pt x="8381" y="4227"/>
                    <a:pt x="8381" y="4763"/>
                    <a:pt x="8318" y="5267"/>
                  </a:cubicBezTo>
                  <a:cubicBezTo>
                    <a:pt x="8318" y="5330"/>
                    <a:pt x="8318" y="5424"/>
                    <a:pt x="8350" y="5487"/>
                  </a:cubicBezTo>
                  <a:lnTo>
                    <a:pt x="9263" y="7220"/>
                  </a:lnTo>
                  <a:cubicBezTo>
                    <a:pt x="9389" y="7441"/>
                    <a:pt x="9232" y="7756"/>
                    <a:pt x="8980" y="7756"/>
                  </a:cubicBezTo>
                  <a:lnTo>
                    <a:pt x="8034" y="7756"/>
                  </a:lnTo>
                  <a:cubicBezTo>
                    <a:pt x="7845" y="7756"/>
                    <a:pt x="7688" y="7913"/>
                    <a:pt x="7688" y="8102"/>
                  </a:cubicBezTo>
                  <a:lnTo>
                    <a:pt x="7688" y="9867"/>
                  </a:lnTo>
                  <a:lnTo>
                    <a:pt x="5892" y="9867"/>
                  </a:lnTo>
                  <a:cubicBezTo>
                    <a:pt x="5703" y="9867"/>
                    <a:pt x="5546" y="10024"/>
                    <a:pt x="5546" y="10213"/>
                  </a:cubicBezTo>
                  <a:lnTo>
                    <a:pt x="5546" y="11284"/>
                  </a:lnTo>
                  <a:lnTo>
                    <a:pt x="2049" y="11284"/>
                  </a:lnTo>
                  <a:lnTo>
                    <a:pt x="2049" y="7693"/>
                  </a:lnTo>
                  <a:cubicBezTo>
                    <a:pt x="2049" y="7598"/>
                    <a:pt x="2017" y="7504"/>
                    <a:pt x="1923" y="7441"/>
                  </a:cubicBezTo>
                  <a:cubicBezTo>
                    <a:pt x="1103" y="6685"/>
                    <a:pt x="631" y="5645"/>
                    <a:pt x="631" y="4542"/>
                  </a:cubicBezTo>
                  <a:cubicBezTo>
                    <a:pt x="631" y="2387"/>
                    <a:pt x="2372" y="679"/>
                    <a:pt x="4507" y="679"/>
                  </a:cubicBezTo>
                  <a:close/>
                  <a:moveTo>
                    <a:pt x="4570" y="0"/>
                  </a:moveTo>
                  <a:cubicBezTo>
                    <a:pt x="2059" y="0"/>
                    <a:pt x="1" y="1999"/>
                    <a:pt x="1" y="4542"/>
                  </a:cubicBezTo>
                  <a:cubicBezTo>
                    <a:pt x="1" y="5802"/>
                    <a:pt x="505" y="7000"/>
                    <a:pt x="1418" y="7850"/>
                  </a:cubicBezTo>
                  <a:lnTo>
                    <a:pt x="1418" y="11631"/>
                  </a:lnTo>
                  <a:cubicBezTo>
                    <a:pt x="1418" y="11851"/>
                    <a:pt x="1576" y="12009"/>
                    <a:pt x="1765" y="12009"/>
                  </a:cubicBezTo>
                  <a:lnTo>
                    <a:pt x="5987" y="12009"/>
                  </a:lnTo>
                  <a:cubicBezTo>
                    <a:pt x="6176" y="12009"/>
                    <a:pt x="6333" y="11851"/>
                    <a:pt x="6333" y="11631"/>
                  </a:cubicBezTo>
                  <a:lnTo>
                    <a:pt x="6333" y="10591"/>
                  </a:lnTo>
                  <a:lnTo>
                    <a:pt x="8097" y="10591"/>
                  </a:lnTo>
                  <a:cubicBezTo>
                    <a:pt x="8287" y="10591"/>
                    <a:pt x="8444" y="10434"/>
                    <a:pt x="8444" y="10213"/>
                  </a:cubicBezTo>
                  <a:lnTo>
                    <a:pt x="8444" y="8449"/>
                  </a:lnTo>
                  <a:lnTo>
                    <a:pt x="9043" y="8449"/>
                  </a:lnTo>
                  <a:cubicBezTo>
                    <a:pt x="9799" y="8417"/>
                    <a:pt x="10271" y="7598"/>
                    <a:pt x="9925" y="6874"/>
                  </a:cubicBezTo>
                  <a:lnTo>
                    <a:pt x="9043" y="5267"/>
                  </a:lnTo>
                  <a:cubicBezTo>
                    <a:pt x="9137" y="4700"/>
                    <a:pt x="9137" y="4164"/>
                    <a:pt x="9011" y="3597"/>
                  </a:cubicBezTo>
                  <a:cubicBezTo>
                    <a:pt x="8665" y="1864"/>
                    <a:pt x="7247" y="510"/>
                    <a:pt x="5546" y="100"/>
                  </a:cubicBezTo>
                  <a:cubicBezTo>
                    <a:pt x="5215" y="33"/>
                    <a:pt x="4889" y="0"/>
                    <a:pt x="45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6" name="Google Shape;5366;p51"/>
            <p:cNvSpPr/>
            <p:nvPr/>
          </p:nvSpPr>
          <p:spPr>
            <a:xfrm>
              <a:off x="-48195250" y="2377425"/>
              <a:ext cx="144150" cy="140225"/>
            </a:xfrm>
            <a:custGeom>
              <a:avLst/>
              <a:gdLst/>
              <a:ahLst/>
              <a:cxnLst/>
              <a:rect l="l" t="t" r="r" b="b"/>
              <a:pathLst>
                <a:path w="5766" h="5609" extrusionOk="0">
                  <a:moveTo>
                    <a:pt x="3214" y="757"/>
                  </a:moveTo>
                  <a:lnTo>
                    <a:pt x="3214" y="883"/>
                  </a:lnTo>
                  <a:cubicBezTo>
                    <a:pt x="3214" y="1040"/>
                    <a:pt x="3277" y="1135"/>
                    <a:pt x="3435" y="1198"/>
                  </a:cubicBezTo>
                  <a:cubicBezTo>
                    <a:pt x="3624" y="1261"/>
                    <a:pt x="3844" y="1387"/>
                    <a:pt x="4002" y="1513"/>
                  </a:cubicBezTo>
                  <a:cubicBezTo>
                    <a:pt x="4061" y="1553"/>
                    <a:pt x="4146" y="1593"/>
                    <a:pt x="4233" y="1593"/>
                  </a:cubicBezTo>
                  <a:cubicBezTo>
                    <a:pt x="4283" y="1593"/>
                    <a:pt x="4333" y="1579"/>
                    <a:pt x="4380" y="1545"/>
                  </a:cubicBezTo>
                  <a:lnTo>
                    <a:pt x="4506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32" y="2206"/>
                    <a:pt x="4537" y="2364"/>
                    <a:pt x="4569" y="2490"/>
                  </a:cubicBezTo>
                  <a:cubicBezTo>
                    <a:pt x="4632" y="2710"/>
                    <a:pt x="4632" y="2899"/>
                    <a:pt x="4569" y="3120"/>
                  </a:cubicBezTo>
                  <a:cubicBezTo>
                    <a:pt x="4537" y="3277"/>
                    <a:pt x="4632" y="3403"/>
                    <a:pt x="4726" y="3466"/>
                  </a:cubicBezTo>
                  <a:lnTo>
                    <a:pt x="4852" y="3561"/>
                  </a:lnTo>
                  <a:lnTo>
                    <a:pt x="4506" y="4159"/>
                  </a:lnTo>
                  <a:lnTo>
                    <a:pt x="4380" y="4065"/>
                  </a:lnTo>
                  <a:cubicBezTo>
                    <a:pt x="4323" y="4037"/>
                    <a:pt x="4260" y="4021"/>
                    <a:pt x="4199" y="4021"/>
                  </a:cubicBezTo>
                  <a:cubicBezTo>
                    <a:pt x="4125" y="4021"/>
                    <a:pt x="4054" y="4044"/>
                    <a:pt x="4002" y="4096"/>
                  </a:cubicBezTo>
                  <a:cubicBezTo>
                    <a:pt x="3844" y="4254"/>
                    <a:pt x="3624" y="4348"/>
                    <a:pt x="3435" y="4411"/>
                  </a:cubicBezTo>
                  <a:cubicBezTo>
                    <a:pt x="3277" y="4475"/>
                    <a:pt x="3214" y="4632"/>
                    <a:pt x="3214" y="4727"/>
                  </a:cubicBezTo>
                  <a:lnTo>
                    <a:pt x="3214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426" y="4475"/>
                    <a:pt x="2269" y="4411"/>
                  </a:cubicBezTo>
                  <a:cubicBezTo>
                    <a:pt x="2048" y="4348"/>
                    <a:pt x="1859" y="4222"/>
                    <a:pt x="1702" y="4096"/>
                  </a:cubicBezTo>
                  <a:cubicBezTo>
                    <a:pt x="1622" y="4057"/>
                    <a:pt x="1530" y="4017"/>
                    <a:pt x="1449" y="4017"/>
                  </a:cubicBezTo>
                  <a:cubicBezTo>
                    <a:pt x="1402" y="4017"/>
                    <a:pt x="1358" y="4030"/>
                    <a:pt x="1324" y="4065"/>
                  </a:cubicBezTo>
                  <a:lnTo>
                    <a:pt x="1198" y="4159"/>
                  </a:lnTo>
                  <a:lnTo>
                    <a:pt x="851" y="3561"/>
                  </a:lnTo>
                  <a:lnTo>
                    <a:pt x="946" y="3466"/>
                  </a:lnTo>
                  <a:cubicBezTo>
                    <a:pt x="1072" y="3403"/>
                    <a:pt x="1166" y="3246"/>
                    <a:pt x="1103" y="3120"/>
                  </a:cubicBezTo>
                  <a:cubicBezTo>
                    <a:pt x="1072" y="2899"/>
                    <a:pt x="1072" y="2710"/>
                    <a:pt x="1103" y="2490"/>
                  </a:cubicBezTo>
                  <a:cubicBezTo>
                    <a:pt x="1166" y="2332"/>
                    <a:pt x="1072" y="2206"/>
                    <a:pt x="946" y="2143"/>
                  </a:cubicBezTo>
                  <a:lnTo>
                    <a:pt x="851" y="2049"/>
                  </a:lnTo>
                  <a:lnTo>
                    <a:pt x="1198" y="1482"/>
                  </a:lnTo>
                  <a:lnTo>
                    <a:pt x="1324" y="1545"/>
                  </a:lnTo>
                  <a:cubicBezTo>
                    <a:pt x="1366" y="1573"/>
                    <a:pt x="1421" y="1588"/>
                    <a:pt x="1481" y="1588"/>
                  </a:cubicBezTo>
                  <a:cubicBezTo>
                    <a:pt x="1553" y="1588"/>
                    <a:pt x="1632" y="1565"/>
                    <a:pt x="1702" y="1513"/>
                  </a:cubicBezTo>
                  <a:cubicBezTo>
                    <a:pt x="1859" y="1356"/>
                    <a:pt x="2048" y="1261"/>
                    <a:pt x="2269" y="1198"/>
                  </a:cubicBezTo>
                  <a:cubicBezTo>
                    <a:pt x="2426" y="1135"/>
                    <a:pt x="2489" y="977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85" y="1"/>
                    <a:pt x="1828" y="158"/>
                    <a:pt x="1828" y="379"/>
                  </a:cubicBezTo>
                  <a:lnTo>
                    <a:pt x="1828" y="599"/>
                  </a:lnTo>
                  <a:cubicBezTo>
                    <a:pt x="1702" y="631"/>
                    <a:pt x="1576" y="725"/>
                    <a:pt x="1513" y="788"/>
                  </a:cubicBezTo>
                  <a:lnTo>
                    <a:pt x="1324" y="694"/>
                  </a:lnTo>
                  <a:cubicBezTo>
                    <a:pt x="1265" y="658"/>
                    <a:pt x="1192" y="641"/>
                    <a:pt x="1122" y="641"/>
                  </a:cubicBezTo>
                  <a:cubicBezTo>
                    <a:pt x="1004" y="641"/>
                    <a:pt x="890" y="690"/>
                    <a:pt x="851" y="788"/>
                  </a:cubicBezTo>
                  <a:lnTo>
                    <a:pt x="126" y="2017"/>
                  </a:lnTo>
                  <a:cubicBezTo>
                    <a:pt x="63" y="2175"/>
                    <a:pt x="95" y="2427"/>
                    <a:pt x="253" y="2490"/>
                  </a:cubicBezTo>
                  <a:lnTo>
                    <a:pt x="442" y="2616"/>
                  </a:lnTo>
                  <a:lnTo>
                    <a:pt x="442" y="2994"/>
                  </a:lnTo>
                  <a:lnTo>
                    <a:pt x="253" y="3120"/>
                  </a:lnTo>
                  <a:cubicBezTo>
                    <a:pt x="95" y="3214"/>
                    <a:pt x="0" y="3435"/>
                    <a:pt x="126" y="3592"/>
                  </a:cubicBezTo>
                  <a:lnTo>
                    <a:pt x="851" y="4821"/>
                  </a:lnTo>
                  <a:cubicBezTo>
                    <a:pt x="894" y="4928"/>
                    <a:pt x="1024" y="4991"/>
                    <a:pt x="1152" y="4991"/>
                  </a:cubicBezTo>
                  <a:cubicBezTo>
                    <a:pt x="1213" y="4991"/>
                    <a:pt x="1273" y="4977"/>
                    <a:pt x="1324" y="4947"/>
                  </a:cubicBezTo>
                  <a:lnTo>
                    <a:pt x="1513" y="4821"/>
                  </a:lnTo>
                  <a:cubicBezTo>
                    <a:pt x="1639" y="4884"/>
                    <a:pt x="1733" y="4979"/>
                    <a:pt x="1828" y="5010"/>
                  </a:cubicBezTo>
                  <a:lnTo>
                    <a:pt x="1828" y="5262"/>
                  </a:lnTo>
                  <a:cubicBezTo>
                    <a:pt x="1828" y="5451"/>
                    <a:pt x="1985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9" y="5451"/>
                    <a:pt x="3939" y="5262"/>
                  </a:cubicBezTo>
                  <a:lnTo>
                    <a:pt x="3939" y="5010"/>
                  </a:lnTo>
                  <a:cubicBezTo>
                    <a:pt x="4065" y="4979"/>
                    <a:pt x="4191" y="4884"/>
                    <a:pt x="4254" y="4821"/>
                  </a:cubicBezTo>
                  <a:lnTo>
                    <a:pt x="4474" y="4947"/>
                  </a:lnTo>
                  <a:cubicBezTo>
                    <a:pt x="4524" y="4967"/>
                    <a:pt x="4580" y="4978"/>
                    <a:pt x="4637" y="4978"/>
                  </a:cubicBezTo>
                  <a:cubicBezTo>
                    <a:pt x="4759" y="4978"/>
                    <a:pt x="4882" y="4929"/>
                    <a:pt x="4947" y="4821"/>
                  </a:cubicBezTo>
                  <a:lnTo>
                    <a:pt x="5640" y="3592"/>
                  </a:lnTo>
                  <a:cubicBezTo>
                    <a:pt x="5734" y="3435"/>
                    <a:pt x="5671" y="3214"/>
                    <a:pt x="5514" y="3120"/>
                  </a:cubicBezTo>
                  <a:lnTo>
                    <a:pt x="5325" y="2994"/>
                  </a:lnTo>
                  <a:lnTo>
                    <a:pt x="5325" y="2616"/>
                  </a:lnTo>
                  <a:lnTo>
                    <a:pt x="5514" y="2490"/>
                  </a:lnTo>
                  <a:cubicBezTo>
                    <a:pt x="5671" y="2427"/>
                    <a:pt x="5766" y="2206"/>
                    <a:pt x="5640" y="2017"/>
                  </a:cubicBezTo>
                  <a:lnTo>
                    <a:pt x="4947" y="788"/>
                  </a:lnTo>
                  <a:cubicBezTo>
                    <a:pt x="4887" y="689"/>
                    <a:pt x="4777" y="627"/>
                    <a:pt x="4664" y="627"/>
                  </a:cubicBezTo>
                  <a:cubicBezTo>
                    <a:pt x="4598" y="627"/>
                    <a:pt x="4532" y="648"/>
                    <a:pt x="4474" y="694"/>
                  </a:cubicBezTo>
                  <a:lnTo>
                    <a:pt x="4254" y="788"/>
                  </a:lnTo>
                  <a:cubicBezTo>
                    <a:pt x="4159" y="725"/>
                    <a:pt x="4033" y="631"/>
                    <a:pt x="3939" y="599"/>
                  </a:cubicBezTo>
                  <a:lnTo>
                    <a:pt x="3939" y="379"/>
                  </a:lnTo>
                  <a:cubicBezTo>
                    <a:pt x="3939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67" name="Google Shape;5367;p51"/>
            <p:cNvSpPr/>
            <p:nvPr/>
          </p:nvSpPr>
          <p:spPr>
            <a:xfrm>
              <a:off x="-48150350" y="2422325"/>
              <a:ext cx="52775" cy="52800"/>
            </a:xfrm>
            <a:custGeom>
              <a:avLst/>
              <a:gdLst/>
              <a:ahLst/>
              <a:cxnLst/>
              <a:rect l="l" t="t" r="r" b="b"/>
              <a:pathLst>
                <a:path w="2111" h="2112" extrusionOk="0">
                  <a:moveTo>
                    <a:pt x="1040" y="662"/>
                  </a:moveTo>
                  <a:cubicBezTo>
                    <a:pt x="1260" y="662"/>
                    <a:pt x="1418" y="820"/>
                    <a:pt x="1418" y="1009"/>
                  </a:cubicBezTo>
                  <a:cubicBezTo>
                    <a:pt x="1418" y="1198"/>
                    <a:pt x="1260" y="1355"/>
                    <a:pt x="1040" y="1355"/>
                  </a:cubicBezTo>
                  <a:cubicBezTo>
                    <a:pt x="851" y="1355"/>
                    <a:pt x="693" y="1198"/>
                    <a:pt x="693" y="1009"/>
                  </a:cubicBezTo>
                  <a:cubicBezTo>
                    <a:pt x="693" y="820"/>
                    <a:pt x="851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1"/>
                    <a:pt x="1040" y="2111"/>
                  </a:cubicBezTo>
                  <a:cubicBezTo>
                    <a:pt x="1639" y="2111"/>
                    <a:pt x="2111" y="1639"/>
                    <a:pt x="2111" y="1040"/>
                  </a:cubicBezTo>
                  <a:cubicBezTo>
                    <a:pt x="2111" y="473"/>
                    <a:pt x="163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68" name="Google Shape;5368;p51"/>
          <p:cNvGrpSpPr/>
          <p:nvPr/>
        </p:nvGrpSpPr>
        <p:grpSpPr>
          <a:xfrm>
            <a:off x="7506926" y="2278966"/>
            <a:ext cx="445929" cy="439257"/>
            <a:chOff x="-46404975" y="1966100"/>
            <a:chExt cx="302475" cy="297950"/>
          </a:xfrm>
        </p:grpSpPr>
        <p:sp>
          <p:nvSpPr>
            <p:cNvPr id="5369" name="Google Shape;5369;p51"/>
            <p:cNvSpPr/>
            <p:nvPr/>
          </p:nvSpPr>
          <p:spPr>
            <a:xfrm>
              <a:off x="-46349850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784" y="0"/>
                  </a:moveTo>
                  <a:cubicBezTo>
                    <a:pt x="686" y="0"/>
                    <a:pt x="583" y="24"/>
                    <a:pt x="505" y="71"/>
                  </a:cubicBezTo>
                  <a:cubicBezTo>
                    <a:pt x="1" y="607"/>
                    <a:pt x="1" y="1458"/>
                    <a:pt x="505" y="1962"/>
                  </a:cubicBezTo>
                  <a:cubicBezTo>
                    <a:pt x="757" y="2214"/>
                    <a:pt x="757" y="2655"/>
                    <a:pt x="505" y="2875"/>
                  </a:cubicBezTo>
                  <a:cubicBezTo>
                    <a:pt x="379" y="3001"/>
                    <a:pt x="379" y="3222"/>
                    <a:pt x="505" y="3379"/>
                  </a:cubicBezTo>
                  <a:cubicBezTo>
                    <a:pt x="568" y="3442"/>
                    <a:pt x="654" y="3474"/>
                    <a:pt x="749" y="3474"/>
                  </a:cubicBezTo>
                  <a:cubicBezTo>
                    <a:pt x="843" y="3474"/>
                    <a:pt x="946" y="3442"/>
                    <a:pt x="1040" y="3379"/>
                  </a:cubicBezTo>
                  <a:cubicBezTo>
                    <a:pt x="1544" y="2875"/>
                    <a:pt x="1544" y="2025"/>
                    <a:pt x="1040" y="1489"/>
                  </a:cubicBezTo>
                  <a:cubicBezTo>
                    <a:pt x="788" y="1269"/>
                    <a:pt x="788" y="827"/>
                    <a:pt x="1040" y="607"/>
                  </a:cubicBezTo>
                  <a:cubicBezTo>
                    <a:pt x="1135" y="481"/>
                    <a:pt x="1135" y="229"/>
                    <a:pt x="1040" y="71"/>
                  </a:cubicBezTo>
                  <a:cubicBezTo>
                    <a:pt x="977" y="24"/>
                    <a:pt x="883" y="0"/>
                    <a:pt x="7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0" name="Google Shape;5370;p51"/>
            <p:cNvSpPr/>
            <p:nvPr/>
          </p:nvSpPr>
          <p:spPr>
            <a:xfrm>
              <a:off x="-46297875" y="1966100"/>
              <a:ext cx="38625" cy="86850"/>
            </a:xfrm>
            <a:custGeom>
              <a:avLst/>
              <a:gdLst/>
              <a:ahLst/>
              <a:cxnLst/>
              <a:rect l="l" t="t" r="r" b="b"/>
              <a:pathLst>
                <a:path w="1545" h="3474" extrusionOk="0">
                  <a:moveTo>
                    <a:pt x="800" y="0"/>
                  </a:moveTo>
                  <a:cubicBezTo>
                    <a:pt x="710" y="0"/>
                    <a:pt x="615" y="24"/>
                    <a:pt x="537" y="71"/>
                  </a:cubicBezTo>
                  <a:cubicBezTo>
                    <a:pt x="1" y="607"/>
                    <a:pt x="1" y="1458"/>
                    <a:pt x="537" y="1962"/>
                  </a:cubicBezTo>
                  <a:cubicBezTo>
                    <a:pt x="757" y="2214"/>
                    <a:pt x="757" y="2655"/>
                    <a:pt x="537" y="2875"/>
                  </a:cubicBezTo>
                  <a:cubicBezTo>
                    <a:pt x="410" y="3001"/>
                    <a:pt x="410" y="3222"/>
                    <a:pt x="537" y="3379"/>
                  </a:cubicBezTo>
                  <a:cubicBezTo>
                    <a:pt x="584" y="3442"/>
                    <a:pt x="670" y="3474"/>
                    <a:pt x="765" y="3474"/>
                  </a:cubicBezTo>
                  <a:cubicBezTo>
                    <a:pt x="859" y="3474"/>
                    <a:pt x="962" y="3442"/>
                    <a:pt x="1041" y="3379"/>
                  </a:cubicBezTo>
                  <a:cubicBezTo>
                    <a:pt x="1545" y="2875"/>
                    <a:pt x="1545" y="2025"/>
                    <a:pt x="1041" y="1489"/>
                  </a:cubicBezTo>
                  <a:cubicBezTo>
                    <a:pt x="789" y="1269"/>
                    <a:pt x="789" y="827"/>
                    <a:pt x="1041" y="607"/>
                  </a:cubicBezTo>
                  <a:cubicBezTo>
                    <a:pt x="1167" y="481"/>
                    <a:pt x="1167" y="229"/>
                    <a:pt x="1041" y="71"/>
                  </a:cubicBezTo>
                  <a:cubicBezTo>
                    <a:pt x="978" y="24"/>
                    <a:pt x="891" y="0"/>
                    <a:pt x="8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1" name="Google Shape;5371;p51"/>
            <p:cNvSpPr/>
            <p:nvPr/>
          </p:nvSpPr>
          <p:spPr>
            <a:xfrm>
              <a:off x="-46244300" y="1966100"/>
              <a:ext cx="38600" cy="86850"/>
            </a:xfrm>
            <a:custGeom>
              <a:avLst/>
              <a:gdLst/>
              <a:ahLst/>
              <a:cxnLst/>
              <a:rect l="l" t="t" r="r" b="b"/>
              <a:pathLst>
                <a:path w="1544" h="3474" extrusionOk="0">
                  <a:moveTo>
                    <a:pt x="768" y="0"/>
                  </a:moveTo>
                  <a:cubicBezTo>
                    <a:pt x="678" y="0"/>
                    <a:pt x="583" y="24"/>
                    <a:pt x="504" y="71"/>
                  </a:cubicBezTo>
                  <a:cubicBezTo>
                    <a:pt x="0" y="607"/>
                    <a:pt x="0" y="1458"/>
                    <a:pt x="504" y="1962"/>
                  </a:cubicBezTo>
                  <a:cubicBezTo>
                    <a:pt x="756" y="2214"/>
                    <a:pt x="756" y="2655"/>
                    <a:pt x="504" y="2875"/>
                  </a:cubicBezTo>
                  <a:cubicBezTo>
                    <a:pt x="378" y="3001"/>
                    <a:pt x="378" y="3222"/>
                    <a:pt x="504" y="3379"/>
                  </a:cubicBezTo>
                  <a:cubicBezTo>
                    <a:pt x="567" y="3442"/>
                    <a:pt x="654" y="3474"/>
                    <a:pt x="745" y="3474"/>
                  </a:cubicBezTo>
                  <a:cubicBezTo>
                    <a:pt x="835" y="3474"/>
                    <a:pt x="930" y="3442"/>
                    <a:pt x="1008" y="3379"/>
                  </a:cubicBezTo>
                  <a:cubicBezTo>
                    <a:pt x="1544" y="2875"/>
                    <a:pt x="1544" y="2025"/>
                    <a:pt x="1008" y="1489"/>
                  </a:cubicBezTo>
                  <a:cubicBezTo>
                    <a:pt x="788" y="1269"/>
                    <a:pt x="788" y="827"/>
                    <a:pt x="1008" y="607"/>
                  </a:cubicBezTo>
                  <a:cubicBezTo>
                    <a:pt x="1134" y="481"/>
                    <a:pt x="1134" y="229"/>
                    <a:pt x="1008" y="71"/>
                  </a:cubicBezTo>
                  <a:cubicBezTo>
                    <a:pt x="945" y="24"/>
                    <a:pt x="859" y="0"/>
                    <a:pt x="7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2" name="Google Shape;5372;p51"/>
            <p:cNvSpPr/>
            <p:nvPr/>
          </p:nvSpPr>
          <p:spPr>
            <a:xfrm>
              <a:off x="-46404975" y="2070250"/>
              <a:ext cx="302475" cy="193800"/>
            </a:xfrm>
            <a:custGeom>
              <a:avLst/>
              <a:gdLst/>
              <a:ahLst/>
              <a:cxnLst/>
              <a:rect l="l" t="t" r="r" b="b"/>
              <a:pathLst>
                <a:path w="12099" h="7752" extrusionOk="0">
                  <a:moveTo>
                    <a:pt x="11058" y="1419"/>
                  </a:moveTo>
                  <a:cubicBezTo>
                    <a:pt x="11248" y="1419"/>
                    <a:pt x="11405" y="1576"/>
                    <a:pt x="11405" y="1797"/>
                  </a:cubicBezTo>
                  <a:cubicBezTo>
                    <a:pt x="11405" y="3088"/>
                    <a:pt x="10397" y="4160"/>
                    <a:pt x="9137" y="4223"/>
                  </a:cubicBezTo>
                  <a:cubicBezTo>
                    <a:pt x="9578" y="3372"/>
                    <a:pt x="9830" y="2395"/>
                    <a:pt x="9956" y="1419"/>
                  </a:cubicBezTo>
                  <a:close/>
                  <a:moveTo>
                    <a:pt x="9294" y="726"/>
                  </a:moveTo>
                  <a:cubicBezTo>
                    <a:pt x="9200" y="2521"/>
                    <a:pt x="8507" y="4569"/>
                    <a:pt x="7057" y="5640"/>
                  </a:cubicBezTo>
                  <a:lnTo>
                    <a:pt x="3056" y="5640"/>
                  </a:lnTo>
                  <a:lnTo>
                    <a:pt x="3056" y="5672"/>
                  </a:lnTo>
                  <a:cubicBezTo>
                    <a:pt x="1765" y="4695"/>
                    <a:pt x="914" y="2805"/>
                    <a:pt x="819" y="726"/>
                  </a:cubicBezTo>
                  <a:close/>
                  <a:moveTo>
                    <a:pt x="8948" y="6396"/>
                  </a:moveTo>
                  <a:cubicBezTo>
                    <a:pt x="8570" y="6837"/>
                    <a:pt x="8003" y="7090"/>
                    <a:pt x="7372" y="7090"/>
                  </a:cubicBezTo>
                  <a:lnTo>
                    <a:pt x="2710" y="7090"/>
                  </a:lnTo>
                  <a:cubicBezTo>
                    <a:pt x="2080" y="7090"/>
                    <a:pt x="1481" y="6837"/>
                    <a:pt x="1103" y="6396"/>
                  </a:cubicBezTo>
                  <a:close/>
                  <a:moveTo>
                    <a:pt x="441" y="1"/>
                  </a:moveTo>
                  <a:cubicBezTo>
                    <a:pt x="252" y="1"/>
                    <a:pt x="95" y="158"/>
                    <a:pt x="95" y="348"/>
                  </a:cubicBezTo>
                  <a:cubicBezTo>
                    <a:pt x="95" y="2301"/>
                    <a:pt x="725" y="4317"/>
                    <a:pt x="1985" y="5640"/>
                  </a:cubicBezTo>
                  <a:lnTo>
                    <a:pt x="441" y="5640"/>
                  </a:lnTo>
                  <a:cubicBezTo>
                    <a:pt x="158" y="5640"/>
                    <a:pt x="0" y="5924"/>
                    <a:pt x="126" y="6144"/>
                  </a:cubicBezTo>
                  <a:cubicBezTo>
                    <a:pt x="347" y="6617"/>
                    <a:pt x="725" y="7027"/>
                    <a:pt x="1197" y="7342"/>
                  </a:cubicBezTo>
                  <a:cubicBezTo>
                    <a:pt x="1670" y="7594"/>
                    <a:pt x="2174" y="7751"/>
                    <a:pt x="2710" y="7751"/>
                  </a:cubicBezTo>
                  <a:lnTo>
                    <a:pt x="7372" y="7751"/>
                  </a:lnTo>
                  <a:cubicBezTo>
                    <a:pt x="8475" y="7751"/>
                    <a:pt x="9452" y="7121"/>
                    <a:pt x="9956" y="6144"/>
                  </a:cubicBezTo>
                  <a:cubicBezTo>
                    <a:pt x="10082" y="5924"/>
                    <a:pt x="9924" y="5640"/>
                    <a:pt x="9641" y="5640"/>
                  </a:cubicBezTo>
                  <a:lnTo>
                    <a:pt x="8129" y="5640"/>
                  </a:lnTo>
                  <a:lnTo>
                    <a:pt x="8696" y="4916"/>
                  </a:lnTo>
                  <a:lnTo>
                    <a:pt x="8948" y="4916"/>
                  </a:lnTo>
                  <a:lnTo>
                    <a:pt x="8948" y="4947"/>
                  </a:lnTo>
                  <a:cubicBezTo>
                    <a:pt x="10680" y="4947"/>
                    <a:pt x="12098" y="3529"/>
                    <a:pt x="12098" y="1797"/>
                  </a:cubicBezTo>
                  <a:cubicBezTo>
                    <a:pt x="12098" y="1198"/>
                    <a:pt x="11626" y="726"/>
                    <a:pt x="11027" y="726"/>
                  </a:cubicBezTo>
                  <a:lnTo>
                    <a:pt x="9956" y="726"/>
                  </a:lnTo>
                  <a:lnTo>
                    <a:pt x="9956" y="348"/>
                  </a:lnTo>
                  <a:cubicBezTo>
                    <a:pt x="9956" y="158"/>
                    <a:pt x="9798" y="1"/>
                    <a:pt x="96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73" name="Google Shape;5373;p51"/>
          <p:cNvGrpSpPr/>
          <p:nvPr/>
        </p:nvGrpSpPr>
        <p:grpSpPr>
          <a:xfrm>
            <a:off x="7508657" y="2820353"/>
            <a:ext cx="442464" cy="442428"/>
            <a:chOff x="-46401050" y="2333325"/>
            <a:chExt cx="300125" cy="300100"/>
          </a:xfrm>
        </p:grpSpPr>
        <p:sp>
          <p:nvSpPr>
            <p:cNvPr id="5374" name="Google Shape;5374;p51"/>
            <p:cNvSpPr/>
            <p:nvPr/>
          </p:nvSpPr>
          <p:spPr>
            <a:xfrm>
              <a:off x="-46401050" y="2333325"/>
              <a:ext cx="300125" cy="300100"/>
            </a:xfrm>
            <a:custGeom>
              <a:avLst/>
              <a:gdLst/>
              <a:ahLst/>
              <a:cxnLst/>
              <a:rect l="l" t="t" r="r" b="b"/>
              <a:pathLst>
                <a:path w="12005" h="12004" extrusionOk="0">
                  <a:moveTo>
                    <a:pt x="7719" y="725"/>
                  </a:moveTo>
                  <a:lnTo>
                    <a:pt x="7719" y="2111"/>
                  </a:lnTo>
                  <a:lnTo>
                    <a:pt x="7026" y="2111"/>
                  </a:lnTo>
                  <a:lnTo>
                    <a:pt x="7026" y="725"/>
                  </a:lnTo>
                  <a:close/>
                  <a:moveTo>
                    <a:pt x="9137" y="725"/>
                  </a:moveTo>
                  <a:lnTo>
                    <a:pt x="9137" y="3498"/>
                  </a:lnTo>
                  <a:lnTo>
                    <a:pt x="2805" y="3498"/>
                  </a:lnTo>
                  <a:lnTo>
                    <a:pt x="2805" y="725"/>
                  </a:lnTo>
                  <a:lnTo>
                    <a:pt x="6302" y="725"/>
                  </a:lnTo>
                  <a:lnTo>
                    <a:pt x="6302" y="2489"/>
                  </a:lnTo>
                  <a:cubicBezTo>
                    <a:pt x="6302" y="2678"/>
                    <a:pt x="6459" y="2836"/>
                    <a:pt x="6648" y="2836"/>
                  </a:cubicBezTo>
                  <a:lnTo>
                    <a:pt x="8066" y="2836"/>
                  </a:lnTo>
                  <a:cubicBezTo>
                    <a:pt x="8255" y="2836"/>
                    <a:pt x="8413" y="2678"/>
                    <a:pt x="8413" y="2489"/>
                  </a:cubicBezTo>
                  <a:lnTo>
                    <a:pt x="8413" y="725"/>
                  </a:lnTo>
                  <a:close/>
                  <a:moveTo>
                    <a:pt x="2080" y="725"/>
                  </a:moveTo>
                  <a:lnTo>
                    <a:pt x="2080" y="3876"/>
                  </a:lnTo>
                  <a:cubicBezTo>
                    <a:pt x="2080" y="4065"/>
                    <a:pt x="2238" y="4222"/>
                    <a:pt x="2427" y="4222"/>
                  </a:cubicBezTo>
                  <a:lnTo>
                    <a:pt x="9452" y="4222"/>
                  </a:lnTo>
                  <a:cubicBezTo>
                    <a:pt x="9641" y="4222"/>
                    <a:pt x="9799" y="4065"/>
                    <a:pt x="9799" y="3876"/>
                  </a:cubicBezTo>
                  <a:lnTo>
                    <a:pt x="9799" y="1166"/>
                  </a:lnTo>
                  <a:lnTo>
                    <a:pt x="11217" y="2584"/>
                  </a:lnTo>
                  <a:lnTo>
                    <a:pt x="11217" y="11311"/>
                  </a:lnTo>
                  <a:lnTo>
                    <a:pt x="662" y="11311"/>
                  </a:lnTo>
                  <a:lnTo>
                    <a:pt x="662" y="725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11658" y="12004"/>
                  </a:lnTo>
                  <a:cubicBezTo>
                    <a:pt x="11847" y="12004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41" y="2395"/>
                    <a:pt x="11878" y="2300"/>
                    <a:pt x="11847" y="2237"/>
                  </a:cubicBezTo>
                  <a:lnTo>
                    <a:pt x="9736" y="127"/>
                  </a:lnTo>
                  <a:cubicBezTo>
                    <a:pt x="9641" y="32"/>
                    <a:pt x="9578" y="1"/>
                    <a:pt x="94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5" name="Google Shape;5375;p51"/>
            <p:cNvSpPr/>
            <p:nvPr/>
          </p:nvSpPr>
          <p:spPr>
            <a:xfrm>
              <a:off x="-46366400" y="258065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8" y="0"/>
                  </a:moveTo>
                  <a:cubicBezTo>
                    <a:pt x="159" y="0"/>
                    <a:pt x="1" y="158"/>
                    <a:pt x="1" y="347"/>
                  </a:cubicBezTo>
                  <a:cubicBezTo>
                    <a:pt x="1" y="536"/>
                    <a:pt x="159" y="693"/>
                    <a:pt x="348" y="693"/>
                  </a:cubicBezTo>
                  <a:lnTo>
                    <a:pt x="1041" y="693"/>
                  </a:lnTo>
                  <a:cubicBezTo>
                    <a:pt x="1261" y="693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6" name="Google Shape;5376;p51"/>
            <p:cNvSpPr/>
            <p:nvPr/>
          </p:nvSpPr>
          <p:spPr>
            <a:xfrm>
              <a:off x="-46313625" y="2457775"/>
              <a:ext cx="122900" cy="122100"/>
            </a:xfrm>
            <a:custGeom>
              <a:avLst/>
              <a:gdLst/>
              <a:ahLst/>
              <a:cxnLst/>
              <a:rect l="l" t="t" r="r" b="b"/>
              <a:pathLst>
                <a:path w="4916" h="4884" extrusionOk="0">
                  <a:moveTo>
                    <a:pt x="2458" y="662"/>
                  </a:moveTo>
                  <a:cubicBezTo>
                    <a:pt x="3435" y="662"/>
                    <a:pt x="4222" y="1450"/>
                    <a:pt x="4222" y="2426"/>
                  </a:cubicBezTo>
                  <a:cubicBezTo>
                    <a:pt x="4222" y="3403"/>
                    <a:pt x="3435" y="4190"/>
                    <a:pt x="2458" y="4190"/>
                  </a:cubicBezTo>
                  <a:cubicBezTo>
                    <a:pt x="1450" y="4190"/>
                    <a:pt x="662" y="3403"/>
                    <a:pt x="662" y="2426"/>
                  </a:cubicBezTo>
                  <a:cubicBezTo>
                    <a:pt x="662" y="1450"/>
                    <a:pt x="1450" y="662"/>
                    <a:pt x="2458" y="662"/>
                  </a:cubicBezTo>
                  <a:close/>
                  <a:moveTo>
                    <a:pt x="2458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81"/>
                    <a:pt x="1103" y="4884"/>
                    <a:pt x="2458" y="4884"/>
                  </a:cubicBezTo>
                  <a:cubicBezTo>
                    <a:pt x="3781" y="4884"/>
                    <a:pt x="4884" y="3749"/>
                    <a:pt x="4884" y="2426"/>
                  </a:cubicBezTo>
                  <a:cubicBezTo>
                    <a:pt x="4916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77" name="Google Shape;5377;p51"/>
            <p:cNvSpPr/>
            <p:nvPr/>
          </p:nvSpPr>
          <p:spPr>
            <a:xfrm>
              <a:off x="-46278950" y="249322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662"/>
                  </a:moveTo>
                  <a:cubicBezTo>
                    <a:pt x="1260" y="662"/>
                    <a:pt x="1418" y="819"/>
                    <a:pt x="1418" y="1008"/>
                  </a:cubicBezTo>
                  <a:cubicBezTo>
                    <a:pt x="1418" y="1197"/>
                    <a:pt x="1260" y="1355"/>
                    <a:pt x="1071" y="1355"/>
                  </a:cubicBezTo>
                  <a:cubicBezTo>
                    <a:pt x="851" y="1355"/>
                    <a:pt x="693" y="1197"/>
                    <a:pt x="693" y="1008"/>
                  </a:cubicBezTo>
                  <a:cubicBezTo>
                    <a:pt x="693" y="819"/>
                    <a:pt x="851" y="662"/>
                    <a:pt x="1071" y="662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38" y="2111"/>
                    <a:pt x="2111" y="1638"/>
                    <a:pt x="2111" y="1040"/>
                  </a:cubicBezTo>
                  <a:cubicBezTo>
                    <a:pt x="2142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78" name="Google Shape;5378;p51"/>
          <p:cNvSpPr/>
          <p:nvPr/>
        </p:nvSpPr>
        <p:spPr>
          <a:xfrm>
            <a:off x="7510401" y="3364767"/>
            <a:ext cx="444787" cy="443607"/>
          </a:xfrm>
          <a:custGeom>
            <a:avLst/>
            <a:gdLst/>
            <a:ahLst/>
            <a:cxnLst/>
            <a:rect l="l" t="t" r="r" b="b"/>
            <a:pathLst>
              <a:path w="12068" h="12036" extrusionOk="0">
                <a:moveTo>
                  <a:pt x="4222" y="630"/>
                </a:moveTo>
                <a:cubicBezTo>
                  <a:pt x="5010" y="630"/>
                  <a:pt x="5640" y="1292"/>
                  <a:pt x="5640" y="2048"/>
                </a:cubicBezTo>
                <a:lnTo>
                  <a:pt x="5640" y="9767"/>
                </a:lnTo>
                <a:cubicBezTo>
                  <a:pt x="5703" y="10617"/>
                  <a:pt x="5073" y="11311"/>
                  <a:pt x="4285" y="11311"/>
                </a:cubicBezTo>
                <a:cubicBezTo>
                  <a:pt x="3498" y="11311"/>
                  <a:pt x="2868" y="10680"/>
                  <a:pt x="2868" y="9893"/>
                </a:cubicBezTo>
                <a:lnTo>
                  <a:pt x="2868" y="9830"/>
                </a:lnTo>
                <a:cubicBezTo>
                  <a:pt x="3403" y="9767"/>
                  <a:pt x="3907" y="9515"/>
                  <a:pt x="4254" y="9137"/>
                </a:cubicBezTo>
                <a:cubicBezTo>
                  <a:pt x="4380" y="9011"/>
                  <a:pt x="4380" y="8790"/>
                  <a:pt x="4254" y="8633"/>
                </a:cubicBezTo>
                <a:cubicBezTo>
                  <a:pt x="4191" y="8570"/>
                  <a:pt x="4104" y="8538"/>
                  <a:pt x="4014" y="8538"/>
                </a:cubicBezTo>
                <a:cubicBezTo>
                  <a:pt x="3923" y="8538"/>
                  <a:pt x="3829" y="8570"/>
                  <a:pt x="3750" y="8633"/>
                </a:cubicBezTo>
                <a:cubicBezTo>
                  <a:pt x="3435" y="8948"/>
                  <a:pt x="2962" y="9137"/>
                  <a:pt x="2490" y="9137"/>
                </a:cubicBezTo>
                <a:cubicBezTo>
                  <a:pt x="1513" y="9137"/>
                  <a:pt x="725" y="8349"/>
                  <a:pt x="725" y="7372"/>
                </a:cubicBezTo>
                <a:cubicBezTo>
                  <a:pt x="725" y="7057"/>
                  <a:pt x="788" y="6742"/>
                  <a:pt x="946" y="6490"/>
                </a:cubicBezTo>
                <a:cubicBezTo>
                  <a:pt x="1387" y="6805"/>
                  <a:pt x="1891" y="6994"/>
                  <a:pt x="2490" y="6994"/>
                </a:cubicBezTo>
                <a:cubicBezTo>
                  <a:pt x="2679" y="6994"/>
                  <a:pt x="2836" y="6837"/>
                  <a:pt x="2836" y="6648"/>
                </a:cubicBezTo>
                <a:cubicBezTo>
                  <a:pt x="2836" y="6459"/>
                  <a:pt x="2679" y="6301"/>
                  <a:pt x="2490" y="6301"/>
                </a:cubicBezTo>
                <a:cubicBezTo>
                  <a:pt x="1513" y="6301"/>
                  <a:pt x="725" y="5514"/>
                  <a:pt x="725" y="4537"/>
                </a:cubicBezTo>
                <a:cubicBezTo>
                  <a:pt x="725" y="3623"/>
                  <a:pt x="1387" y="2899"/>
                  <a:pt x="2238" y="2804"/>
                </a:cubicBezTo>
                <a:cubicBezTo>
                  <a:pt x="2521" y="3623"/>
                  <a:pt x="3309" y="4159"/>
                  <a:pt x="4222" y="4159"/>
                </a:cubicBezTo>
                <a:cubicBezTo>
                  <a:pt x="4411" y="4159"/>
                  <a:pt x="4569" y="4001"/>
                  <a:pt x="4569" y="3812"/>
                </a:cubicBezTo>
                <a:cubicBezTo>
                  <a:pt x="4569" y="3623"/>
                  <a:pt x="4411" y="3466"/>
                  <a:pt x="4222" y="3466"/>
                </a:cubicBezTo>
                <a:cubicBezTo>
                  <a:pt x="3435" y="3466"/>
                  <a:pt x="2805" y="2836"/>
                  <a:pt x="2805" y="2048"/>
                </a:cubicBezTo>
                <a:cubicBezTo>
                  <a:pt x="2805" y="1261"/>
                  <a:pt x="3435" y="630"/>
                  <a:pt x="4222" y="630"/>
                </a:cubicBezTo>
                <a:close/>
                <a:moveTo>
                  <a:pt x="7814" y="788"/>
                </a:moveTo>
                <a:cubicBezTo>
                  <a:pt x="8602" y="788"/>
                  <a:pt x="9232" y="1418"/>
                  <a:pt x="9232" y="2206"/>
                </a:cubicBezTo>
                <a:cubicBezTo>
                  <a:pt x="9232" y="2993"/>
                  <a:pt x="8602" y="3623"/>
                  <a:pt x="7814" y="3623"/>
                </a:cubicBezTo>
                <a:cubicBezTo>
                  <a:pt x="7593" y="3623"/>
                  <a:pt x="7436" y="3781"/>
                  <a:pt x="7436" y="3970"/>
                </a:cubicBezTo>
                <a:cubicBezTo>
                  <a:pt x="7436" y="4159"/>
                  <a:pt x="7593" y="4316"/>
                  <a:pt x="7814" y="4316"/>
                </a:cubicBezTo>
                <a:cubicBezTo>
                  <a:pt x="8696" y="4316"/>
                  <a:pt x="9484" y="3749"/>
                  <a:pt x="9767" y="2962"/>
                </a:cubicBezTo>
                <a:cubicBezTo>
                  <a:pt x="10649" y="3056"/>
                  <a:pt x="11311" y="3812"/>
                  <a:pt x="11311" y="4695"/>
                </a:cubicBezTo>
                <a:cubicBezTo>
                  <a:pt x="11311" y="5671"/>
                  <a:pt x="10523" y="6459"/>
                  <a:pt x="9547" y="6459"/>
                </a:cubicBezTo>
                <a:cubicBezTo>
                  <a:pt x="9326" y="6459"/>
                  <a:pt x="9169" y="6616"/>
                  <a:pt x="9169" y="6805"/>
                </a:cubicBezTo>
                <a:cubicBezTo>
                  <a:pt x="9169" y="6994"/>
                  <a:pt x="9326" y="7152"/>
                  <a:pt x="9547" y="7152"/>
                </a:cubicBezTo>
                <a:cubicBezTo>
                  <a:pt x="10114" y="7152"/>
                  <a:pt x="10649" y="6963"/>
                  <a:pt x="11059" y="6648"/>
                </a:cubicBezTo>
                <a:cubicBezTo>
                  <a:pt x="11217" y="6931"/>
                  <a:pt x="11311" y="7215"/>
                  <a:pt x="11311" y="7530"/>
                </a:cubicBezTo>
                <a:cubicBezTo>
                  <a:pt x="11374" y="8381"/>
                  <a:pt x="10586" y="9168"/>
                  <a:pt x="9610" y="9168"/>
                </a:cubicBezTo>
                <a:cubicBezTo>
                  <a:pt x="9137" y="9168"/>
                  <a:pt x="8696" y="8979"/>
                  <a:pt x="8350" y="8664"/>
                </a:cubicBezTo>
                <a:cubicBezTo>
                  <a:pt x="8287" y="8601"/>
                  <a:pt x="8200" y="8570"/>
                  <a:pt x="8109" y="8570"/>
                </a:cubicBezTo>
                <a:cubicBezTo>
                  <a:pt x="8019" y="8570"/>
                  <a:pt x="7924" y="8601"/>
                  <a:pt x="7845" y="8664"/>
                </a:cubicBezTo>
                <a:cubicBezTo>
                  <a:pt x="7719" y="8790"/>
                  <a:pt x="7719" y="9011"/>
                  <a:pt x="7845" y="9168"/>
                </a:cubicBezTo>
                <a:cubicBezTo>
                  <a:pt x="8224" y="9578"/>
                  <a:pt x="8696" y="9798"/>
                  <a:pt x="9232" y="9893"/>
                </a:cubicBezTo>
                <a:lnTo>
                  <a:pt x="9232" y="9924"/>
                </a:lnTo>
                <a:cubicBezTo>
                  <a:pt x="9232" y="10712"/>
                  <a:pt x="8602" y="11342"/>
                  <a:pt x="7814" y="11342"/>
                </a:cubicBezTo>
                <a:cubicBezTo>
                  <a:pt x="7026" y="11342"/>
                  <a:pt x="6396" y="10680"/>
                  <a:pt x="6396" y="9924"/>
                </a:cubicBezTo>
                <a:lnTo>
                  <a:pt x="6396" y="2206"/>
                </a:lnTo>
                <a:cubicBezTo>
                  <a:pt x="6396" y="1418"/>
                  <a:pt x="7058" y="788"/>
                  <a:pt x="7814" y="788"/>
                </a:cubicBezTo>
                <a:close/>
                <a:moveTo>
                  <a:pt x="4254" y="0"/>
                </a:moveTo>
                <a:cubicBezTo>
                  <a:pt x="3088" y="0"/>
                  <a:pt x="2143" y="977"/>
                  <a:pt x="2143" y="2111"/>
                </a:cubicBezTo>
                <a:lnTo>
                  <a:pt x="2143" y="2174"/>
                </a:lnTo>
                <a:cubicBezTo>
                  <a:pt x="946" y="2332"/>
                  <a:pt x="1" y="3340"/>
                  <a:pt x="1" y="4600"/>
                </a:cubicBezTo>
                <a:cubicBezTo>
                  <a:pt x="1" y="5104"/>
                  <a:pt x="158" y="5640"/>
                  <a:pt x="442" y="6018"/>
                </a:cubicBezTo>
                <a:cubicBezTo>
                  <a:pt x="158" y="6427"/>
                  <a:pt x="1" y="6931"/>
                  <a:pt x="1" y="7435"/>
                </a:cubicBezTo>
                <a:cubicBezTo>
                  <a:pt x="1" y="8696"/>
                  <a:pt x="946" y="9735"/>
                  <a:pt x="2143" y="9861"/>
                </a:cubicBezTo>
                <a:lnTo>
                  <a:pt x="2143" y="9924"/>
                </a:lnTo>
                <a:cubicBezTo>
                  <a:pt x="2143" y="11090"/>
                  <a:pt x="3088" y="12035"/>
                  <a:pt x="4254" y="12035"/>
                </a:cubicBezTo>
                <a:cubicBezTo>
                  <a:pt x="5010" y="12035"/>
                  <a:pt x="5640" y="11657"/>
                  <a:pt x="6050" y="11058"/>
                </a:cubicBezTo>
                <a:cubicBezTo>
                  <a:pt x="6428" y="11657"/>
                  <a:pt x="7089" y="12035"/>
                  <a:pt x="7814" y="12035"/>
                </a:cubicBezTo>
                <a:cubicBezTo>
                  <a:pt x="8980" y="12035"/>
                  <a:pt x="9925" y="11058"/>
                  <a:pt x="9925" y="9924"/>
                </a:cubicBezTo>
                <a:lnTo>
                  <a:pt x="9925" y="9861"/>
                </a:lnTo>
                <a:cubicBezTo>
                  <a:pt x="11122" y="9704"/>
                  <a:pt x="12067" y="8696"/>
                  <a:pt x="12067" y="7435"/>
                </a:cubicBezTo>
                <a:cubicBezTo>
                  <a:pt x="12067" y="6931"/>
                  <a:pt x="11910" y="6459"/>
                  <a:pt x="11626" y="6018"/>
                </a:cubicBezTo>
                <a:cubicBezTo>
                  <a:pt x="11910" y="5577"/>
                  <a:pt x="12067" y="5104"/>
                  <a:pt x="12067" y="4600"/>
                </a:cubicBezTo>
                <a:cubicBezTo>
                  <a:pt x="12067" y="3371"/>
                  <a:pt x="11154" y="2363"/>
                  <a:pt x="9925" y="2174"/>
                </a:cubicBezTo>
                <a:lnTo>
                  <a:pt x="9925" y="2111"/>
                </a:lnTo>
                <a:cubicBezTo>
                  <a:pt x="9925" y="945"/>
                  <a:pt x="8980" y="0"/>
                  <a:pt x="7814" y="0"/>
                </a:cubicBezTo>
                <a:cubicBezTo>
                  <a:pt x="7089" y="0"/>
                  <a:pt x="6428" y="378"/>
                  <a:pt x="6050" y="977"/>
                </a:cubicBezTo>
                <a:cubicBezTo>
                  <a:pt x="5640" y="378"/>
                  <a:pt x="4979" y="0"/>
                  <a:pt x="42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79" name="Google Shape;5379;p51"/>
          <p:cNvGrpSpPr/>
          <p:nvPr/>
        </p:nvGrpSpPr>
        <p:grpSpPr>
          <a:xfrm>
            <a:off x="9707323" y="2833142"/>
            <a:ext cx="443607" cy="443569"/>
            <a:chOff x="-44914800" y="2342000"/>
            <a:chExt cx="300900" cy="300875"/>
          </a:xfrm>
        </p:grpSpPr>
        <p:sp>
          <p:nvSpPr>
            <p:cNvPr id="5380" name="Google Shape;5380;p51"/>
            <p:cNvSpPr/>
            <p:nvPr/>
          </p:nvSpPr>
          <p:spPr>
            <a:xfrm>
              <a:off x="-44914800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1450" y="725"/>
                  </a:moveTo>
                  <a:lnTo>
                    <a:pt x="1450" y="1418"/>
                  </a:ln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11311" y="725"/>
                  </a:moveTo>
                  <a:lnTo>
                    <a:pt x="11311" y="1418"/>
                  </a:lnTo>
                  <a:lnTo>
                    <a:pt x="10618" y="1418"/>
                  </a:lnTo>
                  <a:lnTo>
                    <a:pt x="10618" y="725"/>
                  </a:lnTo>
                  <a:close/>
                  <a:moveTo>
                    <a:pt x="9893" y="1418"/>
                  </a:moveTo>
                  <a:lnTo>
                    <a:pt x="9893" y="1796"/>
                  </a:lnTo>
                  <a:cubicBezTo>
                    <a:pt x="9893" y="1985"/>
                    <a:pt x="10051" y="2142"/>
                    <a:pt x="10240" y="2142"/>
                  </a:cubicBezTo>
                  <a:lnTo>
                    <a:pt x="10618" y="2142"/>
                  </a:lnTo>
                  <a:lnTo>
                    <a:pt x="10618" y="9893"/>
                  </a:lnTo>
                  <a:lnTo>
                    <a:pt x="10240" y="9893"/>
                  </a:lnTo>
                  <a:cubicBezTo>
                    <a:pt x="10051" y="9893"/>
                    <a:pt x="9893" y="10050"/>
                    <a:pt x="9893" y="10239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39"/>
                  </a:lnTo>
                  <a:cubicBezTo>
                    <a:pt x="2143" y="10050"/>
                    <a:pt x="1985" y="9893"/>
                    <a:pt x="1796" y="9893"/>
                  </a:cubicBezTo>
                  <a:lnTo>
                    <a:pt x="1450" y="9893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1418" y="10617"/>
                  </a:moveTo>
                  <a:lnTo>
                    <a:pt x="1418" y="11310"/>
                  </a:lnTo>
                  <a:lnTo>
                    <a:pt x="725" y="11310"/>
                  </a:lnTo>
                  <a:lnTo>
                    <a:pt x="725" y="10617"/>
                  </a:lnTo>
                  <a:close/>
                  <a:moveTo>
                    <a:pt x="11311" y="10617"/>
                  </a:moveTo>
                  <a:lnTo>
                    <a:pt x="11311" y="11310"/>
                  </a:lnTo>
                  <a:lnTo>
                    <a:pt x="10618" y="11310"/>
                  </a:lnTo>
                  <a:lnTo>
                    <a:pt x="10618" y="10617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64"/>
                  </a:lnTo>
                  <a:cubicBezTo>
                    <a:pt x="1" y="1985"/>
                    <a:pt x="158" y="2142"/>
                    <a:pt x="379" y="2142"/>
                  </a:cubicBezTo>
                  <a:lnTo>
                    <a:pt x="725" y="2142"/>
                  </a:lnTo>
                  <a:lnTo>
                    <a:pt x="725" y="9893"/>
                  </a:lnTo>
                  <a:lnTo>
                    <a:pt x="379" y="9893"/>
                  </a:lnTo>
                  <a:cubicBezTo>
                    <a:pt x="158" y="9893"/>
                    <a:pt x="1" y="10050"/>
                    <a:pt x="1" y="10239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79" y="12035"/>
                  </a:cubicBezTo>
                  <a:lnTo>
                    <a:pt x="1796" y="12035"/>
                  </a:lnTo>
                  <a:cubicBezTo>
                    <a:pt x="1985" y="12035"/>
                    <a:pt x="2143" y="11877"/>
                    <a:pt x="2143" y="11657"/>
                  </a:cubicBezTo>
                  <a:lnTo>
                    <a:pt x="2143" y="11310"/>
                  </a:lnTo>
                  <a:lnTo>
                    <a:pt x="9893" y="11310"/>
                  </a:lnTo>
                  <a:lnTo>
                    <a:pt x="9893" y="11657"/>
                  </a:lnTo>
                  <a:cubicBezTo>
                    <a:pt x="9893" y="11877"/>
                    <a:pt x="10051" y="12035"/>
                    <a:pt x="10240" y="12035"/>
                  </a:cubicBezTo>
                  <a:lnTo>
                    <a:pt x="11657" y="12035"/>
                  </a:lnTo>
                  <a:cubicBezTo>
                    <a:pt x="11878" y="12035"/>
                    <a:pt x="12036" y="11877"/>
                    <a:pt x="12036" y="11657"/>
                  </a:cubicBezTo>
                  <a:lnTo>
                    <a:pt x="12036" y="10239"/>
                  </a:lnTo>
                  <a:cubicBezTo>
                    <a:pt x="12036" y="10050"/>
                    <a:pt x="11878" y="9893"/>
                    <a:pt x="11657" y="9893"/>
                  </a:cubicBezTo>
                  <a:lnTo>
                    <a:pt x="11311" y="9893"/>
                  </a:lnTo>
                  <a:lnTo>
                    <a:pt x="11311" y="2142"/>
                  </a:lnTo>
                  <a:lnTo>
                    <a:pt x="11657" y="2142"/>
                  </a:lnTo>
                  <a:cubicBezTo>
                    <a:pt x="11878" y="2142"/>
                    <a:pt x="12036" y="1985"/>
                    <a:pt x="12036" y="1764"/>
                  </a:cubicBezTo>
                  <a:lnTo>
                    <a:pt x="12036" y="378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1" name="Google Shape;5381;p51"/>
            <p:cNvSpPr/>
            <p:nvPr/>
          </p:nvSpPr>
          <p:spPr>
            <a:xfrm>
              <a:off x="-44860450" y="2412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7026" y="694"/>
                  </a:moveTo>
                  <a:lnTo>
                    <a:pt x="7026" y="725"/>
                  </a:lnTo>
                  <a:lnTo>
                    <a:pt x="7026" y="5136"/>
                  </a:lnTo>
                  <a:lnTo>
                    <a:pt x="5514" y="3624"/>
                  </a:lnTo>
                  <a:cubicBezTo>
                    <a:pt x="5451" y="3561"/>
                    <a:pt x="5356" y="3498"/>
                    <a:pt x="5262" y="3498"/>
                  </a:cubicBezTo>
                  <a:cubicBezTo>
                    <a:pt x="5167" y="3498"/>
                    <a:pt x="5041" y="3561"/>
                    <a:pt x="5010" y="3624"/>
                  </a:cubicBezTo>
                  <a:lnTo>
                    <a:pt x="3907" y="4821"/>
                  </a:lnTo>
                  <a:lnTo>
                    <a:pt x="2678" y="3592"/>
                  </a:lnTo>
                  <a:cubicBezTo>
                    <a:pt x="2615" y="3529"/>
                    <a:pt x="2529" y="3498"/>
                    <a:pt x="2438" y="3498"/>
                  </a:cubicBezTo>
                  <a:cubicBezTo>
                    <a:pt x="2348" y="3498"/>
                    <a:pt x="2253" y="3529"/>
                    <a:pt x="2174" y="3592"/>
                  </a:cubicBezTo>
                  <a:lnTo>
                    <a:pt x="662" y="5104"/>
                  </a:lnTo>
                  <a:lnTo>
                    <a:pt x="662" y="694"/>
                  </a:lnTo>
                  <a:close/>
                  <a:moveTo>
                    <a:pt x="2458" y="4380"/>
                  </a:moveTo>
                  <a:lnTo>
                    <a:pt x="3718" y="5640"/>
                  </a:lnTo>
                  <a:lnTo>
                    <a:pt x="1198" y="5640"/>
                  </a:lnTo>
                  <a:lnTo>
                    <a:pt x="2458" y="4380"/>
                  </a:lnTo>
                  <a:close/>
                  <a:moveTo>
                    <a:pt x="5293" y="4411"/>
                  </a:moveTo>
                  <a:lnTo>
                    <a:pt x="6554" y="5671"/>
                  </a:lnTo>
                  <a:lnTo>
                    <a:pt x="4695" y="5671"/>
                  </a:lnTo>
                  <a:lnTo>
                    <a:pt x="4695" y="5640"/>
                  </a:lnTo>
                  <a:lnTo>
                    <a:pt x="4411" y="5356"/>
                  </a:lnTo>
                  <a:lnTo>
                    <a:pt x="5293" y="4411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5986"/>
                  </a:lnTo>
                  <a:cubicBezTo>
                    <a:pt x="0" y="6207"/>
                    <a:pt x="158" y="6365"/>
                    <a:pt x="347" y="6365"/>
                  </a:cubicBezTo>
                  <a:lnTo>
                    <a:pt x="7373" y="6365"/>
                  </a:lnTo>
                  <a:cubicBezTo>
                    <a:pt x="7562" y="6365"/>
                    <a:pt x="7719" y="6207"/>
                    <a:pt x="7719" y="5986"/>
                  </a:cubicBezTo>
                  <a:lnTo>
                    <a:pt x="7719" y="379"/>
                  </a:lnTo>
                  <a:cubicBezTo>
                    <a:pt x="7719" y="158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2" name="Google Shape;5382;p51"/>
            <p:cNvSpPr/>
            <p:nvPr/>
          </p:nvSpPr>
          <p:spPr>
            <a:xfrm>
              <a:off x="-44791150" y="243965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041" y="725"/>
                  </a:moveTo>
                  <a:cubicBezTo>
                    <a:pt x="1261" y="725"/>
                    <a:pt x="1419" y="883"/>
                    <a:pt x="1419" y="1072"/>
                  </a:cubicBezTo>
                  <a:cubicBezTo>
                    <a:pt x="1419" y="1261"/>
                    <a:pt x="1261" y="1418"/>
                    <a:pt x="1041" y="1418"/>
                  </a:cubicBezTo>
                  <a:cubicBezTo>
                    <a:pt x="852" y="1418"/>
                    <a:pt x="694" y="1261"/>
                    <a:pt x="694" y="1072"/>
                  </a:cubicBezTo>
                  <a:cubicBezTo>
                    <a:pt x="694" y="883"/>
                    <a:pt x="852" y="725"/>
                    <a:pt x="1041" y="725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32" y="1670"/>
                    <a:pt x="505" y="2143"/>
                    <a:pt x="1041" y="2143"/>
                  </a:cubicBezTo>
                  <a:cubicBezTo>
                    <a:pt x="1639" y="2143"/>
                    <a:pt x="2112" y="1670"/>
                    <a:pt x="2112" y="1072"/>
                  </a:cubicBezTo>
                  <a:cubicBezTo>
                    <a:pt x="2112" y="473"/>
                    <a:pt x="1639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83" name="Google Shape;5383;p51"/>
          <p:cNvSpPr/>
          <p:nvPr/>
        </p:nvSpPr>
        <p:spPr>
          <a:xfrm>
            <a:off x="2561311" y="2251562"/>
            <a:ext cx="441285" cy="440695"/>
          </a:xfrm>
          <a:custGeom>
            <a:avLst/>
            <a:gdLst/>
            <a:ahLst/>
            <a:cxnLst/>
            <a:rect l="l" t="t" r="r" b="b"/>
            <a:pathLst>
              <a:path w="11973" h="11957" extrusionOk="0">
                <a:moveTo>
                  <a:pt x="5986" y="748"/>
                </a:moveTo>
                <a:lnTo>
                  <a:pt x="8003" y="1756"/>
                </a:lnTo>
                <a:lnTo>
                  <a:pt x="5986" y="2796"/>
                </a:lnTo>
                <a:lnTo>
                  <a:pt x="4002" y="1756"/>
                </a:lnTo>
                <a:lnTo>
                  <a:pt x="5986" y="748"/>
                </a:lnTo>
                <a:close/>
                <a:moveTo>
                  <a:pt x="3561" y="2324"/>
                </a:moveTo>
                <a:lnTo>
                  <a:pt x="5671" y="3395"/>
                </a:lnTo>
                <a:lnTo>
                  <a:pt x="5671" y="6136"/>
                </a:lnTo>
                <a:lnTo>
                  <a:pt x="3561" y="5064"/>
                </a:lnTo>
                <a:lnTo>
                  <a:pt x="3561" y="2324"/>
                </a:lnTo>
                <a:close/>
                <a:moveTo>
                  <a:pt x="8475" y="2324"/>
                </a:moveTo>
                <a:lnTo>
                  <a:pt x="8475" y="5064"/>
                </a:lnTo>
                <a:lnTo>
                  <a:pt x="6364" y="6136"/>
                </a:lnTo>
                <a:lnTo>
                  <a:pt x="6364" y="3395"/>
                </a:lnTo>
                <a:lnTo>
                  <a:pt x="8475" y="2324"/>
                </a:lnTo>
                <a:close/>
                <a:moveTo>
                  <a:pt x="3214" y="5663"/>
                </a:moveTo>
                <a:lnTo>
                  <a:pt x="5230" y="6703"/>
                </a:lnTo>
                <a:lnTo>
                  <a:pt x="3214" y="7711"/>
                </a:lnTo>
                <a:lnTo>
                  <a:pt x="1166" y="6703"/>
                </a:lnTo>
                <a:lnTo>
                  <a:pt x="3214" y="5663"/>
                </a:lnTo>
                <a:close/>
                <a:moveTo>
                  <a:pt x="8822" y="5663"/>
                </a:moveTo>
                <a:lnTo>
                  <a:pt x="10870" y="6703"/>
                </a:lnTo>
                <a:lnTo>
                  <a:pt x="8822" y="7711"/>
                </a:lnTo>
                <a:lnTo>
                  <a:pt x="6837" y="6703"/>
                </a:lnTo>
                <a:lnTo>
                  <a:pt x="8822" y="5663"/>
                </a:lnTo>
                <a:close/>
                <a:moveTo>
                  <a:pt x="5671" y="7238"/>
                </a:moveTo>
                <a:lnTo>
                  <a:pt x="5671" y="9948"/>
                </a:lnTo>
                <a:lnTo>
                  <a:pt x="3561" y="11019"/>
                </a:lnTo>
                <a:lnTo>
                  <a:pt x="3561" y="8309"/>
                </a:lnTo>
                <a:lnTo>
                  <a:pt x="5671" y="7238"/>
                </a:lnTo>
                <a:close/>
                <a:moveTo>
                  <a:pt x="11311" y="7238"/>
                </a:moveTo>
                <a:lnTo>
                  <a:pt x="11311" y="10011"/>
                </a:lnTo>
                <a:lnTo>
                  <a:pt x="9200" y="11050"/>
                </a:lnTo>
                <a:lnTo>
                  <a:pt x="9200" y="8309"/>
                </a:lnTo>
                <a:lnTo>
                  <a:pt x="11311" y="7238"/>
                </a:lnTo>
                <a:close/>
                <a:moveTo>
                  <a:pt x="725" y="7270"/>
                </a:moveTo>
                <a:lnTo>
                  <a:pt x="2836" y="8341"/>
                </a:lnTo>
                <a:lnTo>
                  <a:pt x="2836" y="11082"/>
                </a:lnTo>
                <a:lnTo>
                  <a:pt x="725" y="10042"/>
                </a:lnTo>
                <a:lnTo>
                  <a:pt x="725" y="7270"/>
                </a:lnTo>
                <a:close/>
                <a:moveTo>
                  <a:pt x="6364" y="7270"/>
                </a:moveTo>
                <a:lnTo>
                  <a:pt x="8475" y="8341"/>
                </a:lnTo>
                <a:lnTo>
                  <a:pt x="8475" y="11082"/>
                </a:lnTo>
                <a:lnTo>
                  <a:pt x="6364" y="10042"/>
                </a:lnTo>
                <a:lnTo>
                  <a:pt x="6364" y="7270"/>
                </a:lnTo>
                <a:close/>
                <a:moveTo>
                  <a:pt x="5998" y="0"/>
                </a:moveTo>
                <a:cubicBezTo>
                  <a:pt x="5947" y="0"/>
                  <a:pt x="5892" y="8"/>
                  <a:pt x="5829" y="24"/>
                </a:cubicBezTo>
                <a:lnTo>
                  <a:pt x="3056" y="1441"/>
                </a:lnTo>
                <a:cubicBezTo>
                  <a:pt x="2930" y="1536"/>
                  <a:pt x="2836" y="1662"/>
                  <a:pt x="2836" y="1756"/>
                </a:cubicBezTo>
                <a:lnTo>
                  <a:pt x="2836" y="5064"/>
                </a:lnTo>
                <a:lnTo>
                  <a:pt x="221" y="6388"/>
                </a:lnTo>
                <a:cubicBezTo>
                  <a:pt x="95" y="6451"/>
                  <a:pt x="0" y="6577"/>
                  <a:pt x="0" y="6703"/>
                </a:cubicBezTo>
                <a:lnTo>
                  <a:pt x="0" y="10200"/>
                </a:lnTo>
                <a:cubicBezTo>
                  <a:pt x="0" y="10326"/>
                  <a:pt x="95" y="10420"/>
                  <a:pt x="221" y="10515"/>
                </a:cubicBezTo>
                <a:lnTo>
                  <a:pt x="3056" y="11933"/>
                </a:lnTo>
                <a:cubicBezTo>
                  <a:pt x="3088" y="11948"/>
                  <a:pt x="3135" y="11956"/>
                  <a:pt x="3190" y="11956"/>
                </a:cubicBezTo>
                <a:cubicBezTo>
                  <a:pt x="3245" y="11956"/>
                  <a:pt x="3308" y="11948"/>
                  <a:pt x="3371" y="11933"/>
                </a:cubicBezTo>
                <a:lnTo>
                  <a:pt x="5986" y="10578"/>
                </a:lnTo>
                <a:lnTo>
                  <a:pt x="8633" y="11933"/>
                </a:lnTo>
                <a:cubicBezTo>
                  <a:pt x="8680" y="11948"/>
                  <a:pt x="8727" y="11956"/>
                  <a:pt x="8779" y="11956"/>
                </a:cubicBezTo>
                <a:cubicBezTo>
                  <a:pt x="8830" y="11956"/>
                  <a:pt x="8885" y="11948"/>
                  <a:pt x="8948" y="11933"/>
                </a:cubicBezTo>
                <a:lnTo>
                  <a:pt x="11783" y="10515"/>
                </a:lnTo>
                <a:cubicBezTo>
                  <a:pt x="11909" y="10420"/>
                  <a:pt x="11972" y="10326"/>
                  <a:pt x="11972" y="10200"/>
                </a:cubicBezTo>
                <a:lnTo>
                  <a:pt x="11972" y="6703"/>
                </a:lnTo>
                <a:cubicBezTo>
                  <a:pt x="11972" y="6577"/>
                  <a:pt x="11941" y="6451"/>
                  <a:pt x="11783" y="6388"/>
                </a:cubicBezTo>
                <a:lnTo>
                  <a:pt x="9137" y="5064"/>
                </a:lnTo>
                <a:lnTo>
                  <a:pt x="9137" y="1756"/>
                </a:lnTo>
                <a:cubicBezTo>
                  <a:pt x="9137" y="1662"/>
                  <a:pt x="9074" y="1536"/>
                  <a:pt x="8948" y="1441"/>
                </a:cubicBezTo>
                <a:lnTo>
                  <a:pt x="6144" y="24"/>
                </a:lnTo>
                <a:cubicBezTo>
                  <a:pt x="6097" y="8"/>
                  <a:pt x="6049" y="0"/>
                  <a:pt x="59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84" name="Google Shape;5384;p51"/>
          <p:cNvGrpSpPr/>
          <p:nvPr/>
        </p:nvGrpSpPr>
        <p:grpSpPr>
          <a:xfrm>
            <a:off x="2557034" y="2795770"/>
            <a:ext cx="443607" cy="441469"/>
            <a:chOff x="-49786250" y="2316650"/>
            <a:chExt cx="300900" cy="299450"/>
          </a:xfrm>
        </p:grpSpPr>
        <p:sp>
          <p:nvSpPr>
            <p:cNvPr id="5385" name="Google Shape;5385;p51"/>
            <p:cNvSpPr/>
            <p:nvPr/>
          </p:nvSpPr>
          <p:spPr>
            <a:xfrm>
              <a:off x="-49746875" y="2316650"/>
              <a:ext cx="217400" cy="299450"/>
            </a:xfrm>
            <a:custGeom>
              <a:avLst/>
              <a:gdLst/>
              <a:ahLst/>
              <a:cxnLst/>
              <a:rect l="l" t="t" r="r" b="b"/>
              <a:pathLst>
                <a:path w="8696" h="11978" extrusionOk="0">
                  <a:moveTo>
                    <a:pt x="4411" y="3944"/>
                  </a:moveTo>
                  <a:lnTo>
                    <a:pt x="5010" y="5110"/>
                  </a:lnTo>
                  <a:cubicBezTo>
                    <a:pt x="4837" y="5188"/>
                    <a:pt x="4640" y="5228"/>
                    <a:pt x="4439" y="5228"/>
                  </a:cubicBezTo>
                  <a:cubicBezTo>
                    <a:pt x="4238" y="5228"/>
                    <a:pt x="4033" y="5188"/>
                    <a:pt x="3844" y="5110"/>
                  </a:cubicBezTo>
                  <a:lnTo>
                    <a:pt x="4411" y="3944"/>
                  </a:lnTo>
                  <a:close/>
                  <a:moveTo>
                    <a:pt x="5136" y="5834"/>
                  </a:moveTo>
                  <a:lnTo>
                    <a:pt x="5136" y="8418"/>
                  </a:lnTo>
                  <a:lnTo>
                    <a:pt x="3718" y="8418"/>
                  </a:lnTo>
                  <a:lnTo>
                    <a:pt x="3718" y="5834"/>
                  </a:lnTo>
                  <a:cubicBezTo>
                    <a:pt x="3939" y="5897"/>
                    <a:pt x="4191" y="5960"/>
                    <a:pt x="4411" y="5960"/>
                  </a:cubicBezTo>
                  <a:cubicBezTo>
                    <a:pt x="4663" y="5960"/>
                    <a:pt x="4884" y="5897"/>
                    <a:pt x="5136" y="5834"/>
                  </a:cubicBezTo>
                  <a:close/>
                  <a:moveTo>
                    <a:pt x="4390" y="657"/>
                  </a:moveTo>
                  <a:cubicBezTo>
                    <a:pt x="5196" y="657"/>
                    <a:pt x="5982" y="942"/>
                    <a:pt x="6617" y="1455"/>
                  </a:cubicBezTo>
                  <a:cubicBezTo>
                    <a:pt x="7467" y="2117"/>
                    <a:pt x="7940" y="3156"/>
                    <a:pt x="7940" y="4196"/>
                  </a:cubicBezTo>
                  <a:cubicBezTo>
                    <a:pt x="7940" y="5078"/>
                    <a:pt x="7625" y="5897"/>
                    <a:pt x="7058" y="6527"/>
                  </a:cubicBezTo>
                  <a:cubicBezTo>
                    <a:pt x="6585" y="7095"/>
                    <a:pt x="6270" y="7756"/>
                    <a:pt x="6207" y="8418"/>
                  </a:cubicBezTo>
                  <a:lnTo>
                    <a:pt x="5829" y="8418"/>
                  </a:lnTo>
                  <a:lnTo>
                    <a:pt x="5829" y="5267"/>
                  </a:lnTo>
                  <a:cubicBezTo>
                    <a:pt x="5829" y="5236"/>
                    <a:pt x="5829" y="5141"/>
                    <a:pt x="5798" y="5110"/>
                  </a:cubicBezTo>
                  <a:lnTo>
                    <a:pt x="4726" y="2999"/>
                  </a:lnTo>
                  <a:cubicBezTo>
                    <a:pt x="4663" y="2873"/>
                    <a:pt x="4537" y="2778"/>
                    <a:pt x="4411" y="2778"/>
                  </a:cubicBezTo>
                  <a:cubicBezTo>
                    <a:pt x="4317" y="2778"/>
                    <a:pt x="4191" y="2873"/>
                    <a:pt x="4096" y="2999"/>
                  </a:cubicBezTo>
                  <a:lnTo>
                    <a:pt x="3057" y="5110"/>
                  </a:lnTo>
                  <a:cubicBezTo>
                    <a:pt x="2994" y="5141"/>
                    <a:pt x="2994" y="5236"/>
                    <a:pt x="2994" y="5267"/>
                  </a:cubicBezTo>
                  <a:lnTo>
                    <a:pt x="2994" y="8418"/>
                  </a:lnTo>
                  <a:lnTo>
                    <a:pt x="2647" y="8418"/>
                  </a:lnTo>
                  <a:cubicBezTo>
                    <a:pt x="2584" y="7756"/>
                    <a:pt x="2301" y="7095"/>
                    <a:pt x="1796" y="6527"/>
                  </a:cubicBezTo>
                  <a:cubicBezTo>
                    <a:pt x="1040" y="5708"/>
                    <a:pt x="757" y="4574"/>
                    <a:pt x="1009" y="3408"/>
                  </a:cubicBezTo>
                  <a:cubicBezTo>
                    <a:pt x="1261" y="2085"/>
                    <a:pt x="2332" y="1014"/>
                    <a:pt x="3687" y="731"/>
                  </a:cubicBezTo>
                  <a:cubicBezTo>
                    <a:pt x="3921" y="681"/>
                    <a:pt x="4156" y="657"/>
                    <a:pt x="4390" y="657"/>
                  </a:cubicBezTo>
                  <a:close/>
                  <a:moveTo>
                    <a:pt x="6207" y="9142"/>
                  </a:moveTo>
                  <a:lnTo>
                    <a:pt x="6207" y="9489"/>
                  </a:lnTo>
                  <a:cubicBezTo>
                    <a:pt x="6207" y="9678"/>
                    <a:pt x="6050" y="9835"/>
                    <a:pt x="5829" y="9835"/>
                  </a:cubicBezTo>
                  <a:lnTo>
                    <a:pt x="3057" y="9835"/>
                  </a:lnTo>
                  <a:cubicBezTo>
                    <a:pt x="2836" y="9835"/>
                    <a:pt x="2679" y="9678"/>
                    <a:pt x="2679" y="9489"/>
                  </a:cubicBezTo>
                  <a:lnTo>
                    <a:pt x="2679" y="9142"/>
                  </a:lnTo>
                  <a:close/>
                  <a:moveTo>
                    <a:pt x="5483" y="10529"/>
                  </a:moveTo>
                  <a:lnTo>
                    <a:pt x="5483" y="10907"/>
                  </a:lnTo>
                  <a:cubicBezTo>
                    <a:pt x="5483" y="11096"/>
                    <a:pt x="5325" y="11253"/>
                    <a:pt x="5136" y="11253"/>
                  </a:cubicBezTo>
                  <a:lnTo>
                    <a:pt x="3718" y="11253"/>
                  </a:lnTo>
                  <a:cubicBezTo>
                    <a:pt x="3529" y="11253"/>
                    <a:pt x="3372" y="11096"/>
                    <a:pt x="3372" y="10907"/>
                  </a:cubicBezTo>
                  <a:lnTo>
                    <a:pt x="3372" y="10529"/>
                  </a:lnTo>
                  <a:close/>
                  <a:moveTo>
                    <a:pt x="4318" y="0"/>
                  </a:moveTo>
                  <a:cubicBezTo>
                    <a:pt x="4056" y="0"/>
                    <a:pt x="3792" y="23"/>
                    <a:pt x="3529" y="69"/>
                  </a:cubicBezTo>
                  <a:cubicBezTo>
                    <a:pt x="1954" y="384"/>
                    <a:pt x="631" y="1707"/>
                    <a:pt x="284" y="3314"/>
                  </a:cubicBezTo>
                  <a:cubicBezTo>
                    <a:pt x="1" y="4637"/>
                    <a:pt x="379" y="6023"/>
                    <a:pt x="1261" y="7000"/>
                  </a:cubicBezTo>
                  <a:cubicBezTo>
                    <a:pt x="1702" y="7536"/>
                    <a:pt x="1986" y="8166"/>
                    <a:pt x="1986" y="8796"/>
                  </a:cubicBezTo>
                  <a:lnTo>
                    <a:pt x="1986" y="9489"/>
                  </a:lnTo>
                  <a:cubicBezTo>
                    <a:pt x="1986" y="9961"/>
                    <a:pt x="2269" y="10371"/>
                    <a:pt x="2679" y="10466"/>
                  </a:cubicBezTo>
                  <a:lnTo>
                    <a:pt x="2679" y="10907"/>
                  </a:lnTo>
                  <a:cubicBezTo>
                    <a:pt x="2679" y="11505"/>
                    <a:pt x="3151" y="11978"/>
                    <a:pt x="3750" y="11978"/>
                  </a:cubicBezTo>
                  <a:lnTo>
                    <a:pt x="5168" y="11978"/>
                  </a:lnTo>
                  <a:cubicBezTo>
                    <a:pt x="5766" y="11978"/>
                    <a:pt x="6239" y="11505"/>
                    <a:pt x="6239" y="10907"/>
                  </a:cubicBezTo>
                  <a:lnTo>
                    <a:pt x="6239" y="10466"/>
                  </a:lnTo>
                  <a:cubicBezTo>
                    <a:pt x="6617" y="10308"/>
                    <a:pt x="6963" y="9930"/>
                    <a:pt x="6963" y="9489"/>
                  </a:cubicBezTo>
                  <a:lnTo>
                    <a:pt x="6963" y="8796"/>
                  </a:lnTo>
                  <a:cubicBezTo>
                    <a:pt x="6963" y="8166"/>
                    <a:pt x="7184" y="7536"/>
                    <a:pt x="7656" y="6969"/>
                  </a:cubicBezTo>
                  <a:cubicBezTo>
                    <a:pt x="8318" y="6212"/>
                    <a:pt x="8696" y="5236"/>
                    <a:pt x="8696" y="4228"/>
                  </a:cubicBezTo>
                  <a:cubicBezTo>
                    <a:pt x="8633" y="2967"/>
                    <a:pt x="8097" y="1739"/>
                    <a:pt x="7058" y="951"/>
                  </a:cubicBezTo>
                  <a:cubicBezTo>
                    <a:pt x="6285" y="328"/>
                    <a:pt x="5314" y="0"/>
                    <a:pt x="43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6" name="Google Shape;5386;p51"/>
            <p:cNvSpPr/>
            <p:nvPr/>
          </p:nvSpPr>
          <p:spPr>
            <a:xfrm>
              <a:off x="-49786250" y="2422325"/>
              <a:ext cx="36250" cy="17350"/>
            </a:xfrm>
            <a:custGeom>
              <a:avLst/>
              <a:gdLst/>
              <a:ahLst/>
              <a:cxnLst/>
              <a:rect l="l" t="t" r="r" b="b"/>
              <a:pathLst>
                <a:path w="1450" h="694" extrusionOk="0">
                  <a:moveTo>
                    <a:pt x="379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50" y="127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7" name="Google Shape;5387;p51"/>
            <p:cNvSpPr/>
            <p:nvPr/>
          </p:nvSpPr>
          <p:spPr>
            <a:xfrm>
              <a:off x="-49783900" y="2362475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391" y="0"/>
                  </a:moveTo>
                  <a:cubicBezTo>
                    <a:pt x="300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4"/>
                  </a:lnTo>
                  <a:cubicBezTo>
                    <a:pt x="694" y="1182"/>
                    <a:pt x="781" y="1205"/>
                    <a:pt x="871" y="1205"/>
                  </a:cubicBezTo>
                  <a:cubicBezTo>
                    <a:pt x="962" y="1205"/>
                    <a:pt x="1056" y="1182"/>
                    <a:pt x="1135" y="1134"/>
                  </a:cubicBezTo>
                  <a:cubicBezTo>
                    <a:pt x="1261" y="1008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8" name="Google Shape;5388;p51"/>
            <p:cNvSpPr/>
            <p:nvPr/>
          </p:nvSpPr>
          <p:spPr>
            <a:xfrm>
              <a:off x="-49783900" y="2468800"/>
              <a:ext cx="31550" cy="30150"/>
            </a:xfrm>
            <a:custGeom>
              <a:avLst/>
              <a:gdLst/>
              <a:ahLst/>
              <a:cxnLst/>
              <a:rect l="l" t="t" r="r" b="b"/>
              <a:pathLst>
                <a:path w="1262" h="1206" extrusionOk="0">
                  <a:moveTo>
                    <a:pt x="871" y="0"/>
                  </a:moveTo>
                  <a:cubicBezTo>
                    <a:pt x="781" y="0"/>
                    <a:pt x="694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77"/>
                    <a:pt x="127" y="1135"/>
                  </a:cubicBezTo>
                  <a:cubicBezTo>
                    <a:pt x="174" y="1182"/>
                    <a:pt x="261" y="1205"/>
                    <a:pt x="355" y="1205"/>
                  </a:cubicBezTo>
                  <a:cubicBezTo>
                    <a:pt x="450" y="1205"/>
                    <a:pt x="552" y="1182"/>
                    <a:pt x="631" y="1135"/>
                  </a:cubicBezTo>
                  <a:lnTo>
                    <a:pt x="1135" y="599"/>
                  </a:lnTo>
                  <a:cubicBezTo>
                    <a:pt x="1261" y="504"/>
                    <a:pt x="1261" y="252"/>
                    <a:pt x="1135" y="95"/>
                  </a:cubicBezTo>
                  <a:cubicBezTo>
                    <a:pt x="1056" y="32"/>
                    <a:pt x="962" y="0"/>
                    <a:pt x="8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89" name="Google Shape;5389;p51"/>
            <p:cNvSpPr/>
            <p:nvPr/>
          </p:nvSpPr>
          <p:spPr>
            <a:xfrm>
              <a:off x="-495208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0" name="Google Shape;5390;p51"/>
            <p:cNvSpPr/>
            <p:nvPr/>
          </p:nvSpPr>
          <p:spPr>
            <a:xfrm>
              <a:off x="-49519250" y="2362475"/>
              <a:ext cx="31525" cy="31325"/>
            </a:xfrm>
            <a:custGeom>
              <a:avLst/>
              <a:gdLst/>
              <a:ahLst/>
              <a:cxnLst/>
              <a:rect l="l" t="t" r="r" b="b"/>
              <a:pathLst>
                <a:path w="1261" h="1253" extrusionOk="0">
                  <a:moveTo>
                    <a:pt x="906" y="0"/>
                  </a:moveTo>
                  <a:cubicBezTo>
                    <a:pt x="812" y="0"/>
                    <a:pt x="709" y="32"/>
                    <a:pt x="631" y="95"/>
                  </a:cubicBezTo>
                  <a:lnTo>
                    <a:pt x="127" y="599"/>
                  </a:lnTo>
                  <a:cubicBezTo>
                    <a:pt x="1" y="725"/>
                    <a:pt x="1" y="945"/>
                    <a:pt x="127" y="1134"/>
                  </a:cubicBezTo>
                  <a:cubicBezTo>
                    <a:pt x="190" y="1213"/>
                    <a:pt x="276" y="1253"/>
                    <a:pt x="367" y="1253"/>
                  </a:cubicBezTo>
                  <a:cubicBezTo>
                    <a:pt x="457" y="1253"/>
                    <a:pt x="552" y="1213"/>
                    <a:pt x="631" y="1134"/>
                  </a:cubicBezTo>
                  <a:lnTo>
                    <a:pt x="1135" y="599"/>
                  </a:lnTo>
                  <a:cubicBezTo>
                    <a:pt x="1261" y="473"/>
                    <a:pt x="1261" y="252"/>
                    <a:pt x="1135" y="95"/>
                  </a:cubicBezTo>
                  <a:cubicBezTo>
                    <a:pt x="1088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1" name="Google Shape;5391;p51"/>
            <p:cNvSpPr/>
            <p:nvPr/>
          </p:nvSpPr>
          <p:spPr>
            <a:xfrm>
              <a:off x="-49519250" y="2468800"/>
              <a:ext cx="31525" cy="30150"/>
            </a:xfrm>
            <a:custGeom>
              <a:avLst/>
              <a:gdLst/>
              <a:ahLst/>
              <a:cxnLst/>
              <a:rect l="l" t="t" r="r" b="b"/>
              <a:pathLst>
                <a:path w="1261" h="1206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221"/>
                    <a:pt x="1" y="441"/>
                    <a:pt x="127" y="599"/>
                  </a:cubicBezTo>
                  <a:lnTo>
                    <a:pt x="631" y="1135"/>
                  </a:lnTo>
                  <a:cubicBezTo>
                    <a:pt x="694" y="1182"/>
                    <a:pt x="780" y="1205"/>
                    <a:pt x="871" y="1205"/>
                  </a:cubicBezTo>
                  <a:cubicBezTo>
                    <a:pt x="962" y="1205"/>
                    <a:pt x="1056" y="1182"/>
                    <a:pt x="1135" y="1135"/>
                  </a:cubicBezTo>
                  <a:cubicBezTo>
                    <a:pt x="1261" y="1009"/>
                    <a:pt x="1261" y="756"/>
                    <a:pt x="1135" y="599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392" name="Google Shape;5392;p51"/>
          <p:cNvSpPr/>
          <p:nvPr/>
        </p:nvSpPr>
        <p:spPr>
          <a:xfrm>
            <a:off x="2551452" y="3338047"/>
            <a:ext cx="461003" cy="443607"/>
          </a:xfrm>
          <a:custGeom>
            <a:avLst/>
            <a:gdLst/>
            <a:ahLst/>
            <a:cxnLst/>
            <a:rect l="l" t="t" r="r" b="b"/>
            <a:pathLst>
              <a:path w="12508" h="12036" extrusionOk="0">
                <a:moveTo>
                  <a:pt x="4600" y="725"/>
                </a:moveTo>
                <a:cubicBezTo>
                  <a:pt x="7026" y="725"/>
                  <a:pt x="8475" y="1387"/>
                  <a:pt x="8475" y="1796"/>
                </a:cubicBezTo>
                <a:cubicBezTo>
                  <a:pt x="8475" y="2143"/>
                  <a:pt x="7058" y="2836"/>
                  <a:pt x="4600" y="2836"/>
                </a:cubicBezTo>
                <a:cubicBezTo>
                  <a:pt x="2111" y="2836"/>
                  <a:pt x="725" y="2143"/>
                  <a:pt x="725" y="1796"/>
                </a:cubicBezTo>
                <a:cubicBezTo>
                  <a:pt x="725" y="1387"/>
                  <a:pt x="2143" y="725"/>
                  <a:pt x="4600" y="725"/>
                </a:cubicBezTo>
                <a:close/>
                <a:moveTo>
                  <a:pt x="694" y="2805"/>
                </a:moveTo>
                <a:cubicBezTo>
                  <a:pt x="1670" y="3403"/>
                  <a:pt x="3371" y="3592"/>
                  <a:pt x="4537" y="3592"/>
                </a:cubicBezTo>
                <a:cubicBezTo>
                  <a:pt x="4915" y="3592"/>
                  <a:pt x="5262" y="3592"/>
                  <a:pt x="5608" y="3561"/>
                </a:cubicBezTo>
                <a:lnTo>
                  <a:pt x="5608" y="4002"/>
                </a:lnTo>
                <a:cubicBezTo>
                  <a:pt x="5608" y="4191"/>
                  <a:pt x="5451" y="4348"/>
                  <a:pt x="5262" y="4348"/>
                </a:cubicBezTo>
                <a:cubicBezTo>
                  <a:pt x="4663" y="4348"/>
                  <a:pt x="4191" y="4821"/>
                  <a:pt x="4191" y="5420"/>
                </a:cubicBezTo>
                <a:lnTo>
                  <a:pt x="4191" y="6113"/>
                </a:lnTo>
                <a:cubicBezTo>
                  <a:pt x="4191" y="6302"/>
                  <a:pt x="4033" y="6459"/>
                  <a:pt x="3844" y="6459"/>
                </a:cubicBezTo>
                <a:cubicBezTo>
                  <a:pt x="3655" y="6459"/>
                  <a:pt x="3497" y="6302"/>
                  <a:pt x="3497" y="6113"/>
                </a:cubicBezTo>
                <a:lnTo>
                  <a:pt x="3497" y="5325"/>
                </a:lnTo>
                <a:cubicBezTo>
                  <a:pt x="3529" y="4726"/>
                  <a:pt x="3056" y="4254"/>
                  <a:pt x="2458" y="4254"/>
                </a:cubicBezTo>
                <a:cubicBezTo>
                  <a:pt x="1859" y="4254"/>
                  <a:pt x="1387" y="4726"/>
                  <a:pt x="1387" y="5325"/>
                </a:cubicBezTo>
                <a:lnTo>
                  <a:pt x="1387" y="6743"/>
                </a:lnTo>
                <a:cubicBezTo>
                  <a:pt x="1387" y="6932"/>
                  <a:pt x="1229" y="7089"/>
                  <a:pt x="1040" y="7089"/>
                </a:cubicBezTo>
                <a:cubicBezTo>
                  <a:pt x="851" y="7089"/>
                  <a:pt x="694" y="6932"/>
                  <a:pt x="694" y="6743"/>
                </a:cubicBezTo>
                <a:lnTo>
                  <a:pt x="694" y="2805"/>
                </a:lnTo>
                <a:close/>
                <a:moveTo>
                  <a:pt x="8475" y="2742"/>
                </a:moveTo>
                <a:lnTo>
                  <a:pt x="8475" y="8192"/>
                </a:lnTo>
                <a:cubicBezTo>
                  <a:pt x="7719" y="8034"/>
                  <a:pt x="7026" y="7625"/>
                  <a:pt x="6553" y="6995"/>
                </a:cubicBezTo>
                <a:lnTo>
                  <a:pt x="5104" y="5010"/>
                </a:lnTo>
                <a:cubicBezTo>
                  <a:pt x="5104" y="5010"/>
                  <a:pt x="5167" y="4978"/>
                  <a:pt x="5293" y="4978"/>
                </a:cubicBezTo>
                <a:cubicBezTo>
                  <a:pt x="5892" y="4978"/>
                  <a:pt x="6364" y="4506"/>
                  <a:pt x="6364" y="3907"/>
                </a:cubicBezTo>
                <a:lnTo>
                  <a:pt x="6364" y="3403"/>
                </a:lnTo>
                <a:cubicBezTo>
                  <a:pt x="7215" y="3277"/>
                  <a:pt x="7971" y="3057"/>
                  <a:pt x="8475" y="2742"/>
                </a:cubicBezTo>
                <a:close/>
                <a:moveTo>
                  <a:pt x="9200" y="3844"/>
                </a:moveTo>
                <a:cubicBezTo>
                  <a:pt x="9925" y="4159"/>
                  <a:pt x="10555" y="4695"/>
                  <a:pt x="10996" y="5325"/>
                </a:cubicBezTo>
                <a:cubicBezTo>
                  <a:pt x="11689" y="6302"/>
                  <a:pt x="11153" y="7782"/>
                  <a:pt x="10019" y="8160"/>
                </a:cubicBezTo>
                <a:cubicBezTo>
                  <a:pt x="9735" y="8223"/>
                  <a:pt x="9452" y="8318"/>
                  <a:pt x="9200" y="8318"/>
                </a:cubicBezTo>
                <a:lnTo>
                  <a:pt x="9200" y="3844"/>
                </a:lnTo>
                <a:close/>
                <a:moveTo>
                  <a:pt x="2489" y="4978"/>
                </a:moveTo>
                <a:cubicBezTo>
                  <a:pt x="2678" y="4978"/>
                  <a:pt x="2836" y="5136"/>
                  <a:pt x="2836" y="5325"/>
                </a:cubicBezTo>
                <a:lnTo>
                  <a:pt x="2836" y="6050"/>
                </a:lnTo>
                <a:cubicBezTo>
                  <a:pt x="2836" y="6617"/>
                  <a:pt x="3308" y="7089"/>
                  <a:pt x="3907" y="7089"/>
                </a:cubicBezTo>
                <a:cubicBezTo>
                  <a:pt x="4474" y="7089"/>
                  <a:pt x="4947" y="6680"/>
                  <a:pt x="4978" y="6081"/>
                </a:cubicBezTo>
                <a:lnTo>
                  <a:pt x="5986" y="7467"/>
                </a:lnTo>
                <a:cubicBezTo>
                  <a:pt x="6459" y="8097"/>
                  <a:pt x="7152" y="8570"/>
                  <a:pt x="7877" y="8822"/>
                </a:cubicBezTo>
                <a:cubicBezTo>
                  <a:pt x="8097" y="8917"/>
                  <a:pt x="8286" y="8948"/>
                  <a:pt x="8507" y="8980"/>
                </a:cubicBezTo>
                <a:lnTo>
                  <a:pt x="8507" y="10303"/>
                </a:lnTo>
                <a:cubicBezTo>
                  <a:pt x="8475" y="10618"/>
                  <a:pt x="7058" y="11311"/>
                  <a:pt x="4600" y="11311"/>
                </a:cubicBezTo>
                <a:cubicBezTo>
                  <a:pt x="2111" y="11311"/>
                  <a:pt x="725" y="10586"/>
                  <a:pt x="725" y="10240"/>
                </a:cubicBezTo>
                <a:lnTo>
                  <a:pt x="725" y="7688"/>
                </a:lnTo>
                <a:cubicBezTo>
                  <a:pt x="851" y="7719"/>
                  <a:pt x="977" y="7782"/>
                  <a:pt x="1072" y="7782"/>
                </a:cubicBezTo>
                <a:cubicBezTo>
                  <a:pt x="1670" y="7782"/>
                  <a:pt x="2143" y="7310"/>
                  <a:pt x="2143" y="6711"/>
                </a:cubicBezTo>
                <a:lnTo>
                  <a:pt x="2143" y="5325"/>
                </a:lnTo>
                <a:cubicBezTo>
                  <a:pt x="2143" y="5136"/>
                  <a:pt x="2300" y="4978"/>
                  <a:pt x="2489" y="4978"/>
                </a:cubicBezTo>
                <a:close/>
                <a:moveTo>
                  <a:pt x="4537" y="1"/>
                </a:moveTo>
                <a:cubicBezTo>
                  <a:pt x="3371" y="1"/>
                  <a:pt x="2300" y="158"/>
                  <a:pt x="1481" y="442"/>
                </a:cubicBezTo>
                <a:cubicBezTo>
                  <a:pt x="252" y="851"/>
                  <a:pt x="0" y="1387"/>
                  <a:pt x="0" y="1796"/>
                </a:cubicBezTo>
                <a:lnTo>
                  <a:pt x="0" y="10240"/>
                </a:lnTo>
                <a:cubicBezTo>
                  <a:pt x="0" y="10649"/>
                  <a:pt x="252" y="11153"/>
                  <a:pt x="1481" y="11594"/>
                </a:cubicBezTo>
                <a:cubicBezTo>
                  <a:pt x="2300" y="11878"/>
                  <a:pt x="3403" y="12036"/>
                  <a:pt x="4537" y="12036"/>
                </a:cubicBezTo>
                <a:cubicBezTo>
                  <a:pt x="6837" y="12036"/>
                  <a:pt x="9137" y="11437"/>
                  <a:pt x="9137" y="10240"/>
                </a:cubicBezTo>
                <a:lnTo>
                  <a:pt x="9137" y="8980"/>
                </a:lnTo>
                <a:cubicBezTo>
                  <a:pt x="9515" y="8980"/>
                  <a:pt x="9862" y="8917"/>
                  <a:pt x="10208" y="8791"/>
                </a:cubicBezTo>
                <a:cubicBezTo>
                  <a:pt x="11815" y="8286"/>
                  <a:pt x="12508" y="6302"/>
                  <a:pt x="11563" y="4884"/>
                </a:cubicBezTo>
                <a:cubicBezTo>
                  <a:pt x="10996" y="4096"/>
                  <a:pt x="10208" y="3435"/>
                  <a:pt x="9137" y="2994"/>
                </a:cubicBezTo>
                <a:lnTo>
                  <a:pt x="9137" y="1796"/>
                </a:lnTo>
                <a:cubicBezTo>
                  <a:pt x="9137" y="631"/>
                  <a:pt x="6837" y="1"/>
                  <a:pt x="453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393" name="Google Shape;5393;p51"/>
          <p:cNvSpPr/>
          <p:nvPr/>
        </p:nvSpPr>
        <p:spPr>
          <a:xfrm>
            <a:off x="5318023" y="2290739"/>
            <a:ext cx="443607" cy="442428"/>
          </a:xfrm>
          <a:custGeom>
            <a:avLst/>
            <a:gdLst/>
            <a:ahLst/>
            <a:cxnLst/>
            <a:rect l="l" t="t" r="r" b="b"/>
            <a:pathLst>
              <a:path w="12036" h="12004" extrusionOk="0">
                <a:moveTo>
                  <a:pt x="1450" y="693"/>
                </a:moveTo>
                <a:lnTo>
                  <a:pt x="1450" y="1418"/>
                </a:lnTo>
                <a:lnTo>
                  <a:pt x="756" y="1418"/>
                </a:lnTo>
                <a:lnTo>
                  <a:pt x="756" y="693"/>
                </a:lnTo>
                <a:close/>
                <a:moveTo>
                  <a:pt x="11342" y="693"/>
                </a:moveTo>
                <a:lnTo>
                  <a:pt x="11342" y="1418"/>
                </a:lnTo>
                <a:lnTo>
                  <a:pt x="10618" y="1418"/>
                </a:lnTo>
                <a:lnTo>
                  <a:pt x="10618" y="693"/>
                </a:lnTo>
                <a:close/>
                <a:moveTo>
                  <a:pt x="6049" y="4191"/>
                </a:moveTo>
                <a:cubicBezTo>
                  <a:pt x="6270" y="4191"/>
                  <a:pt x="6427" y="4380"/>
                  <a:pt x="6427" y="4569"/>
                </a:cubicBezTo>
                <a:cubicBezTo>
                  <a:pt x="6427" y="4758"/>
                  <a:pt x="6270" y="4915"/>
                  <a:pt x="6049" y="4915"/>
                </a:cubicBezTo>
                <a:cubicBezTo>
                  <a:pt x="5860" y="4915"/>
                  <a:pt x="5703" y="4758"/>
                  <a:pt x="5703" y="4569"/>
                </a:cubicBezTo>
                <a:cubicBezTo>
                  <a:pt x="5703" y="4380"/>
                  <a:pt x="5860" y="4191"/>
                  <a:pt x="6049" y="4191"/>
                </a:cubicBezTo>
                <a:close/>
                <a:moveTo>
                  <a:pt x="6081" y="1040"/>
                </a:moveTo>
                <a:cubicBezTo>
                  <a:pt x="6144" y="1166"/>
                  <a:pt x="8381" y="5167"/>
                  <a:pt x="8475" y="5262"/>
                </a:cubicBezTo>
                <a:lnTo>
                  <a:pt x="7278" y="7026"/>
                </a:lnTo>
                <a:lnTo>
                  <a:pt x="6427" y="7026"/>
                </a:lnTo>
                <a:lnTo>
                  <a:pt x="6427" y="5577"/>
                </a:lnTo>
                <a:cubicBezTo>
                  <a:pt x="6805" y="5419"/>
                  <a:pt x="7120" y="5041"/>
                  <a:pt x="7120" y="4600"/>
                </a:cubicBezTo>
                <a:cubicBezTo>
                  <a:pt x="7120" y="4001"/>
                  <a:pt x="6648" y="3529"/>
                  <a:pt x="6081" y="3529"/>
                </a:cubicBezTo>
                <a:cubicBezTo>
                  <a:pt x="5482" y="3529"/>
                  <a:pt x="5010" y="4001"/>
                  <a:pt x="5010" y="4600"/>
                </a:cubicBezTo>
                <a:cubicBezTo>
                  <a:pt x="5010" y="5073"/>
                  <a:pt x="5293" y="5451"/>
                  <a:pt x="5703" y="5577"/>
                </a:cubicBezTo>
                <a:lnTo>
                  <a:pt x="5703" y="7026"/>
                </a:lnTo>
                <a:lnTo>
                  <a:pt x="4852" y="7026"/>
                </a:lnTo>
                <a:lnTo>
                  <a:pt x="3655" y="5262"/>
                </a:lnTo>
                <a:cubicBezTo>
                  <a:pt x="3749" y="5167"/>
                  <a:pt x="5986" y="1166"/>
                  <a:pt x="6081" y="1040"/>
                </a:cubicBezTo>
                <a:close/>
                <a:moveTo>
                  <a:pt x="3812" y="3529"/>
                </a:moveTo>
                <a:lnTo>
                  <a:pt x="2899" y="5104"/>
                </a:lnTo>
                <a:cubicBezTo>
                  <a:pt x="2836" y="5230"/>
                  <a:pt x="2836" y="5388"/>
                  <a:pt x="2899" y="5451"/>
                </a:cubicBezTo>
                <a:lnTo>
                  <a:pt x="4064" y="7215"/>
                </a:lnTo>
                <a:cubicBezTo>
                  <a:pt x="3749" y="7404"/>
                  <a:pt x="3529" y="7719"/>
                  <a:pt x="3529" y="8097"/>
                </a:cubicBezTo>
                <a:lnTo>
                  <a:pt x="3529" y="8475"/>
                </a:lnTo>
                <a:lnTo>
                  <a:pt x="693" y="8475"/>
                </a:lnTo>
                <a:lnTo>
                  <a:pt x="693" y="3907"/>
                </a:lnTo>
                <a:cubicBezTo>
                  <a:pt x="788" y="3686"/>
                  <a:pt x="945" y="3529"/>
                  <a:pt x="1103" y="3529"/>
                </a:cubicBezTo>
                <a:close/>
                <a:moveTo>
                  <a:pt x="7436" y="7751"/>
                </a:moveTo>
                <a:cubicBezTo>
                  <a:pt x="7625" y="7751"/>
                  <a:pt x="7782" y="7908"/>
                  <a:pt x="7782" y="8097"/>
                </a:cubicBezTo>
                <a:lnTo>
                  <a:pt x="7782" y="8475"/>
                </a:lnTo>
                <a:lnTo>
                  <a:pt x="4285" y="8475"/>
                </a:lnTo>
                <a:lnTo>
                  <a:pt x="4285" y="8097"/>
                </a:lnTo>
                <a:cubicBezTo>
                  <a:pt x="4285" y="7908"/>
                  <a:pt x="4443" y="7751"/>
                  <a:pt x="4632" y="7751"/>
                </a:cubicBezTo>
                <a:close/>
                <a:moveTo>
                  <a:pt x="10996" y="3529"/>
                </a:moveTo>
                <a:cubicBezTo>
                  <a:pt x="11185" y="3529"/>
                  <a:pt x="11342" y="3686"/>
                  <a:pt x="11342" y="3907"/>
                </a:cubicBezTo>
                <a:lnTo>
                  <a:pt x="11342" y="8475"/>
                </a:lnTo>
                <a:lnTo>
                  <a:pt x="8507" y="8475"/>
                </a:lnTo>
                <a:lnTo>
                  <a:pt x="8507" y="8097"/>
                </a:lnTo>
                <a:cubicBezTo>
                  <a:pt x="8507" y="7719"/>
                  <a:pt x="8318" y="7404"/>
                  <a:pt x="8003" y="7215"/>
                </a:cubicBezTo>
                <a:lnTo>
                  <a:pt x="9137" y="5451"/>
                </a:lnTo>
                <a:cubicBezTo>
                  <a:pt x="9200" y="5356"/>
                  <a:pt x="9200" y="5230"/>
                  <a:pt x="9137" y="5104"/>
                </a:cubicBezTo>
                <a:lnTo>
                  <a:pt x="8223" y="3529"/>
                </a:lnTo>
                <a:close/>
                <a:moveTo>
                  <a:pt x="11342" y="9137"/>
                </a:moveTo>
                <a:lnTo>
                  <a:pt x="11342" y="9483"/>
                </a:lnTo>
                <a:cubicBezTo>
                  <a:pt x="11342" y="9672"/>
                  <a:pt x="11185" y="9830"/>
                  <a:pt x="10996" y="9830"/>
                </a:cubicBezTo>
                <a:lnTo>
                  <a:pt x="1103" y="9830"/>
                </a:lnTo>
                <a:cubicBezTo>
                  <a:pt x="914" y="9830"/>
                  <a:pt x="756" y="9672"/>
                  <a:pt x="756" y="9483"/>
                </a:cubicBezTo>
                <a:lnTo>
                  <a:pt x="756" y="9137"/>
                </a:lnTo>
                <a:close/>
                <a:moveTo>
                  <a:pt x="6427" y="10554"/>
                </a:moveTo>
                <a:lnTo>
                  <a:pt x="6427" y="11248"/>
                </a:lnTo>
                <a:lnTo>
                  <a:pt x="5703" y="11248"/>
                </a:lnTo>
                <a:lnTo>
                  <a:pt x="5703" y="10554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65"/>
                </a:lnTo>
                <a:cubicBezTo>
                  <a:pt x="0" y="1954"/>
                  <a:pt x="158" y="2111"/>
                  <a:pt x="347" y="2111"/>
                </a:cubicBezTo>
                <a:lnTo>
                  <a:pt x="1765" y="2111"/>
                </a:lnTo>
                <a:cubicBezTo>
                  <a:pt x="1954" y="2111"/>
                  <a:pt x="2111" y="1954"/>
                  <a:pt x="2111" y="1765"/>
                </a:cubicBezTo>
                <a:lnTo>
                  <a:pt x="2111" y="1418"/>
                </a:lnTo>
                <a:lnTo>
                  <a:pt x="5010" y="1418"/>
                </a:lnTo>
                <a:lnTo>
                  <a:pt x="4159" y="2836"/>
                </a:lnTo>
                <a:lnTo>
                  <a:pt x="1072" y="2836"/>
                </a:lnTo>
                <a:cubicBezTo>
                  <a:pt x="473" y="2836"/>
                  <a:pt x="0" y="3308"/>
                  <a:pt x="0" y="3907"/>
                </a:cubicBezTo>
                <a:lnTo>
                  <a:pt x="0" y="9515"/>
                </a:lnTo>
                <a:cubicBezTo>
                  <a:pt x="0" y="10113"/>
                  <a:pt x="473" y="10586"/>
                  <a:pt x="1072" y="10586"/>
                </a:cubicBezTo>
                <a:lnTo>
                  <a:pt x="4947" y="10586"/>
                </a:lnTo>
                <a:lnTo>
                  <a:pt x="4947" y="11311"/>
                </a:lnTo>
                <a:lnTo>
                  <a:pt x="3907" y="11311"/>
                </a:lnTo>
                <a:cubicBezTo>
                  <a:pt x="3686" y="11311"/>
                  <a:pt x="3529" y="11468"/>
                  <a:pt x="3529" y="11657"/>
                </a:cubicBezTo>
                <a:cubicBezTo>
                  <a:pt x="3529" y="11846"/>
                  <a:pt x="3686" y="12004"/>
                  <a:pt x="3907" y="12004"/>
                </a:cubicBezTo>
                <a:lnTo>
                  <a:pt x="8097" y="12004"/>
                </a:lnTo>
                <a:cubicBezTo>
                  <a:pt x="8318" y="12004"/>
                  <a:pt x="8475" y="11846"/>
                  <a:pt x="8475" y="11657"/>
                </a:cubicBezTo>
                <a:cubicBezTo>
                  <a:pt x="8475" y="11468"/>
                  <a:pt x="8318" y="11311"/>
                  <a:pt x="8097" y="11311"/>
                </a:cubicBezTo>
                <a:lnTo>
                  <a:pt x="7057" y="11311"/>
                </a:lnTo>
                <a:lnTo>
                  <a:pt x="7057" y="10586"/>
                </a:lnTo>
                <a:lnTo>
                  <a:pt x="10933" y="10586"/>
                </a:lnTo>
                <a:cubicBezTo>
                  <a:pt x="11531" y="10586"/>
                  <a:pt x="12004" y="10113"/>
                  <a:pt x="12004" y="9515"/>
                </a:cubicBezTo>
                <a:lnTo>
                  <a:pt x="12004" y="3907"/>
                </a:lnTo>
                <a:cubicBezTo>
                  <a:pt x="12035" y="3308"/>
                  <a:pt x="11563" y="2836"/>
                  <a:pt x="10996" y="2836"/>
                </a:cubicBezTo>
                <a:lnTo>
                  <a:pt x="7877" y="2836"/>
                </a:lnTo>
                <a:lnTo>
                  <a:pt x="7057" y="1418"/>
                </a:lnTo>
                <a:lnTo>
                  <a:pt x="9924" y="1418"/>
                </a:lnTo>
                <a:lnTo>
                  <a:pt x="9924" y="1765"/>
                </a:lnTo>
                <a:cubicBezTo>
                  <a:pt x="9924" y="1954"/>
                  <a:pt x="10082" y="2111"/>
                  <a:pt x="10271" y="2111"/>
                </a:cubicBezTo>
                <a:lnTo>
                  <a:pt x="11689" y="2111"/>
                </a:lnTo>
                <a:cubicBezTo>
                  <a:pt x="11878" y="2111"/>
                  <a:pt x="12035" y="1954"/>
                  <a:pt x="12035" y="1765"/>
                </a:cubicBezTo>
                <a:lnTo>
                  <a:pt x="12035" y="347"/>
                </a:lnTo>
                <a:cubicBezTo>
                  <a:pt x="12035" y="158"/>
                  <a:pt x="11878" y="0"/>
                  <a:pt x="11689" y="0"/>
                </a:cubicBezTo>
                <a:lnTo>
                  <a:pt x="10271" y="0"/>
                </a:lnTo>
                <a:cubicBezTo>
                  <a:pt x="10082" y="0"/>
                  <a:pt x="9924" y="158"/>
                  <a:pt x="9924" y="347"/>
                </a:cubicBezTo>
                <a:lnTo>
                  <a:pt x="9924" y="693"/>
                </a:lnTo>
                <a:lnTo>
                  <a:pt x="6648" y="693"/>
                </a:lnTo>
                <a:lnTo>
                  <a:pt x="6333" y="189"/>
                </a:lnTo>
                <a:cubicBezTo>
                  <a:pt x="6270" y="63"/>
                  <a:pt x="6144" y="0"/>
                  <a:pt x="6018" y="0"/>
                </a:cubicBezTo>
                <a:cubicBezTo>
                  <a:pt x="5892" y="0"/>
                  <a:pt x="5797" y="63"/>
                  <a:pt x="5703" y="189"/>
                </a:cubicBezTo>
                <a:lnTo>
                  <a:pt x="5388" y="693"/>
                </a:lnTo>
                <a:lnTo>
                  <a:pt x="2111" y="693"/>
                </a:lnTo>
                <a:lnTo>
                  <a:pt x="2111" y="347"/>
                </a:lnTo>
                <a:cubicBezTo>
                  <a:pt x="2111" y="158"/>
                  <a:pt x="1954" y="0"/>
                  <a:pt x="176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394" name="Google Shape;5394;p51"/>
          <p:cNvGrpSpPr/>
          <p:nvPr/>
        </p:nvGrpSpPr>
        <p:grpSpPr>
          <a:xfrm>
            <a:off x="5394562" y="2833142"/>
            <a:ext cx="284533" cy="443569"/>
            <a:chOff x="-47842400" y="2342000"/>
            <a:chExt cx="193000" cy="300875"/>
          </a:xfrm>
        </p:grpSpPr>
        <p:sp>
          <p:nvSpPr>
            <p:cNvPr id="5395" name="Google Shape;5395;p51"/>
            <p:cNvSpPr/>
            <p:nvPr/>
          </p:nvSpPr>
          <p:spPr>
            <a:xfrm>
              <a:off x="-47809325" y="2412875"/>
              <a:ext cx="124475" cy="124475"/>
            </a:xfrm>
            <a:custGeom>
              <a:avLst/>
              <a:gdLst/>
              <a:ahLst/>
              <a:cxnLst/>
              <a:rect l="l" t="t" r="r" b="b"/>
              <a:pathLst>
                <a:path w="4979" h="4979" extrusionOk="0">
                  <a:moveTo>
                    <a:pt x="1828" y="725"/>
                  </a:moveTo>
                  <a:cubicBezTo>
                    <a:pt x="2301" y="725"/>
                    <a:pt x="2679" y="1009"/>
                    <a:pt x="2805" y="1418"/>
                  </a:cubicBezTo>
                  <a:lnTo>
                    <a:pt x="1828" y="1418"/>
                  </a:lnTo>
                  <a:cubicBezTo>
                    <a:pt x="1639" y="1418"/>
                    <a:pt x="1482" y="1576"/>
                    <a:pt x="1482" y="1796"/>
                  </a:cubicBezTo>
                  <a:lnTo>
                    <a:pt x="1482" y="2773"/>
                  </a:lnTo>
                  <a:cubicBezTo>
                    <a:pt x="1072" y="2647"/>
                    <a:pt x="757" y="2269"/>
                    <a:pt x="757" y="1796"/>
                  </a:cubicBezTo>
                  <a:cubicBezTo>
                    <a:pt x="757" y="1198"/>
                    <a:pt x="1230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86" y="2111"/>
                  </a:moveTo>
                  <a:lnTo>
                    <a:pt x="4286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9"/>
                    <a:pt x="3372" y="2804"/>
                    <a:pt x="3529" y="2111"/>
                  </a:cubicBezTo>
                  <a:close/>
                  <a:moveTo>
                    <a:pt x="1797" y="1"/>
                  </a:moveTo>
                  <a:cubicBezTo>
                    <a:pt x="789" y="1"/>
                    <a:pt x="1" y="788"/>
                    <a:pt x="1" y="1796"/>
                  </a:cubicBezTo>
                  <a:cubicBezTo>
                    <a:pt x="1" y="2647"/>
                    <a:pt x="599" y="3372"/>
                    <a:pt x="1450" y="3529"/>
                  </a:cubicBezTo>
                  <a:lnTo>
                    <a:pt x="1450" y="4632"/>
                  </a:lnTo>
                  <a:cubicBezTo>
                    <a:pt x="1450" y="4821"/>
                    <a:pt x="1576" y="4978"/>
                    <a:pt x="1797" y="4978"/>
                  </a:cubicBezTo>
                  <a:lnTo>
                    <a:pt x="4601" y="4978"/>
                  </a:lnTo>
                  <a:cubicBezTo>
                    <a:pt x="4790" y="4978"/>
                    <a:pt x="4947" y="4821"/>
                    <a:pt x="4947" y="4632"/>
                  </a:cubicBezTo>
                  <a:lnTo>
                    <a:pt x="4947" y="1828"/>
                  </a:lnTo>
                  <a:cubicBezTo>
                    <a:pt x="4979" y="1576"/>
                    <a:pt x="4821" y="1418"/>
                    <a:pt x="4632" y="1418"/>
                  </a:cubicBezTo>
                  <a:lnTo>
                    <a:pt x="3529" y="1418"/>
                  </a:lnTo>
                  <a:cubicBezTo>
                    <a:pt x="3372" y="631"/>
                    <a:pt x="2647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6" name="Google Shape;5396;p51"/>
            <p:cNvSpPr/>
            <p:nvPr/>
          </p:nvSpPr>
          <p:spPr>
            <a:xfrm>
              <a:off x="-47842400" y="2342000"/>
              <a:ext cx="193000" cy="300875"/>
            </a:xfrm>
            <a:custGeom>
              <a:avLst/>
              <a:gdLst/>
              <a:ahLst/>
              <a:cxnLst/>
              <a:rect l="l" t="t" r="r" b="b"/>
              <a:pathLst>
                <a:path w="7720" h="12035" extrusionOk="0">
                  <a:moveTo>
                    <a:pt x="6995" y="725"/>
                  </a:moveTo>
                  <a:lnTo>
                    <a:pt x="6995" y="1418"/>
                  </a:lnTo>
                  <a:lnTo>
                    <a:pt x="662" y="1418"/>
                  </a:lnTo>
                  <a:lnTo>
                    <a:pt x="662" y="725"/>
                  </a:lnTo>
                  <a:close/>
                  <a:moveTo>
                    <a:pt x="7058" y="2142"/>
                  </a:moveTo>
                  <a:lnTo>
                    <a:pt x="7058" y="8506"/>
                  </a:lnTo>
                  <a:lnTo>
                    <a:pt x="694" y="8506"/>
                  </a:lnTo>
                  <a:lnTo>
                    <a:pt x="694" y="2142"/>
                  </a:lnTo>
                  <a:close/>
                  <a:moveTo>
                    <a:pt x="7058" y="9200"/>
                  </a:moveTo>
                  <a:lnTo>
                    <a:pt x="7058" y="11310"/>
                  </a:lnTo>
                  <a:lnTo>
                    <a:pt x="694" y="11310"/>
                  </a:lnTo>
                  <a:lnTo>
                    <a:pt x="694" y="9200"/>
                  </a:ln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7"/>
                    <a:pt x="158" y="12035"/>
                    <a:pt x="347" y="12035"/>
                  </a:cubicBezTo>
                  <a:lnTo>
                    <a:pt x="7373" y="12035"/>
                  </a:lnTo>
                  <a:cubicBezTo>
                    <a:pt x="7562" y="12035"/>
                    <a:pt x="7719" y="11877"/>
                    <a:pt x="7719" y="11657"/>
                  </a:cubicBezTo>
                  <a:lnTo>
                    <a:pt x="7719" y="378"/>
                  </a:lnTo>
                  <a:cubicBezTo>
                    <a:pt x="7719" y="158"/>
                    <a:pt x="7562" y="0"/>
                    <a:pt x="73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397" name="Google Shape;5397;p51"/>
            <p:cNvSpPr/>
            <p:nvPr/>
          </p:nvSpPr>
          <p:spPr>
            <a:xfrm>
              <a:off x="-47772300" y="2589300"/>
              <a:ext cx="52800" cy="18150"/>
            </a:xfrm>
            <a:custGeom>
              <a:avLst/>
              <a:gdLst/>
              <a:ahLst/>
              <a:cxnLst/>
              <a:rect l="l" t="t" r="r" b="b"/>
              <a:pathLst>
                <a:path w="2112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65" y="725"/>
                  </a:lnTo>
                  <a:cubicBezTo>
                    <a:pt x="1954" y="725"/>
                    <a:pt x="2111" y="568"/>
                    <a:pt x="2111" y="347"/>
                  </a:cubicBez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398" name="Google Shape;5398;p51"/>
          <p:cNvGrpSpPr/>
          <p:nvPr/>
        </p:nvGrpSpPr>
        <p:grpSpPr>
          <a:xfrm>
            <a:off x="5315596" y="3376557"/>
            <a:ext cx="442464" cy="443607"/>
            <a:chOff x="-47896750" y="2710600"/>
            <a:chExt cx="300125" cy="300900"/>
          </a:xfrm>
        </p:grpSpPr>
        <p:sp>
          <p:nvSpPr>
            <p:cNvPr id="5399" name="Google Shape;5399;p51"/>
            <p:cNvSpPr/>
            <p:nvPr/>
          </p:nvSpPr>
          <p:spPr>
            <a:xfrm>
              <a:off x="-47896750" y="2710600"/>
              <a:ext cx="300125" cy="300900"/>
            </a:xfrm>
            <a:custGeom>
              <a:avLst/>
              <a:gdLst/>
              <a:ahLst/>
              <a:cxnLst/>
              <a:rect l="l" t="t" r="r" b="b"/>
              <a:pathLst>
                <a:path w="12005" h="12036" extrusionOk="0">
                  <a:moveTo>
                    <a:pt x="2836" y="756"/>
                  </a:moveTo>
                  <a:cubicBezTo>
                    <a:pt x="3246" y="756"/>
                    <a:pt x="3561" y="1072"/>
                    <a:pt x="3561" y="1450"/>
                  </a:cubicBezTo>
                  <a:lnTo>
                    <a:pt x="3561" y="2237"/>
                  </a:lnTo>
                  <a:cubicBezTo>
                    <a:pt x="3309" y="2206"/>
                    <a:pt x="3088" y="2174"/>
                    <a:pt x="2836" y="2174"/>
                  </a:cubicBezTo>
                  <a:cubicBezTo>
                    <a:pt x="2616" y="2174"/>
                    <a:pt x="2364" y="2206"/>
                    <a:pt x="2143" y="2237"/>
                  </a:cubicBezTo>
                  <a:lnTo>
                    <a:pt x="2143" y="1450"/>
                  </a:lnTo>
                  <a:cubicBezTo>
                    <a:pt x="2143" y="1072"/>
                    <a:pt x="2458" y="756"/>
                    <a:pt x="2836" y="756"/>
                  </a:cubicBezTo>
                  <a:close/>
                  <a:moveTo>
                    <a:pt x="5231" y="1450"/>
                  </a:moveTo>
                  <a:cubicBezTo>
                    <a:pt x="7026" y="1450"/>
                    <a:pt x="8539" y="2584"/>
                    <a:pt x="9106" y="4254"/>
                  </a:cubicBezTo>
                  <a:cubicBezTo>
                    <a:pt x="8854" y="4254"/>
                    <a:pt x="8633" y="4317"/>
                    <a:pt x="8444" y="4474"/>
                  </a:cubicBezTo>
                  <a:cubicBezTo>
                    <a:pt x="8003" y="3119"/>
                    <a:pt x="6743" y="2174"/>
                    <a:pt x="5231" y="2174"/>
                  </a:cubicBezTo>
                  <a:lnTo>
                    <a:pt x="4254" y="2174"/>
                  </a:lnTo>
                  <a:lnTo>
                    <a:pt x="4254" y="1450"/>
                  </a:lnTo>
                  <a:close/>
                  <a:moveTo>
                    <a:pt x="2868" y="2836"/>
                  </a:moveTo>
                  <a:cubicBezTo>
                    <a:pt x="4033" y="2836"/>
                    <a:pt x="4979" y="3781"/>
                    <a:pt x="4979" y="4947"/>
                  </a:cubicBezTo>
                  <a:lnTo>
                    <a:pt x="4979" y="5671"/>
                  </a:lnTo>
                  <a:lnTo>
                    <a:pt x="757" y="5671"/>
                  </a:lnTo>
                  <a:lnTo>
                    <a:pt x="757" y="4947"/>
                  </a:lnTo>
                  <a:cubicBezTo>
                    <a:pt x="757" y="3781"/>
                    <a:pt x="1702" y="2836"/>
                    <a:pt x="2868" y="2836"/>
                  </a:cubicBezTo>
                  <a:close/>
                  <a:moveTo>
                    <a:pt x="9169" y="4947"/>
                  </a:moveTo>
                  <a:cubicBezTo>
                    <a:pt x="9578" y="4947"/>
                    <a:pt x="9893" y="5262"/>
                    <a:pt x="9893" y="5671"/>
                  </a:cubicBezTo>
                  <a:cubicBezTo>
                    <a:pt x="9893" y="6049"/>
                    <a:pt x="9578" y="6364"/>
                    <a:pt x="9169" y="6364"/>
                  </a:cubicBezTo>
                  <a:cubicBezTo>
                    <a:pt x="8791" y="6364"/>
                    <a:pt x="8476" y="6049"/>
                    <a:pt x="8476" y="5671"/>
                  </a:cubicBezTo>
                  <a:cubicBezTo>
                    <a:pt x="8476" y="5262"/>
                    <a:pt x="8791" y="4947"/>
                    <a:pt x="9169" y="4947"/>
                  </a:cubicBezTo>
                  <a:close/>
                  <a:moveTo>
                    <a:pt x="9547" y="6994"/>
                  </a:moveTo>
                  <a:lnTo>
                    <a:pt x="9547" y="9924"/>
                  </a:lnTo>
                  <a:lnTo>
                    <a:pt x="8822" y="9924"/>
                  </a:lnTo>
                  <a:lnTo>
                    <a:pt x="8822" y="6994"/>
                  </a:lnTo>
                  <a:cubicBezTo>
                    <a:pt x="8948" y="7057"/>
                    <a:pt x="9074" y="7057"/>
                    <a:pt x="9169" y="7057"/>
                  </a:cubicBezTo>
                  <a:cubicBezTo>
                    <a:pt x="9295" y="7057"/>
                    <a:pt x="9421" y="7057"/>
                    <a:pt x="9547" y="6994"/>
                  </a:cubicBezTo>
                  <a:close/>
                  <a:moveTo>
                    <a:pt x="10208" y="10617"/>
                  </a:moveTo>
                  <a:cubicBezTo>
                    <a:pt x="10681" y="10617"/>
                    <a:pt x="11059" y="10933"/>
                    <a:pt x="11217" y="11342"/>
                  </a:cubicBezTo>
                  <a:lnTo>
                    <a:pt x="5703" y="11342"/>
                  </a:lnTo>
                  <a:cubicBezTo>
                    <a:pt x="5861" y="10933"/>
                    <a:pt x="6270" y="10617"/>
                    <a:pt x="6711" y="10617"/>
                  </a:cubicBezTo>
                  <a:close/>
                  <a:moveTo>
                    <a:pt x="2836" y="0"/>
                  </a:moveTo>
                  <a:cubicBezTo>
                    <a:pt x="2049" y="0"/>
                    <a:pt x="1419" y="630"/>
                    <a:pt x="1419" y="1418"/>
                  </a:cubicBezTo>
                  <a:lnTo>
                    <a:pt x="1419" y="2458"/>
                  </a:lnTo>
                  <a:cubicBezTo>
                    <a:pt x="599" y="2930"/>
                    <a:pt x="1" y="3844"/>
                    <a:pt x="1" y="4915"/>
                  </a:cubicBezTo>
                  <a:lnTo>
                    <a:pt x="1" y="5986"/>
                  </a:lnTo>
                  <a:cubicBezTo>
                    <a:pt x="1" y="6175"/>
                    <a:pt x="158" y="6333"/>
                    <a:pt x="347" y="6333"/>
                  </a:cubicBezTo>
                  <a:lnTo>
                    <a:pt x="5294" y="6333"/>
                  </a:lnTo>
                  <a:cubicBezTo>
                    <a:pt x="5483" y="6333"/>
                    <a:pt x="5640" y="6175"/>
                    <a:pt x="5640" y="5986"/>
                  </a:cubicBezTo>
                  <a:lnTo>
                    <a:pt x="5640" y="4915"/>
                  </a:lnTo>
                  <a:cubicBezTo>
                    <a:pt x="5640" y="4096"/>
                    <a:pt x="5294" y="3340"/>
                    <a:pt x="4695" y="2773"/>
                  </a:cubicBezTo>
                  <a:lnTo>
                    <a:pt x="5231" y="2773"/>
                  </a:lnTo>
                  <a:cubicBezTo>
                    <a:pt x="6585" y="2773"/>
                    <a:pt x="7688" y="3781"/>
                    <a:pt x="7877" y="5104"/>
                  </a:cubicBezTo>
                  <a:cubicBezTo>
                    <a:pt x="7846" y="5262"/>
                    <a:pt x="7814" y="5419"/>
                    <a:pt x="7814" y="5608"/>
                  </a:cubicBezTo>
                  <a:cubicBezTo>
                    <a:pt x="7814" y="5986"/>
                    <a:pt x="7909" y="6301"/>
                    <a:pt x="8161" y="6553"/>
                  </a:cubicBezTo>
                  <a:lnTo>
                    <a:pt x="8161" y="9924"/>
                  </a:lnTo>
                  <a:lnTo>
                    <a:pt x="7436" y="9924"/>
                  </a:lnTo>
                  <a:lnTo>
                    <a:pt x="7436" y="9546"/>
                  </a:lnTo>
                  <a:cubicBezTo>
                    <a:pt x="7436" y="9357"/>
                    <a:pt x="7278" y="9200"/>
                    <a:pt x="7089" y="9200"/>
                  </a:cubicBezTo>
                  <a:cubicBezTo>
                    <a:pt x="6900" y="9200"/>
                    <a:pt x="6743" y="9357"/>
                    <a:pt x="6743" y="9546"/>
                  </a:cubicBezTo>
                  <a:lnTo>
                    <a:pt x="6743" y="9924"/>
                  </a:lnTo>
                  <a:cubicBezTo>
                    <a:pt x="5766" y="9924"/>
                    <a:pt x="4979" y="10712"/>
                    <a:pt x="4979" y="11689"/>
                  </a:cubicBezTo>
                  <a:cubicBezTo>
                    <a:pt x="4979" y="11878"/>
                    <a:pt x="5136" y="12035"/>
                    <a:pt x="5325" y="12035"/>
                  </a:cubicBezTo>
                  <a:lnTo>
                    <a:pt x="11658" y="12035"/>
                  </a:lnTo>
                  <a:cubicBezTo>
                    <a:pt x="11847" y="12035"/>
                    <a:pt x="12004" y="11878"/>
                    <a:pt x="12004" y="11689"/>
                  </a:cubicBezTo>
                  <a:cubicBezTo>
                    <a:pt x="12004" y="11216"/>
                    <a:pt x="11815" y="10743"/>
                    <a:pt x="11500" y="10428"/>
                  </a:cubicBezTo>
                  <a:cubicBezTo>
                    <a:pt x="11154" y="10113"/>
                    <a:pt x="10713" y="9924"/>
                    <a:pt x="10240" y="9924"/>
                  </a:cubicBezTo>
                  <a:lnTo>
                    <a:pt x="10240" y="6585"/>
                  </a:lnTo>
                  <a:cubicBezTo>
                    <a:pt x="10492" y="6333"/>
                    <a:pt x="10587" y="5986"/>
                    <a:pt x="10587" y="5608"/>
                  </a:cubicBezTo>
                  <a:cubicBezTo>
                    <a:pt x="10587" y="5104"/>
                    <a:pt x="10334" y="4632"/>
                    <a:pt x="9893" y="4411"/>
                  </a:cubicBezTo>
                  <a:cubicBezTo>
                    <a:pt x="9641" y="3371"/>
                    <a:pt x="9106" y="2458"/>
                    <a:pt x="8287" y="1796"/>
                  </a:cubicBezTo>
                  <a:cubicBezTo>
                    <a:pt x="7405" y="1103"/>
                    <a:pt x="6333" y="693"/>
                    <a:pt x="5231" y="693"/>
                  </a:cubicBezTo>
                  <a:lnTo>
                    <a:pt x="4065" y="693"/>
                  </a:lnTo>
                  <a:cubicBezTo>
                    <a:pt x="3813" y="284"/>
                    <a:pt x="334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0" name="Google Shape;5400;p51"/>
            <p:cNvSpPr/>
            <p:nvPr/>
          </p:nvSpPr>
          <p:spPr>
            <a:xfrm>
              <a:off x="-47834525" y="29043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5"/>
                    <a:pt x="347" y="1765"/>
                  </a:cubicBezTo>
                  <a:cubicBezTo>
                    <a:pt x="568" y="1765"/>
                    <a:pt x="694" y="1607"/>
                    <a:pt x="694" y="1418"/>
                  </a:cubicBezTo>
                  <a:lnTo>
                    <a:pt x="694" y="347"/>
                  </a:lnTo>
                  <a:cubicBezTo>
                    <a:pt x="694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1" name="Google Shape;5401;p51"/>
            <p:cNvSpPr/>
            <p:nvPr/>
          </p:nvSpPr>
          <p:spPr>
            <a:xfrm>
              <a:off x="-47790400" y="2884475"/>
              <a:ext cx="38600" cy="36450"/>
            </a:xfrm>
            <a:custGeom>
              <a:avLst/>
              <a:gdLst/>
              <a:ahLst/>
              <a:cxnLst/>
              <a:rect l="l" t="t" r="r" b="b"/>
              <a:pathLst>
                <a:path w="1544" h="1458" extrusionOk="0">
                  <a:moveTo>
                    <a:pt x="437" y="0"/>
                  </a:moveTo>
                  <a:cubicBezTo>
                    <a:pt x="339" y="0"/>
                    <a:pt x="236" y="24"/>
                    <a:pt x="158" y="71"/>
                  </a:cubicBezTo>
                  <a:cubicBezTo>
                    <a:pt x="0" y="197"/>
                    <a:pt x="32" y="449"/>
                    <a:pt x="158" y="607"/>
                  </a:cubicBezTo>
                  <a:lnTo>
                    <a:pt x="914" y="1363"/>
                  </a:lnTo>
                  <a:cubicBezTo>
                    <a:pt x="1040" y="1457"/>
                    <a:pt x="1103" y="1457"/>
                    <a:pt x="1197" y="1457"/>
                  </a:cubicBezTo>
                  <a:cubicBezTo>
                    <a:pt x="1260" y="1457"/>
                    <a:pt x="1386" y="1426"/>
                    <a:pt x="1418" y="1363"/>
                  </a:cubicBezTo>
                  <a:cubicBezTo>
                    <a:pt x="1544" y="1237"/>
                    <a:pt x="1544" y="985"/>
                    <a:pt x="1418" y="827"/>
                  </a:cubicBezTo>
                  <a:lnTo>
                    <a:pt x="693" y="71"/>
                  </a:lnTo>
                  <a:cubicBezTo>
                    <a:pt x="630" y="24"/>
                    <a:pt x="536" y="0"/>
                    <a:pt x="4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2" name="Google Shape;5402;p51"/>
            <p:cNvSpPr/>
            <p:nvPr/>
          </p:nvSpPr>
          <p:spPr>
            <a:xfrm>
              <a:off x="-47896750" y="2885150"/>
              <a:ext cx="37050" cy="37350"/>
            </a:xfrm>
            <a:custGeom>
              <a:avLst/>
              <a:gdLst/>
              <a:ahLst/>
              <a:cxnLst/>
              <a:rect l="l" t="t" r="r" b="b"/>
              <a:pathLst>
                <a:path w="1482" h="1494" extrusionOk="0">
                  <a:moveTo>
                    <a:pt x="1122" y="0"/>
                  </a:moveTo>
                  <a:cubicBezTo>
                    <a:pt x="1027" y="0"/>
                    <a:pt x="933" y="40"/>
                    <a:pt x="883" y="107"/>
                  </a:cubicBezTo>
                  <a:lnTo>
                    <a:pt x="127" y="863"/>
                  </a:lnTo>
                  <a:cubicBezTo>
                    <a:pt x="1" y="958"/>
                    <a:pt x="1" y="1210"/>
                    <a:pt x="127" y="1367"/>
                  </a:cubicBezTo>
                  <a:cubicBezTo>
                    <a:pt x="221" y="1430"/>
                    <a:pt x="284" y="1493"/>
                    <a:pt x="379" y="1493"/>
                  </a:cubicBezTo>
                  <a:cubicBezTo>
                    <a:pt x="442" y="1493"/>
                    <a:pt x="568" y="1430"/>
                    <a:pt x="599" y="1367"/>
                  </a:cubicBezTo>
                  <a:lnTo>
                    <a:pt x="1356" y="611"/>
                  </a:lnTo>
                  <a:cubicBezTo>
                    <a:pt x="1482" y="485"/>
                    <a:pt x="1482" y="264"/>
                    <a:pt x="1356" y="107"/>
                  </a:cubicBezTo>
                  <a:cubicBezTo>
                    <a:pt x="1296" y="33"/>
                    <a:pt x="1208" y="0"/>
                    <a:pt x="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3" name="Google Shape;5403;p51"/>
          <p:cNvGrpSpPr/>
          <p:nvPr/>
        </p:nvGrpSpPr>
        <p:grpSpPr>
          <a:xfrm>
            <a:off x="8055963" y="2303623"/>
            <a:ext cx="443607" cy="389059"/>
            <a:chOff x="-46033225" y="1982825"/>
            <a:chExt cx="300900" cy="263900"/>
          </a:xfrm>
        </p:grpSpPr>
        <p:sp>
          <p:nvSpPr>
            <p:cNvPr id="5404" name="Google Shape;5404;p51"/>
            <p:cNvSpPr/>
            <p:nvPr/>
          </p:nvSpPr>
          <p:spPr>
            <a:xfrm>
              <a:off x="-45962325" y="2053725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25"/>
                  </a:moveTo>
                  <a:cubicBezTo>
                    <a:pt x="4505" y="725"/>
                    <a:pt x="5608" y="1828"/>
                    <a:pt x="5608" y="3151"/>
                  </a:cubicBezTo>
                  <a:cubicBezTo>
                    <a:pt x="5608" y="4506"/>
                    <a:pt x="4505" y="5608"/>
                    <a:pt x="3151" y="5608"/>
                  </a:cubicBezTo>
                  <a:cubicBezTo>
                    <a:pt x="1827" y="5608"/>
                    <a:pt x="725" y="4474"/>
                    <a:pt x="725" y="3151"/>
                  </a:cubicBezTo>
                  <a:cubicBezTo>
                    <a:pt x="725" y="1828"/>
                    <a:pt x="1827" y="725"/>
                    <a:pt x="3151" y="725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4"/>
                    <a:pt x="1418" y="6301"/>
                    <a:pt x="3151" y="6301"/>
                  </a:cubicBezTo>
                  <a:cubicBezTo>
                    <a:pt x="4883" y="6301"/>
                    <a:pt x="6301" y="4884"/>
                    <a:pt x="6301" y="3151"/>
                  </a:cubicBezTo>
                  <a:cubicBezTo>
                    <a:pt x="6301" y="1418"/>
                    <a:pt x="4883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5" name="Google Shape;5405;p51"/>
            <p:cNvSpPr/>
            <p:nvPr/>
          </p:nvSpPr>
          <p:spPr>
            <a:xfrm>
              <a:off x="-45927675" y="2088375"/>
              <a:ext cx="89025" cy="88250"/>
            </a:xfrm>
            <a:custGeom>
              <a:avLst/>
              <a:gdLst/>
              <a:ahLst/>
              <a:cxnLst/>
              <a:rect l="l" t="t" r="r" b="b"/>
              <a:pathLst>
                <a:path w="3561" h="3530" extrusionOk="0">
                  <a:moveTo>
                    <a:pt x="1765" y="694"/>
                  </a:moveTo>
                  <a:cubicBezTo>
                    <a:pt x="2363" y="694"/>
                    <a:pt x="2836" y="1166"/>
                    <a:pt x="2836" y="1765"/>
                  </a:cubicBezTo>
                  <a:cubicBezTo>
                    <a:pt x="2804" y="2363"/>
                    <a:pt x="2332" y="2836"/>
                    <a:pt x="1765" y="2836"/>
                  </a:cubicBezTo>
                  <a:cubicBezTo>
                    <a:pt x="1197" y="2836"/>
                    <a:pt x="725" y="2363"/>
                    <a:pt x="725" y="1765"/>
                  </a:cubicBezTo>
                  <a:cubicBezTo>
                    <a:pt x="725" y="1166"/>
                    <a:pt x="1197" y="694"/>
                    <a:pt x="1765" y="694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8"/>
                    <a:pt x="0" y="1765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5"/>
                  </a:cubicBezTo>
                  <a:cubicBezTo>
                    <a:pt x="3497" y="788"/>
                    <a:pt x="2710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6" name="Google Shape;5406;p51"/>
            <p:cNvSpPr/>
            <p:nvPr/>
          </p:nvSpPr>
          <p:spPr>
            <a:xfrm>
              <a:off x="-46033225" y="1982825"/>
              <a:ext cx="300900" cy="263900"/>
            </a:xfrm>
            <a:custGeom>
              <a:avLst/>
              <a:gdLst/>
              <a:ahLst/>
              <a:cxnLst/>
              <a:rect l="l" t="t" r="r" b="b"/>
              <a:pathLst>
                <a:path w="12036" h="10556" extrusionOk="0">
                  <a:moveTo>
                    <a:pt x="7184" y="726"/>
                  </a:moveTo>
                  <a:lnTo>
                    <a:pt x="7530" y="1419"/>
                  </a:lnTo>
                  <a:lnTo>
                    <a:pt x="4474" y="1419"/>
                  </a:lnTo>
                  <a:lnTo>
                    <a:pt x="4821" y="726"/>
                  </a:lnTo>
                  <a:close/>
                  <a:moveTo>
                    <a:pt x="694" y="3750"/>
                  </a:moveTo>
                  <a:lnTo>
                    <a:pt x="1387" y="4097"/>
                  </a:lnTo>
                  <a:lnTo>
                    <a:pt x="1387" y="7877"/>
                  </a:lnTo>
                  <a:lnTo>
                    <a:pt x="694" y="8224"/>
                  </a:lnTo>
                  <a:lnTo>
                    <a:pt x="694" y="3750"/>
                  </a:lnTo>
                  <a:close/>
                  <a:moveTo>
                    <a:pt x="11279" y="3750"/>
                  </a:moveTo>
                  <a:lnTo>
                    <a:pt x="11279" y="8224"/>
                  </a:lnTo>
                  <a:lnTo>
                    <a:pt x="10555" y="7877"/>
                  </a:lnTo>
                  <a:lnTo>
                    <a:pt x="10555" y="4097"/>
                  </a:lnTo>
                  <a:lnTo>
                    <a:pt x="11279" y="3750"/>
                  </a:lnTo>
                  <a:close/>
                  <a:moveTo>
                    <a:pt x="10933" y="2175"/>
                  </a:moveTo>
                  <a:cubicBezTo>
                    <a:pt x="11122" y="2175"/>
                    <a:pt x="11279" y="2332"/>
                    <a:pt x="11279" y="2521"/>
                  </a:cubicBezTo>
                  <a:lnTo>
                    <a:pt x="11279" y="2994"/>
                  </a:lnTo>
                  <a:lnTo>
                    <a:pt x="10051" y="3592"/>
                  </a:lnTo>
                  <a:cubicBezTo>
                    <a:pt x="9925" y="3655"/>
                    <a:pt x="9862" y="3781"/>
                    <a:pt x="9862" y="3908"/>
                  </a:cubicBezTo>
                  <a:lnTo>
                    <a:pt x="9862" y="8098"/>
                  </a:lnTo>
                  <a:cubicBezTo>
                    <a:pt x="9862" y="8224"/>
                    <a:pt x="9925" y="8350"/>
                    <a:pt x="10051" y="8444"/>
                  </a:cubicBezTo>
                  <a:lnTo>
                    <a:pt x="11279" y="9011"/>
                  </a:lnTo>
                  <a:lnTo>
                    <a:pt x="11279" y="9484"/>
                  </a:lnTo>
                  <a:cubicBezTo>
                    <a:pt x="11279" y="9704"/>
                    <a:pt x="11122" y="9830"/>
                    <a:pt x="10933" y="9830"/>
                  </a:cubicBezTo>
                  <a:lnTo>
                    <a:pt x="1040" y="9830"/>
                  </a:lnTo>
                  <a:cubicBezTo>
                    <a:pt x="851" y="9830"/>
                    <a:pt x="694" y="9673"/>
                    <a:pt x="694" y="9484"/>
                  </a:cubicBezTo>
                  <a:lnTo>
                    <a:pt x="694" y="9011"/>
                  </a:lnTo>
                  <a:lnTo>
                    <a:pt x="1891" y="8444"/>
                  </a:lnTo>
                  <a:cubicBezTo>
                    <a:pt x="2017" y="8350"/>
                    <a:pt x="2111" y="8224"/>
                    <a:pt x="2111" y="8098"/>
                  </a:cubicBezTo>
                  <a:lnTo>
                    <a:pt x="2111" y="3908"/>
                  </a:lnTo>
                  <a:cubicBezTo>
                    <a:pt x="2111" y="3781"/>
                    <a:pt x="2017" y="3655"/>
                    <a:pt x="1891" y="3592"/>
                  </a:cubicBezTo>
                  <a:lnTo>
                    <a:pt x="694" y="2994"/>
                  </a:lnTo>
                  <a:lnTo>
                    <a:pt x="694" y="2521"/>
                  </a:lnTo>
                  <a:cubicBezTo>
                    <a:pt x="694" y="2332"/>
                    <a:pt x="851" y="2175"/>
                    <a:pt x="1040" y="2175"/>
                  </a:cubicBezTo>
                  <a:close/>
                  <a:moveTo>
                    <a:pt x="4632" y="1"/>
                  </a:moveTo>
                  <a:cubicBezTo>
                    <a:pt x="4506" y="1"/>
                    <a:pt x="4380" y="95"/>
                    <a:pt x="4317" y="190"/>
                  </a:cubicBezTo>
                  <a:lnTo>
                    <a:pt x="3718" y="1419"/>
                  </a:lnTo>
                  <a:lnTo>
                    <a:pt x="2143" y="1419"/>
                  </a:lnTo>
                  <a:lnTo>
                    <a:pt x="2143" y="1072"/>
                  </a:lnTo>
                  <a:cubicBezTo>
                    <a:pt x="2143" y="883"/>
                    <a:pt x="1985" y="694"/>
                    <a:pt x="1796" y="694"/>
                  </a:cubicBezTo>
                  <a:cubicBezTo>
                    <a:pt x="1576" y="694"/>
                    <a:pt x="1418" y="883"/>
                    <a:pt x="1418" y="1072"/>
                  </a:cubicBezTo>
                  <a:lnTo>
                    <a:pt x="1418" y="1419"/>
                  </a:lnTo>
                  <a:lnTo>
                    <a:pt x="1072" y="1419"/>
                  </a:lnTo>
                  <a:cubicBezTo>
                    <a:pt x="473" y="1419"/>
                    <a:pt x="1" y="1891"/>
                    <a:pt x="1" y="249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64" y="10555"/>
                  </a:lnTo>
                  <a:cubicBezTo>
                    <a:pt x="11563" y="10555"/>
                    <a:pt x="12035" y="10082"/>
                    <a:pt x="12035" y="9484"/>
                  </a:cubicBezTo>
                  <a:lnTo>
                    <a:pt x="12035" y="2490"/>
                  </a:lnTo>
                  <a:cubicBezTo>
                    <a:pt x="12004" y="1891"/>
                    <a:pt x="11500" y="1419"/>
                    <a:pt x="10933" y="1419"/>
                  </a:cubicBezTo>
                  <a:lnTo>
                    <a:pt x="8318" y="1419"/>
                  </a:lnTo>
                  <a:lnTo>
                    <a:pt x="7719" y="190"/>
                  </a:lnTo>
                  <a:cubicBezTo>
                    <a:pt x="7656" y="95"/>
                    <a:pt x="7530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07" name="Google Shape;5407;p51"/>
          <p:cNvGrpSpPr/>
          <p:nvPr/>
        </p:nvGrpSpPr>
        <p:grpSpPr>
          <a:xfrm>
            <a:off x="8051909" y="2822086"/>
            <a:ext cx="451715" cy="402844"/>
            <a:chOff x="-46034000" y="2334500"/>
            <a:chExt cx="306400" cy="273250"/>
          </a:xfrm>
        </p:grpSpPr>
        <p:sp>
          <p:nvSpPr>
            <p:cNvPr id="5408" name="Google Shape;5408;p51"/>
            <p:cNvSpPr/>
            <p:nvPr/>
          </p:nvSpPr>
          <p:spPr>
            <a:xfrm>
              <a:off x="-46034000" y="2334500"/>
              <a:ext cx="306400" cy="273250"/>
            </a:xfrm>
            <a:custGeom>
              <a:avLst/>
              <a:gdLst/>
              <a:ahLst/>
              <a:cxnLst/>
              <a:rect l="l" t="t" r="r" b="b"/>
              <a:pathLst>
                <a:path w="12256" h="10930" extrusionOk="0">
                  <a:moveTo>
                    <a:pt x="9519" y="718"/>
                  </a:moveTo>
                  <a:cubicBezTo>
                    <a:pt x="9971" y="718"/>
                    <a:pt x="10428" y="883"/>
                    <a:pt x="10775" y="1214"/>
                  </a:cubicBezTo>
                  <a:cubicBezTo>
                    <a:pt x="11499" y="1875"/>
                    <a:pt x="11499" y="2978"/>
                    <a:pt x="10806" y="3640"/>
                  </a:cubicBezTo>
                  <a:lnTo>
                    <a:pt x="5734" y="8743"/>
                  </a:lnTo>
                  <a:lnTo>
                    <a:pt x="3403" y="8113"/>
                  </a:lnTo>
                  <a:lnTo>
                    <a:pt x="3214" y="6286"/>
                  </a:lnTo>
                  <a:lnTo>
                    <a:pt x="8286" y="1214"/>
                  </a:lnTo>
                  <a:cubicBezTo>
                    <a:pt x="8617" y="883"/>
                    <a:pt x="9066" y="718"/>
                    <a:pt x="9519" y="718"/>
                  </a:cubicBezTo>
                  <a:close/>
                  <a:moveTo>
                    <a:pt x="2678" y="7830"/>
                  </a:moveTo>
                  <a:lnTo>
                    <a:pt x="2773" y="8460"/>
                  </a:lnTo>
                  <a:cubicBezTo>
                    <a:pt x="2773" y="8617"/>
                    <a:pt x="2867" y="8743"/>
                    <a:pt x="3025" y="8775"/>
                  </a:cubicBezTo>
                  <a:lnTo>
                    <a:pt x="4411" y="9121"/>
                  </a:lnTo>
                  <a:lnTo>
                    <a:pt x="3277" y="10224"/>
                  </a:lnTo>
                  <a:lnTo>
                    <a:pt x="1040" y="9500"/>
                  </a:lnTo>
                  <a:lnTo>
                    <a:pt x="2678" y="7830"/>
                  </a:lnTo>
                  <a:close/>
                  <a:moveTo>
                    <a:pt x="9578" y="1"/>
                  </a:moveTo>
                  <a:cubicBezTo>
                    <a:pt x="8947" y="1"/>
                    <a:pt x="8317" y="237"/>
                    <a:pt x="7845" y="710"/>
                  </a:cubicBezTo>
                  <a:lnTo>
                    <a:pt x="2647" y="5908"/>
                  </a:lnTo>
                  <a:cubicBezTo>
                    <a:pt x="2583" y="5971"/>
                    <a:pt x="2520" y="6097"/>
                    <a:pt x="2520" y="6160"/>
                  </a:cubicBezTo>
                  <a:lnTo>
                    <a:pt x="2615" y="6885"/>
                  </a:lnTo>
                  <a:lnTo>
                    <a:pt x="126" y="9373"/>
                  </a:lnTo>
                  <a:cubicBezTo>
                    <a:pt x="32" y="9437"/>
                    <a:pt x="0" y="9563"/>
                    <a:pt x="32" y="9689"/>
                  </a:cubicBezTo>
                  <a:cubicBezTo>
                    <a:pt x="95" y="9815"/>
                    <a:pt x="158" y="9878"/>
                    <a:pt x="284" y="9909"/>
                  </a:cubicBezTo>
                  <a:lnTo>
                    <a:pt x="3277" y="10917"/>
                  </a:lnTo>
                  <a:cubicBezTo>
                    <a:pt x="3308" y="10925"/>
                    <a:pt x="3342" y="10929"/>
                    <a:pt x="3375" y="10929"/>
                  </a:cubicBezTo>
                  <a:cubicBezTo>
                    <a:pt x="3475" y="10929"/>
                    <a:pt x="3576" y="10894"/>
                    <a:pt x="3623" y="10823"/>
                  </a:cubicBezTo>
                  <a:lnTo>
                    <a:pt x="5198" y="9247"/>
                  </a:lnTo>
                  <a:lnTo>
                    <a:pt x="5797" y="9405"/>
                  </a:lnTo>
                  <a:cubicBezTo>
                    <a:pt x="5831" y="9413"/>
                    <a:pt x="5865" y="9417"/>
                    <a:pt x="5898" y="9417"/>
                  </a:cubicBezTo>
                  <a:cubicBezTo>
                    <a:pt x="5988" y="9417"/>
                    <a:pt x="6074" y="9388"/>
                    <a:pt x="6144" y="9342"/>
                  </a:cubicBezTo>
                  <a:lnTo>
                    <a:pt x="11342" y="4144"/>
                  </a:lnTo>
                  <a:cubicBezTo>
                    <a:pt x="12256" y="3230"/>
                    <a:pt x="12256" y="1655"/>
                    <a:pt x="11310" y="710"/>
                  </a:cubicBezTo>
                  <a:cubicBezTo>
                    <a:pt x="10838" y="237"/>
                    <a:pt x="10208" y="1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09" name="Google Shape;5409;p51"/>
            <p:cNvSpPr/>
            <p:nvPr/>
          </p:nvSpPr>
          <p:spPr>
            <a:xfrm>
              <a:off x="-45879625" y="2374275"/>
              <a:ext cx="105550" cy="104000"/>
            </a:xfrm>
            <a:custGeom>
              <a:avLst/>
              <a:gdLst/>
              <a:ahLst/>
              <a:cxnLst/>
              <a:rect l="l" t="t" r="r" b="b"/>
              <a:pathLst>
                <a:path w="4222" h="4160" extrusionOk="0">
                  <a:moveTo>
                    <a:pt x="2899" y="788"/>
                  </a:moveTo>
                  <a:lnTo>
                    <a:pt x="3403" y="1324"/>
                  </a:lnTo>
                  <a:lnTo>
                    <a:pt x="2899" y="1828"/>
                  </a:lnTo>
                  <a:lnTo>
                    <a:pt x="2363" y="1324"/>
                  </a:lnTo>
                  <a:lnTo>
                    <a:pt x="2899" y="788"/>
                  </a:lnTo>
                  <a:close/>
                  <a:moveTo>
                    <a:pt x="1859" y="1828"/>
                  </a:moveTo>
                  <a:lnTo>
                    <a:pt x="2363" y="2332"/>
                  </a:lnTo>
                  <a:lnTo>
                    <a:pt x="1386" y="3340"/>
                  </a:lnTo>
                  <a:lnTo>
                    <a:pt x="882" y="2805"/>
                  </a:lnTo>
                  <a:lnTo>
                    <a:pt x="1859" y="1828"/>
                  </a:lnTo>
                  <a:close/>
                  <a:moveTo>
                    <a:pt x="2879" y="1"/>
                  </a:moveTo>
                  <a:cubicBezTo>
                    <a:pt x="2788" y="1"/>
                    <a:pt x="2694" y="32"/>
                    <a:pt x="2615" y="95"/>
                  </a:cubicBezTo>
                  <a:lnTo>
                    <a:pt x="126" y="2584"/>
                  </a:lnTo>
                  <a:cubicBezTo>
                    <a:pt x="0" y="2710"/>
                    <a:pt x="0" y="2931"/>
                    <a:pt x="126" y="3088"/>
                  </a:cubicBezTo>
                  <a:lnTo>
                    <a:pt x="1103" y="4065"/>
                  </a:lnTo>
                  <a:cubicBezTo>
                    <a:pt x="1166" y="4128"/>
                    <a:pt x="1260" y="4159"/>
                    <a:pt x="1359" y="4159"/>
                  </a:cubicBezTo>
                  <a:cubicBezTo>
                    <a:pt x="1457" y="4159"/>
                    <a:pt x="1560" y="4128"/>
                    <a:pt x="1638" y="4065"/>
                  </a:cubicBezTo>
                  <a:lnTo>
                    <a:pt x="4096" y="1608"/>
                  </a:lnTo>
                  <a:cubicBezTo>
                    <a:pt x="4222" y="1482"/>
                    <a:pt x="4222" y="1229"/>
                    <a:pt x="4096" y="1072"/>
                  </a:cubicBezTo>
                  <a:lnTo>
                    <a:pt x="3119" y="95"/>
                  </a:lnTo>
                  <a:cubicBezTo>
                    <a:pt x="3056" y="32"/>
                    <a:pt x="2969" y="1"/>
                    <a:pt x="28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0" name="Google Shape;5410;p51"/>
            <p:cNvSpPr/>
            <p:nvPr/>
          </p:nvSpPr>
          <p:spPr>
            <a:xfrm>
              <a:off x="-45922950" y="2474125"/>
              <a:ext cx="49625" cy="47475"/>
            </a:xfrm>
            <a:custGeom>
              <a:avLst/>
              <a:gdLst/>
              <a:ahLst/>
              <a:cxnLst/>
              <a:rect l="l" t="t" r="r" b="b"/>
              <a:pathLst>
                <a:path w="1985" h="1899" extrusionOk="0">
                  <a:moveTo>
                    <a:pt x="1607" y="0"/>
                  </a:moveTo>
                  <a:cubicBezTo>
                    <a:pt x="1520" y="0"/>
                    <a:pt x="1434" y="24"/>
                    <a:pt x="1355" y="71"/>
                  </a:cubicBezTo>
                  <a:lnTo>
                    <a:pt x="126" y="1300"/>
                  </a:lnTo>
                  <a:cubicBezTo>
                    <a:pt x="0" y="1426"/>
                    <a:pt x="0" y="1646"/>
                    <a:pt x="126" y="1804"/>
                  </a:cubicBezTo>
                  <a:cubicBezTo>
                    <a:pt x="189" y="1867"/>
                    <a:pt x="276" y="1898"/>
                    <a:pt x="367" y="1898"/>
                  </a:cubicBezTo>
                  <a:cubicBezTo>
                    <a:pt x="457" y="1898"/>
                    <a:pt x="552" y="1867"/>
                    <a:pt x="630" y="1804"/>
                  </a:cubicBezTo>
                  <a:lnTo>
                    <a:pt x="1859" y="607"/>
                  </a:lnTo>
                  <a:cubicBezTo>
                    <a:pt x="1985" y="480"/>
                    <a:pt x="1985" y="228"/>
                    <a:pt x="1859" y="71"/>
                  </a:cubicBezTo>
                  <a:cubicBezTo>
                    <a:pt x="1780" y="24"/>
                    <a:pt x="1694" y="0"/>
                    <a:pt x="16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11" name="Google Shape;5411;p51"/>
          <p:cNvGrpSpPr/>
          <p:nvPr/>
        </p:nvGrpSpPr>
        <p:grpSpPr>
          <a:xfrm>
            <a:off x="8108797" y="3364799"/>
            <a:ext cx="337939" cy="440253"/>
            <a:chOff x="-45998575" y="2702625"/>
            <a:chExt cx="229225" cy="298625"/>
          </a:xfrm>
        </p:grpSpPr>
        <p:sp>
          <p:nvSpPr>
            <p:cNvPr id="5412" name="Google Shape;5412;p51"/>
            <p:cNvSpPr/>
            <p:nvPr/>
          </p:nvSpPr>
          <p:spPr>
            <a:xfrm>
              <a:off x="-45944225" y="2702625"/>
              <a:ext cx="125250" cy="298625"/>
            </a:xfrm>
            <a:custGeom>
              <a:avLst/>
              <a:gdLst/>
              <a:ahLst/>
              <a:cxnLst/>
              <a:rect l="l" t="t" r="r" b="b"/>
              <a:pathLst>
                <a:path w="5010" h="11945" extrusionOk="0">
                  <a:moveTo>
                    <a:pt x="2427" y="682"/>
                  </a:moveTo>
                  <a:cubicBezTo>
                    <a:pt x="2860" y="682"/>
                    <a:pt x="3308" y="817"/>
                    <a:pt x="3624" y="1107"/>
                  </a:cubicBezTo>
                  <a:cubicBezTo>
                    <a:pt x="4033" y="1454"/>
                    <a:pt x="4254" y="1926"/>
                    <a:pt x="4254" y="2430"/>
                  </a:cubicBezTo>
                  <a:cubicBezTo>
                    <a:pt x="4159" y="2745"/>
                    <a:pt x="4096" y="3060"/>
                    <a:pt x="3939" y="3344"/>
                  </a:cubicBezTo>
                  <a:cubicBezTo>
                    <a:pt x="3844" y="3470"/>
                    <a:pt x="3813" y="3533"/>
                    <a:pt x="3750" y="3659"/>
                  </a:cubicBezTo>
                  <a:cubicBezTo>
                    <a:pt x="3498" y="4005"/>
                    <a:pt x="3214" y="4446"/>
                    <a:pt x="3151" y="4919"/>
                  </a:cubicBezTo>
                  <a:lnTo>
                    <a:pt x="2805" y="4919"/>
                  </a:lnTo>
                  <a:lnTo>
                    <a:pt x="2805" y="2808"/>
                  </a:lnTo>
                  <a:lnTo>
                    <a:pt x="3151" y="2808"/>
                  </a:lnTo>
                  <a:cubicBezTo>
                    <a:pt x="3340" y="2808"/>
                    <a:pt x="3498" y="2651"/>
                    <a:pt x="3498" y="2430"/>
                  </a:cubicBezTo>
                  <a:cubicBezTo>
                    <a:pt x="3498" y="2241"/>
                    <a:pt x="3340" y="2084"/>
                    <a:pt x="3151" y="2084"/>
                  </a:cubicBezTo>
                  <a:lnTo>
                    <a:pt x="1733" y="2084"/>
                  </a:lnTo>
                  <a:cubicBezTo>
                    <a:pt x="1544" y="2084"/>
                    <a:pt x="1387" y="2241"/>
                    <a:pt x="1387" y="2430"/>
                  </a:cubicBezTo>
                  <a:cubicBezTo>
                    <a:pt x="1387" y="2651"/>
                    <a:pt x="1544" y="2808"/>
                    <a:pt x="1733" y="2808"/>
                  </a:cubicBezTo>
                  <a:lnTo>
                    <a:pt x="2080" y="2808"/>
                  </a:lnTo>
                  <a:lnTo>
                    <a:pt x="2080" y="4919"/>
                  </a:lnTo>
                  <a:lnTo>
                    <a:pt x="1733" y="4919"/>
                  </a:lnTo>
                  <a:cubicBezTo>
                    <a:pt x="1639" y="4478"/>
                    <a:pt x="1418" y="4100"/>
                    <a:pt x="1166" y="3690"/>
                  </a:cubicBezTo>
                  <a:cubicBezTo>
                    <a:pt x="1072" y="3533"/>
                    <a:pt x="977" y="3375"/>
                    <a:pt x="914" y="3218"/>
                  </a:cubicBezTo>
                  <a:cubicBezTo>
                    <a:pt x="757" y="2871"/>
                    <a:pt x="662" y="2525"/>
                    <a:pt x="757" y="2115"/>
                  </a:cubicBezTo>
                  <a:cubicBezTo>
                    <a:pt x="883" y="1422"/>
                    <a:pt x="1450" y="823"/>
                    <a:pt x="2174" y="697"/>
                  </a:cubicBezTo>
                  <a:cubicBezTo>
                    <a:pt x="2257" y="687"/>
                    <a:pt x="2342" y="682"/>
                    <a:pt x="2427" y="682"/>
                  </a:cubicBezTo>
                  <a:close/>
                  <a:moveTo>
                    <a:pt x="3151" y="5644"/>
                  </a:moveTo>
                  <a:lnTo>
                    <a:pt x="3151" y="6337"/>
                  </a:lnTo>
                  <a:lnTo>
                    <a:pt x="1733" y="6337"/>
                  </a:lnTo>
                  <a:lnTo>
                    <a:pt x="1733" y="5644"/>
                  </a:lnTo>
                  <a:close/>
                  <a:moveTo>
                    <a:pt x="3151" y="7061"/>
                  </a:moveTo>
                  <a:lnTo>
                    <a:pt x="3151" y="8983"/>
                  </a:lnTo>
                  <a:cubicBezTo>
                    <a:pt x="2915" y="8904"/>
                    <a:pt x="2671" y="8865"/>
                    <a:pt x="2430" y="8865"/>
                  </a:cubicBezTo>
                  <a:cubicBezTo>
                    <a:pt x="2190" y="8865"/>
                    <a:pt x="1954" y="8904"/>
                    <a:pt x="1733" y="8983"/>
                  </a:cubicBezTo>
                  <a:lnTo>
                    <a:pt x="1733" y="7061"/>
                  </a:lnTo>
                  <a:close/>
                  <a:moveTo>
                    <a:pt x="2442" y="9558"/>
                  </a:moveTo>
                  <a:cubicBezTo>
                    <a:pt x="2639" y="9558"/>
                    <a:pt x="2836" y="9598"/>
                    <a:pt x="3025" y="9676"/>
                  </a:cubicBezTo>
                  <a:lnTo>
                    <a:pt x="2427" y="10873"/>
                  </a:lnTo>
                  <a:lnTo>
                    <a:pt x="1859" y="9676"/>
                  </a:lnTo>
                  <a:cubicBezTo>
                    <a:pt x="2048" y="9598"/>
                    <a:pt x="2245" y="9558"/>
                    <a:pt x="2442" y="9558"/>
                  </a:cubicBezTo>
                  <a:close/>
                  <a:moveTo>
                    <a:pt x="2441" y="1"/>
                  </a:moveTo>
                  <a:cubicBezTo>
                    <a:pt x="2309" y="1"/>
                    <a:pt x="2178" y="12"/>
                    <a:pt x="2048" y="36"/>
                  </a:cubicBezTo>
                  <a:cubicBezTo>
                    <a:pt x="1072" y="193"/>
                    <a:pt x="221" y="1012"/>
                    <a:pt x="64" y="1989"/>
                  </a:cubicBezTo>
                  <a:cubicBezTo>
                    <a:pt x="1" y="2556"/>
                    <a:pt x="64" y="3060"/>
                    <a:pt x="316" y="3533"/>
                  </a:cubicBezTo>
                  <a:cubicBezTo>
                    <a:pt x="379" y="3753"/>
                    <a:pt x="505" y="3911"/>
                    <a:pt x="631" y="4068"/>
                  </a:cubicBezTo>
                  <a:cubicBezTo>
                    <a:pt x="820" y="4320"/>
                    <a:pt x="977" y="4604"/>
                    <a:pt x="1072" y="4888"/>
                  </a:cubicBezTo>
                  <a:lnTo>
                    <a:pt x="410" y="4888"/>
                  </a:lnTo>
                  <a:cubicBezTo>
                    <a:pt x="190" y="4888"/>
                    <a:pt x="32" y="5045"/>
                    <a:pt x="32" y="5234"/>
                  </a:cubicBezTo>
                  <a:cubicBezTo>
                    <a:pt x="32" y="5423"/>
                    <a:pt x="190" y="5581"/>
                    <a:pt x="410" y="5581"/>
                  </a:cubicBezTo>
                  <a:lnTo>
                    <a:pt x="1103" y="5581"/>
                  </a:lnTo>
                  <a:lnTo>
                    <a:pt x="1103" y="9487"/>
                  </a:lnTo>
                  <a:cubicBezTo>
                    <a:pt x="1103" y="9645"/>
                    <a:pt x="1103" y="9582"/>
                    <a:pt x="2206" y="11724"/>
                  </a:cubicBezTo>
                  <a:cubicBezTo>
                    <a:pt x="2301" y="11850"/>
                    <a:pt x="2395" y="11945"/>
                    <a:pt x="2521" y="11945"/>
                  </a:cubicBezTo>
                  <a:cubicBezTo>
                    <a:pt x="2647" y="11945"/>
                    <a:pt x="2773" y="11850"/>
                    <a:pt x="2836" y="11724"/>
                  </a:cubicBezTo>
                  <a:cubicBezTo>
                    <a:pt x="3939" y="9519"/>
                    <a:pt x="3939" y="9613"/>
                    <a:pt x="3939" y="9487"/>
                  </a:cubicBezTo>
                  <a:lnTo>
                    <a:pt x="3939" y="5581"/>
                  </a:lnTo>
                  <a:lnTo>
                    <a:pt x="4663" y="5581"/>
                  </a:lnTo>
                  <a:cubicBezTo>
                    <a:pt x="4852" y="5581"/>
                    <a:pt x="5010" y="5423"/>
                    <a:pt x="5010" y="5234"/>
                  </a:cubicBezTo>
                  <a:cubicBezTo>
                    <a:pt x="5010" y="5045"/>
                    <a:pt x="4852" y="4888"/>
                    <a:pt x="4663" y="4888"/>
                  </a:cubicBezTo>
                  <a:lnTo>
                    <a:pt x="3970" y="4888"/>
                  </a:lnTo>
                  <a:cubicBezTo>
                    <a:pt x="4065" y="4604"/>
                    <a:pt x="4254" y="4289"/>
                    <a:pt x="4443" y="4005"/>
                  </a:cubicBezTo>
                  <a:cubicBezTo>
                    <a:pt x="4411" y="3942"/>
                    <a:pt x="4506" y="3816"/>
                    <a:pt x="4569" y="3690"/>
                  </a:cubicBezTo>
                  <a:cubicBezTo>
                    <a:pt x="4821" y="3344"/>
                    <a:pt x="4915" y="2903"/>
                    <a:pt x="4915" y="2493"/>
                  </a:cubicBezTo>
                  <a:cubicBezTo>
                    <a:pt x="4915" y="1769"/>
                    <a:pt x="4600" y="1075"/>
                    <a:pt x="4065" y="603"/>
                  </a:cubicBezTo>
                  <a:cubicBezTo>
                    <a:pt x="3603" y="218"/>
                    <a:pt x="3017" y="1"/>
                    <a:pt x="24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3" name="Google Shape;5413;p51"/>
            <p:cNvSpPr/>
            <p:nvPr/>
          </p:nvSpPr>
          <p:spPr>
            <a:xfrm>
              <a:off x="-45804025" y="2755500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387" y="567"/>
                    <a:pt x="1387" y="378"/>
                  </a:cubicBezTo>
                  <a:cubicBezTo>
                    <a:pt x="1387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4" name="Google Shape;5414;p51"/>
            <p:cNvSpPr/>
            <p:nvPr/>
          </p:nvSpPr>
          <p:spPr>
            <a:xfrm>
              <a:off x="-45998575" y="27555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693"/>
                    <a:pt x="1419" y="536"/>
                    <a:pt x="1419" y="378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5" name="Google Shape;5415;p51"/>
            <p:cNvSpPr/>
            <p:nvPr/>
          </p:nvSpPr>
          <p:spPr>
            <a:xfrm>
              <a:off x="-45818200" y="2703175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991" y="1"/>
                  </a:moveTo>
                  <a:cubicBezTo>
                    <a:pt x="930" y="1"/>
                    <a:pt x="870" y="15"/>
                    <a:pt x="820" y="45"/>
                  </a:cubicBezTo>
                  <a:lnTo>
                    <a:pt x="252" y="423"/>
                  </a:lnTo>
                  <a:cubicBezTo>
                    <a:pt x="95" y="486"/>
                    <a:pt x="0" y="738"/>
                    <a:pt x="126" y="896"/>
                  </a:cubicBezTo>
                  <a:cubicBezTo>
                    <a:pt x="205" y="994"/>
                    <a:pt x="309" y="1044"/>
                    <a:pt x="414" y="1044"/>
                  </a:cubicBezTo>
                  <a:cubicBezTo>
                    <a:pt x="476" y="1044"/>
                    <a:pt x="540" y="1026"/>
                    <a:pt x="599" y="990"/>
                  </a:cubicBezTo>
                  <a:lnTo>
                    <a:pt x="1166" y="644"/>
                  </a:lnTo>
                  <a:cubicBezTo>
                    <a:pt x="1324" y="581"/>
                    <a:pt x="1418" y="329"/>
                    <a:pt x="1292" y="171"/>
                  </a:cubicBezTo>
                  <a:cubicBezTo>
                    <a:pt x="1249" y="64"/>
                    <a:pt x="1119" y="1"/>
                    <a:pt x="9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6" name="Google Shape;5416;p51"/>
            <p:cNvSpPr/>
            <p:nvPr/>
          </p:nvSpPr>
          <p:spPr>
            <a:xfrm>
              <a:off x="-45984400" y="2799050"/>
              <a:ext cx="35475" cy="26100"/>
            </a:xfrm>
            <a:custGeom>
              <a:avLst/>
              <a:gdLst/>
              <a:ahLst/>
              <a:cxnLst/>
              <a:rect l="l" t="t" r="r" b="b"/>
              <a:pathLst>
                <a:path w="1419" h="1044" extrusionOk="0">
                  <a:moveTo>
                    <a:pt x="1014" y="1"/>
                  </a:moveTo>
                  <a:cubicBezTo>
                    <a:pt x="947" y="1"/>
                    <a:pt x="879" y="18"/>
                    <a:pt x="820" y="54"/>
                  </a:cubicBezTo>
                  <a:lnTo>
                    <a:pt x="221" y="400"/>
                  </a:lnTo>
                  <a:cubicBezTo>
                    <a:pt x="64" y="463"/>
                    <a:pt x="1" y="716"/>
                    <a:pt x="95" y="873"/>
                  </a:cubicBezTo>
                  <a:cubicBezTo>
                    <a:pt x="160" y="980"/>
                    <a:pt x="282" y="1043"/>
                    <a:pt x="403" y="1043"/>
                  </a:cubicBezTo>
                  <a:cubicBezTo>
                    <a:pt x="461" y="1043"/>
                    <a:pt x="517" y="1029"/>
                    <a:pt x="568" y="999"/>
                  </a:cubicBezTo>
                  <a:lnTo>
                    <a:pt x="1167" y="621"/>
                  </a:lnTo>
                  <a:cubicBezTo>
                    <a:pt x="1324" y="558"/>
                    <a:pt x="1419" y="306"/>
                    <a:pt x="1293" y="148"/>
                  </a:cubicBezTo>
                  <a:cubicBezTo>
                    <a:pt x="1234" y="50"/>
                    <a:pt x="1125" y="1"/>
                    <a:pt x="101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7" name="Google Shape;5417;p51"/>
            <p:cNvSpPr/>
            <p:nvPr/>
          </p:nvSpPr>
          <p:spPr>
            <a:xfrm>
              <a:off x="-45815850" y="2799050"/>
              <a:ext cx="33900" cy="25750"/>
            </a:xfrm>
            <a:custGeom>
              <a:avLst/>
              <a:gdLst/>
              <a:ahLst/>
              <a:cxnLst/>
              <a:rect l="l" t="t" r="r" b="b"/>
              <a:pathLst>
                <a:path w="1356" h="1030" extrusionOk="0">
                  <a:moveTo>
                    <a:pt x="343" y="1"/>
                  </a:moveTo>
                  <a:cubicBezTo>
                    <a:pt x="231" y="1"/>
                    <a:pt x="123" y="50"/>
                    <a:pt x="64" y="148"/>
                  </a:cubicBezTo>
                  <a:cubicBezTo>
                    <a:pt x="1" y="306"/>
                    <a:pt x="32" y="558"/>
                    <a:pt x="190" y="621"/>
                  </a:cubicBezTo>
                  <a:lnTo>
                    <a:pt x="789" y="999"/>
                  </a:lnTo>
                  <a:cubicBezTo>
                    <a:pt x="838" y="1019"/>
                    <a:pt x="895" y="1029"/>
                    <a:pt x="951" y="1029"/>
                  </a:cubicBezTo>
                  <a:cubicBezTo>
                    <a:pt x="1073" y="1029"/>
                    <a:pt x="1197" y="981"/>
                    <a:pt x="1261" y="873"/>
                  </a:cubicBezTo>
                  <a:cubicBezTo>
                    <a:pt x="1356" y="716"/>
                    <a:pt x="1293" y="526"/>
                    <a:pt x="1135" y="400"/>
                  </a:cubicBezTo>
                  <a:lnTo>
                    <a:pt x="537" y="54"/>
                  </a:lnTo>
                  <a:cubicBezTo>
                    <a:pt x="477" y="18"/>
                    <a:pt x="410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18" name="Google Shape;5418;p51"/>
            <p:cNvSpPr/>
            <p:nvPr/>
          </p:nvSpPr>
          <p:spPr>
            <a:xfrm>
              <a:off x="-45983600" y="2702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98" y="0"/>
                  </a:moveTo>
                  <a:cubicBezTo>
                    <a:pt x="269" y="0"/>
                    <a:pt x="138" y="49"/>
                    <a:pt x="95" y="157"/>
                  </a:cubicBezTo>
                  <a:cubicBezTo>
                    <a:pt x="0" y="314"/>
                    <a:pt x="32" y="535"/>
                    <a:pt x="189" y="629"/>
                  </a:cubicBezTo>
                  <a:lnTo>
                    <a:pt x="788" y="976"/>
                  </a:lnTo>
                  <a:cubicBezTo>
                    <a:pt x="839" y="1006"/>
                    <a:pt x="899" y="1020"/>
                    <a:pt x="959" y="1020"/>
                  </a:cubicBezTo>
                  <a:cubicBezTo>
                    <a:pt x="1088" y="1020"/>
                    <a:pt x="1218" y="957"/>
                    <a:pt x="1261" y="850"/>
                  </a:cubicBezTo>
                  <a:cubicBezTo>
                    <a:pt x="1387" y="692"/>
                    <a:pt x="1292" y="503"/>
                    <a:pt x="1135" y="377"/>
                  </a:cubicBezTo>
                  <a:lnTo>
                    <a:pt x="567" y="31"/>
                  </a:lnTo>
                  <a:cubicBezTo>
                    <a:pt x="518" y="11"/>
                    <a:pt x="458" y="0"/>
                    <a:pt x="3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19" name="Google Shape;5419;p51"/>
          <p:cNvSpPr/>
          <p:nvPr/>
        </p:nvSpPr>
        <p:spPr>
          <a:xfrm>
            <a:off x="9737426" y="3390898"/>
            <a:ext cx="389023" cy="442428"/>
          </a:xfrm>
          <a:custGeom>
            <a:avLst/>
            <a:gdLst/>
            <a:ahLst/>
            <a:cxnLst/>
            <a:rect l="l" t="t" r="r" b="b"/>
            <a:pathLst>
              <a:path w="10555" h="12004" extrusionOk="0">
                <a:moveTo>
                  <a:pt x="5262" y="709"/>
                </a:moveTo>
                <a:lnTo>
                  <a:pt x="9420" y="2788"/>
                </a:lnTo>
                <a:lnTo>
                  <a:pt x="8066" y="3450"/>
                </a:lnTo>
                <a:lnTo>
                  <a:pt x="5451" y="2127"/>
                </a:lnTo>
                <a:cubicBezTo>
                  <a:pt x="5403" y="2111"/>
                  <a:pt x="5348" y="2103"/>
                  <a:pt x="5293" y="2103"/>
                </a:cubicBezTo>
                <a:cubicBezTo>
                  <a:pt x="5238" y="2103"/>
                  <a:pt x="5183" y="2111"/>
                  <a:pt x="5136" y="2127"/>
                </a:cubicBezTo>
                <a:lnTo>
                  <a:pt x="2489" y="3450"/>
                </a:lnTo>
                <a:lnTo>
                  <a:pt x="1197" y="2788"/>
                </a:lnTo>
                <a:lnTo>
                  <a:pt x="5262" y="709"/>
                </a:lnTo>
                <a:close/>
                <a:moveTo>
                  <a:pt x="4915" y="3040"/>
                </a:moveTo>
                <a:lnTo>
                  <a:pt x="4915" y="6222"/>
                </a:lnTo>
                <a:lnTo>
                  <a:pt x="2804" y="7294"/>
                </a:lnTo>
                <a:lnTo>
                  <a:pt x="2804" y="4080"/>
                </a:lnTo>
                <a:lnTo>
                  <a:pt x="4915" y="3040"/>
                </a:lnTo>
                <a:close/>
                <a:moveTo>
                  <a:pt x="5640" y="3040"/>
                </a:moveTo>
                <a:lnTo>
                  <a:pt x="7750" y="4080"/>
                </a:lnTo>
                <a:lnTo>
                  <a:pt x="7750" y="7294"/>
                </a:lnTo>
                <a:lnTo>
                  <a:pt x="5640" y="6222"/>
                </a:lnTo>
                <a:lnTo>
                  <a:pt x="5640" y="3040"/>
                </a:lnTo>
                <a:close/>
                <a:moveTo>
                  <a:pt x="5262" y="6758"/>
                </a:moveTo>
                <a:lnTo>
                  <a:pt x="7278" y="7798"/>
                </a:lnTo>
                <a:lnTo>
                  <a:pt x="5262" y="8806"/>
                </a:lnTo>
                <a:lnTo>
                  <a:pt x="3277" y="7798"/>
                </a:lnTo>
                <a:lnTo>
                  <a:pt x="5262" y="6758"/>
                </a:lnTo>
                <a:close/>
                <a:moveTo>
                  <a:pt x="725" y="3372"/>
                </a:moveTo>
                <a:lnTo>
                  <a:pt x="2111" y="4080"/>
                </a:lnTo>
                <a:lnTo>
                  <a:pt x="2111" y="7829"/>
                </a:lnTo>
                <a:cubicBezTo>
                  <a:pt x="2111" y="7955"/>
                  <a:pt x="2206" y="8081"/>
                  <a:pt x="2332" y="8113"/>
                </a:cubicBezTo>
                <a:lnTo>
                  <a:pt x="4915" y="9404"/>
                </a:lnTo>
                <a:lnTo>
                  <a:pt x="4915" y="10980"/>
                </a:lnTo>
                <a:lnTo>
                  <a:pt x="725" y="8869"/>
                </a:lnTo>
                <a:lnTo>
                  <a:pt x="725" y="3372"/>
                </a:lnTo>
                <a:close/>
                <a:moveTo>
                  <a:pt x="9861" y="3387"/>
                </a:moveTo>
                <a:lnTo>
                  <a:pt x="9861" y="8932"/>
                </a:lnTo>
                <a:lnTo>
                  <a:pt x="5640" y="11011"/>
                </a:lnTo>
                <a:lnTo>
                  <a:pt x="5640" y="9436"/>
                </a:lnTo>
                <a:lnTo>
                  <a:pt x="8223" y="8144"/>
                </a:lnTo>
                <a:cubicBezTo>
                  <a:pt x="8349" y="8113"/>
                  <a:pt x="8412" y="7987"/>
                  <a:pt x="8412" y="7829"/>
                </a:cubicBezTo>
                <a:lnTo>
                  <a:pt x="8412" y="4080"/>
                </a:lnTo>
                <a:lnTo>
                  <a:pt x="9861" y="3387"/>
                </a:lnTo>
                <a:close/>
                <a:moveTo>
                  <a:pt x="5262" y="0"/>
                </a:moveTo>
                <a:cubicBezTo>
                  <a:pt x="5206" y="0"/>
                  <a:pt x="5151" y="16"/>
                  <a:pt x="5104" y="47"/>
                </a:cubicBezTo>
                <a:lnTo>
                  <a:pt x="284" y="2473"/>
                </a:lnTo>
                <a:cubicBezTo>
                  <a:pt x="63" y="2536"/>
                  <a:pt x="0" y="2662"/>
                  <a:pt x="0" y="2820"/>
                </a:cubicBezTo>
                <a:lnTo>
                  <a:pt x="0" y="9152"/>
                </a:lnTo>
                <a:cubicBezTo>
                  <a:pt x="0" y="9278"/>
                  <a:pt x="63" y="9404"/>
                  <a:pt x="189" y="9499"/>
                </a:cubicBezTo>
                <a:lnTo>
                  <a:pt x="5104" y="11956"/>
                </a:lnTo>
                <a:cubicBezTo>
                  <a:pt x="5151" y="11988"/>
                  <a:pt x="5206" y="12003"/>
                  <a:pt x="5262" y="12003"/>
                </a:cubicBezTo>
                <a:cubicBezTo>
                  <a:pt x="5317" y="12003"/>
                  <a:pt x="5372" y="11988"/>
                  <a:pt x="5419" y="11956"/>
                </a:cubicBezTo>
                <a:lnTo>
                  <a:pt x="10365" y="9499"/>
                </a:lnTo>
                <a:cubicBezTo>
                  <a:pt x="10460" y="9404"/>
                  <a:pt x="10554" y="9278"/>
                  <a:pt x="10554" y="9152"/>
                </a:cubicBezTo>
                <a:lnTo>
                  <a:pt x="10554" y="2788"/>
                </a:lnTo>
                <a:cubicBezTo>
                  <a:pt x="10554" y="2662"/>
                  <a:pt x="10460" y="2568"/>
                  <a:pt x="10365" y="2505"/>
                </a:cubicBezTo>
                <a:lnTo>
                  <a:pt x="5419" y="47"/>
                </a:lnTo>
                <a:cubicBezTo>
                  <a:pt x="5372" y="16"/>
                  <a:pt x="5317" y="0"/>
                  <a:pt x="52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0" name="Google Shape;5420;p51"/>
          <p:cNvSpPr/>
          <p:nvPr/>
        </p:nvSpPr>
        <p:spPr>
          <a:xfrm>
            <a:off x="3109546" y="2264019"/>
            <a:ext cx="444749" cy="415743"/>
          </a:xfrm>
          <a:custGeom>
            <a:avLst/>
            <a:gdLst/>
            <a:ahLst/>
            <a:cxnLst/>
            <a:rect l="l" t="t" r="r" b="b"/>
            <a:pathLst>
              <a:path w="12067" h="11280" extrusionOk="0">
                <a:moveTo>
                  <a:pt x="5986" y="757"/>
                </a:moveTo>
                <a:cubicBezTo>
                  <a:pt x="7656" y="757"/>
                  <a:pt x="9011" y="2049"/>
                  <a:pt x="9137" y="3718"/>
                </a:cubicBezTo>
                <a:cubicBezTo>
                  <a:pt x="8822" y="3624"/>
                  <a:pt x="8475" y="3561"/>
                  <a:pt x="8066" y="3561"/>
                </a:cubicBezTo>
                <a:cubicBezTo>
                  <a:pt x="7278" y="3561"/>
                  <a:pt x="6585" y="3781"/>
                  <a:pt x="5955" y="4191"/>
                </a:cubicBezTo>
                <a:cubicBezTo>
                  <a:pt x="5356" y="3781"/>
                  <a:pt x="4632" y="3561"/>
                  <a:pt x="3844" y="3561"/>
                </a:cubicBezTo>
                <a:cubicBezTo>
                  <a:pt x="3466" y="3561"/>
                  <a:pt x="3119" y="3592"/>
                  <a:pt x="2773" y="3718"/>
                </a:cubicBezTo>
                <a:cubicBezTo>
                  <a:pt x="2930" y="2049"/>
                  <a:pt x="4285" y="757"/>
                  <a:pt x="5986" y="757"/>
                </a:cubicBezTo>
                <a:close/>
                <a:moveTo>
                  <a:pt x="3875" y="4254"/>
                </a:moveTo>
                <a:cubicBezTo>
                  <a:pt x="4411" y="4254"/>
                  <a:pt x="4915" y="4411"/>
                  <a:pt x="5388" y="4663"/>
                </a:cubicBezTo>
                <a:cubicBezTo>
                  <a:pt x="4852" y="5168"/>
                  <a:pt x="4505" y="5829"/>
                  <a:pt x="4285" y="6585"/>
                </a:cubicBezTo>
                <a:cubicBezTo>
                  <a:pt x="3560" y="6113"/>
                  <a:pt x="2993" y="5325"/>
                  <a:pt x="2836" y="4411"/>
                </a:cubicBezTo>
                <a:cubicBezTo>
                  <a:pt x="3151" y="4317"/>
                  <a:pt x="3497" y="4254"/>
                  <a:pt x="3875" y="4254"/>
                </a:cubicBezTo>
                <a:close/>
                <a:moveTo>
                  <a:pt x="8129" y="4254"/>
                </a:moveTo>
                <a:cubicBezTo>
                  <a:pt x="8475" y="4254"/>
                  <a:pt x="8822" y="4317"/>
                  <a:pt x="9137" y="4411"/>
                </a:cubicBezTo>
                <a:cubicBezTo>
                  <a:pt x="8979" y="5325"/>
                  <a:pt x="8444" y="6113"/>
                  <a:pt x="7687" y="6585"/>
                </a:cubicBezTo>
                <a:cubicBezTo>
                  <a:pt x="7498" y="5829"/>
                  <a:pt x="7089" y="5168"/>
                  <a:pt x="6585" y="4663"/>
                </a:cubicBezTo>
                <a:cubicBezTo>
                  <a:pt x="7026" y="4411"/>
                  <a:pt x="7561" y="4254"/>
                  <a:pt x="8129" y="4254"/>
                </a:cubicBezTo>
                <a:close/>
                <a:moveTo>
                  <a:pt x="5986" y="5042"/>
                </a:moveTo>
                <a:cubicBezTo>
                  <a:pt x="6490" y="5514"/>
                  <a:pt x="6900" y="6144"/>
                  <a:pt x="7026" y="6900"/>
                </a:cubicBezTo>
                <a:cubicBezTo>
                  <a:pt x="6648" y="7026"/>
                  <a:pt x="6364" y="7058"/>
                  <a:pt x="5986" y="7058"/>
                </a:cubicBezTo>
                <a:cubicBezTo>
                  <a:pt x="5640" y="7058"/>
                  <a:pt x="5293" y="7026"/>
                  <a:pt x="4978" y="6900"/>
                </a:cubicBezTo>
                <a:cubicBezTo>
                  <a:pt x="5073" y="6176"/>
                  <a:pt x="5451" y="5514"/>
                  <a:pt x="5986" y="5042"/>
                </a:cubicBezTo>
                <a:close/>
                <a:moveTo>
                  <a:pt x="4915" y="7625"/>
                </a:moveTo>
                <a:lnTo>
                  <a:pt x="4915" y="7625"/>
                </a:lnTo>
                <a:cubicBezTo>
                  <a:pt x="5230" y="7688"/>
                  <a:pt x="5608" y="7782"/>
                  <a:pt x="5986" y="7782"/>
                </a:cubicBezTo>
                <a:cubicBezTo>
                  <a:pt x="6333" y="7782"/>
                  <a:pt x="6711" y="7719"/>
                  <a:pt x="7057" y="7625"/>
                </a:cubicBezTo>
                <a:lnTo>
                  <a:pt x="7057" y="7625"/>
                </a:lnTo>
                <a:cubicBezTo>
                  <a:pt x="6963" y="8476"/>
                  <a:pt x="6585" y="9232"/>
                  <a:pt x="5986" y="9767"/>
                </a:cubicBezTo>
                <a:cubicBezTo>
                  <a:pt x="5388" y="9232"/>
                  <a:pt x="5010" y="8476"/>
                  <a:pt x="4915" y="7625"/>
                </a:cubicBezTo>
                <a:close/>
                <a:moveTo>
                  <a:pt x="2206" y="4726"/>
                </a:moveTo>
                <a:cubicBezTo>
                  <a:pt x="2458" y="5892"/>
                  <a:pt x="3245" y="6837"/>
                  <a:pt x="4222" y="7373"/>
                </a:cubicBezTo>
                <a:lnTo>
                  <a:pt x="4222" y="7467"/>
                </a:lnTo>
                <a:cubicBezTo>
                  <a:pt x="4222" y="8570"/>
                  <a:pt x="4663" y="9515"/>
                  <a:pt x="5388" y="10208"/>
                </a:cubicBezTo>
                <a:cubicBezTo>
                  <a:pt x="4915" y="10460"/>
                  <a:pt x="4411" y="10555"/>
                  <a:pt x="3875" y="10555"/>
                </a:cubicBezTo>
                <a:cubicBezTo>
                  <a:pt x="2080" y="10555"/>
                  <a:pt x="662" y="9137"/>
                  <a:pt x="662" y="7404"/>
                </a:cubicBezTo>
                <a:cubicBezTo>
                  <a:pt x="662" y="6270"/>
                  <a:pt x="1260" y="5294"/>
                  <a:pt x="2206" y="4726"/>
                </a:cubicBezTo>
                <a:close/>
                <a:moveTo>
                  <a:pt x="9735" y="4695"/>
                </a:moveTo>
                <a:cubicBezTo>
                  <a:pt x="10649" y="5262"/>
                  <a:pt x="11279" y="6239"/>
                  <a:pt x="11279" y="7373"/>
                </a:cubicBezTo>
                <a:cubicBezTo>
                  <a:pt x="11279" y="9137"/>
                  <a:pt x="9861" y="10555"/>
                  <a:pt x="8066" y="10555"/>
                </a:cubicBezTo>
                <a:cubicBezTo>
                  <a:pt x="7530" y="10555"/>
                  <a:pt x="7026" y="10397"/>
                  <a:pt x="6553" y="10177"/>
                </a:cubicBezTo>
                <a:cubicBezTo>
                  <a:pt x="7246" y="9452"/>
                  <a:pt x="7719" y="8476"/>
                  <a:pt x="7719" y="7404"/>
                </a:cubicBezTo>
                <a:lnTo>
                  <a:pt x="7719" y="7341"/>
                </a:lnTo>
                <a:cubicBezTo>
                  <a:pt x="8759" y="6837"/>
                  <a:pt x="9515" y="5892"/>
                  <a:pt x="9735" y="4695"/>
                </a:cubicBezTo>
                <a:close/>
                <a:moveTo>
                  <a:pt x="5986" y="1"/>
                </a:moveTo>
                <a:cubicBezTo>
                  <a:pt x="3875" y="1"/>
                  <a:pt x="2143" y="1734"/>
                  <a:pt x="2143" y="3876"/>
                </a:cubicBezTo>
                <a:lnTo>
                  <a:pt x="2143" y="3939"/>
                </a:lnTo>
                <a:cubicBezTo>
                  <a:pt x="882" y="4569"/>
                  <a:pt x="0" y="5892"/>
                  <a:pt x="0" y="7404"/>
                </a:cubicBezTo>
                <a:cubicBezTo>
                  <a:pt x="0" y="9547"/>
                  <a:pt x="1733" y="11279"/>
                  <a:pt x="3907" y="11279"/>
                </a:cubicBezTo>
                <a:cubicBezTo>
                  <a:pt x="4695" y="11279"/>
                  <a:pt x="5388" y="11027"/>
                  <a:pt x="6018" y="10649"/>
                </a:cubicBezTo>
                <a:cubicBezTo>
                  <a:pt x="6616" y="11027"/>
                  <a:pt x="7372" y="11279"/>
                  <a:pt x="8160" y="11279"/>
                </a:cubicBezTo>
                <a:cubicBezTo>
                  <a:pt x="10271" y="11279"/>
                  <a:pt x="12067" y="9547"/>
                  <a:pt x="12067" y="7404"/>
                </a:cubicBezTo>
                <a:cubicBezTo>
                  <a:pt x="11972" y="5924"/>
                  <a:pt x="11122" y="4632"/>
                  <a:pt x="9861" y="3939"/>
                </a:cubicBezTo>
                <a:lnTo>
                  <a:pt x="9861" y="3876"/>
                </a:lnTo>
                <a:cubicBezTo>
                  <a:pt x="9861" y="1734"/>
                  <a:pt x="8129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1" name="Google Shape;5421;p51"/>
          <p:cNvSpPr/>
          <p:nvPr/>
        </p:nvSpPr>
        <p:spPr>
          <a:xfrm>
            <a:off x="3309264" y="2795800"/>
            <a:ext cx="25579" cy="76699"/>
          </a:xfrm>
          <a:custGeom>
            <a:avLst/>
            <a:gdLst/>
            <a:ahLst/>
            <a:cxnLst/>
            <a:rect l="l" t="t" r="r" b="b"/>
            <a:pathLst>
              <a:path w="694" h="2081" extrusionOk="0">
                <a:moveTo>
                  <a:pt x="347" y="1"/>
                </a:moveTo>
                <a:cubicBezTo>
                  <a:pt x="158" y="1"/>
                  <a:pt x="1" y="158"/>
                  <a:pt x="1" y="348"/>
                </a:cubicBezTo>
                <a:lnTo>
                  <a:pt x="1" y="1765"/>
                </a:lnTo>
                <a:cubicBezTo>
                  <a:pt x="1" y="1923"/>
                  <a:pt x="158" y="2080"/>
                  <a:pt x="347" y="2080"/>
                </a:cubicBezTo>
                <a:cubicBezTo>
                  <a:pt x="536" y="2080"/>
                  <a:pt x="694" y="1923"/>
                  <a:pt x="694" y="1734"/>
                </a:cubicBezTo>
                <a:lnTo>
                  <a:pt x="694" y="348"/>
                </a:lnTo>
                <a:cubicBezTo>
                  <a:pt x="694" y="158"/>
                  <a:pt x="536" y="1"/>
                  <a:pt x="34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2" name="Google Shape;5422;p51"/>
          <p:cNvSpPr/>
          <p:nvPr/>
        </p:nvSpPr>
        <p:spPr>
          <a:xfrm>
            <a:off x="3210566" y="2828489"/>
            <a:ext cx="68553" cy="48651"/>
          </a:xfrm>
          <a:custGeom>
            <a:avLst/>
            <a:gdLst/>
            <a:ahLst/>
            <a:cxnLst/>
            <a:rect l="l" t="t" r="r" b="b"/>
            <a:pathLst>
              <a:path w="1860" h="1320" extrusionOk="0">
                <a:moveTo>
                  <a:pt x="465" y="1"/>
                </a:moveTo>
                <a:cubicBezTo>
                  <a:pt x="344" y="1"/>
                  <a:pt x="222" y="78"/>
                  <a:pt x="158" y="185"/>
                </a:cubicBezTo>
                <a:cubicBezTo>
                  <a:pt x="1" y="311"/>
                  <a:pt x="64" y="563"/>
                  <a:pt x="253" y="658"/>
                </a:cubicBezTo>
                <a:lnTo>
                  <a:pt x="1229" y="1288"/>
                </a:lnTo>
                <a:cubicBezTo>
                  <a:pt x="1261" y="1319"/>
                  <a:pt x="1355" y="1319"/>
                  <a:pt x="1418" y="1319"/>
                </a:cubicBezTo>
                <a:cubicBezTo>
                  <a:pt x="1544" y="1319"/>
                  <a:pt x="1671" y="1288"/>
                  <a:pt x="1734" y="1162"/>
                </a:cubicBezTo>
                <a:cubicBezTo>
                  <a:pt x="1860" y="1004"/>
                  <a:pt x="1765" y="752"/>
                  <a:pt x="1607" y="689"/>
                </a:cubicBezTo>
                <a:lnTo>
                  <a:pt x="631" y="59"/>
                </a:lnTo>
                <a:cubicBezTo>
                  <a:pt x="580" y="18"/>
                  <a:pt x="523" y="1"/>
                  <a:pt x="46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5423" name="Google Shape;5423;p51"/>
          <p:cNvSpPr/>
          <p:nvPr/>
        </p:nvSpPr>
        <p:spPr>
          <a:xfrm>
            <a:off x="3368490" y="2830702"/>
            <a:ext cx="63909" cy="47581"/>
          </a:xfrm>
          <a:custGeom>
            <a:avLst/>
            <a:gdLst/>
            <a:ahLst/>
            <a:cxnLst/>
            <a:rect l="l" t="t" r="r" b="b"/>
            <a:pathLst>
              <a:path w="1734" h="1291" extrusionOk="0">
                <a:moveTo>
                  <a:pt x="1354" y="0"/>
                </a:moveTo>
                <a:cubicBezTo>
                  <a:pt x="1301" y="0"/>
                  <a:pt x="1247" y="11"/>
                  <a:pt x="1198" y="31"/>
                </a:cubicBezTo>
                <a:lnTo>
                  <a:pt x="221" y="661"/>
                </a:lnTo>
                <a:cubicBezTo>
                  <a:pt x="63" y="787"/>
                  <a:pt x="0" y="976"/>
                  <a:pt x="95" y="1133"/>
                </a:cubicBezTo>
                <a:cubicBezTo>
                  <a:pt x="126" y="1228"/>
                  <a:pt x="252" y="1291"/>
                  <a:pt x="347" y="1291"/>
                </a:cubicBezTo>
                <a:cubicBezTo>
                  <a:pt x="441" y="1291"/>
                  <a:pt x="473" y="1291"/>
                  <a:pt x="568" y="1259"/>
                </a:cubicBezTo>
                <a:lnTo>
                  <a:pt x="1544" y="629"/>
                </a:lnTo>
                <a:cubicBezTo>
                  <a:pt x="1702" y="503"/>
                  <a:pt x="1733" y="314"/>
                  <a:pt x="1670" y="157"/>
                </a:cubicBezTo>
                <a:cubicBezTo>
                  <a:pt x="1584" y="49"/>
                  <a:pt x="1469" y="0"/>
                  <a:pt x="135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24" name="Google Shape;5424;p51"/>
          <p:cNvGrpSpPr/>
          <p:nvPr/>
        </p:nvGrpSpPr>
        <p:grpSpPr>
          <a:xfrm>
            <a:off x="3134317" y="3338226"/>
            <a:ext cx="389023" cy="445929"/>
            <a:chOff x="-49398750" y="2684600"/>
            <a:chExt cx="263875" cy="302475"/>
          </a:xfrm>
        </p:grpSpPr>
        <p:sp>
          <p:nvSpPr>
            <p:cNvPr id="5425" name="Google Shape;5425;p51"/>
            <p:cNvSpPr/>
            <p:nvPr/>
          </p:nvSpPr>
          <p:spPr>
            <a:xfrm>
              <a:off x="-49294775" y="2684600"/>
              <a:ext cx="73275" cy="299325"/>
            </a:xfrm>
            <a:custGeom>
              <a:avLst/>
              <a:gdLst/>
              <a:ahLst/>
              <a:cxnLst/>
              <a:rect l="l" t="t" r="r" b="b"/>
              <a:pathLst>
                <a:path w="2931" h="11973" extrusionOk="0">
                  <a:moveTo>
                    <a:pt x="1481" y="1387"/>
                  </a:moveTo>
                  <a:lnTo>
                    <a:pt x="2017" y="2836"/>
                  </a:lnTo>
                  <a:lnTo>
                    <a:pt x="914" y="2836"/>
                  </a:lnTo>
                  <a:lnTo>
                    <a:pt x="1481" y="1387"/>
                  </a:lnTo>
                  <a:close/>
                  <a:moveTo>
                    <a:pt x="2174" y="3529"/>
                  </a:moveTo>
                  <a:lnTo>
                    <a:pt x="2174" y="9893"/>
                  </a:lnTo>
                  <a:lnTo>
                    <a:pt x="757" y="9893"/>
                  </a:lnTo>
                  <a:lnTo>
                    <a:pt x="757" y="3529"/>
                  </a:lnTo>
                  <a:close/>
                  <a:moveTo>
                    <a:pt x="2174" y="10586"/>
                  </a:moveTo>
                  <a:lnTo>
                    <a:pt x="2174" y="10964"/>
                  </a:lnTo>
                  <a:cubicBezTo>
                    <a:pt x="2143" y="11153"/>
                    <a:pt x="1985" y="11311"/>
                    <a:pt x="1828" y="11311"/>
                  </a:cubicBezTo>
                  <a:lnTo>
                    <a:pt x="1103" y="11311"/>
                  </a:lnTo>
                  <a:cubicBezTo>
                    <a:pt x="914" y="11311"/>
                    <a:pt x="757" y="11153"/>
                    <a:pt x="757" y="10964"/>
                  </a:cubicBezTo>
                  <a:lnTo>
                    <a:pt x="757" y="10586"/>
                  </a:lnTo>
                  <a:close/>
                  <a:moveTo>
                    <a:pt x="1450" y="1"/>
                  </a:moveTo>
                  <a:cubicBezTo>
                    <a:pt x="1355" y="1"/>
                    <a:pt x="1198" y="95"/>
                    <a:pt x="1135" y="253"/>
                  </a:cubicBezTo>
                  <a:cubicBezTo>
                    <a:pt x="1" y="3246"/>
                    <a:pt x="95" y="3088"/>
                    <a:pt x="95" y="3151"/>
                  </a:cubicBezTo>
                  <a:lnTo>
                    <a:pt x="95" y="10933"/>
                  </a:lnTo>
                  <a:cubicBezTo>
                    <a:pt x="95" y="11500"/>
                    <a:pt x="568" y="11973"/>
                    <a:pt x="1135" y="11973"/>
                  </a:cubicBezTo>
                  <a:lnTo>
                    <a:pt x="1859" y="11973"/>
                  </a:lnTo>
                  <a:cubicBezTo>
                    <a:pt x="2458" y="11973"/>
                    <a:pt x="2931" y="11500"/>
                    <a:pt x="2931" y="10933"/>
                  </a:cubicBezTo>
                  <a:lnTo>
                    <a:pt x="2931" y="3120"/>
                  </a:lnTo>
                  <a:cubicBezTo>
                    <a:pt x="2836" y="3088"/>
                    <a:pt x="2931" y="3277"/>
                    <a:pt x="1765" y="253"/>
                  </a:cubicBezTo>
                  <a:cubicBezTo>
                    <a:pt x="1733" y="127"/>
                    <a:pt x="1576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6" name="Google Shape;5426;p51"/>
            <p:cNvSpPr/>
            <p:nvPr/>
          </p:nvSpPr>
          <p:spPr>
            <a:xfrm>
              <a:off x="-49398750" y="2684600"/>
              <a:ext cx="87450" cy="300900"/>
            </a:xfrm>
            <a:custGeom>
              <a:avLst/>
              <a:gdLst/>
              <a:ahLst/>
              <a:cxnLst/>
              <a:rect l="l" t="t" r="r" b="b"/>
              <a:pathLst>
                <a:path w="3498" h="12036" extrusionOk="0">
                  <a:moveTo>
                    <a:pt x="2773" y="662"/>
                  </a:moveTo>
                  <a:lnTo>
                    <a:pt x="2773" y="11311"/>
                  </a:lnTo>
                  <a:lnTo>
                    <a:pt x="662" y="11311"/>
                  </a:lnTo>
                  <a:lnTo>
                    <a:pt x="662" y="10586"/>
                  </a:lnTo>
                  <a:lnTo>
                    <a:pt x="1734" y="10586"/>
                  </a:lnTo>
                  <a:cubicBezTo>
                    <a:pt x="1923" y="10586"/>
                    <a:pt x="2080" y="10429"/>
                    <a:pt x="2080" y="10240"/>
                  </a:cubicBezTo>
                  <a:cubicBezTo>
                    <a:pt x="2080" y="10051"/>
                    <a:pt x="1923" y="9893"/>
                    <a:pt x="1734" y="9893"/>
                  </a:cubicBezTo>
                  <a:lnTo>
                    <a:pt x="662" y="9893"/>
                  </a:lnTo>
                  <a:lnTo>
                    <a:pt x="662" y="9169"/>
                  </a:lnTo>
                  <a:lnTo>
                    <a:pt x="1009" y="9169"/>
                  </a:lnTo>
                  <a:cubicBezTo>
                    <a:pt x="1198" y="9169"/>
                    <a:pt x="1356" y="9011"/>
                    <a:pt x="1356" y="8822"/>
                  </a:cubicBezTo>
                  <a:cubicBezTo>
                    <a:pt x="1356" y="8633"/>
                    <a:pt x="1198" y="8475"/>
                    <a:pt x="1009" y="8475"/>
                  </a:cubicBezTo>
                  <a:lnTo>
                    <a:pt x="662" y="8475"/>
                  </a:lnTo>
                  <a:lnTo>
                    <a:pt x="662" y="7751"/>
                  </a:lnTo>
                  <a:lnTo>
                    <a:pt x="1734" y="7751"/>
                  </a:lnTo>
                  <a:cubicBezTo>
                    <a:pt x="1923" y="7751"/>
                    <a:pt x="2080" y="7593"/>
                    <a:pt x="2080" y="7404"/>
                  </a:cubicBezTo>
                  <a:cubicBezTo>
                    <a:pt x="2080" y="7215"/>
                    <a:pt x="1923" y="7058"/>
                    <a:pt x="1734" y="7058"/>
                  </a:cubicBezTo>
                  <a:lnTo>
                    <a:pt x="662" y="7058"/>
                  </a:lnTo>
                  <a:lnTo>
                    <a:pt x="662" y="6333"/>
                  </a:lnTo>
                  <a:lnTo>
                    <a:pt x="1009" y="6333"/>
                  </a:lnTo>
                  <a:cubicBezTo>
                    <a:pt x="1198" y="6333"/>
                    <a:pt x="1356" y="6176"/>
                    <a:pt x="1356" y="5987"/>
                  </a:cubicBezTo>
                  <a:cubicBezTo>
                    <a:pt x="1356" y="5798"/>
                    <a:pt x="1198" y="5640"/>
                    <a:pt x="1009" y="5640"/>
                  </a:cubicBezTo>
                  <a:lnTo>
                    <a:pt x="662" y="5640"/>
                  </a:lnTo>
                  <a:lnTo>
                    <a:pt x="662" y="4947"/>
                  </a:lnTo>
                  <a:lnTo>
                    <a:pt x="1734" y="4947"/>
                  </a:lnTo>
                  <a:cubicBezTo>
                    <a:pt x="1923" y="4947"/>
                    <a:pt x="2080" y="4789"/>
                    <a:pt x="2080" y="4569"/>
                  </a:cubicBezTo>
                  <a:cubicBezTo>
                    <a:pt x="2080" y="4380"/>
                    <a:pt x="1923" y="4222"/>
                    <a:pt x="1734" y="4222"/>
                  </a:cubicBezTo>
                  <a:lnTo>
                    <a:pt x="662" y="4222"/>
                  </a:lnTo>
                  <a:lnTo>
                    <a:pt x="662" y="3498"/>
                  </a:lnTo>
                  <a:lnTo>
                    <a:pt x="1009" y="3498"/>
                  </a:lnTo>
                  <a:cubicBezTo>
                    <a:pt x="1198" y="3498"/>
                    <a:pt x="1356" y="3340"/>
                    <a:pt x="1356" y="3151"/>
                  </a:cubicBezTo>
                  <a:cubicBezTo>
                    <a:pt x="1356" y="2962"/>
                    <a:pt x="1198" y="2805"/>
                    <a:pt x="1009" y="2805"/>
                  </a:cubicBezTo>
                  <a:lnTo>
                    <a:pt x="662" y="2805"/>
                  </a:lnTo>
                  <a:lnTo>
                    <a:pt x="662" y="2080"/>
                  </a:lnTo>
                  <a:lnTo>
                    <a:pt x="1734" y="2080"/>
                  </a:lnTo>
                  <a:cubicBezTo>
                    <a:pt x="1923" y="2080"/>
                    <a:pt x="2080" y="1922"/>
                    <a:pt x="2080" y="1733"/>
                  </a:cubicBezTo>
                  <a:cubicBezTo>
                    <a:pt x="2080" y="1544"/>
                    <a:pt x="1923" y="1387"/>
                    <a:pt x="1734" y="1387"/>
                  </a:cubicBezTo>
                  <a:lnTo>
                    <a:pt x="662" y="1387"/>
                  </a:lnTo>
                  <a:lnTo>
                    <a:pt x="662" y="662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1657"/>
                  </a:lnTo>
                  <a:cubicBezTo>
                    <a:pt x="1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8" y="11878"/>
                    <a:pt x="3498" y="11657"/>
                  </a:cubicBezTo>
                  <a:lnTo>
                    <a:pt x="3498" y="379"/>
                  </a:ln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27" name="Google Shape;5427;p51"/>
            <p:cNvSpPr/>
            <p:nvPr/>
          </p:nvSpPr>
          <p:spPr>
            <a:xfrm>
              <a:off x="-49207350" y="2686175"/>
              <a:ext cx="72475" cy="300900"/>
            </a:xfrm>
            <a:custGeom>
              <a:avLst/>
              <a:gdLst/>
              <a:ahLst/>
              <a:cxnLst/>
              <a:rect l="l" t="t" r="r" b="b"/>
              <a:pathLst>
                <a:path w="2899" h="12036" extrusionOk="0">
                  <a:moveTo>
                    <a:pt x="1859" y="694"/>
                  </a:moveTo>
                  <a:lnTo>
                    <a:pt x="1859" y="694"/>
                  </a:lnTo>
                  <a:cubicBezTo>
                    <a:pt x="1828" y="820"/>
                    <a:pt x="1796" y="946"/>
                    <a:pt x="1796" y="1040"/>
                  </a:cubicBezTo>
                  <a:cubicBezTo>
                    <a:pt x="1733" y="1418"/>
                    <a:pt x="1828" y="1765"/>
                    <a:pt x="2111" y="2112"/>
                  </a:cubicBezTo>
                  <a:cubicBezTo>
                    <a:pt x="2143" y="2143"/>
                    <a:pt x="2174" y="2238"/>
                    <a:pt x="2143" y="2301"/>
                  </a:cubicBezTo>
                  <a:cubicBezTo>
                    <a:pt x="2017" y="2584"/>
                    <a:pt x="1796" y="2773"/>
                    <a:pt x="1481" y="2773"/>
                  </a:cubicBezTo>
                  <a:cubicBezTo>
                    <a:pt x="1072" y="2773"/>
                    <a:pt x="757" y="2458"/>
                    <a:pt x="757" y="2080"/>
                  </a:cubicBezTo>
                  <a:cubicBezTo>
                    <a:pt x="757" y="1670"/>
                    <a:pt x="914" y="1324"/>
                    <a:pt x="1166" y="1103"/>
                  </a:cubicBezTo>
                  <a:cubicBezTo>
                    <a:pt x="1387" y="851"/>
                    <a:pt x="1576" y="788"/>
                    <a:pt x="1859" y="694"/>
                  </a:cubicBezTo>
                  <a:close/>
                  <a:moveTo>
                    <a:pt x="1450" y="3466"/>
                  </a:moveTo>
                  <a:cubicBezTo>
                    <a:pt x="1513" y="3529"/>
                    <a:pt x="1702" y="3781"/>
                    <a:pt x="1859" y="4600"/>
                  </a:cubicBezTo>
                  <a:cubicBezTo>
                    <a:pt x="1954" y="4726"/>
                    <a:pt x="1954" y="4789"/>
                    <a:pt x="1954" y="4884"/>
                  </a:cubicBezTo>
                  <a:lnTo>
                    <a:pt x="946" y="4884"/>
                  </a:lnTo>
                  <a:cubicBezTo>
                    <a:pt x="946" y="4789"/>
                    <a:pt x="1009" y="4726"/>
                    <a:pt x="1009" y="4600"/>
                  </a:cubicBezTo>
                  <a:cubicBezTo>
                    <a:pt x="1198" y="3781"/>
                    <a:pt x="1355" y="3529"/>
                    <a:pt x="1450" y="3466"/>
                  </a:cubicBezTo>
                  <a:close/>
                  <a:moveTo>
                    <a:pt x="2111" y="5546"/>
                  </a:moveTo>
                  <a:cubicBezTo>
                    <a:pt x="2174" y="6081"/>
                    <a:pt x="2237" y="6680"/>
                    <a:pt x="2237" y="7310"/>
                  </a:cubicBezTo>
                  <a:cubicBezTo>
                    <a:pt x="2174" y="9389"/>
                    <a:pt x="1796" y="10901"/>
                    <a:pt x="1481" y="11216"/>
                  </a:cubicBezTo>
                  <a:cubicBezTo>
                    <a:pt x="1387" y="11122"/>
                    <a:pt x="1198" y="10901"/>
                    <a:pt x="1040" y="10082"/>
                  </a:cubicBezTo>
                  <a:cubicBezTo>
                    <a:pt x="883" y="9326"/>
                    <a:pt x="757" y="8349"/>
                    <a:pt x="757" y="7310"/>
                  </a:cubicBezTo>
                  <a:cubicBezTo>
                    <a:pt x="757" y="6680"/>
                    <a:pt x="788" y="6081"/>
                    <a:pt x="883" y="5546"/>
                  </a:cubicBezTo>
                  <a:close/>
                  <a:moveTo>
                    <a:pt x="2489" y="1"/>
                  </a:moveTo>
                  <a:cubicBezTo>
                    <a:pt x="1796" y="1"/>
                    <a:pt x="1229" y="32"/>
                    <a:pt x="662" y="631"/>
                  </a:cubicBezTo>
                  <a:cubicBezTo>
                    <a:pt x="253" y="1009"/>
                    <a:pt x="1" y="1576"/>
                    <a:pt x="1" y="2112"/>
                  </a:cubicBezTo>
                  <a:cubicBezTo>
                    <a:pt x="1" y="2616"/>
                    <a:pt x="284" y="3088"/>
                    <a:pt x="725" y="3340"/>
                  </a:cubicBezTo>
                  <a:cubicBezTo>
                    <a:pt x="190" y="4285"/>
                    <a:pt x="1" y="6302"/>
                    <a:pt x="1" y="7436"/>
                  </a:cubicBezTo>
                  <a:cubicBezTo>
                    <a:pt x="1" y="8539"/>
                    <a:pt x="127" y="10555"/>
                    <a:pt x="725" y="11531"/>
                  </a:cubicBezTo>
                  <a:cubicBezTo>
                    <a:pt x="914" y="11878"/>
                    <a:pt x="1166" y="12036"/>
                    <a:pt x="1450" y="12036"/>
                  </a:cubicBezTo>
                  <a:cubicBezTo>
                    <a:pt x="1702" y="12036"/>
                    <a:pt x="1954" y="11878"/>
                    <a:pt x="2143" y="11531"/>
                  </a:cubicBezTo>
                  <a:cubicBezTo>
                    <a:pt x="2710" y="10586"/>
                    <a:pt x="2868" y="8570"/>
                    <a:pt x="2868" y="7436"/>
                  </a:cubicBezTo>
                  <a:cubicBezTo>
                    <a:pt x="2836" y="6239"/>
                    <a:pt x="2742" y="4254"/>
                    <a:pt x="2174" y="3309"/>
                  </a:cubicBezTo>
                  <a:cubicBezTo>
                    <a:pt x="2458" y="3151"/>
                    <a:pt x="2710" y="2868"/>
                    <a:pt x="2773" y="2553"/>
                  </a:cubicBezTo>
                  <a:cubicBezTo>
                    <a:pt x="2899" y="2238"/>
                    <a:pt x="2805" y="1923"/>
                    <a:pt x="2616" y="1670"/>
                  </a:cubicBezTo>
                  <a:cubicBezTo>
                    <a:pt x="2426" y="1450"/>
                    <a:pt x="2300" y="1135"/>
                    <a:pt x="2773" y="536"/>
                  </a:cubicBezTo>
                  <a:cubicBezTo>
                    <a:pt x="2836" y="410"/>
                    <a:pt x="2899" y="316"/>
                    <a:pt x="2805" y="190"/>
                  </a:cubicBezTo>
                  <a:cubicBezTo>
                    <a:pt x="2773" y="64"/>
                    <a:pt x="261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28" name="Google Shape;5428;p51"/>
          <p:cNvGrpSpPr/>
          <p:nvPr/>
        </p:nvGrpSpPr>
        <p:grpSpPr>
          <a:xfrm>
            <a:off x="5892325" y="2290870"/>
            <a:ext cx="387843" cy="443607"/>
            <a:chOff x="-47509225" y="1974175"/>
            <a:chExt cx="263075" cy="300900"/>
          </a:xfrm>
        </p:grpSpPr>
        <p:sp>
          <p:nvSpPr>
            <p:cNvPr id="5429" name="Google Shape;5429;p51"/>
            <p:cNvSpPr/>
            <p:nvPr/>
          </p:nvSpPr>
          <p:spPr>
            <a:xfrm>
              <a:off x="-47439925" y="2026950"/>
              <a:ext cx="124475" cy="124450"/>
            </a:xfrm>
            <a:custGeom>
              <a:avLst/>
              <a:gdLst/>
              <a:ahLst/>
              <a:cxnLst/>
              <a:rect l="l" t="t" r="r" b="b"/>
              <a:pathLst>
                <a:path w="4979" h="4978" extrusionOk="0">
                  <a:moveTo>
                    <a:pt x="1828" y="725"/>
                  </a:moveTo>
                  <a:cubicBezTo>
                    <a:pt x="2301" y="725"/>
                    <a:pt x="2679" y="1008"/>
                    <a:pt x="2805" y="1418"/>
                  </a:cubicBezTo>
                  <a:lnTo>
                    <a:pt x="1828" y="1418"/>
                  </a:lnTo>
                  <a:cubicBezTo>
                    <a:pt x="1607" y="1418"/>
                    <a:pt x="1450" y="1575"/>
                    <a:pt x="1450" y="1796"/>
                  </a:cubicBezTo>
                  <a:lnTo>
                    <a:pt x="1450" y="2773"/>
                  </a:lnTo>
                  <a:cubicBezTo>
                    <a:pt x="1040" y="2615"/>
                    <a:pt x="757" y="2206"/>
                    <a:pt x="757" y="1796"/>
                  </a:cubicBezTo>
                  <a:cubicBezTo>
                    <a:pt x="757" y="1197"/>
                    <a:pt x="1229" y="725"/>
                    <a:pt x="1828" y="725"/>
                  </a:cubicBezTo>
                  <a:close/>
                  <a:moveTo>
                    <a:pt x="2805" y="2143"/>
                  </a:moveTo>
                  <a:cubicBezTo>
                    <a:pt x="2679" y="2458"/>
                    <a:pt x="2458" y="2678"/>
                    <a:pt x="2175" y="2773"/>
                  </a:cubicBezTo>
                  <a:lnTo>
                    <a:pt x="2175" y="2143"/>
                  </a:lnTo>
                  <a:close/>
                  <a:moveTo>
                    <a:pt x="4254" y="2111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5" y="3308"/>
                    <a:pt x="3372" y="2804"/>
                    <a:pt x="3529" y="2111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96"/>
                  </a:cubicBezTo>
                  <a:cubicBezTo>
                    <a:pt x="1" y="2647"/>
                    <a:pt x="599" y="3340"/>
                    <a:pt x="1418" y="3529"/>
                  </a:cubicBezTo>
                  <a:lnTo>
                    <a:pt x="1418" y="4631"/>
                  </a:lnTo>
                  <a:cubicBezTo>
                    <a:pt x="1418" y="4820"/>
                    <a:pt x="1576" y="4978"/>
                    <a:pt x="1765" y="4978"/>
                  </a:cubicBezTo>
                  <a:lnTo>
                    <a:pt x="4569" y="4978"/>
                  </a:lnTo>
                  <a:cubicBezTo>
                    <a:pt x="4789" y="4978"/>
                    <a:pt x="4916" y="4820"/>
                    <a:pt x="4916" y="4631"/>
                  </a:cubicBezTo>
                  <a:lnTo>
                    <a:pt x="4916" y="1827"/>
                  </a:lnTo>
                  <a:cubicBezTo>
                    <a:pt x="4979" y="1575"/>
                    <a:pt x="4821" y="1418"/>
                    <a:pt x="4600" y="1418"/>
                  </a:cubicBezTo>
                  <a:lnTo>
                    <a:pt x="3498" y="1418"/>
                  </a:lnTo>
                  <a:cubicBezTo>
                    <a:pt x="3340" y="630"/>
                    <a:pt x="2647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0" name="Google Shape;5430;p51"/>
            <p:cNvSpPr/>
            <p:nvPr/>
          </p:nvSpPr>
          <p:spPr>
            <a:xfrm>
              <a:off x="-47439125" y="2184475"/>
              <a:ext cx="88225" cy="18125"/>
            </a:xfrm>
            <a:custGeom>
              <a:avLst/>
              <a:gdLst/>
              <a:ahLst/>
              <a:cxnLst/>
              <a:rect l="l" t="t" r="r" b="b"/>
              <a:pathLst>
                <a:path w="3529" h="725" extrusionOk="0">
                  <a:moveTo>
                    <a:pt x="378" y="0"/>
                  </a:moveTo>
                  <a:cubicBezTo>
                    <a:pt x="158" y="0"/>
                    <a:pt x="32" y="158"/>
                    <a:pt x="32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3182" y="725"/>
                  </a:lnTo>
                  <a:cubicBezTo>
                    <a:pt x="3371" y="725"/>
                    <a:pt x="3529" y="567"/>
                    <a:pt x="3529" y="378"/>
                  </a:cubicBezTo>
                  <a:cubicBezTo>
                    <a:pt x="3529" y="158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1" name="Google Shape;5431;p51"/>
            <p:cNvSpPr/>
            <p:nvPr/>
          </p:nvSpPr>
          <p:spPr>
            <a:xfrm>
              <a:off x="-47438350" y="2219900"/>
              <a:ext cx="122900" cy="18150"/>
            </a:xfrm>
            <a:custGeom>
              <a:avLst/>
              <a:gdLst/>
              <a:ahLst/>
              <a:cxnLst/>
              <a:rect l="l" t="t" r="r" b="b"/>
              <a:pathLst>
                <a:path w="4916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4537" y="725"/>
                  </a:lnTo>
                  <a:cubicBezTo>
                    <a:pt x="4758" y="725"/>
                    <a:pt x="4916" y="568"/>
                    <a:pt x="4916" y="379"/>
                  </a:cubicBezTo>
                  <a:cubicBezTo>
                    <a:pt x="4916" y="158"/>
                    <a:pt x="4758" y="1"/>
                    <a:pt x="45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2" name="Google Shape;5432;p51"/>
            <p:cNvSpPr/>
            <p:nvPr/>
          </p:nvSpPr>
          <p:spPr>
            <a:xfrm>
              <a:off x="-47333600" y="21860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26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3" name="Google Shape;5433;p51"/>
            <p:cNvSpPr/>
            <p:nvPr/>
          </p:nvSpPr>
          <p:spPr>
            <a:xfrm>
              <a:off x="-47509225" y="1974175"/>
              <a:ext cx="263075" cy="300900"/>
            </a:xfrm>
            <a:custGeom>
              <a:avLst/>
              <a:gdLst/>
              <a:ahLst/>
              <a:cxnLst/>
              <a:rect l="l" t="t" r="r" b="b"/>
              <a:pathLst>
                <a:path w="10523" h="12036" extrusionOk="0">
                  <a:moveTo>
                    <a:pt x="9483" y="2111"/>
                  </a:moveTo>
                  <a:cubicBezTo>
                    <a:pt x="9672" y="2111"/>
                    <a:pt x="9830" y="2269"/>
                    <a:pt x="9830" y="2489"/>
                  </a:cubicBezTo>
                  <a:lnTo>
                    <a:pt x="9830" y="3529"/>
                  </a:lnTo>
                  <a:lnTo>
                    <a:pt x="9105" y="3529"/>
                  </a:lnTo>
                  <a:lnTo>
                    <a:pt x="9105" y="2111"/>
                  </a:lnTo>
                  <a:close/>
                  <a:moveTo>
                    <a:pt x="9830" y="4222"/>
                  </a:moveTo>
                  <a:lnTo>
                    <a:pt x="9830" y="5640"/>
                  </a:lnTo>
                  <a:lnTo>
                    <a:pt x="9105" y="5640"/>
                  </a:lnTo>
                  <a:lnTo>
                    <a:pt x="9105" y="4222"/>
                  </a:lnTo>
                  <a:close/>
                  <a:moveTo>
                    <a:pt x="9861" y="6333"/>
                  </a:moveTo>
                  <a:lnTo>
                    <a:pt x="9861" y="7751"/>
                  </a:lnTo>
                  <a:lnTo>
                    <a:pt x="9168" y="7751"/>
                  </a:lnTo>
                  <a:lnTo>
                    <a:pt x="9168" y="6333"/>
                  </a:lnTo>
                  <a:close/>
                  <a:moveTo>
                    <a:pt x="9830" y="8412"/>
                  </a:moveTo>
                  <a:lnTo>
                    <a:pt x="9830" y="9483"/>
                  </a:lnTo>
                  <a:cubicBezTo>
                    <a:pt x="9830" y="9672"/>
                    <a:pt x="9672" y="9830"/>
                    <a:pt x="9483" y="9830"/>
                  </a:cubicBezTo>
                  <a:lnTo>
                    <a:pt x="9137" y="9830"/>
                  </a:lnTo>
                  <a:lnTo>
                    <a:pt x="9137" y="8412"/>
                  </a:lnTo>
                  <a:close/>
                  <a:moveTo>
                    <a:pt x="8444" y="630"/>
                  </a:moveTo>
                  <a:lnTo>
                    <a:pt x="8444" y="11248"/>
                  </a:lnTo>
                  <a:lnTo>
                    <a:pt x="1450" y="11248"/>
                  </a:lnTo>
                  <a:lnTo>
                    <a:pt x="1450" y="10554"/>
                  </a:lnTo>
                  <a:lnTo>
                    <a:pt x="1796" y="10554"/>
                  </a:lnTo>
                  <a:cubicBezTo>
                    <a:pt x="1985" y="10554"/>
                    <a:pt x="2143" y="10397"/>
                    <a:pt x="2143" y="10176"/>
                  </a:cubicBezTo>
                  <a:cubicBezTo>
                    <a:pt x="2143" y="9987"/>
                    <a:pt x="1985" y="9830"/>
                    <a:pt x="1796" y="9830"/>
                  </a:cubicBezTo>
                  <a:lnTo>
                    <a:pt x="1450" y="9830"/>
                  </a:lnTo>
                  <a:lnTo>
                    <a:pt x="1450" y="8412"/>
                  </a:lnTo>
                  <a:lnTo>
                    <a:pt x="1796" y="8412"/>
                  </a:lnTo>
                  <a:cubicBezTo>
                    <a:pt x="1985" y="8412"/>
                    <a:pt x="2143" y="8255"/>
                    <a:pt x="2143" y="8066"/>
                  </a:cubicBezTo>
                  <a:cubicBezTo>
                    <a:pt x="2143" y="7877"/>
                    <a:pt x="1985" y="7719"/>
                    <a:pt x="1796" y="7719"/>
                  </a:cubicBezTo>
                  <a:lnTo>
                    <a:pt x="1450" y="7719"/>
                  </a:lnTo>
                  <a:lnTo>
                    <a:pt x="1450" y="6301"/>
                  </a:lnTo>
                  <a:lnTo>
                    <a:pt x="1796" y="6301"/>
                  </a:lnTo>
                  <a:cubicBezTo>
                    <a:pt x="1985" y="6301"/>
                    <a:pt x="2143" y="6144"/>
                    <a:pt x="2143" y="5923"/>
                  </a:cubicBezTo>
                  <a:cubicBezTo>
                    <a:pt x="2143" y="5734"/>
                    <a:pt x="1985" y="5577"/>
                    <a:pt x="1796" y="5577"/>
                  </a:cubicBezTo>
                  <a:lnTo>
                    <a:pt x="1450" y="5577"/>
                  </a:lnTo>
                  <a:lnTo>
                    <a:pt x="1450" y="4159"/>
                  </a:lnTo>
                  <a:lnTo>
                    <a:pt x="1796" y="4159"/>
                  </a:lnTo>
                  <a:cubicBezTo>
                    <a:pt x="1985" y="4159"/>
                    <a:pt x="2143" y="4001"/>
                    <a:pt x="2143" y="3812"/>
                  </a:cubicBezTo>
                  <a:cubicBezTo>
                    <a:pt x="2143" y="3623"/>
                    <a:pt x="1985" y="3466"/>
                    <a:pt x="1796" y="3466"/>
                  </a:cubicBezTo>
                  <a:lnTo>
                    <a:pt x="1450" y="3466"/>
                  </a:lnTo>
                  <a:lnTo>
                    <a:pt x="1450" y="2048"/>
                  </a:lnTo>
                  <a:lnTo>
                    <a:pt x="1796" y="2048"/>
                  </a:lnTo>
                  <a:cubicBezTo>
                    <a:pt x="1985" y="2048"/>
                    <a:pt x="2143" y="1891"/>
                    <a:pt x="2143" y="1670"/>
                  </a:cubicBezTo>
                  <a:cubicBezTo>
                    <a:pt x="2143" y="1481"/>
                    <a:pt x="1985" y="1324"/>
                    <a:pt x="1796" y="1324"/>
                  </a:cubicBezTo>
                  <a:lnTo>
                    <a:pt x="1450" y="1324"/>
                  </a:lnTo>
                  <a:lnTo>
                    <a:pt x="1450" y="630"/>
                  </a:lnTo>
                  <a:close/>
                  <a:moveTo>
                    <a:pt x="1040" y="0"/>
                  </a:moveTo>
                  <a:cubicBezTo>
                    <a:pt x="851" y="0"/>
                    <a:pt x="693" y="158"/>
                    <a:pt x="693" y="347"/>
                  </a:cubicBezTo>
                  <a:lnTo>
                    <a:pt x="693" y="1418"/>
                  </a:lnTo>
                  <a:lnTo>
                    <a:pt x="347" y="1418"/>
                  </a:lnTo>
                  <a:cubicBezTo>
                    <a:pt x="158" y="1418"/>
                    <a:pt x="0" y="1576"/>
                    <a:pt x="0" y="1765"/>
                  </a:cubicBezTo>
                  <a:cubicBezTo>
                    <a:pt x="0" y="1954"/>
                    <a:pt x="158" y="2111"/>
                    <a:pt x="347" y="2111"/>
                  </a:cubicBezTo>
                  <a:lnTo>
                    <a:pt x="693" y="2111"/>
                  </a:lnTo>
                  <a:lnTo>
                    <a:pt x="693" y="3529"/>
                  </a:lnTo>
                  <a:lnTo>
                    <a:pt x="347" y="3529"/>
                  </a:lnTo>
                  <a:cubicBezTo>
                    <a:pt x="158" y="3529"/>
                    <a:pt x="0" y="3686"/>
                    <a:pt x="0" y="3907"/>
                  </a:cubicBezTo>
                  <a:cubicBezTo>
                    <a:pt x="0" y="4096"/>
                    <a:pt x="158" y="4254"/>
                    <a:pt x="347" y="4254"/>
                  </a:cubicBezTo>
                  <a:lnTo>
                    <a:pt x="693" y="4254"/>
                  </a:lnTo>
                  <a:lnTo>
                    <a:pt x="693" y="5671"/>
                  </a:lnTo>
                  <a:lnTo>
                    <a:pt x="347" y="5671"/>
                  </a:lnTo>
                  <a:cubicBezTo>
                    <a:pt x="158" y="5671"/>
                    <a:pt x="0" y="5829"/>
                    <a:pt x="0" y="6018"/>
                  </a:cubicBezTo>
                  <a:cubicBezTo>
                    <a:pt x="0" y="6207"/>
                    <a:pt x="158" y="6364"/>
                    <a:pt x="347" y="6364"/>
                  </a:cubicBezTo>
                  <a:lnTo>
                    <a:pt x="693" y="6364"/>
                  </a:lnTo>
                  <a:lnTo>
                    <a:pt x="693" y="7782"/>
                  </a:lnTo>
                  <a:lnTo>
                    <a:pt x="347" y="7782"/>
                  </a:lnTo>
                  <a:cubicBezTo>
                    <a:pt x="158" y="7782"/>
                    <a:pt x="0" y="7940"/>
                    <a:pt x="0" y="8160"/>
                  </a:cubicBezTo>
                  <a:cubicBezTo>
                    <a:pt x="0" y="8349"/>
                    <a:pt x="158" y="8507"/>
                    <a:pt x="347" y="8507"/>
                  </a:cubicBezTo>
                  <a:lnTo>
                    <a:pt x="693" y="8507"/>
                  </a:lnTo>
                  <a:lnTo>
                    <a:pt x="693" y="9924"/>
                  </a:lnTo>
                  <a:lnTo>
                    <a:pt x="347" y="9924"/>
                  </a:lnTo>
                  <a:cubicBezTo>
                    <a:pt x="158" y="9924"/>
                    <a:pt x="0" y="10082"/>
                    <a:pt x="0" y="10271"/>
                  </a:cubicBezTo>
                  <a:cubicBezTo>
                    <a:pt x="0" y="10460"/>
                    <a:pt x="158" y="10617"/>
                    <a:pt x="347" y="10617"/>
                  </a:cubicBezTo>
                  <a:lnTo>
                    <a:pt x="693" y="10617"/>
                  </a:lnTo>
                  <a:lnTo>
                    <a:pt x="693" y="11689"/>
                  </a:lnTo>
                  <a:cubicBezTo>
                    <a:pt x="693" y="11878"/>
                    <a:pt x="851" y="12035"/>
                    <a:pt x="1040" y="12035"/>
                  </a:cubicBezTo>
                  <a:lnTo>
                    <a:pt x="8759" y="12035"/>
                  </a:lnTo>
                  <a:cubicBezTo>
                    <a:pt x="8979" y="12035"/>
                    <a:pt x="9137" y="11878"/>
                    <a:pt x="9137" y="11689"/>
                  </a:cubicBezTo>
                  <a:lnTo>
                    <a:pt x="9137" y="10617"/>
                  </a:lnTo>
                  <a:lnTo>
                    <a:pt x="9483" y="10617"/>
                  </a:lnTo>
                  <a:cubicBezTo>
                    <a:pt x="10050" y="10617"/>
                    <a:pt x="10523" y="10145"/>
                    <a:pt x="10523" y="9578"/>
                  </a:cubicBezTo>
                  <a:lnTo>
                    <a:pt x="10523" y="2552"/>
                  </a:lnTo>
                  <a:cubicBezTo>
                    <a:pt x="10523" y="1891"/>
                    <a:pt x="10050" y="1418"/>
                    <a:pt x="9483" y="1418"/>
                  </a:cubicBezTo>
                  <a:lnTo>
                    <a:pt x="9137" y="1418"/>
                  </a:lnTo>
                  <a:lnTo>
                    <a:pt x="9137" y="347"/>
                  </a:lnTo>
                  <a:cubicBezTo>
                    <a:pt x="9137" y="158"/>
                    <a:pt x="8979" y="0"/>
                    <a:pt x="87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4" name="Google Shape;5434;p51"/>
          <p:cNvGrpSpPr/>
          <p:nvPr/>
        </p:nvGrpSpPr>
        <p:grpSpPr>
          <a:xfrm>
            <a:off x="5863302" y="2833142"/>
            <a:ext cx="445892" cy="442132"/>
            <a:chOff x="-47529700" y="2342000"/>
            <a:chExt cx="302450" cy="299900"/>
          </a:xfrm>
        </p:grpSpPr>
        <p:sp>
          <p:nvSpPr>
            <p:cNvPr id="5435" name="Google Shape;5435;p51"/>
            <p:cNvSpPr/>
            <p:nvPr/>
          </p:nvSpPr>
          <p:spPr>
            <a:xfrm>
              <a:off x="-47529700" y="2342000"/>
              <a:ext cx="302450" cy="299900"/>
            </a:xfrm>
            <a:custGeom>
              <a:avLst/>
              <a:gdLst/>
              <a:ahLst/>
              <a:cxnLst/>
              <a:rect l="l" t="t" r="r" b="b"/>
              <a:pathLst>
                <a:path w="12098" h="11996" extrusionOk="0">
                  <a:moveTo>
                    <a:pt x="7530" y="725"/>
                  </a:moveTo>
                  <a:cubicBezTo>
                    <a:pt x="9672" y="725"/>
                    <a:pt x="11405" y="2457"/>
                    <a:pt x="11405" y="4568"/>
                  </a:cubicBezTo>
                  <a:cubicBezTo>
                    <a:pt x="11405" y="6711"/>
                    <a:pt x="9672" y="8443"/>
                    <a:pt x="7530" y="8443"/>
                  </a:cubicBezTo>
                  <a:cubicBezTo>
                    <a:pt x="5419" y="8443"/>
                    <a:pt x="3686" y="6711"/>
                    <a:pt x="3686" y="4568"/>
                  </a:cubicBezTo>
                  <a:cubicBezTo>
                    <a:pt x="3686" y="2457"/>
                    <a:pt x="5419" y="725"/>
                    <a:pt x="7530" y="725"/>
                  </a:cubicBezTo>
                  <a:close/>
                  <a:moveTo>
                    <a:pt x="4064" y="7530"/>
                  </a:moveTo>
                  <a:cubicBezTo>
                    <a:pt x="4222" y="7719"/>
                    <a:pt x="4379" y="7876"/>
                    <a:pt x="4568" y="8034"/>
                  </a:cubicBezTo>
                  <a:lnTo>
                    <a:pt x="3686" y="8947"/>
                  </a:lnTo>
                  <a:lnTo>
                    <a:pt x="3151" y="8443"/>
                  </a:lnTo>
                  <a:lnTo>
                    <a:pt x="4064" y="7530"/>
                  </a:lnTo>
                  <a:close/>
                  <a:moveTo>
                    <a:pt x="2647" y="8916"/>
                  </a:moveTo>
                  <a:lnTo>
                    <a:pt x="3151" y="9420"/>
                  </a:lnTo>
                  <a:lnTo>
                    <a:pt x="1386" y="11184"/>
                  </a:lnTo>
                  <a:cubicBezTo>
                    <a:pt x="1323" y="11247"/>
                    <a:pt x="1237" y="11279"/>
                    <a:pt x="1146" y="11279"/>
                  </a:cubicBezTo>
                  <a:cubicBezTo>
                    <a:pt x="1056" y="11279"/>
                    <a:pt x="961" y="11247"/>
                    <a:pt x="882" y="11184"/>
                  </a:cubicBezTo>
                  <a:cubicBezTo>
                    <a:pt x="756" y="11090"/>
                    <a:pt x="756" y="10838"/>
                    <a:pt x="882" y="10680"/>
                  </a:cubicBezTo>
                  <a:lnTo>
                    <a:pt x="2647" y="8916"/>
                  </a:lnTo>
                  <a:close/>
                  <a:moveTo>
                    <a:pt x="7530" y="0"/>
                  </a:moveTo>
                  <a:cubicBezTo>
                    <a:pt x="5009" y="0"/>
                    <a:pt x="2962" y="2048"/>
                    <a:pt x="2962" y="4568"/>
                  </a:cubicBezTo>
                  <a:cubicBezTo>
                    <a:pt x="2962" y="5450"/>
                    <a:pt x="3214" y="6270"/>
                    <a:pt x="3623" y="6963"/>
                  </a:cubicBezTo>
                  <a:lnTo>
                    <a:pt x="410" y="10208"/>
                  </a:lnTo>
                  <a:cubicBezTo>
                    <a:pt x="0" y="10586"/>
                    <a:pt x="0" y="11279"/>
                    <a:pt x="410" y="11688"/>
                  </a:cubicBezTo>
                  <a:cubicBezTo>
                    <a:pt x="599" y="11893"/>
                    <a:pt x="867" y="11996"/>
                    <a:pt x="1138" y="11996"/>
                  </a:cubicBezTo>
                  <a:cubicBezTo>
                    <a:pt x="1410" y="11996"/>
                    <a:pt x="1686" y="11893"/>
                    <a:pt x="1890" y="11688"/>
                  </a:cubicBezTo>
                  <a:lnTo>
                    <a:pt x="5135" y="8475"/>
                  </a:lnTo>
                  <a:cubicBezTo>
                    <a:pt x="5829" y="8916"/>
                    <a:pt x="6679" y="9137"/>
                    <a:pt x="7530" y="9137"/>
                  </a:cubicBezTo>
                  <a:cubicBezTo>
                    <a:pt x="10050" y="9137"/>
                    <a:pt x="12098" y="7089"/>
                    <a:pt x="12098" y="4568"/>
                  </a:cubicBezTo>
                  <a:cubicBezTo>
                    <a:pt x="12098" y="2048"/>
                    <a:pt x="10050" y="0"/>
                    <a:pt x="75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6" name="Google Shape;5436;p51"/>
            <p:cNvSpPr/>
            <p:nvPr/>
          </p:nvSpPr>
          <p:spPr>
            <a:xfrm>
              <a:off x="-47404475" y="2395550"/>
              <a:ext cx="124475" cy="123675"/>
            </a:xfrm>
            <a:custGeom>
              <a:avLst/>
              <a:gdLst/>
              <a:ahLst/>
              <a:cxnLst/>
              <a:rect l="l" t="t" r="r" b="b"/>
              <a:pathLst>
                <a:path w="4979" h="4947" extrusionOk="0">
                  <a:moveTo>
                    <a:pt x="2804" y="2080"/>
                  </a:moveTo>
                  <a:cubicBezTo>
                    <a:pt x="2678" y="2395"/>
                    <a:pt x="2458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8" y="694"/>
                  </a:moveTo>
                  <a:cubicBezTo>
                    <a:pt x="2300" y="694"/>
                    <a:pt x="2678" y="977"/>
                    <a:pt x="2804" y="1418"/>
                  </a:cubicBezTo>
                  <a:lnTo>
                    <a:pt x="1828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41"/>
                  </a:lnTo>
                  <a:cubicBezTo>
                    <a:pt x="1072" y="2584"/>
                    <a:pt x="757" y="2206"/>
                    <a:pt x="757" y="1765"/>
                  </a:cubicBezTo>
                  <a:cubicBezTo>
                    <a:pt x="757" y="1166"/>
                    <a:pt x="1229" y="694"/>
                    <a:pt x="1828" y="694"/>
                  </a:cubicBezTo>
                  <a:close/>
                  <a:moveTo>
                    <a:pt x="4254" y="2080"/>
                  </a:moveTo>
                  <a:lnTo>
                    <a:pt x="4254" y="4222"/>
                  </a:lnTo>
                  <a:lnTo>
                    <a:pt x="2143" y="4222"/>
                  </a:lnTo>
                  <a:lnTo>
                    <a:pt x="2143" y="3466"/>
                  </a:lnTo>
                  <a:cubicBezTo>
                    <a:pt x="2804" y="3308"/>
                    <a:pt x="3371" y="2804"/>
                    <a:pt x="3498" y="2080"/>
                  </a:cubicBezTo>
                  <a:close/>
                  <a:moveTo>
                    <a:pt x="1796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15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96" y="4947"/>
                  </a:cubicBezTo>
                  <a:lnTo>
                    <a:pt x="4569" y="4947"/>
                  </a:lnTo>
                  <a:cubicBezTo>
                    <a:pt x="4789" y="4947"/>
                    <a:pt x="4947" y="4789"/>
                    <a:pt x="4947" y="4600"/>
                  </a:cubicBezTo>
                  <a:lnTo>
                    <a:pt x="4947" y="1796"/>
                  </a:lnTo>
                  <a:cubicBezTo>
                    <a:pt x="4978" y="1576"/>
                    <a:pt x="4821" y="1418"/>
                    <a:pt x="4632" y="1418"/>
                  </a:cubicBezTo>
                  <a:lnTo>
                    <a:pt x="3498" y="1418"/>
                  </a:lnTo>
                  <a:cubicBezTo>
                    <a:pt x="3371" y="631"/>
                    <a:pt x="2647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37" name="Google Shape;5437;p51"/>
          <p:cNvGrpSpPr/>
          <p:nvPr/>
        </p:nvGrpSpPr>
        <p:grpSpPr>
          <a:xfrm>
            <a:off x="5865034" y="3431141"/>
            <a:ext cx="442428" cy="336760"/>
            <a:chOff x="-47527350" y="2747625"/>
            <a:chExt cx="300100" cy="228425"/>
          </a:xfrm>
        </p:grpSpPr>
        <p:sp>
          <p:nvSpPr>
            <p:cNvPr id="5438" name="Google Shape;5438;p51"/>
            <p:cNvSpPr/>
            <p:nvPr/>
          </p:nvSpPr>
          <p:spPr>
            <a:xfrm>
              <a:off x="-47475350" y="2782275"/>
              <a:ext cx="124450" cy="124475"/>
            </a:xfrm>
            <a:custGeom>
              <a:avLst/>
              <a:gdLst/>
              <a:ahLst/>
              <a:cxnLst/>
              <a:rect l="l" t="t" r="r" b="b"/>
              <a:pathLst>
                <a:path w="4978" h="4979" extrusionOk="0">
                  <a:moveTo>
                    <a:pt x="2804" y="2080"/>
                  </a:moveTo>
                  <a:cubicBezTo>
                    <a:pt x="2678" y="2395"/>
                    <a:pt x="2457" y="2647"/>
                    <a:pt x="2174" y="2710"/>
                  </a:cubicBezTo>
                  <a:lnTo>
                    <a:pt x="2174" y="2080"/>
                  </a:lnTo>
                  <a:close/>
                  <a:moveTo>
                    <a:pt x="1827" y="725"/>
                  </a:moveTo>
                  <a:cubicBezTo>
                    <a:pt x="2300" y="725"/>
                    <a:pt x="2678" y="977"/>
                    <a:pt x="2804" y="1418"/>
                  </a:cubicBezTo>
                  <a:lnTo>
                    <a:pt x="1827" y="1418"/>
                  </a:lnTo>
                  <a:cubicBezTo>
                    <a:pt x="1607" y="1418"/>
                    <a:pt x="1481" y="1576"/>
                    <a:pt x="1481" y="1765"/>
                  </a:cubicBezTo>
                  <a:lnTo>
                    <a:pt x="1481" y="2773"/>
                  </a:lnTo>
                  <a:cubicBezTo>
                    <a:pt x="1071" y="2615"/>
                    <a:pt x="756" y="2206"/>
                    <a:pt x="756" y="1765"/>
                  </a:cubicBezTo>
                  <a:cubicBezTo>
                    <a:pt x="756" y="1197"/>
                    <a:pt x="1229" y="725"/>
                    <a:pt x="1827" y="725"/>
                  </a:cubicBezTo>
                  <a:close/>
                  <a:moveTo>
                    <a:pt x="4253" y="2080"/>
                  </a:moveTo>
                  <a:lnTo>
                    <a:pt x="4253" y="4222"/>
                  </a:lnTo>
                  <a:lnTo>
                    <a:pt x="2142" y="4222"/>
                  </a:lnTo>
                  <a:lnTo>
                    <a:pt x="2142" y="3466"/>
                  </a:lnTo>
                  <a:cubicBezTo>
                    <a:pt x="2804" y="3308"/>
                    <a:pt x="3371" y="2804"/>
                    <a:pt x="3529" y="2080"/>
                  </a:cubicBezTo>
                  <a:close/>
                  <a:moveTo>
                    <a:pt x="1764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99" y="3340"/>
                    <a:pt x="1418" y="3497"/>
                  </a:cubicBezTo>
                  <a:lnTo>
                    <a:pt x="1418" y="4600"/>
                  </a:lnTo>
                  <a:cubicBezTo>
                    <a:pt x="1418" y="4821"/>
                    <a:pt x="1575" y="4978"/>
                    <a:pt x="1764" y="4978"/>
                  </a:cubicBezTo>
                  <a:lnTo>
                    <a:pt x="4568" y="4978"/>
                  </a:lnTo>
                  <a:cubicBezTo>
                    <a:pt x="4757" y="4978"/>
                    <a:pt x="4915" y="4821"/>
                    <a:pt x="4915" y="4600"/>
                  </a:cubicBezTo>
                  <a:lnTo>
                    <a:pt x="4915" y="1828"/>
                  </a:lnTo>
                  <a:cubicBezTo>
                    <a:pt x="4978" y="1576"/>
                    <a:pt x="4820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46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39" name="Google Shape;5439;p51"/>
            <p:cNvSpPr/>
            <p:nvPr/>
          </p:nvSpPr>
          <p:spPr>
            <a:xfrm>
              <a:off x="-47333600" y="278227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0" name="Google Shape;5440;p51"/>
            <p:cNvSpPr/>
            <p:nvPr/>
          </p:nvSpPr>
          <p:spPr>
            <a:xfrm>
              <a:off x="-47333600" y="2817725"/>
              <a:ext cx="53600" cy="18125"/>
            </a:xfrm>
            <a:custGeom>
              <a:avLst/>
              <a:gdLst/>
              <a:ahLst/>
              <a:cxnLst/>
              <a:rect l="l" t="t" r="r" b="b"/>
              <a:pathLst>
                <a:path w="214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97" y="725"/>
                  </a:lnTo>
                  <a:cubicBezTo>
                    <a:pt x="1986" y="725"/>
                    <a:pt x="2143" y="567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1" name="Google Shape;5441;p51"/>
            <p:cNvSpPr/>
            <p:nvPr/>
          </p:nvSpPr>
          <p:spPr>
            <a:xfrm>
              <a:off x="-47333600" y="2852375"/>
              <a:ext cx="53600" cy="17350"/>
            </a:xfrm>
            <a:custGeom>
              <a:avLst/>
              <a:gdLst/>
              <a:ahLst/>
              <a:cxnLst/>
              <a:rect l="l" t="t" r="r" b="b"/>
              <a:pathLst>
                <a:path w="214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1797" y="693"/>
                  </a:lnTo>
                  <a:cubicBezTo>
                    <a:pt x="1986" y="693"/>
                    <a:pt x="2143" y="536"/>
                    <a:pt x="2143" y="347"/>
                  </a:cubicBezTo>
                  <a:cubicBezTo>
                    <a:pt x="2143" y="158"/>
                    <a:pt x="1986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2" name="Google Shape;5442;p51"/>
            <p:cNvSpPr/>
            <p:nvPr/>
          </p:nvSpPr>
          <p:spPr>
            <a:xfrm>
              <a:off x="-47333600" y="2887800"/>
              <a:ext cx="53600" cy="17375"/>
            </a:xfrm>
            <a:custGeom>
              <a:avLst/>
              <a:gdLst/>
              <a:ahLst/>
              <a:cxnLst/>
              <a:rect l="l" t="t" r="r" b="b"/>
              <a:pathLst>
                <a:path w="2144" h="695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1797" y="694"/>
                  </a:lnTo>
                  <a:cubicBezTo>
                    <a:pt x="1986" y="694"/>
                    <a:pt x="2143" y="537"/>
                    <a:pt x="2143" y="347"/>
                  </a:cubicBezTo>
                  <a:cubicBezTo>
                    <a:pt x="2143" y="158"/>
                    <a:pt x="1986" y="1"/>
                    <a:pt x="1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3" name="Google Shape;5443;p51"/>
            <p:cNvSpPr/>
            <p:nvPr/>
          </p:nvSpPr>
          <p:spPr>
            <a:xfrm>
              <a:off x="-47527350" y="2747625"/>
              <a:ext cx="300100" cy="228425"/>
            </a:xfrm>
            <a:custGeom>
              <a:avLst/>
              <a:gdLst/>
              <a:ahLst/>
              <a:cxnLst/>
              <a:rect l="l" t="t" r="r" b="b"/>
              <a:pathLst>
                <a:path w="12004" h="9137" extrusionOk="0">
                  <a:moveTo>
                    <a:pt x="10586" y="693"/>
                  </a:moveTo>
                  <a:lnTo>
                    <a:pt x="10586" y="7026"/>
                  </a:lnTo>
                  <a:lnTo>
                    <a:pt x="1418" y="7026"/>
                  </a:lnTo>
                  <a:lnTo>
                    <a:pt x="1418" y="693"/>
                  </a:lnTo>
                  <a:close/>
                  <a:moveTo>
                    <a:pt x="11311" y="7687"/>
                  </a:moveTo>
                  <a:lnTo>
                    <a:pt x="11311" y="8412"/>
                  </a:lnTo>
                  <a:lnTo>
                    <a:pt x="725" y="8412"/>
                  </a:lnTo>
                  <a:lnTo>
                    <a:pt x="725" y="7687"/>
                  </a:lnTo>
                  <a:close/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026"/>
                  </a:lnTo>
                  <a:lnTo>
                    <a:pt x="347" y="7026"/>
                  </a:lnTo>
                  <a:cubicBezTo>
                    <a:pt x="158" y="7026"/>
                    <a:pt x="1" y="7183"/>
                    <a:pt x="1" y="7372"/>
                  </a:cubicBezTo>
                  <a:lnTo>
                    <a:pt x="1" y="8790"/>
                  </a:lnTo>
                  <a:cubicBezTo>
                    <a:pt x="1" y="8979"/>
                    <a:pt x="158" y="9136"/>
                    <a:pt x="347" y="9136"/>
                  </a:cubicBezTo>
                  <a:lnTo>
                    <a:pt x="11658" y="9136"/>
                  </a:lnTo>
                  <a:cubicBezTo>
                    <a:pt x="11847" y="9136"/>
                    <a:pt x="12004" y="8979"/>
                    <a:pt x="12004" y="8790"/>
                  </a:cubicBezTo>
                  <a:lnTo>
                    <a:pt x="12004" y="7372"/>
                  </a:lnTo>
                  <a:cubicBezTo>
                    <a:pt x="12004" y="7183"/>
                    <a:pt x="11847" y="7026"/>
                    <a:pt x="11658" y="7026"/>
                  </a:cubicBezTo>
                  <a:lnTo>
                    <a:pt x="11311" y="7026"/>
                  </a:lnTo>
                  <a:lnTo>
                    <a:pt x="11311" y="378"/>
                  </a:lnTo>
                  <a:cubicBezTo>
                    <a:pt x="11311" y="158"/>
                    <a:pt x="11153" y="0"/>
                    <a:pt x="109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44" name="Google Shape;5444;p51"/>
          <p:cNvSpPr/>
          <p:nvPr/>
        </p:nvSpPr>
        <p:spPr>
          <a:xfrm>
            <a:off x="8614670" y="2275334"/>
            <a:ext cx="440105" cy="445633"/>
          </a:xfrm>
          <a:custGeom>
            <a:avLst/>
            <a:gdLst/>
            <a:ahLst/>
            <a:cxnLst/>
            <a:rect l="l" t="t" r="r" b="b"/>
            <a:pathLst>
              <a:path w="11941" h="12091" extrusionOk="0">
                <a:moveTo>
                  <a:pt x="5955" y="796"/>
                </a:moveTo>
                <a:lnTo>
                  <a:pt x="10933" y="3915"/>
                </a:lnTo>
                <a:lnTo>
                  <a:pt x="5955" y="7034"/>
                </a:lnTo>
                <a:lnTo>
                  <a:pt x="977" y="3915"/>
                </a:lnTo>
                <a:lnTo>
                  <a:pt x="5955" y="796"/>
                </a:lnTo>
                <a:close/>
                <a:moveTo>
                  <a:pt x="9924" y="5428"/>
                </a:moveTo>
                <a:lnTo>
                  <a:pt x="10964" y="6058"/>
                </a:lnTo>
                <a:lnTo>
                  <a:pt x="5955" y="9145"/>
                </a:lnTo>
                <a:lnTo>
                  <a:pt x="977" y="6058"/>
                </a:lnTo>
                <a:lnTo>
                  <a:pt x="2017" y="5428"/>
                </a:lnTo>
                <a:lnTo>
                  <a:pt x="5797" y="7790"/>
                </a:lnTo>
                <a:cubicBezTo>
                  <a:pt x="5860" y="7822"/>
                  <a:pt x="5931" y="7838"/>
                  <a:pt x="5994" y="7838"/>
                </a:cubicBezTo>
                <a:cubicBezTo>
                  <a:pt x="6057" y="7838"/>
                  <a:pt x="6112" y="7822"/>
                  <a:pt x="6144" y="7790"/>
                </a:cubicBezTo>
                <a:lnTo>
                  <a:pt x="9924" y="5428"/>
                </a:lnTo>
                <a:close/>
                <a:moveTo>
                  <a:pt x="9956" y="7538"/>
                </a:moveTo>
                <a:lnTo>
                  <a:pt x="10964" y="8169"/>
                </a:lnTo>
                <a:lnTo>
                  <a:pt x="5986" y="11288"/>
                </a:lnTo>
                <a:lnTo>
                  <a:pt x="1040" y="8169"/>
                </a:lnTo>
                <a:lnTo>
                  <a:pt x="2048" y="7538"/>
                </a:lnTo>
                <a:lnTo>
                  <a:pt x="5829" y="9901"/>
                </a:lnTo>
                <a:cubicBezTo>
                  <a:pt x="5892" y="9949"/>
                  <a:pt x="5963" y="9972"/>
                  <a:pt x="6026" y="9972"/>
                </a:cubicBezTo>
                <a:cubicBezTo>
                  <a:pt x="6089" y="9972"/>
                  <a:pt x="6144" y="9949"/>
                  <a:pt x="6175" y="9901"/>
                </a:cubicBezTo>
                <a:lnTo>
                  <a:pt x="9956" y="7538"/>
                </a:lnTo>
                <a:close/>
                <a:moveTo>
                  <a:pt x="5959" y="1"/>
                </a:moveTo>
                <a:cubicBezTo>
                  <a:pt x="5900" y="1"/>
                  <a:pt x="5845" y="25"/>
                  <a:pt x="5797" y="72"/>
                </a:cubicBezTo>
                <a:lnTo>
                  <a:pt x="158" y="3600"/>
                </a:lnTo>
                <a:cubicBezTo>
                  <a:pt x="32" y="3695"/>
                  <a:pt x="0" y="3758"/>
                  <a:pt x="0" y="3915"/>
                </a:cubicBezTo>
                <a:cubicBezTo>
                  <a:pt x="0" y="4073"/>
                  <a:pt x="95" y="4136"/>
                  <a:pt x="158" y="4230"/>
                </a:cubicBezTo>
                <a:lnTo>
                  <a:pt x="1387" y="4987"/>
                </a:lnTo>
                <a:lnTo>
                  <a:pt x="158" y="5743"/>
                </a:lnTo>
                <a:cubicBezTo>
                  <a:pt x="32" y="5806"/>
                  <a:pt x="0" y="5869"/>
                  <a:pt x="0" y="6058"/>
                </a:cubicBezTo>
                <a:cubicBezTo>
                  <a:pt x="0" y="6152"/>
                  <a:pt x="95" y="6278"/>
                  <a:pt x="158" y="6373"/>
                </a:cubicBezTo>
                <a:lnTo>
                  <a:pt x="1387" y="7097"/>
                </a:lnTo>
                <a:lnTo>
                  <a:pt x="158" y="7854"/>
                </a:lnTo>
                <a:cubicBezTo>
                  <a:pt x="32" y="7948"/>
                  <a:pt x="0" y="8011"/>
                  <a:pt x="0" y="8169"/>
                </a:cubicBezTo>
                <a:cubicBezTo>
                  <a:pt x="0" y="8295"/>
                  <a:pt x="95" y="8421"/>
                  <a:pt x="158" y="8484"/>
                </a:cubicBezTo>
                <a:lnTo>
                  <a:pt x="5797" y="12044"/>
                </a:lnTo>
                <a:cubicBezTo>
                  <a:pt x="5860" y="12075"/>
                  <a:pt x="5931" y="12091"/>
                  <a:pt x="5994" y="12091"/>
                </a:cubicBezTo>
                <a:cubicBezTo>
                  <a:pt x="6057" y="12091"/>
                  <a:pt x="6112" y="12075"/>
                  <a:pt x="6144" y="12044"/>
                </a:cubicBezTo>
                <a:lnTo>
                  <a:pt x="11783" y="8484"/>
                </a:lnTo>
                <a:cubicBezTo>
                  <a:pt x="11909" y="8421"/>
                  <a:pt x="11941" y="8326"/>
                  <a:pt x="11941" y="8169"/>
                </a:cubicBezTo>
                <a:cubicBezTo>
                  <a:pt x="11941" y="8043"/>
                  <a:pt x="11846" y="7948"/>
                  <a:pt x="11783" y="7854"/>
                </a:cubicBezTo>
                <a:lnTo>
                  <a:pt x="10555" y="7097"/>
                </a:lnTo>
                <a:lnTo>
                  <a:pt x="11783" y="6373"/>
                </a:lnTo>
                <a:cubicBezTo>
                  <a:pt x="11909" y="6278"/>
                  <a:pt x="11941" y="6152"/>
                  <a:pt x="11941" y="6058"/>
                </a:cubicBezTo>
                <a:cubicBezTo>
                  <a:pt x="11941" y="5932"/>
                  <a:pt x="11846" y="5806"/>
                  <a:pt x="11783" y="5743"/>
                </a:cubicBezTo>
                <a:lnTo>
                  <a:pt x="10555" y="4987"/>
                </a:lnTo>
                <a:lnTo>
                  <a:pt x="11783" y="4230"/>
                </a:lnTo>
                <a:cubicBezTo>
                  <a:pt x="11909" y="4136"/>
                  <a:pt x="11941" y="4073"/>
                  <a:pt x="11941" y="3915"/>
                </a:cubicBezTo>
                <a:cubicBezTo>
                  <a:pt x="11941" y="3758"/>
                  <a:pt x="11846" y="3695"/>
                  <a:pt x="11783" y="3600"/>
                </a:cubicBezTo>
                <a:lnTo>
                  <a:pt x="6144" y="72"/>
                </a:lnTo>
                <a:cubicBezTo>
                  <a:pt x="6081" y="25"/>
                  <a:pt x="6018" y="1"/>
                  <a:pt x="595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45" name="Google Shape;5445;p51"/>
          <p:cNvGrpSpPr/>
          <p:nvPr/>
        </p:nvGrpSpPr>
        <p:grpSpPr>
          <a:xfrm>
            <a:off x="8610631" y="2848217"/>
            <a:ext cx="442464" cy="389023"/>
            <a:chOff x="-45664625" y="2352225"/>
            <a:chExt cx="300125" cy="263875"/>
          </a:xfrm>
        </p:grpSpPr>
        <p:sp>
          <p:nvSpPr>
            <p:cNvPr id="5446" name="Google Shape;5446;p51"/>
            <p:cNvSpPr/>
            <p:nvPr/>
          </p:nvSpPr>
          <p:spPr>
            <a:xfrm>
              <a:off x="-45664625" y="2352225"/>
              <a:ext cx="300125" cy="263875"/>
            </a:xfrm>
            <a:custGeom>
              <a:avLst/>
              <a:gdLst/>
              <a:ahLst/>
              <a:cxnLst/>
              <a:rect l="l" t="t" r="r" b="b"/>
              <a:pathLst>
                <a:path w="12005" h="10555" extrusionOk="0">
                  <a:moveTo>
                    <a:pt x="10965" y="694"/>
                  </a:moveTo>
                  <a:cubicBezTo>
                    <a:pt x="11154" y="694"/>
                    <a:pt x="11311" y="851"/>
                    <a:pt x="11311" y="1072"/>
                  </a:cubicBezTo>
                  <a:lnTo>
                    <a:pt x="11311" y="2836"/>
                  </a:lnTo>
                  <a:lnTo>
                    <a:pt x="726" y="2836"/>
                  </a:lnTo>
                  <a:lnTo>
                    <a:pt x="726" y="1072"/>
                  </a:lnTo>
                  <a:cubicBezTo>
                    <a:pt x="694" y="851"/>
                    <a:pt x="852" y="694"/>
                    <a:pt x="1072" y="694"/>
                  </a:cubicBezTo>
                  <a:close/>
                  <a:moveTo>
                    <a:pt x="11311" y="3498"/>
                  </a:moveTo>
                  <a:lnTo>
                    <a:pt x="11311" y="9484"/>
                  </a:lnTo>
                  <a:cubicBezTo>
                    <a:pt x="11311" y="9673"/>
                    <a:pt x="11154" y="9830"/>
                    <a:pt x="10933" y="9830"/>
                  </a:cubicBezTo>
                  <a:lnTo>
                    <a:pt x="1072" y="9830"/>
                  </a:lnTo>
                  <a:cubicBezTo>
                    <a:pt x="852" y="9830"/>
                    <a:pt x="694" y="9673"/>
                    <a:pt x="694" y="9484"/>
                  </a:cubicBezTo>
                  <a:lnTo>
                    <a:pt x="694" y="3498"/>
                  </a:lnTo>
                  <a:close/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lnTo>
                    <a:pt x="10933" y="10555"/>
                  </a:lnTo>
                  <a:cubicBezTo>
                    <a:pt x="11532" y="10555"/>
                    <a:pt x="12004" y="10082"/>
                    <a:pt x="12004" y="9484"/>
                  </a:cubicBezTo>
                  <a:lnTo>
                    <a:pt x="12004" y="1040"/>
                  </a:lnTo>
                  <a:cubicBezTo>
                    <a:pt x="11973" y="473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7" name="Google Shape;5447;p51"/>
            <p:cNvSpPr/>
            <p:nvPr/>
          </p:nvSpPr>
          <p:spPr>
            <a:xfrm>
              <a:off x="-45612625" y="2475100"/>
              <a:ext cx="55150" cy="88225"/>
            </a:xfrm>
            <a:custGeom>
              <a:avLst/>
              <a:gdLst/>
              <a:ahLst/>
              <a:cxnLst/>
              <a:rect l="l" t="t" r="r" b="b"/>
              <a:pathLst>
                <a:path w="2206" h="3529" extrusionOk="0">
                  <a:moveTo>
                    <a:pt x="1808" y="0"/>
                  </a:moveTo>
                  <a:cubicBezTo>
                    <a:pt x="1717" y="0"/>
                    <a:pt x="1623" y="32"/>
                    <a:pt x="1544" y="95"/>
                  </a:cubicBezTo>
                  <a:lnTo>
                    <a:pt x="126" y="1513"/>
                  </a:lnTo>
                  <a:cubicBezTo>
                    <a:pt x="0" y="1607"/>
                    <a:pt x="0" y="1859"/>
                    <a:pt x="126" y="2017"/>
                  </a:cubicBezTo>
                  <a:lnTo>
                    <a:pt x="1544" y="3434"/>
                  </a:lnTo>
                  <a:cubicBezTo>
                    <a:pt x="1607" y="3497"/>
                    <a:pt x="1694" y="3529"/>
                    <a:pt x="1784" y="3529"/>
                  </a:cubicBezTo>
                  <a:cubicBezTo>
                    <a:pt x="1875" y="3529"/>
                    <a:pt x="1969" y="3497"/>
                    <a:pt x="2048" y="3434"/>
                  </a:cubicBezTo>
                  <a:cubicBezTo>
                    <a:pt x="2174" y="3308"/>
                    <a:pt x="2174" y="3088"/>
                    <a:pt x="2048" y="2930"/>
                  </a:cubicBezTo>
                  <a:lnTo>
                    <a:pt x="914" y="1765"/>
                  </a:lnTo>
                  <a:lnTo>
                    <a:pt x="2048" y="631"/>
                  </a:lnTo>
                  <a:cubicBezTo>
                    <a:pt x="2206" y="473"/>
                    <a:pt x="2206" y="252"/>
                    <a:pt x="2048" y="95"/>
                  </a:cubicBezTo>
                  <a:cubicBezTo>
                    <a:pt x="1985" y="32"/>
                    <a:pt x="1898" y="0"/>
                    <a:pt x="18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8" name="Google Shape;5448;p51"/>
            <p:cNvSpPr/>
            <p:nvPr/>
          </p:nvSpPr>
          <p:spPr>
            <a:xfrm>
              <a:off x="-45471650" y="2475100"/>
              <a:ext cx="54375" cy="86850"/>
            </a:xfrm>
            <a:custGeom>
              <a:avLst/>
              <a:gdLst/>
              <a:ahLst/>
              <a:cxnLst/>
              <a:rect l="l" t="t" r="r" b="b"/>
              <a:pathLst>
                <a:path w="2175" h="3474" extrusionOk="0">
                  <a:moveTo>
                    <a:pt x="391" y="0"/>
                  </a:moveTo>
                  <a:cubicBezTo>
                    <a:pt x="300" y="0"/>
                    <a:pt x="205" y="32"/>
                    <a:pt x="127" y="95"/>
                  </a:cubicBezTo>
                  <a:cubicBezTo>
                    <a:pt x="1" y="189"/>
                    <a:pt x="1" y="441"/>
                    <a:pt x="127" y="599"/>
                  </a:cubicBezTo>
                  <a:lnTo>
                    <a:pt x="1261" y="1733"/>
                  </a:lnTo>
                  <a:lnTo>
                    <a:pt x="127" y="2867"/>
                  </a:lnTo>
                  <a:cubicBezTo>
                    <a:pt x="1" y="2993"/>
                    <a:pt x="1" y="3245"/>
                    <a:pt x="127" y="3403"/>
                  </a:cubicBezTo>
                  <a:cubicBezTo>
                    <a:pt x="174" y="3450"/>
                    <a:pt x="261" y="3474"/>
                    <a:pt x="355" y="3474"/>
                  </a:cubicBezTo>
                  <a:cubicBezTo>
                    <a:pt x="450" y="3474"/>
                    <a:pt x="552" y="3450"/>
                    <a:pt x="631" y="3403"/>
                  </a:cubicBezTo>
                  <a:lnTo>
                    <a:pt x="2048" y="1985"/>
                  </a:lnTo>
                  <a:cubicBezTo>
                    <a:pt x="2174" y="1859"/>
                    <a:pt x="2174" y="1607"/>
                    <a:pt x="2048" y="1450"/>
                  </a:cubicBezTo>
                  <a:lnTo>
                    <a:pt x="631" y="95"/>
                  </a:lnTo>
                  <a:cubicBezTo>
                    <a:pt x="568" y="32"/>
                    <a:pt x="481" y="0"/>
                    <a:pt x="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49" name="Google Shape;5449;p51"/>
            <p:cNvSpPr/>
            <p:nvPr/>
          </p:nvSpPr>
          <p:spPr>
            <a:xfrm>
              <a:off x="-45542525" y="2456975"/>
              <a:ext cx="55150" cy="123300"/>
            </a:xfrm>
            <a:custGeom>
              <a:avLst/>
              <a:gdLst/>
              <a:ahLst/>
              <a:cxnLst/>
              <a:rect l="l" t="t" r="r" b="b"/>
              <a:pathLst>
                <a:path w="2206" h="4932" extrusionOk="0">
                  <a:moveTo>
                    <a:pt x="1791" y="0"/>
                  </a:moveTo>
                  <a:cubicBezTo>
                    <a:pt x="1651" y="0"/>
                    <a:pt x="1529" y="108"/>
                    <a:pt x="1481" y="253"/>
                  </a:cubicBezTo>
                  <a:lnTo>
                    <a:pt x="63" y="4474"/>
                  </a:lnTo>
                  <a:cubicBezTo>
                    <a:pt x="0" y="4664"/>
                    <a:pt x="126" y="4853"/>
                    <a:pt x="315" y="4916"/>
                  </a:cubicBezTo>
                  <a:cubicBezTo>
                    <a:pt x="349" y="4927"/>
                    <a:pt x="382" y="4932"/>
                    <a:pt x="415" y="4932"/>
                  </a:cubicBezTo>
                  <a:cubicBezTo>
                    <a:pt x="567" y="4932"/>
                    <a:pt x="704" y="4819"/>
                    <a:pt x="756" y="4664"/>
                  </a:cubicBezTo>
                  <a:lnTo>
                    <a:pt x="2174" y="442"/>
                  </a:lnTo>
                  <a:cubicBezTo>
                    <a:pt x="2206" y="284"/>
                    <a:pt x="2111" y="95"/>
                    <a:pt x="1922" y="32"/>
                  </a:cubicBezTo>
                  <a:cubicBezTo>
                    <a:pt x="1878" y="10"/>
                    <a:pt x="1834" y="0"/>
                    <a:pt x="17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0" name="Google Shape;5450;p51"/>
            <p:cNvSpPr/>
            <p:nvPr/>
          </p:nvSpPr>
          <p:spPr>
            <a:xfrm>
              <a:off x="-45541750" y="23861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32" y="567"/>
                    <a:pt x="221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1" name="Google Shape;5451;p51"/>
            <p:cNvSpPr/>
            <p:nvPr/>
          </p:nvSpPr>
          <p:spPr>
            <a:xfrm>
              <a:off x="-45488175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89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2" name="Google Shape;5452;p51"/>
            <p:cNvSpPr/>
            <p:nvPr/>
          </p:nvSpPr>
          <p:spPr>
            <a:xfrm>
              <a:off x="-45436200" y="23861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89"/>
                    <a:pt x="0" y="378"/>
                  </a:cubicBezTo>
                  <a:cubicBezTo>
                    <a:pt x="32" y="567"/>
                    <a:pt x="189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89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3" name="Google Shape;5453;p51"/>
          <p:cNvGrpSpPr/>
          <p:nvPr/>
        </p:nvGrpSpPr>
        <p:grpSpPr>
          <a:xfrm>
            <a:off x="8609618" y="3365722"/>
            <a:ext cx="444492" cy="441653"/>
            <a:chOff x="-45665400" y="2703250"/>
            <a:chExt cx="301500" cy="299575"/>
          </a:xfrm>
        </p:grpSpPr>
        <p:sp>
          <p:nvSpPr>
            <p:cNvPr id="5454" name="Google Shape;5454;p51"/>
            <p:cNvSpPr/>
            <p:nvPr/>
          </p:nvSpPr>
          <p:spPr>
            <a:xfrm>
              <a:off x="-45664625" y="2703250"/>
              <a:ext cx="300725" cy="299575"/>
            </a:xfrm>
            <a:custGeom>
              <a:avLst/>
              <a:gdLst/>
              <a:ahLst/>
              <a:cxnLst/>
              <a:rect l="l" t="t" r="r" b="b"/>
              <a:pathLst>
                <a:path w="12029" h="11983" extrusionOk="0">
                  <a:moveTo>
                    <a:pt x="9799" y="1271"/>
                  </a:moveTo>
                  <a:lnTo>
                    <a:pt x="4947" y="4926"/>
                  </a:lnTo>
                  <a:lnTo>
                    <a:pt x="1482" y="3823"/>
                  </a:lnTo>
                  <a:lnTo>
                    <a:pt x="9799" y="1271"/>
                  </a:lnTo>
                  <a:close/>
                  <a:moveTo>
                    <a:pt x="9830" y="2153"/>
                  </a:moveTo>
                  <a:lnTo>
                    <a:pt x="6459" y="6627"/>
                  </a:lnTo>
                  <a:lnTo>
                    <a:pt x="4727" y="7257"/>
                  </a:lnTo>
                  <a:lnTo>
                    <a:pt x="5357" y="5524"/>
                  </a:lnTo>
                  <a:lnTo>
                    <a:pt x="9830" y="2153"/>
                  </a:lnTo>
                  <a:close/>
                  <a:moveTo>
                    <a:pt x="10681" y="2153"/>
                  </a:moveTo>
                  <a:lnTo>
                    <a:pt x="8098" y="10439"/>
                  </a:lnTo>
                  <a:lnTo>
                    <a:pt x="6995" y="6973"/>
                  </a:lnTo>
                  <a:lnTo>
                    <a:pt x="10681" y="2153"/>
                  </a:lnTo>
                  <a:close/>
                  <a:moveTo>
                    <a:pt x="11627" y="0"/>
                  </a:moveTo>
                  <a:cubicBezTo>
                    <a:pt x="11596" y="0"/>
                    <a:pt x="11564" y="4"/>
                    <a:pt x="11532" y="11"/>
                  </a:cubicBezTo>
                  <a:lnTo>
                    <a:pt x="221" y="3508"/>
                  </a:lnTo>
                  <a:cubicBezTo>
                    <a:pt x="64" y="3571"/>
                    <a:pt x="1" y="3728"/>
                    <a:pt x="1" y="3886"/>
                  </a:cubicBezTo>
                  <a:cubicBezTo>
                    <a:pt x="1" y="4043"/>
                    <a:pt x="127" y="4138"/>
                    <a:pt x="221" y="4232"/>
                  </a:cubicBezTo>
                  <a:lnTo>
                    <a:pt x="4569" y="5619"/>
                  </a:lnTo>
                  <a:lnTo>
                    <a:pt x="3750" y="7824"/>
                  </a:lnTo>
                  <a:cubicBezTo>
                    <a:pt x="3687" y="7919"/>
                    <a:pt x="3750" y="8076"/>
                    <a:pt x="3813" y="8171"/>
                  </a:cubicBezTo>
                  <a:cubicBezTo>
                    <a:pt x="3880" y="8215"/>
                    <a:pt x="3978" y="8260"/>
                    <a:pt x="4063" y="8260"/>
                  </a:cubicBezTo>
                  <a:cubicBezTo>
                    <a:pt x="4099" y="8260"/>
                    <a:pt x="4132" y="8252"/>
                    <a:pt x="4160" y="8234"/>
                  </a:cubicBezTo>
                  <a:lnTo>
                    <a:pt x="6365" y="7414"/>
                  </a:lnTo>
                  <a:lnTo>
                    <a:pt x="7751" y="11762"/>
                  </a:lnTo>
                  <a:cubicBezTo>
                    <a:pt x="7783" y="11920"/>
                    <a:pt x="7940" y="11983"/>
                    <a:pt x="8098" y="11983"/>
                  </a:cubicBezTo>
                  <a:cubicBezTo>
                    <a:pt x="8255" y="11983"/>
                    <a:pt x="8381" y="11857"/>
                    <a:pt x="8476" y="11762"/>
                  </a:cubicBezTo>
                  <a:lnTo>
                    <a:pt x="11973" y="483"/>
                  </a:lnTo>
                  <a:cubicBezTo>
                    <a:pt x="12029" y="205"/>
                    <a:pt x="11862" y="0"/>
                    <a:pt x="116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5" name="Google Shape;5455;p51"/>
            <p:cNvSpPr/>
            <p:nvPr/>
          </p:nvSpPr>
          <p:spPr>
            <a:xfrm>
              <a:off x="-45663825" y="28791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517" y="0"/>
                  </a:moveTo>
                  <a:cubicBezTo>
                    <a:pt x="2418" y="0"/>
                    <a:pt x="2316" y="32"/>
                    <a:pt x="2237" y="95"/>
                  </a:cubicBezTo>
                  <a:lnTo>
                    <a:pt x="126" y="2237"/>
                  </a:lnTo>
                  <a:cubicBezTo>
                    <a:pt x="0" y="2363"/>
                    <a:pt x="0" y="2584"/>
                    <a:pt x="126" y="2741"/>
                  </a:cubicBezTo>
                  <a:cubicBezTo>
                    <a:pt x="205" y="2820"/>
                    <a:pt x="300" y="2859"/>
                    <a:pt x="390" y="2859"/>
                  </a:cubicBezTo>
                  <a:cubicBezTo>
                    <a:pt x="481" y="2859"/>
                    <a:pt x="568" y="2820"/>
                    <a:pt x="631" y="2741"/>
                  </a:cubicBezTo>
                  <a:lnTo>
                    <a:pt x="2773" y="630"/>
                  </a:lnTo>
                  <a:cubicBezTo>
                    <a:pt x="2867" y="504"/>
                    <a:pt x="2867" y="252"/>
                    <a:pt x="2773" y="95"/>
                  </a:cubicBezTo>
                  <a:cubicBezTo>
                    <a:pt x="2710" y="32"/>
                    <a:pt x="2615" y="0"/>
                    <a:pt x="25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6" name="Google Shape;5456;p51"/>
            <p:cNvSpPr/>
            <p:nvPr/>
          </p:nvSpPr>
          <p:spPr>
            <a:xfrm>
              <a:off x="-45613425" y="2929750"/>
              <a:ext cx="71700" cy="71500"/>
            </a:xfrm>
            <a:custGeom>
              <a:avLst/>
              <a:gdLst/>
              <a:ahLst/>
              <a:cxnLst/>
              <a:rect l="l" t="t" r="r" b="b"/>
              <a:pathLst>
                <a:path w="2868" h="2860" extrusionOk="0">
                  <a:moveTo>
                    <a:pt x="2478" y="1"/>
                  </a:moveTo>
                  <a:cubicBezTo>
                    <a:pt x="2387" y="1"/>
                    <a:pt x="2301" y="40"/>
                    <a:pt x="2238" y="119"/>
                  </a:cubicBezTo>
                  <a:lnTo>
                    <a:pt x="127" y="2261"/>
                  </a:lnTo>
                  <a:cubicBezTo>
                    <a:pt x="1" y="2387"/>
                    <a:pt x="1" y="2608"/>
                    <a:pt x="127" y="2765"/>
                  </a:cubicBezTo>
                  <a:cubicBezTo>
                    <a:pt x="190" y="2828"/>
                    <a:pt x="276" y="2860"/>
                    <a:pt x="367" y="2860"/>
                  </a:cubicBezTo>
                  <a:cubicBezTo>
                    <a:pt x="458" y="2860"/>
                    <a:pt x="552" y="2828"/>
                    <a:pt x="631" y="2765"/>
                  </a:cubicBezTo>
                  <a:lnTo>
                    <a:pt x="2742" y="654"/>
                  </a:lnTo>
                  <a:cubicBezTo>
                    <a:pt x="2868" y="528"/>
                    <a:pt x="2868" y="276"/>
                    <a:pt x="2742" y="119"/>
                  </a:cubicBezTo>
                  <a:cubicBezTo>
                    <a:pt x="2663" y="40"/>
                    <a:pt x="2568" y="1"/>
                    <a:pt x="24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57" name="Google Shape;5457;p51"/>
            <p:cNvSpPr/>
            <p:nvPr/>
          </p:nvSpPr>
          <p:spPr>
            <a:xfrm>
              <a:off x="-45665400" y="2923050"/>
              <a:ext cx="81150" cy="79000"/>
            </a:xfrm>
            <a:custGeom>
              <a:avLst/>
              <a:gdLst/>
              <a:ahLst/>
              <a:cxnLst/>
              <a:rect l="l" t="t" r="r" b="b"/>
              <a:pathLst>
                <a:path w="3246" h="3160" extrusionOk="0">
                  <a:moveTo>
                    <a:pt x="2859" y="1"/>
                  </a:moveTo>
                  <a:cubicBezTo>
                    <a:pt x="2765" y="1"/>
                    <a:pt x="2663" y="24"/>
                    <a:pt x="2584" y="72"/>
                  </a:cubicBezTo>
                  <a:lnTo>
                    <a:pt x="95" y="2561"/>
                  </a:lnTo>
                  <a:cubicBezTo>
                    <a:pt x="0" y="2687"/>
                    <a:pt x="0" y="2907"/>
                    <a:pt x="95" y="3065"/>
                  </a:cubicBezTo>
                  <a:cubicBezTo>
                    <a:pt x="158" y="3128"/>
                    <a:pt x="252" y="3159"/>
                    <a:pt x="351" y="3159"/>
                  </a:cubicBezTo>
                  <a:cubicBezTo>
                    <a:pt x="449" y="3159"/>
                    <a:pt x="552" y="3128"/>
                    <a:pt x="631" y="3065"/>
                  </a:cubicBezTo>
                  <a:lnTo>
                    <a:pt x="3088" y="607"/>
                  </a:lnTo>
                  <a:cubicBezTo>
                    <a:pt x="3245" y="450"/>
                    <a:pt x="3245" y="229"/>
                    <a:pt x="3088" y="72"/>
                  </a:cubicBezTo>
                  <a:cubicBezTo>
                    <a:pt x="3041" y="24"/>
                    <a:pt x="2954" y="1"/>
                    <a:pt x="28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58" name="Google Shape;5458;p51"/>
          <p:cNvGrpSpPr/>
          <p:nvPr/>
        </p:nvGrpSpPr>
        <p:grpSpPr>
          <a:xfrm>
            <a:off x="10303571" y="2303623"/>
            <a:ext cx="443607" cy="444787"/>
            <a:chOff x="-44528075" y="1982825"/>
            <a:chExt cx="300900" cy="301700"/>
          </a:xfrm>
        </p:grpSpPr>
        <p:sp>
          <p:nvSpPr>
            <p:cNvPr id="5459" name="Google Shape;5459;p51"/>
            <p:cNvSpPr/>
            <p:nvPr/>
          </p:nvSpPr>
          <p:spPr>
            <a:xfrm>
              <a:off x="-44528075" y="1982825"/>
              <a:ext cx="300900" cy="301700"/>
            </a:xfrm>
            <a:custGeom>
              <a:avLst/>
              <a:gdLst/>
              <a:ahLst/>
              <a:cxnLst/>
              <a:rect l="l" t="t" r="r" b="b"/>
              <a:pathLst>
                <a:path w="12036" h="12068" extrusionOk="0">
                  <a:moveTo>
                    <a:pt x="9547" y="2175"/>
                  </a:moveTo>
                  <a:cubicBezTo>
                    <a:pt x="9736" y="2175"/>
                    <a:pt x="9893" y="2332"/>
                    <a:pt x="9893" y="2521"/>
                  </a:cubicBezTo>
                  <a:lnTo>
                    <a:pt x="9893" y="9547"/>
                  </a:lnTo>
                  <a:cubicBezTo>
                    <a:pt x="9893" y="9736"/>
                    <a:pt x="9736" y="9893"/>
                    <a:pt x="9547" y="9893"/>
                  </a:cubicBezTo>
                  <a:lnTo>
                    <a:pt x="2552" y="9893"/>
                  </a:lnTo>
                  <a:cubicBezTo>
                    <a:pt x="2332" y="9893"/>
                    <a:pt x="2206" y="9736"/>
                    <a:pt x="2206" y="9547"/>
                  </a:cubicBezTo>
                  <a:lnTo>
                    <a:pt x="2206" y="2521"/>
                  </a:lnTo>
                  <a:cubicBezTo>
                    <a:pt x="2206" y="2332"/>
                    <a:pt x="2332" y="2175"/>
                    <a:pt x="2552" y="21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9"/>
                  </a:lnTo>
                  <a:lnTo>
                    <a:pt x="2458" y="1419"/>
                  </a:lnTo>
                  <a:cubicBezTo>
                    <a:pt x="1891" y="1419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2"/>
                    <a:pt x="1" y="4601"/>
                  </a:cubicBezTo>
                  <a:cubicBezTo>
                    <a:pt x="1" y="4821"/>
                    <a:pt x="158" y="4979"/>
                    <a:pt x="347" y="4979"/>
                  </a:cubicBezTo>
                  <a:lnTo>
                    <a:pt x="1418" y="4979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90"/>
                  </a:lnTo>
                  <a:lnTo>
                    <a:pt x="347" y="7090"/>
                  </a:lnTo>
                  <a:cubicBezTo>
                    <a:pt x="158" y="7090"/>
                    <a:pt x="1" y="7247"/>
                    <a:pt x="1" y="7436"/>
                  </a:cubicBezTo>
                  <a:cubicBezTo>
                    <a:pt x="1" y="7657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50"/>
                    <a:pt x="2458" y="10650"/>
                  </a:cubicBezTo>
                  <a:lnTo>
                    <a:pt x="2836" y="10650"/>
                  </a:lnTo>
                  <a:lnTo>
                    <a:pt x="2836" y="11689"/>
                  </a:lnTo>
                  <a:cubicBezTo>
                    <a:pt x="2836" y="11910"/>
                    <a:pt x="2994" y="12067"/>
                    <a:pt x="3183" y="12067"/>
                  </a:cubicBezTo>
                  <a:cubicBezTo>
                    <a:pt x="3372" y="12067"/>
                    <a:pt x="3529" y="11910"/>
                    <a:pt x="3529" y="11689"/>
                  </a:cubicBezTo>
                  <a:lnTo>
                    <a:pt x="3529" y="10555"/>
                  </a:lnTo>
                  <a:lnTo>
                    <a:pt x="4254" y="10555"/>
                  </a:lnTo>
                  <a:lnTo>
                    <a:pt x="4254" y="11626"/>
                  </a:lnTo>
                  <a:cubicBezTo>
                    <a:pt x="4254" y="11815"/>
                    <a:pt x="4411" y="11973"/>
                    <a:pt x="4600" y="11973"/>
                  </a:cubicBezTo>
                  <a:cubicBezTo>
                    <a:pt x="4789" y="11973"/>
                    <a:pt x="4947" y="11815"/>
                    <a:pt x="4947" y="11626"/>
                  </a:cubicBezTo>
                  <a:lnTo>
                    <a:pt x="4947" y="10555"/>
                  </a:lnTo>
                  <a:lnTo>
                    <a:pt x="5671" y="10555"/>
                  </a:lnTo>
                  <a:lnTo>
                    <a:pt x="5671" y="11626"/>
                  </a:lnTo>
                  <a:cubicBezTo>
                    <a:pt x="5671" y="11815"/>
                    <a:pt x="5829" y="11973"/>
                    <a:pt x="6018" y="11973"/>
                  </a:cubicBezTo>
                  <a:cubicBezTo>
                    <a:pt x="6207" y="11973"/>
                    <a:pt x="6365" y="11815"/>
                    <a:pt x="6365" y="11626"/>
                  </a:cubicBezTo>
                  <a:lnTo>
                    <a:pt x="6365" y="10555"/>
                  </a:lnTo>
                  <a:lnTo>
                    <a:pt x="7089" y="10555"/>
                  </a:lnTo>
                  <a:lnTo>
                    <a:pt x="7089" y="11626"/>
                  </a:lnTo>
                  <a:cubicBezTo>
                    <a:pt x="7089" y="11815"/>
                    <a:pt x="7247" y="11973"/>
                    <a:pt x="7436" y="11973"/>
                  </a:cubicBezTo>
                  <a:cubicBezTo>
                    <a:pt x="7625" y="11973"/>
                    <a:pt x="7782" y="11815"/>
                    <a:pt x="7782" y="11626"/>
                  </a:cubicBezTo>
                  <a:lnTo>
                    <a:pt x="7782" y="10555"/>
                  </a:lnTo>
                  <a:lnTo>
                    <a:pt x="8507" y="10555"/>
                  </a:lnTo>
                  <a:lnTo>
                    <a:pt x="8507" y="11626"/>
                  </a:lnTo>
                  <a:cubicBezTo>
                    <a:pt x="8507" y="11815"/>
                    <a:pt x="8664" y="11973"/>
                    <a:pt x="8853" y="11973"/>
                  </a:cubicBezTo>
                  <a:cubicBezTo>
                    <a:pt x="9042" y="11973"/>
                    <a:pt x="9200" y="11815"/>
                    <a:pt x="9200" y="11626"/>
                  </a:cubicBezTo>
                  <a:lnTo>
                    <a:pt x="9200" y="10555"/>
                  </a:lnTo>
                  <a:lnTo>
                    <a:pt x="9547" y="10555"/>
                  </a:lnTo>
                  <a:cubicBezTo>
                    <a:pt x="10145" y="10555"/>
                    <a:pt x="10618" y="10082"/>
                    <a:pt x="10618" y="9484"/>
                  </a:cubicBezTo>
                  <a:lnTo>
                    <a:pt x="10618" y="9137"/>
                  </a:lnTo>
                  <a:lnTo>
                    <a:pt x="11689" y="9137"/>
                  </a:lnTo>
                  <a:cubicBezTo>
                    <a:pt x="11878" y="9137"/>
                    <a:pt x="12035" y="8980"/>
                    <a:pt x="12035" y="8791"/>
                  </a:cubicBezTo>
                  <a:cubicBezTo>
                    <a:pt x="12035" y="8602"/>
                    <a:pt x="11878" y="8444"/>
                    <a:pt x="11689" y="8444"/>
                  </a:cubicBezTo>
                  <a:lnTo>
                    <a:pt x="10618" y="8444"/>
                  </a:lnTo>
                  <a:lnTo>
                    <a:pt x="10618" y="7720"/>
                  </a:lnTo>
                  <a:lnTo>
                    <a:pt x="11689" y="7720"/>
                  </a:lnTo>
                  <a:cubicBezTo>
                    <a:pt x="11878" y="7720"/>
                    <a:pt x="12035" y="7562"/>
                    <a:pt x="12035" y="7373"/>
                  </a:cubicBezTo>
                  <a:cubicBezTo>
                    <a:pt x="12035" y="7153"/>
                    <a:pt x="11878" y="6995"/>
                    <a:pt x="11689" y="6995"/>
                  </a:cubicBezTo>
                  <a:lnTo>
                    <a:pt x="10618" y="6995"/>
                  </a:lnTo>
                  <a:lnTo>
                    <a:pt x="10618" y="6302"/>
                  </a:lnTo>
                  <a:lnTo>
                    <a:pt x="11689" y="6302"/>
                  </a:lnTo>
                  <a:cubicBezTo>
                    <a:pt x="11878" y="6302"/>
                    <a:pt x="12035" y="6144"/>
                    <a:pt x="12035" y="5955"/>
                  </a:cubicBezTo>
                  <a:cubicBezTo>
                    <a:pt x="12035" y="5735"/>
                    <a:pt x="11878" y="5577"/>
                    <a:pt x="11689" y="5577"/>
                  </a:cubicBezTo>
                  <a:lnTo>
                    <a:pt x="10618" y="5577"/>
                  </a:lnTo>
                  <a:lnTo>
                    <a:pt x="10618" y="4884"/>
                  </a:lnTo>
                  <a:lnTo>
                    <a:pt x="11689" y="4884"/>
                  </a:lnTo>
                  <a:lnTo>
                    <a:pt x="11689" y="4979"/>
                  </a:lnTo>
                  <a:cubicBezTo>
                    <a:pt x="11878" y="4979"/>
                    <a:pt x="12035" y="4821"/>
                    <a:pt x="12035" y="4601"/>
                  </a:cubicBezTo>
                  <a:cubicBezTo>
                    <a:pt x="12035" y="4412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5" y="3372"/>
                    <a:pt x="12035" y="3183"/>
                  </a:cubicBezTo>
                  <a:cubicBezTo>
                    <a:pt x="12035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9"/>
                    <a:pt x="9547" y="1419"/>
                  </a:cubicBezTo>
                  <a:lnTo>
                    <a:pt x="9200" y="1419"/>
                  </a:lnTo>
                  <a:lnTo>
                    <a:pt x="9200" y="347"/>
                  </a:lnTo>
                  <a:cubicBezTo>
                    <a:pt x="9200" y="158"/>
                    <a:pt x="9042" y="1"/>
                    <a:pt x="8853" y="1"/>
                  </a:cubicBezTo>
                  <a:cubicBezTo>
                    <a:pt x="8664" y="1"/>
                    <a:pt x="8507" y="158"/>
                    <a:pt x="8507" y="347"/>
                  </a:cubicBezTo>
                  <a:lnTo>
                    <a:pt x="8507" y="1419"/>
                  </a:lnTo>
                  <a:lnTo>
                    <a:pt x="7782" y="1419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9"/>
                  </a:lnTo>
                  <a:lnTo>
                    <a:pt x="6365" y="1419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1" y="158"/>
                    <a:pt x="5671" y="347"/>
                  </a:cubicBezTo>
                  <a:lnTo>
                    <a:pt x="5671" y="1419"/>
                  </a:lnTo>
                  <a:lnTo>
                    <a:pt x="4947" y="1419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9"/>
                  </a:lnTo>
                  <a:lnTo>
                    <a:pt x="3529" y="1419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0" name="Google Shape;5460;p51"/>
            <p:cNvSpPr/>
            <p:nvPr/>
          </p:nvSpPr>
          <p:spPr>
            <a:xfrm>
              <a:off x="-44455600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1" name="Google Shape;5461;p51"/>
            <p:cNvSpPr/>
            <p:nvPr/>
          </p:nvSpPr>
          <p:spPr>
            <a:xfrm>
              <a:off x="-44455600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2" name="Google Shape;5462;p51"/>
            <p:cNvSpPr/>
            <p:nvPr/>
          </p:nvSpPr>
          <p:spPr>
            <a:xfrm>
              <a:off x="-44314625" y="2194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3" name="Google Shape;5463;p51"/>
            <p:cNvSpPr/>
            <p:nvPr/>
          </p:nvSpPr>
          <p:spPr>
            <a:xfrm>
              <a:off x="-44314625" y="205372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4" name="Google Shape;5464;p51"/>
            <p:cNvSpPr/>
            <p:nvPr/>
          </p:nvSpPr>
          <p:spPr>
            <a:xfrm>
              <a:off x="-44447725" y="2062375"/>
              <a:ext cx="143350" cy="140225"/>
            </a:xfrm>
            <a:custGeom>
              <a:avLst/>
              <a:gdLst/>
              <a:ahLst/>
              <a:cxnLst/>
              <a:rect l="l" t="t" r="r" b="b"/>
              <a:pathLst>
                <a:path w="5734" h="5609" extrusionOk="0">
                  <a:moveTo>
                    <a:pt x="3182" y="757"/>
                  </a:moveTo>
                  <a:lnTo>
                    <a:pt x="3182" y="883"/>
                  </a:lnTo>
                  <a:cubicBezTo>
                    <a:pt x="3182" y="1041"/>
                    <a:pt x="3277" y="1167"/>
                    <a:pt x="3434" y="1198"/>
                  </a:cubicBezTo>
                  <a:cubicBezTo>
                    <a:pt x="3623" y="1261"/>
                    <a:pt x="3812" y="1387"/>
                    <a:pt x="3970" y="1513"/>
                  </a:cubicBezTo>
                  <a:cubicBezTo>
                    <a:pt x="4049" y="1553"/>
                    <a:pt x="4142" y="1593"/>
                    <a:pt x="4231" y="1593"/>
                  </a:cubicBezTo>
                  <a:cubicBezTo>
                    <a:pt x="4282" y="1593"/>
                    <a:pt x="4333" y="1579"/>
                    <a:pt x="4379" y="1545"/>
                  </a:cubicBezTo>
                  <a:lnTo>
                    <a:pt x="4505" y="1482"/>
                  </a:lnTo>
                  <a:lnTo>
                    <a:pt x="4852" y="2049"/>
                  </a:lnTo>
                  <a:lnTo>
                    <a:pt x="4726" y="2143"/>
                  </a:lnTo>
                  <a:cubicBezTo>
                    <a:pt x="4600" y="2206"/>
                    <a:pt x="4537" y="2364"/>
                    <a:pt x="4568" y="2490"/>
                  </a:cubicBezTo>
                  <a:cubicBezTo>
                    <a:pt x="4600" y="2710"/>
                    <a:pt x="4600" y="2899"/>
                    <a:pt x="4568" y="3120"/>
                  </a:cubicBezTo>
                  <a:cubicBezTo>
                    <a:pt x="4537" y="3277"/>
                    <a:pt x="4600" y="3403"/>
                    <a:pt x="4726" y="3466"/>
                  </a:cubicBezTo>
                  <a:lnTo>
                    <a:pt x="4852" y="3561"/>
                  </a:lnTo>
                  <a:lnTo>
                    <a:pt x="4505" y="4128"/>
                  </a:lnTo>
                  <a:lnTo>
                    <a:pt x="4379" y="4065"/>
                  </a:lnTo>
                  <a:cubicBezTo>
                    <a:pt x="4323" y="4037"/>
                    <a:pt x="4260" y="4021"/>
                    <a:pt x="4196" y="4021"/>
                  </a:cubicBezTo>
                  <a:cubicBezTo>
                    <a:pt x="4118" y="4021"/>
                    <a:pt x="4039" y="4044"/>
                    <a:pt x="3970" y="4097"/>
                  </a:cubicBezTo>
                  <a:cubicBezTo>
                    <a:pt x="3812" y="4254"/>
                    <a:pt x="3623" y="4349"/>
                    <a:pt x="3434" y="4412"/>
                  </a:cubicBezTo>
                  <a:cubicBezTo>
                    <a:pt x="3277" y="4475"/>
                    <a:pt x="3182" y="4632"/>
                    <a:pt x="3182" y="4727"/>
                  </a:cubicBezTo>
                  <a:lnTo>
                    <a:pt x="3182" y="4853"/>
                  </a:lnTo>
                  <a:lnTo>
                    <a:pt x="2489" y="4853"/>
                  </a:lnTo>
                  <a:lnTo>
                    <a:pt x="2489" y="4727"/>
                  </a:lnTo>
                  <a:cubicBezTo>
                    <a:pt x="2489" y="4569"/>
                    <a:pt x="2394" y="4475"/>
                    <a:pt x="2237" y="4412"/>
                  </a:cubicBezTo>
                  <a:cubicBezTo>
                    <a:pt x="2048" y="4349"/>
                    <a:pt x="1859" y="4223"/>
                    <a:pt x="1701" y="4097"/>
                  </a:cubicBezTo>
                  <a:cubicBezTo>
                    <a:pt x="1622" y="4057"/>
                    <a:pt x="1529" y="4017"/>
                    <a:pt x="1440" y="4017"/>
                  </a:cubicBezTo>
                  <a:cubicBezTo>
                    <a:pt x="1389" y="4017"/>
                    <a:pt x="1338" y="4030"/>
                    <a:pt x="1292" y="4065"/>
                  </a:cubicBezTo>
                  <a:lnTo>
                    <a:pt x="1166" y="4128"/>
                  </a:lnTo>
                  <a:lnTo>
                    <a:pt x="819" y="3561"/>
                  </a:lnTo>
                  <a:lnTo>
                    <a:pt x="945" y="3466"/>
                  </a:lnTo>
                  <a:cubicBezTo>
                    <a:pt x="1071" y="3403"/>
                    <a:pt x="1134" y="3246"/>
                    <a:pt x="1103" y="3120"/>
                  </a:cubicBezTo>
                  <a:cubicBezTo>
                    <a:pt x="1071" y="2899"/>
                    <a:pt x="1071" y="2710"/>
                    <a:pt x="1103" y="2490"/>
                  </a:cubicBezTo>
                  <a:cubicBezTo>
                    <a:pt x="1134" y="2332"/>
                    <a:pt x="1071" y="2206"/>
                    <a:pt x="945" y="2143"/>
                  </a:cubicBezTo>
                  <a:lnTo>
                    <a:pt x="819" y="2049"/>
                  </a:lnTo>
                  <a:lnTo>
                    <a:pt x="1166" y="1482"/>
                  </a:lnTo>
                  <a:lnTo>
                    <a:pt x="1292" y="1545"/>
                  </a:lnTo>
                  <a:cubicBezTo>
                    <a:pt x="1350" y="1589"/>
                    <a:pt x="1416" y="1612"/>
                    <a:pt x="1481" y="1612"/>
                  </a:cubicBezTo>
                  <a:cubicBezTo>
                    <a:pt x="1557" y="1612"/>
                    <a:pt x="1634" y="1581"/>
                    <a:pt x="1701" y="1513"/>
                  </a:cubicBezTo>
                  <a:cubicBezTo>
                    <a:pt x="1859" y="1356"/>
                    <a:pt x="2048" y="1261"/>
                    <a:pt x="2237" y="1198"/>
                  </a:cubicBezTo>
                  <a:cubicBezTo>
                    <a:pt x="2394" y="1167"/>
                    <a:pt x="2489" y="1009"/>
                    <a:pt x="2489" y="883"/>
                  </a:cubicBezTo>
                  <a:lnTo>
                    <a:pt x="2489" y="757"/>
                  </a:lnTo>
                  <a:close/>
                  <a:moveTo>
                    <a:pt x="2174" y="1"/>
                  </a:moveTo>
                  <a:cubicBezTo>
                    <a:pt x="1953" y="1"/>
                    <a:pt x="1796" y="158"/>
                    <a:pt x="1796" y="347"/>
                  </a:cubicBezTo>
                  <a:lnTo>
                    <a:pt x="1796" y="599"/>
                  </a:lnTo>
                  <a:cubicBezTo>
                    <a:pt x="1701" y="631"/>
                    <a:pt x="1575" y="726"/>
                    <a:pt x="1481" y="789"/>
                  </a:cubicBezTo>
                  <a:lnTo>
                    <a:pt x="1292" y="663"/>
                  </a:lnTo>
                  <a:cubicBezTo>
                    <a:pt x="1242" y="643"/>
                    <a:pt x="1186" y="632"/>
                    <a:pt x="1129" y="632"/>
                  </a:cubicBezTo>
                  <a:cubicBezTo>
                    <a:pt x="1007" y="632"/>
                    <a:pt x="884" y="681"/>
                    <a:pt x="819" y="789"/>
                  </a:cubicBezTo>
                  <a:lnTo>
                    <a:pt x="126" y="2017"/>
                  </a:lnTo>
                  <a:cubicBezTo>
                    <a:pt x="32" y="2175"/>
                    <a:pt x="63" y="2395"/>
                    <a:pt x="221" y="2490"/>
                  </a:cubicBezTo>
                  <a:lnTo>
                    <a:pt x="441" y="2616"/>
                  </a:lnTo>
                  <a:lnTo>
                    <a:pt x="441" y="2994"/>
                  </a:lnTo>
                  <a:lnTo>
                    <a:pt x="221" y="3120"/>
                  </a:lnTo>
                  <a:cubicBezTo>
                    <a:pt x="95" y="3183"/>
                    <a:pt x="0" y="3435"/>
                    <a:pt x="126" y="3592"/>
                  </a:cubicBezTo>
                  <a:lnTo>
                    <a:pt x="819" y="4821"/>
                  </a:lnTo>
                  <a:cubicBezTo>
                    <a:pt x="879" y="4921"/>
                    <a:pt x="989" y="4983"/>
                    <a:pt x="1102" y="4983"/>
                  </a:cubicBezTo>
                  <a:cubicBezTo>
                    <a:pt x="1168" y="4983"/>
                    <a:pt x="1234" y="4962"/>
                    <a:pt x="1292" y="4916"/>
                  </a:cubicBezTo>
                  <a:lnTo>
                    <a:pt x="1481" y="4821"/>
                  </a:lnTo>
                  <a:cubicBezTo>
                    <a:pt x="1607" y="4884"/>
                    <a:pt x="1733" y="4979"/>
                    <a:pt x="1796" y="5010"/>
                  </a:cubicBezTo>
                  <a:lnTo>
                    <a:pt x="1796" y="5231"/>
                  </a:lnTo>
                  <a:cubicBezTo>
                    <a:pt x="1796" y="5451"/>
                    <a:pt x="1953" y="5609"/>
                    <a:pt x="2174" y="5609"/>
                  </a:cubicBezTo>
                  <a:lnTo>
                    <a:pt x="3592" y="5609"/>
                  </a:lnTo>
                  <a:cubicBezTo>
                    <a:pt x="3781" y="5609"/>
                    <a:pt x="3938" y="5451"/>
                    <a:pt x="3938" y="5231"/>
                  </a:cubicBezTo>
                  <a:lnTo>
                    <a:pt x="3938" y="5010"/>
                  </a:lnTo>
                  <a:cubicBezTo>
                    <a:pt x="4064" y="4979"/>
                    <a:pt x="4159" y="4884"/>
                    <a:pt x="4253" y="4821"/>
                  </a:cubicBezTo>
                  <a:lnTo>
                    <a:pt x="4442" y="4916"/>
                  </a:lnTo>
                  <a:cubicBezTo>
                    <a:pt x="4501" y="4951"/>
                    <a:pt x="4574" y="4969"/>
                    <a:pt x="4644" y="4969"/>
                  </a:cubicBezTo>
                  <a:cubicBezTo>
                    <a:pt x="4762" y="4969"/>
                    <a:pt x="4875" y="4920"/>
                    <a:pt x="4915" y="4821"/>
                  </a:cubicBezTo>
                  <a:lnTo>
                    <a:pt x="5639" y="3592"/>
                  </a:lnTo>
                  <a:cubicBezTo>
                    <a:pt x="5702" y="3435"/>
                    <a:pt x="5671" y="3246"/>
                    <a:pt x="5513" y="3120"/>
                  </a:cubicBezTo>
                  <a:lnTo>
                    <a:pt x="5324" y="2994"/>
                  </a:lnTo>
                  <a:lnTo>
                    <a:pt x="5324" y="2616"/>
                  </a:lnTo>
                  <a:lnTo>
                    <a:pt x="5513" y="2490"/>
                  </a:lnTo>
                  <a:cubicBezTo>
                    <a:pt x="5671" y="2395"/>
                    <a:pt x="5734" y="2175"/>
                    <a:pt x="5639" y="2017"/>
                  </a:cubicBezTo>
                  <a:lnTo>
                    <a:pt x="4915" y="789"/>
                  </a:lnTo>
                  <a:cubicBezTo>
                    <a:pt x="4872" y="681"/>
                    <a:pt x="4742" y="618"/>
                    <a:pt x="4614" y="618"/>
                  </a:cubicBezTo>
                  <a:cubicBezTo>
                    <a:pt x="4553" y="618"/>
                    <a:pt x="4493" y="632"/>
                    <a:pt x="4442" y="663"/>
                  </a:cubicBezTo>
                  <a:lnTo>
                    <a:pt x="4253" y="789"/>
                  </a:lnTo>
                  <a:cubicBezTo>
                    <a:pt x="4127" y="726"/>
                    <a:pt x="4001" y="631"/>
                    <a:pt x="3938" y="599"/>
                  </a:cubicBezTo>
                  <a:lnTo>
                    <a:pt x="3938" y="347"/>
                  </a:lnTo>
                  <a:cubicBezTo>
                    <a:pt x="3938" y="158"/>
                    <a:pt x="3781" y="1"/>
                    <a:pt x="35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5" name="Google Shape;5465;p51"/>
            <p:cNvSpPr/>
            <p:nvPr/>
          </p:nvSpPr>
          <p:spPr>
            <a:xfrm>
              <a:off x="-44403625" y="2107275"/>
              <a:ext cx="53575" cy="52800"/>
            </a:xfrm>
            <a:custGeom>
              <a:avLst/>
              <a:gdLst/>
              <a:ahLst/>
              <a:cxnLst/>
              <a:rect l="l" t="t" r="r" b="b"/>
              <a:pathLst>
                <a:path w="2143" h="2112" extrusionOk="0">
                  <a:moveTo>
                    <a:pt x="1072" y="662"/>
                  </a:moveTo>
                  <a:cubicBezTo>
                    <a:pt x="1261" y="662"/>
                    <a:pt x="1418" y="820"/>
                    <a:pt x="1418" y="1009"/>
                  </a:cubicBezTo>
                  <a:cubicBezTo>
                    <a:pt x="1418" y="1198"/>
                    <a:pt x="1261" y="1355"/>
                    <a:pt x="1072" y="1355"/>
                  </a:cubicBezTo>
                  <a:cubicBezTo>
                    <a:pt x="882" y="1355"/>
                    <a:pt x="725" y="1198"/>
                    <a:pt x="725" y="1009"/>
                  </a:cubicBezTo>
                  <a:cubicBezTo>
                    <a:pt x="725" y="820"/>
                    <a:pt x="882" y="662"/>
                    <a:pt x="1072" y="662"/>
                  </a:cubicBezTo>
                  <a:close/>
                  <a:moveTo>
                    <a:pt x="1072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639"/>
                    <a:pt x="473" y="2112"/>
                    <a:pt x="1072" y="2112"/>
                  </a:cubicBezTo>
                  <a:cubicBezTo>
                    <a:pt x="1670" y="2112"/>
                    <a:pt x="2143" y="1639"/>
                    <a:pt x="2143" y="1040"/>
                  </a:cubicBezTo>
                  <a:cubicBezTo>
                    <a:pt x="2143" y="473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66" name="Google Shape;5466;p51"/>
          <p:cNvSpPr/>
          <p:nvPr/>
        </p:nvSpPr>
        <p:spPr>
          <a:xfrm>
            <a:off x="3659514" y="2251267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5671" y="725"/>
                </a:moveTo>
                <a:lnTo>
                  <a:pt x="5671" y="2395"/>
                </a:lnTo>
                <a:cubicBezTo>
                  <a:pt x="5671" y="2616"/>
                  <a:pt x="5843" y="2760"/>
                  <a:pt x="6021" y="2760"/>
                </a:cubicBezTo>
                <a:cubicBezTo>
                  <a:pt x="6097" y="2760"/>
                  <a:pt x="6173" y="2734"/>
                  <a:pt x="6239" y="2678"/>
                </a:cubicBezTo>
                <a:cubicBezTo>
                  <a:pt x="6365" y="2552"/>
                  <a:pt x="6554" y="2489"/>
                  <a:pt x="6711" y="2489"/>
                </a:cubicBezTo>
                <a:cubicBezTo>
                  <a:pt x="7121" y="2489"/>
                  <a:pt x="7436" y="2804"/>
                  <a:pt x="7436" y="3182"/>
                </a:cubicBezTo>
                <a:cubicBezTo>
                  <a:pt x="7436" y="3592"/>
                  <a:pt x="7121" y="3907"/>
                  <a:pt x="6711" y="3907"/>
                </a:cubicBezTo>
                <a:cubicBezTo>
                  <a:pt x="6554" y="3907"/>
                  <a:pt x="6365" y="3812"/>
                  <a:pt x="6239" y="3686"/>
                </a:cubicBezTo>
                <a:cubicBezTo>
                  <a:pt x="6173" y="3630"/>
                  <a:pt x="6097" y="3605"/>
                  <a:pt x="6021" y="3605"/>
                </a:cubicBezTo>
                <a:cubicBezTo>
                  <a:pt x="5843" y="3605"/>
                  <a:pt x="5671" y="3748"/>
                  <a:pt x="5671" y="3970"/>
                </a:cubicBezTo>
                <a:lnTo>
                  <a:pt x="5671" y="5640"/>
                </a:lnTo>
                <a:lnTo>
                  <a:pt x="4569" y="5640"/>
                </a:lnTo>
                <a:cubicBezTo>
                  <a:pt x="4600" y="5514"/>
                  <a:pt x="4600" y="5388"/>
                  <a:pt x="4600" y="5262"/>
                </a:cubicBezTo>
                <a:cubicBezTo>
                  <a:pt x="4600" y="4474"/>
                  <a:pt x="3970" y="3875"/>
                  <a:pt x="3183" y="3875"/>
                </a:cubicBezTo>
                <a:cubicBezTo>
                  <a:pt x="2395" y="3875"/>
                  <a:pt x="1765" y="4474"/>
                  <a:pt x="1765" y="5262"/>
                </a:cubicBezTo>
                <a:cubicBezTo>
                  <a:pt x="1765" y="5388"/>
                  <a:pt x="1765" y="5514"/>
                  <a:pt x="1796" y="5640"/>
                </a:cubicBezTo>
                <a:lnTo>
                  <a:pt x="694" y="5640"/>
                </a:lnTo>
                <a:lnTo>
                  <a:pt x="694" y="1071"/>
                </a:lnTo>
                <a:cubicBezTo>
                  <a:pt x="694" y="882"/>
                  <a:pt x="851" y="725"/>
                  <a:pt x="1040" y="725"/>
                </a:cubicBezTo>
                <a:close/>
                <a:moveTo>
                  <a:pt x="10964" y="725"/>
                </a:moveTo>
                <a:cubicBezTo>
                  <a:pt x="11122" y="725"/>
                  <a:pt x="11311" y="882"/>
                  <a:pt x="11311" y="1071"/>
                </a:cubicBezTo>
                <a:lnTo>
                  <a:pt x="11311" y="5671"/>
                </a:lnTo>
                <a:lnTo>
                  <a:pt x="9610" y="5671"/>
                </a:lnTo>
                <a:cubicBezTo>
                  <a:pt x="9295" y="5671"/>
                  <a:pt x="9169" y="6018"/>
                  <a:pt x="9326" y="6270"/>
                </a:cubicBezTo>
                <a:cubicBezTo>
                  <a:pt x="9452" y="6396"/>
                  <a:pt x="9515" y="6585"/>
                  <a:pt x="9515" y="6742"/>
                </a:cubicBezTo>
                <a:cubicBezTo>
                  <a:pt x="9515" y="7120"/>
                  <a:pt x="9200" y="7435"/>
                  <a:pt x="8822" y="7435"/>
                </a:cubicBezTo>
                <a:cubicBezTo>
                  <a:pt x="8412" y="7435"/>
                  <a:pt x="8097" y="7120"/>
                  <a:pt x="8097" y="6742"/>
                </a:cubicBezTo>
                <a:cubicBezTo>
                  <a:pt x="8097" y="6585"/>
                  <a:pt x="8192" y="6364"/>
                  <a:pt x="8286" y="6270"/>
                </a:cubicBezTo>
                <a:cubicBezTo>
                  <a:pt x="8507" y="6018"/>
                  <a:pt x="8349" y="5671"/>
                  <a:pt x="8034" y="5671"/>
                </a:cubicBezTo>
                <a:lnTo>
                  <a:pt x="6365" y="5671"/>
                </a:lnTo>
                <a:lnTo>
                  <a:pt x="6365" y="4568"/>
                </a:lnTo>
                <a:cubicBezTo>
                  <a:pt x="6491" y="4600"/>
                  <a:pt x="6617" y="4600"/>
                  <a:pt x="6711" y="4600"/>
                </a:cubicBezTo>
                <a:cubicBezTo>
                  <a:pt x="7499" y="4600"/>
                  <a:pt x="8160" y="3970"/>
                  <a:pt x="8160" y="3182"/>
                </a:cubicBezTo>
                <a:cubicBezTo>
                  <a:pt x="8160" y="2395"/>
                  <a:pt x="7499" y="1764"/>
                  <a:pt x="6711" y="1764"/>
                </a:cubicBezTo>
                <a:cubicBezTo>
                  <a:pt x="6617" y="1764"/>
                  <a:pt x="6491" y="1764"/>
                  <a:pt x="6365" y="1796"/>
                </a:cubicBezTo>
                <a:lnTo>
                  <a:pt x="6365" y="725"/>
                </a:lnTo>
                <a:close/>
                <a:moveTo>
                  <a:pt x="3183" y="4568"/>
                </a:moveTo>
                <a:cubicBezTo>
                  <a:pt x="3561" y="4568"/>
                  <a:pt x="3876" y="4883"/>
                  <a:pt x="3876" y="5293"/>
                </a:cubicBezTo>
                <a:cubicBezTo>
                  <a:pt x="3876" y="5451"/>
                  <a:pt x="3813" y="5640"/>
                  <a:pt x="3687" y="5766"/>
                </a:cubicBezTo>
                <a:cubicBezTo>
                  <a:pt x="3498" y="5986"/>
                  <a:pt x="3655" y="6333"/>
                  <a:pt x="3970" y="6333"/>
                </a:cubicBezTo>
                <a:lnTo>
                  <a:pt x="5608" y="6333"/>
                </a:lnTo>
                <a:lnTo>
                  <a:pt x="5608" y="7435"/>
                </a:lnTo>
                <a:cubicBezTo>
                  <a:pt x="5514" y="7404"/>
                  <a:pt x="5388" y="7404"/>
                  <a:pt x="5262" y="7404"/>
                </a:cubicBezTo>
                <a:cubicBezTo>
                  <a:pt x="4474" y="7404"/>
                  <a:pt x="3844" y="8034"/>
                  <a:pt x="3844" y="8822"/>
                </a:cubicBezTo>
                <a:cubicBezTo>
                  <a:pt x="3844" y="9609"/>
                  <a:pt x="4474" y="10239"/>
                  <a:pt x="5262" y="10239"/>
                </a:cubicBezTo>
                <a:cubicBezTo>
                  <a:pt x="5388" y="10239"/>
                  <a:pt x="5514" y="10239"/>
                  <a:pt x="5608" y="10208"/>
                </a:cubicBezTo>
                <a:lnTo>
                  <a:pt x="5608" y="11310"/>
                </a:lnTo>
                <a:lnTo>
                  <a:pt x="1009" y="11310"/>
                </a:lnTo>
                <a:cubicBezTo>
                  <a:pt x="851" y="11310"/>
                  <a:pt x="694" y="11153"/>
                  <a:pt x="694" y="10964"/>
                </a:cubicBezTo>
                <a:lnTo>
                  <a:pt x="694" y="6333"/>
                </a:lnTo>
                <a:lnTo>
                  <a:pt x="2395" y="6333"/>
                </a:lnTo>
                <a:cubicBezTo>
                  <a:pt x="2710" y="6333"/>
                  <a:pt x="2868" y="5986"/>
                  <a:pt x="2679" y="5766"/>
                </a:cubicBezTo>
                <a:cubicBezTo>
                  <a:pt x="2552" y="5640"/>
                  <a:pt x="2458" y="5482"/>
                  <a:pt x="2458" y="5293"/>
                </a:cubicBezTo>
                <a:cubicBezTo>
                  <a:pt x="2458" y="4883"/>
                  <a:pt x="2773" y="4568"/>
                  <a:pt x="3183" y="4568"/>
                </a:cubicBezTo>
                <a:close/>
                <a:moveTo>
                  <a:pt x="11311" y="6333"/>
                </a:moveTo>
                <a:lnTo>
                  <a:pt x="11311" y="10964"/>
                </a:lnTo>
                <a:cubicBezTo>
                  <a:pt x="11311" y="11153"/>
                  <a:pt x="11153" y="11310"/>
                  <a:pt x="10933" y="11310"/>
                </a:cubicBezTo>
                <a:lnTo>
                  <a:pt x="6333" y="11310"/>
                </a:lnTo>
                <a:lnTo>
                  <a:pt x="6333" y="9609"/>
                </a:lnTo>
                <a:cubicBezTo>
                  <a:pt x="6333" y="9388"/>
                  <a:pt x="6162" y="9244"/>
                  <a:pt x="5972" y="9244"/>
                </a:cubicBezTo>
                <a:cubicBezTo>
                  <a:pt x="5892" y="9244"/>
                  <a:pt x="5809" y="9270"/>
                  <a:pt x="5735" y="9326"/>
                </a:cubicBezTo>
                <a:cubicBezTo>
                  <a:pt x="5640" y="9452"/>
                  <a:pt x="5482" y="9546"/>
                  <a:pt x="5262" y="9546"/>
                </a:cubicBezTo>
                <a:cubicBezTo>
                  <a:pt x="4884" y="9546"/>
                  <a:pt x="4569" y="9231"/>
                  <a:pt x="4569" y="8822"/>
                </a:cubicBezTo>
                <a:cubicBezTo>
                  <a:pt x="4569" y="8443"/>
                  <a:pt x="4884" y="8097"/>
                  <a:pt x="5262" y="8097"/>
                </a:cubicBezTo>
                <a:cubicBezTo>
                  <a:pt x="5419" y="8097"/>
                  <a:pt x="5640" y="8191"/>
                  <a:pt x="5735" y="8317"/>
                </a:cubicBezTo>
                <a:cubicBezTo>
                  <a:pt x="5809" y="8374"/>
                  <a:pt x="5892" y="8399"/>
                  <a:pt x="5972" y="8399"/>
                </a:cubicBezTo>
                <a:cubicBezTo>
                  <a:pt x="6162" y="8399"/>
                  <a:pt x="6333" y="8255"/>
                  <a:pt x="6333" y="8034"/>
                </a:cubicBezTo>
                <a:lnTo>
                  <a:pt x="6333" y="6333"/>
                </a:lnTo>
                <a:lnTo>
                  <a:pt x="7436" y="6333"/>
                </a:lnTo>
                <a:cubicBezTo>
                  <a:pt x="7404" y="6459"/>
                  <a:pt x="7404" y="6585"/>
                  <a:pt x="7404" y="6711"/>
                </a:cubicBezTo>
                <a:cubicBezTo>
                  <a:pt x="7404" y="7498"/>
                  <a:pt x="8034" y="8097"/>
                  <a:pt x="8822" y="8097"/>
                </a:cubicBezTo>
                <a:cubicBezTo>
                  <a:pt x="9610" y="8097"/>
                  <a:pt x="10240" y="7498"/>
                  <a:pt x="10240" y="6711"/>
                </a:cubicBezTo>
                <a:cubicBezTo>
                  <a:pt x="10240" y="6585"/>
                  <a:pt x="10240" y="6459"/>
                  <a:pt x="10208" y="6333"/>
                </a:cubicBezTo>
                <a:close/>
                <a:moveTo>
                  <a:pt x="1040" y="0"/>
                </a:moveTo>
                <a:cubicBezTo>
                  <a:pt x="473" y="0"/>
                  <a:pt x="1" y="473"/>
                  <a:pt x="1" y="1071"/>
                </a:cubicBezTo>
                <a:lnTo>
                  <a:pt x="1" y="10964"/>
                </a:lnTo>
                <a:cubicBezTo>
                  <a:pt x="1" y="11531"/>
                  <a:pt x="473" y="12004"/>
                  <a:pt x="1040" y="12004"/>
                </a:cubicBezTo>
                <a:lnTo>
                  <a:pt x="10933" y="12004"/>
                </a:lnTo>
                <a:cubicBezTo>
                  <a:pt x="11531" y="12004"/>
                  <a:pt x="12004" y="11531"/>
                  <a:pt x="12004" y="10964"/>
                </a:cubicBezTo>
                <a:lnTo>
                  <a:pt x="12004" y="1071"/>
                </a:lnTo>
                <a:cubicBezTo>
                  <a:pt x="11972" y="473"/>
                  <a:pt x="11500" y="0"/>
                  <a:pt x="109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67" name="Google Shape;5467;p51"/>
          <p:cNvGrpSpPr/>
          <p:nvPr/>
        </p:nvGrpSpPr>
        <p:grpSpPr>
          <a:xfrm>
            <a:off x="3656443" y="2795953"/>
            <a:ext cx="442428" cy="442464"/>
            <a:chOff x="-49048250" y="2316775"/>
            <a:chExt cx="300100" cy="300125"/>
          </a:xfrm>
        </p:grpSpPr>
        <p:sp>
          <p:nvSpPr>
            <p:cNvPr id="5468" name="Google Shape;5468;p51"/>
            <p:cNvSpPr/>
            <p:nvPr/>
          </p:nvSpPr>
          <p:spPr>
            <a:xfrm>
              <a:off x="-49048250" y="23167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10933" y="663"/>
                  </a:moveTo>
                  <a:cubicBezTo>
                    <a:pt x="11122" y="694"/>
                    <a:pt x="11311" y="852"/>
                    <a:pt x="11311" y="1009"/>
                  </a:cubicBezTo>
                  <a:lnTo>
                    <a:pt x="11311" y="1734"/>
                  </a:lnTo>
                  <a:lnTo>
                    <a:pt x="10366" y="1734"/>
                  </a:lnTo>
                  <a:lnTo>
                    <a:pt x="9106" y="663"/>
                  </a:lnTo>
                  <a:close/>
                  <a:moveTo>
                    <a:pt x="5136" y="694"/>
                  </a:moveTo>
                  <a:lnTo>
                    <a:pt x="6396" y="1765"/>
                  </a:lnTo>
                  <a:lnTo>
                    <a:pt x="4726" y="1765"/>
                  </a:lnTo>
                  <a:lnTo>
                    <a:pt x="3466" y="694"/>
                  </a:lnTo>
                  <a:close/>
                  <a:moveTo>
                    <a:pt x="7971" y="694"/>
                  </a:moveTo>
                  <a:lnTo>
                    <a:pt x="9232" y="1765"/>
                  </a:lnTo>
                  <a:lnTo>
                    <a:pt x="7562" y="1765"/>
                  </a:lnTo>
                  <a:lnTo>
                    <a:pt x="6302" y="694"/>
                  </a:lnTo>
                  <a:close/>
                  <a:moveTo>
                    <a:pt x="2363" y="663"/>
                  </a:moveTo>
                  <a:lnTo>
                    <a:pt x="4033" y="2080"/>
                  </a:lnTo>
                  <a:lnTo>
                    <a:pt x="2363" y="3498"/>
                  </a:lnTo>
                  <a:lnTo>
                    <a:pt x="694" y="3498"/>
                  </a:lnTo>
                  <a:lnTo>
                    <a:pt x="694" y="1009"/>
                  </a:lnTo>
                  <a:cubicBezTo>
                    <a:pt x="694" y="820"/>
                    <a:pt x="851" y="663"/>
                    <a:pt x="1040" y="663"/>
                  </a:cubicBezTo>
                  <a:close/>
                  <a:moveTo>
                    <a:pt x="6396" y="2427"/>
                  </a:moveTo>
                  <a:lnTo>
                    <a:pt x="5136" y="3498"/>
                  </a:lnTo>
                  <a:lnTo>
                    <a:pt x="3466" y="3498"/>
                  </a:lnTo>
                  <a:lnTo>
                    <a:pt x="4726" y="2427"/>
                  </a:lnTo>
                  <a:close/>
                  <a:moveTo>
                    <a:pt x="9200" y="2427"/>
                  </a:moveTo>
                  <a:lnTo>
                    <a:pt x="7940" y="3498"/>
                  </a:lnTo>
                  <a:lnTo>
                    <a:pt x="6239" y="3498"/>
                  </a:lnTo>
                  <a:lnTo>
                    <a:pt x="7499" y="2427"/>
                  </a:lnTo>
                  <a:close/>
                  <a:moveTo>
                    <a:pt x="11248" y="2427"/>
                  </a:moveTo>
                  <a:lnTo>
                    <a:pt x="11248" y="3498"/>
                  </a:lnTo>
                  <a:lnTo>
                    <a:pt x="9043" y="3498"/>
                  </a:lnTo>
                  <a:lnTo>
                    <a:pt x="10303" y="2427"/>
                  </a:lnTo>
                  <a:close/>
                  <a:moveTo>
                    <a:pt x="11311" y="4160"/>
                  </a:moveTo>
                  <a:lnTo>
                    <a:pt x="11311" y="10902"/>
                  </a:lnTo>
                  <a:cubicBezTo>
                    <a:pt x="11311" y="11091"/>
                    <a:pt x="11153" y="11248"/>
                    <a:pt x="10933" y="11248"/>
                  </a:cubicBezTo>
                  <a:lnTo>
                    <a:pt x="1072" y="11248"/>
                  </a:lnTo>
                  <a:cubicBezTo>
                    <a:pt x="851" y="11248"/>
                    <a:pt x="694" y="11091"/>
                    <a:pt x="694" y="10902"/>
                  </a:cubicBezTo>
                  <a:lnTo>
                    <a:pt x="694" y="4160"/>
                  </a:ln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lnTo>
                    <a:pt x="1" y="10933"/>
                  </a:lnTo>
                  <a:cubicBezTo>
                    <a:pt x="1" y="11532"/>
                    <a:pt x="473" y="12004"/>
                    <a:pt x="1040" y="12004"/>
                  </a:cubicBezTo>
                  <a:lnTo>
                    <a:pt x="10933" y="12004"/>
                  </a:lnTo>
                  <a:cubicBezTo>
                    <a:pt x="11531" y="12004"/>
                    <a:pt x="12004" y="11532"/>
                    <a:pt x="12004" y="10933"/>
                  </a:cubicBezTo>
                  <a:lnTo>
                    <a:pt x="12004" y="3845"/>
                  </a:lnTo>
                  <a:lnTo>
                    <a:pt x="12004" y="1041"/>
                  </a:lnTo>
                  <a:cubicBezTo>
                    <a:pt x="11972" y="474"/>
                    <a:pt x="11500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69" name="Google Shape;5469;p51"/>
            <p:cNvSpPr/>
            <p:nvPr/>
          </p:nvSpPr>
          <p:spPr>
            <a:xfrm>
              <a:off x="-49004150" y="2360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0" name="Google Shape;5470;p51"/>
            <p:cNvSpPr/>
            <p:nvPr/>
          </p:nvSpPr>
          <p:spPr>
            <a:xfrm>
              <a:off x="-48925375" y="2465650"/>
              <a:ext cx="71700" cy="86650"/>
            </a:xfrm>
            <a:custGeom>
              <a:avLst/>
              <a:gdLst/>
              <a:ahLst/>
              <a:cxnLst/>
              <a:rect l="l" t="t" r="r" b="b"/>
              <a:pathLst>
                <a:path w="2868" h="3466" extrusionOk="0">
                  <a:moveTo>
                    <a:pt x="693" y="1040"/>
                  </a:moveTo>
                  <a:lnTo>
                    <a:pt x="1859" y="1796"/>
                  </a:lnTo>
                  <a:lnTo>
                    <a:pt x="693" y="2552"/>
                  </a:lnTo>
                  <a:lnTo>
                    <a:pt x="693" y="1040"/>
                  </a:lnTo>
                  <a:close/>
                  <a:moveTo>
                    <a:pt x="343" y="1"/>
                  </a:moveTo>
                  <a:cubicBezTo>
                    <a:pt x="167" y="1"/>
                    <a:pt x="0" y="141"/>
                    <a:pt x="0" y="347"/>
                  </a:cubicBezTo>
                  <a:lnTo>
                    <a:pt x="0" y="3151"/>
                  </a:lnTo>
                  <a:cubicBezTo>
                    <a:pt x="0" y="3333"/>
                    <a:pt x="165" y="3466"/>
                    <a:pt x="340" y="3466"/>
                  </a:cubicBezTo>
                  <a:cubicBezTo>
                    <a:pt x="407" y="3466"/>
                    <a:pt x="475" y="3446"/>
                    <a:pt x="536" y="3403"/>
                  </a:cubicBezTo>
                  <a:lnTo>
                    <a:pt x="2678" y="1985"/>
                  </a:lnTo>
                  <a:cubicBezTo>
                    <a:pt x="2867" y="1922"/>
                    <a:pt x="2867" y="1639"/>
                    <a:pt x="2678" y="1481"/>
                  </a:cubicBezTo>
                  <a:lnTo>
                    <a:pt x="536" y="63"/>
                  </a:lnTo>
                  <a:cubicBezTo>
                    <a:pt x="476" y="20"/>
                    <a:pt x="409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1" name="Google Shape;5471;p51"/>
            <p:cNvSpPr/>
            <p:nvPr/>
          </p:nvSpPr>
          <p:spPr>
            <a:xfrm>
              <a:off x="-48977350" y="2431000"/>
              <a:ext cx="157525" cy="157550"/>
            </a:xfrm>
            <a:custGeom>
              <a:avLst/>
              <a:gdLst/>
              <a:ahLst/>
              <a:cxnLst/>
              <a:rect l="l" t="t" r="r" b="b"/>
              <a:pathLst>
                <a:path w="6301" h="6302" extrusionOk="0">
                  <a:moveTo>
                    <a:pt x="3151" y="756"/>
                  </a:moveTo>
                  <a:cubicBezTo>
                    <a:pt x="4474" y="756"/>
                    <a:pt x="5576" y="1859"/>
                    <a:pt x="5576" y="3182"/>
                  </a:cubicBezTo>
                  <a:cubicBezTo>
                    <a:pt x="5608" y="4537"/>
                    <a:pt x="4537" y="5640"/>
                    <a:pt x="3151" y="5640"/>
                  </a:cubicBezTo>
                  <a:cubicBezTo>
                    <a:pt x="1796" y="5640"/>
                    <a:pt x="693" y="4537"/>
                    <a:pt x="693" y="3182"/>
                  </a:cubicBezTo>
                  <a:cubicBezTo>
                    <a:pt x="693" y="1859"/>
                    <a:pt x="1796" y="756"/>
                    <a:pt x="3151" y="756"/>
                  </a:cubicBezTo>
                  <a:close/>
                  <a:moveTo>
                    <a:pt x="3151" y="0"/>
                  </a:moveTo>
                  <a:cubicBezTo>
                    <a:pt x="1418" y="0"/>
                    <a:pt x="0" y="1418"/>
                    <a:pt x="0" y="3151"/>
                  </a:cubicBezTo>
                  <a:cubicBezTo>
                    <a:pt x="0" y="4883"/>
                    <a:pt x="1418" y="6301"/>
                    <a:pt x="3151" y="6301"/>
                  </a:cubicBezTo>
                  <a:cubicBezTo>
                    <a:pt x="4883" y="6301"/>
                    <a:pt x="6301" y="4883"/>
                    <a:pt x="6301" y="3151"/>
                  </a:cubicBezTo>
                  <a:cubicBezTo>
                    <a:pt x="6301" y="1418"/>
                    <a:pt x="4915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72" name="Google Shape;5472;p51"/>
          <p:cNvSpPr/>
          <p:nvPr/>
        </p:nvSpPr>
        <p:spPr>
          <a:xfrm>
            <a:off x="3657782" y="3339633"/>
            <a:ext cx="445892" cy="442023"/>
          </a:xfrm>
          <a:custGeom>
            <a:avLst/>
            <a:gdLst/>
            <a:ahLst/>
            <a:cxnLst/>
            <a:rect l="l" t="t" r="r" b="b"/>
            <a:pathLst>
              <a:path w="12098" h="11993" extrusionOk="0">
                <a:moveTo>
                  <a:pt x="9042" y="4337"/>
                </a:moveTo>
                <a:lnTo>
                  <a:pt x="10208" y="4935"/>
                </a:lnTo>
                <a:lnTo>
                  <a:pt x="8695" y="4935"/>
                </a:lnTo>
                <a:lnTo>
                  <a:pt x="9042" y="4337"/>
                </a:lnTo>
                <a:close/>
                <a:moveTo>
                  <a:pt x="5167" y="1753"/>
                </a:moveTo>
                <a:lnTo>
                  <a:pt x="7593" y="5534"/>
                </a:lnTo>
                <a:lnTo>
                  <a:pt x="7026" y="6574"/>
                </a:lnTo>
                <a:lnTo>
                  <a:pt x="5356" y="4022"/>
                </a:lnTo>
                <a:lnTo>
                  <a:pt x="5167" y="1753"/>
                </a:lnTo>
                <a:close/>
                <a:moveTo>
                  <a:pt x="9105" y="5629"/>
                </a:moveTo>
                <a:lnTo>
                  <a:pt x="8664" y="9189"/>
                </a:lnTo>
                <a:lnTo>
                  <a:pt x="7435" y="7298"/>
                </a:lnTo>
                <a:cubicBezTo>
                  <a:pt x="7593" y="7015"/>
                  <a:pt x="8223" y="5849"/>
                  <a:pt x="8349" y="5629"/>
                </a:cubicBezTo>
                <a:close/>
                <a:moveTo>
                  <a:pt x="3088" y="1753"/>
                </a:moveTo>
                <a:lnTo>
                  <a:pt x="8034" y="9504"/>
                </a:lnTo>
                <a:lnTo>
                  <a:pt x="3623" y="7834"/>
                </a:lnTo>
                <a:lnTo>
                  <a:pt x="3088" y="1753"/>
                </a:lnTo>
                <a:close/>
                <a:moveTo>
                  <a:pt x="1355" y="9378"/>
                </a:moveTo>
                <a:lnTo>
                  <a:pt x="4096" y="10134"/>
                </a:lnTo>
                <a:lnTo>
                  <a:pt x="4757" y="11268"/>
                </a:lnTo>
                <a:lnTo>
                  <a:pt x="2773" y="11268"/>
                </a:lnTo>
                <a:lnTo>
                  <a:pt x="1355" y="9378"/>
                </a:lnTo>
                <a:close/>
                <a:moveTo>
                  <a:pt x="4064" y="8748"/>
                </a:moveTo>
                <a:lnTo>
                  <a:pt x="8380" y="10354"/>
                </a:lnTo>
                <a:lnTo>
                  <a:pt x="7971" y="11268"/>
                </a:lnTo>
                <a:lnTo>
                  <a:pt x="5545" y="11268"/>
                </a:lnTo>
                <a:cubicBezTo>
                  <a:pt x="5387" y="10984"/>
                  <a:pt x="4253" y="9063"/>
                  <a:pt x="4064" y="8748"/>
                </a:cubicBezTo>
                <a:close/>
                <a:moveTo>
                  <a:pt x="2485" y="1"/>
                </a:moveTo>
                <a:cubicBezTo>
                  <a:pt x="2453" y="1"/>
                  <a:pt x="2422" y="7"/>
                  <a:pt x="2394" y="21"/>
                </a:cubicBezTo>
                <a:cubicBezTo>
                  <a:pt x="2237" y="52"/>
                  <a:pt x="2174" y="210"/>
                  <a:pt x="2174" y="367"/>
                </a:cubicBezTo>
                <a:cubicBezTo>
                  <a:pt x="2930" y="8527"/>
                  <a:pt x="2836" y="8117"/>
                  <a:pt x="2930" y="8243"/>
                </a:cubicBezTo>
                <a:lnTo>
                  <a:pt x="3497" y="9252"/>
                </a:lnTo>
                <a:lnTo>
                  <a:pt x="473" y="8432"/>
                </a:lnTo>
                <a:cubicBezTo>
                  <a:pt x="437" y="8425"/>
                  <a:pt x="402" y="8422"/>
                  <a:pt x="368" y="8422"/>
                </a:cubicBezTo>
                <a:cubicBezTo>
                  <a:pt x="249" y="8422"/>
                  <a:pt x="143" y="8468"/>
                  <a:pt x="95" y="8590"/>
                </a:cubicBezTo>
                <a:cubicBezTo>
                  <a:pt x="0" y="8716"/>
                  <a:pt x="0" y="8874"/>
                  <a:pt x="95" y="9000"/>
                </a:cubicBezTo>
                <a:lnTo>
                  <a:pt x="2205" y="11835"/>
                </a:lnTo>
                <a:cubicBezTo>
                  <a:pt x="2300" y="11898"/>
                  <a:pt x="2363" y="11993"/>
                  <a:pt x="2489" y="11993"/>
                </a:cubicBezTo>
                <a:lnTo>
                  <a:pt x="8128" y="11993"/>
                </a:lnTo>
                <a:cubicBezTo>
                  <a:pt x="8223" y="11993"/>
                  <a:pt x="8380" y="11898"/>
                  <a:pt x="8443" y="11772"/>
                </a:cubicBezTo>
                <a:lnTo>
                  <a:pt x="9137" y="10354"/>
                </a:lnTo>
                <a:cubicBezTo>
                  <a:pt x="9137" y="10323"/>
                  <a:pt x="9168" y="10291"/>
                  <a:pt x="9168" y="10260"/>
                </a:cubicBezTo>
                <a:lnTo>
                  <a:pt x="9735" y="5629"/>
                </a:lnTo>
                <a:lnTo>
                  <a:pt x="11657" y="5629"/>
                </a:lnTo>
                <a:cubicBezTo>
                  <a:pt x="11814" y="5629"/>
                  <a:pt x="11972" y="5534"/>
                  <a:pt x="12003" y="5377"/>
                </a:cubicBezTo>
                <a:cubicBezTo>
                  <a:pt x="12098" y="5219"/>
                  <a:pt x="12003" y="4998"/>
                  <a:pt x="11846" y="4967"/>
                </a:cubicBezTo>
                <a:lnTo>
                  <a:pt x="9042" y="3549"/>
                </a:lnTo>
                <a:cubicBezTo>
                  <a:pt x="9001" y="3533"/>
                  <a:pt x="8954" y="3525"/>
                  <a:pt x="8906" y="3525"/>
                </a:cubicBezTo>
                <a:cubicBezTo>
                  <a:pt x="8767" y="3525"/>
                  <a:pt x="8616" y="3590"/>
                  <a:pt x="8569" y="3707"/>
                </a:cubicBezTo>
                <a:lnTo>
                  <a:pt x="7908" y="4841"/>
                </a:lnTo>
                <a:lnTo>
                  <a:pt x="4915" y="178"/>
                </a:lnTo>
                <a:cubicBezTo>
                  <a:pt x="4866" y="80"/>
                  <a:pt x="4740" y="1"/>
                  <a:pt x="4627" y="1"/>
                </a:cubicBezTo>
                <a:cubicBezTo>
                  <a:pt x="4595" y="1"/>
                  <a:pt x="4564" y="7"/>
                  <a:pt x="4537" y="21"/>
                </a:cubicBezTo>
                <a:cubicBezTo>
                  <a:pt x="4411" y="52"/>
                  <a:pt x="4285" y="210"/>
                  <a:pt x="4285" y="367"/>
                </a:cubicBezTo>
                <a:lnTo>
                  <a:pt x="4505" y="2762"/>
                </a:lnTo>
                <a:lnTo>
                  <a:pt x="2804" y="178"/>
                </a:lnTo>
                <a:cubicBezTo>
                  <a:pt x="2730" y="80"/>
                  <a:pt x="2599" y="1"/>
                  <a:pt x="24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73" name="Google Shape;5473;p51"/>
          <p:cNvGrpSpPr/>
          <p:nvPr/>
        </p:nvGrpSpPr>
        <p:grpSpPr>
          <a:xfrm>
            <a:off x="6407840" y="2290870"/>
            <a:ext cx="444787" cy="442428"/>
            <a:chOff x="-47160325" y="1974175"/>
            <a:chExt cx="301700" cy="300100"/>
          </a:xfrm>
        </p:grpSpPr>
        <p:sp>
          <p:nvSpPr>
            <p:cNvPr id="5474" name="Google Shape;5474;p51"/>
            <p:cNvSpPr/>
            <p:nvPr/>
          </p:nvSpPr>
          <p:spPr>
            <a:xfrm>
              <a:off x="-47160325" y="1974175"/>
              <a:ext cx="301700" cy="300100"/>
            </a:xfrm>
            <a:custGeom>
              <a:avLst/>
              <a:gdLst/>
              <a:ahLst/>
              <a:cxnLst/>
              <a:rect l="l" t="t" r="r" b="b"/>
              <a:pathLst>
                <a:path w="12068" h="12004" extrusionOk="0">
                  <a:moveTo>
                    <a:pt x="8539" y="1166"/>
                  </a:moveTo>
                  <a:lnTo>
                    <a:pt x="9452" y="2080"/>
                  </a:lnTo>
                  <a:lnTo>
                    <a:pt x="8539" y="2080"/>
                  </a:lnTo>
                  <a:lnTo>
                    <a:pt x="8539" y="1166"/>
                  </a:lnTo>
                  <a:close/>
                  <a:moveTo>
                    <a:pt x="7846" y="693"/>
                  </a:moveTo>
                  <a:lnTo>
                    <a:pt x="7846" y="2489"/>
                  </a:lnTo>
                  <a:cubicBezTo>
                    <a:pt x="7846" y="2678"/>
                    <a:pt x="8003" y="2836"/>
                    <a:pt x="8192" y="2836"/>
                  </a:cubicBezTo>
                  <a:lnTo>
                    <a:pt x="9957" y="2836"/>
                  </a:lnTo>
                  <a:lnTo>
                    <a:pt x="9957" y="4254"/>
                  </a:lnTo>
                  <a:lnTo>
                    <a:pt x="4916" y="4254"/>
                  </a:lnTo>
                  <a:lnTo>
                    <a:pt x="4538" y="3434"/>
                  </a:lnTo>
                  <a:cubicBezTo>
                    <a:pt x="4349" y="3056"/>
                    <a:pt x="3971" y="2836"/>
                    <a:pt x="3593" y="2836"/>
                  </a:cubicBezTo>
                  <a:lnTo>
                    <a:pt x="2206" y="2836"/>
                  </a:lnTo>
                  <a:lnTo>
                    <a:pt x="2206" y="693"/>
                  </a:lnTo>
                  <a:close/>
                  <a:moveTo>
                    <a:pt x="3561" y="3529"/>
                  </a:moveTo>
                  <a:cubicBezTo>
                    <a:pt x="3656" y="3529"/>
                    <a:pt x="3782" y="3623"/>
                    <a:pt x="3876" y="3718"/>
                  </a:cubicBezTo>
                  <a:lnTo>
                    <a:pt x="4380" y="4758"/>
                  </a:lnTo>
                  <a:cubicBezTo>
                    <a:pt x="4443" y="4884"/>
                    <a:pt x="4569" y="4947"/>
                    <a:pt x="4695" y="4947"/>
                  </a:cubicBezTo>
                  <a:lnTo>
                    <a:pt x="11028" y="4947"/>
                  </a:lnTo>
                  <a:cubicBezTo>
                    <a:pt x="11248" y="4947"/>
                    <a:pt x="11406" y="5104"/>
                    <a:pt x="11406" y="5293"/>
                  </a:cubicBezTo>
                  <a:lnTo>
                    <a:pt x="11406" y="10933"/>
                  </a:lnTo>
                  <a:lnTo>
                    <a:pt x="11343" y="10933"/>
                  </a:lnTo>
                  <a:cubicBezTo>
                    <a:pt x="11343" y="11153"/>
                    <a:pt x="11185" y="11311"/>
                    <a:pt x="10996" y="11311"/>
                  </a:cubicBezTo>
                  <a:lnTo>
                    <a:pt x="1104" y="11311"/>
                  </a:lnTo>
                  <a:cubicBezTo>
                    <a:pt x="915" y="11311"/>
                    <a:pt x="757" y="11153"/>
                    <a:pt x="757" y="10933"/>
                  </a:cubicBezTo>
                  <a:lnTo>
                    <a:pt x="757" y="3875"/>
                  </a:lnTo>
                  <a:cubicBezTo>
                    <a:pt x="757" y="3686"/>
                    <a:pt x="915" y="3529"/>
                    <a:pt x="1104" y="3529"/>
                  </a:cubicBezTo>
                  <a:close/>
                  <a:moveTo>
                    <a:pt x="1797" y="0"/>
                  </a:moveTo>
                  <a:cubicBezTo>
                    <a:pt x="1576" y="0"/>
                    <a:pt x="1419" y="158"/>
                    <a:pt x="1419" y="347"/>
                  </a:cubicBezTo>
                  <a:lnTo>
                    <a:pt x="1419" y="2836"/>
                  </a:lnTo>
                  <a:lnTo>
                    <a:pt x="1072" y="2836"/>
                  </a:lnTo>
                  <a:cubicBezTo>
                    <a:pt x="474" y="2836"/>
                    <a:pt x="1" y="3308"/>
                    <a:pt x="1" y="3907"/>
                  </a:cubicBezTo>
                  <a:lnTo>
                    <a:pt x="1" y="10933"/>
                  </a:lnTo>
                  <a:cubicBezTo>
                    <a:pt x="1" y="11531"/>
                    <a:pt x="474" y="12004"/>
                    <a:pt x="1072" y="12004"/>
                  </a:cubicBezTo>
                  <a:lnTo>
                    <a:pt x="10965" y="12004"/>
                  </a:lnTo>
                  <a:cubicBezTo>
                    <a:pt x="11563" y="12004"/>
                    <a:pt x="12036" y="11531"/>
                    <a:pt x="12036" y="10933"/>
                  </a:cubicBezTo>
                  <a:lnTo>
                    <a:pt x="12036" y="5325"/>
                  </a:lnTo>
                  <a:cubicBezTo>
                    <a:pt x="12067" y="4726"/>
                    <a:pt x="11595" y="4254"/>
                    <a:pt x="10996" y="4254"/>
                  </a:cubicBezTo>
                  <a:lnTo>
                    <a:pt x="10650" y="4254"/>
                  </a:lnTo>
                  <a:lnTo>
                    <a:pt x="10650" y="2489"/>
                  </a:lnTo>
                  <a:cubicBezTo>
                    <a:pt x="10650" y="2395"/>
                    <a:pt x="10618" y="2269"/>
                    <a:pt x="10524" y="2237"/>
                  </a:cubicBezTo>
                  <a:lnTo>
                    <a:pt x="8413" y="126"/>
                  </a:lnTo>
                  <a:cubicBezTo>
                    <a:pt x="8318" y="32"/>
                    <a:pt x="8255" y="0"/>
                    <a:pt x="81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5" name="Google Shape;5475;p51"/>
            <p:cNvSpPr/>
            <p:nvPr/>
          </p:nvSpPr>
          <p:spPr>
            <a:xfrm>
              <a:off x="-47070525" y="2115150"/>
              <a:ext cx="123675" cy="123675"/>
            </a:xfrm>
            <a:custGeom>
              <a:avLst/>
              <a:gdLst/>
              <a:ahLst/>
              <a:cxnLst/>
              <a:rect l="l" t="t" r="r" b="b"/>
              <a:pathLst>
                <a:path w="4947" h="4947" extrusionOk="0">
                  <a:moveTo>
                    <a:pt x="1796" y="694"/>
                  </a:moveTo>
                  <a:cubicBezTo>
                    <a:pt x="2269" y="694"/>
                    <a:pt x="2678" y="977"/>
                    <a:pt x="2804" y="1418"/>
                  </a:cubicBezTo>
                  <a:lnTo>
                    <a:pt x="1796" y="1418"/>
                  </a:lnTo>
                  <a:cubicBezTo>
                    <a:pt x="1607" y="1418"/>
                    <a:pt x="1450" y="1576"/>
                    <a:pt x="1450" y="1765"/>
                  </a:cubicBezTo>
                  <a:lnTo>
                    <a:pt x="1450" y="2742"/>
                  </a:lnTo>
                  <a:cubicBezTo>
                    <a:pt x="1009" y="2584"/>
                    <a:pt x="757" y="2175"/>
                    <a:pt x="757" y="1765"/>
                  </a:cubicBezTo>
                  <a:cubicBezTo>
                    <a:pt x="757" y="1166"/>
                    <a:pt x="1229" y="694"/>
                    <a:pt x="1796" y="694"/>
                  </a:cubicBezTo>
                  <a:close/>
                  <a:moveTo>
                    <a:pt x="2804" y="2112"/>
                  </a:moveTo>
                  <a:cubicBezTo>
                    <a:pt x="2678" y="2427"/>
                    <a:pt x="2426" y="2679"/>
                    <a:pt x="2174" y="2742"/>
                  </a:cubicBezTo>
                  <a:lnTo>
                    <a:pt x="2174" y="2112"/>
                  </a:lnTo>
                  <a:close/>
                  <a:moveTo>
                    <a:pt x="4254" y="2080"/>
                  </a:moveTo>
                  <a:lnTo>
                    <a:pt x="4254" y="4191"/>
                  </a:lnTo>
                  <a:lnTo>
                    <a:pt x="2143" y="4191"/>
                  </a:lnTo>
                  <a:lnTo>
                    <a:pt x="2143" y="3466"/>
                  </a:lnTo>
                  <a:cubicBezTo>
                    <a:pt x="2804" y="3309"/>
                    <a:pt x="3340" y="2773"/>
                    <a:pt x="3498" y="2080"/>
                  </a:cubicBezTo>
                  <a:close/>
                  <a:moveTo>
                    <a:pt x="1765" y="1"/>
                  </a:moveTo>
                  <a:cubicBezTo>
                    <a:pt x="788" y="1"/>
                    <a:pt x="1" y="788"/>
                    <a:pt x="1" y="1765"/>
                  </a:cubicBezTo>
                  <a:cubicBezTo>
                    <a:pt x="1" y="2616"/>
                    <a:pt x="599" y="3340"/>
                    <a:pt x="1418" y="3498"/>
                  </a:cubicBezTo>
                  <a:lnTo>
                    <a:pt x="1418" y="4600"/>
                  </a:lnTo>
                  <a:cubicBezTo>
                    <a:pt x="1418" y="4789"/>
                    <a:pt x="1576" y="4947"/>
                    <a:pt x="1765" y="4947"/>
                  </a:cubicBezTo>
                  <a:lnTo>
                    <a:pt x="4569" y="4947"/>
                  </a:lnTo>
                  <a:cubicBezTo>
                    <a:pt x="4758" y="4947"/>
                    <a:pt x="4915" y="4789"/>
                    <a:pt x="4915" y="4600"/>
                  </a:cubicBezTo>
                  <a:lnTo>
                    <a:pt x="4915" y="1797"/>
                  </a:lnTo>
                  <a:cubicBezTo>
                    <a:pt x="4947" y="1576"/>
                    <a:pt x="4789" y="1387"/>
                    <a:pt x="4600" y="1387"/>
                  </a:cubicBezTo>
                  <a:lnTo>
                    <a:pt x="3498" y="1387"/>
                  </a:lnTo>
                  <a:cubicBezTo>
                    <a:pt x="3340" y="599"/>
                    <a:pt x="2647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76" name="Google Shape;5476;p51"/>
          <p:cNvGrpSpPr/>
          <p:nvPr/>
        </p:nvGrpSpPr>
        <p:grpSpPr>
          <a:xfrm>
            <a:off x="6408430" y="2833142"/>
            <a:ext cx="443607" cy="443569"/>
            <a:chOff x="-47159525" y="2342000"/>
            <a:chExt cx="300900" cy="300875"/>
          </a:xfrm>
        </p:grpSpPr>
        <p:sp>
          <p:nvSpPr>
            <p:cNvPr id="5477" name="Google Shape;5477;p51"/>
            <p:cNvSpPr/>
            <p:nvPr/>
          </p:nvSpPr>
          <p:spPr>
            <a:xfrm>
              <a:off x="-47122500" y="2376650"/>
              <a:ext cx="123675" cy="125250"/>
            </a:xfrm>
            <a:custGeom>
              <a:avLst/>
              <a:gdLst/>
              <a:ahLst/>
              <a:cxnLst/>
              <a:rect l="l" t="t" r="r" b="b"/>
              <a:pathLst>
                <a:path w="4947" h="5010" extrusionOk="0">
                  <a:moveTo>
                    <a:pt x="1765" y="756"/>
                  </a:moveTo>
                  <a:cubicBezTo>
                    <a:pt x="2237" y="756"/>
                    <a:pt x="2615" y="1008"/>
                    <a:pt x="2741" y="1450"/>
                  </a:cubicBezTo>
                  <a:lnTo>
                    <a:pt x="1765" y="1450"/>
                  </a:lnTo>
                  <a:cubicBezTo>
                    <a:pt x="1575" y="1450"/>
                    <a:pt x="1418" y="1607"/>
                    <a:pt x="1418" y="1828"/>
                  </a:cubicBezTo>
                  <a:lnTo>
                    <a:pt x="1418" y="2804"/>
                  </a:lnTo>
                  <a:cubicBezTo>
                    <a:pt x="1008" y="2647"/>
                    <a:pt x="693" y="2237"/>
                    <a:pt x="693" y="1828"/>
                  </a:cubicBezTo>
                  <a:cubicBezTo>
                    <a:pt x="693" y="1229"/>
                    <a:pt x="1166" y="756"/>
                    <a:pt x="1765" y="756"/>
                  </a:cubicBezTo>
                  <a:close/>
                  <a:moveTo>
                    <a:pt x="2741" y="2174"/>
                  </a:moveTo>
                  <a:cubicBezTo>
                    <a:pt x="2615" y="2458"/>
                    <a:pt x="2395" y="2678"/>
                    <a:pt x="2111" y="2804"/>
                  </a:cubicBezTo>
                  <a:lnTo>
                    <a:pt x="2111" y="2174"/>
                  </a:lnTo>
                  <a:close/>
                  <a:moveTo>
                    <a:pt x="4253" y="2143"/>
                  </a:moveTo>
                  <a:lnTo>
                    <a:pt x="4253" y="4285"/>
                  </a:lnTo>
                  <a:lnTo>
                    <a:pt x="2111" y="4285"/>
                  </a:lnTo>
                  <a:lnTo>
                    <a:pt x="2111" y="3497"/>
                  </a:lnTo>
                  <a:cubicBezTo>
                    <a:pt x="2804" y="3340"/>
                    <a:pt x="3340" y="2836"/>
                    <a:pt x="3497" y="2143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5"/>
                  </a:cubicBezTo>
                  <a:cubicBezTo>
                    <a:pt x="0" y="2647"/>
                    <a:pt x="567" y="3340"/>
                    <a:pt x="1418" y="3497"/>
                  </a:cubicBezTo>
                  <a:lnTo>
                    <a:pt x="1418" y="4663"/>
                  </a:lnTo>
                  <a:cubicBezTo>
                    <a:pt x="1418" y="4852"/>
                    <a:pt x="1575" y="5010"/>
                    <a:pt x="1765" y="5010"/>
                  </a:cubicBezTo>
                  <a:lnTo>
                    <a:pt x="4600" y="5010"/>
                  </a:lnTo>
                  <a:cubicBezTo>
                    <a:pt x="4789" y="5010"/>
                    <a:pt x="4947" y="4852"/>
                    <a:pt x="4947" y="4663"/>
                  </a:cubicBezTo>
                  <a:lnTo>
                    <a:pt x="4947" y="1765"/>
                  </a:lnTo>
                  <a:cubicBezTo>
                    <a:pt x="4947" y="1576"/>
                    <a:pt x="4789" y="1418"/>
                    <a:pt x="4600" y="1418"/>
                  </a:cubicBezTo>
                  <a:lnTo>
                    <a:pt x="3497" y="1418"/>
                  </a:lnTo>
                  <a:cubicBezTo>
                    <a:pt x="3340" y="630"/>
                    <a:pt x="261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8" name="Google Shape;5478;p51"/>
            <p:cNvSpPr/>
            <p:nvPr/>
          </p:nvSpPr>
          <p:spPr>
            <a:xfrm>
              <a:off x="-47159525" y="2342000"/>
              <a:ext cx="300900" cy="300875"/>
            </a:xfrm>
            <a:custGeom>
              <a:avLst/>
              <a:gdLst/>
              <a:ahLst/>
              <a:cxnLst/>
              <a:rect l="l" t="t" r="r" b="b"/>
              <a:pathLst>
                <a:path w="12036" h="12035" extrusionOk="0">
                  <a:moveTo>
                    <a:pt x="7089" y="1229"/>
                  </a:moveTo>
                  <a:lnTo>
                    <a:pt x="8003" y="2142"/>
                  </a:lnTo>
                  <a:lnTo>
                    <a:pt x="7089" y="2142"/>
                  </a:lnTo>
                  <a:lnTo>
                    <a:pt x="7089" y="1229"/>
                  </a:lnTo>
                  <a:close/>
                  <a:moveTo>
                    <a:pt x="8538" y="6396"/>
                  </a:moveTo>
                  <a:lnTo>
                    <a:pt x="8538" y="6711"/>
                  </a:lnTo>
                  <a:cubicBezTo>
                    <a:pt x="8538" y="6900"/>
                    <a:pt x="8664" y="7057"/>
                    <a:pt x="8885" y="7057"/>
                  </a:cubicBezTo>
                  <a:cubicBezTo>
                    <a:pt x="9074" y="7057"/>
                    <a:pt x="9231" y="6900"/>
                    <a:pt x="9231" y="6711"/>
                  </a:cubicBezTo>
                  <a:lnTo>
                    <a:pt x="9231" y="6427"/>
                  </a:lnTo>
                  <a:cubicBezTo>
                    <a:pt x="10303" y="6585"/>
                    <a:pt x="11153" y="7467"/>
                    <a:pt x="11311" y="8506"/>
                  </a:cubicBezTo>
                  <a:lnTo>
                    <a:pt x="10996" y="8506"/>
                  </a:lnTo>
                  <a:cubicBezTo>
                    <a:pt x="10807" y="8506"/>
                    <a:pt x="10649" y="8664"/>
                    <a:pt x="10649" y="8884"/>
                  </a:cubicBezTo>
                  <a:cubicBezTo>
                    <a:pt x="10649" y="9073"/>
                    <a:pt x="10807" y="9231"/>
                    <a:pt x="10996" y="9231"/>
                  </a:cubicBezTo>
                  <a:lnTo>
                    <a:pt x="11311" y="9231"/>
                  </a:lnTo>
                  <a:cubicBezTo>
                    <a:pt x="11153" y="10302"/>
                    <a:pt x="10303" y="11121"/>
                    <a:pt x="9231" y="11279"/>
                  </a:cubicBezTo>
                  <a:lnTo>
                    <a:pt x="9231" y="10964"/>
                  </a:lnTo>
                  <a:cubicBezTo>
                    <a:pt x="9231" y="10775"/>
                    <a:pt x="9074" y="10617"/>
                    <a:pt x="8885" y="10617"/>
                  </a:cubicBezTo>
                  <a:cubicBezTo>
                    <a:pt x="8664" y="10617"/>
                    <a:pt x="8538" y="10775"/>
                    <a:pt x="8538" y="10964"/>
                  </a:cubicBezTo>
                  <a:lnTo>
                    <a:pt x="8538" y="11279"/>
                  </a:lnTo>
                  <a:cubicBezTo>
                    <a:pt x="7467" y="11121"/>
                    <a:pt x="6585" y="10239"/>
                    <a:pt x="6428" y="9200"/>
                  </a:cubicBezTo>
                  <a:lnTo>
                    <a:pt x="6743" y="9200"/>
                  </a:lnTo>
                  <a:cubicBezTo>
                    <a:pt x="6963" y="9200"/>
                    <a:pt x="7089" y="9042"/>
                    <a:pt x="7089" y="8821"/>
                  </a:cubicBezTo>
                  <a:cubicBezTo>
                    <a:pt x="7089" y="8632"/>
                    <a:pt x="6963" y="8475"/>
                    <a:pt x="6743" y="8475"/>
                  </a:cubicBezTo>
                  <a:lnTo>
                    <a:pt x="6428" y="8475"/>
                  </a:lnTo>
                  <a:cubicBezTo>
                    <a:pt x="6585" y="7404"/>
                    <a:pt x="7467" y="6553"/>
                    <a:pt x="8538" y="6396"/>
                  </a:cubicBezTo>
                  <a:close/>
                  <a:moveTo>
                    <a:pt x="6428" y="725"/>
                  </a:moveTo>
                  <a:lnTo>
                    <a:pt x="6428" y="2489"/>
                  </a:lnTo>
                  <a:cubicBezTo>
                    <a:pt x="6428" y="2678"/>
                    <a:pt x="6585" y="2836"/>
                    <a:pt x="6774" y="2836"/>
                  </a:cubicBezTo>
                  <a:lnTo>
                    <a:pt x="8570" y="2836"/>
                  </a:lnTo>
                  <a:lnTo>
                    <a:pt x="8570" y="5734"/>
                  </a:lnTo>
                  <a:cubicBezTo>
                    <a:pt x="6995" y="5892"/>
                    <a:pt x="5766" y="7246"/>
                    <a:pt x="5766" y="8884"/>
                  </a:cubicBezTo>
                  <a:cubicBezTo>
                    <a:pt x="5766" y="9861"/>
                    <a:pt x="6238" y="10775"/>
                    <a:pt x="6932" y="11310"/>
                  </a:cubicBezTo>
                  <a:lnTo>
                    <a:pt x="757" y="11310"/>
                  </a:lnTo>
                  <a:lnTo>
                    <a:pt x="757" y="725"/>
                  </a:lnTo>
                  <a:close/>
                  <a:moveTo>
                    <a:pt x="379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1657"/>
                  </a:lnTo>
                  <a:cubicBezTo>
                    <a:pt x="0" y="11877"/>
                    <a:pt x="158" y="12035"/>
                    <a:pt x="379" y="12035"/>
                  </a:cubicBezTo>
                  <a:lnTo>
                    <a:pt x="8822" y="12035"/>
                  </a:lnTo>
                  <a:cubicBezTo>
                    <a:pt x="10555" y="12035"/>
                    <a:pt x="11972" y="10617"/>
                    <a:pt x="11972" y="8884"/>
                  </a:cubicBezTo>
                  <a:cubicBezTo>
                    <a:pt x="12035" y="7215"/>
                    <a:pt x="10807" y="5892"/>
                    <a:pt x="9231" y="5734"/>
                  </a:cubicBezTo>
                  <a:lnTo>
                    <a:pt x="9231" y="2489"/>
                  </a:lnTo>
                  <a:cubicBezTo>
                    <a:pt x="9231" y="2426"/>
                    <a:pt x="9200" y="2300"/>
                    <a:pt x="9105" y="2268"/>
                  </a:cubicBezTo>
                  <a:lnTo>
                    <a:pt x="6995" y="126"/>
                  </a:lnTo>
                  <a:cubicBezTo>
                    <a:pt x="6900" y="63"/>
                    <a:pt x="6837" y="0"/>
                    <a:pt x="67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79" name="Google Shape;5479;p51"/>
            <p:cNvSpPr/>
            <p:nvPr/>
          </p:nvSpPr>
          <p:spPr>
            <a:xfrm>
              <a:off x="-46946075" y="253732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071"/>
                  </a:lnTo>
                  <a:cubicBezTo>
                    <a:pt x="0" y="1260"/>
                    <a:pt x="158" y="1418"/>
                    <a:pt x="347" y="1418"/>
                  </a:cubicBezTo>
                  <a:lnTo>
                    <a:pt x="1040" y="1418"/>
                  </a:lnTo>
                  <a:cubicBezTo>
                    <a:pt x="1261" y="1418"/>
                    <a:pt x="1418" y="1260"/>
                    <a:pt x="1418" y="1071"/>
                  </a:cubicBezTo>
                  <a:cubicBezTo>
                    <a:pt x="1387" y="851"/>
                    <a:pt x="1261" y="693"/>
                    <a:pt x="1040" y="693"/>
                  </a:cubicBezTo>
                  <a:lnTo>
                    <a:pt x="693" y="693"/>
                  </a:ln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0" name="Google Shape;5480;p51"/>
            <p:cNvSpPr/>
            <p:nvPr/>
          </p:nvSpPr>
          <p:spPr>
            <a:xfrm>
              <a:off x="-47122500" y="253732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1" name="Google Shape;5481;p51"/>
            <p:cNvSpPr/>
            <p:nvPr/>
          </p:nvSpPr>
          <p:spPr>
            <a:xfrm>
              <a:off x="-47122500" y="2572775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51" y="693"/>
                  </a:lnTo>
                  <a:cubicBezTo>
                    <a:pt x="3340" y="693"/>
                    <a:pt x="3497" y="536"/>
                    <a:pt x="3497" y="347"/>
                  </a:cubicBez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82" name="Google Shape;5482;p51"/>
          <p:cNvGrpSpPr/>
          <p:nvPr/>
        </p:nvGrpSpPr>
        <p:grpSpPr>
          <a:xfrm>
            <a:off x="6409021" y="3378879"/>
            <a:ext cx="442428" cy="443607"/>
            <a:chOff x="-47157950" y="2712175"/>
            <a:chExt cx="300100" cy="300900"/>
          </a:xfrm>
        </p:grpSpPr>
        <p:sp>
          <p:nvSpPr>
            <p:cNvPr id="5483" name="Google Shape;5483;p51"/>
            <p:cNvSpPr/>
            <p:nvPr/>
          </p:nvSpPr>
          <p:spPr>
            <a:xfrm>
              <a:off x="-47157950" y="2712175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7026" y="1166"/>
                  </a:moveTo>
                  <a:lnTo>
                    <a:pt x="7940" y="2048"/>
                  </a:lnTo>
                  <a:lnTo>
                    <a:pt x="7026" y="2048"/>
                  </a:lnTo>
                  <a:lnTo>
                    <a:pt x="7026" y="1166"/>
                  </a:lnTo>
                  <a:close/>
                  <a:moveTo>
                    <a:pt x="6333" y="693"/>
                  </a:moveTo>
                  <a:lnTo>
                    <a:pt x="6333" y="2458"/>
                  </a:lnTo>
                  <a:cubicBezTo>
                    <a:pt x="6333" y="2647"/>
                    <a:pt x="6491" y="2804"/>
                    <a:pt x="6680" y="2804"/>
                  </a:cubicBezTo>
                  <a:lnTo>
                    <a:pt x="8444" y="2804"/>
                  </a:lnTo>
                  <a:lnTo>
                    <a:pt x="8444" y="4222"/>
                  </a:lnTo>
                  <a:lnTo>
                    <a:pt x="3529" y="4222"/>
                  </a:lnTo>
                  <a:lnTo>
                    <a:pt x="3529" y="693"/>
                  </a:lnTo>
                  <a:close/>
                  <a:moveTo>
                    <a:pt x="10933" y="4222"/>
                  </a:moveTo>
                  <a:cubicBezTo>
                    <a:pt x="11122" y="4222"/>
                    <a:pt x="11279" y="4380"/>
                    <a:pt x="11279" y="4569"/>
                  </a:cubicBezTo>
                  <a:lnTo>
                    <a:pt x="11279" y="8097"/>
                  </a:lnTo>
                  <a:lnTo>
                    <a:pt x="11248" y="8097"/>
                  </a:lnTo>
                  <a:cubicBezTo>
                    <a:pt x="11248" y="8286"/>
                    <a:pt x="11090" y="8444"/>
                    <a:pt x="10901" y="8444"/>
                  </a:cubicBezTo>
                  <a:lnTo>
                    <a:pt x="9137" y="8444"/>
                  </a:lnTo>
                  <a:lnTo>
                    <a:pt x="9137" y="7719"/>
                  </a:lnTo>
                  <a:lnTo>
                    <a:pt x="9483" y="7719"/>
                  </a:lnTo>
                  <a:cubicBezTo>
                    <a:pt x="9673" y="7719"/>
                    <a:pt x="9830" y="7562"/>
                    <a:pt x="9830" y="7372"/>
                  </a:cubicBezTo>
                  <a:cubicBezTo>
                    <a:pt x="9830" y="7183"/>
                    <a:pt x="9673" y="7026"/>
                    <a:pt x="9483" y="7026"/>
                  </a:cubicBezTo>
                  <a:lnTo>
                    <a:pt x="2458" y="7026"/>
                  </a:lnTo>
                  <a:cubicBezTo>
                    <a:pt x="2269" y="7026"/>
                    <a:pt x="2111" y="7183"/>
                    <a:pt x="2111" y="7372"/>
                  </a:cubicBezTo>
                  <a:cubicBezTo>
                    <a:pt x="2111" y="7562"/>
                    <a:pt x="2269" y="7719"/>
                    <a:pt x="2458" y="7719"/>
                  </a:cubicBezTo>
                  <a:lnTo>
                    <a:pt x="2836" y="7719"/>
                  </a:lnTo>
                  <a:lnTo>
                    <a:pt x="2836" y="8444"/>
                  </a:lnTo>
                  <a:lnTo>
                    <a:pt x="1040" y="8444"/>
                  </a:lnTo>
                  <a:cubicBezTo>
                    <a:pt x="851" y="8444"/>
                    <a:pt x="694" y="8286"/>
                    <a:pt x="694" y="8097"/>
                  </a:cubicBezTo>
                  <a:lnTo>
                    <a:pt x="694" y="4569"/>
                  </a:lnTo>
                  <a:cubicBezTo>
                    <a:pt x="694" y="4380"/>
                    <a:pt x="851" y="4222"/>
                    <a:pt x="1040" y="4222"/>
                  </a:cubicBezTo>
                  <a:lnTo>
                    <a:pt x="2836" y="4222"/>
                  </a:lnTo>
                  <a:lnTo>
                    <a:pt x="2836" y="4569"/>
                  </a:lnTo>
                  <a:cubicBezTo>
                    <a:pt x="2836" y="4789"/>
                    <a:pt x="2993" y="4947"/>
                    <a:pt x="3183" y="4947"/>
                  </a:cubicBezTo>
                  <a:lnTo>
                    <a:pt x="8822" y="4947"/>
                  </a:lnTo>
                  <a:cubicBezTo>
                    <a:pt x="9011" y="4947"/>
                    <a:pt x="9168" y="4789"/>
                    <a:pt x="9168" y="4569"/>
                  </a:cubicBezTo>
                  <a:lnTo>
                    <a:pt x="9168" y="4222"/>
                  </a:lnTo>
                  <a:close/>
                  <a:moveTo>
                    <a:pt x="8412" y="7719"/>
                  </a:moveTo>
                  <a:lnTo>
                    <a:pt x="8412" y="11279"/>
                  </a:lnTo>
                  <a:lnTo>
                    <a:pt x="3498" y="11279"/>
                  </a:lnTo>
                  <a:lnTo>
                    <a:pt x="3498" y="7719"/>
                  </a:lnTo>
                  <a:close/>
                  <a:moveTo>
                    <a:pt x="3183" y="0"/>
                  </a:moveTo>
                  <a:cubicBezTo>
                    <a:pt x="2993" y="0"/>
                    <a:pt x="2836" y="158"/>
                    <a:pt x="2836" y="378"/>
                  </a:cubicBezTo>
                  <a:lnTo>
                    <a:pt x="2836" y="3560"/>
                  </a:lnTo>
                  <a:lnTo>
                    <a:pt x="1072" y="3560"/>
                  </a:lnTo>
                  <a:cubicBezTo>
                    <a:pt x="473" y="3560"/>
                    <a:pt x="1" y="4033"/>
                    <a:pt x="1" y="4600"/>
                  </a:cubicBezTo>
                  <a:lnTo>
                    <a:pt x="1" y="8129"/>
                  </a:lnTo>
                  <a:cubicBezTo>
                    <a:pt x="1" y="8696"/>
                    <a:pt x="473" y="9168"/>
                    <a:pt x="1072" y="9168"/>
                  </a:cubicBezTo>
                  <a:lnTo>
                    <a:pt x="2836" y="9168"/>
                  </a:lnTo>
                  <a:lnTo>
                    <a:pt x="2836" y="11657"/>
                  </a:lnTo>
                  <a:cubicBezTo>
                    <a:pt x="2836" y="11846"/>
                    <a:pt x="2993" y="12035"/>
                    <a:pt x="3183" y="12035"/>
                  </a:cubicBezTo>
                  <a:lnTo>
                    <a:pt x="8822" y="12035"/>
                  </a:lnTo>
                  <a:cubicBezTo>
                    <a:pt x="9011" y="12035"/>
                    <a:pt x="9168" y="11846"/>
                    <a:pt x="9168" y="11657"/>
                  </a:cubicBezTo>
                  <a:lnTo>
                    <a:pt x="9168" y="9168"/>
                  </a:lnTo>
                  <a:lnTo>
                    <a:pt x="10933" y="9168"/>
                  </a:lnTo>
                  <a:cubicBezTo>
                    <a:pt x="11531" y="9168"/>
                    <a:pt x="12004" y="8696"/>
                    <a:pt x="12004" y="8129"/>
                  </a:cubicBezTo>
                  <a:lnTo>
                    <a:pt x="12004" y="4600"/>
                  </a:lnTo>
                  <a:cubicBezTo>
                    <a:pt x="11972" y="4001"/>
                    <a:pt x="11500" y="3529"/>
                    <a:pt x="10901" y="3529"/>
                  </a:cubicBezTo>
                  <a:lnTo>
                    <a:pt x="9137" y="3529"/>
                  </a:lnTo>
                  <a:lnTo>
                    <a:pt x="9137" y="2458"/>
                  </a:lnTo>
                  <a:cubicBezTo>
                    <a:pt x="9137" y="2363"/>
                    <a:pt x="9074" y="2269"/>
                    <a:pt x="9011" y="2206"/>
                  </a:cubicBezTo>
                  <a:lnTo>
                    <a:pt x="6932" y="126"/>
                  </a:lnTo>
                  <a:cubicBezTo>
                    <a:pt x="6837" y="63"/>
                    <a:pt x="6774" y="0"/>
                    <a:pt x="6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4" name="Google Shape;5484;p51"/>
            <p:cNvSpPr/>
            <p:nvPr/>
          </p:nvSpPr>
          <p:spPr>
            <a:xfrm>
              <a:off x="-47087075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37" y="693"/>
                    <a:pt x="694" y="536"/>
                    <a:pt x="694" y="347"/>
                  </a:cubicBezTo>
                  <a:cubicBezTo>
                    <a:pt x="694" y="158"/>
                    <a:pt x="537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5" name="Google Shape;5485;p51"/>
            <p:cNvSpPr/>
            <p:nvPr/>
          </p:nvSpPr>
          <p:spPr>
            <a:xfrm>
              <a:off x="-47052400" y="28523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6" y="0"/>
                    <a:pt x="0" y="158"/>
                    <a:pt x="0" y="347"/>
                  </a:cubicBezTo>
                  <a:cubicBezTo>
                    <a:pt x="0" y="536"/>
                    <a:pt x="126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6" name="Google Shape;5486;p51"/>
            <p:cNvSpPr/>
            <p:nvPr/>
          </p:nvSpPr>
          <p:spPr>
            <a:xfrm>
              <a:off x="-47051625" y="29579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7" name="Google Shape;5487;p51"/>
            <p:cNvSpPr/>
            <p:nvPr/>
          </p:nvSpPr>
          <p:spPr>
            <a:xfrm>
              <a:off x="-47051625" y="29232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3151" y="694"/>
                  </a:lnTo>
                  <a:cubicBezTo>
                    <a:pt x="3340" y="694"/>
                    <a:pt x="3498" y="536"/>
                    <a:pt x="3498" y="347"/>
                  </a:cubicBezTo>
                  <a:cubicBezTo>
                    <a:pt x="3498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8" name="Google Shape;5488;p51"/>
            <p:cNvSpPr/>
            <p:nvPr/>
          </p:nvSpPr>
          <p:spPr>
            <a:xfrm>
              <a:off x="-47017750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lnTo>
                    <a:pt x="1072" y="693"/>
                  </a:lnTo>
                  <a:cubicBezTo>
                    <a:pt x="1261" y="693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89" name="Google Shape;5489;p51"/>
            <p:cNvSpPr/>
            <p:nvPr/>
          </p:nvSpPr>
          <p:spPr>
            <a:xfrm>
              <a:off x="-46964975" y="2852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1040" y="693"/>
                  </a:lnTo>
                  <a:cubicBezTo>
                    <a:pt x="1260" y="693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490" name="Google Shape;5490;p51"/>
          <p:cNvSpPr/>
          <p:nvPr/>
        </p:nvSpPr>
        <p:spPr>
          <a:xfrm>
            <a:off x="9183750" y="2277950"/>
            <a:ext cx="389023" cy="441285"/>
          </a:xfrm>
          <a:custGeom>
            <a:avLst/>
            <a:gdLst/>
            <a:ahLst/>
            <a:cxnLst/>
            <a:rect l="l" t="t" r="r" b="b"/>
            <a:pathLst>
              <a:path w="10555" h="11973" extrusionOk="0">
                <a:moveTo>
                  <a:pt x="3151" y="2836"/>
                </a:moveTo>
                <a:cubicBezTo>
                  <a:pt x="3340" y="2836"/>
                  <a:pt x="3498" y="2994"/>
                  <a:pt x="3498" y="3183"/>
                </a:cubicBezTo>
                <a:lnTo>
                  <a:pt x="3498" y="3529"/>
                </a:lnTo>
                <a:lnTo>
                  <a:pt x="2805" y="3529"/>
                </a:lnTo>
                <a:lnTo>
                  <a:pt x="2805" y="3183"/>
                </a:lnTo>
                <a:cubicBezTo>
                  <a:pt x="2805" y="2994"/>
                  <a:pt x="2962" y="2836"/>
                  <a:pt x="3151" y="2836"/>
                </a:cubicBezTo>
                <a:close/>
                <a:moveTo>
                  <a:pt x="9862" y="4191"/>
                </a:moveTo>
                <a:lnTo>
                  <a:pt x="9862" y="5262"/>
                </a:lnTo>
                <a:cubicBezTo>
                  <a:pt x="9862" y="5451"/>
                  <a:pt x="9704" y="5609"/>
                  <a:pt x="9484" y="5609"/>
                </a:cubicBezTo>
                <a:cubicBezTo>
                  <a:pt x="9295" y="5609"/>
                  <a:pt x="9137" y="5451"/>
                  <a:pt x="9137" y="5262"/>
                </a:cubicBezTo>
                <a:lnTo>
                  <a:pt x="9137" y="4191"/>
                </a:lnTo>
                <a:close/>
                <a:moveTo>
                  <a:pt x="3151" y="5609"/>
                </a:moveTo>
                <a:cubicBezTo>
                  <a:pt x="3340" y="5609"/>
                  <a:pt x="3498" y="5766"/>
                  <a:pt x="3498" y="5987"/>
                </a:cubicBezTo>
                <a:cubicBezTo>
                  <a:pt x="3498" y="6176"/>
                  <a:pt x="3340" y="6333"/>
                  <a:pt x="3151" y="6333"/>
                </a:cubicBezTo>
                <a:cubicBezTo>
                  <a:pt x="2962" y="6333"/>
                  <a:pt x="2805" y="6176"/>
                  <a:pt x="2805" y="5987"/>
                </a:cubicBezTo>
                <a:cubicBezTo>
                  <a:pt x="2805" y="5766"/>
                  <a:pt x="2962" y="5609"/>
                  <a:pt x="3151" y="5609"/>
                </a:cubicBezTo>
                <a:close/>
                <a:moveTo>
                  <a:pt x="3592" y="4254"/>
                </a:moveTo>
                <a:cubicBezTo>
                  <a:pt x="4695" y="4443"/>
                  <a:pt x="5640" y="5451"/>
                  <a:pt x="5640" y="6680"/>
                </a:cubicBezTo>
                <a:lnTo>
                  <a:pt x="5640" y="8822"/>
                </a:lnTo>
                <a:cubicBezTo>
                  <a:pt x="5640" y="10145"/>
                  <a:pt x="4538" y="11248"/>
                  <a:pt x="3183" y="11248"/>
                </a:cubicBezTo>
                <a:cubicBezTo>
                  <a:pt x="1860" y="11248"/>
                  <a:pt x="757" y="10145"/>
                  <a:pt x="757" y="8822"/>
                </a:cubicBezTo>
                <a:lnTo>
                  <a:pt x="757" y="6680"/>
                </a:lnTo>
                <a:cubicBezTo>
                  <a:pt x="757" y="5451"/>
                  <a:pt x="1671" y="4443"/>
                  <a:pt x="2868" y="4254"/>
                </a:cubicBezTo>
                <a:lnTo>
                  <a:pt x="2868" y="4979"/>
                </a:lnTo>
                <a:cubicBezTo>
                  <a:pt x="2490" y="5136"/>
                  <a:pt x="2175" y="5546"/>
                  <a:pt x="2175" y="5987"/>
                </a:cubicBezTo>
                <a:cubicBezTo>
                  <a:pt x="2175" y="6396"/>
                  <a:pt x="2458" y="6837"/>
                  <a:pt x="2868" y="6963"/>
                </a:cubicBezTo>
                <a:lnTo>
                  <a:pt x="2868" y="7341"/>
                </a:lnTo>
                <a:cubicBezTo>
                  <a:pt x="2868" y="7562"/>
                  <a:pt x="3025" y="7719"/>
                  <a:pt x="3246" y="7719"/>
                </a:cubicBezTo>
                <a:cubicBezTo>
                  <a:pt x="3435" y="7719"/>
                  <a:pt x="3592" y="7562"/>
                  <a:pt x="3592" y="7341"/>
                </a:cubicBezTo>
                <a:lnTo>
                  <a:pt x="3592" y="6963"/>
                </a:lnTo>
                <a:cubicBezTo>
                  <a:pt x="3970" y="6806"/>
                  <a:pt x="4286" y="6396"/>
                  <a:pt x="4286" y="5987"/>
                </a:cubicBezTo>
                <a:cubicBezTo>
                  <a:pt x="4286" y="5546"/>
                  <a:pt x="4033" y="5105"/>
                  <a:pt x="3592" y="4979"/>
                </a:cubicBezTo>
                <a:lnTo>
                  <a:pt x="3592" y="4254"/>
                </a:lnTo>
                <a:close/>
                <a:moveTo>
                  <a:pt x="5294" y="1"/>
                </a:moveTo>
                <a:cubicBezTo>
                  <a:pt x="4033" y="1"/>
                  <a:pt x="2994" y="946"/>
                  <a:pt x="2836" y="2143"/>
                </a:cubicBezTo>
                <a:cubicBezTo>
                  <a:pt x="2427" y="2301"/>
                  <a:pt x="2143" y="2710"/>
                  <a:pt x="2143" y="3151"/>
                </a:cubicBezTo>
                <a:lnTo>
                  <a:pt x="2143" y="3687"/>
                </a:lnTo>
                <a:cubicBezTo>
                  <a:pt x="914" y="4128"/>
                  <a:pt x="1" y="5294"/>
                  <a:pt x="1" y="6680"/>
                </a:cubicBezTo>
                <a:lnTo>
                  <a:pt x="1" y="8822"/>
                </a:lnTo>
                <a:cubicBezTo>
                  <a:pt x="1" y="10555"/>
                  <a:pt x="1419" y="11973"/>
                  <a:pt x="3151" y="11973"/>
                </a:cubicBezTo>
                <a:cubicBezTo>
                  <a:pt x="4884" y="11973"/>
                  <a:pt x="6302" y="10555"/>
                  <a:pt x="6302" y="8822"/>
                </a:cubicBezTo>
                <a:lnTo>
                  <a:pt x="6302" y="6680"/>
                </a:lnTo>
                <a:cubicBezTo>
                  <a:pt x="6302" y="5294"/>
                  <a:pt x="5451" y="4128"/>
                  <a:pt x="4191" y="3687"/>
                </a:cubicBezTo>
                <a:lnTo>
                  <a:pt x="4191" y="3151"/>
                </a:lnTo>
                <a:cubicBezTo>
                  <a:pt x="4191" y="2710"/>
                  <a:pt x="3907" y="2301"/>
                  <a:pt x="3529" y="2143"/>
                </a:cubicBezTo>
                <a:cubicBezTo>
                  <a:pt x="3624" y="1293"/>
                  <a:pt x="4380" y="662"/>
                  <a:pt x="5262" y="662"/>
                </a:cubicBezTo>
                <a:cubicBezTo>
                  <a:pt x="6239" y="662"/>
                  <a:pt x="7026" y="1450"/>
                  <a:pt x="7026" y="2427"/>
                </a:cubicBezTo>
                <a:lnTo>
                  <a:pt x="7026" y="8413"/>
                </a:lnTo>
                <a:cubicBezTo>
                  <a:pt x="7026" y="9200"/>
                  <a:pt x="7657" y="9830"/>
                  <a:pt x="8444" y="9830"/>
                </a:cubicBezTo>
                <a:cubicBezTo>
                  <a:pt x="9232" y="9830"/>
                  <a:pt x="9862" y="9200"/>
                  <a:pt x="9862" y="8413"/>
                </a:cubicBezTo>
                <a:lnTo>
                  <a:pt x="9862" y="6239"/>
                </a:lnTo>
                <a:cubicBezTo>
                  <a:pt x="10240" y="6081"/>
                  <a:pt x="10555" y="5703"/>
                  <a:pt x="10555" y="5262"/>
                </a:cubicBezTo>
                <a:lnTo>
                  <a:pt x="10555" y="3844"/>
                </a:lnTo>
                <a:cubicBezTo>
                  <a:pt x="10555" y="3687"/>
                  <a:pt x="10397" y="3529"/>
                  <a:pt x="10208" y="3529"/>
                </a:cubicBezTo>
                <a:lnTo>
                  <a:pt x="9862" y="3529"/>
                </a:lnTo>
                <a:lnTo>
                  <a:pt x="9862" y="2458"/>
                </a:lnTo>
                <a:cubicBezTo>
                  <a:pt x="9862" y="2269"/>
                  <a:pt x="9704" y="2112"/>
                  <a:pt x="9515" y="2112"/>
                </a:cubicBezTo>
                <a:cubicBezTo>
                  <a:pt x="9295" y="2112"/>
                  <a:pt x="9137" y="2269"/>
                  <a:pt x="9137" y="2458"/>
                </a:cubicBezTo>
                <a:lnTo>
                  <a:pt x="9137" y="3529"/>
                </a:lnTo>
                <a:lnTo>
                  <a:pt x="8791" y="3529"/>
                </a:lnTo>
                <a:cubicBezTo>
                  <a:pt x="8602" y="3529"/>
                  <a:pt x="8444" y="3687"/>
                  <a:pt x="8444" y="3876"/>
                </a:cubicBezTo>
                <a:lnTo>
                  <a:pt x="8444" y="5294"/>
                </a:lnTo>
                <a:cubicBezTo>
                  <a:pt x="8444" y="5766"/>
                  <a:pt x="8728" y="6176"/>
                  <a:pt x="9137" y="6302"/>
                </a:cubicBezTo>
                <a:lnTo>
                  <a:pt x="9137" y="8444"/>
                </a:lnTo>
                <a:cubicBezTo>
                  <a:pt x="9137" y="8854"/>
                  <a:pt x="8822" y="9169"/>
                  <a:pt x="8444" y="9169"/>
                </a:cubicBezTo>
                <a:cubicBezTo>
                  <a:pt x="8035" y="9169"/>
                  <a:pt x="7720" y="8854"/>
                  <a:pt x="7720" y="8444"/>
                </a:cubicBezTo>
                <a:lnTo>
                  <a:pt x="7720" y="2458"/>
                </a:lnTo>
                <a:cubicBezTo>
                  <a:pt x="7720" y="1103"/>
                  <a:pt x="6617" y="1"/>
                  <a:pt x="529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491" name="Google Shape;5491;p51"/>
          <p:cNvGrpSpPr/>
          <p:nvPr/>
        </p:nvGrpSpPr>
        <p:grpSpPr>
          <a:xfrm>
            <a:off x="9180343" y="2820353"/>
            <a:ext cx="390165" cy="442428"/>
            <a:chOff x="-45278675" y="2333325"/>
            <a:chExt cx="264650" cy="300100"/>
          </a:xfrm>
        </p:grpSpPr>
        <p:sp>
          <p:nvSpPr>
            <p:cNvPr id="5492" name="Google Shape;5492;p51"/>
            <p:cNvSpPr/>
            <p:nvPr/>
          </p:nvSpPr>
          <p:spPr>
            <a:xfrm>
              <a:off x="-45243225" y="247510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1071" y="725"/>
                  </a:moveTo>
                  <a:cubicBezTo>
                    <a:pt x="1260" y="725"/>
                    <a:pt x="1418" y="883"/>
                    <a:pt x="1418" y="1072"/>
                  </a:cubicBezTo>
                  <a:cubicBezTo>
                    <a:pt x="1418" y="1261"/>
                    <a:pt x="1260" y="1418"/>
                    <a:pt x="1071" y="1418"/>
                  </a:cubicBezTo>
                  <a:lnTo>
                    <a:pt x="725" y="1418"/>
                  </a:lnTo>
                  <a:lnTo>
                    <a:pt x="725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2080"/>
                  </a:lnTo>
                  <a:lnTo>
                    <a:pt x="1071" y="2080"/>
                  </a:lnTo>
                  <a:cubicBezTo>
                    <a:pt x="1638" y="2080"/>
                    <a:pt x="2111" y="1607"/>
                    <a:pt x="2111" y="1040"/>
                  </a:cubicBezTo>
                  <a:cubicBezTo>
                    <a:pt x="2111" y="473"/>
                    <a:pt x="167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3" name="Google Shape;5493;p51"/>
            <p:cNvSpPr/>
            <p:nvPr/>
          </p:nvSpPr>
          <p:spPr>
            <a:xfrm>
              <a:off x="-45172350" y="2475100"/>
              <a:ext cx="52800" cy="89025"/>
            </a:xfrm>
            <a:custGeom>
              <a:avLst/>
              <a:gdLst/>
              <a:ahLst/>
              <a:cxnLst/>
              <a:rect l="l" t="t" r="r" b="b"/>
              <a:pathLst>
                <a:path w="2112" h="3561" extrusionOk="0">
                  <a:moveTo>
                    <a:pt x="1072" y="0"/>
                  </a:moveTo>
                  <a:cubicBezTo>
                    <a:pt x="473" y="0"/>
                    <a:pt x="1" y="473"/>
                    <a:pt x="1" y="1072"/>
                  </a:cubicBezTo>
                  <a:cubicBezTo>
                    <a:pt x="1" y="1670"/>
                    <a:pt x="473" y="2143"/>
                    <a:pt x="1072" y="2143"/>
                  </a:cubicBezTo>
                  <a:cubicBezTo>
                    <a:pt x="1261" y="2143"/>
                    <a:pt x="1418" y="2300"/>
                    <a:pt x="1418" y="2489"/>
                  </a:cubicBezTo>
                  <a:cubicBezTo>
                    <a:pt x="1418" y="2678"/>
                    <a:pt x="1261" y="2836"/>
                    <a:pt x="1072" y="2836"/>
                  </a:cubicBezTo>
                  <a:cubicBezTo>
                    <a:pt x="851" y="2836"/>
                    <a:pt x="694" y="2678"/>
                    <a:pt x="694" y="2489"/>
                  </a:cubicBezTo>
                  <a:cubicBezTo>
                    <a:pt x="694" y="2300"/>
                    <a:pt x="536" y="2143"/>
                    <a:pt x="347" y="2143"/>
                  </a:cubicBezTo>
                  <a:cubicBezTo>
                    <a:pt x="158" y="2143"/>
                    <a:pt x="1" y="2300"/>
                    <a:pt x="1" y="2489"/>
                  </a:cubicBezTo>
                  <a:cubicBezTo>
                    <a:pt x="1" y="3088"/>
                    <a:pt x="473" y="3560"/>
                    <a:pt x="1072" y="3560"/>
                  </a:cubicBezTo>
                  <a:cubicBezTo>
                    <a:pt x="1639" y="3560"/>
                    <a:pt x="2111" y="3088"/>
                    <a:pt x="2111" y="2489"/>
                  </a:cubicBezTo>
                  <a:cubicBezTo>
                    <a:pt x="2111" y="1891"/>
                    <a:pt x="1639" y="1418"/>
                    <a:pt x="1072" y="1418"/>
                  </a:cubicBezTo>
                  <a:cubicBezTo>
                    <a:pt x="851" y="1418"/>
                    <a:pt x="725" y="1261"/>
                    <a:pt x="725" y="1072"/>
                  </a:cubicBezTo>
                  <a:cubicBezTo>
                    <a:pt x="725" y="883"/>
                    <a:pt x="851" y="725"/>
                    <a:pt x="1072" y="725"/>
                  </a:cubicBezTo>
                  <a:cubicBezTo>
                    <a:pt x="1261" y="725"/>
                    <a:pt x="1418" y="883"/>
                    <a:pt x="1418" y="1072"/>
                  </a:cubicBezTo>
                  <a:cubicBezTo>
                    <a:pt x="1418" y="1261"/>
                    <a:pt x="1576" y="1418"/>
                    <a:pt x="1765" y="1418"/>
                  </a:cubicBezTo>
                  <a:cubicBezTo>
                    <a:pt x="1954" y="1418"/>
                    <a:pt x="2111" y="1261"/>
                    <a:pt x="2111" y="1072"/>
                  </a:cubicBezTo>
                  <a:cubicBezTo>
                    <a:pt x="2111" y="473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4" name="Google Shape;5494;p51"/>
            <p:cNvSpPr/>
            <p:nvPr/>
          </p:nvSpPr>
          <p:spPr>
            <a:xfrm>
              <a:off x="-45102250" y="2475100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072" y="725"/>
                  </a:moveTo>
                  <a:cubicBezTo>
                    <a:pt x="1261" y="725"/>
                    <a:pt x="1418" y="883"/>
                    <a:pt x="1418" y="1072"/>
                  </a:cubicBezTo>
                  <a:lnTo>
                    <a:pt x="1418" y="2458"/>
                  </a:lnTo>
                  <a:cubicBezTo>
                    <a:pt x="1418" y="2647"/>
                    <a:pt x="1261" y="2804"/>
                    <a:pt x="1072" y="2804"/>
                  </a:cubicBezTo>
                  <a:lnTo>
                    <a:pt x="694" y="2804"/>
                  </a:lnTo>
                  <a:lnTo>
                    <a:pt x="694" y="72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lnTo>
                    <a:pt x="1040" y="3497"/>
                  </a:lnTo>
                  <a:cubicBezTo>
                    <a:pt x="1639" y="3497"/>
                    <a:pt x="2111" y="3025"/>
                    <a:pt x="2111" y="2458"/>
                  </a:cubicBezTo>
                  <a:lnTo>
                    <a:pt x="2111" y="1040"/>
                  </a:lnTo>
                  <a:cubicBezTo>
                    <a:pt x="2111" y="473"/>
                    <a:pt x="163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5" name="Google Shape;5495;p51"/>
            <p:cNvSpPr/>
            <p:nvPr/>
          </p:nvSpPr>
          <p:spPr>
            <a:xfrm>
              <a:off x="-45278675" y="2333325"/>
              <a:ext cx="264650" cy="300100"/>
            </a:xfrm>
            <a:custGeom>
              <a:avLst/>
              <a:gdLst/>
              <a:ahLst/>
              <a:cxnLst/>
              <a:rect l="l" t="t" r="r" b="b"/>
              <a:pathLst>
                <a:path w="10586" h="12004" extrusionOk="0">
                  <a:moveTo>
                    <a:pt x="7751" y="1229"/>
                  </a:moveTo>
                  <a:lnTo>
                    <a:pt x="8664" y="2143"/>
                  </a:lnTo>
                  <a:lnTo>
                    <a:pt x="7751" y="2143"/>
                  </a:lnTo>
                  <a:lnTo>
                    <a:pt x="7751" y="1229"/>
                  </a:lnTo>
                  <a:close/>
                  <a:moveTo>
                    <a:pt x="7089" y="725"/>
                  </a:moveTo>
                  <a:lnTo>
                    <a:pt x="7089" y="2489"/>
                  </a:lnTo>
                  <a:cubicBezTo>
                    <a:pt x="7089" y="2678"/>
                    <a:pt x="7246" y="2836"/>
                    <a:pt x="7436" y="2836"/>
                  </a:cubicBezTo>
                  <a:lnTo>
                    <a:pt x="9200" y="2836"/>
                  </a:lnTo>
                  <a:lnTo>
                    <a:pt x="9200" y="4254"/>
                  </a:lnTo>
                  <a:lnTo>
                    <a:pt x="1481" y="4254"/>
                  </a:lnTo>
                  <a:lnTo>
                    <a:pt x="1481" y="725"/>
                  </a:lnTo>
                  <a:close/>
                  <a:moveTo>
                    <a:pt x="9893" y="4978"/>
                  </a:moveTo>
                  <a:lnTo>
                    <a:pt x="9893" y="9893"/>
                  </a:lnTo>
                  <a:lnTo>
                    <a:pt x="756" y="9893"/>
                  </a:lnTo>
                  <a:lnTo>
                    <a:pt x="756" y="4978"/>
                  </a:lnTo>
                  <a:close/>
                  <a:moveTo>
                    <a:pt x="9168" y="10586"/>
                  </a:moveTo>
                  <a:lnTo>
                    <a:pt x="9168" y="11311"/>
                  </a:lnTo>
                  <a:lnTo>
                    <a:pt x="1450" y="11311"/>
                  </a:lnTo>
                  <a:lnTo>
                    <a:pt x="1450" y="10586"/>
                  </a:lnTo>
                  <a:close/>
                  <a:moveTo>
                    <a:pt x="1072" y="1"/>
                  </a:moveTo>
                  <a:cubicBezTo>
                    <a:pt x="851" y="1"/>
                    <a:pt x="725" y="158"/>
                    <a:pt x="725" y="347"/>
                  </a:cubicBezTo>
                  <a:lnTo>
                    <a:pt x="725" y="4254"/>
                  </a:lnTo>
                  <a:lnTo>
                    <a:pt x="347" y="4254"/>
                  </a:lnTo>
                  <a:cubicBezTo>
                    <a:pt x="158" y="4254"/>
                    <a:pt x="0" y="4411"/>
                    <a:pt x="0" y="4600"/>
                  </a:cubicBezTo>
                  <a:lnTo>
                    <a:pt x="0" y="10240"/>
                  </a:lnTo>
                  <a:cubicBezTo>
                    <a:pt x="0" y="10429"/>
                    <a:pt x="158" y="10586"/>
                    <a:pt x="347" y="10586"/>
                  </a:cubicBezTo>
                  <a:lnTo>
                    <a:pt x="725" y="10586"/>
                  </a:lnTo>
                  <a:lnTo>
                    <a:pt x="725" y="11657"/>
                  </a:lnTo>
                  <a:cubicBezTo>
                    <a:pt x="725" y="11846"/>
                    <a:pt x="851" y="12004"/>
                    <a:pt x="1072" y="12004"/>
                  </a:cubicBezTo>
                  <a:lnTo>
                    <a:pt x="9483" y="12004"/>
                  </a:lnTo>
                  <a:cubicBezTo>
                    <a:pt x="9672" y="12004"/>
                    <a:pt x="9830" y="11846"/>
                    <a:pt x="9830" y="11657"/>
                  </a:cubicBezTo>
                  <a:lnTo>
                    <a:pt x="9830" y="10586"/>
                  </a:lnTo>
                  <a:lnTo>
                    <a:pt x="10208" y="10586"/>
                  </a:lnTo>
                  <a:cubicBezTo>
                    <a:pt x="10397" y="10586"/>
                    <a:pt x="10555" y="10429"/>
                    <a:pt x="10555" y="10240"/>
                  </a:cubicBezTo>
                  <a:lnTo>
                    <a:pt x="10555" y="4600"/>
                  </a:lnTo>
                  <a:cubicBezTo>
                    <a:pt x="10586" y="4411"/>
                    <a:pt x="10428" y="4254"/>
                    <a:pt x="10239" y="4254"/>
                  </a:cubicBezTo>
                  <a:lnTo>
                    <a:pt x="9893" y="4254"/>
                  </a:lnTo>
                  <a:lnTo>
                    <a:pt x="9893" y="2489"/>
                  </a:lnTo>
                  <a:cubicBezTo>
                    <a:pt x="9893" y="2395"/>
                    <a:pt x="9830" y="2300"/>
                    <a:pt x="9767" y="2237"/>
                  </a:cubicBezTo>
                  <a:lnTo>
                    <a:pt x="7656" y="127"/>
                  </a:lnTo>
                  <a:cubicBezTo>
                    <a:pt x="7562" y="32"/>
                    <a:pt x="7499" y="1"/>
                    <a:pt x="74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496" name="Google Shape;5496;p51"/>
          <p:cNvGrpSpPr/>
          <p:nvPr/>
        </p:nvGrpSpPr>
        <p:grpSpPr>
          <a:xfrm>
            <a:off x="9193095" y="3363767"/>
            <a:ext cx="364660" cy="442464"/>
            <a:chOff x="-45270025" y="2701925"/>
            <a:chExt cx="247350" cy="300125"/>
          </a:xfrm>
        </p:grpSpPr>
        <p:sp>
          <p:nvSpPr>
            <p:cNvPr id="5497" name="Google Shape;5497;p51"/>
            <p:cNvSpPr/>
            <p:nvPr/>
          </p:nvSpPr>
          <p:spPr>
            <a:xfrm>
              <a:off x="-45128250" y="28437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8" name="Google Shape;5498;p51"/>
            <p:cNvSpPr/>
            <p:nvPr/>
          </p:nvSpPr>
          <p:spPr>
            <a:xfrm>
              <a:off x="-45270025" y="2701925"/>
              <a:ext cx="247350" cy="300125"/>
            </a:xfrm>
            <a:custGeom>
              <a:avLst/>
              <a:gdLst/>
              <a:ahLst/>
              <a:cxnLst/>
              <a:rect l="l" t="t" r="r" b="b"/>
              <a:pathLst>
                <a:path w="9894" h="12005" extrusionOk="0">
                  <a:moveTo>
                    <a:pt x="7751" y="1261"/>
                  </a:moveTo>
                  <a:lnTo>
                    <a:pt x="8665" y="2143"/>
                  </a:lnTo>
                  <a:lnTo>
                    <a:pt x="7751" y="2143"/>
                  </a:lnTo>
                  <a:lnTo>
                    <a:pt x="7751" y="1261"/>
                  </a:lnTo>
                  <a:close/>
                  <a:moveTo>
                    <a:pt x="7090" y="4979"/>
                  </a:moveTo>
                  <a:lnTo>
                    <a:pt x="7090" y="9925"/>
                  </a:lnTo>
                  <a:lnTo>
                    <a:pt x="757" y="9925"/>
                  </a:lnTo>
                  <a:lnTo>
                    <a:pt x="757" y="4979"/>
                  </a:lnTo>
                  <a:close/>
                  <a:moveTo>
                    <a:pt x="7090" y="725"/>
                  </a:moveTo>
                  <a:lnTo>
                    <a:pt x="7090" y="2521"/>
                  </a:lnTo>
                  <a:cubicBezTo>
                    <a:pt x="7090" y="2710"/>
                    <a:pt x="7247" y="2868"/>
                    <a:pt x="7436" y="2868"/>
                  </a:cubicBezTo>
                  <a:lnTo>
                    <a:pt x="9232" y="2868"/>
                  </a:lnTo>
                  <a:lnTo>
                    <a:pt x="9232" y="11343"/>
                  </a:lnTo>
                  <a:lnTo>
                    <a:pt x="1450" y="11343"/>
                  </a:lnTo>
                  <a:lnTo>
                    <a:pt x="1450" y="10618"/>
                  </a:lnTo>
                  <a:lnTo>
                    <a:pt x="7436" y="10618"/>
                  </a:lnTo>
                  <a:cubicBezTo>
                    <a:pt x="7657" y="10618"/>
                    <a:pt x="7814" y="10460"/>
                    <a:pt x="7814" y="10271"/>
                  </a:cubicBezTo>
                  <a:lnTo>
                    <a:pt x="7814" y="4632"/>
                  </a:lnTo>
                  <a:cubicBezTo>
                    <a:pt x="7814" y="4443"/>
                    <a:pt x="7657" y="4285"/>
                    <a:pt x="7436" y="4285"/>
                  </a:cubicBezTo>
                  <a:lnTo>
                    <a:pt x="1450" y="4285"/>
                  </a:lnTo>
                  <a:lnTo>
                    <a:pt x="1450" y="725"/>
                  </a:lnTo>
                  <a:close/>
                  <a:moveTo>
                    <a:pt x="1072" y="1"/>
                  </a:moveTo>
                  <a:cubicBezTo>
                    <a:pt x="883" y="1"/>
                    <a:pt x="726" y="158"/>
                    <a:pt x="726" y="347"/>
                  </a:cubicBezTo>
                  <a:lnTo>
                    <a:pt x="726" y="4254"/>
                  </a:lnTo>
                  <a:lnTo>
                    <a:pt x="379" y="4254"/>
                  </a:lnTo>
                  <a:cubicBezTo>
                    <a:pt x="158" y="4254"/>
                    <a:pt x="1" y="4411"/>
                    <a:pt x="1" y="4601"/>
                  </a:cubicBezTo>
                  <a:lnTo>
                    <a:pt x="1" y="10240"/>
                  </a:lnTo>
                  <a:cubicBezTo>
                    <a:pt x="1" y="10429"/>
                    <a:pt x="158" y="10586"/>
                    <a:pt x="379" y="10586"/>
                  </a:cubicBezTo>
                  <a:lnTo>
                    <a:pt x="726" y="10586"/>
                  </a:lnTo>
                  <a:lnTo>
                    <a:pt x="726" y="11658"/>
                  </a:lnTo>
                  <a:cubicBezTo>
                    <a:pt x="726" y="11847"/>
                    <a:pt x="883" y="12004"/>
                    <a:pt x="1072" y="12004"/>
                  </a:cubicBezTo>
                  <a:lnTo>
                    <a:pt x="9484" y="12004"/>
                  </a:lnTo>
                  <a:cubicBezTo>
                    <a:pt x="9704" y="12004"/>
                    <a:pt x="9862" y="11847"/>
                    <a:pt x="9862" y="11658"/>
                  </a:cubicBezTo>
                  <a:lnTo>
                    <a:pt x="9893" y="2458"/>
                  </a:lnTo>
                  <a:cubicBezTo>
                    <a:pt x="9893" y="2395"/>
                    <a:pt x="9862" y="2269"/>
                    <a:pt x="9767" y="2238"/>
                  </a:cubicBezTo>
                  <a:lnTo>
                    <a:pt x="7657" y="95"/>
                  </a:lnTo>
                  <a:cubicBezTo>
                    <a:pt x="7562" y="32"/>
                    <a:pt x="7499" y="1"/>
                    <a:pt x="7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499" name="Google Shape;5499;p51"/>
            <p:cNvSpPr/>
            <p:nvPr/>
          </p:nvSpPr>
          <p:spPr>
            <a:xfrm>
              <a:off x="-45235350" y="2844500"/>
              <a:ext cx="89800" cy="87450"/>
            </a:xfrm>
            <a:custGeom>
              <a:avLst/>
              <a:gdLst/>
              <a:ahLst/>
              <a:cxnLst/>
              <a:rect l="l" t="t" r="r" b="b"/>
              <a:pathLst>
                <a:path w="3592" h="3498" extrusionOk="0">
                  <a:moveTo>
                    <a:pt x="1796" y="1103"/>
                  </a:moveTo>
                  <a:lnTo>
                    <a:pt x="2268" y="2079"/>
                  </a:lnTo>
                  <a:lnTo>
                    <a:pt x="1292" y="2079"/>
                  </a:lnTo>
                  <a:lnTo>
                    <a:pt x="1796" y="1103"/>
                  </a:lnTo>
                  <a:close/>
                  <a:moveTo>
                    <a:pt x="1764" y="0"/>
                  </a:moveTo>
                  <a:cubicBezTo>
                    <a:pt x="1638" y="0"/>
                    <a:pt x="1544" y="63"/>
                    <a:pt x="1449" y="189"/>
                  </a:cubicBezTo>
                  <a:lnTo>
                    <a:pt x="32" y="2993"/>
                  </a:lnTo>
                  <a:cubicBezTo>
                    <a:pt x="0" y="3151"/>
                    <a:pt x="63" y="3340"/>
                    <a:pt x="284" y="3466"/>
                  </a:cubicBezTo>
                  <a:cubicBezTo>
                    <a:pt x="324" y="3482"/>
                    <a:pt x="369" y="3490"/>
                    <a:pt x="415" y="3490"/>
                  </a:cubicBezTo>
                  <a:cubicBezTo>
                    <a:pt x="547" y="3490"/>
                    <a:pt x="686" y="3425"/>
                    <a:pt x="756" y="3308"/>
                  </a:cubicBezTo>
                  <a:lnTo>
                    <a:pt x="977" y="2804"/>
                  </a:lnTo>
                  <a:lnTo>
                    <a:pt x="2647" y="2804"/>
                  </a:lnTo>
                  <a:lnTo>
                    <a:pt x="2867" y="3308"/>
                  </a:lnTo>
                  <a:cubicBezTo>
                    <a:pt x="2962" y="3434"/>
                    <a:pt x="3056" y="3497"/>
                    <a:pt x="3182" y="3497"/>
                  </a:cubicBezTo>
                  <a:cubicBezTo>
                    <a:pt x="3245" y="3497"/>
                    <a:pt x="3308" y="3497"/>
                    <a:pt x="3340" y="3466"/>
                  </a:cubicBezTo>
                  <a:cubicBezTo>
                    <a:pt x="3497" y="3371"/>
                    <a:pt x="3592" y="3151"/>
                    <a:pt x="3497" y="2993"/>
                  </a:cubicBezTo>
                  <a:lnTo>
                    <a:pt x="2079" y="189"/>
                  </a:lnTo>
                  <a:cubicBezTo>
                    <a:pt x="2016" y="63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0" name="Google Shape;5500;p51"/>
            <p:cNvSpPr/>
            <p:nvPr/>
          </p:nvSpPr>
          <p:spPr>
            <a:xfrm>
              <a:off x="-45128250" y="28791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54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5501" name="Google Shape;5501;p51"/>
          <p:cNvSpPr/>
          <p:nvPr/>
        </p:nvSpPr>
        <p:spPr>
          <a:xfrm>
            <a:off x="10306949" y="2842274"/>
            <a:ext cx="442428" cy="442428"/>
          </a:xfrm>
          <a:custGeom>
            <a:avLst/>
            <a:gdLst/>
            <a:ahLst/>
            <a:cxnLst/>
            <a:rect l="l" t="t" r="r" b="b"/>
            <a:pathLst>
              <a:path w="12004" h="12004" extrusionOk="0">
                <a:moveTo>
                  <a:pt x="2867" y="725"/>
                </a:moveTo>
                <a:lnTo>
                  <a:pt x="2867" y="1449"/>
                </a:lnTo>
                <a:lnTo>
                  <a:pt x="2174" y="1449"/>
                </a:lnTo>
                <a:lnTo>
                  <a:pt x="2174" y="725"/>
                </a:lnTo>
                <a:close/>
                <a:moveTo>
                  <a:pt x="7971" y="3592"/>
                </a:moveTo>
                <a:lnTo>
                  <a:pt x="3560" y="8002"/>
                </a:lnTo>
                <a:lnTo>
                  <a:pt x="3560" y="3592"/>
                </a:lnTo>
                <a:close/>
                <a:moveTo>
                  <a:pt x="8506" y="4064"/>
                </a:moveTo>
                <a:lnTo>
                  <a:pt x="8506" y="8475"/>
                </a:lnTo>
                <a:lnTo>
                  <a:pt x="4096" y="8475"/>
                </a:lnTo>
                <a:lnTo>
                  <a:pt x="8506" y="4064"/>
                </a:lnTo>
                <a:close/>
                <a:moveTo>
                  <a:pt x="2867" y="3529"/>
                </a:moveTo>
                <a:lnTo>
                  <a:pt x="2867" y="8821"/>
                </a:lnTo>
                <a:cubicBezTo>
                  <a:pt x="2867" y="9011"/>
                  <a:pt x="3025" y="9168"/>
                  <a:pt x="3214" y="9168"/>
                </a:cubicBezTo>
                <a:lnTo>
                  <a:pt x="8506" y="9168"/>
                </a:lnTo>
                <a:lnTo>
                  <a:pt x="8506" y="9893"/>
                </a:lnTo>
                <a:lnTo>
                  <a:pt x="2174" y="9893"/>
                </a:lnTo>
                <a:lnTo>
                  <a:pt x="2174" y="3529"/>
                </a:lnTo>
                <a:close/>
                <a:moveTo>
                  <a:pt x="11342" y="9168"/>
                </a:moveTo>
                <a:lnTo>
                  <a:pt x="11342" y="9893"/>
                </a:lnTo>
                <a:lnTo>
                  <a:pt x="10617" y="9893"/>
                </a:lnTo>
                <a:lnTo>
                  <a:pt x="10617" y="9168"/>
                </a:lnTo>
                <a:close/>
                <a:moveTo>
                  <a:pt x="9830" y="2111"/>
                </a:moveTo>
                <a:lnTo>
                  <a:pt x="9830" y="11310"/>
                </a:lnTo>
                <a:lnTo>
                  <a:pt x="9168" y="11310"/>
                </a:lnTo>
                <a:lnTo>
                  <a:pt x="9168" y="3182"/>
                </a:lnTo>
                <a:lnTo>
                  <a:pt x="9168" y="3151"/>
                </a:lnTo>
                <a:cubicBezTo>
                  <a:pt x="9168" y="2993"/>
                  <a:pt x="9010" y="2836"/>
                  <a:pt x="8821" y="2836"/>
                </a:cubicBezTo>
                <a:lnTo>
                  <a:pt x="693" y="2836"/>
                </a:lnTo>
                <a:lnTo>
                  <a:pt x="693" y="2111"/>
                </a:lnTo>
                <a:close/>
                <a:moveTo>
                  <a:pt x="1764" y="0"/>
                </a:moveTo>
                <a:cubicBezTo>
                  <a:pt x="1575" y="0"/>
                  <a:pt x="1418" y="158"/>
                  <a:pt x="1418" y="347"/>
                </a:cubicBezTo>
                <a:lnTo>
                  <a:pt x="1418" y="1418"/>
                </a:lnTo>
                <a:lnTo>
                  <a:pt x="347" y="1418"/>
                </a:lnTo>
                <a:cubicBezTo>
                  <a:pt x="158" y="1418"/>
                  <a:pt x="0" y="1575"/>
                  <a:pt x="0" y="1764"/>
                </a:cubicBezTo>
                <a:lnTo>
                  <a:pt x="0" y="3182"/>
                </a:lnTo>
                <a:cubicBezTo>
                  <a:pt x="0" y="3371"/>
                  <a:pt x="158" y="3529"/>
                  <a:pt x="347" y="3529"/>
                </a:cubicBezTo>
                <a:lnTo>
                  <a:pt x="1418" y="3529"/>
                </a:lnTo>
                <a:lnTo>
                  <a:pt x="1418" y="10082"/>
                </a:lnTo>
                <a:lnTo>
                  <a:pt x="819" y="10680"/>
                </a:lnTo>
                <a:cubicBezTo>
                  <a:pt x="693" y="10775"/>
                  <a:pt x="693" y="11027"/>
                  <a:pt x="819" y="11184"/>
                </a:cubicBezTo>
                <a:cubicBezTo>
                  <a:pt x="882" y="11247"/>
                  <a:pt x="969" y="11279"/>
                  <a:pt x="1059" y="11279"/>
                </a:cubicBezTo>
                <a:cubicBezTo>
                  <a:pt x="1150" y="11279"/>
                  <a:pt x="1245" y="11247"/>
                  <a:pt x="1323" y="11184"/>
                </a:cubicBezTo>
                <a:lnTo>
                  <a:pt x="1922" y="10586"/>
                </a:lnTo>
                <a:lnTo>
                  <a:pt x="8475" y="10586"/>
                </a:lnTo>
                <a:lnTo>
                  <a:pt x="8475" y="11657"/>
                </a:lnTo>
                <a:cubicBezTo>
                  <a:pt x="8475" y="11846"/>
                  <a:pt x="8601" y="12003"/>
                  <a:pt x="8821" y="12003"/>
                </a:cubicBezTo>
                <a:lnTo>
                  <a:pt x="10239" y="12003"/>
                </a:lnTo>
                <a:cubicBezTo>
                  <a:pt x="10428" y="12003"/>
                  <a:pt x="10586" y="11846"/>
                  <a:pt x="10586" y="11657"/>
                </a:cubicBezTo>
                <a:lnTo>
                  <a:pt x="10586" y="10586"/>
                </a:lnTo>
                <a:lnTo>
                  <a:pt x="11657" y="10586"/>
                </a:lnTo>
                <a:cubicBezTo>
                  <a:pt x="11846" y="10586"/>
                  <a:pt x="12003" y="10428"/>
                  <a:pt x="12003" y="10239"/>
                </a:cubicBezTo>
                <a:lnTo>
                  <a:pt x="12003" y="8821"/>
                </a:lnTo>
                <a:cubicBezTo>
                  <a:pt x="12003" y="8632"/>
                  <a:pt x="11846" y="8475"/>
                  <a:pt x="11657" y="8475"/>
                </a:cubicBezTo>
                <a:lnTo>
                  <a:pt x="10586" y="8475"/>
                </a:lnTo>
                <a:lnTo>
                  <a:pt x="10586" y="1922"/>
                </a:lnTo>
                <a:lnTo>
                  <a:pt x="11184" y="1323"/>
                </a:lnTo>
                <a:cubicBezTo>
                  <a:pt x="11279" y="1229"/>
                  <a:pt x="11279" y="977"/>
                  <a:pt x="11184" y="819"/>
                </a:cubicBezTo>
                <a:cubicBezTo>
                  <a:pt x="11121" y="756"/>
                  <a:pt x="11035" y="725"/>
                  <a:pt x="10940" y="725"/>
                </a:cubicBezTo>
                <a:cubicBezTo>
                  <a:pt x="10846" y="725"/>
                  <a:pt x="10743" y="756"/>
                  <a:pt x="10649" y="819"/>
                </a:cubicBezTo>
                <a:lnTo>
                  <a:pt x="10082" y="1418"/>
                </a:lnTo>
                <a:lnTo>
                  <a:pt x="3529" y="1418"/>
                </a:lnTo>
                <a:lnTo>
                  <a:pt x="3529" y="347"/>
                </a:lnTo>
                <a:cubicBezTo>
                  <a:pt x="3529" y="158"/>
                  <a:pt x="3371" y="0"/>
                  <a:pt x="318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5502" name="Google Shape;5502;p51"/>
          <p:cNvGrpSpPr/>
          <p:nvPr/>
        </p:nvGrpSpPr>
        <p:grpSpPr>
          <a:xfrm>
            <a:off x="1511230" y="4073259"/>
            <a:ext cx="343725" cy="444971"/>
            <a:chOff x="-50469125" y="3183175"/>
            <a:chExt cx="233150" cy="301825"/>
          </a:xfrm>
        </p:grpSpPr>
        <p:sp>
          <p:nvSpPr>
            <p:cNvPr id="5503" name="Google Shape;5503;p51"/>
            <p:cNvSpPr/>
            <p:nvPr/>
          </p:nvSpPr>
          <p:spPr>
            <a:xfrm>
              <a:off x="-50388775" y="3227275"/>
              <a:ext cx="70900" cy="70900"/>
            </a:xfrm>
            <a:custGeom>
              <a:avLst/>
              <a:gdLst/>
              <a:ahLst/>
              <a:cxnLst/>
              <a:rect l="l" t="t" r="r" b="b"/>
              <a:pathLst>
                <a:path w="2836" h="2836" extrusionOk="0">
                  <a:moveTo>
                    <a:pt x="1418" y="1072"/>
                  </a:moveTo>
                  <a:cubicBezTo>
                    <a:pt x="1638" y="1072"/>
                    <a:pt x="1796" y="1229"/>
                    <a:pt x="1796" y="1418"/>
                  </a:cubicBezTo>
                  <a:cubicBezTo>
                    <a:pt x="1796" y="1607"/>
                    <a:pt x="1638" y="1765"/>
                    <a:pt x="1418" y="1765"/>
                  </a:cubicBezTo>
                  <a:cubicBezTo>
                    <a:pt x="1229" y="1765"/>
                    <a:pt x="1071" y="1607"/>
                    <a:pt x="1071" y="1418"/>
                  </a:cubicBezTo>
                  <a:cubicBezTo>
                    <a:pt x="1071" y="1229"/>
                    <a:pt x="1229" y="1072"/>
                    <a:pt x="1418" y="1072"/>
                  </a:cubicBezTo>
                  <a:close/>
                  <a:moveTo>
                    <a:pt x="1418" y="1"/>
                  </a:moveTo>
                  <a:cubicBezTo>
                    <a:pt x="630" y="1"/>
                    <a:pt x="0" y="631"/>
                    <a:pt x="0" y="1418"/>
                  </a:cubicBezTo>
                  <a:cubicBezTo>
                    <a:pt x="0" y="2206"/>
                    <a:pt x="630" y="2836"/>
                    <a:pt x="1418" y="2836"/>
                  </a:cubicBezTo>
                  <a:cubicBezTo>
                    <a:pt x="2206" y="2836"/>
                    <a:pt x="2836" y="2206"/>
                    <a:pt x="2836" y="1418"/>
                  </a:cubicBez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4" name="Google Shape;5504;p51"/>
            <p:cNvSpPr/>
            <p:nvPr/>
          </p:nvSpPr>
          <p:spPr>
            <a:xfrm>
              <a:off x="-50469125" y="3290275"/>
              <a:ext cx="233150" cy="194725"/>
            </a:xfrm>
            <a:custGeom>
              <a:avLst/>
              <a:gdLst/>
              <a:ahLst/>
              <a:cxnLst/>
              <a:rect l="l" t="t" r="r" b="b"/>
              <a:pathLst>
                <a:path w="9326" h="7789" extrusionOk="0">
                  <a:moveTo>
                    <a:pt x="4663" y="1072"/>
                  </a:moveTo>
                  <a:lnTo>
                    <a:pt x="6018" y="3907"/>
                  </a:lnTo>
                  <a:cubicBezTo>
                    <a:pt x="5672" y="4034"/>
                    <a:pt x="5356" y="4097"/>
                    <a:pt x="5010" y="4128"/>
                  </a:cubicBezTo>
                  <a:lnTo>
                    <a:pt x="5010" y="3813"/>
                  </a:lnTo>
                  <a:cubicBezTo>
                    <a:pt x="5010" y="3624"/>
                    <a:pt x="4852" y="3466"/>
                    <a:pt x="4663" y="3466"/>
                  </a:cubicBezTo>
                  <a:cubicBezTo>
                    <a:pt x="4443" y="3466"/>
                    <a:pt x="4285" y="3624"/>
                    <a:pt x="4285" y="3813"/>
                  </a:cubicBezTo>
                  <a:lnTo>
                    <a:pt x="4285" y="4128"/>
                  </a:lnTo>
                  <a:cubicBezTo>
                    <a:pt x="3939" y="4097"/>
                    <a:pt x="3592" y="4034"/>
                    <a:pt x="3277" y="3907"/>
                  </a:cubicBezTo>
                  <a:lnTo>
                    <a:pt x="4663" y="1072"/>
                  </a:lnTo>
                  <a:close/>
                  <a:moveTo>
                    <a:pt x="2836" y="1"/>
                  </a:moveTo>
                  <a:lnTo>
                    <a:pt x="1576" y="2647"/>
                  </a:lnTo>
                  <a:cubicBezTo>
                    <a:pt x="1387" y="2395"/>
                    <a:pt x="1229" y="2143"/>
                    <a:pt x="1103" y="1860"/>
                  </a:cubicBezTo>
                  <a:cubicBezTo>
                    <a:pt x="1034" y="1721"/>
                    <a:pt x="914" y="1634"/>
                    <a:pt x="781" y="1634"/>
                  </a:cubicBezTo>
                  <a:cubicBezTo>
                    <a:pt x="732" y="1634"/>
                    <a:pt x="681" y="1645"/>
                    <a:pt x="631" y="1671"/>
                  </a:cubicBezTo>
                  <a:cubicBezTo>
                    <a:pt x="442" y="1734"/>
                    <a:pt x="347" y="1923"/>
                    <a:pt x="442" y="2143"/>
                  </a:cubicBezTo>
                  <a:cubicBezTo>
                    <a:pt x="631" y="2553"/>
                    <a:pt x="914" y="2994"/>
                    <a:pt x="1229" y="3340"/>
                  </a:cubicBezTo>
                  <a:lnTo>
                    <a:pt x="158" y="5546"/>
                  </a:lnTo>
                  <a:cubicBezTo>
                    <a:pt x="1" y="5955"/>
                    <a:pt x="64" y="6396"/>
                    <a:pt x="347" y="6711"/>
                  </a:cubicBezTo>
                  <a:lnTo>
                    <a:pt x="127" y="7247"/>
                  </a:lnTo>
                  <a:cubicBezTo>
                    <a:pt x="32" y="7405"/>
                    <a:pt x="127" y="7657"/>
                    <a:pt x="284" y="7720"/>
                  </a:cubicBezTo>
                  <a:cubicBezTo>
                    <a:pt x="328" y="7746"/>
                    <a:pt x="376" y="7757"/>
                    <a:pt x="425" y="7757"/>
                  </a:cubicBezTo>
                  <a:cubicBezTo>
                    <a:pt x="554" y="7757"/>
                    <a:pt x="688" y="7676"/>
                    <a:pt x="757" y="7562"/>
                  </a:cubicBezTo>
                  <a:lnTo>
                    <a:pt x="977" y="7026"/>
                  </a:lnTo>
                  <a:cubicBezTo>
                    <a:pt x="1025" y="7032"/>
                    <a:pt x="1072" y="7035"/>
                    <a:pt x="1118" y="7035"/>
                  </a:cubicBezTo>
                  <a:cubicBezTo>
                    <a:pt x="1562" y="7035"/>
                    <a:pt x="1937" y="6770"/>
                    <a:pt x="2080" y="6428"/>
                  </a:cubicBezTo>
                  <a:lnTo>
                    <a:pt x="2962" y="4601"/>
                  </a:lnTo>
                  <a:cubicBezTo>
                    <a:pt x="3372" y="4758"/>
                    <a:pt x="3813" y="4884"/>
                    <a:pt x="4285" y="4916"/>
                  </a:cubicBezTo>
                  <a:lnTo>
                    <a:pt x="4285" y="5294"/>
                  </a:lnTo>
                  <a:cubicBezTo>
                    <a:pt x="4285" y="5483"/>
                    <a:pt x="4443" y="5640"/>
                    <a:pt x="4632" y="5640"/>
                  </a:cubicBezTo>
                  <a:cubicBezTo>
                    <a:pt x="4852" y="5640"/>
                    <a:pt x="5010" y="5483"/>
                    <a:pt x="5010" y="5294"/>
                  </a:cubicBezTo>
                  <a:lnTo>
                    <a:pt x="5010" y="4916"/>
                  </a:lnTo>
                  <a:cubicBezTo>
                    <a:pt x="5483" y="4884"/>
                    <a:pt x="5892" y="4821"/>
                    <a:pt x="6333" y="4601"/>
                  </a:cubicBezTo>
                  <a:lnTo>
                    <a:pt x="7215" y="6428"/>
                  </a:lnTo>
                  <a:cubicBezTo>
                    <a:pt x="7365" y="6787"/>
                    <a:pt x="7741" y="7060"/>
                    <a:pt x="8237" y="7060"/>
                  </a:cubicBezTo>
                  <a:cubicBezTo>
                    <a:pt x="8264" y="7060"/>
                    <a:pt x="8291" y="7060"/>
                    <a:pt x="8318" y="7058"/>
                  </a:cubicBezTo>
                  <a:lnTo>
                    <a:pt x="8538" y="7594"/>
                  </a:lnTo>
                  <a:cubicBezTo>
                    <a:pt x="8607" y="7708"/>
                    <a:pt x="8742" y="7789"/>
                    <a:pt x="8871" y="7789"/>
                  </a:cubicBezTo>
                  <a:cubicBezTo>
                    <a:pt x="8920" y="7789"/>
                    <a:pt x="8968" y="7777"/>
                    <a:pt x="9011" y="7751"/>
                  </a:cubicBezTo>
                  <a:cubicBezTo>
                    <a:pt x="9169" y="7562"/>
                    <a:pt x="9263" y="7373"/>
                    <a:pt x="9169" y="7215"/>
                  </a:cubicBezTo>
                  <a:lnTo>
                    <a:pt x="8948" y="6648"/>
                  </a:lnTo>
                  <a:cubicBezTo>
                    <a:pt x="9200" y="6333"/>
                    <a:pt x="9326" y="5924"/>
                    <a:pt x="9137" y="5514"/>
                  </a:cubicBezTo>
                  <a:lnTo>
                    <a:pt x="8066" y="3340"/>
                  </a:lnTo>
                  <a:cubicBezTo>
                    <a:pt x="8381" y="2994"/>
                    <a:pt x="8665" y="2553"/>
                    <a:pt x="8854" y="2143"/>
                  </a:cubicBezTo>
                  <a:cubicBezTo>
                    <a:pt x="8948" y="1923"/>
                    <a:pt x="8854" y="1734"/>
                    <a:pt x="8665" y="1671"/>
                  </a:cubicBezTo>
                  <a:cubicBezTo>
                    <a:pt x="8614" y="1645"/>
                    <a:pt x="8561" y="1634"/>
                    <a:pt x="8509" y="1634"/>
                  </a:cubicBezTo>
                  <a:cubicBezTo>
                    <a:pt x="8369" y="1634"/>
                    <a:pt x="8238" y="1721"/>
                    <a:pt x="8192" y="1860"/>
                  </a:cubicBezTo>
                  <a:cubicBezTo>
                    <a:pt x="8066" y="2143"/>
                    <a:pt x="7908" y="2395"/>
                    <a:pt x="7719" y="2647"/>
                  </a:cubicBezTo>
                  <a:lnTo>
                    <a:pt x="6459" y="1"/>
                  </a:lnTo>
                  <a:cubicBezTo>
                    <a:pt x="6113" y="631"/>
                    <a:pt x="5420" y="1041"/>
                    <a:pt x="4632" y="1041"/>
                  </a:cubicBezTo>
                  <a:cubicBezTo>
                    <a:pt x="3844" y="1041"/>
                    <a:pt x="3183" y="599"/>
                    <a:pt x="28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5" name="Google Shape;5505;p51"/>
            <p:cNvSpPr/>
            <p:nvPr/>
          </p:nvSpPr>
          <p:spPr>
            <a:xfrm>
              <a:off x="-50379325" y="3183175"/>
              <a:ext cx="52775" cy="34675"/>
            </a:xfrm>
            <a:custGeom>
              <a:avLst/>
              <a:gdLst/>
              <a:ahLst/>
              <a:cxnLst/>
              <a:rect l="l" t="t" r="r" b="b"/>
              <a:pathLst>
                <a:path w="2111" h="1387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1386"/>
                  </a:lnTo>
                  <a:cubicBezTo>
                    <a:pt x="315" y="1166"/>
                    <a:pt x="662" y="1103"/>
                    <a:pt x="1071" y="1103"/>
                  </a:cubicBezTo>
                  <a:cubicBezTo>
                    <a:pt x="1449" y="1103"/>
                    <a:pt x="1796" y="1166"/>
                    <a:pt x="2111" y="1386"/>
                  </a:cubicBezTo>
                  <a:lnTo>
                    <a:pt x="2111" y="1071"/>
                  </a:lnTo>
                  <a:cubicBezTo>
                    <a:pt x="2111" y="473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06" name="Google Shape;5506;p51"/>
          <p:cNvGrpSpPr/>
          <p:nvPr/>
        </p:nvGrpSpPr>
        <p:grpSpPr>
          <a:xfrm>
            <a:off x="1461290" y="4615493"/>
            <a:ext cx="443607" cy="442464"/>
            <a:chOff x="-50504575" y="3550975"/>
            <a:chExt cx="300900" cy="300125"/>
          </a:xfrm>
        </p:grpSpPr>
        <p:sp>
          <p:nvSpPr>
            <p:cNvPr id="5507" name="Google Shape;5507;p51"/>
            <p:cNvSpPr/>
            <p:nvPr/>
          </p:nvSpPr>
          <p:spPr>
            <a:xfrm>
              <a:off x="-50504575" y="3550975"/>
              <a:ext cx="300900" cy="176475"/>
            </a:xfrm>
            <a:custGeom>
              <a:avLst/>
              <a:gdLst/>
              <a:ahLst/>
              <a:cxnLst/>
              <a:rect l="l" t="t" r="r" b="b"/>
              <a:pathLst>
                <a:path w="12036" h="7059" extrusionOk="0"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cubicBezTo>
                    <a:pt x="1" y="1671"/>
                    <a:pt x="473" y="2143"/>
                    <a:pt x="1072" y="2143"/>
                  </a:cubicBezTo>
                  <a:cubicBezTo>
                    <a:pt x="1545" y="2143"/>
                    <a:pt x="1891" y="1828"/>
                    <a:pt x="2049" y="1419"/>
                  </a:cubicBezTo>
                  <a:lnTo>
                    <a:pt x="3592" y="1419"/>
                  </a:lnTo>
                  <a:cubicBezTo>
                    <a:pt x="2364" y="2175"/>
                    <a:pt x="1576" y="3467"/>
                    <a:pt x="1450" y="4916"/>
                  </a:cubicBezTo>
                  <a:lnTo>
                    <a:pt x="1072" y="4916"/>
                  </a:lnTo>
                  <a:cubicBezTo>
                    <a:pt x="883" y="4916"/>
                    <a:pt x="726" y="5073"/>
                    <a:pt x="726" y="5294"/>
                  </a:cubicBezTo>
                  <a:lnTo>
                    <a:pt x="726" y="6712"/>
                  </a:lnTo>
                  <a:cubicBezTo>
                    <a:pt x="726" y="6901"/>
                    <a:pt x="883" y="7058"/>
                    <a:pt x="1072" y="7058"/>
                  </a:cubicBezTo>
                  <a:lnTo>
                    <a:pt x="2490" y="7058"/>
                  </a:lnTo>
                  <a:cubicBezTo>
                    <a:pt x="2679" y="7058"/>
                    <a:pt x="2836" y="6901"/>
                    <a:pt x="2836" y="6712"/>
                  </a:cubicBezTo>
                  <a:lnTo>
                    <a:pt x="2836" y="5294"/>
                  </a:lnTo>
                  <a:cubicBezTo>
                    <a:pt x="2836" y="5073"/>
                    <a:pt x="2679" y="4916"/>
                    <a:pt x="2490" y="4916"/>
                  </a:cubicBezTo>
                  <a:lnTo>
                    <a:pt x="2175" y="4916"/>
                  </a:lnTo>
                  <a:cubicBezTo>
                    <a:pt x="2332" y="3309"/>
                    <a:pt x="3435" y="2017"/>
                    <a:pt x="4979" y="1576"/>
                  </a:cubicBezTo>
                  <a:lnTo>
                    <a:pt x="4979" y="1765"/>
                  </a:lnTo>
                  <a:cubicBezTo>
                    <a:pt x="4979" y="1986"/>
                    <a:pt x="5136" y="2143"/>
                    <a:pt x="5325" y="2143"/>
                  </a:cubicBezTo>
                  <a:lnTo>
                    <a:pt x="6743" y="2143"/>
                  </a:lnTo>
                  <a:cubicBezTo>
                    <a:pt x="6932" y="2143"/>
                    <a:pt x="7090" y="1986"/>
                    <a:pt x="7090" y="1765"/>
                  </a:cubicBezTo>
                  <a:lnTo>
                    <a:pt x="7090" y="1576"/>
                  </a:lnTo>
                  <a:cubicBezTo>
                    <a:pt x="8633" y="2017"/>
                    <a:pt x="9736" y="3340"/>
                    <a:pt x="9893" y="4916"/>
                  </a:cubicBezTo>
                  <a:lnTo>
                    <a:pt x="9578" y="4916"/>
                  </a:lnTo>
                  <a:cubicBezTo>
                    <a:pt x="9389" y="4916"/>
                    <a:pt x="9232" y="5073"/>
                    <a:pt x="9232" y="5294"/>
                  </a:cubicBezTo>
                  <a:lnTo>
                    <a:pt x="9232" y="6712"/>
                  </a:lnTo>
                  <a:cubicBezTo>
                    <a:pt x="9232" y="6901"/>
                    <a:pt x="9389" y="7058"/>
                    <a:pt x="9578" y="7058"/>
                  </a:cubicBezTo>
                  <a:lnTo>
                    <a:pt x="10996" y="7058"/>
                  </a:lnTo>
                  <a:cubicBezTo>
                    <a:pt x="11185" y="7058"/>
                    <a:pt x="11343" y="6901"/>
                    <a:pt x="11343" y="6712"/>
                  </a:cubicBezTo>
                  <a:lnTo>
                    <a:pt x="11343" y="5294"/>
                  </a:lnTo>
                  <a:cubicBezTo>
                    <a:pt x="11343" y="5073"/>
                    <a:pt x="11185" y="4916"/>
                    <a:pt x="10996" y="4916"/>
                  </a:cubicBezTo>
                  <a:lnTo>
                    <a:pt x="10587" y="4916"/>
                  </a:lnTo>
                  <a:cubicBezTo>
                    <a:pt x="10492" y="3467"/>
                    <a:pt x="9704" y="2175"/>
                    <a:pt x="8476" y="1419"/>
                  </a:cubicBezTo>
                  <a:lnTo>
                    <a:pt x="10020" y="1419"/>
                  </a:lnTo>
                  <a:cubicBezTo>
                    <a:pt x="10146" y="1860"/>
                    <a:pt x="10555" y="2143"/>
                    <a:pt x="10996" y="2143"/>
                  </a:cubicBezTo>
                  <a:cubicBezTo>
                    <a:pt x="11563" y="2143"/>
                    <a:pt x="12036" y="1671"/>
                    <a:pt x="12036" y="1072"/>
                  </a:cubicBezTo>
                  <a:cubicBezTo>
                    <a:pt x="12036" y="474"/>
                    <a:pt x="11563" y="1"/>
                    <a:pt x="10996" y="1"/>
                  </a:cubicBezTo>
                  <a:cubicBezTo>
                    <a:pt x="10524" y="1"/>
                    <a:pt x="10146" y="285"/>
                    <a:pt x="9988" y="726"/>
                  </a:cubicBezTo>
                  <a:lnTo>
                    <a:pt x="7090" y="726"/>
                  </a:lnTo>
                  <a:lnTo>
                    <a:pt x="7090" y="379"/>
                  </a:lnTo>
                  <a:cubicBezTo>
                    <a:pt x="7090" y="159"/>
                    <a:pt x="6932" y="1"/>
                    <a:pt x="6743" y="1"/>
                  </a:cubicBezTo>
                  <a:lnTo>
                    <a:pt x="5325" y="1"/>
                  </a:lnTo>
                  <a:cubicBezTo>
                    <a:pt x="5105" y="1"/>
                    <a:pt x="4979" y="159"/>
                    <a:pt x="4979" y="379"/>
                  </a:cubicBezTo>
                  <a:lnTo>
                    <a:pt x="4979" y="726"/>
                  </a:lnTo>
                  <a:lnTo>
                    <a:pt x="2049" y="726"/>
                  </a:lnTo>
                  <a:cubicBezTo>
                    <a:pt x="1891" y="316"/>
                    <a:pt x="1545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8" name="Google Shape;5508;p51"/>
            <p:cNvSpPr/>
            <p:nvPr/>
          </p:nvSpPr>
          <p:spPr>
            <a:xfrm>
              <a:off x="-50432100" y="3622650"/>
              <a:ext cx="157550" cy="175675"/>
            </a:xfrm>
            <a:custGeom>
              <a:avLst/>
              <a:gdLst/>
              <a:ahLst/>
              <a:cxnLst/>
              <a:rect l="l" t="t" r="r" b="b"/>
              <a:pathLst>
                <a:path w="6302" h="7027" extrusionOk="0">
                  <a:moveTo>
                    <a:pt x="3182" y="1"/>
                  </a:moveTo>
                  <a:cubicBezTo>
                    <a:pt x="3064" y="1"/>
                    <a:pt x="2946" y="64"/>
                    <a:pt x="2899" y="190"/>
                  </a:cubicBezTo>
                  <a:lnTo>
                    <a:pt x="95" y="5105"/>
                  </a:lnTo>
                  <a:cubicBezTo>
                    <a:pt x="0" y="5231"/>
                    <a:pt x="0" y="5357"/>
                    <a:pt x="95" y="5451"/>
                  </a:cubicBezTo>
                  <a:lnTo>
                    <a:pt x="1103" y="7026"/>
                  </a:lnTo>
                  <a:lnTo>
                    <a:pt x="2804" y="7026"/>
                  </a:lnTo>
                  <a:lnTo>
                    <a:pt x="2804" y="5577"/>
                  </a:lnTo>
                  <a:cubicBezTo>
                    <a:pt x="2426" y="5420"/>
                    <a:pt x="2111" y="5010"/>
                    <a:pt x="2111" y="4569"/>
                  </a:cubicBezTo>
                  <a:cubicBezTo>
                    <a:pt x="2111" y="4002"/>
                    <a:pt x="2584" y="3529"/>
                    <a:pt x="3151" y="3529"/>
                  </a:cubicBezTo>
                  <a:cubicBezTo>
                    <a:pt x="3749" y="3529"/>
                    <a:pt x="4222" y="4002"/>
                    <a:pt x="4222" y="4569"/>
                  </a:cubicBezTo>
                  <a:cubicBezTo>
                    <a:pt x="4222" y="5042"/>
                    <a:pt x="3939" y="5420"/>
                    <a:pt x="3529" y="5577"/>
                  </a:cubicBezTo>
                  <a:lnTo>
                    <a:pt x="3529" y="7026"/>
                  </a:lnTo>
                  <a:lnTo>
                    <a:pt x="5199" y="7026"/>
                  </a:lnTo>
                  <a:lnTo>
                    <a:pt x="6238" y="5451"/>
                  </a:lnTo>
                  <a:cubicBezTo>
                    <a:pt x="6301" y="5325"/>
                    <a:pt x="6301" y="5199"/>
                    <a:pt x="6238" y="5105"/>
                  </a:cubicBezTo>
                  <a:lnTo>
                    <a:pt x="3466" y="190"/>
                  </a:lnTo>
                  <a:cubicBezTo>
                    <a:pt x="3419" y="64"/>
                    <a:pt x="3301" y="1"/>
                    <a:pt x="3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09" name="Google Shape;5509;p51"/>
            <p:cNvSpPr/>
            <p:nvPr/>
          </p:nvSpPr>
          <p:spPr>
            <a:xfrm>
              <a:off x="-50414775" y="3815625"/>
              <a:ext cx="122900" cy="35475"/>
            </a:xfrm>
            <a:custGeom>
              <a:avLst/>
              <a:gdLst/>
              <a:ahLst/>
              <a:cxnLst/>
              <a:rect l="l" t="t" r="r" b="b"/>
              <a:pathLst>
                <a:path w="4916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072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4569" y="1418"/>
                  </a:lnTo>
                  <a:cubicBezTo>
                    <a:pt x="4758" y="1418"/>
                    <a:pt x="4915" y="1261"/>
                    <a:pt x="4915" y="1072"/>
                  </a:cubicBezTo>
                  <a:lnTo>
                    <a:pt x="4915" y="379"/>
                  </a:lnTo>
                  <a:cubicBezTo>
                    <a:pt x="4915" y="190"/>
                    <a:pt x="4758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0" name="Google Shape;5510;p51"/>
            <p:cNvSpPr/>
            <p:nvPr/>
          </p:nvSpPr>
          <p:spPr>
            <a:xfrm>
              <a:off x="-50362000" y="3727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1" name="Google Shape;5511;p51"/>
          <p:cNvGrpSpPr/>
          <p:nvPr/>
        </p:nvGrpSpPr>
        <p:grpSpPr>
          <a:xfrm>
            <a:off x="1461290" y="5161267"/>
            <a:ext cx="443607" cy="441285"/>
            <a:chOff x="-50503000" y="3921175"/>
            <a:chExt cx="300900" cy="299325"/>
          </a:xfrm>
        </p:grpSpPr>
        <p:sp>
          <p:nvSpPr>
            <p:cNvPr id="5512" name="Google Shape;5512;p51"/>
            <p:cNvSpPr/>
            <p:nvPr/>
          </p:nvSpPr>
          <p:spPr>
            <a:xfrm>
              <a:off x="-50432900" y="3921175"/>
              <a:ext cx="177250" cy="53575"/>
            </a:xfrm>
            <a:custGeom>
              <a:avLst/>
              <a:gdLst/>
              <a:ahLst/>
              <a:cxnLst/>
              <a:rect l="l" t="t" r="r" b="b"/>
              <a:pathLst>
                <a:path w="7090" h="2143" extrusionOk="0">
                  <a:moveTo>
                    <a:pt x="1" y="0"/>
                  </a:moveTo>
                  <a:lnTo>
                    <a:pt x="1" y="2143"/>
                  </a:lnTo>
                  <a:lnTo>
                    <a:pt x="7089" y="2143"/>
                  </a:lnTo>
                  <a:lnTo>
                    <a:pt x="70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3" name="Google Shape;5513;p51"/>
            <p:cNvSpPr/>
            <p:nvPr/>
          </p:nvSpPr>
          <p:spPr>
            <a:xfrm>
              <a:off x="-50503000" y="39211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797" y="0"/>
                  </a:moveTo>
                  <a:cubicBezTo>
                    <a:pt x="1734" y="0"/>
                    <a:pt x="1671" y="0"/>
                    <a:pt x="1639" y="63"/>
                  </a:cubicBezTo>
                  <a:lnTo>
                    <a:pt x="221" y="756"/>
                  </a:lnTo>
                  <a:cubicBezTo>
                    <a:pt x="95" y="851"/>
                    <a:pt x="1" y="945"/>
                    <a:pt x="1" y="1071"/>
                  </a:cubicBezTo>
                  <a:cubicBezTo>
                    <a:pt x="1" y="1197"/>
                    <a:pt x="95" y="1323"/>
                    <a:pt x="221" y="1386"/>
                  </a:cubicBezTo>
                  <a:lnTo>
                    <a:pt x="1639" y="2111"/>
                  </a:lnTo>
                  <a:cubicBezTo>
                    <a:pt x="1671" y="2143"/>
                    <a:pt x="1765" y="2143"/>
                    <a:pt x="1797" y="2143"/>
                  </a:cubicBezTo>
                  <a:lnTo>
                    <a:pt x="2112" y="2143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4" name="Google Shape;5514;p51"/>
            <p:cNvSpPr/>
            <p:nvPr/>
          </p:nvSpPr>
          <p:spPr>
            <a:xfrm>
              <a:off x="-50237550" y="3921175"/>
              <a:ext cx="35450" cy="53575"/>
            </a:xfrm>
            <a:custGeom>
              <a:avLst/>
              <a:gdLst/>
              <a:ahLst/>
              <a:cxnLst/>
              <a:rect l="l" t="t" r="r" b="b"/>
              <a:pathLst>
                <a:path w="141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945" y="2143"/>
                    <a:pt x="1418" y="1670"/>
                    <a:pt x="1418" y="1071"/>
                  </a:cubicBezTo>
                  <a:cubicBezTo>
                    <a:pt x="1418" y="473"/>
                    <a:pt x="945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5" name="Google Shape;5515;p51"/>
            <p:cNvSpPr/>
            <p:nvPr/>
          </p:nvSpPr>
          <p:spPr>
            <a:xfrm>
              <a:off x="-50414775" y="4045625"/>
              <a:ext cx="159125" cy="122875"/>
            </a:xfrm>
            <a:custGeom>
              <a:avLst/>
              <a:gdLst/>
              <a:ahLst/>
              <a:cxnLst/>
              <a:rect l="l" t="t" r="r" b="b"/>
              <a:pathLst>
                <a:path w="6365" h="4915" extrusionOk="0">
                  <a:moveTo>
                    <a:pt x="0" y="0"/>
                  </a:moveTo>
                  <a:lnTo>
                    <a:pt x="0" y="4915"/>
                  </a:lnTo>
                  <a:lnTo>
                    <a:pt x="6364" y="4915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6" name="Google Shape;5516;p51"/>
            <p:cNvSpPr/>
            <p:nvPr/>
          </p:nvSpPr>
          <p:spPr>
            <a:xfrm>
              <a:off x="-50503000" y="3992050"/>
              <a:ext cx="300900" cy="228450"/>
            </a:xfrm>
            <a:custGeom>
              <a:avLst/>
              <a:gdLst/>
              <a:ahLst/>
              <a:cxnLst/>
              <a:rect l="l" t="t" r="r" b="b"/>
              <a:pathLst>
                <a:path w="12036" h="9138" extrusionOk="0">
                  <a:moveTo>
                    <a:pt x="1797" y="1387"/>
                  </a:moveTo>
                  <a:cubicBezTo>
                    <a:pt x="1986" y="1387"/>
                    <a:pt x="2143" y="1544"/>
                    <a:pt x="2143" y="1733"/>
                  </a:cubicBezTo>
                  <a:lnTo>
                    <a:pt x="2143" y="3151"/>
                  </a:lnTo>
                  <a:cubicBezTo>
                    <a:pt x="2143" y="3372"/>
                    <a:pt x="1986" y="3529"/>
                    <a:pt x="1797" y="3529"/>
                  </a:cubicBezTo>
                  <a:cubicBezTo>
                    <a:pt x="1608" y="3529"/>
                    <a:pt x="1450" y="3372"/>
                    <a:pt x="1450" y="3151"/>
                  </a:cubicBezTo>
                  <a:lnTo>
                    <a:pt x="1450" y="1733"/>
                  </a:lnTo>
                  <a:cubicBezTo>
                    <a:pt x="1450" y="1544"/>
                    <a:pt x="1608" y="1387"/>
                    <a:pt x="1797" y="1387"/>
                  </a:cubicBezTo>
                  <a:close/>
                  <a:moveTo>
                    <a:pt x="1797" y="4222"/>
                  </a:moveTo>
                  <a:cubicBezTo>
                    <a:pt x="1986" y="4222"/>
                    <a:pt x="2143" y="4380"/>
                    <a:pt x="2143" y="4569"/>
                  </a:cubicBezTo>
                  <a:cubicBezTo>
                    <a:pt x="2143" y="4789"/>
                    <a:pt x="1986" y="4947"/>
                    <a:pt x="1797" y="4947"/>
                  </a:cubicBezTo>
                  <a:cubicBezTo>
                    <a:pt x="1576" y="4947"/>
                    <a:pt x="1419" y="4789"/>
                    <a:pt x="1419" y="4569"/>
                  </a:cubicBezTo>
                  <a:cubicBezTo>
                    <a:pt x="1419" y="4380"/>
                    <a:pt x="1576" y="4222"/>
                    <a:pt x="1797" y="4222"/>
                  </a:cubicBezTo>
                  <a:close/>
                  <a:moveTo>
                    <a:pt x="1797" y="5609"/>
                  </a:moveTo>
                  <a:cubicBezTo>
                    <a:pt x="1986" y="5609"/>
                    <a:pt x="2143" y="5766"/>
                    <a:pt x="2143" y="5955"/>
                  </a:cubicBezTo>
                  <a:lnTo>
                    <a:pt x="2143" y="7373"/>
                  </a:lnTo>
                  <a:cubicBezTo>
                    <a:pt x="2143" y="7562"/>
                    <a:pt x="1986" y="7719"/>
                    <a:pt x="1797" y="7719"/>
                  </a:cubicBezTo>
                  <a:cubicBezTo>
                    <a:pt x="1608" y="7719"/>
                    <a:pt x="1450" y="7562"/>
                    <a:pt x="1450" y="7373"/>
                  </a:cubicBezTo>
                  <a:lnTo>
                    <a:pt x="1450" y="5955"/>
                  </a:lnTo>
                  <a:cubicBezTo>
                    <a:pt x="1450" y="5766"/>
                    <a:pt x="1608" y="5609"/>
                    <a:pt x="1797" y="5609"/>
                  </a:cubicBezTo>
                  <a:close/>
                  <a:moveTo>
                    <a:pt x="10272" y="1387"/>
                  </a:moveTo>
                  <a:cubicBezTo>
                    <a:pt x="10461" y="1387"/>
                    <a:pt x="10618" y="1544"/>
                    <a:pt x="10618" y="1733"/>
                  </a:cubicBezTo>
                  <a:lnTo>
                    <a:pt x="10618" y="7373"/>
                  </a:lnTo>
                  <a:cubicBezTo>
                    <a:pt x="10618" y="7562"/>
                    <a:pt x="10461" y="7719"/>
                    <a:pt x="10272" y="7719"/>
                  </a:cubicBezTo>
                  <a:lnTo>
                    <a:pt x="3183" y="7719"/>
                  </a:lnTo>
                  <a:cubicBezTo>
                    <a:pt x="2962" y="7719"/>
                    <a:pt x="2805" y="7562"/>
                    <a:pt x="2805" y="7373"/>
                  </a:cubicBezTo>
                  <a:lnTo>
                    <a:pt x="2805" y="1733"/>
                  </a:lnTo>
                  <a:cubicBezTo>
                    <a:pt x="2805" y="1544"/>
                    <a:pt x="2962" y="1387"/>
                    <a:pt x="3183" y="1387"/>
                  </a:cubicBezTo>
                  <a:close/>
                  <a:moveTo>
                    <a:pt x="1072" y="1"/>
                  </a:moveTo>
                  <a:cubicBezTo>
                    <a:pt x="474" y="1"/>
                    <a:pt x="1" y="473"/>
                    <a:pt x="1" y="1072"/>
                  </a:cubicBezTo>
                  <a:lnTo>
                    <a:pt x="1" y="8097"/>
                  </a:lnTo>
                  <a:cubicBezTo>
                    <a:pt x="1" y="8664"/>
                    <a:pt x="474" y="9137"/>
                    <a:pt x="1072" y="9137"/>
                  </a:cubicBezTo>
                  <a:lnTo>
                    <a:pt x="10965" y="9137"/>
                  </a:lnTo>
                  <a:cubicBezTo>
                    <a:pt x="11563" y="9137"/>
                    <a:pt x="12036" y="8664"/>
                    <a:pt x="12036" y="8097"/>
                  </a:cubicBezTo>
                  <a:lnTo>
                    <a:pt x="12036" y="1072"/>
                  </a:lnTo>
                  <a:cubicBezTo>
                    <a:pt x="12036" y="473"/>
                    <a:pt x="11563" y="1"/>
                    <a:pt x="109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17" name="Google Shape;5517;p51"/>
          <p:cNvGrpSpPr/>
          <p:nvPr/>
        </p:nvGrpSpPr>
        <p:grpSpPr>
          <a:xfrm>
            <a:off x="4206147" y="4097621"/>
            <a:ext cx="442428" cy="443607"/>
            <a:chOff x="-48630025" y="3199700"/>
            <a:chExt cx="300100" cy="300900"/>
          </a:xfrm>
        </p:grpSpPr>
        <p:sp>
          <p:nvSpPr>
            <p:cNvPr id="5518" name="Google Shape;5518;p51"/>
            <p:cNvSpPr/>
            <p:nvPr/>
          </p:nvSpPr>
          <p:spPr>
            <a:xfrm>
              <a:off x="-48630025" y="3199700"/>
              <a:ext cx="300100" cy="300900"/>
            </a:xfrm>
            <a:custGeom>
              <a:avLst/>
              <a:gdLst/>
              <a:ahLst/>
              <a:cxnLst/>
              <a:rect l="l" t="t" r="r" b="b"/>
              <a:pathLst>
                <a:path w="12004" h="12036" extrusionOk="0">
                  <a:moveTo>
                    <a:pt x="9893" y="1419"/>
                  </a:moveTo>
                  <a:lnTo>
                    <a:pt x="9893" y="1765"/>
                  </a:lnTo>
                  <a:cubicBezTo>
                    <a:pt x="9893" y="1986"/>
                    <a:pt x="10051" y="2143"/>
                    <a:pt x="10240" y="2143"/>
                  </a:cubicBezTo>
                  <a:lnTo>
                    <a:pt x="10586" y="2143"/>
                  </a:lnTo>
                  <a:lnTo>
                    <a:pt x="10586" y="5294"/>
                  </a:lnTo>
                  <a:cubicBezTo>
                    <a:pt x="9738" y="4603"/>
                    <a:pt x="8014" y="3599"/>
                    <a:pt x="6006" y="3592"/>
                  </a:cubicBezTo>
                  <a:lnTo>
                    <a:pt x="6006" y="3592"/>
                  </a:lnTo>
                  <a:cubicBezTo>
                    <a:pt x="6010" y="3592"/>
                    <a:pt x="6014" y="3592"/>
                    <a:pt x="6018" y="3592"/>
                  </a:cubicBezTo>
                  <a:lnTo>
                    <a:pt x="6018" y="3592"/>
                  </a:lnTo>
                  <a:cubicBezTo>
                    <a:pt x="6013" y="3592"/>
                    <a:pt x="6008" y="3592"/>
                    <a:pt x="6003" y="3592"/>
                  </a:cubicBezTo>
                  <a:lnTo>
                    <a:pt x="6003" y="3592"/>
                  </a:lnTo>
                  <a:cubicBezTo>
                    <a:pt x="5997" y="3592"/>
                    <a:pt x="5992" y="3592"/>
                    <a:pt x="5987" y="3592"/>
                  </a:cubicBezTo>
                  <a:cubicBezTo>
                    <a:pt x="5991" y="3592"/>
                    <a:pt x="5995" y="3592"/>
                    <a:pt x="5999" y="3592"/>
                  </a:cubicBezTo>
                  <a:lnTo>
                    <a:pt x="5999" y="3592"/>
                  </a:lnTo>
                  <a:cubicBezTo>
                    <a:pt x="4022" y="3599"/>
                    <a:pt x="2298" y="4666"/>
                    <a:pt x="1418" y="5294"/>
                  </a:cubicBezTo>
                  <a:lnTo>
                    <a:pt x="1418" y="2143"/>
                  </a:lnTo>
                  <a:lnTo>
                    <a:pt x="1765" y="2143"/>
                  </a:lnTo>
                  <a:cubicBezTo>
                    <a:pt x="1986" y="2143"/>
                    <a:pt x="2112" y="1986"/>
                    <a:pt x="2112" y="1765"/>
                  </a:cubicBezTo>
                  <a:lnTo>
                    <a:pt x="2112" y="1419"/>
                  </a:lnTo>
                  <a:close/>
                  <a:moveTo>
                    <a:pt x="6002" y="3592"/>
                  </a:moveTo>
                  <a:cubicBezTo>
                    <a:pt x="7319" y="3601"/>
                    <a:pt x="8413" y="4700"/>
                    <a:pt x="8413" y="6018"/>
                  </a:cubicBezTo>
                  <a:cubicBezTo>
                    <a:pt x="8413" y="7368"/>
                    <a:pt x="7319" y="8467"/>
                    <a:pt x="6002" y="8476"/>
                  </a:cubicBezTo>
                  <a:lnTo>
                    <a:pt x="6002" y="8476"/>
                  </a:lnTo>
                  <a:cubicBezTo>
                    <a:pt x="4686" y="8467"/>
                    <a:pt x="3592" y="7368"/>
                    <a:pt x="3592" y="6018"/>
                  </a:cubicBezTo>
                  <a:cubicBezTo>
                    <a:pt x="3592" y="4700"/>
                    <a:pt x="4686" y="3601"/>
                    <a:pt x="6002" y="3592"/>
                  </a:cubicBezTo>
                  <a:close/>
                  <a:moveTo>
                    <a:pt x="10586" y="6774"/>
                  </a:moveTo>
                  <a:lnTo>
                    <a:pt x="10586" y="9925"/>
                  </a:lnTo>
                  <a:lnTo>
                    <a:pt x="10240" y="9925"/>
                  </a:lnTo>
                  <a:cubicBezTo>
                    <a:pt x="10051" y="9925"/>
                    <a:pt x="9893" y="10082"/>
                    <a:pt x="9893" y="10271"/>
                  </a:cubicBezTo>
                  <a:lnTo>
                    <a:pt x="9893" y="10618"/>
                  </a:lnTo>
                  <a:lnTo>
                    <a:pt x="2112" y="10618"/>
                  </a:lnTo>
                  <a:lnTo>
                    <a:pt x="2112" y="10271"/>
                  </a:lnTo>
                  <a:cubicBezTo>
                    <a:pt x="2112" y="10082"/>
                    <a:pt x="1986" y="9925"/>
                    <a:pt x="1765" y="9925"/>
                  </a:cubicBezTo>
                  <a:lnTo>
                    <a:pt x="1418" y="9925"/>
                  </a:lnTo>
                  <a:lnTo>
                    <a:pt x="1418" y="6774"/>
                  </a:lnTo>
                  <a:cubicBezTo>
                    <a:pt x="2298" y="7434"/>
                    <a:pt x="4022" y="8469"/>
                    <a:pt x="5999" y="8476"/>
                  </a:cubicBezTo>
                  <a:lnTo>
                    <a:pt x="5999" y="8476"/>
                  </a:lnTo>
                  <a:cubicBezTo>
                    <a:pt x="5995" y="8476"/>
                    <a:pt x="5991" y="8476"/>
                    <a:pt x="5987" y="8476"/>
                  </a:cubicBezTo>
                  <a:cubicBezTo>
                    <a:pt x="5992" y="8476"/>
                    <a:pt x="5997" y="8476"/>
                    <a:pt x="6002" y="8476"/>
                  </a:cubicBezTo>
                  <a:lnTo>
                    <a:pt x="6002" y="8476"/>
                  </a:lnTo>
                  <a:cubicBezTo>
                    <a:pt x="6008" y="8476"/>
                    <a:pt x="6013" y="8476"/>
                    <a:pt x="6018" y="8476"/>
                  </a:cubicBezTo>
                  <a:cubicBezTo>
                    <a:pt x="6014" y="8476"/>
                    <a:pt x="6010" y="8476"/>
                    <a:pt x="6006" y="8476"/>
                  </a:cubicBezTo>
                  <a:lnTo>
                    <a:pt x="6006" y="8476"/>
                  </a:lnTo>
                  <a:cubicBezTo>
                    <a:pt x="8014" y="8469"/>
                    <a:pt x="9738" y="7402"/>
                    <a:pt x="10586" y="6774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65"/>
                  </a:lnTo>
                  <a:cubicBezTo>
                    <a:pt x="1" y="1986"/>
                    <a:pt x="158" y="2143"/>
                    <a:pt x="347" y="2143"/>
                  </a:cubicBezTo>
                  <a:lnTo>
                    <a:pt x="694" y="2143"/>
                  </a:lnTo>
                  <a:lnTo>
                    <a:pt x="694" y="9925"/>
                  </a:lnTo>
                  <a:lnTo>
                    <a:pt x="347" y="9925"/>
                  </a:lnTo>
                  <a:cubicBezTo>
                    <a:pt x="158" y="9925"/>
                    <a:pt x="1" y="10082"/>
                    <a:pt x="1" y="10271"/>
                  </a:cubicBezTo>
                  <a:lnTo>
                    <a:pt x="1" y="11689"/>
                  </a:lnTo>
                  <a:cubicBezTo>
                    <a:pt x="1" y="11910"/>
                    <a:pt x="158" y="12036"/>
                    <a:pt x="347" y="12036"/>
                  </a:cubicBezTo>
                  <a:lnTo>
                    <a:pt x="1765" y="12036"/>
                  </a:lnTo>
                  <a:cubicBezTo>
                    <a:pt x="1986" y="12036"/>
                    <a:pt x="2112" y="11910"/>
                    <a:pt x="2112" y="11689"/>
                  </a:cubicBezTo>
                  <a:lnTo>
                    <a:pt x="2112" y="11343"/>
                  </a:lnTo>
                  <a:lnTo>
                    <a:pt x="9893" y="11343"/>
                  </a:lnTo>
                  <a:lnTo>
                    <a:pt x="9893" y="11689"/>
                  </a:lnTo>
                  <a:cubicBezTo>
                    <a:pt x="9893" y="11910"/>
                    <a:pt x="10051" y="12036"/>
                    <a:pt x="10240" y="12036"/>
                  </a:cubicBezTo>
                  <a:lnTo>
                    <a:pt x="11658" y="12036"/>
                  </a:lnTo>
                  <a:cubicBezTo>
                    <a:pt x="11847" y="12036"/>
                    <a:pt x="12004" y="11910"/>
                    <a:pt x="12004" y="11689"/>
                  </a:cubicBezTo>
                  <a:lnTo>
                    <a:pt x="12004" y="10271"/>
                  </a:lnTo>
                  <a:cubicBezTo>
                    <a:pt x="12004" y="10082"/>
                    <a:pt x="11847" y="9925"/>
                    <a:pt x="11658" y="9925"/>
                  </a:cubicBezTo>
                  <a:lnTo>
                    <a:pt x="11311" y="9925"/>
                  </a:lnTo>
                  <a:lnTo>
                    <a:pt x="11311" y="2143"/>
                  </a:lnTo>
                  <a:lnTo>
                    <a:pt x="11658" y="2143"/>
                  </a:lnTo>
                  <a:cubicBezTo>
                    <a:pt x="11847" y="2143"/>
                    <a:pt x="12004" y="1986"/>
                    <a:pt x="12004" y="1765"/>
                  </a:cubicBezTo>
                  <a:lnTo>
                    <a:pt x="12004" y="347"/>
                  </a:lnTo>
                  <a:cubicBezTo>
                    <a:pt x="12004" y="158"/>
                    <a:pt x="11847" y="1"/>
                    <a:pt x="11658" y="1"/>
                  </a:cubicBezTo>
                  <a:lnTo>
                    <a:pt x="10240" y="1"/>
                  </a:lnTo>
                  <a:cubicBezTo>
                    <a:pt x="10051" y="1"/>
                    <a:pt x="9893" y="158"/>
                    <a:pt x="9893" y="347"/>
                  </a:cubicBezTo>
                  <a:lnTo>
                    <a:pt x="9893" y="725"/>
                  </a:lnTo>
                  <a:lnTo>
                    <a:pt x="2112" y="725"/>
                  </a:lnTo>
                  <a:lnTo>
                    <a:pt x="2112" y="347"/>
                  </a:lnTo>
                  <a:cubicBezTo>
                    <a:pt x="2112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19" name="Google Shape;5519;p51"/>
            <p:cNvSpPr/>
            <p:nvPr/>
          </p:nvSpPr>
          <p:spPr>
            <a:xfrm>
              <a:off x="-48524475" y="3306025"/>
              <a:ext cx="88225" cy="89050"/>
            </a:xfrm>
            <a:custGeom>
              <a:avLst/>
              <a:gdLst/>
              <a:ahLst/>
              <a:cxnLst/>
              <a:rect l="l" t="t" r="r" b="b"/>
              <a:pathLst>
                <a:path w="3529" h="3562" extrusionOk="0">
                  <a:moveTo>
                    <a:pt x="1765" y="726"/>
                  </a:moveTo>
                  <a:cubicBezTo>
                    <a:pt x="2363" y="726"/>
                    <a:pt x="2836" y="1198"/>
                    <a:pt x="2836" y="1765"/>
                  </a:cubicBezTo>
                  <a:cubicBezTo>
                    <a:pt x="2836" y="2364"/>
                    <a:pt x="2363" y="2836"/>
                    <a:pt x="1765" y="2836"/>
                  </a:cubicBezTo>
                  <a:cubicBezTo>
                    <a:pt x="1166" y="2836"/>
                    <a:pt x="694" y="2364"/>
                    <a:pt x="694" y="1765"/>
                  </a:cubicBez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1765" y="1"/>
                  </a:moveTo>
                  <a:cubicBezTo>
                    <a:pt x="788" y="1"/>
                    <a:pt x="0" y="789"/>
                    <a:pt x="0" y="1765"/>
                  </a:cubicBezTo>
                  <a:cubicBezTo>
                    <a:pt x="0" y="2773"/>
                    <a:pt x="788" y="3561"/>
                    <a:pt x="1765" y="3561"/>
                  </a:cubicBezTo>
                  <a:cubicBezTo>
                    <a:pt x="2741" y="3561"/>
                    <a:pt x="3529" y="2773"/>
                    <a:pt x="3529" y="1765"/>
                  </a:cubicBezTo>
                  <a:cubicBezTo>
                    <a:pt x="3529" y="789"/>
                    <a:pt x="274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0" name="Google Shape;5520;p51"/>
            <p:cNvSpPr/>
            <p:nvPr/>
          </p:nvSpPr>
          <p:spPr>
            <a:xfrm>
              <a:off x="-48489025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725"/>
                    <a:pt x="347" y="725"/>
                  </a:cubicBezTo>
                  <a:cubicBezTo>
                    <a:pt x="536" y="725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21" name="Google Shape;5521;p51"/>
          <p:cNvGrpSpPr/>
          <p:nvPr/>
        </p:nvGrpSpPr>
        <p:grpSpPr>
          <a:xfrm>
            <a:off x="4206147" y="4642215"/>
            <a:ext cx="442428" cy="442428"/>
            <a:chOff x="-48630025" y="3569100"/>
            <a:chExt cx="300100" cy="300100"/>
          </a:xfrm>
        </p:grpSpPr>
        <p:sp>
          <p:nvSpPr>
            <p:cNvPr id="5522" name="Google Shape;5522;p51"/>
            <p:cNvSpPr/>
            <p:nvPr/>
          </p:nvSpPr>
          <p:spPr>
            <a:xfrm>
              <a:off x="-48400825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3" name="Google Shape;5523;p51"/>
            <p:cNvSpPr/>
            <p:nvPr/>
          </p:nvSpPr>
          <p:spPr>
            <a:xfrm>
              <a:off x="-48400825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4" name="Google Shape;5524;p51"/>
            <p:cNvSpPr/>
            <p:nvPr/>
          </p:nvSpPr>
          <p:spPr>
            <a:xfrm>
              <a:off x="-48488250" y="371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5" name="Google Shape;5525;p51"/>
            <p:cNvSpPr/>
            <p:nvPr/>
          </p:nvSpPr>
          <p:spPr>
            <a:xfrm>
              <a:off x="-48488250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6" name="Google Shape;5526;p51"/>
            <p:cNvSpPr/>
            <p:nvPr/>
          </p:nvSpPr>
          <p:spPr>
            <a:xfrm>
              <a:off x="-48400825" y="36400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cubicBezTo>
                    <a:pt x="568" y="693"/>
                    <a:pt x="725" y="536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7" name="Google Shape;5527;p51"/>
            <p:cNvSpPr/>
            <p:nvPr/>
          </p:nvSpPr>
          <p:spPr>
            <a:xfrm>
              <a:off x="-48541800" y="3569100"/>
              <a:ext cx="211875" cy="300100"/>
            </a:xfrm>
            <a:custGeom>
              <a:avLst/>
              <a:gdLst/>
              <a:ahLst/>
              <a:cxnLst/>
              <a:rect l="l" t="t" r="r" b="b"/>
              <a:pathLst>
                <a:path w="8475" h="12004" extrusionOk="0">
                  <a:moveTo>
                    <a:pt x="2489" y="2080"/>
                  </a:moveTo>
                  <a:cubicBezTo>
                    <a:pt x="3088" y="2080"/>
                    <a:pt x="3560" y="2552"/>
                    <a:pt x="3560" y="3151"/>
                  </a:cubicBezTo>
                  <a:cubicBezTo>
                    <a:pt x="3560" y="3750"/>
                    <a:pt x="3088" y="4222"/>
                    <a:pt x="2489" y="4222"/>
                  </a:cubicBezTo>
                  <a:cubicBezTo>
                    <a:pt x="1891" y="4222"/>
                    <a:pt x="1418" y="3750"/>
                    <a:pt x="1418" y="3151"/>
                  </a:cubicBezTo>
                  <a:cubicBezTo>
                    <a:pt x="1418" y="2552"/>
                    <a:pt x="1891" y="2080"/>
                    <a:pt x="2489" y="2080"/>
                  </a:cubicBezTo>
                  <a:close/>
                  <a:moveTo>
                    <a:pt x="6018" y="2080"/>
                  </a:moveTo>
                  <a:cubicBezTo>
                    <a:pt x="6585" y="2080"/>
                    <a:pt x="7057" y="2552"/>
                    <a:pt x="7057" y="3151"/>
                  </a:cubicBezTo>
                  <a:cubicBezTo>
                    <a:pt x="7057" y="3750"/>
                    <a:pt x="6585" y="4222"/>
                    <a:pt x="6018" y="4222"/>
                  </a:cubicBezTo>
                  <a:cubicBezTo>
                    <a:pt x="5419" y="4222"/>
                    <a:pt x="4947" y="3750"/>
                    <a:pt x="4947" y="3151"/>
                  </a:cubicBezTo>
                  <a:cubicBezTo>
                    <a:pt x="4947" y="2552"/>
                    <a:pt x="5419" y="2080"/>
                    <a:pt x="6018" y="2080"/>
                  </a:cubicBezTo>
                  <a:close/>
                  <a:moveTo>
                    <a:pt x="2489" y="4915"/>
                  </a:moveTo>
                  <a:cubicBezTo>
                    <a:pt x="3088" y="4915"/>
                    <a:pt x="3560" y="5388"/>
                    <a:pt x="3560" y="5987"/>
                  </a:cubicBezTo>
                  <a:cubicBezTo>
                    <a:pt x="3560" y="6585"/>
                    <a:pt x="3088" y="7058"/>
                    <a:pt x="2489" y="7058"/>
                  </a:cubicBezTo>
                  <a:cubicBezTo>
                    <a:pt x="1891" y="7058"/>
                    <a:pt x="1418" y="6585"/>
                    <a:pt x="1418" y="5987"/>
                  </a:cubicBezTo>
                  <a:cubicBezTo>
                    <a:pt x="1418" y="5388"/>
                    <a:pt x="1891" y="4915"/>
                    <a:pt x="2489" y="4915"/>
                  </a:cubicBezTo>
                  <a:close/>
                  <a:moveTo>
                    <a:pt x="6018" y="4915"/>
                  </a:moveTo>
                  <a:cubicBezTo>
                    <a:pt x="6585" y="4915"/>
                    <a:pt x="7057" y="5388"/>
                    <a:pt x="7057" y="5987"/>
                  </a:cubicBezTo>
                  <a:cubicBezTo>
                    <a:pt x="7057" y="6585"/>
                    <a:pt x="6585" y="7058"/>
                    <a:pt x="6018" y="7058"/>
                  </a:cubicBezTo>
                  <a:cubicBezTo>
                    <a:pt x="5419" y="7058"/>
                    <a:pt x="4947" y="6585"/>
                    <a:pt x="4947" y="5987"/>
                  </a:cubicBezTo>
                  <a:cubicBezTo>
                    <a:pt x="4947" y="5388"/>
                    <a:pt x="5419" y="4915"/>
                    <a:pt x="6018" y="4915"/>
                  </a:cubicBezTo>
                  <a:close/>
                  <a:moveTo>
                    <a:pt x="2489" y="7751"/>
                  </a:moveTo>
                  <a:cubicBezTo>
                    <a:pt x="3088" y="7751"/>
                    <a:pt x="3560" y="8223"/>
                    <a:pt x="3560" y="8822"/>
                  </a:cubicBezTo>
                  <a:cubicBezTo>
                    <a:pt x="3560" y="9421"/>
                    <a:pt x="3088" y="9862"/>
                    <a:pt x="2489" y="9862"/>
                  </a:cubicBezTo>
                  <a:cubicBezTo>
                    <a:pt x="1891" y="9862"/>
                    <a:pt x="1418" y="9421"/>
                    <a:pt x="1418" y="8822"/>
                  </a:cubicBezTo>
                  <a:cubicBezTo>
                    <a:pt x="1418" y="8223"/>
                    <a:pt x="1891" y="7751"/>
                    <a:pt x="2489" y="7751"/>
                  </a:cubicBezTo>
                  <a:close/>
                  <a:moveTo>
                    <a:pt x="6018" y="7751"/>
                  </a:moveTo>
                  <a:cubicBezTo>
                    <a:pt x="6585" y="7751"/>
                    <a:pt x="7057" y="8223"/>
                    <a:pt x="7057" y="8822"/>
                  </a:cubicBezTo>
                  <a:cubicBezTo>
                    <a:pt x="7057" y="9421"/>
                    <a:pt x="6585" y="9862"/>
                    <a:pt x="6018" y="9862"/>
                  </a:cubicBezTo>
                  <a:cubicBezTo>
                    <a:pt x="5419" y="9862"/>
                    <a:pt x="4947" y="9421"/>
                    <a:pt x="4947" y="8822"/>
                  </a:cubicBezTo>
                  <a:cubicBezTo>
                    <a:pt x="4947" y="8223"/>
                    <a:pt x="5419" y="7751"/>
                    <a:pt x="6018" y="7751"/>
                  </a:cubicBezTo>
                  <a:close/>
                  <a:moveTo>
                    <a:pt x="1796" y="1"/>
                  </a:moveTo>
                  <a:cubicBezTo>
                    <a:pt x="788" y="1"/>
                    <a:pt x="0" y="788"/>
                    <a:pt x="0" y="1765"/>
                  </a:cubicBezTo>
                  <a:lnTo>
                    <a:pt x="0" y="10240"/>
                  </a:lnTo>
                  <a:cubicBezTo>
                    <a:pt x="0" y="11216"/>
                    <a:pt x="788" y="12004"/>
                    <a:pt x="1796" y="12004"/>
                  </a:cubicBezTo>
                  <a:lnTo>
                    <a:pt x="6711" y="12004"/>
                  </a:lnTo>
                  <a:cubicBezTo>
                    <a:pt x="7687" y="12004"/>
                    <a:pt x="8475" y="11216"/>
                    <a:pt x="8475" y="10240"/>
                  </a:cubicBezTo>
                  <a:lnTo>
                    <a:pt x="8475" y="1765"/>
                  </a:lnTo>
                  <a:cubicBezTo>
                    <a:pt x="8475" y="788"/>
                    <a:pt x="7687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8" name="Google Shape;5528;p51"/>
            <p:cNvSpPr/>
            <p:nvPr/>
          </p:nvSpPr>
          <p:spPr>
            <a:xfrm>
              <a:off x="-48488250" y="378175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725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29" name="Google Shape;5529;p51"/>
            <p:cNvSpPr/>
            <p:nvPr/>
          </p:nvSpPr>
          <p:spPr>
            <a:xfrm>
              <a:off x="-48630025" y="3569900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0"/>
                  </a:moveTo>
                  <a:cubicBezTo>
                    <a:pt x="1765" y="0"/>
                    <a:pt x="1229" y="32"/>
                    <a:pt x="631" y="630"/>
                  </a:cubicBezTo>
                  <a:cubicBezTo>
                    <a:pt x="221" y="1040"/>
                    <a:pt x="1" y="1575"/>
                    <a:pt x="1" y="2142"/>
                  </a:cubicBezTo>
                  <a:cubicBezTo>
                    <a:pt x="1" y="2867"/>
                    <a:pt x="631" y="3497"/>
                    <a:pt x="1418" y="3497"/>
                  </a:cubicBezTo>
                  <a:cubicBezTo>
                    <a:pt x="2017" y="3497"/>
                    <a:pt x="2553" y="3119"/>
                    <a:pt x="2742" y="2552"/>
                  </a:cubicBezTo>
                  <a:cubicBezTo>
                    <a:pt x="2868" y="2237"/>
                    <a:pt x="2805" y="1922"/>
                    <a:pt x="2584" y="1701"/>
                  </a:cubicBezTo>
                  <a:cubicBezTo>
                    <a:pt x="2395" y="1449"/>
                    <a:pt x="2269" y="1134"/>
                    <a:pt x="2742" y="567"/>
                  </a:cubicBezTo>
                  <a:cubicBezTo>
                    <a:pt x="2836" y="441"/>
                    <a:pt x="2868" y="315"/>
                    <a:pt x="2805" y="189"/>
                  </a:cubicBezTo>
                  <a:cubicBezTo>
                    <a:pt x="2742" y="95"/>
                    <a:pt x="2584" y="0"/>
                    <a:pt x="24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0" name="Google Shape;5530;p51"/>
            <p:cNvSpPr/>
            <p:nvPr/>
          </p:nvSpPr>
          <p:spPr>
            <a:xfrm>
              <a:off x="-48626875" y="3668350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1"/>
                  </a:cubicBezTo>
                  <a:lnTo>
                    <a:pt x="2584" y="1701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1" name="Google Shape;5531;p51"/>
            <p:cNvSpPr/>
            <p:nvPr/>
          </p:nvSpPr>
          <p:spPr>
            <a:xfrm>
              <a:off x="-48630025" y="3727425"/>
              <a:ext cx="70925" cy="141775"/>
            </a:xfrm>
            <a:custGeom>
              <a:avLst/>
              <a:gdLst/>
              <a:ahLst/>
              <a:cxnLst/>
              <a:rect l="l" t="t" r="r" b="b"/>
              <a:pathLst>
                <a:path w="2837" h="5671" extrusionOk="0">
                  <a:moveTo>
                    <a:pt x="32" y="0"/>
                  </a:moveTo>
                  <a:cubicBezTo>
                    <a:pt x="1" y="347"/>
                    <a:pt x="1" y="756"/>
                    <a:pt x="1" y="1071"/>
                  </a:cubicBezTo>
                  <a:cubicBezTo>
                    <a:pt x="1" y="2741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36" y="756"/>
                    <a:pt x="2836" y="378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2" name="Google Shape;5532;p51"/>
          <p:cNvGrpSpPr/>
          <p:nvPr/>
        </p:nvGrpSpPr>
        <p:grpSpPr>
          <a:xfrm>
            <a:off x="4206736" y="5186809"/>
            <a:ext cx="441248" cy="440105"/>
            <a:chOff x="-48629225" y="3938500"/>
            <a:chExt cx="299300" cy="298525"/>
          </a:xfrm>
        </p:grpSpPr>
        <p:sp>
          <p:nvSpPr>
            <p:cNvPr id="5533" name="Google Shape;5533;p51"/>
            <p:cNvSpPr/>
            <p:nvPr/>
          </p:nvSpPr>
          <p:spPr>
            <a:xfrm>
              <a:off x="-48629225" y="3938500"/>
              <a:ext cx="299300" cy="298525"/>
            </a:xfrm>
            <a:custGeom>
              <a:avLst/>
              <a:gdLst/>
              <a:ahLst/>
              <a:cxnLst/>
              <a:rect l="l" t="t" r="r" b="b"/>
              <a:pathLst>
                <a:path w="11972" h="11941" extrusionOk="0">
                  <a:moveTo>
                    <a:pt x="5955" y="2111"/>
                  </a:moveTo>
                  <a:cubicBezTo>
                    <a:pt x="8097" y="2111"/>
                    <a:pt x="9830" y="3844"/>
                    <a:pt x="9830" y="5986"/>
                  </a:cubicBezTo>
                  <a:cubicBezTo>
                    <a:pt x="9798" y="8129"/>
                    <a:pt x="8066" y="9830"/>
                    <a:pt x="5955" y="9830"/>
                  </a:cubicBezTo>
                  <a:cubicBezTo>
                    <a:pt x="3875" y="9830"/>
                    <a:pt x="2080" y="8129"/>
                    <a:pt x="2080" y="5986"/>
                  </a:cubicBezTo>
                  <a:cubicBezTo>
                    <a:pt x="2080" y="3844"/>
                    <a:pt x="3812" y="2111"/>
                    <a:pt x="5955" y="2111"/>
                  </a:cubicBezTo>
                  <a:close/>
                  <a:moveTo>
                    <a:pt x="5293" y="0"/>
                  </a:moveTo>
                  <a:cubicBezTo>
                    <a:pt x="5167" y="0"/>
                    <a:pt x="5041" y="63"/>
                    <a:pt x="4978" y="189"/>
                  </a:cubicBezTo>
                  <a:lnTo>
                    <a:pt x="4631" y="882"/>
                  </a:lnTo>
                  <a:cubicBezTo>
                    <a:pt x="4190" y="1009"/>
                    <a:pt x="3749" y="1166"/>
                    <a:pt x="3371" y="1418"/>
                  </a:cubicBezTo>
                  <a:lnTo>
                    <a:pt x="2615" y="1166"/>
                  </a:lnTo>
                  <a:cubicBezTo>
                    <a:pt x="2584" y="1158"/>
                    <a:pt x="2550" y="1154"/>
                    <a:pt x="2517" y="1154"/>
                  </a:cubicBezTo>
                  <a:cubicBezTo>
                    <a:pt x="2416" y="1154"/>
                    <a:pt x="2316" y="1190"/>
                    <a:pt x="2269" y="1261"/>
                  </a:cubicBezTo>
                  <a:lnTo>
                    <a:pt x="1260" y="2237"/>
                  </a:lnTo>
                  <a:cubicBezTo>
                    <a:pt x="1197" y="2300"/>
                    <a:pt x="1166" y="2458"/>
                    <a:pt x="1197" y="2584"/>
                  </a:cubicBezTo>
                  <a:lnTo>
                    <a:pt x="1418" y="3340"/>
                  </a:lnTo>
                  <a:cubicBezTo>
                    <a:pt x="1197" y="3718"/>
                    <a:pt x="1040" y="4159"/>
                    <a:pt x="914" y="4600"/>
                  </a:cubicBezTo>
                  <a:lnTo>
                    <a:pt x="221" y="4947"/>
                  </a:lnTo>
                  <a:cubicBezTo>
                    <a:pt x="95" y="5010"/>
                    <a:pt x="0" y="5136"/>
                    <a:pt x="0" y="5262"/>
                  </a:cubicBezTo>
                  <a:lnTo>
                    <a:pt x="0" y="6679"/>
                  </a:lnTo>
                  <a:cubicBezTo>
                    <a:pt x="0" y="6805"/>
                    <a:pt x="95" y="6931"/>
                    <a:pt x="221" y="6994"/>
                  </a:cubicBezTo>
                  <a:lnTo>
                    <a:pt x="914" y="7341"/>
                  </a:lnTo>
                  <a:cubicBezTo>
                    <a:pt x="1040" y="7782"/>
                    <a:pt x="1229" y="8223"/>
                    <a:pt x="1418" y="8601"/>
                  </a:cubicBezTo>
                  <a:lnTo>
                    <a:pt x="1197" y="9357"/>
                  </a:lnTo>
                  <a:cubicBezTo>
                    <a:pt x="1166" y="9483"/>
                    <a:pt x="1197" y="9641"/>
                    <a:pt x="1260" y="9704"/>
                  </a:cubicBezTo>
                  <a:lnTo>
                    <a:pt x="2269" y="10680"/>
                  </a:lnTo>
                  <a:cubicBezTo>
                    <a:pt x="2316" y="10751"/>
                    <a:pt x="2416" y="10787"/>
                    <a:pt x="2517" y="10787"/>
                  </a:cubicBezTo>
                  <a:cubicBezTo>
                    <a:pt x="2550" y="10787"/>
                    <a:pt x="2584" y="10783"/>
                    <a:pt x="2615" y="10775"/>
                  </a:cubicBezTo>
                  <a:lnTo>
                    <a:pt x="3371" y="10523"/>
                  </a:lnTo>
                  <a:cubicBezTo>
                    <a:pt x="3749" y="10775"/>
                    <a:pt x="4190" y="10933"/>
                    <a:pt x="4631" y="11059"/>
                  </a:cubicBezTo>
                  <a:lnTo>
                    <a:pt x="4978" y="11752"/>
                  </a:lnTo>
                  <a:cubicBezTo>
                    <a:pt x="5041" y="11878"/>
                    <a:pt x="5167" y="11941"/>
                    <a:pt x="5293" y="11941"/>
                  </a:cubicBezTo>
                  <a:lnTo>
                    <a:pt x="6711" y="11941"/>
                  </a:lnTo>
                  <a:cubicBezTo>
                    <a:pt x="6837" y="11941"/>
                    <a:pt x="6931" y="11878"/>
                    <a:pt x="7026" y="11752"/>
                  </a:cubicBezTo>
                  <a:lnTo>
                    <a:pt x="7372" y="11059"/>
                  </a:lnTo>
                  <a:cubicBezTo>
                    <a:pt x="7813" y="10933"/>
                    <a:pt x="8255" y="10775"/>
                    <a:pt x="8633" y="10523"/>
                  </a:cubicBezTo>
                  <a:lnTo>
                    <a:pt x="9389" y="10775"/>
                  </a:lnTo>
                  <a:cubicBezTo>
                    <a:pt x="9420" y="10783"/>
                    <a:pt x="9452" y="10787"/>
                    <a:pt x="9483" y="10787"/>
                  </a:cubicBezTo>
                  <a:cubicBezTo>
                    <a:pt x="9576" y="10787"/>
                    <a:pt x="9664" y="10751"/>
                    <a:pt x="9735" y="10680"/>
                  </a:cubicBezTo>
                  <a:lnTo>
                    <a:pt x="10712" y="9704"/>
                  </a:lnTo>
                  <a:cubicBezTo>
                    <a:pt x="10806" y="9641"/>
                    <a:pt x="10838" y="9483"/>
                    <a:pt x="10806" y="9357"/>
                  </a:cubicBezTo>
                  <a:lnTo>
                    <a:pt x="10554" y="8601"/>
                  </a:lnTo>
                  <a:cubicBezTo>
                    <a:pt x="10806" y="8223"/>
                    <a:pt x="10964" y="7782"/>
                    <a:pt x="11058" y="7341"/>
                  </a:cubicBezTo>
                  <a:lnTo>
                    <a:pt x="11783" y="6994"/>
                  </a:lnTo>
                  <a:cubicBezTo>
                    <a:pt x="11909" y="6931"/>
                    <a:pt x="11972" y="6805"/>
                    <a:pt x="11972" y="6679"/>
                  </a:cubicBezTo>
                  <a:lnTo>
                    <a:pt x="11972" y="5262"/>
                  </a:lnTo>
                  <a:cubicBezTo>
                    <a:pt x="11972" y="5136"/>
                    <a:pt x="11909" y="5041"/>
                    <a:pt x="11783" y="4947"/>
                  </a:cubicBezTo>
                  <a:lnTo>
                    <a:pt x="11058" y="4600"/>
                  </a:lnTo>
                  <a:cubicBezTo>
                    <a:pt x="10964" y="4159"/>
                    <a:pt x="10743" y="3718"/>
                    <a:pt x="10554" y="3340"/>
                  </a:cubicBezTo>
                  <a:lnTo>
                    <a:pt x="10806" y="2584"/>
                  </a:lnTo>
                  <a:cubicBezTo>
                    <a:pt x="10838" y="2458"/>
                    <a:pt x="10806" y="2300"/>
                    <a:pt x="10712" y="2237"/>
                  </a:cubicBezTo>
                  <a:lnTo>
                    <a:pt x="9735" y="1261"/>
                  </a:lnTo>
                  <a:cubicBezTo>
                    <a:pt x="9664" y="1190"/>
                    <a:pt x="9558" y="1154"/>
                    <a:pt x="9469" y="1154"/>
                  </a:cubicBezTo>
                  <a:cubicBezTo>
                    <a:pt x="9440" y="1154"/>
                    <a:pt x="9412" y="1158"/>
                    <a:pt x="9389" y="1166"/>
                  </a:cubicBezTo>
                  <a:lnTo>
                    <a:pt x="8633" y="1418"/>
                  </a:lnTo>
                  <a:cubicBezTo>
                    <a:pt x="8255" y="1166"/>
                    <a:pt x="7813" y="1009"/>
                    <a:pt x="7372" y="882"/>
                  </a:cubicBezTo>
                  <a:lnTo>
                    <a:pt x="7026" y="189"/>
                  </a:lnTo>
                  <a:cubicBezTo>
                    <a:pt x="6931" y="63"/>
                    <a:pt x="6837" y="0"/>
                    <a:pt x="67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4" name="Google Shape;5534;p51"/>
            <p:cNvSpPr/>
            <p:nvPr/>
          </p:nvSpPr>
          <p:spPr>
            <a:xfrm>
              <a:off x="-48496900" y="4119650"/>
              <a:ext cx="35450" cy="47275"/>
            </a:xfrm>
            <a:custGeom>
              <a:avLst/>
              <a:gdLst/>
              <a:ahLst/>
              <a:cxnLst/>
              <a:rect l="l" t="t" r="r" b="b"/>
              <a:pathLst>
                <a:path w="1418" h="1891" extrusionOk="0">
                  <a:moveTo>
                    <a:pt x="0" y="0"/>
                  </a:moveTo>
                  <a:lnTo>
                    <a:pt x="0" y="1796"/>
                  </a:lnTo>
                  <a:cubicBezTo>
                    <a:pt x="221" y="1828"/>
                    <a:pt x="473" y="1891"/>
                    <a:pt x="693" y="1891"/>
                  </a:cubicBezTo>
                  <a:cubicBezTo>
                    <a:pt x="945" y="1891"/>
                    <a:pt x="1166" y="1828"/>
                    <a:pt x="1418" y="1796"/>
                  </a:cubicBezTo>
                  <a:lnTo>
                    <a:pt x="1418" y="0"/>
                  </a:lnTo>
                  <a:cubicBezTo>
                    <a:pt x="1166" y="63"/>
                    <a:pt x="945" y="95"/>
                    <a:pt x="693" y="95"/>
                  </a:cubicBezTo>
                  <a:cubicBezTo>
                    <a:pt x="473" y="95"/>
                    <a:pt x="189" y="63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5" name="Google Shape;5535;p51"/>
            <p:cNvSpPr/>
            <p:nvPr/>
          </p:nvSpPr>
          <p:spPr>
            <a:xfrm>
              <a:off x="-48495325" y="4073175"/>
              <a:ext cx="29950" cy="31325"/>
            </a:xfrm>
            <a:custGeom>
              <a:avLst/>
              <a:gdLst/>
              <a:ahLst/>
              <a:cxnLst/>
              <a:rect l="l" t="t" r="r" b="b"/>
              <a:pathLst>
                <a:path w="1198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205" y="1214"/>
                    <a:pt x="410" y="1253"/>
                    <a:pt x="610" y="1253"/>
                  </a:cubicBezTo>
                  <a:cubicBezTo>
                    <a:pt x="811" y="1253"/>
                    <a:pt x="1008" y="1214"/>
                    <a:pt x="1197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6" name="Google Shape;5536;p51"/>
            <p:cNvSpPr/>
            <p:nvPr/>
          </p:nvSpPr>
          <p:spPr>
            <a:xfrm>
              <a:off x="-48559125" y="4009375"/>
              <a:ext cx="159900" cy="149675"/>
            </a:xfrm>
            <a:custGeom>
              <a:avLst/>
              <a:gdLst/>
              <a:ahLst/>
              <a:cxnLst/>
              <a:rect l="l" t="t" r="r" b="b"/>
              <a:pathLst>
                <a:path w="6396" h="5987" extrusionOk="0">
                  <a:moveTo>
                    <a:pt x="3151" y="1"/>
                  </a:moveTo>
                  <a:cubicBezTo>
                    <a:pt x="1418" y="1"/>
                    <a:pt x="0" y="1418"/>
                    <a:pt x="0" y="3151"/>
                  </a:cubicBezTo>
                  <a:cubicBezTo>
                    <a:pt x="0" y="4348"/>
                    <a:pt x="725" y="5420"/>
                    <a:pt x="1764" y="5987"/>
                  </a:cubicBezTo>
                  <a:lnTo>
                    <a:pt x="1764" y="3844"/>
                  </a:lnTo>
                  <a:cubicBezTo>
                    <a:pt x="1764" y="3687"/>
                    <a:pt x="2804" y="1734"/>
                    <a:pt x="2867" y="1608"/>
                  </a:cubicBezTo>
                  <a:cubicBezTo>
                    <a:pt x="2930" y="1482"/>
                    <a:pt x="3064" y="1418"/>
                    <a:pt x="3194" y="1418"/>
                  </a:cubicBezTo>
                  <a:cubicBezTo>
                    <a:pt x="3324" y="1418"/>
                    <a:pt x="3450" y="1482"/>
                    <a:pt x="3497" y="1608"/>
                  </a:cubicBezTo>
                  <a:cubicBezTo>
                    <a:pt x="3592" y="1734"/>
                    <a:pt x="4600" y="3718"/>
                    <a:pt x="4600" y="3844"/>
                  </a:cubicBezTo>
                  <a:lnTo>
                    <a:pt x="4600" y="5987"/>
                  </a:lnTo>
                  <a:cubicBezTo>
                    <a:pt x="5640" y="5451"/>
                    <a:pt x="6396" y="4411"/>
                    <a:pt x="6396" y="3151"/>
                  </a:cubicBezTo>
                  <a:cubicBezTo>
                    <a:pt x="6333" y="1418"/>
                    <a:pt x="4915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37" name="Google Shape;5537;p51"/>
          <p:cNvGrpSpPr/>
          <p:nvPr/>
        </p:nvGrpSpPr>
        <p:grpSpPr>
          <a:xfrm>
            <a:off x="6985169" y="4098800"/>
            <a:ext cx="387880" cy="441285"/>
            <a:chOff x="-46762575" y="3200500"/>
            <a:chExt cx="263100" cy="299325"/>
          </a:xfrm>
        </p:grpSpPr>
        <p:sp>
          <p:nvSpPr>
            <p:cNvPr id="5538" name="Google Shape;5538;p51"/>
            <p:cNvSpPr/>
            <p:nvPr/>
          </p:nvSpPr>
          <p:spPr>
            <a:xfrm>
              <a:off x="-46762575" y="3393475"/>
              <a:ext cx="263100" cy="106350"/>
            </a:xfrm>
            <a:custGeom>
              <a:avLst/>
              <a:gdLst/>
              <a:ahLst/>
              <a:cxnLst/>
              <a:rect l="l" t="t" r="r" b="b"/>
              <a:pathLst>
                <a:path w="10524" h="4254" extrusionOk="0">
                  <a:moveTo>
                    <a:pt x="7814" y="1418"/>
                  </a:moveTo>
                  <a:lnTo>
                    <a:pt x="8003" y="2142"/>
                  </a:lnTo>
                  <a:lnTo>
                    <a:pt x="2553" y="2142"/>
                  </a:lnTo>
                  <a:lnTo>
                    <a:pt x="2710" y="1418"/>
                  </a:lnTo>
                  <a:close/>
                  <a:moveTo>
                    <a:pt x="726" y="0"/>
                  </a:moveTo>
                  <a:lnTo>
                    <a:pt x="726" y="725"/>
                  </a:lnTo>
                  <a:lnTo>
                    <a:pt x="379" y="725"/>
                  </a:lnTo>
                  <a:cubicBezTo>
                    <a:pt x="159" y="725"/>
                    <a:pt x="1" y="882"/>
                    <a:pt x="1" y="1071"/>
                  </a:cubicBezTo>
                  <a:cubicBezTo>
                    <a:pt x="1" y="1260"/>
                    <a:pt x="159" y="1418"/>
                    <a:pt x="379" y="1418"/>
                  </a:cubicBezTo>
                  <a:lnTo>
                    <a:pt x="2017" y="1418"/>
                  </a:lnTo>
                  <a:lnTo>
                    <a:pt x="1419" y="3844"/>
                  </a:lnTo>
                  <a:cubicBezTo>
                    <a:pt x="1387" y="4033"/>
                    <a:pt x="1513" y="4222"/>
                    <a:pt x="1671" y="4253"/>
                  </a:cubicBezTo>
                  <a:lnTo>
                    <a:pt x="1734" y="4253"/>
                  </a:lnTo>
                  <a:cubicBezTo>
                    <a:pt x="1891" y="4253"/>
                    <a:pt x="2049" y="4159"/>
                    <a:pt x="2112" y="4001"/>
                  </a:cubicBezTo>
                  <a:lnTo>
                    <a:pt x="2364" y="2804"/>
                  </a:lnTo>
                  <a:lnTo>
                    <a:pt x="8161" y="2804"/>
                  </a:lnTo>
                  <a:lnTo>
                    <a:pt x="8444" y="4001"/>
                  </a:lnTo>
                  <a:cubicBezTo>
                    <a:pt x="8476" y="4159"/>
                    <a:pt x="8633" y="4253"/>
                    <a:pt x="8791" y="4253"/>
                  </a:cubicBezTo>
                  <a:lnTo>
                    <a:pt x="8854" y="4253"/>
                  </a:lnTo>
                  <a:cubicBezTo>
                    <a:pt x="9074" y="4222"/>
                    <a:pt x="9169" y="4033"/>
                    <a:pt x="9106" y="3844"/>
                  </a:cubicBezTo>
                  <a:lnTo>
                    <a:pt x="8507" y="1418"/>
                  </a:lnTo>
                  <a:lnTo>
                    <a:pt x="10177" y="1418"/>
                  </a:lnTo>
                  <a:cubicBezTo>
                    <a:pt x="10366" y="1418"/>
                    <a:pt x="10524" y="1260"/>
                    <a:pt x="10524" y="1071"/>
                  </a:cubicBezTo>
                  <a:cubicBezTo>
                    <a:pt x="10524" y="882"/>
                    <a:pt x="10398" y="725"/>
                    <a:pt x="10209" y="725"/>
                  </a:cubicBezTo>
                  <a:lnTo>
                    <a:pt x="9862" y="725"/>
                  </a:lnTo>
                  <a:lnTo>
                    <a:pt x="98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39" name="Google Shape;5539;p51"/>
            <p:cNvSpPr/>
            <p:nvPr/>
          </p:nvSpPr>
          <p:spPr>
            <a:xfrm>
              <a:off x="-46743650" y="3200500"/>
              <a:ext cx="228425" cy="176450"/>
            </a:xfrm>
            <a:custGeom>
              <a:avLst/>
              <a:gdLst/>
              <a:ahLst/>
              <a:cxnLst/>
              <a:rect l="l" t="t" r="r" b="b"/>
              <a:pathLst>
                <a:path w="9137" h="7058" extrusionOk="0">
                  <a:moveTo>
                    <a:pt x="4568" y="725"/>
                  </a:moveTo>
                  <a:cubicBezTo>
                    <a:pt x="5041" y="725"/>
                    <a:pt x="5419" y="1040"/>
                    <a:pt x="5545" y="1418"/>
                  </a:cubicBezTo>
                  <a:lnTo>
                    <a:pt x="3592" y="1418"/>
                  </a:lnTo>
                  <a:cubicBezTo>
                    <a:pt x="3686" y="1040"/>
                    <a:pt x="4096" y="725"/>
                    <a:pt x="4568" y="725"/>
                  </a:cubicBezTo>
                  <a:close/>
                  <a:moveTo>
                    <a:pt x="4568" y="2804"/>
                  </a:moveTo>
                  <a:cubicBezTo>
                    <a:pt x="5167" y="2804"/>
                    <a:pt x="5640" y="3277"/>
                    <a:pt x="5640" y="3875"/>
                  </a:cubicBezTo>
                  <a:cubicBezTo>
                    <a:pt x="5576" y="4474"/>
                    <a:pt x="5104" y="4947"/>
                    <a:pt x="4568" y="4947"/>
                  </a:cubicBezTo>
                  <a:cubicBezTo>
                    <a:pt x="3970" y="4947"/>
                    <a:pt x="3497" y="4474"/>
                    <a:pt x="3497" y="3875"/>
                  </a:cubicBezTo>
                  <a:cubicBezTo>
                    <a:pt x="3497" y="3277"/>
                    <a:pt x="3970" y="2804"/>
                    <a:pt x="4568" y="2804"/>
                  </a:cubicBezTo>
                  <a:close/>
                  <a:moveTo>
                    <a:pt x="4568" y="0"/>
                  </a:moveTo>
                  <a:cubicBezTo>
                    <a:pt x="3718" y="0"/>
                    <a:pt x="2993" y="630"/>
                    <a:pt x="2836" y="1418"/>
                  </a:cubicBezTo>
                  <a:lnTo>
                    <a:pt x="1071" y="1418"/>
                  </a:lnTo>
                  <a:cubicBezTo>
                    <a:pt x="473" y="1418"/>
                    <a:pt x="0" y="1891"/>
                    <a:pt x="0" y="2489"/>
                  </a:cubicBezTo>
                  <a:lnTo>
                    <a:pt x="0" y="7057"/>
                  </a:lnTo>
                  <a:lnTo>
                    <a:pt x="914" y="7057"/>
                  </a:lnTo>
                  <a:lnTo>
                    <a:pt x="2899" y="5041"/>
                  </a:lnTo>
                  <a:cubicBezTo>
                    <a:pt x="2962" y="4978"/>
                    <a:pt x="3056" y="4947"/>
                    <a:pt x="3155" y="4947"/>
                  </a:cubicBezTo>
                  <a:cubicBezTo>
                    <a:pt x="3253" y="4947"/>
                    <a:pt x="3355" y="4978"/>
                    <a:pt x="3434" y="5041"/>
                  </a:cubicBezTo>
                  <a:lnTo>
                    <a:pt x="4600" y="6238"/>
                  </a:lnTo>
                  <a:lnTo>
                    <a:pt x="5703" y="5041"/>
                  </a:lnTo>
                  <a:cubicBezTo>
                    <a:pt x="5766" y="4962"/>
                    <a:pt x="5852" y="4923"/>
                    <a:pt x="5943" y="4923"/>
                  </a:cubicBezTo>
                  <a:cubicBezTo>
                    <a:pt x="6033" y="4923"/>
                    <a:pt x="6128" y="4962"/>
                    <a:pt x="6207" y="5041"/>
                  </a:cubicBezTo>
                  <a:lnTo>
                    <a:pt x="8223" y="7057"/>
                  </a:lnTo>
                  <a:lnTo>
                    <a:pt x="9137" y="7057"/>
                  </a:lnTo>
                  <a:lnTo>
                    <a:pt x="9137" y="2489"/>
                  </a:lnTo>
                  <a:cubicBezTo>
                    <a:pt x="9137" y="1891"/>
                    <a:pt x="8664" y="1418"/>
                    <a:pt x="8065" y="1418"/>
                  </a:cubicBezTo>
                  <a:lnTo>
                    <a:pt x="6301" y="1418"/>
                  </a:lnTo>
                  <a:cubicBezTo>
                    <a:pt x="6144" y="630"/>
                    <a:pt x="5450" y="0"/>
                    <a:pt x="45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0" name="Google Shape;5540;p51"/>
            <p:cNvSpPr/>
            <p:nvPr/>
          </p:nvSpPr>
          <p:spPr>
            <a:xfrm>
              <a:off x="-46638125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1" name="Google Shape;5541;p51"/>
            <p:cNvSpPr/>
            <p:nvPr/>
          </p:nvSpPr>
          <p:spPr>
            <a:xfrm>
              <a:off x="-46696400" y="3345425"/>
              <a:ext cx="63025" cy="31525"/>
            </a:xfrm>
            <a:custGeom>
              <a:avLst/>
              <a:gdLst/>
              <a:ahLst/>
              <a:cxnLst/>
              <a:rect l="l" t="t" r="r" b="b"/>
              <a:pathLst>
                <a:path w="2521" h="1261" extrusionOk="0">
                  <a:moveTo>
                    <a:pt x="1261" y="0"/>
                  </a:moveTo>
                  <a:lnTo>
                    <a:pt x="0" y="1260"/>
                  </a:lnTo>
                  <a:lnTo>
                    <a:pt x="2521" y="1260"/>
                  </a:lnTo>
                  <a:lnTo>
                    <a:pt x="126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2" name="Google Shape;5542;p51"/>
            <p:cNvSpPr/>
            <p:nvPr/>
          </p:nvSpPr>
          <p:spPr>
            <a:xfrm>
              <a:off x="-46616850" y="3345425"/>
              <a:ext cx="53575" cy="31525"/>
            </a:xfrm>
            <a:custGeom>
              <a:avLst/>
              <a:gdLst/>
              <a:ahLst/>
              <a:cxnLst/>
              <a:rect l="l" t="t" r="r" b="b"/>
              <a:pathLst>
                <a:path w="2143" h="1261" extrusionOk="0">
                  <a:moveTo>
                    <a:pt x="883" y="0"/>
                  </a:moveTo>
                  <a:lnTo>
                    <a:pt x="0" y="945"/>
                  </a:lnTo>
                  <a:lnTo>
                    <a:pt x="315" y="1260"/>
                  </a:lnTo>
                  <a:lnTo>
                    <a:pt x="2143" y="1260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3" name="Google Shape;5543;p51"/>
          <p:cNvGrpSpPr/>
          <p:nvPr/>
        </p:nvGrpSpPr>
        <p:grpSpPr>
          <a:xfrm>
            <a:off x="6957877" y="4670079"/>
            <a:ext cx="442464" cy="389023"/>
            <a:chOff x="-46779900" y="3588000"/>
            <a:chExt cx="300125" cy="263875"/>
          </a:xfrm>
        </p:grpSpPr>
        <p:sp>
          <p:nvSpPr>
            <p:cNvPr id="5544" name="Google Shape;5544;p51"/>
            <p:cNvSpPr/>
            <p:nvPr/>
          </p:nvSpPr>
          <p:spPr>
            <a:xfrm>
              <a:off x="-46746025" y="3588000"/>
              <a:ext cx="230800" cy="263875"/>
            </a:xfrm>
            <a:custGeom>
              <a:avLst/>
              <a:gdLst/>
              <a:ahLst/>
              <a:cxnLst/>
              <a:rect l="l" t="t" r="r" b="b"/>
              <a:pathLst>
                <a:path w="9232" h="10555" extrusionOk="0">
                  <a:moveTo>
                    <a:pt x="4632" y="1"/>
                  </a:moveTo>
                  <a:cubicBezTo>
                    <a:pt x="3309" y="1"/>
                    <a:pt x="2017" y="442"/>
                    <a:pt x="1040" y="1355"/>
                  </a:cubicBezTo>
                  <a:cubicBezTo>
                    <a:pt x="694" y="1670"/>
                    <a:pt x="599" y="2206"/>
                    <a:pt x="851" y="2679"/>
                  </a:cubicBezTo>
                  <a:cubicBezTo>
                    <a:pt x="284" y="3403"/>
                    <a:pt x="1" y="4317"/>
                    <a:pt x="1" y="5262"/>
                  </a:cubicBezTo>
                  <a:lnTo>
                    <a:pt x="1" y="9484"/>
                  </a:lnTo>
                  <a:cubicBezTo>
                    <a:pt x="1" y="10082"/>
                    <a:pt x="473" y="10555"/>
                    <a:pt x="1072" y="10555"/>
                  </a:cubicBezTo>
                  <a:cubicBezTo>
                    <a:pt x="1670" y="10555"/>
                    <a:pt x="2143" y="10082"/>
                    <a:pt x="2143" y="9484"/>
                  </a:cubicBezTo>
                  <a:lnTo>
                    <a:pt x="2143" y="6680"/>
                  </a:lnTo>
                  <a:cubicBezTo>
                    <a:pt x="2143" y="6081"/>
                    <a:pt x="1670" y="5609"/>
                    <a:pt x="1072" y="5609"/>
                  </a:cubicBezTo>
                  <a:cubicBezTo>
                    <a:pt x="946" y="5609"/>
                    <a:pt x="851" y="5672"/>
                    <a:pt x="725" y="5703"/>
                  </a:cubicBezTo>
                  <a:lnTo>
                    <a:pt x="725" y="5262"/>
                  </a:lnTo>
                  <a:cubicBezTo>
                    <a:pt x="725" y="4474"/>
                    <a:pt x="946" y="3750"/>
                    <a:pt x="1387" y="3151"/>
                  </a:cubicBezTo>
                  <a:cubicBezTo>
                    <a:pt x="1499" y="3182"/>
                    <a:pt x="1620" y="3199"/>
                    <a:pt x="1745" y="3199"/>
                  </a:cubicBezTo>
                  <a:cubicBezTo>
                    <a:pt x="2005" y="3199"/>
                    <a:pt x="2276" y="3123"/>
                    <a:pt x="2489" y="2931"/>
                  </a:cubicBezTo>
                  <a:cubicBezTo>
                    <a:pt x="3057" y="2427"/>
                    <a:pt x="3836" y="2175"/>
                    <a:pt x="4616" y="2175"/>
                  </a:cubicBezTo>
                  <a:cubicBezTo>
                    <a:pt x="5396" y="2175"/>
                    <a:pt x="6176" y="2427"/>
                    <a:pt x="6743" y="2931"/>
                  </a:cubicBezTo>
                  <a:cubicBezTo>
                    <a:pt x="6942" y="3107"/>
                    <a:pt x="7187" y="3207"/>
                    <a:pt x="7468" y="3207"/>
                  </a:cubicBezTo>
                  <a:cubicBezTo>
                    <a:pt x="7588" y="3207"/>
                    <a:pt x="7714" y="3189"/>
                    <a:pt x="7845" y="3151"/>
                  </a:cubicBezTo>
                  <a:cubicBezTo>
                    <a:pt x="8286" y="3781"/>
                    <a:pt x="8507" y="4506"/>
                    <a:pt x="8507" y="5262"/>
                  </a:cubicBezTo>
                  <a:lnTo>
                    <a:pt x="8507" y="5703"/>
                  </a:lnTo>
                  <a:cubicBezTo>
                    <a:pt x="8412" y="5640"/>
                    <a:pt x="8286" y="5609"/>
                    <a:pt x="8160" y="5609"/>
                  </a:cubicBezTo>
                  <a:cubicBezTo>
                    <a:pt x="7562" y="5609"/>
                    <a:pt x="7089" y="6081"/>
                    <a:pt x="7089" y="6680"/>
                  </a:cubicBezTo>
                  <a:lnTo>
                    <a:pt x="7089" y="9484"/>
                  </a:lnTo>
                  <a:cubicBezTo>
                    <a:pt x="7089" y="10082"/>
                    <a:pt x="7562" y="10555"/>
                    <a:pt x="8160" y="10555"/>
                  </a:cubicBezTo>
                  <a:cubicBezTo>
                    <a:pt x="8759" y="10555"/>
                    <a:pt x="9232" y="10082"/>
                    <a:pt x="9232" y="9484"/>
                  </a:cubicBezTo>
                  <a:lnTo>
                    <a:pt x="9232" y="5262"/>
                  </a:lnTo>
                  <a:cubicBezTo>
                    <a:pt x="9232" y="4317"/>
                    <a:pt x="8948" y="3466"/>
                    <a:pt x="8412" y="2679"/>
                  </a:cubicBezTo>
                  <a:cubicBezTo>
                    <a:pt x="8664" y="2206"/>
                    <a:pt x="8570" y="1670"/>
                    <a:pt x="8223" y="1355"/>
                  </a:cubicBezTo>
                  <a:cubicBezTo>
                    <a:pt x="7215" y="442"/>
                    <a:pt x="5955" y="1"/>
                    <a:pt x="46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5" name="Google Shape;5545;p51"/>
            <p:cNvSpPr/>
            <p:nvPr/>
          </p:nvSpPr>
          <p:spPr>
            <a:xfrm>
              <a:off x="-46674350" y="3710075"/>
              <a:ext cx="91400" cy="122900"/>
            </a:xfrm>
            <a:custGeom>
              <a:avLst/>
              <a:gdLst/>
              <a:ahLst/>
              <a:cxnLst/>
              <a:rect l="l" t="t" r="r" b="b"/>
              <a:pathLst>
                <a:path w="3656" h="4916" extrusionOk="0">
                  <a:moveTo>
                    <a:pt x="1765" y="1"/>
                  </a:moveTo>
                  <a:cubicBezTo>
                    <a:pt x="1544" y="1"/>
                    <a:pt x="1418" y="158"/>
                    <a:pt x="1418" y="348"/>
                  </a:cubicBezTo>
                  <a:lnTo>
                    <a:pt x="1418" y="2868"/>
                  </a:lnTo>
                  <a:cubicBezTo>
                    <a:pt x="1292" y="2805"/>
                    <a:pt x="1166" y="2773"/>
                    <a:pt x="1040" y="2773"/>
                  </a:cubicBezTo>
                  <a:cubicBezTo>
                    <a:pt x="473" y="2773"/>
                    <a:pt x="1" y="3246"/>
                    <a:pt x="1" y="3845"/>
                  </a:cubicBezTo>
                  <a:cubicBezTo>
                    <a:pt x="1" y="4443"/>
                    <a:pt x="473" y="4916"/>
                    <a:pt x="1040" y="4916"/>
                  </a:cubicBezTo>
                  <a:cubicBezTo>
                    <a:pt x="1639" y="4916"/>
                    <a:pt x="2111" y="4443"/>
                    <a:pt x="2111" y="3845"/>
                  </a:cubicBezTo>
                  <a:lnTo>
                    <a:pt x="2111" y="1450"/>
                  </a:lnTo>
                  <a:cubicBezTo>
                    <a:pt x="2363" y="1513"/>
                    <a:pt x="2521" y="1639"/>
                    <a:pt x="2584" y="1797"/>
                  </a:cubicBezTo>
                  <a:cubicBezTo>
                    <a:pt x="2868" y="2112"/>
                    <a:pt x="2931" y="2584"/>
                    <a:pt x="2836" y="3057"/>
                  </a:cubicBezTo>
                  <a:cubicBezTo>
                    <a:pt x="2773" y="3246"/>
                    <a:pt x="2899" y="3435"/>
                    <a:pt x="3057" y="3498"/>
                  </a:cubicBezTo>
                  <a:lnTo>
                    <a:pt x="3151" y="3498"/>
                  </a:lnTo>
                  <a:cubicBezTo>
                    <a:pt x="3309" y="3498"/>
                    <a:pt x="3466" y="3372"/>
                    <a:pt x="3498" y="3214"/>
                  </a:cubicBezTo>
                  <a:cubicBezTo>
                    <a:pt x="3655" y="2553"/>
                    <a:pt x="3529" y="1828"/>
                    <a:pt x="3151" y="1324"/>
                  </a:cubicBezTo>
                  <a:cubicBezTo>
                    <a:pt x="2899" y="1041"/>
                    <a:pt x="2552" y="820"/>
                    <a:pt x="2111" y="726"/>
                  </a:cubicBezTo>
                  <a:lnTo>
                    <a:pt x="2111" y="348"/>
                  </a:lnTo>
                  <a:cubicBezTo>
                    <a:pt x="2111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6" name="Google Shape;5546;p51"/>
            <p:cNvSpPr/>
            <p:nvPr/>
          </p:nvSpPr>
          <p:spPr>
            <a:xfrm>
              <a:off x="-46779900" y="3754200"/>
              <a:ext cx="17350" cy="70125"/>
            </a:xfrm>
            <a:custGeom>
              <a:avLst/>
              <a:gdLst/>
              <a:ahLst/>
              <a:cxnLst/>
              <a:rect l="l" t="t" r="r" b="b"/>
              <a:pathLst>
                <a:path w="694" h="2805" extrusionOk="0">
                  <a:moveTo>
                    <a:pt x="694" y="0"/>
                  </a:moveTo>
                  <a:cubicBezTo>
                    <a:pt x="253" y="347"/>
                    <a:pt x="1" y="819"/>
                    <a:pt x="1" y="1418"/>
                  </a:cubicBezTo>
                  <a:cubicBezTo>
                    <a:pt x="1" y="2017"/>
                    <a:pt x="253" y="2458"/>
                    <a:pt x="694" y="2804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47" name="Google Shape;5547;p51"/>
            <p:cNvSpPr/>
            <p:nvPr/>
          </p:nvSpPr>
          <p:spPr>
            <a:xfrm>
              <a:off x="-46497925" y="3754200"/>
              <a:ext cx="18150" cy="70125"/>
            </a:xfrm>
            <a:custGeom>
              <a:avLst/>
              <a:gdLst/>
              <a:ahLst/>
              <a:cxnLst/>
              <a:rect l="l" t="t" r="r" b="b"/>
              <a:pathLst>
                <a:path w="726" h="2805" extrusionOk="0">
                  <a:moveTo>
                    <a:pt x="1" y="0"/>
                  </a:moveTo>
                  <a:lnTo>
                    <a:pt x="1" y="2804"/>
                  </a:lnTo>
                  <a:cubicBezTo>
                    <a:pt x="442" y="2489"/>
                    <a:pt x="725" y="1954"/>
                    <a:pt x="725" y="1418"/>
                  </a:cubicBezTo>
                  <a:cubicBezTo>
                    <a:pt x="725" y="851"/>
                    <a:pt x="442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48" name="Google Shape;5548;p51"/>
          <p:cNvGrpSpPr/>
          <p:nvPr/>
        </p:nvGrpSpPr>
        <p:grpSpPr>
          <a:xfrm>
            <a:off x="6958467" y="5186809"/>
            <a:ext cx="441285" cy="440105"/>
            <a:chOff x="-46779100" y="3938500"/>
            <a:chExt cx="299325" cy="298525"/>
          </a:xfrm>
        </p:grpSpPr>
        <p:sp>
          <p:nvSpPr>
            <p:cNvPr id="5549" name="Google Shape;5549;p51"/>
            <p:cNvSpPr/>
            <p:nvPr/>
          </p:nvSpPr>
          <p:spPr>
            <a:xfrm>
              <a:off x="-46656225" y="4061375"/>
              <a:ext cx="53575" cy="52775"/>
            </a:xfrm>
            <a:custGeom>
              <a:avLst/>
              <a:gdLst/>
              <a:ahLst/>
              <a:cxnLst/>
              <a:rect l="l" t="t" r="r" b="b"/>
              <a:pathLst>
                <a:path w="2143" h="2111" extrusionOk="0"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cubicBezTo>
                    <a:pt x="0" y="1638"/>
                    <a:pt x="473" y="2111"/>
                    <a:pt x="1071" y="2111"/>
                  </a:cubicBezTo>
                  <a:cubicBezTo>
                    <a:pt x="1670" y="2111"/>
                    <a:pt x="2143" y="1638"/>
                    <a:pt x="2143" y="1071"/>
                  </a:cubicBezTo>
                  <a:cubicBezTo>
                    <a:pt x="2079" y="473"/>
                    <a:pt x="1607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0" name="Google Shape;5550;p51"/>
            <p:cNvSpPr/>
            <p:nvPr/>
          </p:nvSpPr>
          <p:spPr>
            <a:xfrm>
              <a:off x="-46779100" y="3938500"/>
              <a:ext cx="299325" cy="298525"/>
            </a:xfrm>
            <a:custGeom>
              <a:avLst/>
              <a:gdLst/>
              <a:ahLst/>
              <a:cxnLst/>
              <a:rect l="l" t="t" r="r" b="b"/>
              <a:pathLst>
                <a:path w="11973" h="11941" extrusionOk="0">
                  <a:moveTo>
                    <a:pt x="6301" y="1418"/>
                  </a:moveTo>
                  <a:cubicBezTo>
                    <a:pt x="8538" y="1607"/>
                    <a:pt x="10366" y="3371"/>
                    <a:pt x="10523" y="5608"/>
                  </a:cubicBezTo>
                  <a:lnTo>
                    <a:pt x="9798" y="5608"/>
                  </a:lnTo>
                  <a:cubicBezTo>
                    <a:pt x="9641" y="3781"/>
                    <a:pt x="8160" y="2300"/>
                    <a:pt x="6301" y="2111"/>
                  </a:cubicBezTo>
                  <a:lnTo>
                    <a:pt x="6301" y="1418"/>
                  </a:lnTo>
                  <a:close/>
                  <a:moveTo>
                    <a:pt x="5640" y="1450"/>
                  </a:moveTo>
                  <a:lnTo>
                    <a:pt x="5640" y="2143"/>
                  </a:lnTo>
                  <a:cubicBezTo>
                    <a:pt x="3781" y="2300"/>
                    <a:pt x="2332" y="3812"/>
                    <a:pt x="2111" y="5671"/>
                  </a:cubicBezTo>
                  <a:lnTo>
                    <a:pt x="1418" y="5671"/>
                  </a:lnTo>
                  <a:cubicBezTo>
                    <a:pt x="1576" y="3371"/>
                    <a:pt x="3371" y="1607"/>
                    <a:pt x="5640" y="1450"/>
                  </a:cubicBezTo>
                  <a:close/>
                  <a:moveTo>
                    <a:pt x="6333" y="2899"/>
                  </a:moveTo>
                  <a:cubicBezTo>
                    <a:pt x="7782" y="3056"/>
                    <a:pt x="8948" y="4190"/>
                    <a:pt x="9105" y="5671"/>
                  </a:cubicBezTo>
                  <a:lnTo>
                    <a:pt x="8790" y="5671"/>
                  </a:lnTo>
                  <a:cubicBezTo>
                    <a:pt x="8570" y="5671"/>
                    <a:pt x="8412" y="5829"/>
                    <a:pt x="8412" y="6018"/>
                  </a:cubicBezTo>
                  <a:cubicBezTo>
                    <a:pt x="8412" y="6175"/>
                    <a:pt x="8570" y="6333"/>
                    <a:pt x="8790" y="6333"/>
                  </a:cubicBezTo>
                  <a:lnTo>
                    <a:pt x="9105" y="6333"/>
                  </a:lnTo>
                  <a:cubicBezTo>
                    <a:pt x="8948" y="7782"/>
                    <a:pt x="7782" y="8916"/>
                    <a:pt x="6333" y="9137"/>
                  </a:cubicBezTo>
                  <a:lnTo>
                    <a:pt x="6333" y="8822"/>
                  </a:lnTo>
                  <a:cubicBezTo>
                    <a:pt x="6333" y="8601"/>
                    <a:pt x="6175" y="8444"/>
                    <a:pt x="5986" y="8444"/>
                  </a:cubicBezTo>
                  <a:cubicBezTo>
                    <a:pt x="5797" y="8444"/>
                    <a:pt x="5640" y="8601"/>
                    <a:pt x="5640" y="8822"/>
                  </a:cubicBezTo>
                  <a:lnTo>
                    <a:pt x="5640" y="9137"/>
                  </a:lnTo>
                  <a:cubicBezTo>
                    <a:pt x="4191" y="8979"/>
                    <a:pt x="3025" y="7814"/>
                    <a:pt x="2867" y="6364"/>
                  </a:cubicBezTo>
                  <a:lnTo>
                    <a:pt x="3182" y="6364"/>
                  </a:lnTo>
                  <a:cubicBezTo>
                    <a:pt x="3403" y="6364"/>
                    <a:pt x="3560" y="6207"/>
                    <a:pt x="3560" y="6018"/>
                  </a:cubicBezTo>
                  <a:cubicBezTo>
                    <a:pt x="3560" y="5829"/>
                    <a:pt x="3403" y="5671"/>
                    <a:pt x="3182" y="5671"/>
                  </a:cubicBezTo>
                  <a:lnTo>
                    <a:pt x="2867" y="5671"/>
                  </a:lnTo>
                  <a:cubicBezTo>
                    <a:pt x="3025" y="4190"/>
                    <a:pt x="4191" y="3056"/>
                    <a:pt x="5640" y="2899"/>
                  </a:cubicBezTo>
                  <a:lnTo>
                    <a:pt x="5640" y="3214"/>
                  </a:lnTo>
                  <a:cubicBezTo>
                    <a:pt x="5640" y="3403"/>
                    <a:pt x="5797" y="3560"/>
                    <a:pt x="5986" y="3560"/>
                  </a:cubicBezTo>
                  <a:cubicBezTo>
                    <a:pt x="6175" y="3560"/>
                    <a:pt x="6333" y="3403"/>
                    <a:pt x="6333" y="3214"/>
                  </a:cubicBezTo>
                  <a:lnTo>
                    <a:pt x="6333" y="2899"/>
                  </a:lnTo>
                  <a:close/>
                  <a:moveTo>
                    <a:pt x="2111" y="6333"/>
                  </a:moveTo>
                  <a:cubicBezTo>
                    <a:pt x="2269" y="8192"/>
                    <a:pt x="3781" y="9641"/>
                    <a:pt x="5640" y="9830"/>
                  </a:cubicBezTo>
                  <a:lnTo>
                    <a:pt x="5640" y="10554"/>
                  </a:lnTo>
                  <a:cubicBezTo>
                    <a:pt x="3371" y="10334"/>
                    <a:pt x="1576" y="8570"/>
                    <a:pt x="1418" y="6333"/>
                  </a:cubicBezTo>
                  <a:close/>
                  <a:moveTo>
                    <a:pt x="10523" y="6333"/>
                  </a:moveTo>
                  <a:cubicBezTo>
                    <a:pt x="10366" y="8570"/>
                    <a:pt x="8538" y="10334"/>
                    <a:pt x="6301" y="10554"/>
                  </a:cubicBezTo>
                  <a:lnTo>
                    <a:pt x="6301" y="9830"/>
                  </a:lnTo>
                  <a:cubicBezTo>
                    <a:pt x="8160" y="9672"/>
                    <a:pt x="9609" y="8192"/>
                    <a:pt x="9798" y="6333"/>
                  </a:cubicBezTo>
                  <a:close/>
                  <a:moveTo>
                    <a:pt x="5986" y="0"/>
                  </a:moveTo>
                  <a:cubicBezTo>
                    <a:pt x="5797" y="0"/>
                    <a:pt x="5640" y="158"/>
                    <a:pt x="5640" y="347"/>
                  </a:cubicBezTo>
                  <a:lnTo>
                    <a:pt x="5640" y="725"/>
                  </a:lnTo>
                  <a:cubicBezTo>
                    <a:pt x="2993" y="882"/>
                    <a:pt x="914" y="3025"/>
                    <a:pt x="757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86"/>
                  </a:cubicBezTo>
                  <a:cubicBezTo>
                    <a:pt x="0" y="6175"/>
                    <a:pt x="158" y="6333"/>
                    <a:pt x="347" y="6333"/>
                  </a:cubicBezTo>
                  <a:lnTo>
                    <a:pt x="757" y="6333"/>
                  </a:lnTo>
                  <a:cubicBezTo>
                    <a:pt x="914" y="8979"/>
                    <a:pt x="3025" y="11059"/>
                    <a:pt x="5640" y="11216"/>
                  </a:cubicBezTo>
                  <a:lnTo>
                    <a:pt x="5640" y="11594"/>
                  </a:lnTo>
                  <a:cubicBezTo>
                    <a:pt x="5640" y="11783"/>
                    <a:pt x="5797" y="11941"/>
                    <a:pt x="5986" y="11941"/>
                  </a:cubicBezTo>
                  <a:cubicBezTo>
                    <a:pt x="6175" y="11941"/>
                    <a:pt x="6333" y="11783"/>
                    <a:pt x="6333" y="11594"/>
                  </a:cubicBezTo>
                  <a:lnTo>
                    <a:pt x="6333" y="11216"/>
                  </a:lnTo>
                  <a:cubicBezTo>
                    <a:pt x="8979" y="11059"/>
                    <a:pt x="11059" y="8916"/>
                    <a:pt x="11216" y="6333"/>
                  </a:cubicBezTo>
                  <a:lnTo>
                    <a:pt x="11626" y="6333"/>
                  </a:lnTo>
                  <a:cubicBezTo>
                    <a:pt x="11815" y="6333"/>
                    <a:pt x="11972" y="6175"/>
                    <a:pt x="11972" y="5986"/>
                  </a:cubicBezTo>
                  <a:cubicBezTo>
                    <a:pt x="11972" y="5766"/>
                    <a:pt x="11815" y="5608"/>
                    <a:pt x="11626" y="5608"/>
                  </a:cubicBezTo>
                  <a:lnTo>
                    <a:pt x="11216" y="5608"/>
                  </a:lnTo>
                  <a:cubicBezTo>
                    <a:pt x="11059" y="2993"/>
                    <a:pt x="8948" y="882"/>
                    <a:pt x="6333" y="725"/>
                  </a:cubicBezTo>
                  <a:lnTo>
                    <a:pt x="6333" y="347"/>
                  </a:lnTo>
                  <a:cubicBezTo>
                    <a:pt x="6333" y="158"/>
                    <a:pt x="6175" y="0"/>
                    <a:pt x="59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1" name="Google Shape;5551;p51"/>
          <p:cNvGrpSpPr/>
          <p:nvPr/>
        </p:nvGrpSpPr>
        <p:grpSpPr>
          <a:xfrm>
            <a:off x="9707913" y="4106908"/>
            <a:ext cx="442428" cy="442464"/>
            <a:chOff x="-44924250" y="3206000"/>
            <a:chExt cx="300100" cy="300125"/>
          </a:xfrm>
        </p:grpSpPr>
        <p:sp>
          <p:nvSpPr>
            <p:cNvPr id="5552" name="Google Shape;5552;p51"/>
            <p:cNvSpPr/>
            <p:nvPr/>
          </p:nvSpPr>
          <p:spPr>
            <a:xfrm>
              <a:off x="-44747025" y="3365100"/>
              <a:ext cx="122875" cy="87450"/>
            </a:xfrm>
            <a:custGeom>
              <a:avLst/>
              <a:gdLst/>
              <a:ahLst/>
              <a:cxnLst/>
              <a:rect l="l" t="t" r="r" b="b"/>
              <a:pathLst>
                <a:path w="491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4915" y="3498"/>
                  </a:lnTo>
                  <a:lnTo>
                    <a:pt x="491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3" name="Google Shape;5553;p51"/>
            <p:cNvSpPr/>
            <p:nvPr/>
          </p:nvSpPr>
          <p:spPr>
            <a:xfrm>
              <a:off x="-44747025" y="3470650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46"/>
                    <a:pt x="473" y="1418"/>
                    <a:pt x="1071" y="1418"/>
                  </a:cubicBezTo>
                  <a:lnTo>
                    <a:pt x="3875" y="1418"/>
                  </a:lnTo>
                  <a:cubicBezTo>
                    <a:pt x="4442" y="1418"/>
                    <a:pt x="4915" y="946"/>
                    <a:pt x="4915" y="347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4" name="Google Shape;5554;p51"/>
            <p:cNvSpPr/>
            <p:nvPr/>
          </p:nvSpPr>
          <p:spPr>
            <a:xfrm>
              <a:off x="-44747025" y="3313125"/>
              <a:ext cx="122875" cy="35475"/>
            </a:xfrm>
            <a:custGeom>
              <a:avLst/>
              <a:gdLst/>
              <a:ahLst/>
              <a:cxnLst/>
              <a:rect l="l" t="t" r="r" b="b"/>
              <a:pathLst>
                <a:path w="4915" h="141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1418"/>
                  </a:lnTo>
                  <a:lnTo>
                    <a:pt x="4915" y="1418"/>
                  </a:lnTo>
                  <a:lnTo>
                    <a:pt x="4915" y="1072"/>
                  </a:lnTo>
                  <a:cubicBezTo>
                    <a:pt x="4915" y="473"/>
                    <a:pt x="4442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5" name="Google Shape;5555;p51"/>
            <p:cNvSpPr/>
            <p:nvPr/>
          </p:nvSpPr>
          <p:spPr>
            <a:xfrm>
              <a:off x="-44924250" y="3384000"/>
              <a:ext cx="159125" cy="69350"/>
            </a:xfrm>
            <a:custGeom>
              <a:avLst/>
              <a:gdLst/>
              <a:ahLst/>
              <a:cxnLst/>
              <a:rect l="l" t="t" r="r" b="b"/>
              <a:pathLst>
                <a:path w="6365" h="2774" extrusionOk="0">
                  <a:moveTo>
                    <a:pt x="1" y="1"/>
                  </a:moveTo>
                  <a:lnTo>
                    <a:pt x="1" y="316"/>
                  </a:lnTo>
                  <a:lnTo>
                    <a:pt x="32" y="316"/>
                  </a:lnTo>
                  <a:cubicBezTo>
                    <a:pt x="32" y="915"/>
                    <a:pt x="505" y="1387"/>
                    <a:pt x="1103" y="1387"/>
                  </a:cubicBezTo>
                  <a:lnTo>
                    <a:pt x="4254" y="1387"/>
                  </a:lnTo>
                  <a:lnTo>
                    <a:pt x="4254" y="2080"/>
                  </a:lnTo>
                  <a:lnTo>
                    <a:pt x="3183" y="2080"/>
                  </a:lnTo>
                  <a:cubicBezTo>
                    <a:pt x="2994" y="2080"/>
                    <a:pt x="2836" y="2238"/>
                    <a:pt x="2836" y="2427"/>
                  </a:cubicBezTo>
                  <a:cubicBezTo>
                    <a:pt x="2836" y="2647"/>
                    <a:pt x="2994" y="2773"/>
                    <a:pt x="3183" y="2773"/>
                  </a:cubicBezTo>
                  <a:lnTo>
                    <a:pt x="6365" y="2773"/>
                  </a:ln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6" name="Google Shape;5556;p51"/>
            <p:cNvSpPr/>
            <p:nvPr/>
          </p:nvSpPr>
          <p:spPr>
            <a:xfrm>
              <a:off x="-44924250" y="3206000"/>
              <a:ext cx="264675" cy="159125"/>
            </a:xfrm>
            <a:custGeom>
              <a:avLst/>
              <a:gdLst/>
              <a:ahLst/>
              <a:cxnLst/>
              <a:rect l="l" t="t" r="r" b="b"/>
              <a:pathLst>
                <a:path w="10587" h="6365" extrusionOk="0">
                  <a:moveTo>
                    <a:pt x="1072" y="1"/>
                  </a:moveTo>
                  <a:cubicBezTo>
                    <a:pt x="473" y="1"/>
                    <a:pt x="1" y="473"/>
                    <a:pt x="1" y="1041"/>
                  </a:cubicBezTo>
                  <a:lnTo>
                    <a:pt x="1" y="6365"/>
                  </a:lnTo>
                  <a:lnTo>
                    <a:pt x="6365" y="6365"/>
                  </a:lnTo>
                  <a:lnTo>
                    <a:pt x="6365" y="5357"/>
                  </a:lnTo>
                  <a:cubicBezTo>
                    <a:pt x="6365" y="4349"/>
                    <a:pt x="7152" y="3561"/>
                    <a:pt x="8160" y="3561"/>
                  </a:cubicBezTo>
                  <a:lnTo>
                    <a:pt x="10586" y="3561"/>
                  </a:lnTo>
                  <a:lnTo>
                    <a:pt x="10586" y="1041"/>
                  </a:lnTo>
                  <a:cubicBezTo>
                    <a:pt x="10586" y="473"/>
                    <a:pt x="1011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57" name="Google Shape;5557;p51"/>
          <p:cNvGrpSpPr/>
          <p:nvPr/>
        </p:nvGrpSpPr>
        <p:grpSpPr>
          <a:xfrm>
            <a:off x="2010138" y="4073259"/>
            <a:ext cx="442428" cy="442428"/>
            <a:chOff x="-50134375" y="3183175"/>
            <a:chExt cx="300100" cy="300100"/>
          </a:xfrm>
        </p:grpSpPr>
        <p:sp>
          <p:nvSpPr>
            <p:cNvPr id="5558" name="Google Shape;5558;p51"/>
            <p:cNvSpPr/>
            <p:nvPr/>
          </p:nvSpPr>
          <p:spPr>
            <a:xfrm>
              <a:off x="-50134375" y="3270600"/>
              <a:ext cx="87450" cy="53575"/>
            </a:xfrm>
            <a:custGeom>
              <a:avLst/>
              <a:gdLst/>
              <a:ahLst/>
              <a:cxnLst/>
              <a:rect l="l" t="t" r="r" b="b"/>
              <a:pathLst>
                <a:path w="3498" h="2143" extrusionOk="0">
                  <a:moveTo>
                    <a:pt x="0" y="0"/>
                  </a:moveTo>
                  <a:lnTo>
                    <a:pt x="0" y="2143"/>
                  </a:lnTo>
                  <a:lnTo>
                    <a:pt x="3497" y="2143"/>
                  </a:ln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59" name="Google Shape;5559;p51"/>
            <p:cNvSpPr/>
            <p:nvPr/>
          </p:nvSpPr>
          <p:spPr>
            <a:xfrm>
              <a:off x="-50134375" y="3340700"/>
              <a:ext cx="87450" cy="54375"/>
            </a:xfrm>
            <a:custGeom>
              <a:avLst/>
              <a:gdLst/>
              <a:ahLst/>
              <a:cxnLst/>
              <a:rect l="l" t="t" r="r" b="b"/>
              <a:pathLst>
                <a:path w="3498" h="2175" extrusionOk="0">
                  <a:moveTo>
                    <a:pt x="0" y="0"/>
                  </a:moveTo>
                  <a:lnTo>
                    <a:pt x="0" y="2174"/>
                  </a:lnTo>
                  <a:cubicBezTo>
                    <a:pt x="441" y="1701"/>
                    <a:pt x="1071" y="1418"/>
                    <a:pt x="1765" y="1418"/>
                  </a:cubicBezTo>
                  <a:cubicBezTo>
                    <a:pt x="2426" y="1418"/>
                    <a:pt x="3056" y="1670"/>
                    <a:pt x="3497" y="2174"/>
                  </a:cubicBezTo>
                  <a:lnTo>
                    <a:pt x="349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0" name="Google Shape;5560;p51"/>
            <p:cNvSpPr/>
            <p:nvPr/>
          </p:nvSpPr>
          <p:spPr>
            <a:xfrm>
              <a:off x="-50134375" y="3183175"/>
              <a:ext cx="87450" cy="70125"/>
            </a:xfrm>
            <a:custGeom>
              <a:avLst/>
              <a:gdLst/>
              <a:ahLst/>
              <a:cxnLst/>
              <a:rect l="l" t="t" r="r" b="b"/>
              <a:pathLst>
                <a:path w="3498" h="280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804"/>
                  </a:lnTo>
                  <a:lnTo>
                    <a:pt x="3497" y="2804"/>
                  </a:lnTo>
                  <a:lnTo>
                    <a:pt x="3497" y="347"/>
                  </a:lnTo>
                  <a:cubicBezTo>
                    <a:pt x="3497" y="158"/>
                    <a:pt x="3340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1" name="Google Shape;5561;p51"/>
            <p:cNvSpPr/>
            <p:nvPr/>
          </p:nvSpPr>
          <p:spPr>
            <a:xfrm>
              <a:off x="-50028050" y="3363525"/>
              <a:ext cx="37050" cy="75650"/>
            </a:xfrm>
            <a:custGeom>
              <a:avLst/>
              <a:gdLst/>
              <a:ahLst/>
              <a:cxnLst/>
              <a:rect l="l" t="t" r="r" b="b"/>
              <a:pathLst>
                <a:path w="1482" h="3026" extrusionOk="0">
                  <a:moveTo>
                    <a:pt x="0" y="1"/>
                  </a:moveTo>
                  <a:lnTo>
                    <a:pt x="0" y="3025"/>
                  </a:lnTo>
                  <a:lnTo>
                    <a:pt x="1481" y="1482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2" name="Google Shape;5562;p51"/>
            <p:cNvSpPr/>
            <p:nvPr/>
          </p:nvSpPr>
          <p:spPr>
            <a:xfrm>
              <a:off x="-50028050" y="3287125"/>
              <a:ext cx="88225" cy="101625"/>
            </a:xfrm>
            <a:custGeom>
              <a:avLst/>
              <a:gdLst/>
              <a:ahLst/>
              <a:cxnLst/>
              <a:rect l="l" t="t" r="r" b="b"/>
              <a:pathLst>
                <a:path w="3529" h="4065" extrusionOk="0">
                  <a:moveTo>
                    <a:pt x="1072" y="1"/>
                  </a:moveTo>
                  <a:lnTo>
                    <a:pt x="0" y="1104"/>
                  </a:lnTo>
                  <a:lnTo>
                    <a:pt x="0" y="2049"/>
                  </a:lnTo>
                  <a:lnTo>
                    <a:pt x="2017" y="4065"/>
                  </a:lnTo>
                  <a:lnTo>
                    <a:pt x="3529" y="2490"/>
                  </a:lnTo>
                  <a:lnTo>
                    <a:pt x="10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3" name="Google Shape;5563;p51"/>
            <p:cNvSpPr/>
            <p:nvPr/>
          </p:nvSpPr>
          <p:spPr>
            <a:xfrm>
              <a:off x="-49988675" y="3225700"/>
              <a:ext cx="111875" cy="111875"/>
            </a:xfrm>
            <a:custGeom>
              <a:avLst/>
              <a:gdLst/>
              <a:ahLst/>
              <a:cxnLst/>
              <a:rect l="l" t="t" r="r" b="b"/>
              <a:pathLst>
                <a:path w="4475" h="4475" extrusionOk="0">
                  <a:moveTo>
                    <a:pt x="2155" y="0"/>
                  </a:moveTo>
                  <a:cubicBezTo>
                    <a:pt x="2064" y="0"/>
                    <a:pt x="1970" y="32"/>
                    <a:pt x="1891" y="95"/>
                  </a:cubicBezTo>
                  <a:lnTo>
                    <a:pt x="1" y="1985"/>
                  </a:lnTo>
                  <a:lnTo>
                    <a:pt x="2490" y="4474"/>
                  </a:lnTo>
                  <a:lnTo>
                    <a:pt x="4380" y="2584"/>
                  </a:lnTo>
                  <a:cubicBezTo>
                    <a:pt x="4474" y="2458"/>
                    <a:pt x="4474" y="2237"/>
                    <a:pt x="4380" y="2080"/>
                  </a:cubicBezTo>
                  <a:lnTo>
                    <a:pt x="2395" y="95"/>
                  </a:lnTo>
                  <a:cubicBezTo>
                    <a:pt x="2332" y="32"/>
                    <a:pt x="2245" y="0"/>
                    <a:pt x="21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4" name="Google Shape;5564;p51"/>
            <p:cNvSpPr/>
            <p:nvPr/>
          </p:nvSpPr>
          <p:spPr>
            <a:xfrm>
              <a:off x="-50134375" y="3395050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1418"/>
                  </a:moveTo>
                  <a:cubicBezTo>
                    <a:pt x="1985" y="1418"/>
                    <a:pt x="2111" y="1575"/>
                    <a:pt x="2111" y="1764"/>
                  </a:cubicBezTo>
                  <a:cubicBezTo>
                    <a:pt x="2111" y="1953"/>
                    <a:pt x="1985" y="2111"/>
                    <a:pt x="1765" y="2111"/>
                  </a:cubicBezTo>
                  <a:cubicBezTo>
                    <a:pt x="1576" y="2111"/>
                    <a:pt x="1418" y="1953"/>
                    <a:pt x="1418" y="1764"/>
                  </a:cubicBezTo>
                  <a:cubicBezTo>
                    <a:pt x="1418" y="1575"/>
                    <a:pt x="1576" y="1418"/>
                    <a:pt x="1765" y="1418"/>
                  </a:cubicBezTo>
                  <a:close/>
                  <a:moveTo>
                    <a:pt x="1765" y="0"/>
                  </a:moveTo>
                  <a:cubicBezTo>
                    <a:pt x="788" y="0"/>
                    <a:pt x="0" y="788"/>
                    <a:pt x="0" y="1764"/>
                  </a:cubicBezTo>
                  <a:cubicBezTo>
                    <a:pt x="0" y="2741"/>
                    <a:pt x="788" y="3529"/>
                    <a:pt x="1765" y="3529"/>
                  </a:cubicBezTo>
                  <a:cubicBezTo>
                    <a:pt x="2773" y="3529"/>
                    <a:pt x="3560" y="2741"/>
                    <a:pt x="3560" y="1764"/>
                  </a:cubicBezTo>
                  <a:cubicBezTo>
                    <a:pt x="3497" y="788"/>
                    <a:pt x="2710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5" name="Google Shape;5565;p51"/>
            <p:cNvSpPr/>
            <p:nvPr/>
          </p:nvSpPr>
          <p:spPr>
            <a:xfrm>
              <a:off x="-50045375" y="3428900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2111" y="1"/>
                  </a:move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6" name="Google Shape;5566;p51"/>
            <p:cNvSpPr/>
            <p:nvPr/>
          </p:nvSpPr>
          <p:spPr>
            <a:xfrm>
              <a:off x="-49975275" y="3395050"/>
              <a:ext cx="52775" cy="87450"/>
            </a:xfrm>
            <a:custGeom>
              <a:avLst/>
              <a:gdLst/>
              <a:ahLst/>
              <a:cxnLst/>
              <a:rect l="l" t="t" r="r" b="b"/>
              <a:pathLst>
                <a:path w="2111" h="3498" extrusionOk="0">
                  <a:moveTo>
                    <a:pt x="693" y="0"/>
                  </a:moveTo>
                  <a:lnTo>
                    <a:pt x="0" y="662"/>
                  </a:lnTo>
                  <a:lnTo>
                    <a:pt x="0" y="3497"/>
                  </a:lnTo>
                  <a:lnTo>
                    <a:pt x="2111" y="3497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67" name="Google Shape;5567;p51"/>
            <p:cNvSpPr/>
            <p:nvPr/>
          </p:nvSpPr>
          <p:spPr>
            <a:xfrm>
              <a:off x="-49905175" y="3395050"/>
              <a:ext cx="70900" cy="87450"/>
            </a:xfrm>
            <a:custGeom>
              <a:avLst/>
              <a:gdLst/>
              <a:ahLst/>
              <a:cxnLst/>
              <a:rect l="l" t="t" r="r" b="b"/>
              <a:pathLst>
                <a:path w="2836" h="3498" extrusionOk="0">
                  <a:moveTo>
                    <a:pt x="0" y="0"/>
                  </a:moveTo>
                  <a:lnTo>
                    <a:pt x="0" y="3497"/>
                  </a:lnTo>
                  <a:lnTo>
                    <a:pt x="2489" y="3497"/>
                  </a:lnTo>
                  <a:cubicBezTo>
                    <a:pt x="2678" y="3497"/>
                    <a:pt x="2836" y="3340"/>
                    <a:pt x="2836" y="315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68" name="Google Shape;5568;p51"/>
          <p:cNvGrpSpPr/>
          <p:nvPr/>
        </p:nvGrpSpPr>
        <p:grpSpPr>
          <a:xfrm>
            <a:off x="2010138" y="4615493"/>
            <a:ext cx="442428" cy="442464"/>
            <a:chOff x="-50134375" y="3550975"/>
            <a:chExt cx="300100" cy="300125"/>
          </a:xfrm>
        </p:grpSpPr>
        <p:sp>
          <p:nvSpPr>
            <p:cNvPr id="5569" name="Google Shape;5569;p51"/>
            <p:cNvSpPr/>
            <p:nvPr/>
          </p:nvSpPr>
          <p:spPr>
            <a:xfrm>
              <a:off x="-50134375" y="3550975"/>
              <a:ext cx="300100" cy="300125"/>
            </a:xfrm>
            <a:custGeom>
              <a:avLst/>
              <a:gdLst/>
              <a:ahLst/>
              <a:cxnLst/>
              <a:rect l="l" t="t" r="r" b="b"/>
              <a:pathLst>
                <a:path w="12004" h="12005" extrusionOk="0">
                  <a:moveTo>
                    <a:pt x="9893" y="1419"/>
                  </a:moveTo>
                  <a:lnTo>
                    <a:pt x="9893" y="1797"/>
                  </a:lnTo>
                  <a:cubicBezTo>
                    <a:pt x="9893" y="1986"/>
                    <a:pt x="10050" y="2143"/>
                    <a:pt x="10239" y="2143"/>
                  </a:cubicBezTo>
                  <a:lnTo>
                    <a:pt x="10586" y="2143"/>
                  </a:lnTo>
                  <a:lnTo>
                    <a:pt x="10586" y="9893"/>
                  </a:lnTo>
                  <a:lnTo>
                    <a:pt x="10239" y="9893"/>
                  </a:lnTo>
                  <a:cubicBezTo>
                    <a:pt x="10050" y="9893"/>
                    <a:pt x="9893" y="10051"/>
                    <a:pt x="9893" y="10240"/>
                  </a:cubicBezTo>
                  <a:lnTo>
                    <a:pt x="9893" y="10587"/>
                  </a:lnTo>
                  <a:lnTo>
                    <a:pt x="2143" y="10587"/>
                  </a:lnTo>
                  <a:lnTo>
                    <a:pt x="2143" y="10240"/>
                  </a:lnTo>
                  <a:cubicBezTo>
                    <a:pt x="2143" y="10051"/>
                    <a:pt x="1985" y="9893"/>
                    <a:pt x="1765" y="9893"/>
                  </a:cubicBezTo>
                  <a:lnTo>
                    <a:pt x="1418" y="9893"/>
                  </a:lnTo>
                  <a:lnTo>
                    <a:pt x="1418" y="2143"/>
                  </a:lnTo>
                  <a:lnTo>
                    <a:pt x="1765" y="2143"/>
                  </a:lnTo>
                  <a:cubicBezTo>
                    <a:pt x="1985" y="2143"/>
                    <a:pt x="2143" y="1986"/>
                    <a:pt x="2143" y="1797"/>
                  </a:cubicBezTo>
                  <a:lnTo>
                    <a:pt x="2143" y="1419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97"/>
                  </a:lnTo>
                  <a:cubicBezTo>
                    <a:pt x="0" y="1986"/>
                    <a:pt x="158" y="2143"/>
                    <a:pt x="347" y="2143"/>
                  </a:cubicBezTo>
                  <a:lnTo>
                    <a:pt x="693" y="2143"/>
                  </a:lnTo>
                  <a:lnTo>
                    <a:pt x="693" y="9893"/>
                  </a:lnTo>
                  <a:lnTo>
                    <a:pt x="347" y="9893"/>
                  </a:lnTo>
                  <a:cubicBezTo>
                    <a:pt x="158" y="9893"/>
                    <a:pt x="0" y="10051"/>
                    <a:pt x="0" y="10240"/>
                  </a:cubicBezTo>
                  <a:lnTo>
                    <a:pt x="0" y="11658"/>
                  </a:lnTo>
                  <a:cubicBezTo>
                    <a:pt x="0" y="11847"/>
                    <a:pt x="158" y="12004"/>
                    <a:pt x="347" y="12004"/>
                  </a:cubicBezTo>
                  <a:lnTo>
                    <a:pt x="1765" y="12004"/>
                  </a:lnTo>
                  <a:cubicBezTo>
                    <a:pt x="1985" y="12004"/>
                    <a:pt x="2111" y="11847"/>
                    <a:pt x="2111" y="11658"/>
                  </a:cubicBezTo>
                  <a:lnTo>
                    <a:pt x="2111" y="11311"/>
                  </a:lnTo>
                  <a:lnTo>
                    <a:pt x="9893" y="11311"/>
                  </a:lnTo>
                  <a:lnTo>
                    <a:pt x="9893" y="11658"/>
                  </a:lnTo>
                  <a:cubicBezTo>
                    <a:pt x="9893" y="11847"/>
                    <a:pt x="10050" y="12004"/>
                    <a:pt x="10239" y="12004"/>
                  </a:cubicBezTo>
                  <a:lnTo>
                    <a:pt x="11657" y="12004"/>
                  </a:lnTo>
                  <a:cubicBezTo>
                    <a:pt x="11846" y="12004"/>
                    <a:pt x="12004" y="11847"/>
                    <a:pt x="12004" y="11658"/>
                  </a:cubicBezTo>
                  <a:lnTo>
                    <a:pt x="12004" y="10240"/>
                  </a:lnTo>
                  <a:cubicBezTo>
                    <a:pt x="12004" y="10051"/>
                    <a:pt x="11846" y="9893"/>
                    <a:pt x="11657" y="9893"/>
                  </a:cubicBezTo>
                  <a:lnTo>
                    <a:pt x="11311" y="9893"/>
                  </a:lnTo>
                  <a:lnTo>
                    <a:pt x="11311" y="2143"/>
                  </a:lnTo>
                  <a:lnTo>
                    <a:pt x="11657" y="2143"/>
                  </a:lnTo>
                  <a:cubicBezTo>
                    <a:pt x="11846" y="2143"/>
                    <a:pt x="12004" y="1986"/>
                    <a:pt x="12004" y="1797"/>
                  </a:cubicBezTo>
                  <a:lnTo>
                    <a:pt x="12004" y="348"/>
                  </a:lnTo>
                  <a:cubicBezTo>
                    <a:pt x="12004" y="159"/>
                    <a:pt x="11846" y="1"/>
                    <a:pt x="11657" y="1"/>
                  </a:cubicBezTo>
                  <a:lnTo>
                    <a:pt x="10239" y="1"/>
                  </a:lnTo>
                  <a:cubicBezTo>
                    <a:pt x="10050" y="1"/>
                    <a:pt x="9893" y="159"/>
                    <a:pt x="9893" y="348"/>
                  </a:cubicBezTo>
                  <a:lnTo>
                    <a:pt x="9893" y="726"/>
                  </a:lnTo>
                  <a:lnTo>
                    <a:pt x="2111" y="726"/>
                  </a:lnTo>
                  <a:lnTo>
                    <a:pt x="2111" y="348"/>
                  </a:lnTo>
                  <a:cubicBezTo>
                    <a:pt x="2111" y="159"/>
                    <a:pt x="1985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0" name="Google Shape;5570;p51"/>
            <p:cNvSpPr/>
            <p:nvPr/>
          </p:nvSpPr>
          <p:spPr>
            <a:xfrm>
              <a:off x="-50054825" y="3603750"/>
              <a:ext cx="141800" cy="194575"/>
            </a:xfrm>
            <a:custGeom>
              <a:avLst/>
              <a:gdLst/>
              <a:ahLst/>
              <a:cxnLst/>
              <a:rect l="l" t="t" r="r" b="b"/>
              <a:pathLst>
                <a:path w="5672" h="7783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65"/>
                  </a:lnTo>
                  <a:cubicBezTo>
                    <a:pt x="0" y="1873"/>
                    <a:pt x="74" y="1922"/>
                    <a:pt x="151" y="1922"/>
                  </a:cubicBezTo>
                  <a:cubicBezTo>
                    <a:pt x="186" y="1922"/>
                    <a:pt x="222" y="1911"/>
                    <a:pt x="252" y="1891"/>
                  </a:cubicBezTo>
                  <a:lnTo>
                    <a:pt x="725" y="1419"/>
                  </a:lnTo>
                  <a:lnTo>
                    <a:pt x="2143" y="1419"/>
                  </a:lnTo>
                  <a:lnTo>
                    <a:pt x="2143" y="7089"/>
                  </a:lnTo>
                  <a:lnTo>
                    <a:pt x="1670" y="7562"/>
                  </a:lnTo>
                  <a:cubicBezTo>
                    <a:pt x="1576" y="7625"/>
                    <a:pt x="1670" y="7782"/>
                    <a:pt x="1765" y="7782"/>
                  </a:cubicBezTo>
                  <a:lnTo>
                    <a:pt x="3907" y="7782"/>
                  </a:lnTo>
                  <a:cubicBezTo>
                    <a:pt x="4064" y="7782"/>
                    <a:pt x="4096" y="7625"/>
                    <a:pt x="4033" y="7562"/>
                  </a:cubicBezTo>
                  <a:lnTo>
                    <a:pt x="3560" y="7089"/>
                  </a:lnTo>
                  <a:lnTo>
                    <a:pt x="3560" y="1419"/>
                  </a:lnTo>
                  <a:lnTo>
                    <a:pt x="4978" y="1419"/>
                  </a:lnTo>
                  <a:lnTo>
                    <a:pt x="5451" y="1891"/>
                  </a:lnTo>
                  <a:cubicBezTo>
                    <a:pt x="5467" y="1908"/>
                    <a:pt x="5491" y="1916"/>
                    <a:pt x="5517" y="1916"/>
                  </a:cubicBezTo>
                  <a:cubicBezTo>
                    <a:pt x="5587" y="1916"/>
                    <a:pt x="5671" y="1857"/>
                    <a:pt x="5671" y="1765"/>
                  </a:cubicBezTo>
                  <a:lnTo>
                    <a:pt x="5671" y="347"/>
                  </a:lnTo>
                  <a:cubicBezTo>
                    <a:pt x="5671" y="158"/>
                    <a:pt x="5514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1" name="Google Shape;5571;p51"/>
          <p:cNvGrpSpPr/>
          <p:nvPr/>
        </p:nvGrpSpPr>
        <p:grpSpPr>
          <a:xfrm>
            <a:off x="2010138" y="5160384"/>
            <a:ext cx="442428" cy="442169"/>
            <a:chOff x="-50134375" y="3920575"/>
            <a:chExt cx="300100" cy="299925"/>
          </a:xfrm>
        </p:grpSpPr>
        <p:sp>
          <p:nvSpPr>
            <p:cNvPr id="5572" name="Google Shape;5572;p51"/>
            <p:cNvSpPr/>
            <p:nvPr/>
          </p:nvSpPr>
          <p:spPr>
            <a:xfrm>
              <a:off x="-49985525" y="3920575"/>
              <a:ext cx="151250" cy="151850"/>
            </a:xfrm>
            <a:custGeom>
              <a:avLst/>
              <a:gdLst/>
              <a:ahLst/>
              <a:cxnLst/>
              <a:rect l="l" t="t" r="r" b="b"/>
              <a:pathLst>
                <a:path w="6050" h="6074" extrusionOk="0">
                  <a:moveTo>
                    <a:pt x="1986" y="1"/>
                  </a:moveTo>
                  <a:cubicBezTo>
                    <a:pt x="1537" y="1"/>
                    <a:pt x="1088" y="166"/>
                    <a:pt x="757" y="497"/>
                  </a:cubicBezTo>
                  <a:lnTo>
                    <a:pt x="1" y="1284"/>
                  </a:lnTo>
                  <a:lnTo>
                    <a:pt x="4758" y="6073"/>
                  </a:lnTo>
                  <a:lnTo>
                    <a:pt x="5546" y="5317"/>
                  </a:lnTo>
                  <a:cubicBezTo>
                    <a:pt x="5861" y="5002"/>
                    <a:pt x="6050" y="4529"/>
                    <a:pt x="6050" y="4057"/>
                  </a:cubicBezTo>
                  <a:cubicBezTo>
                    <a:pt x="6050" y="3616"/>
                    <a:pt x="5861" y="3143"/>
                    <a:pt x="5546" y="2828"/>
                  </a:cubicBezTo>
                  <a:lnTo>
                    <a:pt x="3214" y="497"/>
                  </a:lnTo>
                  <a:cubicBezTo>
                    <a:pt x="2883" y="166"/>
                    <a:pt x="2434" y="1"/>
                    <a:pt x="19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3" name="Google Shape;5573;p51"/>
            <p:cNvSpPr/>
            <p:nvPr/>
          </p:nvSpPr>
          <p:spPr>
            <a:xfrm>
              <a:off x="-50134375" y="4069250"/>
              <a:ext cx="151250" cy="151250"/>
            </a:xfrm>
            <a:custGeom>
              <a:avLst/>
              <a:gdLst/>
              <a:ahLst/>
              <a:cxnLst/>
              <a:rect l="l" t="t" r="r" b="b"/>
              <a:pathLst>
                <a:path w="6050" h="6050" extrusionOk="0">
                  <a:moveTo>
                    <a:pt x="1292" y="0"/>
                  </a:moveTo>
                  <a:lnTo>
                    <a:pt x="504" y="756"/>
                  </a:lnTo>
                  <a:cubicBezTo>
                    <a:pt x="189" y="1071"/>
                    <a:pt x="0" y="1544"/>
                    <a:pt x="0" y="2016"/>
                  </a:cubicBezTo>
                  <a:cubicBezTo>
                    <a:pt x="0" y="2489"/>
                    <a:pt x="189" y="2899"/>
                    <a:pt x="504" y="3277"/>
                  </a:cubicBezTo>
                  <a:lnTo>
                    <a:pt x="2804" y="5545"/>
                  </a:lnTo>
                  <a:cubicBezTo>
                    <a:pt x="3119" y="5860"/>
                    <a:pt x="3592" y="6049"/>
                    <a:pt x="4064" y="6049"/>
                  </a:cubicBezTo>
                  <a:cubicBezTo>
                    <a:pt x="4537" y="6049"/>
                    <a:pt x="4947" y="5860"/>
                    <a:pt x="5325" y="5545"/>
                  </a:cubicBezTo>
                  <a:lnTo>
                    <a:pt x="6049" y="4757"/>
                  </a:lnTo>
                  <a:lnTo>
                    <a:pt x="129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4" name="Google Shape;5574;p51"/>
            <p:cNvSpPr/>
            <p:nvPr/>
          </p:nvSpPr>
          <p:spPr>
            <a:xfrm>
              <a:off x="-50090275" y="3964500"/>
              <a:ext cx="211100" cy="211100"/>
            </a:xfrm>
            <a:custGeom>
              <a:avLst/>
              <a:gdLst/>
              <a:ahLst/>
              <a:cxnLst/>
              <a:rect l="l" t="t" r="r" b="b"/>
              <a:pathLst>
                <a:path w="8444" h="8444" extrusionOk="0">
                  <a:moveTo>
                    <a:pt x="2446" y="4316"/>
                  </a:moveTo>
                  <a:cubicBezTo>
                    <a:pt x="2537" y="4316"/>
                    <a:pt x="2631" y="4348"/>
                    <a:pt x="2710" y="4411"/>
                  </a:cubicBezTo>
                  <a:lnTo>
                    <a:pt x="4033" y="5734"/>
                  </a:lnTo>
                  <a:cubicBezTo>
                    <a:pt x="4191" y="5828"/>
                    <a:pt x="4191" y="6080"/>
                    <a:pt x="4033" y="6238"/>
                  </a:cubicBezTo>
                  <a:cubicBezTo>
                    <a:pt x="3970" y="6301"/>
                    <a:pt x="3884" y="6332"/>
                    <a:pt x="3789" y="6332"/>
                  </a:cubicBezTo>
                  <a:cubicBezTo>
                    <a:pt x="3694" y="6332"/>
                    <a:pt x="3592" y="6301"/>
                    <a:pt x="3498" y="6238"/>
                  </a:cubicBezTo>
                  <a:lnTo>
                    <a:pt x="2206" y="4946"/>
                  </a:lnTo>
                  <a:cubicBezTo>
                    <a:pt x="2080" y="4820"/>
                    <a:pt x="2080" y="4568"/>
                    <a:pt x="2206" y="4411"/>
                  </a:cubicBezTo>
                  <a:cubicBezTo>
                    <a:pt x="2269" y="4348"/>
                    <a:pt x="2356" y="4316"/>
                    <a:pt x="2446" y="4316"/>
                  </a:cubicBezTo>
                  <a:close/>
                  <a:moveTo>
                    <a:pt x="3687" y="0"/>
                  </a:moveTo>
                  <a:lnTo>
                    <a:pt x="1" y="3686"/>
                  </a:lnTo>
                  <a:lnTo>
                    <a:pt x="4789" y="8443"/>
                  </a:lnTo>
                  <a:lnTo>
                    <a:pt x="8444" y="4789"/>
                  </a:lnTo>
                  <a:lnTo>
                    <a:pt x="36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75" name="Google Shape;5575;p51"/>
          <p:cNvGrpSpPr/>
          <p:nvPr/>
        </p:nvGrpSpPr>
        <p:grpSpPr>
          <a:xfrm>
            <a:off x="4763303" y="4098801"/>
            <a:ext cx="444749" cy="442428"/>
            <a:chOff x="-48262200" y="3200500"/>
            <a:chExt cx="301675" cy="300100"/>
          </a:xfrm>
        </p:grpSpPr>
        <p:sp>
          <p:nvSpPr>
            <p:cNvPr id="5576" name="Google Shape;5576;p51"/>
            <p:cNvSpPr/>
            <p:nvPr/>
          </p:nvSpPr>
          <p:spPr>
            <a:xfrm>
              <a:off x="-48191325" y="32887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72" y="1"/>
                  </a:moveTo>
                  <a:cubicBezTo>
                    <a:pt x="474" y="1"/>
                    <a:pt x="1" y="473"/>
                    <a:pt x="1" y="1041"/>
                  </a:cubicBezTo>
                  <a:cubicBezTo>
                    <a:pt x="1" y="1513"/>
                    <a:pt x="285" y="1891"/>
                    <a:pt x="726" y="2049"/>
                  </a:cubicBezTo>
                  <a:lnTo>
                    <a:pt x="726" y="1041"/>
                  </a:lnTo>
                  <a:cubicBezTo>
                    <a:pt x="726" y="852"/>
                    <a:pt x="883" y="694"/>
                    <a:pt x="1072" y="694"/>
                  </a:cubicBezTo>
                  <a:lnTo>
                    <a:pt x="2049" y="694"/>
                  </a:lnTo>
                  <a:cubicBezTo>
                    <a:pt x="1891" y="253"/>
                    <a:pt x="151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7" name="Google Shape;5577;p51"/>
            <p:cNvSpPr/>
            <p:nvPr/>
          </p:nvSpPr>
          <p:spPr>
            <a:xfrm>
              <a:off x="-48155875" y="33241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1"/>
                  </a:moveTo>
                  <a:lnTo>
                    <a:pt x="1" y="631"/>
                  </a:lnTo>
                  <a:cubicBezTo>
                    <a:pt x="284" y="505"/>
                    <a:pt x="536" y="253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8" name="Google Shape;5578;p51"/>
            <p:cNvSpPr/>
            <p:nvPr/>
          </p:nvSpPr>
          <p:spPr>
            <a:xfrm>
              <a:off x="-48085775" y="3206000"/>
              <a:ext cx="47275" cy="47300"/>
            </a:xfrm>
            <a:custGeom>
              <a:avLst/>
              <a:gdLst/>
              <a:ahLst/>
              <a:cxnLst/>
              <a:rect l="l" t="t" r="r" b="b"/>
              <a:pathLst>
                <a:path w="1891" h="1892" extrusionOk="0">
                  <a:moveTo>
                    <a:pt x="1" y="1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79" name="Google Shape;5579;p51"/>
            <p:cNvSpPr/>
            <p:nvPr/>
          </p:nvSpPr>
          <p:spPr>
            <a:xfrm>
              <a:off x="-48262200" y="3200500"/>
              <a:ext cx="228425" cy="300100"/>
            </a:xfrm>
            <a:custGeom>
              <a:avLst/>
              <a:gdLst/>
              <a:ahLst/>
              <a:cxnLst/>
              <a:rect l="l" t="t" r="r" b="b"/>
              <a:pathLst>
                <a:path w="9137" h="12004" extrusionOk="0">
                  <a:moveTo>
                    <a:pt x="3907" y="2773"/>
                  </a:moveTo>
                  <a:cubicBezTo>
                    <a:pt x="4789" y="2773"/>
                    <a:pt x="5482" y="3371"/>
                    <a:pt x="5640" y="4190"/>
                  </a:cubicBezTo>
                  <a:lnTo>
                    <a:pt x="6743" y="4190"/>
                  </a:lnTo>
                  <a:cubicBezTo>
                    <a:pt x="6900" y="4222"/>
                    <a:pt x="7058" y="4380"/>
                    <a:pt x="7058" y="4569"/>
                  </a:cubicBezTo>
                  <a:lnTo>
                    <a:pt x="7058" y="7372"/>
                  </a:lnTo>
                  <a:cubicBezTo>
                    <a:pt x="7058" y="7562"/>
                    <a:pt x="6900" y="7719"/>
                    <a:pt x="6711" y="7719"/>
                  </a:cubicBezTo>
                  <a:lnTo>
                    <a:pt x="3907" y="7719"/>
                  </a:lnTo>
                  <a:cubicBezTo>
                    <a:pt x="3718" y="7719"/>
                    <a:pt x="3561" y="7562"/>
                    <a:pt x="3561" y="7372"/>
                  </a:cubicBezTo>
                  <a:lnTo>
                    <a:pt x="3561" y="6270"/>
                  </a:lnTo>
                  <a:cubicBezTo>
                    <a:pt x="2773" y="6112"/>
                    <a:pt x="2143" y="5419"/>
                    <a:pt x="2143" y="4537"/>
                  </a:cubicBezTo>
                  <a:cubicBezTo>
                    <a:pt x="2143" y="3560"/>
                    <a:pt x="2931" y="2773"/>
                    <a:pt x="3907" y="2773"/>
                  </a:cubicBezTo>
                  <a:close/>
                  <a:moveTo>
                    <a:pt x="5293" y="8475"/>
                  </a:moveTo>
                  <a:cubicBezTo>
                    <a:pt x="5482" y="8475"/>
                    <a:pt x="5640" y="8633"/>
                    <a:pt x="5640" y="8822"/>
                  </a:cubicBezTo>
                  <a:cubicBezTo>
                    <a:pt x="5640" y="9042"/>
                    <a:pt x="5482" y="9200"/>
                    <a:pt x="5293" y="9200"/>
                  </a:cubicBezTo>
                  <a:lnTo>
                    <a:pt x="2489" y="9200"/>
                  </a:lnTo>
                  <a:cubicBezTo>
                    <a:pt x="2300" y="9200"/>
                    <a:pt x="2143" y="9042"/>
                    <a:pt x="2143" y="8822"/>
                  </a:cubicBezTo>
                  <a:cubicBezTo>
                    <a:pt x="2143" y="8633"/>
                    <a:pt x="2300" y="8475"/>
                    <a:pt x="2489" y="8475"/>
                  </a:cubicBezTo>
                  <a:close/>
                  <a:moveTo>
                    <a:pt x="6711" y="8475"/>
                  </a:moveTo>
                  <a:cubicBezTo>
                    <a:pt x="6900" y="8475"/>
                    <a:pt x="7058" y="8633"/>
                    <a:pt x="7058" y="8822"/>
                  </a:cubicBezTo>
                  <a:cubicBezTo>
                    <a:pt x="7058" y="9042"/>
                    <a:pt x="6900" y="9200"/>
                    <a:pt x="6711" y="9200"/>
                  </a:cubicBezTo>
                  <a:cubicBezTo>
                    <a:pt x="6522" y="9200"/>
                    <a:pt x="6365" y="9042"/>
                    <a:pt x="6365" y="8822"/>
                  </a:cubicBezTo>
                  <a:cubicBezTo>
                    <a:pt x="6365" y="8633"/>
                    <a:pt x="6522" y="8475"/>
                    <a:pt x="6711" y="8475"/>
                  </a:cubicBezTo>
                  <a:close/>
                  <a:moveTo>
                    <a:pt x="6711" y="9893"/>
                  </a:moveTo>
                  <a:cubicBezTo>
                    <a:pt x="6900" y="9893"/>
                    <a:pt x="7058" y="10050"/>
                    <a:pt x="7058" y="10239"/>
                  </a:cubicBezTo>
                  <a:cubicBezTo>
                    <a:pt x="7058" y="10428"/>
                    <a:pt x="6900" y="10617"/>
                    <a:pt x="6711" y="10617"/>
                  </a:cubicBezTo>
                  <a:lnTo>
                    <a:pt x="2489" y="10617"/>
                  </a:lnTo>
                  <a:cubicBezTo>
                    <a:pt x="2300" y="10617"/>
                    <a:pt x="2143" y="10460"/>
                    <a:pt x="2143" y="10239"/>
                  </a:cubicBezTo>
                  <a:cubicBezTo>
                    <a:pt x="2143" y="10050"/>
                    <a:pt x="2300" y="9893"/>
                    <a:pt x="2489" y="9893"/>
                  </a:cubicBez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1657"/>
                  </a:lnTo>
                  <a:cubicBezTo>
                    <a:pt x="1" y="11878"/>
                    <a:pt x="158" y="12004"/>
                    <a:pt x="379" y="12004"/>
                  </a:cubicBezTo>
                  <a:lnTo>
                    <a:pt x="8790" y="12004"/>
                  </a:lnTo>
                  <a:cubicBezTo>
                    <a:pt x="8979" y="12004"/>
                    <a:pt x="9137" y="11878"/>
                    <a:pt x="9137" y="11657"/>
                  </a:cubicBezTo>
                  <a:lnTo>
                    <a:pt x="9137" y="2804"/>
                  </a:lnTo>
                  <a:lnTo>
                    <a:pt x="6711" y="2804"/>
                  </a:lnTo>
                  <a:cubicBezTo>
                    <a:pt x="6522" y="2804"/>
                    <a:pt x="6365" y="2647"/>
                    <a:pt x="6365" y="2458"/>
                  </a:cubicBezTo>
                  <a:lnTo>
                    <a:pt x="636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0" name="Google Shape;5580;p51"/>
            <p:cNvSpPr/>
            <p:nvPr/>
          </p:nvSpPr>
          <p:spPr>
            <a:xfrm>
              <a:off x="-48155075" y="3322575"/>
              <a:ext cx="52775" cy="53575"/>
            </a:xfrm>
            <a:custGeom>
              <a:avLst/>
              <a:gdLst/>
              <a:ahLst/>
              <a:cxnLst/>
              <a:rect l="l" t="t" r="r" b="b"/>
              <a:pathLst>
                <a:path w="2111" h="2143" extrusionOk="0">
                  <a:moveTo>
                    <a:pt x="1355" y="1"/>
                  </a:moveTo>
                  <a:cubicBezTo>
                    <a:pt x="1197" y="725"/>
                    <a:pt x="662" y="1261"/>
                    <a:pt x="0" y="1387"/>
                  </a:cubicBezTo>
                  <a:lnTo>
                    <a:pt x="0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1" name="Google Shape;5581;p51"/>
            <p:cNvSpPr/>
            <p:nvPr/>
          </p:nvSpPr>
          <p:spPr>
            <a:xfrm>
              <a:off x="-48014100" y="3417100"/>
              <a:ext cx="53575" cy="18125"/>
            </a:xfrm>
            <a:custGeom>
              <a:avLst/>
              <a:gdLst/>
              <a:ahLst/>
              <a:cxnLst/>
              <a:rect l="l" t="t" r="r" b="b"/>
              <a:pathLst>
                <a:path w="2143" h="725" extrusionOk="0">
                  <a:moveTo>
                    <a:pt x="1" y="0"/>
                  </a:moveTo>
                  <a:lnTo>
                    <a:pt x="1" y="725"/>
                  </a:lnTo>
                  <a:lnTo>
                    <a:pt x="2143" y="725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2" name="Google Shape;5582;p51"/>
            <p:cNvSpPr/>
            <p:nvPr/>
          </p:nvSpPr>
          <p:spPr>
            <a:xfrm>
              <a:off x="-48014100" y="3289500"/>
              <a:ext cx="53575" cy="110300"/>
            </a:xfrm>
            <a:custGeom>
              <a:avLst/>
              <a:gdLst/>
              <a:ahLst/>
              <a:cxnLst/>
              <a:rect l="l" t="t" r="r" b="b"/>
              <a:pathLst>
                <a:path w="2143" h="4412" extrusionOk="0">
                  <a:moveTo>
                    <a:pt x="1" y="0"/>
                  </a:moveTo>
                  <a:lnTo>
                    <a:pt x="1" y="4411"/>
                  </a:lnTo>
                  <a:lnTo>
                    <a:pt x="2143" y="4411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3" name="Google Shape;5583;p51"/>
            <p:cNvSpPr/>
            <p:nvPr/>
          </p:nvSpPr>
          <p:spPr>
            <a:xfrm>
              <a:off x="-48014100" y="3451750"/>
              <a:ext cx="53575" cy="48075"/>
            </a:xfrm>
            <a:custGeom>
              <a:avLst/>
              <a:gdLst/>
              <a:ahLst/>
              <a:cxnLst/>
              <a:rect l="l" t="t" r="r" b="b"/>
              <a:pathLst>
                <a:path w="2143" h="1923" extrusionOk="0">
                  <a:moveTo>
                    <a:pt x="1" y="0"/>
                  </a:moveTo>
                  <a:lnTo>
                    <a:pt x="1" y="883"/>
                  </a:lnTo>
                  <a:cubicBezTo>
                    <a:pt x="1" y="1450"/>
                    <a:pt x="473" y="1922"/>
                    <a:pt x="1072" y="1922"/>
                  </a:cubicBezTo>
                  <a:cubicBezTo>
                    <a:pt x="1670" y="1922"/>
                    <a:pt x="2143" y="1450"/>
                    <a:pt x="2143" y="883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4" name="Google Shape;5584;p51"/>
            <p:cNvSpPr/>
            <p:nvPr/>
          </p:nvSpPr>
          <p:spPr>
            <a:xfrm>
              <a:off x="-48011725" y="3220375"/>
              <a:ext cx="48050" cy="51025"/>
            </a:xfrm>
            <a:custGeom>
              <a:avLst/>
              <a:gdLst/>
              <a:ahLst/>
              <a:cxnLst/>
              <a:rect l="l" t="t" r="r" b="b"/>
              <a:pathLst>
                <a:path w="1922" h="2041" extrusionOk="0">
                  <a:moveTo>
                    <a:pt x="985" y="1"/>
                  </a:moveTo>
                  <a:cubicBezTo>
                    <a:pt x="843" y="1"/>
                    <a:pt x="693" y="72"/>
                    <a:pt x="630" y="213"/>
                  </a:cubicBezTo>
                  <a:lnTo>
                    <a:pt x="0" y="2041"/>
                  </a:lnTo>
                  <a:lnTo>
                    <a:pt x="1922" y="2041"/>
                  </a:lnTo>
                  <a:lnTo>
                    <a:pt x="1292" y="213"/>
                  </a:lnTo>
                  <a:cubicBezTo>
                    <a:pt x="1260" y="72"/>
                    <a:pt x="1126" y="1"/>
                    <a:pt x="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5" name="Google Shape;5585;p51"/>
          <p:cNvGrpSpPr/>
          <p:nvPr/>
        </p:nvGrpSpPr>
        <p:grpSpPr>
          <a:xfrm>
            <a:off x="4799883" y="4643136"/>
            <a:ext cx="371589" cy="441507"/>
            <a:chOff x="-48233050" y="3569725"/>
            <a:chExt cx="252050" cy="299475"/>
          </a:xfrm>
        </p:grpSpPr>
        <p:sp>
          <p:nvSpPr>
            <p:cNvPr id="5586" name="Google Shape;5586;p51"/>
            <p:cNvSpPr/>
            <p:nvPr/>
          </p:nvSpPr>
          <p:spPr>
            <a:xfrm>
              <a:off x="-48233050" y="3569725"/>
              <a:ext cx="252050" cy="299475"/>
            </a:xfrm>
            <a:custGeom>
              <a:avLst/>
              <a:gdLst/>
              <a:ahLst/>
              <a:cxnLst/>
              <a:rect l="l" t="t" r="r" b="b"/>
              <a:pathLst>
                <a:path w="10082" h="11979" extrusionOk="0">
                  <a:moveTo>
                    <a:pt x="5230" y="1393"/>
                  </a:moveTo>
                  <a:cubicBezTo>
                    <a:pt x="5419" y="1393"/>
                    <a:pt x="5577" y="1551"/>
                    <a:pt x="5577" y="1740"/>
                  </a:cubicBezTo>
                  <a:lnTo>
                    <a:pt x="5577" y="1960"/>
                  </a:lnTo>
                  <a:cubicBezTo>
                    <a:pt x="5703" y="2023"/>
                    <a:pt x="5829" y="2086"/>
                    <a:pt x="5923" y="2181"/>
                  </a:cubicBezTo>
                  <a:lnTo>
                    <a:pt x="6144" y="2055"/>
                  </a:lnTo>
                  <a:cubicBezTo>
                    <a:pt x="6194" y="2025"/>
                    <a:pt x="6251" y="2011"/>
                    <a:pt x="6308" y="2011"/>
                  </a:cubicBezTo>
                  <a:cubicBezTo>
                    <a:pt x="6430" y="2011"/>
                    <a:pt x="6552" y="2074"/>
                    <a:pt x="6616" y="2181"/>
                  </a:cubicBezTo>
                  <a:lnTo>
                    <a:pt x="7309" y="3410"/>
                  </a:lnTo>
                  <a:cubicBezTo>
                    <a:pt x="7467" y="3725"/>
                    <a:pt x="7246" y="3819"/>
                    <a:pt x="6963" y="3977"/>
                  </a:cubicBezTo>
                  <a:lnTo>
                    <a:pt x="6963" y="4386"/>
                  </a:lnTo>
                  <a:cubicBezTo>
                    <a:pt x="7246" y="4544"/>
                    <a:pt x="7467" y="4670"/>
                    <a:pt x="7309" y="4985"/>
                  </a:cubicBezTo>
                  <a:lnTo>
                    <a:pt x="6616" y="6182"/>
                  </a:lnTo>
                  <a:cubicBezTo>
                    <a:pt x="6531" y="6289"/>
                    <a:pt x="6417" y="6366"/>
                    <a:pt x="6303" y="6366"/>
                  </a:cubicBezTo>
                  <a:cubicBezTo>
                    <a:pt x="6249" y="6366"/>
                    <a:pt x="6195" y="6349"/>
                    <a:pt x="6144" y="6308"/>
                  </a:cubicBezTo>
                  <a:lnTo>
                    <a:pt x="5923" y="6182"/>
                  </a:lnTo>
                  <a:cubicBezTo>
                    <a:pt x="5829" y="6277"/>
                    <a:pt x="5703" y="6340"/>
                    <a:pt x="5577" y="6403"/>
                  </a:cubicBezTo>
                  <a:lnTo>
                    <a:pt x="5577" y="6623"/>
                  </a:lnTo>
                  <a:cubicBezTo>
                    <a:pt x="5577" y="6812"/>
                    <a:pt x="5419" y="6970"/>
                    <a:pt x="5230" y="6970"/>
                  </a:cubicBezTo>
                  <a:lnTo>
                    <a:pt x="3812" y="6970"/>
                  </a:lnTo>
                  <a:cubicBezTo>
                    <a:pt x="3623" y="6970"/>
                    <a:pt x="3466" y="6812"/>
                    <a:pt x="3466" y="6623"/>
                  </a:cubicBezTo>
                  <a:lnTo>
                    <a:pt x="3466" y="6403"/>
                  </a:lnTo>
                  <a:cubicBezTo>
                    <a:pt x="3340" y="6340"/>
                    <a:pt x="3214" y="6277"/>
                    <a:pt x="3119" y="6182"/>
                  </a:cubicBezTo>
                  <a:lnTo>
                    <a:pt x="2899" y="6308"/>
                  </a:lnTo>
                  <a:cubicBezTo>
                    <a:pt x="2848" y="6338"/>
                    <a:pt x="2791" y="6352"/>
                    <a:pt x="2734" y="6352"/>
                  </a:cubicBezTo>
                  <a:cubicBezTo>
                    <a:pt x="2613" y="6352"/>
                    <a:pt x="2490" y="6289"/>
                    <a:pt x="2426" y="6182"/>
                  </a:cubicBezTo>
                  <a:lnTo>
                    <a:pt x="1733" y="4985"/>
                  </a:lnTo>
                  <a:cubicBezTo>
                    <a:pt x="1638" y="4827"/>
                    <a:pt x="1670" y="4575"/>
                    <a:pt x="1859" y="4512"/>
                  </a:cubicBezTo>
                  <a:lnTo>
                    <a:pt x="2048" y="4386"/>
                  </a:lnTo>
                  <a:lnTo>
                    <a:pt x="2048" y="3977"/>
                  </a:lnTo>
                  <a:lnTo>
                    <a:pt x="1859" y="3882"/>
                  </a:lnTo>
                  <a:cubicBezTo>
                    <a:pt x="1702" y="3788"/>
                    <a:pt x="1607" y="3536"/>
                    <a:pt x="1733" y="3410"/>
                  </a:cubicBezTo>
                  <a:lnTo>
                    <a:pt x="2426" y="2181"/>
                  </a:lnTo>
                  <a:cubicBezTo>
                    <a:pt x="2490" y="2074"/>
                    <a:pt x="2612" y="1997"/>
                    <a:pt x="2733" y="1997"/>
                  </a:cubicBezTo>
                  <a:cubicBezTo>
                    <a:pt x="2790" y="1997"/>
                    <a:pt x="2848" y="2014"/>
                    <a:pt x="2899" y="2055"/>
                  </a:cubicBezTo>
                  <a:lnTo>
                    <a:pt x="3119" y="2181"/>
                  </a:lnTo>
                  <a:cubicBezTo>
                    <a:pt x="3214" y="2086"/>
                    <a:pt x="3340" y="2023"/>
                    <a:pt x="3466" y="1960"/>
                  </a:cubicBezTo>
                  <a:lnTo>
                    <a:pt x="3466" y="1740"/>
                  </a:lnTo>
                  <a:cubicBezTo>
                    <a:pt x="3466" y="1551"/>
                    <a:pt x="3623" y="1393"/>
                    <a:pt x="3812" y="1393"/>
                  </a:cubicBezTo>
                  <a:close/>
                  <a:moveTo>
                    <a:pt x="4547" y="0"/>
                  </a:moveTo>
                  <a:cubicBezTo>
                    <a:pt x="3499" y="0"/>
                    <a:pt x="2484" y="337"/>
                    <a:pt x="1670" y="984"/>
                  </a:cubicBezTo>
                  <a:cubicBezTo>
                    <a:pt x="630" y="1866"/>
                    <a:pt x="0" y="3158"/>
                    <a:pt x="0" y="4544"/>
                  </a:cubicBezTo>
                  <a:cubicBezTo>
                    <a:pt x="0" y="5804"/>
                    <a:pt x="504" y="6970"/>
                    <a:pt x="1418" y="7852"/>
                  </a:cubicBezTo>
                  <a:lnTo>
                    <a:pt x="1418" y="11632"/>
                  </a:lnTo>
                  <a:cubicBezTo>
                    <a:pt x="1418" y="11821"/>
                    <a:pt x="1575" y="11979"/>
                    <a:pt x="1765" y="11979"/>
                  </a:cubicBezTo>
                  <a:lnTo>
                    <a:pt x="5986" y="11979"/>
                  </a:lnTo>
                  <a:cubicBezTo>
                    <a:pt x="6175" y="11979"/>
                    <a:pt x="6333" y="11821"/>
                    <a:pt x="6333" y="11632"/>
                  </a:cubicBezTo>
                  <a:lnTo>
                    <a:pt x="6333" y="10530"/>
                  </a:lnTo>
                  <a:lnTo>
                    <a:pt x="8097" y="10530"/>
                  </a:lnTo>
                  <a:cubicBezTo>
                    <a:pt x="8286" y="10530"/>
                    <a:pt x="8444" y="10372"/>
                    <a:pt x="8444" y="10183"/>
                  </a:cubicBezTo>
                  <a:lnTo>
                    <a:pt x="8444" y="8387"/>
                  </a:lnTo>
                  <a:lnTo>
                    <a:pt x="9042" y="8387"/>
                  </a:lnTo>
                  <a:cubicBezTo>
                    <a:pt x="9389" y="8387"/>
                    <a:pt x="9767" y="8198"/>
                    <a:pt x="9956" y="7883"/>
                  </a:cubicBezTo>
                  <a:cubicBezTo>
                    <a:pt x="10082" y="7568"/>
                    <a:pt x="10082" y="7190"/>
                    <a:pt x="9924" y="6875"/>
                  </a:cubicBezTo>
                  <a:lnTo>
                    <a:pt x="9042" y="5237"/>
                  </a:lnTo>
                  <a:cubicBezTo>
                    <a:pt x="9137" y="4701"/>
                    <a:pt x="9137" y="4134"/>
                    <a:pt x="9011" y="3599"/>
                  </a:cubicBezTo>
                  <a:cubicBezTo>
                    <a:pt x="8664" y="1866"/>
                    <a:pt x="7246" y="480"/>
                    <a:pt x="5545" y="102"/>
                  </a:cubicBezTo>
                  <a:cubicBezTo>
                    <a:pt x="5213" y="34"/>
                    <a:pt x="4878" y="0"/>
                    <a:pt x="4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7" name="Google Shape;5587;p51"/>
            <p:cNvSpPr/>
            <p:nvPr/>
          </p:nvSpPr>
          <p:spPr>
            <a:xfrm>
              <a:off x="-48170050" y="3622650"/>
              <a:ext cx="100050" cy="103225"/>
            </a:xfrm>
            <a:custGeom>
              <a:avLst/>
              <a:gdLst/>
              <a:ahLst/>
              <a:cxnLst/>
              <a:rect l="l" t="t" r="r" b="b"/>
              <a:pathLst>
                <a:path w="4002" h="4129" extrusionOk="0">
                  <a:moveTo>
                    <a:pt x="1985" y="1009"/>
                  </a:moveTo>
                  <a:cubicBezTo>
                    <a:pt x="2584" y="1009"/>
                    <a:pt x="3057" y="1482"/>
                    <a:pt x="3057" y="2080"/>
                  </a:cubicBezTo>
                  <a:cubicBezTo>
                    <a:pt x="3057" y="2647"/>
                    <a:pt x="2584" y="3120"/>
                    <a:pt x="1985" y="3120"/>
                  </a:cubicBezTo>
                  <a:cubicBezTo>
                    <a:pt x="1418" y="3120"/>
                    <a:pt x="946" y="2647"/>
                    <a:pt x="946" y="2080"/>
                  </a:cubicBezTo>
                  <a:cubicBezTo>
                    <a:pt x="946" y="1482"/>
                    <a:pt x="1418" y="1009"/>
                    <a:pt x="1985" y="1009"/>
                  </a:cubicBezTo>
                  <a:close/>
                  <a:moveTo>
                    <a:pt x="1639" y="1"/>
                  </a:moveTo>
                  <a:lnTo>
                    <a:pt x="1639" y="127"/>
                  </a:lnTo>
                  <a:cubicBezTo>
                    <a:pt x="1639" y="284"/>
                    <a:pt x="1576" y="410"/>
                    <a:pt x="1418" y="442"/>
                  </a:cubicBezTo>
                  <a:cubicBezTo>
                    <a:pt x="1198" y="537"/>
                    <a:pt x="1009" y="631"/>
                    <a:pt x="851" y="757"/>
                  </a:cubicBezTo>
                  <a:cubicBezTo>
                    <a:pt x="770" y="818"/>
                    <a:pt x="689" y="853"/>
                    <a:pt x="607" y="853"/>
                  </a:cubicBezTo>
                  <a:cubicBezTo>
                    <a:pt x="562" y="853"/>
                    <a:pt x="518" y="842"/>
                    <a:pt x="473" y="820"/>
                  </a:cubicBezTo>
                  <a:lnTo>
                    <a:pt x="347" y="726"/>
                  </a:lnTo>
                  <a:lnTo>
                    <a:pt x="1" y="1324"/>
                  </a:lnTo>
                  <a:lnTo>
                    <a:pt x="127" y="1387"/>
                  </a:lnTo>
                  <a:cubicBezTo>
                    <a:pt x="221" y="1482"/>
                    <a:pt x="316" y="1639"/>
                    <a:pt x="253" y="1765"/>
                  </a:cubicBezTo>
                  <a:cubicBezTo>
                    <a:pt x="221" y="1986"/>
                    <a:pt x="221" y="2143"/>
                    <a:pt x="253" y="2395"/>
                  </a:cubicBezTo>
                  <a:cubicBezTo>
                    <a:pt x="316" y="2553"/>
                    <a:pt x="221" y="2647"/>
                    <a:pt x="127" y="2742"/>
                  </a:cubicBezTo>
                  <a:lnTo>
                    <a:pt x="1" y="2805"/>
                  </a:lnTo>
                  <a:lnTo>
                    <a:pt x="347" y="3403"/>
                  </a:lnTo>
                  <a:lnTo>
                    <a:pt x="473" y="3340"/>
                  </a:lnTo>
                  <a:cubicBezTo>
                    <a:pt x="532" y="3297"/>
                    <a:pt x="590" y="3273"/>
                    <a:pt x="649" y="3273"/>
                  </a:cubicBezTo>
                  <a:cubicBezTo>
                    <a:pt x="716" y="3273"/>
                    <a:pt x="784" y="3304"/>
                    <a:pt x="851" y="3372"/>
                  </a:cubicBezTo>
                  <a:cubicBezTo>
                    <a:pt x="1009" y="3529"/>
                    <a:pt x="1198" y="3592"/>
                    <a:pt x="1418" y="3687"/>
                  </a:cubicBezTo>
                  <a:cubicBezTo>
                    <a:pt x="1576" y="3718"/>
                    <a:pt x="1639" y="3876"/>
                    <a:pt x="1639" y="4002"/>
                  </a:cubicBezTo>
                  <a:lnTo>
                    <a:pt x="1639" y="4128"/>
                  </a:lnTo>
                  <a:lnTo>
                    <a:pt x="2364" y="4128"/>
                  </a:lnTo>
                  <a:lnTo>
                    <a:pt x="2364" y="4002"/>
                  </a:lnTo>
                  <a:cubicBezTo>
                    <a:pt x="2364" y="3845"/>
                    <a:pt x="2427" y="3718"/>
                    <a:pt x="2584" y="3687"/>
                  </a:cubicBezTo>
                  <a:cubicBezTo>
                    <a:pt x="2805" y="3592"/>
                    <a:pt x="2994" y="3498"/>
                    <a:pt x="3151" y="3372"/>
                  </a:cubicBezTo>
                  <a:cubicBezTo>
                    <a:pt x="3224" y="3317"/>
                    <a:pt x="3298" y="3283"/>
                    <a:pt x="3371" y="3283"/>
                  </a:cubicBezTo>
                  <a:cubicBezTo>
                    <a:pt x="3424" y="3283"/>
                    <a:pt x="3476" y="3301"/>
                    <a:pt x="3529" y="3340"/>
                  </a:cubicBezTo>
                  <a:lnTo>
                    <a:pt x="3655" y="3403"/>
                  </a:lnTo>
                  <a:lnTo>
                    <a:pt x="4002" y="2805"/>
                  </a:lnTo>
                  <a:lnTo>
                    <a:pt x="3876" y="2742"/>
                  </a:lnTo>
                  <a:cubicBezTo>
                    <a:pt x="3781" y="2647"/>
                    <a:pt x="3687" y="2490"/>
                    <a:pt x="3750" y="2395"/>
                  </a:cubicBezTo>
                  <a:cubicBezTo>
                    <a:pt x="3781" y="2143"/>
                    <a:pt x="3781" y="1986"/>
                    <a:pt x="3750" y="1765"/>
                  </a:cubicBezTo>
                  <a:cubicBezTo>
                    <a:pt x="3687" y="1608"/>
                    <a:pt x="3781" y="1482"/>
                    <a:pt x="3876" y="1387"/>
                  </a:cubicBezTo>
                  <a:lnTo>
                    <a:pt x="4002" y="1324"/>
                  </a:lnTo>
                  <a:lnTo>
                    <a:pt x="3655" y="726"/>
                  </a:lnTo>
                  <a:lnTo>
                    <a:pt x="3529" y="820"/>
                  </a:lnTo>
                  <a:cubicBezTo>
                    <a:pt x="3477" y="846"/>
                    <a:pt x="3425" y="861"/>
                    <a:pt x="3373" y="861"/>
                  </a:cubicBezTo>
                  <a:cubicBezTo>
                    <a:pt x="3299" y="861"/>
                    <a:pt x="3225" y="831"/>
                    <a:pt x="3151" y="757"/>
                  </a:cubicBezTo>
                  <a:cubicBezTo>
                    <a:pt x="2994" y="600"/>
                    <a:pt x="2805" y="537"/>
                    <a:pt x="2584" y="442"/>
                  </a:cubicBezTo>
                  <a:cubicBezTo>
                    <a:pt x="2427" y="410"/>
                    <a:pt x="2364" y="253"/>
                    <a:pt x="2364" y="127"/>
                  </a:cubicBezTo>
                  <a:lnTo>
                    <a:pt x="23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88" name="Google Shape;5588;p51"/>
            <p:cNvSpPr/>
            <p:nvPr/>
          </p:nvSpPr>
          <p:spPr>
            <a:xfrm>
              <a:off x="-48129100" y="366520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6" y="567"/>
                    <a:pt x="726" y="378"/>
                  </a:cubicBezTo>
                  <a:cubicBezTo>
                    <a:pt x="726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89" name="Google Shape;5589;p51"/>
          <p:cNvGrpSpPr/>
          <p:nvPr/>
        </p:nvGrpSpPr>
        <p:grpSpPr>
          <a:xfrm>
            <a:off x="4829479" y="5183308"/>
            <a:ext cx="312397" cy="445929"/>
            <a:chOff x="-48216525" y="3936125"/>
            <a:chExt cx="211900" cy="302475"/>
          </a:xfrm>
        </p:grpSpPr>
        <p:sp>
          <p:nvSpPr>
            <p:cNvPr id="5590" name="Google Shape;5590;p51"/>
            <p:cNvSpPr/>
            <p:nvPr/>
          </p:nvSpPr>
          <p:spPr>
            <a:xfrm>
              <a:off x="-48207850" y="3955825"/>
              <a:ext cx="105550" cy="158325"/>
            </a:xfrm>
            <a:custGeom>
              <a:avLst/>
              <a:gdLst/>
              <a:ahLst/>
              <a:cxnLst/>
              <a:rect l="l" t="t" r="r" b="b"/>
              <a:pathLst>
                <a:path w="4222" h="6333" extrusionOk="0">
                  <a:moveTo>
                    <a:pt x="2080" y="2080"/>
                  </a:moveTo>
                  <a:cubicBezTo>
                    <a:pt x="2300" y="2080"/>
                    <a:pt x="2458" y="2237"/>
                    <a:pt x="2458" y="2458"/>
                  </a:cubicBezTo>
                  <a:lnTo>
                    <a:pt x="2458" y="3151"/>
                  </a:lnTo>
                  <a:cubicBezTo>
                    <a:pt x="2458" y="3340"/>
                    <a:pt x="2300" y="3497"/>
                    <a:pt x="2080" y="3497"/>
                  </a:cubicBezTo>
                  <a:cubicBezTo>
                    <a:pt x="1891" y="3497"/>
                    <a:pt x="1733" y="3340"/>
                    <a:pt x="1733" y="3151"/>
                  </a:cubicBezTo>
                  <a:lnTo>
                    <a:pt x="1733" y="2458"/>
                  </a:lnTo>
                  <a:cubicBezTo>
                    <a:pt x="1733" y="2237"/>
                    <a:pt x="1891" y="2080"/>
                    <a:pt x="2080" y="2080"/>
                  </a:cubicBezTo>
                  <a:close/>
                  <a:moveTo>
                    <a:pt x="2080" y="4222"/>
                  </a:moveTo>
                  <a:cubicBezTo>
                    <a:pt x="2300" y="4222"/>
                    <a:pt x="2458" y="4380"/>
                    <a:pt x="2458" y="4569"/>
                  </a:cubicBezTo>
                  <a:lnTo>
                    <a:pt x="2458" y="5293"/>
                  </a:lnTo>
                  <a:cubicBezTo>
                    <a:pt x="2458" y="5482"/>
                    <a:pt x="2300" y="5640"/>
                    <a:pt x="2080" y="5640"/>
                  </a:cubicBezTo>
                  <a:cubicBezTo>
                    <a:pt x="1891" y="5640"/>
                    <a:pt x="1733" y="5482"/>
                    <a:pt x="1733" y="5293"/>
                  </a:cubicBezTo>
                  <a:lnTo>
                    <a:pt x="1733" y="4569"/>
                  </a:lnTo>
                  <a:cubicBezTo>
                    <a:pt x="1733" y="4380"/>
                    <a:pt x="1891" y="4222"/>
                    <a:pt x="2080" y="4222"/>
                  </a:cubicBezTo>
                  <a:close/>
                  <a:moveTo>
                    <a:pt x="2111" y="0"/>
                  </a:moveTo>
                  <a:cubicBezTo>
                    <a:pt x="1891" y="0"/>
                    <a:pt x="1733" y="158"/>
                    <a:pt x="1733" y="347"/>
                  </a:cubicBezTo>
                  <a:lnTo>
                    <a:pt x="1733" y="757"/>
                  </a:lnTo>
                  <a:cubicBezTo>
                    <a:pt x="1544" y="788"/>
                    <a:pt x="1355" y="914"/>
                    <a:pt x="1198" y="1072"/>
                  </a:cubicBezTo>
                  <a:lnTo>
                    <a:pt x="883" y="757"/>
                  </a:lnTo>
                  <a:cubicBezTo>
                    <a:pt x="820" y="694"/>
                    <a:pt x="733" y="662"/>
                    <a:pt x="642" y="662"/>
                  </a:cubicBezTo>
                  <a:cubicBezTo>
                    <a:pt x="552" y="662"/>
                    <a:pt x="457" y="694"/>
                    <a:pt x="378" y="757"/>
                  </a:cubicBezTo>
                  <a:cubicBezTo>
                    <a:pt x="252" y="883"/>
                    <a:pt x="252" y="1103"/>
                    <a:pt x="378" y="1261"/>
                  </a:cubicBezTo>
                  <a:lnTo>
                    <a:pt x="788" y="1702"/>
                  </a:lnTo>
                  <a:cubicBezTo>
                    <a:pt x="757" y="1859"/>
                    <a:pt x="725" y="2017"/>
                    <a:pt x="725" y="2174"/>
                  </a:cubicBezTo>
                  <a:lnTo>
                    <a:pt x="378" y="2174"/>
                  </a:lnTo>
                  <a:cubicBezTo>
                    <a:pt x="158" y="2174"/>
                    <a:pt x="0" y="2332"/>
                    <a:pt x="0" y="2521"/>
                  </a:cubicBezTo>
                  <a:cubicBezTo>
                    <a:pt x="0" y="2710"/>
                    <a:pt x="158" y="2867"/>
                    <a:pt x="378" y="2867"/>
                  </a:cubicBezTo>
                  <a:lnTo>
                    <a:pt x="725" y="2867"/>
                  </a:lnTo>
                  <a:lnTo>
                    <a:pt x="725" y="3592"/>
                  </a:lnTo>
                  <a:lnTo>
                    <a:pt x="378" y="3592"/>
                  </a:lnTo>
                  <a:cubicBezTo>
                    <a:pt x="158" y="3592"/>
                    <a:pt x="0" y="3750"/>
                    <a:pt x="0" y="3939"/>
                  </a:cubicBezTo>
                  <a:cubicBezTo>
                    <a:pt x="0" y="4128"/>
                    <a:pt x="158" y="4285"/>
                    <a:pt x="378" y="4285"/>
                  </a:cubicBezTo>
                  <a:lnTo>
                    <a:pt x="725" y="4285"/>
                  </a:lnTo>
                  <a:lnTo>
                    <a:pt x="725" y="5010"/>
                  </a:lnTo>
                  <a:lnTo>
                    <a:pt x="347" y="5010"/>
                  </a:lnTo>
                  <a:lnTo>
                    <a:pt x="347" y="4915"/>
                  </a:lnTo>
                  <a:cubicBezTo>
                    <a:pt x="158" y="4915"/>
                    <a:pt x="0" y="5073"/>
                    <a:pt x="0" y="5293"/>
                  </a:cubicBezTo>
                  <a:cubicBezTo>
                    <a:pt x="0" y="5482"/>
                    <a:pt x="158" y="5640"/>
                    <a:pt x="347" y="5640"/>
                  </a:cubicBezTo>
                  <a:lnTo>
                    <a:pt x="725" y="5640"/>
                  </a:lnTo>
                  <a:lnTo>
                    <a:pt x="725" y="6333"/>
                  </a:lnTo>
                  <a:lnTo>
                    <a:pt x="3497" y="6333"/>
                  </a:lnTo>
                  <a:lnTo>
                    <a:pt x="3497" y="5640"/>
                  </a:lnTo>
                  <a:lnTo>
                    <a:pt x="3876" y="5640"/>
                  </a:lnTo>
                  <a:cubicBezTo>
                    <a:pt x="4065" y="5640"/>
                    <a:pt x="4222" y="5482"/>
                    <a:pt x="4222" y="5293"/>
                  </a:cubicBezTo>
                  <a:cubicBezTo>
                    <a:pt x="4222" y="5073"/>
                    <a:pt x="4065" y="4915"/>
                    <a:pt x="3876" y="4915"/>
                  </a:cubicBezTo>
                  <a:lnTo>
                    <a:pt x="3497" y="4915"/>
                  </a:lnTo>
                  <a:lnTo>
                    <a:pt x="3497" y="4222"/>
                  </a:lnTo>
                  <a:lnTo>
                    <a:pt x="3876" y="4222"/>
                  </a:lnTo>
                  <a:cubicBezTo>
                    <a:pt x="4065" y="4222"/>
                    <a:pt x="4222" y="4065"/>
                    <a:pt x="4222" y="3876"/>
                  </a:cubicBezTo>
                  <a:cubicBezTo>
                    <a:pt x="4222" y="3655"/>
                    <a:pt x="4065" y="3497"/>
                    <a:pt x="3876" y="3497"/>
                  </a:cubicBezTo>
                  <a:lnTo>
                    <a:pt x="3497" y="3497"/>
                  </a:lnTo>
                  <a:lnTo>
                    <a:pt x="3497" y="2804"/>
                  </a:lnTo>
                  <a:lnTo>
                    <a:pt x="3876" y="2804"/>
                  </a:lnTo>
                  <a:cubicBezTo>
                    <a:pt x="4065" y="2804"/>
                    <a:pt x="4222" y="2647"/>
                    <a:pt x="4222" y="2458"/>
                  </a:cubicBezTo>
                  <a:cubicBezTo>
                    <a:pt x="4222" y="2237"/>
                    <a:pt x="4065" y="2080"/>
                    <a:pt x="3876" y="2080"/>
                  </a:cubicBezTo>
                  <a:lnTo>
                    <a:pt x="3497" y="2080"/>
                  </a:lnTo>
                  <a:cubicBezTo>
                    <a:pt x="3497" y="1418"/>
                    <a:pt x="3088" y="914"/>
                    <a:pt x="2458" y="757"/>
                  </a:cubicBezTo>
                  <a:lnTo>
                    <a:pt x="2458" y="347"/>
                  </a:lnTo>
                  <a:cubicBezTo>
                    <a:pt x="2458" y="158"/>
                    <a:pt x="2300" y="0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1" name="Google Shape;5591;p51"/>
            <p:cNvSpPr/>
            <p:nvPr/>
          </p:nvSpPr>
          <p:spPr>
            <a:xfrm>
              <a:off x="-48192100" y="4184225"/>
              <a:ext cx="163850" cy="54375"/>
            </a:xfrm>
            <a:custGeom>
              <a:avLst/>
              <a:gdLst/>
              <a:ahLst/>
              <a:cxnLst/>
              <a:rect l="l" t="t" r="r" b="b"/>
              <a:pathLst>
                <a:path w="6554" h="2175" extrusionOk="0">
                  <a:moveTo>
                    <a:pt x="0" y="1"/>
                  </a:moveTo>
                  <a:lnTo>
                    <a:pt x="442" y="1891"/>
                  </a:lnTo>
                  <a:cubicBezTo>
                    <a:pt x="473" y="2049"/>
                    <a:pt x="631" y="2175"/>
                    <a:pt x="788" y="2175"/>
                  </a:cubicBezTo>
                  <a:lnTo>
                    <a:pt x="5703" y="2175"/>
                  </a:lnTo>
                  <a:cubicBezTo>
                    <a:pt x="5860" y="2175"/>
                    <a:pt x="6018" y="2049"/>
                    <a:pt x="6081" y="1891"/>
                  </a:cubicBezTo>
                  <a:lnTo>
                    <a:pt x="655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2" name="Google Shape;5592;p51"/>
            <p:cNvSpPr/>
            <p:nvPr/>
          </p:nvSpPr>
          <p:spPr>
            <a:xfrm>
              <a:off x="-48216525" y="4131475"/>
              <a:ext cx="211900" cy="34675"/>
            </a:xfrm>
            <a:custGeom>
              <a:avLst/>
              <a:gdLst/>
              <a:ahLst/>
              <a:cxnLst/>
              <a:rect l="l" t="t" r="r" b="b"/>
              <a:pathLst>
                <a:path w="8476" h="1387" extrusionOk="0">
                  <a:moveTo>
                    <a:pt x="347" y="0"/>
                  </a:moveTo>
                  <a:cubicBezTo>
                    <a:pt x="158" y="0"/>
                    <a:pt x="1" y="126"/>
                    <a:pt x="1" y="347"/>
                  </a:cubicBezTo>
                  <a:cubicBezTo>
                    <a:pt x="1" y="914"/>
                    <a:pt x="473" y="1386"/>
                    <a:pt x="1072" y="1386"/>
                  </a:cubicBezTo>
                  <a:lnTo>
                    <a:pt x="7405" y="1386"/>
                  </a:lnTo>
                  <a:cubicBezTo>
                    <a:pt x="8003" y="1386"/>
                    <a:pt x="8476" y="914"/>
                    <a:pt x="8476" y="347"/>
                  </a:cubicBez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3" name="Google Shape;5593;p51"/>
            <p:cNvSpPr/>
            <p:nvPr/>
          </p:nvSpPr>
          <p:spPr>
            <a:xfrm>
              <a:off x="-48113350" y="3936125"/>
              <a:ext cx="98475" cy="178025"/>
            </a:xfrm>
            <a:custGeom>
              <a:avLst/>
              <a:gdLst/>
              <a:ahLst/>
              <a:cxnLst/>
              <a:rect l="l" t="t" r="r" b="b"/>
              <a:pathLst>
                <a:path w="3939" h="7121" extrusionOk="0">
                  <a:moveTo>
                    <a:pt x="1860" y="2175"/>
                  </a:moveTo>
                  <a:cubicBezTo>
                    <a:pt x="2049" y="2175"/>
                    <a:pt x="2206" y="2332"/>
                    <a:pt x="2206" y="2521"/>
                  </a:cubicBezTo>
                  <a:lnTo>
                    <a:pt x="2206" y="3246"/>
                  </a:lnTo>
                  <a:cubicBezTo>
                    <a:pt x="2206" y="3435"/>
                    <a:pt x="2049" y="3592"/>
                    <a:pt x="1860" y="3592"/>
                  </a:cubicBezTo>
                  <a:cubicBezTo>
                    <a:pt x="1671" y="3592"/>
                    <a:pt x="1513" y="3435"/>
                    <a:pt x="1513" y="3246"/>
                  </a:cubicBezTo>
                  <a:lnTo>
                    <a:pt x="1513" y="2521"/>
                  </a:lnTo>
                  <a:cubicBezTo>
                    <a:pt x="1513" y="2332"/>
                    <a:pt x="1671" y="2175"/>
                    <a:pt x="1860" y="2175"/>
                  </a:cubicBezTo>
                  <a:close/>
                  <a:moveTo>
                    <a:pt x="1860" y="4285"/>
                  </a:moveTo>
                  <a:cubicBezTo>
                    <a:pt x="2049" y="4285"/>
                    <a:pt x="2206" y="4443"/>
                    <a:pt x="2206" y="4632"/>
                  </a:cubicBezTo>
                  <a:lnTo>
                    <a:pt x="2206" y="5357"/>
                  </a:lnTo>
                  <a:cubicBezTo>
                    <a:pt x="2206" y="5546"/>
                    <a:pt x="2049" y="5703"/>
                    <a:pt x="1860" y="5703"/>
                  </a:cubicBezTo>
                  <a:cubicBezTo>
                    <a:pt x="1671" y="5703"/>
                    <a:pt x="1513" y="5546"/>
                    <a:pt x="1513" y="5357"/>
                  </a:cubicBezTo>
                  <a:lnTo>
                    <a:pt x="1513" y="4632"/>
                  </a:lnTo>
                  <a:cubicBezTo>
                    <a:pt x="1513" y="4443"/>
                    <a:pt x="1671" y="4285"/>
                    <a:pt x="1860" y="4285"/>
                  </a:cubicBezTo>
                  <a:close/>
                  <a:moveTo>
                    <a:pt x="1860" y="1"/>
                  </a:moveTo>
                  <a:cubicBezTo>
                    <a:pt x="1671" y="1"/>
                    <a:pt x="1513" y="158"/>
                    <a:pt x="1513" y="347"/>
                  </a:cubicBezTo>
                  <a:lnTo>
                    <a:pt x="1513" y="757"/>
                  </a:lnTo>
                  <a:cubicBezTo>
                    <a:pt x="1324" y="788"/>
                    <a:pt x="1104" y="914"/>
                    <a:pt x="946" y="1072"/>
                  </a:cubicBezTo>
                  <a:lnTo>
                    <a:pt x="631" y="757"/>
                  </a:lnTo>
                  <a:cubicBezTo>
                    <a:pt x="584" y="694"/>
                    <a:pt x="497" y="662"/>
                    <a:pt x="403" y="662"/>
                  </a:cubicBezTo>
                  <a:cubicBezTo>
                    <a:pt x="308" y="662"/>
                    <a:pt x="206" y="694"/>
                    <a:pt x="127" y="757"/>
                  </a:cubicBezTo>
                  <a:cubicBezTo>
                    <a:pt x="1" y="883"/>
                    <a:pt x="1" y="1104"/>
                    <a:pt x="127" y="1261"/>
                  </a:cubicBezTo>
                  <a:lnTo>
                    <a:pt x="505" y="1702"/>
                  </a:lnTo>
                  <a:cubicBezTo>
                    <a:pt x="474" y="1860"/>
                    <a:pt x="442" y="2017"/>
                    <a:pt x="442" y="2175"/>
                  </a:cubicBezTo>
                  <a:lnTo>
                    <a:pt x="442" y="2238"/>
                  </a:lnTo>
                  <a:cubicBezTo>
                    <a:pt x="820" y="2395"/>
                    <a:pt x="1135" y="2742"/>
                    <a:pt x="1135" y="3214"/>
                  </a:cubicBezTo>
                  <a:cubicBezTo>
                    <a:pt x="1135" y="3498"/>
                    <a:pt x="1041" y="3750"/>
                    <a:pt x="883" y="3939"/>
                  </a:cubicBezTo>
                  <a:cubicBezTo>
                    <a:pt x="1041" y="4128"/>
                    <a:pt x="1135" y="4380"/>
                    <a:pt x="1135" y="4632"/>
                  </a:cubicBezTo>
                  <a:cubicBezTo>
                    <a:pt x="1135" y="4916"/>
                    <a:pt x="1041" y="5168"/>
                    <a:pt x="883" y="5357"/>
                  </a:cubicBezTo>
                  <a:cubicBezTo>
                    <a:pt x="1041" y="5546"/>
                    <a:pt x="1135" y="5798"/>
                    <a:pt x="1135" y="6081"/>
                  </a:cubicBezTo>
                  <a:cubicBezTo>
                    <a:pt x="1135" y="6554"/>
                    <a:pt x="883" y="6932"/>
                    <a:pt x="442" y="7058"/>
                  </a:cubicBezTo>
                  <a:lnTo>
                    <a:pt x="442" y="7121"/>
                  </a:lnTo>
                  <a:lnTo>
                    <a:pt x="3246" y="7121"/>
                  </a:lnTo>
                  <a:lnTo>
                    <a:pt x="3246" y="5703"/>
                  </a:lnTo>
                  <a:lnTo>
                    <a:pt x="3593" y="5703"/>
                  </a:lnTo>
                  <a:cubicBezTo>
                    <a:pt x="3782" y="5703"/>
                    <a:pt x="3939" y="5546"/>
                    <a:pt x="3939" y="5357"/>
                  </a:cubicBezTo>
                  <a:cubicBezTo>
                    <a:pt x="3939" y="5168"/>
                    <a:pt x="3782" y="5010"/>
                    <a:pt x="3593" y="5010"/>
                  </a:cubicBezTo>
                  <a:lnTo>
                    <a:pt x="3246" y="5010"/>
                  </a:lnTo>
                  <a:lnTo>
                    <a:pt x="3246" y="4285"/>
                  </a:lnTo>
                  <a:lnTo>
                    <a:pt x="3593" y="4285"/>
                  </a:lnTo>
                  <a:cubicBezTo>
                    <a:pt x="3782" y="4285"/>
                    <a:pt x="3939" y="4128"/>
                    <a:pt x="3939" y="3939"/>
                  </a:cubicBezTo>
                  <a:cubicBezTo>
                    <a:pt x="3939" y="3750"/>
                    <a:pt x="3782" y="3592"/>
                    <a:pt x="3593" y="3592"/>
                  </a:cubicBezTo>
                  <a:lnTo>
                    <a:pt x="3246" y="3592"/>
                  </a:lnTo>
                  <a:lnTo>
                    <a:pt x="3246" y="2868"/>
                  </a:lnTo>
                  <a:lnTo>
                    <a:pt x="3593" y="2868"/>
                  </a:lnTo>
                  <a:cubicBezTo>
                    <a:pt x="3782" y="2868"/>
                    <a:pt x="3939" y="2710"/>
                    <a:pt x="3939" y="2521"/>
                  </a:cubicBezTo>
                  <a:cubicBezTo>
                    <a:pt x="3939" y="2332"/>
                    <a:pt x="3782" y="2175"/>
                    <a:pt x="3593" y="2175"/>
                  </a:cubicBezTo>
                  <a:lnTo>
                    <a:pt x="3246" y="2175"/>
                  </a:lnTo>
                  <a:cubicBezTo>
                    <a:pt x="3246" y="2017"/>
                    <a:pt x="3183" y="1860"/>
                    <a:pt x="3151" y="1702"/>
                  </a:cubicBezTo>
                  <a:lnTo>
                    <a:pt x="3593" y="1261"/>
                  </a:lnTo>
                  <a:cubicBezTo>
                    <a:pt x="3719" y="1135"/>
                    <a:pt x="3719" y="914"/>
                    <a:pt x="3593" y="757"/>
                  </a:cubicBezTo>
                  <a:cubicBezTo>
                    <a:pt x="3530" y="694"/>
                    <a:pt x="3443" y="662"/>
                    <a:pt x="3352" y="662"/>
                  </a:cubicBezTo>
                  <a:cubicBezTo>
                    <a:pt x="3262" y="662"/>
                    <a:pt x="3167" y="694"/>
                    <a:pt x="3088" y="757"/>
                  </a:cubicBezTo>
                  <a:lnTo>
                    <a:pt x="2773" y="1072"/>
                  </a:lnTo>
                  <a:cubicBezTo>
                    <a:pt x="2616" y="946"/>
                    <a:pt x="2427" y="820"/>
                    <a:pt x="2206" y="757"/>
                  </a:cubicBezTo>
                  <a:lnTo>
                    <a:pt x="2206" y="347"/>
                  </a:lnTo>
                  <a:cubicBezTo>
                    <a:pt x="2206" y="158"/>
                    <a:pt x="2049" y="1"/>
                    <a:pt x="1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594" name="Google Shape;5594;p51"/>
          <p:cNvGrpSpPr/>
          <p:nvPr/>
        </p:nvGrpSpPr>
        <p:grpSpPr>
          <a:xfrm>
            <a:off x="7508675" y="4099943"/>
            <a:ext cx="442428" cy="442464"/>
            <a:chOff x="-46410500" y="3201275"/>
            <a:chExt cx="300100" cy="300125"/>
          </a:xfrm>
        </p:grpSpPr>
        <p:sp>
          <p:nvSpPr>
            <p:cNvPr id="5595" name="Google Shape;5595;p51"/>
            <p:cNvSpPr/>
            <p:nvPr/>
          </p:nvSpPr>
          <p:spPr>
            <a:xfrm>
              <a:off x="-46358500" y="3201275"/>
              <a:ext cx="37825" cy="87450"/>
            </a:xfrm>
            <a:custGeom>
              <a:avLst/>
              <a:gdLst/>
              <a:ahLst/>
              <a:cxnLst/>
              <a:rect l="l" t="t" r="r" b="b"/>
              <a:pathLst>
                <a:path w="1513" h="3498" extrusionOk="0">
                  <a:moveTo>
                    <a:pt x="768" y="1"/>
                  </a:moveTo>
                  <a:cubicBezTo>
                    <a:pt x="677" y="1"/>
                    <a:pt x="583" y="32"/>
                    <a:pt x="504" y="95"/>
                  </a:cubicBezTo>
                  <a:cubicBezTo>
                    <a:pt x="0" y="599"/>
                    <a:pt x="0" y="1482"/>
                    <a:pt x="504" y="1986"/>
                  </a:cubicBezTo>
                  <a:cubicBezTo>
                    <a:pt x="725" y="2238"/>
                    <a:pt x="725" y="2616"/>
                    <a:pt x="504" y="2899"/>
                  </a:cubicBezTo>
                  <a:cubicBezTo>
                    <a:pt x="378" y="3025"/>
                    <a:pt x="378" y="3246"/>
                    <a:pt x="504" y="3403"/>
                  </a:cubicBezTo>
                  <a:cubicBezTo>
                    <a:pt x="567" y="3466"/>
                    <a:pt x="654" y="3498"/>
                    <a:pt x="744" y="3498"/>
                  </a:cubicBezTo>
                  <a:cubicBezTo>
                    <a:pt x="835" y="3498"/>
                    <a:pt x="929" y="3466"/>
                    <a:pt x="1008" y="3403"/>
                  </a:cubicBezTo>
                  <a:cubicBezTo>
                    <a:pt x="1512" y="2899"/>
                    <a:pt x="1512" y="2017"/>
                    <a:pt x="1008" y="1513"/>
                  </a:cubicBezTo>
                  <a:cubicBezTo>
                    <a:pt x="788" y="1293"/>
                    <a:pt x="788" y="851"/>
                    <a:pt x="1008" y="599"/>
                  </a:cubicBezTo>
                  <a:cubicBezTo>
                    <a:pt x="1134" y="505"/>
                    <a:pt x="1134" y="253"/>
                    <a:pt x="1008" y="95"/>
                  </a:cubicBezTo>
                  <a:cubicBezTo>
                    <a:pt x="945" y="32"/>
                    <a:pt x="859" y="1"/>
                    <a:pt x="7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6" name="Google Shape;5596;p51"/>
            <p:cNvSpPr/>
            <p:nvPr/>
          </p:nvSpPr>
          <p:spPr>
            <a:xfrm>
              <a:off x="-46307325" y="3201275"/>
              <a:ext cx="38625" cy="88250"/>
            </a:xfrm>
            <a:custGeom>
              <a:avLst/>
              <a:gdLst/>
              <a:ahLst/>
              <a:cxnLst/>
              <a:rect l="l" t="t" r="r" b="b"/>
              <a:pathLst>
                <a:path w="1545" h="3530" extrusionOk="0">
                  <a:moveTo>
                    <a:pt x="781" y="1"/>
                  </a:moveTo>
                  <a:cubicBezTo>
                    <a:pt x="686" y="1"/>
                    <a:pt x="584" y="32"/>
                    <a:pt x="505" y="95"/>
                  </a:cubicBezTo>
                  <a:cubicBezTo>
                    <a:pt x="1" y="599"/>
                    <a:pt x="1" y="1482"/>
                    <a:pt x="505" y="1986"/>
                  </a:cubicBezTo>
                  <a:cubicBezTo>
                    <a:pt x="788" y="2238"/>
                    <a:pt x="788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631" y="3498"/>
                    <a:pt x="694" y="3529"/>
                    <a:pt x="788" y="3529"/>
                  </a:cubicBezTo>
                  <a:cubicBezTo>
                    <a:pt x="851" y="3529"/>
                    <a:pt x="978" y="3498"/>
                    <a:pt x="1009" y="3403"/>
                  </a:cubicBezTo>
                  <a:cubicBezTo>
                    <a:pt x="1545" y="2899"/>
                    <a:pt x="1545" y="2017"/>
                    <a:pt x="1009" y="1513"/>
                  </a:cubicBezTo>
                  <a:cubicBezTo>
                    <a:pt x="788" y="1293"/>
                    <a:pt x="788" y="851"/>
                    <a:pt x="1009" y="599"/>
                  </a:cubicBezTo>
                  <a:cubicBezTo>
                    <a:pt x="1135" y="505"/>
                    <a:pt x="1135" y="253"/>
                    <a:pt x="1009" y="95"/>
                  </a:cubicBezTo>
                  <a:cubicBezTo>
                    <a:pt x="962" y="32"/>
                    <a:pt x="875" y="1"/>
                    <a:pt x="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7" name="Google Shape;5597;p51"/>
            <p:cNvSpPr/>
            <p:nvPr/>
          </p:nvSpPr>
          <p:spPr>
            <a:xfrm>
              <a:off x="-46253750" y="3201275"/>
              <a:ext cx="38600" cy="87450"/>
            </a:xfrm>
            <a:custGeom>
              <a:avLst/>
              <a:gdLst/>
              <a:ahLst/>
              <a:cxnLst/>
              <a:rect l="l" t="t" r="r" b="b"/>
              <a:pathLst>
                <a:path w="1544" h="3498" extrusionOk="0">
                  <a:moveTo>
                    <a:pt x="800" y="1"/>
                  </a:moveTo>
                  <a:cubicBezTo>
                    <a:pt x="709" y="1"/>
                    <a:pt x="615" y="32"/>
                    <a:pt x="536" y="95"/>
                  </a:cubicBezTo>
                  <a:cubicBezTo>
                    <a:pt x="0" y="599"/>
                    <a:pt x="0" y="1482"/>
                    <a:pt x="536" y="1986"/>
                  </a:cubicBezTo>
                  <a:cubicBezTo>
                    <a:pt x="756" y="2238"/>
                    <a:pt x="756" y="2616"/>
                    <a:pt x="536" y="2899"/>
                  </a:cubicBezTo>
                  <a:cubicBezTo>
                    <a:pt x="410" y="3025"/>
                    <a:pt x="410" y="3246"/>
                    <a:pt x="536" y="3403"/>
                  </a:cubicBezTo>
                  <a:cubicBezTo>
                    <a:pt x="599" y="3466"/>
                    <a:pt x="685" y="3498"/>
                    <a:pt x="776" y="3498"/>
                  </a:cubicBezTo>
                  <a:cubicBezTo>
                    <a:pt x="867" y="3498"/>
                    <a:pt x="961" y="3466"/>
                    <a:pt x="1040" y="3403"/>
                  </a:cubicBezTo>
                  <a:cubicBezTo>
                    <a:pt x="1544" y="2899"/>
                    <a:pt x="1544" y="2017"/>
                    <a:pt x="1040" y="1513"/>
                  </a:cubicBezTo>
                  <a:cubicBezTo>
                    <a:pt x="788" y="1293"/>
                    <a:pt x="788" y="851"/>
                    <a:pt x="1040" y="599"/>
                  </a:cubicBezTo>
                  <a:cubicBezTo>
                    <a:pt x="1166" y="505"/>
                    <a:pt x="1166" y="253"/>
                    <a:pt x="1040" y="95"/>
                  </a:cubicBezTo>
                  <a:cubicBezTo>
                    <a:pt x="977" y="32"/>
                    <a:pt x="890" y="1"/>
                    <a:pt x="80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8" name="Google Shape;5598;p51"/>
            <p:cNvSpPr/>
            <p:nvPr/>
          </p:nvSpPr>
          <p:spPr>
            <a:xfrm>
              <a:off x="-46410500" y="3306025"/>
              <a:ext cx="300100" cy="141025"/>
            </a:xfrm>
            <a:custGeom>
              <a:avLst/>
              <a:gdLst/>
              <a:ahLst/>
              <a:cxnLst/>
              <a:rect l="l" t="t" r="r" b="b"/>
              <a:pathLst>
                <a:path w="12004" h="5641" extrusionOk="0">
                  <a:moveTo>
                    <a:pt x="10933" y="1419"/>
                  </a:moveTo>
                  <a:cubicBezTo>
                    <a:pt x="11122" y="1419"/>
                    <a:pt x="11279" y="1576"/>
                    <a:pt x="11279" y="1765"/>
                  </a:cubicBezTo>
                  <a:cubicBezTo>
                    <a:pt x="11248" y="3057"/>
                    <a:pt x="10208" y="4128"/>
                    <a:pt x="8980" y="4223"/>
                  </a:cubicBezTo>
                  <a:cubicBezTo>
                    <a:pt x="9389" y="3404"/>
                    <a:pt x="9673" y="2458"/>
                    <a:pt x="9799" y="1419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2458"/>
                    <a:pt x="694" y="4412"/>
                    <a:pt x="1923" y="5640"/>
                  </a:cubicBezTo>
                  <a:lnTo>
                    <a:pt x="7971" y="5640"/>
                  </a:lnTo>
                  <a:cubicBezTo>
                    <a:pt x="8192" y="5420"/>
                    <a:pt x="8381" y="5168"/>
                    <a:pt x="8539" y="4916"/>
                  </a:cubicBezTo>
                  <a:lnTo>
                    <a:pt x="8854" y="4916"/>
                  </a:lnTo>
                  <a:cubicBezTo>
                    <a:pt x="10586" y="4916"/>
                    <a:pt x="12004" y="3498"/>
                    <a:pt x="12004" y="1765"/>
                  </a:cubicBezTo>
                  <a:cubicBezTo>
                    <a:pt x="11941" y="1198"/>
                    <a:pt x="11469" y="726"/>
                    <a:pt x="10933" y="726"/>
                  </a:cubicBezTo>
                  <a:lnTo>
                    <a:pt x="9862" y="726"/>
                  </a:lnTo>
                  <a:lnTo>
                    <a:pt x="9862" y="348"/>
                  </a:lnTo>
                  <a:cubicBezTo>
                    <a:pt x="9862" y="159"/>
                    <a:pt x="9704" y="1"/>
                    <a:pt x="95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599" name="Google Shape;5599;p51"/>
            <p:cNvSpPr/>
            <p:nvPr/>
          </p:nvSpPr>
          <p:spPr>
            <a:xfrm>
              <a:off x="-46401050" y="3465925"/>
              <a:ext cx="226075" cy="35475"/>
            </a:xfrm>
            <a:custGeom>
              <a:avLst/>
              <a:gdLst/>
              <a:ahLst/>
              <a:cxnLst/>
              <a:rect l="l" t="t" r="r" b="b"/>
              <a:pathLst>
                <a:path w="9043" h="1419" extrusionOk="0">
                  <a:moveTo>
                    <a:pt x="473" y="0"/>
                  </a:moveTo>
                  <a:cubicBezTo>
                    <a:pt x="158" y="0"/>
                    <a:pt x="1" y="379"/>
                    <a:pt x="221" y="631"/>
                  </a:cubicBezTo>
                  <a:cubicBezTo>
                    <a:pt x="757" y="1135"/>
                    <a:pt x="1450" y="1418"/>
                    <a:pt x="2206" y="1418"/>
                  </a:cubicBezTo>
                  <a:lnTo>
                    <a:pt x="6837" y="1418"/>
                  </a:lnTo>
                  <a:cubicBezTo>
                    <a:pt x="7593" y="1418"/>
                    <a:pt x="8318" y="1135"/>
                    <a:pt x="8822" y="631"/>
                  </a:cubicBezTo>
                  <a:cubicBezTo>
                    <a:pt x="9043" y="379"/>
                    <a:pt x="8948" y="0"/>
                    <a:pt x="86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0" name="Google Shape;5600;p51"/>
          <p:cNvGrpSpPr/>
          <p:nvPr/>
        </p:nvGrpSpPr>
        <p:grpSpPr>
          <a:xfrm>
            <a:off x="7508675" y="4642215"/>
            <a:ext cx="442428" cy="443607"/>
            <a:chOff x="-46409700" y="3569100"/>
            <a:chExt cx="300100" cy="300900"/>
          </a:xfrm>
        </p:grpSpPr>
        <p:sp>
          <p:nvSpPr>
            <p:cNvPr id="5601" name="Google Shape;5601;p51"/>
            <p:cNvSpPr/>
            <p:nvPr/>
          </p:nvSpPr>
          <p:spPr>
            <a:xfrm>
              <a:off x="-46234850" y="3569100"/>
              <a:ext cx="18125" cy="52800"/>
            </a:xfrm>
            <a:custGeom>
              <a:avLst/>
              <a:gdLst/>
              <a:ahLst/>
              <a:cxnLst/>
              <a:rect l="l" t="t" r="r" b="b"/>
              <a:pathLst>
                <a:path w="725" h="2112" extrusionOk="0">
                  <a:moveTo>
                    <a:pt x="0" y="1"/>
                  </a:moveTo>
                  <a:lnTo>
                    <a:pt x="0" y="2111"/>
                  </a:lnTo>
                  <a:lnTo>
                    <a:pt x="725" y="2111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2" name="Google Shape;5602;p51"/>
            <p:cNvSpPr/>
            <p:nvPr/>
          </p:nvSpPr>
          <p:spPr>
            <a:xfrm>
              <a:off x="-46270300" y="374552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3" name="Google Shape;5603;p51"/>
            <p:cNvSpPr/>
            <p:nvPr/>
          </p:nvSpPr>
          <p:spPr>
            <a:xfrm>
              <a:off x="-46305750" y="3710875"/>
              <a:ext cx="89025" cy="88225"/>
            </a:xfrm>
            <a:custGeom>
              <a:avLst/>
              <a:gdLst/>
              <a:ahLst/>
              <a:cxnLst/>
              <a:rect l="l" t="t" r="r" b="b"/>
              <a:pathLst>
                <a:path w="3561" h="3529" extrusionOk="0">
                  <a:moveTo>
                    <a:pt x="1765" y="662"/>
                  </a:moveTo>
                  <a:cubicBezTo>
                    <a:pt x="2364" y="662"/>
                    <a:pt x="2836" y="1135"/>
                    <a:pt x="2836" y="1733"/>
                  </a:cubicBezTo>
                  <a:cubicBezTo>
                    <a:pt x="2836" y="2332"/>
                    <a:pt x="2364" y="2804"/>
                    <a:pt x="1765" y="2804"/>
                  </a:cubicBezTo>
                  <a:cubicBezTo>
                    <a:pt x="1198" y="2804"/>
                    <a:pt x="725" y="2332"/>
                    <a:pt x="725" y="1733"/>
                  </a:cubicBezTo>
                  <a:cubicBezTo>
                    <a:pt x="725" y="1135"/>
                    <a:pt x="1198" y="662"/>
                    <a:pt x="1765" y="662"/>
                  </a:cubicBezTo>
                  <a:close/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cubicBezTo>
                    <a:pt x="1" y="2741"/>
                    <a:pt x="788" y="3529"/>
                    <a:pt x="1765" y="3529"/>
                  </a:cubicBezTo>
                  <a:cubicBezTo>
                    <a:pt x="2773" y="3529"/>
                    <a:pt x="3561" y="2741"/>
                    <a:pt x="3561" y="1765"/>
                  </a:cubicBezTo>
                  <a:cubicBezTo>
                    <a:pt x="3561" y="788"/>
                    <a:pt x="2773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4" name="Google Shape;5604;p51"/>
            <p:cNvSpPr/>
            <p:nvPr/>
          </p:nvSpPr>
          <p:spPr>
            <a:xfrm>
              <a:off x="-46409700" y="3569900"/>
              <a:ext cx="300100" cy="300100"/>
            </a:xfrm>
            <a:custGeom>
              <a:avLst/>
              <a:gdLst/>
              <a:ahLst/>
              <a:cxnLst/>
              <a:rect l="l" t="t" r="r" b="b"/>
              <a:pathLst>
                <a:path w="12004" h="12004" extrusionOk="0">
                  <a:moveTo>
                    <a:pt x="5923" y="4978"/>
                  </a:moveTo>
                  <a:cubicBezTo>
                    <a:pt x="7278" y="4978"/>
                    <a:pt x="8381" y="6081"/>
                    <a:pt x="8381" y="7404"/>
                  </a:cubicBezTo>
                  <a:cubicBezTo>
                    <a:pt x="8412" y="8758"/>
                    <a:pt x="7309" y="9830"/>
                    <a:pt x="5923" y="9830"/>
                  </a:cubicBezTo>
                  <a:cubicBezTo>
                    <a:pt x="4600" y="9830"/>
                    <a:pt x="3497" y="8727"/>
                    <a:pt x="3497" y="7404"/>
                  </a:cubicBezTo>
                  <a:cubicBezTo>
                    <a:pt x="3497" y="6081"/>
                    <a:pt x="4600" y="4978"/>
                    <a:pt x="5923" y="4978"/>
                  </a:cubicBezTo>
                  <a:close/>
                  <a:moveTo>
                    <a:pt x="2426" y="9861"/>
                  </a:moveTo>
                  <a:cubicBezTo>
                    <a:pt x="2647" y="9861"/>
                    <a:pt x="2773" y="10019"/>
                    <a:pt x="2773" y="10208"/>
                  </a:cubicBezTo>
                  <a:cubicBezTo>
                    <a:pt x="2773" y="10397"/>
                    <a:pt x="2647" y="10554"/>
                    <a:pt x="2426" y="10554"/>
                  </a:cubicBezTo>
                  <a:lnTo>
                    <a:pt x="1733" y="10554"/>
                  </a:lnTo>
                  <a:cubicBezTo>
                    <a:pt x="1512" y="10554"/>
                    <a:pt x="1386" y="10397"/>
                    <a:pt x="1386" y="10208"/>
                  </a:cubicBezTo>
                  <a:cubicBezTo>
                    <a:pt x="1386" y="10019"/>
                    <a:pt x="1512" y="9861"/>
                    <a:pt x="1733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1657"/>
                  </a:lnTo>
                  <a:cubicBezTo>
                    <a:pt x="0" y="11846"/>
                    <a:pt x="158" y="12003"/>
                    <a:pt x="347" y="12003"/>
                  </a:cubicBezTo>
                  <a:lnTo>
                    <a:pt x="11657" y="12003"/>
                  </a:lnTo>
                  <a:cubicBezTo>
                    <a:pt x="11846" y="12003"/>
                    <a:pt x="12004" y="11846"/>
                    <a:pt x="12004" y="11657"/>
                  </a:cubicBezTo>
                  <a:lnTo>
                    <a:pt x="12004" y="2489"/>
                  </a:lnTo>
                  <a:cubicBezTo>
                    <a:pt x="11909" y="2331"/>
                    <a:pt x="11878" y="2237"/>
                    <a:pt x="11846" y="2205"/>
                  </a:cubicBezTo>
                  <a:lnTo>
                    <a:pt x="9830" y="189"/>
                  </a:lnTo>
                  <a:lnTo>
                    <a:pt x="9830" y="3875"/>
                  </a:lnTo>
                  <a:cubicBezTo>
                    <a:pt x="9830" y="4064"/>
                    <a:pt x="9672" y="4222"/>
                    <a:pt x="9483" y="4222"/>
                  </a:cubicBezTo>
                  <a:lnTo>
                    <a:pt x="2458" y="4222"/>
                  </a:lnTo>
                  <a:cubicBezTo>
                    <a:pt x="2269" y="4222"/>
                    <a:pt x="2111" y="4064"/>
                    <a:pt x="2111" y="3875"/>
                  </a:cubicBez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5" name="Google Shape;5605;p51"/>
            <p:cNvSpPr/>
            <p:nvPr/>
          </p:nvSpPr>
          <p:spPr>
            <a:xfrm>
              <a:off x="-46341175" y="3569100"/>
              <a:ext cx="159125" cy="87450"/>
            </a:xfrm>
            <a:custGeom>
              <a:avLst/>
              <a:gdLst/>
              <a:ahLst/>
              <a:cxnLst/>
              <a:rect l="l" t="t" r="r" b="b"/>
              <a:pathLst>
                <a:path w="6365" h="3498" extrusionOk="0">
                  <a:moveTo>
                    <a:pt x="0" y="1"/>
                  </a:moveTo>
                  <a:lnTo>
                    <a:pt x="0" y="3498"/>
                  </a:lnTo>
                  <a:lnTo>
                    <a:pt x="6364" y="3498"/>
                  </a:lnTo>
                  <a:lnTo>
                    <a:pt x="6364" y="1"/>
                  </a:lnTo>
                  <a:lnTo>
                    <a:pt x="5640" y="1"/>
                  </a:lnTo>
                  <a:lnTo>
                    <a:pt x="5640" y="2426"/>
                  </a:lnTo>
                  <a:cubicBezTo>
                    <a:pt x="5640" y="2647"/>
                    <a:pt x="5482" y="2773"/>
                    <a:pt x="5293" y="2773"/>
                  </a:cubicBezTo>
                  <a:lnTo>
                    <a:pt x="3875" y="2773"/>
                  </a:lnTo>
                  <a:cubicBezTo>
                    <a:pt x="3655" y="2773"/>
                    <a:pt x="3497" y="2647"/>
                    <a:pt x="3497" y="2426"/>
                  </a:cubicBezTo>
                  <a:lnTo>
                    <a:pt x="34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6" name="Google Shape;5606;p51"/>
          <p:cNvGrpSpPr/>
          <p:nvPr/>
        </p:nvGrpSpPr>
        <p:grpSpPr>
          <a:xfrm>
            <a:off x="7493583" y="5184488"/>
            <a:ext cx="472613" cy="445929"/>
            <a:chOff x="-46422300" y="3936925"/>
            <a:chExt cx="320575" cy="302475"/>
          </a:xfrm>
        </p:grpSpPr>
        <p:sp>
          <p:nvSpPr>
            <p:cNvPr id="5607" name="Google Shape;5607;p51"/>
            <p:cNvSpPr/>
            <p:nvPr/>
          </p:nvSpPr>
          <p:spPr>
            <a:xfrm>
              <a:off x="-46254550" y="3936925"/>
              <a:ext cx="152825" cy="300900"/>
            </a:xfrm>
            <a:custGeom>
              <a:avLst/>
              <a:gdLst/>
              <a:ahLst/>
              <a:cxnLst/>
              <a:rect l="l" t="t" r="r" b="b"/>
              <a:pathLst>
                <a:path w="6113" h="12036" extrusionOk="0">
                  <a:moveTo>
                    <a:pt x="1418" y="0"/>
                  </a:moveTo>
                  <a:cubicBezTo>
                    <a:pt x="631" y="0"/>
                    <a:pt x="1" y="630"/>
                    <a:pt x="1" y="1418"/>
                  </a:cubicBezTo>
                  <a:lnTo>
                    <a:pt x="1" y="10617"/>
                  </a:lnTo>
                  <a:cubicBezTo>
                    <a:pt x="1" y="11405"/>
                    <a:pt x="631" y="12035"/>
                    <a:pt x="1418" y="12035"/>
                  </a:cubicBezTo>
                  <a:cubicBezTo>
                    <a:pt x="2332" y="12035"/>
                    <a:pt x="3120" y="11405"/>
                    <a:pt x="3403" y="10554"/>
                  </a:cubicBezTo>
                  <a:lnTo>
                    <a:pt x="3403" y="10554"/>
                  </a:lnTo>
                  <a:cubicBezTo>
                    <a:pt x="3309" y="10554"/>
                    <a:pt x="3246" y="10617"/>
                    <a:pt x="3151" y="10617"/>
                  </a:cubicBezTo>
                  <a:cubicBezTo>
                    <a:pt x="2332" y="10617"/>
                    <a:pt x="1513" y="10302"/>
                    <a:pt x="914" y="9672"/>
                  </a:cubicBezTo>
                  <a:cubicBezTo>
                    <a:pt x="788" y="9546"/>
                    <a:pt x="788" y="9294"/>
                    <a:pt x="914" y="9137"/>
                  </a:cubicBezTo>
                  <a:cubicBezTo>
                    <a:pt x="1024" y="9095"/>
                    <a:pt x="1128" y="9072"/>
                    <a:pt x="1221" y="9072"/>
                  </a:cubicBezTo>
                  <a:cubicBezTo>
                    <a:pt x="1341" y="9072"/>
                    <a:pt x="1442" y="9111"/>
                    <a:pt x="1513" y="9200"/>
                  </a:cubicBezTo>
                  <a:cubicBezTo>
                    <a:pt x="1998" y="9685"/>
                    <a:pt x="2614" y="9906"/>
                    <a:pt x="3224" y="9906"/>
                  </a:cubicBezTo>
                  <a:cubicBezTo>
                    <a:pt x="4477" y="9906"/>
                    <a:pt x="5703" y="8971"/>
                    <a:pt x="5703" y="7467"/>
                  </a:cubicBezTo>
                  <a:cubicBezTo>
                    <a:pt x="5703" y="7215"/>
                    <a:pt x="5672" y="6994"/>
                    <a:pt x="5609" y="6742"/>
                  </a:cubicBezTo>
                  <a:cubicBezTo>
                    <a:pt x="5010" y="7372"/>
                    <a:pt x="4191" y="7814"/>
                    <a:pt x="3246" y="7814"/>
                  </a:cubicBezTo>
                  <a:cubicBezTo>
                    <a:pt x="3025" y="7814"/>
                    <a:pt x="2868" y="7656"/>
                    <a:pt x="2868" y="7467"/>
                  </a:cubicBezTo>
                  <a:cubicBezTo>
                    <a:pt x="2868" y="7246"/>
                    <a:pt x="3025" y="7089"/>
                    <a:pt x="3246" y="7089"/>
                  </a:cubicBezTo>
                  <a:cubicBezTo>
                    <a:pt x="4065" y="7089"/>
                    <a:pt x="4821" y="6679"/>
                    <a:pt x="5231" y="6049"/>
                  </a:cubicBezTo>
                  <a:cubicBezTo>
                    <a:pt x="6113" y="4789"/>
                    <a:pt x="5640" y="3088"/>
                    <a:pt x="4254" y="2426"/>
                  </a:cubicBezTo>
                  <a:cubicBezTo>
                    <a:pt x="4128" y="3844"/>
                    <a:pt x="2931" y="4978"/>
                    <a:pt x="1450" y="4978"/>
                  </a:cubicBezTo>
                  <a:cubicBezTo>
                    <a:pt x="1261" y="4978"/>
                    <a:pt x="1103" y="4821"/>
                    <a:pt x="1103" y="4632"/>
                  </a:cubicBezTo>
                  <a:cubicBezTo>
                    <a:pt x="1103" y="4411"/>
                    <a:pt x="1261" y="4253"/>
                    <a:pt x="1450" y="4253"/>
                  </a:cubicBezTo>
                  <a:cubicBezTo>
                    <a:pt x="2616" y="4253"/>
                    <a:pt x="3561" y="3308"/>
                    <a:pt x="3561" y="2174"/>
                  </a:cubicBezTo>
                  <a:lnTo>
                    <a:pt x="3561" y="2143"/>
                  </a:lnTo>
                  <a:cubicBezTo>
                    <a:pt x="3561" y="945"/>
                    <a:pt x="2616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08" name="Google Shape;5608;p51"/>
            <p:cNvSpPr/>
            <p:nvPr/>
          </p:nvSpPr>
          <p:spPr>
            <a:xfrm>
              <a:off x="-46422300" y="3938500"/>
              <a:ext cx="152025" cy="300900"/>
            </a:xfrm>
            <a:custGeom>
              <a:avLst/>
              <a:gdLst/>
              <a:ahLst/>
              <a:cxnLst/>
              <a:rect l="l" t="t" r="r" b="b"/>
              <a:pathLst>
                <a:path w="6081" h="12036" extrusionOk="0">
                  <a:moveTo>
                    <a:pt x="4726" y="0"/>
                  </a:moveTo>
                  <a:cubicBezTo>
                    <a:pt x="3529" y="0"/>
                    <a:pt x="2584" y="977"/>
                    <a:pt x="2584" y="2111"/>
                  </a:cubicBezTo>
                  <a:lnTo>
                    <a:pt x="2584" y="2143"/>
                  </a:lnTo>
                  <a:cubicBezTo>
                    <a:pt x="2584" y="3308"/>
                    <a:pt x="3529" y="4253"/>
                    <a:pt x="4663" y="4253"/>
                  </a:cubicBezTo>
                  <a:cubicBezTo>
                    <a:pt x="4883" y="4253"/>
                    <a:pt x="5041" y="4411"/>
                    <a:pt x="5041" y="4600"/>
                  </a:cubicBezTo>
                  <a:cubicBezTo>
                    <a:pt x="5041" y="4789"/>
                    <a:pt x="4883" y="4947"/>
                    <a:pt x="4663" y="4947"/>
                  </a:cubicBezTo>
                  <a:cubicBezTo>
                    <a:pt x="3214" y="4947"/>
                    <a:pt x="2048" y="3812"/>
                    <a:pt x="1890" y="2395"/>
                  </a:cubicBezTo>
                  <a:cubicBezTo>
                    <a:pt x="441" y="3056"/>
                    <a:pt x="0" y="4758"/>
                    <a:pt x="882" y="6018"/>
                  </a:cubicBezTo>
                  <a:cubicBezTo>
                    <a:pt x="1323" y="6648"/>
                    <a:pt x="2111" y="7057"/>
                    <a:pt x="2930" y="7057"/>
                  </a:cubicBezTo>
                  <a:cubicBezTo>
                    <a:pt x="3151" y="7057"/>
                    <a:pt x="3277" y="7215"/>
                    <a:pt x="3277" y="7435"/>
                  </a:cubicBezTo>
                  <a:cubicBezTo>
                    <a:pt x="3277" y="7625"/>
                    <a:pt x="3151" y="7782"/>
                    <a:pt x="2930" y="7782"/>
                  </a:cubicBezTo>
                  <a:cubicBezTo>
                    <a:pt x="1985" y="7782"/>
                    <a:pt x="1166" y="7341"/>
                    <a:pt x="567" y="6711"/>
                  </a:cubicBezTo>
                  <a:cubicBezTo>
                    <a:pt x="504" y="6963"/>
                    <a:pt x="441" y="7183"/>
                    <a:pt x="441" y="7435"/>
                  </a:cubicBezTo>
                  <a:cubicBezTo>
                    <a:pt x="441" y="8940"/>
                    <a:pt x="1695" y="9874"/>
                    <a:pt x="2958" y="9874"/>
                  </a:cubicBezTo>
                  <a:cubicBezTo>
                    <a:pt x="3572" y="9874"/>
                    <a:pt x="4188" y="9653"/>
                    <a:pt x="4663" y="9168"/>
                  </a:cubicBezTo>
                  <a:cubicBezTo>
                    <a:pt x="4726" y="9105"/>
                    <a:pt x="4813" y="9074"/>
                    <a:pt x="4903" y="9074"/>
                  </a:cubicBezTo>
                  <a:cubicBezTo>
                    <a:pt x="4994" y="9074"/>
                    <a:pt x="5088" y="9105"/>
                    <a:pt x="5167" y="9168"/>
                  </a:cubicBezTo>
                  <a:cubicBezTo>
                    <a:pt x="5293" y="9263"/>
                    <a:pt x="5293" y="9515"/>
                    <a:pt x="5167" y="9672"/>
                  </a:cubicBezTo>
                  <a:cubicBezTo>
                    <a:pt x="4600" y="10271"/>
                    <a:pt x="3812" y="10617"/>
                    <a:pt x="2930" y="10617"/>
                  </a:cubicBezTo>
                  <a:cubicBezTo>
                    <a:pt x="2867" y="10617"/>
                    <a:pt x="2773" y="10617"/>
                    <a:pt x="2710" y="10586"/>
                  </a:cubicBezTo>
                  <a:lnTo>
                    <a:pt x="2710" y="10586"/>
                  </a:lnTo>
                  <a:cubicBezTo>
                    <a:pt x="2962" y="11405"/>
                    <a:pt x="3749" y="12035"/>
                    <a:pt x="4663" y="12035"/>
                  </a:cubicBezTo>
                  <a:cubicBezTo>
                    <a:pt x="5450" y="12035"/>
                    <a:pt x="6081" y="11405"/>
                    <a:pt x="6081" y="10617"/>
                  </a:cubicBezTo>
                  <a:lnTo>
                    <a:pt x="6081" y="1450"/>
                  </a:lnTo>
                  <a:cubicBezTo>
                    <a:pt x="6081" y="599"/>
                    <a:pt x="5450" y="0"/>
                    <a:pt x="47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09" name="Google Shape;5609;p51"/>
          <p:cNvGrpSpPr/>
          <p:nvPr/>
        </p:nvGrpSpPr>
        <p:grpSpPr>
          <a:xfrm>
            <a:off x="9707323" y="4629463"/>
            <a:ext cx="443607" cy="442428"/>
            <a:chOff x="-44914800" y="3560450"/>
            <a:chExt cx="300900" cy="300100"/>
          </a:xfrm>
        </p:grpSpPr>
        <p:sp>
          <p:nvSpPr>
            <p:cNvPr id="5610" name="Google Shape;5610;p51"/>
            <p:cNvSpPr/>
            <p:nvPr/>
          </p:nvSpPr>
          <p:spPr>
            <a:xfrm>
              <a:off x="-44914800" y="3560450"/>
              <a:ext cx="300900" cy="300100"/>
            </a:xfrm>
            <a:custGeom>
              <a:avLst/>
              <a:gdLst/>
              <a:ahLst/>
              <a:cxnLst/>
              <a:rect l="l" t="t" r="r" b="b"/>
              <a:pathLst>
                <a:path w="12036" h="12004" extrusionOk="0">
                  <a:moveTo>
                    <a:pt x="9893" y="1418"/>
                  </a:moveTo>
                  <a:lnTo>
                    <a:pt x="9893" y="1764"/>
                  </a:lnTo>
                  <a:cubicBezTo>
                    <a:pt x="9893" y="1953"/>
                    <a:pt x="10051" y="2111"/>
                    <a:pt x="10240" y="2111"/>
                  </a:cubicBezTo>
                  <a:lnTo>
                    <a:pt x="10618" y="2111"/>
                  </a:lnTo>
                  <a:lnTo>
                    <a:pt x="10618" y="9924"/>
                  </a:lnTo>
                  <a:lnTo>
                    <a:pt x="10240" y="9924"/>
                  </a:lnTo>
                  <a:cubicBezTo>
                    <a:pt x="10051" y="9924"/>
                    <a:pt x="9893" y="10082"/>
                    <a:pt x="9893" y="10271"/>
                  </a:cubicBezTo>
                  <a:lnTo>
                    <a:pt x="9893" y="10617"/>
                  </a:lnTo>
                  <a:lnTo>
                    <a:pt x="2143" y="10617"/>
                  </a:lnTo>
                  <a:lnTo>
                    <a:pt x="2143" y="10271"/>
                  </a:lnTo>
                  <a:cubicBezTo>
                    <a:pt x="2143" y="10082"/>
                    <a:pt x="1985" y="9924"/>
                    <a:pt x="1796" y="9924"/>
                  </a:cubicBezTo>
                  <a:lnTo>
                    <a:pt x="1450" y="9924"/>
                  </a:lnTo>
                  <a:lnTo>
                    <a:pt x="1450" y="2142"/>
                  </a:lnTo>
                  <a:lnTo>
                    <a:pt x="1796" y="2142"/>
                  </a:lnTo>
                  <a:cubicBezTo>
                    <a:pt x="1985" y="2142"/>
                    <a:pt x="2143" y="1985"/>
                    <a:pt x="2143" y="1796"/>
                  </a:cubicBezTo>
                  <a:lnTo>
                    <a:pt x="2143" y="1418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64"/>
                  </a:lnTo>
                  <a:cubicBezTo>
                    <a:pt x="1" y="1953"/>
                    <a:pt x="158" y="2111"/>
                    <a:pt x="379" y="2111"/>
                  </a:cubicBezTo>
                  <a:lnTo>
                    <a:pt x="725" y="2111"/>
                  </a:lnTo>
                  <a:lnTo>
                    <a:pt x="725" y="9861"/>
                  </a:lnTo>
                  <a:lnTo>
                    <a:pt x="379" y="9861"/>
                  </a:lnTo>
                  <a:cubicBezTo>
                    <a:pt x="158" y="9861"/>
                    <a:pt x="1" y="10019"/>
                    <a:pt x="1" y="10208"/>
                  </a:cubicBezTo>
                  <a:lnTo>
                    <a:pt x="1" y="11657"/>
                  </a:lnTo>
                  <a:cubicBezTo>
                    <a:pt x="1" y="11846"/>
                    <a:pt x="158" y="12003"/>
                    <a:pt x="379" y="12003"/>
                  </a:cubicBezTo>
                  <a:lnTo>
                    <a:pt x="1796" y="12003"/>
                  </a:lnTo>
                  <a:cubicBezTo>
                    <a:pt x="1985" y="12003"/>
                    <a:pt x="2143" y="11846"/>
                    <a:pt x="2143" y="11657"/>
                  </a:cubicBezTo>
                  <a:lnTo>
                    <a:pt x="2143" y="11279"/>
                  </a:lnTo>
                  <a:lnTo>
                    <a:pt x="9893" y="11279"/>
                  </a:lnTo>
                  <a:lnTo>
                    <a:pt x="9893" y="11657"/>
                  </a:lnTo>
                  <a:cubicBezTo>
                    <a:pt x="9893" y="11846"/>
                    <a:pt x="10051" y="12003"/>
                    <a:pt x="10240" y="12003"/>
                  </a:cubicBezTo>
                  <a:lnTo>
                    <a:pt x="11657" y="12003"/>
                  </a:lnTo>
                  <a:cubicBezTo>
                    <a:pt x="11878" y="12003"/>
                    <a:pt x="12036" y="11846"/>
                    <a:pt x="12036" y="11657"/>
                  </a:cubicBezTo>
                  <a:lnTo>
                    <a:pt x="12036" y="10208"/>
                  </a:lnTo>
                  <a:cubicBezTo>
                    <a:pt x="12036" y="10019"/>
                    <a:pt x="11878" y="9861"/>
                    <a:pt x="11657" y="9861"/>
                  </a:cubicBezTo>
                  <a:lnTo>
                    <a:pt x="11311" y="9861"/>
                  </a:lnTo>
                  <a:lnTo>
                    <a:pt x="11311" y="2111"/>
                  </a:lnTo>
                  <a:lnTo>
                    <a:pt x="11657" y="2111"/>
                  </a:lnTo>
                  <a:cubicBezTo>
                    <a:pt x="11878" y="2111"/>
                    <a:pt x="12036" y="1953"/>
                    <a:pt x="12036" y="1764"/>
                  </a:cubicBezTo>
                  <a:lnTo>
                    <a:pt x="12036" y="347"/>
                  </a:lnTo>
                  <a:cubicBezTo>
                    <a:pt x="12036" y="158"/>
                    <a:pt x="11878" y="0"/>
                    <a:pt x="11657" y="0"/>
                  </a:cubicBezTo>
                  <a:lnTo>
                    <a:pt x="10240" y="0"/>
                  </a:lnTo>
                  <a:cubicBezTo>
                    <a:pt x="10051" y="0"/>
                    <a:pt x="9893" y="158"/>
                    <a:pt x="9893" y="347"/>
                  </a:cubicBezTo>
                  <a:lnTo>
                    <a:pt x="9893" y="693"/>
                  </a:ln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1" name="Google Shape;5611;p51"/>
            <p:cNvSpPr/>
            <p:nvPr/>
          </p:nvSpPr>
          <p:spPr>
            <a:xfrm>
              <a:off x="-44861250" y="3632100"/>
              <a:ext cx="193800" cy="146525"/>
            </a:xfrm>
            <a:custGeom>
              <a:avLst/>
              <a:gdLst/>
              <a:ahLst/>
              <a:cxnLst/>
              <a:rect l="l" t="t" r="r" b="b"/>
              <a:pathLst>
                <a:path w="7752" h="5861" extrusionOk="0">
                  <a:moveTo>
                    <a:pt x="3845" y="1009"/>
                  </a:moveTo>
                  <a:cubicBezTo>
                    <a:pt x="4443" y="1009"/>
                    <a:pt x="4916" y="1482"/>
                    <a:pt x="4916" y="2080"/>
                  </a:cubicBezTo>
                  <a:cubicBezTo>
                    <a:pt x="4916" y="2679"/>
                    <a:pt x="4443" y="3151"/>
                    <a:pt x="3845" y="3151"/>
                  </a:cubicBezTo>
                  <a:cubicBezTo>
                    <a:pt x="3277" y="3151"/>
                    <a:pt x="2805" y="2679"/>
                    <a:pt x="2805" y="2080"/>
                  </a:cubicBezTo>
                  <a:cubicBezTo>
                    <a:pt x="2805" y="1482"/>
                    <a:pt x="3277" y="1009"/>
                    <a:pt x="3845" y="1009"/>
                  </a:cubicBezTo>
                  <a:close/>
                  <a:moveTo>
                    <a:pt x="348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5829"/>
                  </a:lnTo>
                  <a:lnTo>
                    <a:pt x="2206" y="3624"/>
                  </a:lnTo>
                  <a:cubicBezTo>
                    <a:pt x="2269" y="3561"/>
                    <a:pt x="2356" y="3530"/>
                    <a:pt x="2447" y="3530"/>
                  </a:cubicBezTo>
                  <a:cubicBezTo>
                    <a:pt x="2537" y="3530"/>
                    <a:pt x="2632" y="3561"/>
                    <a:pt x="2710" y="3624"/>
                  </a:cubicBezTo>
                  <a:lnTo>
                    <a:pt x="3939" y="4821"/>
                  </a:lnTo>
                  <a:lnTo>
                    <a:pt x="5042" y="3656"/>
                  </a:lnTo>
                  <a:cubicBezTo>
                    <a:pt x="5136" y="3561"/>
                    <a:pt x="5199" y="3530"/>
                    <a:pt x="5294" y="3530"/>
                  </a:cubicBezTo>
                  <a:cubicBezTo>
                    <a:pt x="5388" y="3530"/>
                    <a:pt x="5483" y="3561"/>
                    <a:pt x="5546" y="3656"/>
                  </a:cubicBezTo>
                  <a:lnTo>
                    <a:pt x="7751" y="5861"/>
                  </a:lnTo>
                  <a:lnTo>
                    <a:pt x="7751" y="379"/>
                  </a:lnTo>
                  <a:cubicBezTo>
                    <a:pt x="7720" y="159"/>
                    <a:pt x="7562" y="1"/>
                    <a:pt x="73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2" name="Google Shape;5612;p51"/>
            <p:cNvSpPr/>
            <p:nvPr/>
          </p:nvSpPr>
          <p:spPr>
            <a:xfrm>
              <a:off x="-44773800" y="36754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3" name="Google Shape;5613;p51"/>
            <p:cNvSpPr/>
            <p:nvPr/>
          </p:nvSpPr>
          <p:spPr>
            <a:xfrm>
              <a:off x="-44750975" y="3741600"/>
              <a:ext cx="70900" cy="48050"/>
            </a:xfrm>
            <a:custGeom>
              <a:avLst/>
              <a:gdLst/>
              <a:ahLst/>
              <a:cxnLst/>
              <a:rect l="l" t="t" r="r" b="b"/>
              <a:pathLst>
                <a:path w="2836" h="1922" extrusionOk="0">
                  <a:moveTo>
                    <a:pt x="883" y="0"/>
                  </a:moveTo>
                  <a:lnTo>
                    <a:pt x="1" y="945"/>
                  </a:lnTo>
                  <a:lnTo>
                    <a:pt x="1009" y="1922"/>
                  </a:lnTo>
                  <a:lnTo>
                    <a:pt x="2836" y="1922"/>
                  </a:lnTo>
                  <a:lnTo>
                    <a:pt x="8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4" name="Google Shape;5614;p51"/>
            <p:cNvSpPr/>
            <p:nvPr/>
          </p:nvSpPr>
          <p:spPr>
            <a:xfrm>
              <a:off x="-44848625" y="3740025"/>
              <a:ext cx="97675" cy="49625"/>
            </a:xfrm>
            <a:custGeom>
              <a:avLst/>
              <a:gdLst/>
              <a:ahLst/>
              <a:cxnLst/>
              <a:rect l="l" t="t" r="r" b="b"/>
              <a:pathLst>
                <a:path w="3907" h="1985" extrusionOk="0">
                  <a:moveTo>
                    <a:pt x="1985" y="0"/>
                  </a:moveTo>
                  <a:lnTo>
                    <a:pt x="0" y="1985"/>
                  </a:lnTo>
                  <a:lnTo>
                    <a:pt x="3907" y="1985"/>
                  </a:lnTo>
                  <a:lnTo>
                    <a:pt x="198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15" name="Google Shape;5615;p51"/>
          <p:cNvGrpSpPr/>
          <p:nvPr/>
        </p:nvGrpSpPr>
        <p:grpSpPr>
          <a:xfrm>
            <a:off x="2558213" y="4073554"/>
            <a:ext cx="441248" cy="440991"/>
            <a:chOff x="-49764975" y="3183375"/>
            <a:chExt cx="299300" cy="299125"/>
          </a:xfrm>
        </p:grpSpPr>
        <p:sp>
          <p:nvSpPr>
            <p:cNvPr id="5616" name="Google Shape;5616;p51"/>
            <p:cNvSpPr/>
            <p:nvPr/>
          </p:nvSpPr>
          <p:spPr>
            <a:xfrm>
              <a:off x="-49606675" y="3233575"/>
              <a:ext cx="70125" cy="103200"/>
            </a:xfrm>
            <a:custGeom>
              <a:avLst/>
              <a:gdLst/>
              <a:ahLst/>
              <a:cxnLst/>
              <a:rect l="l" t="t" r="r" b="b"/>
              <a:pathLst>
                <a:path w="2805" h="4128" extrusionOk="0">
                  <a:moveTo>
                    <a:pt x="2805" y="1"/>
                  </a:moveTo>
                  <a:lnTo>
                    <a:pt x="1" y="1355"/>
                  </a:lnTo>
                  <a:lnTo>
                    <a:pt x="1" y="4128"/>
                  </a:lnTo>
                  <a:lnTo>
                    <a:pt x="2805" y="2710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7" name="Google Shape;5617;p51"/>
            <p:cNvSpPr/>
            <p:nvPr/>
          </p:nvSpPr>
          <p:spPr>
            <a:xfrm>
              <a:off x="-496767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2080" y="0"/>
                  </a:moveTo>
                  <a:lnTo>
                    <a:pt x="1" y="1072"/>
                  </a:lnTo>
                  <a:lnTo>
                    <a:pt x="1" y="4726"/>
                  </a:lnTo>
                  <a:lnTo>
                    <a:pt x="2080" y="3529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8" name="Google Shape;5618;p51"/>
            <p:cNvSpPr/>
            <p:nvPr/>
          </p:nvSpPr>
          <p:spPr>
            <a:xfrm>
              <a:off x="-49694100" y="3233575"/>
              <a:ext cx="69325" cy="103200"/>
            </a:xfrm>
            <a:custGeom>
              <a:avLst/>
              <a:gdLst/>
              <a:ahLst/>
              <a:cxnLst/>
              <a:rect l="l" t="t" r="r" b="b"/>
              <a:pathLst>
                <a:path w="2773" h="4128" extrusionOk="0">
                  <a:moveTo>
                    <a:pt x="1" y="1"/>
                  </a:moveTo>
                  <a:lnTo>
                    <a:pt x="1" y="2710"/>
                  </a:lnTo>
                  <a:lnTo>
                    <a:pt x="2773" y="4128"/>
                  </a:lnTo>
                  <a:lnTo>
                    <a:pt x="2773" y="1355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19" name="Google Shape;5619;p51"/>
            <p:cNvSpPr/>
            <p:nvPr/>
          </p:nvSpPr>
          <p:spPr>
            <a:xfrm>
              <a:off x="-49756325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048" y="1"/>
                  </a:moveTo>
                  <a:lnTo>
                    <a:pt x="1" y="1040"/>
                  </a:lnTo>
                  <a:lnTo>
                    <a:pt x="2836" y="2458"/>
                  </a:lnTo>
                  <a:lnTo>
                    <a:pt x="4852" y="1418"/>
                  </a:lnTo>
                  <a:lnTo>
                    <a:pt x="204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0" name="Google Shape;5620;p51"/>
            <p:cNvSpPr/>
            <p:nvPr/>
          </p:nvSpPr>
          <p:spPr>
            <a:xfrm>
              <a:off x="-49606675" y="3364325"/>
              <a:ext cx="52000" cy="118175"/>
            </a:xfrm>
            <a:custGeom>
              <a:avLst/>
              <a:gdLst/>
              <a:ahLst/>
              <a:cxnLst/>
              <a:rect l="l" t="t" r="r" b="b"/>
              <a:pathLst>
                <a:path w="2080" h="4727" extrusionOk="0">
                  <a:moveTo>
                    <a:pt x="1" y="0"/>
                  </a:moveTo>
                  <a:lnTo>
                    <a:pt x="1" y="3529"/>
                  </a:lnTo>
                  <a:lnTo>
                    <a:pt x="2080" y="4726"/>
                  </a:lnTo>
                  <a:lnTo>
                    <a:pt x="2080" y="1072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1" name="Google Shape;5621;p51"/>
            <p:cNvSpPr/>
            <p:nvPr/>
          </p:nvSpPr>
          <p:spPr>
            <a:xfrm>
              <a:off x="-49595650" y="3314700"/>
              <a:ext cx="121325" cy="61450"/>
            </a:xfrm>
            <a:custGeom>
              <a:avLst/>
              <a:gdLst/>
              <a:ahLst/>
              <a:cxnLst/>
              <a:rect l="l" t="t" r="r" b="b"/>
              <a:pathLst>
                <a:path w="4853" h="2458" extrusionOk="0">
                  <a:moveTo>
                    <a:pt x="2773" y="1"/>
                  </a:moveTo>
                  <a:lnTo>
                    <a:pt x="1" y="1418"/>
                  </a:lnTo>
                  <a:lnTo>
                    <a:pt x="1985" y="2458"/>
                  </a:lnTo>
                  <a:lnTo>
                    <a:pt x="4852" y="1040"/>
                  </a:ln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2" name="Google Shape;5622;p51"/>
            <p:cNvSpPr/>
            <p:nvPr/>
          </p:nvSpPr>
          <p:spPr>
            <a:xfrm>
              <a:off x="-497649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0" y="1"/>
                  </a:moveTo>
                  <a:lnTo>
                    <a:pt x="0" y="3309"/>
                  </a:lnTo>
                  <a:cubicBezTo>
                    <a:pt x="0" y="3403"/>
                    <a:pt x="63" y="3529"/>
                    <a:pt x="189" y="3624"/>
                  </a:cubicBezTo>
                  <a:lnTo>
                    <a:pt x="2804" y="5073"/>
                  </a:lnTo>
                  <a:lnTo>
                    <a:pt x="2804" y="141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3" name="Google Shape;5623;p51"/>
            <p:cNvSpPr/>
            <p:nvPr/>
          </p:nvSpPr>
          <p:spPr>
            <a:xfrm>
              <a:off x="-49535775" y="3355650"/>
              <a:ext cx="70100" cy="126850"/>
            </a:xfrm>
            <a:custGeom>
              <a:avLst/>
              <a:gdLst/>
              <a:ahLst/>
              <a:cxnLst/>
              <a:rect l="l" t="t" r="r" b="b"/>
              <a:pathLst>
                <a:path w="2804" h="5074" extrusionOk="0">
                  <a:moveTo>
                    <a:pt x="2804" y="1"/>
                  </a:moveTo>
                  <a:lnTo>
                    <a:pt x="0" y="1419"/>
                  </a:lnTo>
                  <a:lnTo>
                    <a:pt x="0" y="5073"/>
                  </a:lnTo>
                  <a:lnTo>
                    <a:pt x="2583" y="3624"/>
                  </a:lnTo>
                  <a:cubicBezTo>
                    <a:pt x="2709" y="3529"/>
                    <a:pt x="2804" y="3403"/>
                    <a:pt x="2804" y="3309"/>
                  </a:cubicBez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4" name="Google Shape;5624;p51"/>
            <p:cNvSpPr/>
            <p:nvPr/>
          </p:nvSpPr>
          <p:spPr>
            <a:xfrm>
              <a:off x="-49685425" y="3183375"/>
              <a:ext cx="140200" cy="69925"/>
            </a:xfrm>
            <a:custGeom>
              <a:avLst/>
              <a:gdLst/>
              <a:ahLst/>
              <a:cxnLst/>
              <a:rect l="l" t="t" r="r" b="b"/>
              <a:pathLst>
                <a:path w="5608" h="2797" extrusionOk="0">
                  <a:moveTo>
                    <a:pt x="2792" y="0"/>
                  </a:moveTo>
                  <a:cubicBezTo>
                    <a:pt x="2741" y="0"/>
                    <a:pt x="2694" y="8"/>
                    <a:pt x="2647" y="24"/>
                  </a:cubicBezTo>
                  <a:lnTo>
                    <a:pt x="0" y="1378"/>
                  </a:lnTo>
                  <a:lnTo>
                    <a:pt x="2804" y="2796"/>
                  </a:lnTo>
                  <a:lnTo>
                    <a:pt x="5608" y="1378"/>
                  </a:lnTo>
                  <a:lnTo>
                    <a:pt x="2962" y="24"/>
                  </a:lnTo>
                  <a:cubicBezTo>
                    <a:pt x="2899" y="8"/>
                    <a:pt x="2843" y="0"/>
                    <a:pt x="27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25" name="Google Shape;5625;p51"/>
          <p:cNvGrpSpPr/>
          <p:nvPr/>
        </p:nvGrpSpPr>
        <p:grpSpPr>
          <a:xfrm>
            <a:off x="2558213" y="4615863"/>
            <a:ext cx="441248" cy="443239"/>
            <a:chOff x="-49764975" y="3551225"/>
            <a:chExt cx="299300" cy="300650"/>
          </a:xfrm>
        </p:grpSpPr>
        <p:sp>
          <p:nvSpPr>
            <p:cNvPr id="5626" name="Google Shape;5626;p51"/>
            <p:cNvSpPr/>
            <p:nvPr/>
          </p:nvSpPr>
          <p:spPr>
            <a:xfrm>
              <a:off x="-4976497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386" y="158"/>
                    <a:pt x="1197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7" name="Google Shape;5627;p51"/>
            <p:cNvSpPr/>
            <p:nvPr/>
          </p:nvSpPr>
          <p:spPr>
            <a:xfrm>
              <a:off x="-49763400" y="3598250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299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7"/>
                    <a:pt x="870" y="1197"/>
                  </a:cubicBezTo>
                  <a:cubicBezTo>
                    <a:pt x="961" y="1197"/>
                    <a:pt x="1056" y="1166"/>
                    <a:pt x="1134" y="1103"/>
                  </a:cubicBezTo>
                  <a:cubicBezTo>
                    <a:pt x="1260" y="1008"/>
                    <a:pt x="1260" y="756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8" name="Google Shape;5628;p51"/>
            <p:cNvSpPr/>
            <p:nvPr/>
          </p:nvSpPr>
          <p:spPr>
            <a:xfrm>
              <a:off x="-49763400" y="3703975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882" y="1"/>
                  </a:moveTo>
                  <a:cubicBezTo>
                    <a:pt x="796" y="1"/>
                    <a:pt x="709" y="40"/>
                    <a:pt x="630" y="119"/>
                  </a:cubicBezTo>
                  <a:lnTo>
                    <a:pt x="126" y="623"/>
                  </a:lnTo>
                  <a:cubicBezTo>
                    <a:pt x="0" y="749"/>
                    <a:pt x="0" y="970"/>
                    <a:pt x="126" y="1127"/>
                  </a:cubicBezTo>
                  <a:cubicBezTo>
                    <a:pt x="189" y="1190"/>
                    <a:pt x="276" y="1222"/>
                    <a:pt x="366" y="1222"/>
                  </a:cubicBezTo>
                  <a:cubicBezTo>
                    <a:pt x="457" y="1222"/>
                    <a:pt x="551" y="1190"/>
                    <a:pt x="630" y="1127"/>
                  </a:cubicBezTo>
                  <a:lnTo>
                    <a:pt x="1134" y="623"/>
                  </a:lnTo>
                  <a:cubicBezTo>
                    <a:pt x="1260" y="497"/>
                    <a:pt x="1260" y="276"/>
                    <a:pt x="1134" y="119"/>
                  </a:cubicBezTo>
                  <a:cubicBezTo>
                    <a:pt x="1056" y="40"/>
                    <a:pt x="969" y="1"/>
                    <a:pt x="8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29" name="Google Shape;5629;p51"/>
            <p:cNvSpPr/>
            <p:nvPr/>
          </p:nvSpPr>
          <p:spPr>
            <a:xfrm>
              <a:off x="-49501125" y="3657325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0" name="Google Shape;5630;p51"/>
            <p:cNvSpPr/>
            <p:nvPr/>
          </p:nvSpPr>
          <p:spPr>
            <a:xfrm>
              <a:off x="-49499550" y="3598250"/>
              <a:ext cx="31525" cy="30550"/>
            </a:xfrm>
            <a:custGeom>
              <a:avLst/>
              <a:gdLst/>
              <a:ahLst/>
              <a:cxnLst/>
              <a:rect l="l" t="t" r="r" b="b"/>
              <a:pathLst>
                <a:path w="1261" h="1222" extrusionOk="0">
                  <a:moveTo>
                    <a:pt x="906" y="0"/>
                  </a:moveTo>
                  <a:cubicBezTo>
                    <a:pt x="812" y="0"/>
                    <a:pt x="709" y="32"/>
                    <a:pt x="630" y="95"/>
                  </a:cubicBezTo>
                  <a:lnTo>
                    <a:pt x="126" y="599"/>
                  </a:lnTo>
                  <a:cubicBezTo>
                    <a:pt x="0" y="725"/>
                    <a:pt x="0" y="945"/>
                    <a:pt x="126" y="1103"/>
                  </a:cubicBezTo>
                  <a:cubicBezTo>
                    <a:pt x="205" y="1182"/>
                    <a:pt x="292" y="1221"/>
                    <a:pt x="378" y="1221"/>
                  </a:cubicBezTo>
                  <a:cubicBezTo>
                    <a:pt x="465" y="1221"/>
                    <a:pt x="552" y="1182"/>
                    <a:pt x="630" y="1103"/>
                  </a:cubicBezTo>
                  <a:lnTo>
                    <a:pt x="1134" y="599"/>
                  </a:lnTo>
                  <a:cubicBezTo>
                    <a:pt x="1260" y="473"/>
                    <a:pt x="1260" y="252"/>
                    <a:pt x="1134" y="95"/>
                  </a:cubicBezTo>
                  <a:cubicBezTo>
                    <a:pt x="1087" y="32"/>
                    <a:pt x="1001" y="0"/>
                    <a:pt x="9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1" name="Google Shape;5631;p51"/>
            <p:cNvSpPr/>
            <p:nvPr/>
          </p:nvSpPr>
          <p:spPr>
            <a:xfrm>
              <a:off x="-49499550" y="3704575"/>
              <a:ext cx="31525" cy="29950"/>
            </a:xfrm>
            <a:custGeom>
              <a:avLst/>
              <a:gdLst/>
              <a:ahLst/>
              <a:cxnLst/>
              <a:rect l="l" t="t" r="r" b="b"/>
              <a:pathLst>
                <a:path w="1261" h="1198" extrusionOk="0">
                  <a:moveTo>
                    <a:pt x="390" y="0"/>
                  </a:moveTo>
                  <a:cubicBezTo>
                    <a:pt x="300" y="0"/>
                    <a:pt x="205" y="32"/>
                    <a:pt x="126" y="95"/>
                  </a:cubicBezTo>
                  <a:cubicBezTo>
                    <a:pt x="0" y="221"/>
                    <a:pt x="0" y="441"/>
                    <a:pt x="126" y="599"/>
                  </a:cubicBezTo>
                  <a:lnTo>
                    <a:pt x="630" y="1103"/>
                  </a:lnTo>
                  <a:cubicBezTo>
                    <a:pt x="693" y="1166"/>
                    <a:pt x="780" y="1198"/>
                    <a:pt x="871" y="1198"/>
                  </a:cubicBezTo>
                  <a:cubicBezTo>
                    <a:pt x="961" y="1198"/>
                    <a:pt x="1056" y="1166"/>
                    <a:pt x="1134" y="1103"/>
                  </a:cubicBezTo>
                  <a:cubicBezTo>
                    <a:pt x="1260" y="1009"/>
                    <a:pt x="1260" y="757"/>
                    <a:pt x="1134" y="599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2" name="Google Shape;5632;p51"/>
            <p:cNvSpPr/>
            <p:nvPr/>
          </p:nvSpPr>
          <p:spPr>
            <a:xfrm>
              <a:off x="-49725600" y="3551225"/>
              <a:ext cx="215050" cy="210875"/>
            </a:xfrm>
            <a:custGeom>
              <a:avLst/>
              <a:gdLst/>
              <a:ahLst/>
              <a:cxnLst/>
              <a:rect l="l" t="t" r="r" b="b"/>
              <a:pathLst>
                <a:path w="8602" h="8435" extrusionOk="0">
                  <a:moveTo>
                    <a:pt x="4354" y="0"/>
                  </a:moveTo>
                  <a:cubicBezTo>
                    <a:pt x="4070" y="0"/>
                    <a:pt x="3783" y="28"/>
                    <a:pt x="3497" y="86"/>
                  </a:cubicBezTo>
                  <a:cubicBezTo>
                    <a:pt x="1922" y="401"/>
                    <a:pt x="630" y="1724"/>
                    <a:pt x="252" y="3299"/>
                  </a:cubicBezTo>
                  <a:cubicBezTo>
                    <a:pt x="0" y="4654"/>
                    <a:pt x="347" y="6040"/>
                    <a:pt x="1261" y="7017"/>
                  </a:cubicBezTo>
                  <a:cubicBezTo>
                    <a:pt x="1607" y="7395"/>
                    <a:pt x="1828" y="7930"/>
                    <a:pt x="1922" y="8434"/>
                  </a:cubicBezTo>
                  <a:lnTo>
                    <a:pt x="3025" y="8434"/>
                  </a:lnTo>
                  <a:lnTo>
                    <a:pt x="3025" y="5284"/>
                  </a:lnTo>
                  <a:cubicBezTo>
                    <a:pt x="3025" y="5158"/>
                    <a:pt x="4064" y="3141"/>
                    <a:pt x="4127" y="3047"/>
                  </a:cubicBezTo>
                  <a:cubicBezTo>
                    <a:pt x="4190" y="2921"/>
                    <a:pt x="4317" y="2858"/>
                    <a:pt x="4443" y="2858"/>
                  </a:cubicBezTo>
                  <a:cubicBezTo>
                    <a:pt x="4569" y="2858"/>
                    <a:pt x="4695" y="2921"/>
                    <a:pt x="4758" y="3047"/>
                  </a:cubicBezTo>
                  <a:cubicBezTo>
                    <a:pt x="4852" y="3141"/>
                    <a:pt x="5860" y="5158"/>
                    <a:pt x="5860" y="5284"/>
                  </a:cubicBezTo>
                  <a:lnTo>
                    <a:pt x="5860" y="8434"/>
                  </a:lnTo>
                  <a:lnTo>
                    <a:pt x="6963" y="8434"/>
                  </a:lnTo>
                  <a:cubicBezTo>
                    <a:pt x="7057" y="7930"/>
                    <a:pt x="7278" y="7395"/>
                    <a:pt x="7625" y="6985"/>
                  </a:cubicBezTo>
                  <a:cubicBezTo>
                    <a:pt x="8255" y="6260"/>
                    <a:pt x="8601" y="5284"/>
                    <a:pt x="8601" y="4244"/>
                  </a:cubicBezTo>
                  <a:cubicBezTo>
                    <a:pt x="8601" y="2984"/>
                    <a:pt x="8066" y="1787"/>
                    <a:pt x="7026" y="936"/>
                  </a:cubicBezTo>
                  <a:cubicBezTo>
                    <a:pt x="6270" y="327"/>
                    <a:pt x="5327" y="0"/>
                    <a:pt x="43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3" name="Google Shape;5633;p51"/>
            <p:cNvSpPr/>
            <p:nvPr/>
          </p:nvSpPr>
          <p:spPr>
            <a:xfrm>
              <a:off x="-49633450" y="3697475"/>
              <a:ext cx="35475" cy="65400"/>
            </a:xfrm>
            <a:custGeom>
              <a:avLst/>
              <a:gdLst/>
              <a:ahLst/>
              <a:cxnLst/>
              <a:rect l="l" t="t" r="r" b="b"/>
              <a:pathLst>
                <a:path w="141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418" y="2616"/>
                  </a:lnTo>
                  <a:lnTo>
                    <a:pt x="1418" y="1"/>
                  </a:lnTo>
                  <a:cubicBezTo>
                    <a:pt x="1198" y="95"/>
                    <a:pt x="946" y="127"/>
                    <a:pt x="725" y="127"/>
                  </a:cubicBezTo>
                  <a:cubicBezTo>
                    <a:pt x="473" y="127"/>
                    <a:pt x="252" y="95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4" name="Google Shape;5634;p51"/>
            <p:cNvSpPr/>
            <p:nvPr/>
          </p:nvSpPr>
          <p:spPr>
            <a:xfrm>
              <a:off x="-49676775" y="3780975"/>
              <a:ext cx="123675" cy="34675"/>
            </a:xfrm>
            <a:custGeom>
              <a:avLst/>
              <a:gdLst/>
              <a:ahLst/>
              <a:cxnLst/>
              <a:rect l="l" t="t" r="r" b="b"/>
              <a:pathLst>
                <a:path w="4947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6"/>
                    <a:pt x="473" y="1387"/>
                    <a:pt x="1072" y="1387"/>
                  </a:cubicBezTo>
                  <a:lnTo>
                    <a:pt x="3876" y="1387"/>
                  </a:lnTo>
                  <a:cubicBezTo>
                    <a:pt x="4474" y="1387"/>
                    <a:pt x="4947" y="946"/>
                    <a:pt x="4947" y="347"/>
                  </a:cubicBezTo>
                  <a:lnTo>
                    <a:pt x="49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5" name="Google Shape;5635;p51"/>
            <p:cNvSpPr/>
            <p:nvPr/>
          </p:nvSpPr>
          <p:spPr>
            <a:xfrm>
              <a:off x="-49630300" y="3651800"/>
              <a:ext cx="29150" cy="31325"/>
            </a:xfrm>
            <a:custGeom>
              <a:avLst/>
              <a:gdLst/>
              <a:ahLst/>
              <a:cxnLst/>
              <a:rect l="l" t="t" r="r" b="b"/>
              <a:pathLst>
                <a:path w="1166" h="1253" extrusionOk="0">
                  <a:moveTo>
                    <a:pt x="599" y="1"/>
                  </a:moveTo>
                  <a:lnTo>
                    <a:pt x="0" y="1135"/>
                  </a:lnTo>
                  <a:cubicBezTo>
                    <a:pt x="189" y="1214"/>
                    <a:pt x="386" y="1253"/>
                    <a:pt x="583" y="1253"/>
                  </a:cubicBezTo>
                  <a:cubicBezTo>
                    <a:pt x="780" y="1253"/>
                    <a:pt x="977" y="1214"/>
                    <a:pt x="1166" y="1135"/>
                  </a:cubicBezTo>
                  <a:lnTo>
                    <a:pt x="5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6" name="Google Shape;5636;p51"/>
            <p:cNvSpPr/>
            <p:nvPr/>
          </p:nvSpPr>
          <p:spPr>
            <a:xfrm>
              <a:off x="-49657875" y="3833750"/>
              <a:ext cx="85100" cy="18125"/>
            </a:xfrm>
            <a:custGeom>
              <a:avLst/>
              <a:gdLst/>
              <a:ahLst/>
              <a:cxnLst/>
              <a:rect l="l" t="t" r="r" b="b"/>
              <a:pathLst>
                <a:path w="3404" h="725" extrusionOk="0">
                  <a:moveTo>
                    <a:pt x="1" y="0"/>
                  </a:moveTo>
                  <a:cubicBezTo>
                    <a:pt x="158" y="410"/>
                    <a:pt x="536" y="725"/>
                    <a:pt x="977" y="725"/>
                  </a:cubicBezTo>
                  <a:lnTo>
                    <a:pt x="2395" y="725"/>
                  </a:lnTo>
                  <a:cubicBezTo>
                    <a:pt x="2868" y="725"/>
                    <a:pt x="3246" y="410"/>
                    <a:pt x="34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37" name="Google Shape;5637;p51"/>
          <p:cNvGrpSpPr/>
          <p:nvPr/>
        </p:nvGrpSpPr>
        <p:grpSpPr>
          <a:xfrm>
            <a:off x="2555303" y="5159794"/>
            <a:ext cx="447072" cy="442759"/>
            <a:chOff x="-49766550" y="3920175"/>
            <a:chExt cx="303250" cy="300325"/>
          </a:xfrm>
        </p:grpSpPr>
        <p:sp>
          <p:nvSpPr>
            <p:cNvPr id="5638" name="Google Shape;5638;p51"/>
            <p:cNvSpPr/>
            <p:nvPr/>
          </p:nvSpPr>
          <p:spPr>
            <a:xfrm>
              <a:off x="-49764975" y="3920175"/>
              <a:ext cx="228425" cy="89225"/>
            </a:xfrm>
            <a:custGeom>
              <a:avLst/>
              <a:gdLst/>
              <a:ahLst/>
              <a:cxnLst/>
              <a:rect l="l" t="t" r="r" b="b"/>
              <a:pathLst>
                <a:path w="9137" h="3569" extrusionOk="0">
                  <a:moveTo>
                    <a:pt x="4568" y="1"/>
                  </a:moveTo>
                  <a:cubicBezTo>
                    <a:pt x="2284" y="1"/>
                    <a:pt x="0" y="592"/>
                    <a:pt x="0" y="1773"/>
                  </a:cubicBezTo>
                  <a:cubicBezTo>
                    <a:pt x="0" y="2970"/>
                    <a:pt x="2300" y="3569"/>
                    <a:pt x="4568" y="3569"/>
                  </a:cubicBezTo>
                  <a:cubicBezTo>
                    <a:pt x="6837" y="3569"/>
                    <a:pt x="9137" y="2970"/>
                    <a:pt x="9137" y="1773"/>
                  </a:cubicBezTo>
                  <a:cubicBezTo>
                    <a:pt x="9137" y="592"/>
                    <a:pt x="6852" y="1"/>
                    <a:pt x="4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39" name="Google Shape;5639;p51"/>
            <p:cNvSpPr/>
            <p:nvPr/>
          </p:nvSpPr>
          <p:spPr>
            <a:xfrm>
              <a:off x="-49764975" y="3998350"/>
              <a:ext cx="141775" cy="115800"/>
            </a:xfrm>
            <a:custGeom>
              <a:avLst/>
              <a:gdLst/>
              <a:ahLst/>
              <a:cxnLst/>
              <a:rect l="l" t="t" r="r" b="b"/>
              <a:pathLst>
                <a:path w="5671" h="4632" extrusionOk="0">
                  <a:moveTo>
                    <a:pt x="0" y="1"/>
                  </a:moveTo>
                  <a:lnTo>
                    <a:pt x="0" y="3939"/>
                  </a:lnTo>
                  <a:cubicBezTo>
                    <a:pt x="0" y="4317"/>
                    <a:pt x="315" y="4632"/>
                    <a:pt x="693" y="4632"/>
                  </a:cubicBezTo>
                  <a:cubicBezTo>
                    <a:pt x="1103" y="4632"/>
                    <a:pt x="1418" y="4317"/>
                    <a:pt x="1418" y="3939"/>
                  </a:cubicBezTo>
                  <a:lnTo>
                    <a:pt x="1418" y="2868"/>
                  </a:lnTo>
                  <a:cubicBezTo>
                    <a:pt x="1418" y="2269"/>
                    <a:pt x="1890" y="1796"/>
                    <a:pt x="2457" y="1796"/>
                  </a:cubicBezTo>
                  <a:cubicBezTo>
                    <a:pt x="3056" y="1796"/>
                    <a:pt x="3529" y="2269"/>
                    <a:pt x="3529" y="2868"/>
                  </a:cubicBezTo>
                  <a:lnTo>
                    <a:pt x="3529" y="3592"/>
                  </a:lnTo>
                  <a:cubicBezTo>
                    <a:pt x="3529" y="3781"/>
                    <a:pt x="3686" y="3939"/>
                    <a:pt x="3875" y="3939"/>
                  </a:cubicBezTo>
                  <a:cubicBezTo>
                    <a:pt x="4096" y="3939"/>
                    <a:pt x="4253" y="3781"/>
                    <a:pt x="4253" y="3592"/>
                  </a:cubicBezTo>
                  <a:lnTo>
                    <a:pt x="4253" y="2868"/>
                  </a:lnTo>
                  <a:cubicBezTo>
                    <a:pt x="4253" y="2427"/>
                    <a:pt x="4568" y="1954"/>
                    <a:pt x="5041" y="1828"/>
                  </a:cubicBezTo>
                  <a:cubicBezTo>
                    <a:pt x="5104" y="1796"/>
                    <a:pt x="5198" y="1796"/>
                    <a:pt x="5293" y="1796"/>
                  </a:cubicBezTo>
                  <a:cubicBezTo>
                    <a:pt x="5513" y="1796"/>
                    <a:pt x="5671" y="1639"/>
                    <a:pt x="5671" y="1450"/>
                  </a:cubicBezTo>
                  <a:lnTo>
                    <a:pt x="5671" y="1040"/>
                  </a:lnTo>
                  <a:cubicBezTo>
                    <a:pt x="5293" y="1103"/>
                    <a:pt x="4946" y="1103"/>
                    <a:pt x="4600" y="1103"/>
                  </a:cubicBezTo>
                  <a:cubicBezTo>
                    <a:pt x="2899" y="1103"/>
                    <a:pt x="1008" y="78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0" name="Google Shape;5640;p51"/>
            <p:cNvSpPr/>
            <p:nvPr/>
          </p:nvSpPr>
          <p:spPr>
            <a:xfrm>
              <a:off x="-49627150" y="3996000"/>
              <a:ext cx="163850" cy="148100"/>
            </a:xfrm>
            <a:custGeom>
              <a:avLst/>
              <a:gdLst/>
              <a:ahLst/>
              <a:cxnLst/>
              <a:rect l="l" t="t" r="r" b="b"/>
              <a:pathLst>
                <a:path w="6554" h="5924" extrusionOk="0">
                  <a:moveTo>
                    <a:pt x="3655" y="725"/>
                  </a:moveTo>
                  <a:cubicBezTo>
                    <a:pt x="4348" y="1040"/>
                    <a:pt x="5041" y="1544"/>
                    <a:pt x="5451" y="2206"/>
                  </a:cubicBezTo>
                  <a:cubicBezTo>
                    <a:pt x="5766" y="2678"/>
                    <a:pt x="5860" y="3308"/>
                    <a:pt x="5671" y="3875"/>
                  </a:cubicBezTo>
                  <a:cubicBezTo>
                    <a:pt x="5451" y="4411"/>
                    <a:pt x="5041" y="4852"/>
                    <a:pt x="4443" y="5041"/>
                  </a:cubicBezTo>
                  <a:cubicBezTo>
                    <a:pt x="4171" y="5132"/>
                    <a:pt x="3899" y="5193"/>
                    <a:pt x="3655" y="5198"/>
                  </a:cubicBezTo>
                  <a:lnTo>
                    <a:pt x="3655" y="5198"/>
                  </a:lnTo>
                  <a:lnTo>
                    <a:pt x="3655" y="725"/>
                  </a:lnTo>
                  <a:close/>
                  <a:moveTo>
                    <a:pt x="3718" y="0"/>
                  </a:moveTo>
                  <a:cubicBezTo>
                    <a:pt x="3088" y="599"/>
                    <a:pt x="1985" y="914"/>
                    <a:pt x="820" y="1071"/>
                  </a:cubicBezTo>
                  <a:lnTo>
                    <a:pt x="820" y="1544"/>
                  </a:lnTo>
                  <a:cubicBezTo>
                    <a:pt x="820" y="2048"/>
                    <a:pt x="473" y="2489"/>
                    <a:pt x="0" y="2584"/>
                  </a:cubicBezTo>
                  <a:lnTo>
                    <a:pt x="1009" y="3938"/>
                  </a:lnTo>
                  <a:cubicBezTo>
                    <a:pt x="1619" y="4793"/>
                    <a:pt x="2554" y="5263"/>
                    <a:pt x="3557" y="5263"/>
                  </a:cubicBezTo>
                  <a:cubicBezTo>
                    <a:pt x="3579" y="5263"/>
                    <a:pt x="3601" y="5263"/>
                    <a:pt x="3624" y="5262"/>
                  </a:cubicBezTo>
                  <a:lnTo>
                    <a:pt x="3624" y="5262"/>
                  </a:lnTo>
                  <a:lnTo>
                    <a:pt x="3624" y="5923"/>
                  </a:lnTo>
                  <a:cubicBezTo>
                    <a:pt x="3970" y="5923"/>
                    <a:pt x="4317" y="5829"/>
                    <a:pt x="4632" y="5734"/>
                  </a:cubicBezTo>
                  <a:cubicBezTo>
                    <a:pt x="5419" y="5451"/>
                    <a:pt x="6018" y="4852"/>
                    <a:pt x="6301" y="4096"/>
                  </a:cubicBezTo>
                  <a:cubicBezTo>
                    <a:pt x="6553" y="3371"/>
                    <a:pt x="6459" y="2521"/>
                    <a:pt x="6018" y="1859"/>
                  </a:cubicBezTo>
                  <a:cubicBezTo>
                    <a:pt x="5451" y="1040"/>
                    <a:pt x="4632" y="41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1" name="Google Shape;5641;p51"/>
            <p:cNvSpPr/>
            <p:nvPr/>
          </p:nvSpPr>
          <p:spPr>
            <a:xfrm>
              <a:off x="-49766550" y="4061375"/>
              <a:ext cx="230000" cy="159125"/>
            </a:xfrm>
            <a:custGeom>
              <a:avLst/>
              <a:gdLst/>
              <a:ahLst/>
              <a:cxnLst/>
              <a:rect l="l" t="t" r="r" b="b"/>
              <a:pathLst>
                <a:path w="9200" h="6365" extrusionOk="0">
                  <a:moveTo>
                    <a:pt x="2489" y="0"/>
                  </a:moveTo>
                  <a:cubicBezTo>
                    <a:pt x="2300" y="0"/>
                    <a:pt x="2142" y="158"/>
                    <a:pt x="2142" y="347"/>
                  </a:cubicBezTo>
                  <a:lnTo>
                    <a:pt x="2142" y="1418"/>
                  </a:lnTo>
                  <a:cubicBezTo>
                    <a:pt x="2142" y="2205"/>
                    <a:pt x="1481" y="2836"/>
                    <a:pt x="725" y="2836"/>
                  </a:cubicBezTo>
                  <a:cubicBezTo>
                    <a:pt x="441" y="2836"/>
                    <a:pt x="221" y="2741"/>
                    <a:pt x="0" y="2647"/>
                  </a:cubicBezTo>
                  <a:lnTo>
                    <a:pt x="0" y="4600"/>
                  </a:lnTo>
                  <a:cubicBezTo>
                    <a:pt x="0" y="5734"/>
                    <a:pt x="2331" y="6364"/>
                    <a:pt x="4631" y="6364"/>
                  </a:cubicBezTo>
                  <a:cubicBezTo>
                    <a:pt x="6900" y="6364"/>
                    <a:pt x="9200" y="5797"/>
                    <a:pt x="9200" y="4600"/>
                  </a:cubicBezTo>
                  <a:lnTo>
                    <a:pt x="9200" y="3340"/>
                  </a:lnTo>
                  <a:cubicBezTo>
                    <a:pt x="9121" y="3353"/>
                    <a:pt x="9033" y="3360"/>
                    <a:pt x="8938" y="3360"/>
                  </a:cubicBezTo>
                  <a:cubicBezTo>
                    <a:pt x="8153" y="3360"/>
                    <a:pt x="6857" y="2888"/>
                    <a:pt x="5986" y="1764"/>
                  </a:cubicBezTo>
                  <a:lnTo>
                    <a:pt x="4978" y="378"/>
                  </a:lnTo>
                  <a:lnTo>
                    <a:pt x="4978" y="1071"/>
                  </a:lnTo>
                  <a:cubicBezTo>
                    <a:pt x="4978" y="1638"/>
                    <a:pt x="4505" y="2111"/>
                    <a:pt x="3907" y="2111"/>
                  </a:cubicBezTo>
                  <a:cubicBezTo>
                    <a:pt x="3308" y="2111"/>
                    <a:pt x="2836" y="1638"/>
                    <a:pt x="2836" y="1071"/>
                  </a:cubicBezTo>
                  <a:lnTo>
                    <a:pt x="2836" y="347"/>
                  </a:lnTo>
                  <a:cubicBezTo>
                    <a:pt x="2836" y="158"/>
                    <a:pt x="2678" y="0"/>
                    <a:pt x="248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2" name="Google Shape;5642;p51"/>
          <p:cNvGrpSpPr/>
          <p:nvPr/>
        </p:nvGrpSpPr>
        <p:grpSpPr>
          <a:xfrm>
            <a:off x="5314454" y="4098800"/>
            <a:ext cx="444749" cy="441285"/>
            <a:chOff x="-47892800" y="3200500"/>
            <a:chExt cx="301675" cy="299325"/>
          </a:xfrm>
        </p:grpSpPr>
        <p:sp>
          <p:nvSpPr>
            <p:cNvPr id="5643" name="Google Shape;5643;p51"/>
            <p:cNvSpPr/>
            <p:nvPr/>
          </p:nvSpPr>
          <p:spPr>
            <a:xfrm>
              <a:off x="-47892800" y="3200500"/>
              <a:ext cx="301675" cy="177225"/>
            </a:xfrm>
            <a:custGeom>
              <a:avLst/>
              <a:gdLst/>
              <a:ahLst/>
              <a:cxnLst/>
              <a:rect l="l" t="t" r="r" b="b"/>
              <a:pathLst>
                <a:path w="12067" h="7089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lnTo>
                    <a:pt x="0" y="1796"/>
                  </a:lnTo>
                  <a:cubicBezTo>
                    <a:pt x="0" y="1985"/>
                    <a:pt x="158" y="2143"/>
                    <a:pt x="347" y="2143"/>
                  </a:cubicBezTo>
                  <a:lnTo>
                    <a:pt x="1765" y="2143"/>
                  </a:lnTo>
                  <a:cubicBezTo>
                    <a:pt x="1985" y="2143"/>
                    <a:pt x="2143" y="1985"/>
                    <a:pt x="2143" y="1796"/>
                  </a:cubicBezTo>
                  <a:lnTo>
                    <a:pt x="2143" y="1418"/>
                  </a:lnTo>
                  <a:lnTo>
                    <a:pt x="5010" y="1418"/>
                  </a:lnTo>
                  <a:cubicBezTo>
                    <a:pt x="4915" y="1576"/>
                    <a:pt x="3277" y="4506"/>
                    <a:pt x="3182" y="4663"/>
                  </a:cubicBezTo>
                  <a:lnTo>
                    <a:pt x="4821" y="7089"/>
                  </a:lnTo>
                  <a:lnTo>
                    <a:pt x="5671" y="7089"/>
                  </a:lnTo>
                  <a:lnTo>
                    <a:pt x="5671" y="5577"/>
                  </a:lnTo>
                  <a:cubicBezTo>
                    <a:pt x="5293" y="5419"/>
                    <a:pt x="4978" y="5010"/>
                    <a:pt x="4978" y="4569"/>
                  </a:cubicBezTo>
                  <a:cubicBezTo>
                    <a:pt x="4978" y="4001"/>
                    <a:pt x="5451" y="3529"/>
                    <a:pt x="6018" y="3529"/>
                  </a:cubicBezTo>
                  <a:cubicBezTo>
                    <a:pt x="6616" y="3529"/>
                    <a:pt x="7089" y="4001"/>
                    <a:pt x="7089" y="4569"/>
                  </a:cubicBezTo>
                  <a:cubicBezTo>
                    <a:pt x="7089" y="5041"/>
                    <a:pt x="6805" y="5419"/>
                    <a:pt x="6396" y="5577"/>
                  </a:cubicBezTo>
                  <a:lnTo>
                    <a:pt x="6396" y="7026"/>
                  </a:lnTo>
                  <a:lnTo>
                    <a:pt x="7247" y="7026"/>
                  </a:lnTo>
                  <a:lnTo>
                    <a:pt x="8853" y="4569"/>
                  </a:lnTo>
                  <a:cubicBezTo>
                    <a:pt x="8790" y="4411"/>
                    <a:pt x="7120" y="1513"/>
                    <a:pt x="7057" y="1355"/>
                  </a:cubicBezTo>
                  <a:lnTo>
                    <a:pt x="9924" y="1355"/>
                  </a:lnTo>
                  <a:lnTo>
                    <a:pt x="9924" y="1702"/>
                  </a:lnTo>
                  <a:cubicBezTo>
                    <a:pt x="9924" y="1891"/>
                    <a:pt x="10082" y="2048"/>
                    <a:pt x="10271" y="2048"/>
                  </a:cubicBezTo>
                  <a:lnTo>
                    <a:pt x="11689" y="2048"/>
                  </a:lnTo>
                  <a:cubicBezTo>
                    <a:pt x="11909" y="2048"/>
                    <a:pt x="12067" y="1891"/>
                    <a:pt x="12067" y="1702"/>
                  </a:cubicBezTo>
                  <a:lnTo>
                    <a:pt x="12067" y="284"/>
                  </a:lnTo>
                  <a:cubicBezTo>
                    <a:pt x="12004" y="158"/>
                    <a:pt x="11846" y="0"/>
                    <a:pt x="11657" y="0"/>
                  </a:cubicBezTo>
                  <a:lnTo>
                    <a:pt x="10239" y="0"/>
                  </a:lnTo>
                  <a:cubicBezTo>
                    <a:pt x="10050" y="0"/>
                    <a:pt x="9893" y="158"/>
                    <a:pt x="9893" y="378"/>
                  </a:cubicBezTo>
                  <a:lnTo>
                    <a:pt x="9893" y="725"/>
                  </a:lnTo>
                  <a:lnTo>
                    <a:pt x="6616" y="725"/>
                  </a:lnTo>
                  <a:lnTo>
                    <a:pt x="6301" y="221"/>
                  </a:lnTo>
                  <a:cubicBezTo>
                    <a:pt x="6238" y="95"/>
                    <a:pt x="6120" y="32"/>
                    <a:pt x="6002" y="32"/>
                  </a:cubicBezTo>
                  <a:cubicBezTo>
                    <a:pt x="5884" y="32"/>
                    <a:pt x="5766" y="95"/>
                    <a:pt x="5703" y="221"/>
                  </a:cubicBezTo>
                  <a:lnTo>
                    <a:pt x="5388" y="725"/>
                  </a:ln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4" name="Google Shape;5644;p51"/>
            <p:cNvSpPr/>
            <p:nvPr/>
          </p:nvSpPr>
          <p:spPr>
            <a:xfrm>
              <a:off x="-47751825" y="33060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5" name="Google Shape;5645;p51"/>
            <p:cNvSpPr/>
            <p:nvPr/>
          </p:nvSpPr>
          <p:spPr>
            <a:xfrm>
              <a:off x="-47786475" y="339505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3"/>
                  </a:lnTo>
                  <a:lnTo>
                    <a:pt x="3498" y="693"/>
                  </a:lnTo>
                  <a:lnTo>
                    <a:pt x="3498" y="347"/>
                  </a:lnTo>
                  <a:cubicBezTo>
                    <a:pt x="3498" y="158"/>
                    <a:pt x="337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6" name="Google Shape;5646;p51"/>
            <p:cNvSpPr/>
            <p:nvPr/>
          </p:nvSpPr>
          <p:spPr>
            <a:xfrm>
              <a:off x="-47692750" y="3271375"/>
              <a:ext cx="101625" cy="140225"/>
            </a:xfrm>
            <a:custGeom>
              <a:avLst/>
              <a:gdLst/>
              <a:ahLst/>
              <a:cxnLst/>
              <a:rect l="l" t="t" r="r" b="b"/>
              <a:pathLst>
                <a:path w="4065" h="5609" extrusionOk="0">
                  <a:moveTo>
                    <a:pt x="631" y="1"/>
                  </a:moveTo>
                  <a:lnTo>
                    <a:pt x="1576" y="1639"/>
                  </a:lnTo>
                  <a:cubicBezTo>
                    <a:pt x="1639" y="1734"/>
                    <a:pt x="1639" y="1891"/>
                    <a:pt x="1576" y="1986"/>
                  </a:cubicBezTo>
                  <a:lnTo>
                    <a:pt x="1" y="4348"/>
                  </a:lnTo>
                  <a:cubicBezTo>
                    <a:pt x="316" y="4537"/>
                    <a:pt x="505" y="4853"/>
                    <a:pt x="505" y="5262"/>
                  </a:cubicBezTo>
                  <a:lnTo>
                    <a:pt x="505" y="5609"/>
                  </a:lnTo>
                  <a:lnTo>
                    <a:pt x="4065" y="5609"/>
                  </a:lnTo>
                  <a:lnTo>
                    <a:pt x="4065" y="1040"/>
                  </a:lnTo>
                  <a:cubicBezTo>
                    <a:pt x="4002" y="473"/>
                    <a:pt x="3561" y="1"/>
                    <a:pt x="29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7" name="Google Shape;5647;p51"/>
            <p:cNvSpPr/>
            <p:nvPr/>
          </p:nvSpPr>
          <p:spPr>
            <a:xfrm>
              <a:off x="-47891225" y="3272950"/>
              <a:ext cx="100050" cy="140225"/>
            </a:xfrm>
            <a:custGeom>
              <a:avLst/>
              <a:gdLst/>
              <a:ahLst/>
              <a:cxnLst/>
              <a:rect l="l" t="t" r="r" b="b"/>
              <a:pathLst>
                <a:path w="4002" h="5609" extrusionOk="0">
                  <a:moveTo>
                    <a:pt x="1040" y="1"/>
                  </a:moveTo>
                  <a:cubicBezTo>
                    <a:pt x="473" y="1"/>
                    <a:pt x="0" y="442"/>
                    <a:pt x="0" y="1040"/>
                  </a:cubicBezTo>
                  <a:lnTo>
                    <a:pt x="0" y="5609"/>
                  </a:lnTo>
                  <a:lnTo>
                    <a:pt x="3529" y="5609"/>
                  </a:lnTo>
                  <a:lnTo>
                    <a:pt x="3529" y="5231"/>
                  </a:lnTo>
                  <a:lnTo>
                    <a:pt x="3497" y="5231"/>
                  </a:lnTo>
                  <a:cubicBezTo>
                    <a:pt x="3497" y="4821"/>
                    <a:pt x="3686" y="4506"/>
                    <a:pt x="4002" y="4317"/>
                  </a:cubicBezTo>
                  <a:lnTo>
                    <a:pt x="2426" y="1954"/>
                  </a:lnTo>
                  <a:cubicBezTo>
                    <a:pt x="2363" y="1828"/>
                    <a:pt x="2363" y="1734"/>
                    <a:pt x="2426" y="1608"/>
                  </a:cubicBezTo>
                  <a:lnTo>
                    <a:pt x="337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48" name="Google Shape;5648;p51"/>
            <p:cNvSpPr/>
            <p:nvPr/>
          </p:nvSpPr>
          <p:spPr>
            <a:xfrm>
              <a:off x="-47892800" y="3428900"/>
              <a:ext cx="300100" cy="70925"/>
            </a:xfrm>
            <a:custGeom>
              <a:avLst/>
              <a:gdLst/>
              <a:ahLst/>
              <a:cxnLst/>
              <a:rect l="l" t="t" r="r" b="b"/>
              <a:pathLst>
                <a:path w="12004" h="2837" extrusionOk="0">
                  <a:moveTo>
                    <a:pt x="0" y="1"/>
                  </a:moveTo>
                  <a:lnTo>
                    <a:pt x="0" y="379"/>
                  </a:lnTo>
                  <a:cubicBezTo>
                    <a:pt x="0" y="946"/>
                    <a:pt x="473" y="1418"/>
                    <a:pt x="1072" y="1418"/>
                  </a:cubicBezTo>
                  <a:lnTo>
                    <a:pt x="4978" y="1418"/>
                  </a:lnTo>
                  <a:lnTo>
                    <a:pt x="4978" y="2143"/>
                  </a:lnTo>
                  <a:lnTo>
                    <a:pt x="3907" y="2143"/>
                  </a:lnTo>
                  <a:cubicBezTo>
                    <a:pt x="3718" y="2143"/>
                    <a:pt x="3560" y="2301"/>
                    <a:pt x="3560" y="2490"/>
                  </a:cubicBezTo>
                  <a:cubicBezTo>
                    <a:pt x="3560" y="2679"/>
                    <a:pt x="3718" y="2836"/>
                    <a:pt x="3907" y="2836"/>
                  </a:cubicBezTo>
                  <a:lnTo>
                    <a:pt x="8129" y="2836"/>
                  </a:lnTo>
                  <a:cubicBezTo>
                    <a:pt x="8318" y="2836"/>
                    <a:pt x="8475" y="2679"/>
                    <a:pt x="8475" y="2490"/>
                  </a:cubicBezTo>
                  <a:cubicBezTo>
                    <a:pt x="8475" y="2301"/>
                    <a:pt x="8318" y="2143"/>
                    <a:pt x="8129" y="2143"/>
                  </a:cubicBezTo>
                  <a:lnTo>
                    <a:pt x="7057" y="2143"/>
                  </a:lnTo>
                  <a:lnTo>
                    <a:pt x="7057" y="1418"/>
                  </a:lnTo>
                  <a:lnTo>
                    <a:pt x="10964" y="1418"/>
                  </a:lnTo>
                  <a:cubicBezTo>
                    <a:pt x="11531" y="1418"/>
                    <a:pt x="12004" y="946"/>
                    <a:pt x="12004" y="379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49" name="Google Shape;5649;p51"/>
          <p:cNvGrpSpPr/>
          <p:nvPr/>
        </p:nvGrpSpPr>
        <p:grpSpPr>
          <a:xfrm>
            <a:off x="5393991" y="4642215"/>
            <a:ext cx="285676" cy="442428"/>
            <a:chOff x="-47839250" y="3569100"/>
            <a:chExt cx="193775" cy="300100"/>
          </a:xfrm>
        </p:grpSpPr>
        <p:sp>
          <p:nvSpPr>
            <p:cNvPr id="5650" name="Google Shape;5650;p51"/>
            <p:cNvSpPr/>
            <p:nvPr/>
          </p:nvSpPr>
          <p:spPr>
            <a:xfrm>
              <a:off x="-47786475" y="3657325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72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44"/>
                    <a:pt x="284" y="1890"/>
                    <a:pt x="725" y="2048"/>
                  </a:cubicBezTo>
                  <a:lnTo>
                    <a:pt x="725" y="1071"/>
                  </a:lnTo>
                  <a:cubicBezTo>
                    <a:pt x="725" y="882"/>
                    <a:pt x="883" y="725"/>
                    <a:pt x="1072" y="725"/>
                  </a:cubicBezTo>
                  <a:lnTo>
                    <a:pt x="2048" y="725"/>
                  </a:lnTo>
                  <a:cubicBezTo>
                    <a:pt x="1891" y="315"/>
                    <a:pt x="1513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1" name="Google Shape;5651;p51"/>
            <p:cNvSpPr/>
            <p:nvPr/>
          </p:nvSpPr>
          <p:spPr>
            <a:xfrm>
              <a:off x="-47751025" y="36927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1"/>
                  </a:moveTo>
                  <a:lnTo>
                    <a:pt x="0" y="631"/>
                  </a:lnTo>
                  <a:cubicBezTo>
                    <a:pt x="315" y="536"/>
                    <a:pt x="504" y="284"/>
                    <a:pt x="6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2" name="Google Shape;5652;p51"/>
            <p:cNvSpPr/>
            <p:nvPr/>
          </p:nvSpPr>
          <p:spPr>
            <a:xfrm>
              <a:off x="-47838450" y="3569100"/>
              <a:ext cx="192975" cy="35475"/>
            </a:xfrm>
            <a:custGeom>
              <a:avLst/>
              <a:gdLst/>
              <a:ahLst/>
              <a:cxnLst/>
              <a:rect l="l" t="t" r="r" b="b"/>
              <a:pathLst>
                <a:path w="7719" h="1419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7719" y="1418"/>
                  </a:lnTo>
                  <a:lnTo>
                    <a:pt x="7719" y="347"/>
                  </a:lnTo>
                  <a:cubicBezTo>
                    <a:pt x="7719" y="158"/>
                    <a:pt x="7561" y="1"/>
                    <a:pt x="7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3" name="Google Shape;5653;p51"/>
            <p:cNvSpPr/>
            <p:nvPr/>
          </p:nvSpPr>
          <p:spPr>
            <a:xfrm>
              <a:off x="-47751025" y="3691975"/>
              <a:ext cx="53575" cy="53575"/>
            </a:xfrm>
            <a:custGeom>
              <a:avLst/>
              <a:gdLst/>
              <a:ahLst/>
              <a:cxnLst/>
              <a:rect l="l" t="t" r="r" b="b"/>
              <a:pathLst>
                <a:path w="2143" h="2143" extrusionOk="0">
                  <a:moveTo>
                    <a:pt x="1386" y="0"/>
                  </a:moveTo>
                  <a:cubicBezTo>
                    <a:pt x="1229" y="662"/>
                    <a:pt x="725" y="1229"/>
                    <a:pt x="0" y="1387"/>
                  </a:cubicBezTo>
                  <a:lnTo>
                    <a:pt x="0" y="2143"/>
                  </a:lnTo>
                  <a:lnTo>
                    <a:pt x="2143" y="2143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4" name="Google Shape;5654;p51"/>
            <p:cNvSpPr/>
            <p:nvPr/>
          </p:nvSpPr>
          <p:spPr>
            <a:xfrm>
              <a:off x="-47839250" y="3621875"/>
              <a:ext cx="193000" cy="159125"/>
            </a:xfrm>
            <a:custGeom>
              <a:avLst/>
              <a:gdLst/>
              <a:ahLst/>
              <a:cxnLst/>
              <a:rect l="l" t="t" r="r" b="b"/>
              <a:pathLst>
                <a:path w="7720" h="6365" extrusionOk="0">
                  <a:moveTo>
                    <a:pt x="3183" y="725"/>
                  </a:moveTo>
                  <a:cubicBezTo>
                    <a:pt x="4033" y="725"/>
                    <a:pt x="4758" y="1324"/>
                    <a:pt x="4915" y="2143"/>
                  </a:cubicBezTo>
                  <a:lnTo>
                    <a:pt x="6018" y="2143"/>
                  </a:lnTo>
                  <a:cubicBezTo>
                    <a:pt x="6207" y="2143"/>
                    <a:pt x="6365" y="2300"/>
                    <a:pt x="6365" y="2489"/>
                  </a:cubicBezTo>
                  <a:lnTo>
                    <a:pt x="6365" y="5293"/>
                  </a:lnTo>
                  <a:cubicBezTo>
                    <a:pt x="6365" y="5482"/>
                    <a:pt x="6207" y="5640"/>
                    <a:pt x="6018" y="5640"/>
                  </a:cubicBezTo>
                  <a:lnTo>
                    <a:pt x="3214" y="5640"/>
                  </a:lnTo>
                  <a:cubicBezTo>
                    <a:pt x="3025" y="5640"/>
                    <a:pt x="2868" y="5482"/>
                    <a:pt x="2868" y="5293"/>
                  </a:cubicBezTo>
                  <a:lnTo>
                    <a:pt x="2868" y="4191"/>
                  </a:lnTo>
                  <a:cubicBezTo>
                    <a:pt x="2080" y="4033"/>
                    <a:pt x="1450" y="3308"/>
                    <a:pt x="1450" y="2458"/>
                  </a:cubicBezTo>
                  <a:cubicBezTo>
                    <a:pt x="1418" y="1513"/>
                    <a:pt x="2206" y="725"/>
                    <a:pt x="3183" y="725"/>
                  </a:cubicBezTo>
                  <a:close/>
                  <a:moveTo>
                    <a:pt x="1" y="0"/>
                  </a:moveTo>
                  <a:lnTo>
                    <a:pt x="1" y="6364"/>
                  </a:lnTo>
                  <a:lnTo>
                    <a:pt x="7719" y="6364"/>
                  </a:lnTo>
                  <a:lnTo>
                    <a:pt x="77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5" name="Google Shape;5655;p51"/>
            <p:cNvSpPr/>
            <p:nvPr/>
          </p:nvSpPr>
          <p:spPr>
            <a:xfrm>
              <a:off x="-47839250" y="3799075"/>
              <a:ext cx="193000" cy="70125"/>
            </a:xfrm>
            <a:custGeom>
              <a:avLst/>
              <a:gdLst/>
              <a:ahLst/>
              <a:cxnLst/>
              <a:rect l="l" t="t" r="r" b="b"/>
              <a:pathLst>
                <a:path w="7720" h="2805" extrusionOk="0">
                  <a:moveTo>
                    <a:pt x="4600" y="663"/>
                  </a:moveTo>
                  <a:cubicBezTo>
                    <a:pt x="4789" y="663"/>
                    <a:pt x="4947" y="820"/>
                    <a:pt x="4947" y="1041"/>
                  </a:cubicBezTo>
                  <a:cubicBezTo>
                    <a:pt x="4947" y="1230"/>
                    <a:pt x="4789" y="1387"/>
                    <a:pt x="4600" y="1387"/>
                  </a:cubicBezTo>
                  <a:lnTo>
                    <a:pt x="3183" y="1387"/>
                  </a:lnTo>
                  <a:cubicBezTo>
                    <a:pt x="2994" y="1387"/>
                    <a:pt x="2836" y="1230"/>
                    <a:pt x="2836" y="1041"/>
                  </a:cubicBezTo>
                  <a:cubicBezTo>
                    <a:pt x="2836" y="852"/>
                    <a:pt x="2994" y="663"/>
                    <a:pt x="3183" y="663"/>
                  </a:cubicBezTo>
                  <a:close/>
                  <a:moveTo>
                    <a:pt x="1" y="1"/>
                  </a:moveTo>
                  <a:lnTo>
                    <a:pt x="1" y="2458"/>
                  </a:lnTo>
                  <a:cubicBezTo>
                    <a:pt x="1" y="2647"/>
                    <a:pt x="158" y="2805"/>
                    <a:pt x="347" y="2805"/>
                  </a:cubicBezTo>
                  <a:lnTo>
                    <a:pt x="7341" y="2805"/>
                  </a:lnTo>
                  <a:cubicBezTo>
                    <a:pt x="7562" y="2805"/>
                    <a:pt x="7719" y="2647"/>
                    <a:pt x="7719" y="2458"/>
                  </a:cubicBezTo>
                  <a:lnTo>
                    <a:pt x="77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56" name="Google Shape;5656;p51"/>
          <p:cNvGrpSpPr/>
          <p:nvPr/>
        </p:nvGrpSpPr>
        <p:grpSpPr>
          <a:xfrm>
            <a:off x="5315615" y="5185630"/>
            <a:ext cx="442428" cy="443607"/>
            <a:chOff x="-47892800" y="3937700"/>
            <a:chExt cx="300100" cy="300900"/>
          </a:xfrm>
        </p:grpSpPr>
        <p:sp>
          <p:nvSpPr>
            <p:cNvPr id="5657" name="Google Shape;5657;p51"/>
            <p:cNvSpPr/>
            <p:nvPr/>
          </p:nvSpPr>
          <p:spPr>
            <a:xfrm>
              <a:off x="-47858150" y="3937700"/>
              <a:ext cx="70900" cy="44150"/>
            </a:xfrm>
            <a:custGeom>
              <a:avLst/>
              <a:gdLst/>
              <a:ahLst/>
              <a:cxnLst/>
              <a:rect l="l" t="t" r="r" b="b"/>
              <a:pathLst>
                <a:path w="2836" h="1766" extrusionOk="0">
                  <a:moveTo>
                    <a:pt x="1418" y="1"/>
                  </a:moveTo>
                  <a:cubicBezTo>
                    <a:pt x="631" y="1"/>
                    <a:pt x="1" y="694"/>
                    <a:pt x="1" y="1419"/>
                  </a:cubicBezTo>
                  <a:lnTo>
                    <a:pt x="1" y="1765"/>
                  </a:lnTo>
                  <a:cubicBezTo>
                    <a:pt x="442" y="1545"/>
                    <a:pt x="914" y="1419"/>
                    <a:pt x="1418" y="1419"/>
                  </a:cubicBezTo>
                  <a:cubicBezTo>
                    <a:pt x="1922" y="1419"/>
                    <a:pt x="2395" y="1545"/>
                    <a:pt x="2836" y="1765"/>
                  </a:cubicBezTo>
                  <a:lnTo>
                    <a:pt x="2836" y="1419"/>
                  </a:lnTo>
                  <a:cubicBezTo>
                    <a:pt x="2836" y="631"/>
                    <a:pt x="220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8" name="Google Shape;5658;p51"/>
            <p:cNvSpPr/>
            <p:nvPr/>
          </p:nvSpPr>
          <p:spPr>
            <a:xfrm>
              <a:off x="-47892800" y="3991275"/>
              <a:ext cx="141000" cy="105550"/>
            </a:xfrm>
            <a:custGeom>
              <a:avLst/>
              <a:gdLst/>
              <a:ahLst/>
              <a:cxnLst/>
              <a:rect l="l" t="t" r="r" b="b"/>
              <a:pathLst>
                <a:path w="5640" h="4222" extrusionOk="0">
                  <a:moveTo>
                    <a:pt x="2836" y="0"/>
                  </a:moveTo>
                  <a:cubicBezTo>
                    <a:pt x="1292" y="0"/>
                    <a:pt x="32" y="1260"/>
                    <a:pt x="32" y="2804"/>
                  </a:cubicBezTo>
                  <a:lnTo>
                    <a:pt x="32" y="3875"/>
                  </a:lnTo>
                  <a:cubicBezTo>
                    <a:pt x="0" y="4064"/>
                    <a:pt x="158" y="4222"/>
                    <a:pt x="347" y="4222"/>
                  </a:cubicBezTo>
                  <a:lnTo>
                    <a:pt x="5293" y="4222"/>
                  </a:lnTo>
                  <a:cubicBezTo>
                    <a:pt x="5482" y="4222"/>
                    <a:pt x="5640" y="4064"/>
                    <a:pt x="5640" y="3875"/>
                  </a:cubicBezTo>
                  <a:lnTo>
                    <a:pt x="5640" y="2804"/>
                  </a:lnTo>
                  <a:cubicBezTo>
                    <a:pt x="5640" y="1260"/>
                    <a:pt x="4380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59" name="Google Shape;5659;p51"/>
            <p:cNvSpPr/>
            <p:nvPr/>
          </p:nvSpPr>
          <p:spPr>
            <a:xfrm>
              <a:off x="-47773875" y="3956600"/>
              <a:ext cx="119750" cy="89025"/>
            </a:xfrm>
            <a:custGeom>
              <a:avLst/>
              <a:gdLst/>
              <a:ahLst/>
              <a:cxnLst/>
              <a:rect l="l" t="t" r="r" b="b"/>
              <a:pathLst>
                <a:path w="4790" h="3561" extrusionOk="0">
                  <a:moveTo>
                    <a:pt x="1" y="1"/>
                  </a:moveTo>
                  <a:cubicBezTo>
                    <a:pt x="95" y="253"/>
                    <a:pt x="127" y="474"/>
                    <a:pt x="127" y="726"/>
                  </a:cubicBezTo>
                  <a:lnTo>
                    <a:pt x="127" y="1419"/>
                  </a:lnTo>
                  <a:lnTo>
                    <a:pt x="158" y="1419"/>
                  </a:lnTo>
                  <a:cubicBezTo>
                    <a:pt x="442" y="1639"/>
                    <a:pt x="694" y="1860"/>
                    <a:pt x="883" y="2143"/>
                  </a:cubicBezTo>
                  <a:cubicBezTo>
                    <a:pt x="1702" y="2301"/>
                    <a:pt x="2427" y="2805"/>
                    <a:pt x="2805" y="3561"/>
                  </a:cubicBezTo>
                  <a:cubicBezTo>
                    <a:pt x="3214" y="3120"/>
                    <a:pt x="3750" y="2805"/>
                    <a:pt x="4380" y="2805"/>
                  </a:cubicBezTo>
                  <a:cubicBezTo>
                    <a:pt x="4506" y="2805"/>
                    <a:pt x="4663" y="2805"/>
                    <a:pt x="4789" y="2836"/>
                  </a:cubicBezTo>
                  <a:cubicBezTo>
                    <a:pt x="4033" y="1167"/>
                    <a:pt x="2332" y="1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0" name="Google Shape;5660;p51"/>
            <p:cNvSpPr/>
            <p:nvPr/>
          </p:nvSpPr>
          <p:spPr>
            <a:xfrm>
              <a:off x="-47699050" y="4043250"/>
              <a:ext cx="71700" cy="70900"/>
            </a:xfrm>
            <a:custGeom>
              <a:avLst/>
              <a:gdLst/>
              <a:ahLst/>
              <a:cxnLst/>
              <a:rect l="l" t="t" r="r" b="b"/>
              <a:pathLst>
                <a:path w="2868" h="2836" extrusionOk="0">
                  <a:moveTo>
                    <a:pt x="1450" y="0"/>
                  </a:moveTo>
                  <a:cubicBezTo>
                    <a:pt x="662" y="0"/>
                    <a:pt x="1" y="694"/>
                    <a:pt x="1" y="1418"/>
                  </a:cubicBezTo>
                  <a:cubicBezTo>
                    <a:pt x="1" y="2206"/>
                    <a:pt x="662" y="2836"/>
                    <a:pt x="1450" y="2836"/>
                  </a:cubicBezTo>
                  <a:cubicBezTo>
                    <a:pt x="2237" y="2836"/>
                    <a:pt x="2868" y="2206"/>
                    <a:pt x="2868" y="1418"/>
                  </a:cubicBezTo>
                  <a:cubicBezTo>
                    <a:pt x="2868" y="631"/>
                    <a:pt x="2237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1" name="Google Shape;5661;p51"/>
            <p:cNvSpPr/>
            <p:nvPr/>
          </p:nvSpPr>
          <p:spPr>
            <a:xfrm>
              <a:off x="-47770725" y="4124375"/>
              <a:ext cx="178025" cy="114225"/>
            </a:xfrm>
            <a:custGeom>
              <a:avLst/>
              <a:gdLst/>
              <a:ahLst/>
              <a:cxnLst/>
              <a:rect l="l" t="t" r="r" b="b"/>
              <a:pathLst>
                <a:path w="7121" h="4569" extrusionOk="0">
                  <a:moveTo>
                    <a:pt x="3183" y="0"/>
                  </a:moveTo>
                  <a:lnTo>
                    <a:pt x="3183" y="2426"/>
                  </a:lnTo>
                  <a:lnTo>
                    <a:pt x="2490" y="2426"/>
                  </a:lnTo>
                  <a:lnTo>
                    <a:pt x="2490" y="2080"/>
                  </a:lnTo>
                  <a:cubicBezTo>
                    <a:pt x="2490" y="1891"/>
                    <a:pt x="2332" y="1733"/>
                    <a:pt x="2143" y="1733"/>
                  </a:cubicBezTo>
                  <a:cubicBezTo>
                    <a:pt x="1954" y="1733"/>
                    <a:pt x="1796" y="1891"/>
                    <a:pt x="1796" y="2080"/>
                  </a:cubicBezTo>
                  <a:lnTo>
                    <a:pt x="1796" y="2426"/>
                  </a:lnTo>
                  <a:cubicBezTo>
                    <a:pt x="788" y="2426"/>
                    <a:pt x="1" y="3214"/>
                    <a:pt x="1" y="4222"/>
                  </a:cubicBezTo>
                  <a:cubicBezTo>
                    <a:pt x="1" y="4411"/>
                    <a:pt x="158" y="4569"/>
                    <a:pt x="379" y="4569"/>
                  </a:cubicBezTo>
                  <a:lnTo>
                    <a:pt x="6711" y="4569"/>
                  </a:lnTo>
                  <a:cubicBezTo>
                    <a:pt x="6900" y="4569"/>
                    <a:pt x="7058" y="4411"/>
                    <a:pt x="7058" y="4222"/>
                  </a:cubicBezTo>
                  <a:cubicBezTo>
                    <a:pt x="7121" y="3214"/>
                    <a:pt x="6302" y="2426"/>
                    <a:pt x="5325" y="2426"/>
                  </a:cubicBezTo>
                  <a:lnTo>
                    <a:pt x="5325" y="0"/>
                  </a:lnTo>
                  <a:cubicBezTo>
                    <a:pt x="5010" y="190"/>
                    <a:pt x="4663" y="284"/>
                    <a:pt x="4254" y="284"/>
                  </a:cubicBezTo>
                  <a:cubicBezTo>
                    <a:pt x="3876" y="284"/>
                    <a:pt x="3529" y="158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2" name="Google Shape;5662;p51"/>
            <p:cNvSpPr/>
            <p:nvPr/>
          </p:nvSpPr>
          <p:spPr>
            <a:xfrm>
              <a:off x="-47830575" y="41322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3" name="Google Shape;5663;p51"/>
            <p:cNvSpPr/>
            <p:nvPr/>
          </p:nvSpPr>
          <p:spPr>
            <a:xfrm>
              <a:off x="-47785675" y="4112375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402" y="0"/>
                  </a:moveTo>
                  <a:cubicBezTo>
                    <a:pt x="307" y="0"/>
                    <a:pt x="205" y="24"/>
                    <a:pt x="126" y="71"/>
                  </a:cubicBezTo>
                  <a:cubicBezTo>
                    <a:pt x="0" y="197"/>
                    <a:pt x="0" y="449"/>
                    <a:pt x="126" y="607"/>
                  </a:cubicBezTo>
                  <a:lnTo>
                    <a:pt x="882" y="1331"/>
                  </a:lnTo>
                  <a:cubicBezTo>
                    <a:pt x="961" y="1410"/>
                    <a:pt x="1055" y="1449"/>
                    <a:pt x="1146" y="1449"/>
                  </a:cubicBezTo>
                  <a:cubicBezTo>
                    <a:pt x="1237" y="1449"/>
                    <a:pt x="1323" y="1410"/>
                    <a:pt x="1386" y="1331"/>
                  </a:cubicBezTo>
                  <a:cubicBezTo>
                    <a:pt x="1512" y="1237"/>
                    <a:pt x="1512" y="985"/>
                    <a:pt x="1386" y="827"/>
                  </a:cubicBezTo>
                  <a:lnTo>
                    <a:pt x="630" y="71"/>
                  </a:lnTo>
                  <a:cubicBezTo>
                    <a:pt x="583" y="24"/>
                    <a:pt x="496" y="0"/>
                    <a:pt x="4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4" name="Google Shape;5664;p51"/>
            <p:cNvSpPr/>
            <p:nvPr/>
          </p:nvSpPr>
          <p:spPr>
            <a:xfrm>
              <a:off x="-47892800" y="4112750"/>
              <a:ext cx="37825" cy="36250"/>
            </a:xfrm>
            <a:custGeom>
              <a:avLst/>
              <a:gdLst/>
              <a:ahLst/>
              <a:cxnLst/>
              <a:rect l="l" t="t" r="r" b="b"/>
              <a:pathLst>
                <a:path w="1513" h="1450" extrusionOk="0">
                  <a:moveTo>
                    <a:pt x="1111" y="1"/>
                  </a:moveTo>
                  <a:cubicBezTo>
                    <a:pt x="1016" y="1"/>
                    <a:pt x="930" y="40"/>
                    <a:pt x="883" y="119"/>
                  </a:cubicBezTo>
                  <a:lnTo>
                    <a:pt x="126" y="844"/>
                  </a:lnTo>
                  <a:cubicBezTo>
                    <a:pt x="0" y="970"/>
                    <a:pt x="0" y="1222"/>
                    <a:pt x="126" y="1379"/>
                  </a:cubicBezTo>
                  <a:cubicBezTo>
                    <a:pt x="189" y="1426"/>
                    <a:pt x="276" y="1450"/>
                    <a:pt x="367" y="1450"/>
                  </a:cubicBezTo>
                  <a:cubicBezTo>
                    <a:pt x="457" y="1450"/>
                    <a:pt x="552" y="1426"/>
                    <a:pt x="630" y="1379"/>
                  </a:cubicBezTo>
                  <a:lnTo>
                    <a:pt x="1387" y="623"/>
                  </a:lnTo>
                  <a:cubicBezTo>
                    <a:pt x="1513" y="497"/>
                    <a:pt x="1513" y="276"/>
                    <a:pt x="1387" y="119"/>
                  </a:cubicBezTo>
                  <a:cubicBezTo>
                    <a:pt x="1308" y="40"/>
                    <a:pt x="1205" y="1"/>
                    <a:pt x="1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65" name="Google Shape;5665;p51"/>
          <p:cNvGrpSpPr/>
          <p:nvPr/>
        </p:nvGrpSpPr>
        <p:grpSpPr>
          <a:xfrm>
            <a:off x="8056553" y="4125484"/>
            <a:ext cx="442428" cy="387880"/>
            <a:chOff x="-46042675" y="3218600"/>
            <a:chExt cx="300100" cy="263100"/>
          </a:xfrm>
        </p:grpSpPr>
        <p:sp>
          <p:nvSpPr>
            <p:cNvPr id="5666" name="Google Shape;5666;p51"/>
            <p:cNvSpPr/>
            <p:nvPr/>
          </p:nvSpPr>
          <p:spPr>
            <a:xfrm>
              <a:off x="-46042675" y="3302875"/>
              <a:ext cx="35475" cy="130000"/>
            </a:xfrm>
            <a:custGeom>
              <a:avLst/>
              <a:gdLst/>
              <a:ahLst/>
              <a:cxnLst/>
              <a:rect l="l" t="t" r="r" b="b"/>
              <a:pathLst>
                <a:path w="1419" h="5200" extrusionOk="0">
                  <a:moveTo>
                    <a:pt x="1" y="1"/>
                  </a:moveTo>
                  <a:lnTo>
                    <a:pt x="1" y="5199"/>
                  </a:lnTo>
                  <a:lnTo>
                    <a:pt x="1418" y="4506"/>
                  </a:lnTo>
                  <a:lnTo>
                    <a:pt x="1418" y="726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7" name="Google Shape;5667;p51"/>
            <p:cNvSpPr/>
            <p:nvPr/>
          </p:nvSpPr>
          <p:spPr>
            <a:xfrm>
              <a:off x="-45919025" y="3341475"/>
              <a:ext cx="53600" cy="52800"/>
            </a:xfrm>
            <a:custGeom>
              <a:avLst/>
              <a:gdLst/>
              <a:ahLst/>
              <a:cxnLst/>
              <a:rect l="l" t="t" r="r" b="b"/>
              <a:pathLst>
                <a:path w="2144" h="2112" extrusionOk="0">
                  <a:moveTo>
                    <a:pt x="1072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639"/>
                    <a:pt x="473" y="2112"/>
                    <a:pt x="1072" y="2112"/>
                  </a:cubicBezTo>
                  <a:cubicBezTo>
                    <a:pt x="1671" y="2112"/>
                    <a:pt x="2143" y="1639"/>
                    <a:pt x="2143" y="1072"/>
                  </a:cubicBezTo>
                  <a:cubicBezTo>
                    <a:pt x="2143" y="473"/>
                    <a:pt x="163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8" name="Google Shape;5668;p51"/>
            <p:cNvSpPr/>
            <p:nvPr/>
          </p:nvSpPr>
          <p:spPr>
            <a:xfrm>
              <a:off x="-45778025" y="3302875"/>
              <a:ext cx="35450" cy="130000"/>
            </a:xfrm>
            <a:custGeom>
              <a:avLst/>
              <a:gdLst/>
              <a:ahLst/>
              <a:cxnLst/>
              <a:rect l="l" t="t" r="r" b="b"/>
              <a:pathLst>
                <a:path w="1418" h="5200" extrusionOk="0">
                  <a:moveTo>
                    <a:pt x="1418" y="1"/>
                  </a:moveTo>
                  <a:lnTo>
                    <a:pt x="0" y="726"/>
                  </a:lnTo>
                  <a:lnTo>
                    <a:pt x="0" y="4506"/>
                  </a:lnTo>
                  <a:lnTo>
                    <a:pt x="1418" y="5199"/>
                  </a:lnTo>
                  <a:lnTo>
                    <a:pt x="14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69" name="Google Shape;5669;p51"/>
            <p:cNvSpPr/>
            <p:nvPr/>
          </p:nvSpPr>
          <p:spPr>
            <a:xfrm>
              <a:off x="-46042675" y="3235950"/>
              <a:ext cx="300100" cy="245750"/>
            </a:xfrm>
            <a:custGeom>
              <a:avLst/>
              <a:gdLst/>
              <a:ahLst/>
              <a:cxnLst/>
              <a:rect l="l" t="t" r="r" b="b"/>
              <a:pathLst>
                <a:path w="12004" h="9830" extrusionOk="0">
                  <a:moveTo>
                    <a:pt x="6018" y="2142"/>
                  </a:moveTo>
                  <a:cubicBezTo>
                    <a:pt x="7751" y="2142"/>
                    <a:pt x="9168" y="3560"/>
                    <a:pt x="9168" y="5293"/>
                  </a:cubicBezTo>
                  <a:cubicBezTo>
                    <a:pt x="9168" y="7026"/>
                    <a:pt x="7751" y="8443"/>
                    <a:pt x="6018" y="8443"/>
                  </a:cubicBezTo>
                  <a:cubicBezTo>
                    <a:pt x="4285" y="8443"/>
                    <a:pt x="2867" y="7026"/>
                    <a:pt x="2867" y="5293"/>
                  </a:cubicBezTo>
                  <a:cubicBezTo>
                    <a:pt x="2867" y="3560"/>
                    <a:pt x="4285" y="2142"/>
                    <a:pt x="6018" y="2142"/>
                  </a:cubicBezTo>
                  <a:close/>
                  <a:moveTo>
                    <a:pt x="1765" y="0"/>
                  </a:moveTo>
                  <a:cubicBezTo>
                    <a:pt x="1576" y="0"/>
                    <a:pt x="1418" y="158"/>
                    <a:pt x="1418" y="378"/>
                  </a:cubicBezTo>
                  <a:lnTo>
                    <a:pt x="1418" y="725"/>
                  </a:lnTo>
                  <a:lnTo>
                    <a:pt x="1072" y="725"/>
                  </a:lnTo>
                  <a:cubicBezTo>
                    <a:pt x="473" y="725"/>
                    <a:pt x="1" y="1197"/>
                    <a:pt x="1" y="1796"/>
                  </a:cubicBezTo>
                  <a:lnTo>
                    <a:pt x="1" y="1890"/>
                  </a:lnTo>
                  <a:lnTo>
                    <a:pt x="1922" y="2835"/>
                  </a:lnTo>
                  <a:cubicBezTo>
                    <a:pt x="2048" y="2930"/>
                    <a:pt x="2143" y="3056"/>
                    <a:pt x="2143" y="3151"/>
                  </a:cubicBezTo>
                  <a:lnTo>
                    <a:pt x="2143" y="7372"/>
                  </a:lnTo>
                  <a:cubicBezTo>
                    <a:pt x="2143" y="7498"/>
                    <a:pt x="2048" y="7624"/>
                    <a:pt x="1922" y="7687"/>
                  </a:cubicBezTo>
                  <a:lnTo>
                    <a:pt x="1" y="8632"/>
                  </a:lnTo>
                  <a:lnTo>
                    <a:pt x="1" y="8758"/>
                  </a:lnTo>
                  <a:cubicBezTo>
                    <a:pt x="1" y="9357"/>
                    <a:pt x="473" y="9830"/>
                    <a:pt x="1072" y="9830"/>
                  </a:cubicBezTo>
                  <a:lnTo>
                    <a:pt x="10964" y="9830"/>
                  </a:lnTo>
                  <a:cubicBezTo>
                    <a:pt x="11531" y="9830"/>
                    <a:pt x="12004" y="9357"/>
                    <a:pt x="12004" y="8758"/>
                  </a:cubicBezTo>
                  <a:lnTo>
                    <a:pt x="12004" y="8632"/>
                  </a:lnTo>
                  <a:lnTo>
                    <a:pt x="10082" y="7687"/>
                  </a:lnTo>
                  <a:cubicBezTo>
                    <a:pt x="9956" y="7624"/>
                    <a:pt x="9893" y="7498"/>
                    <a:pt x="9893" y="7372"/>
                  </a:cubicBezTo>
                  <a:lnTo>
                    <a:pt x="9893" y="3151"/>
                  </a:lnTo>
                  <a:cubicBezTo>
                    <a:pt x="9893" y="3056"/>
                    <a:pt x="9956" y="2930"/>
                    <a:pt x="10082" y="2835"/>
                  </a:cubicBezTo>
                  <a:lnTo>
                    <a:pt x="12004" y="1890"/>
                  </a:lnTo>
                  <a:lnTo>
                    <a:pt x="12004" y="1796"/>
                  </a:lnTo>
                  <a:cubicBezTo>
                    <a:pt x="12004" y="1197"/>
                    <a:pt x="11531" y="725"/>
                    <a:pt x="10933" y="725"/>
                  </a:cubicBezTo>
                  <a:lnTo>
                    <a:pt x="2143" y="725"/>
                  </a:lnTo>
                  <a:lnTo>
                    <a:pt x="2143" y="378"/>
                  </a:lnTo>
                  <a:cubicBezTo>
                    <a:pt x="2143" y="158"/>
                    <a:pt x="1985" y="0"/>
                    <a:pt x="17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0" name="Google Shape;5670;p51"/>
            <p:cNvSpPr/>
            <p:nvPr/>
          </p:nvSpPr>
          <p:spPr>
            <a:xfrm>
              <a:off x="-45952875" y="3306025"/>
              <a:ext cx="122100" cy="122125"/>
            </a:xfrm>
            <a:custGeom>
              <a:avLst/>
              <a:gdLst/>
              <a:ahLst/>
              <a:cxnLst/>
              <a:rect l="l" t="t" r="r" b="b"/>
              <a:pathLst>
                <a:path w="4884" h="4885" extrusionOk="0">
                  <a:moveTo>
                    <a:pt x="2426" y="663"/>
                  </a:moveTo>
                  <a:cubicBezTo>
                    <a:pt x="3403" y="663"/>
                    <a:pt x="4190" y="1450"/>
                    <a:pt x="4190" y="2458"/>
                  </a:cubicBezTo>
                  <a:cubicBezTo>
                    <a:pt x="4159" y="3435"/>
                    <a:pt x="3371" y="4223"/>
                    <a:pt x="2426" y="4223"/>
                  </a:cubicBezTo>
                  <a:cubicBezTo>
                    <a:pt x="1449" y="4223"/>
                    <a:pt x="662" y="3435"/>
                    <a:pt x="662" y="2458"/>
                  </a:cubicBezTo>
                  <a:cubicBezTo>
                    <a:pt x="662" y="1450"/>
                    <a:pt x="1449" y="663"/>
                    <a:pt x="2426" y="663"/>
                  </a:cubicBezTo>
                  <a:close/>
                  <a:moveTo>
                    <a:pt x="2426" y="1"/>
                  </a:moveTo>
                  <a:cubicBezTo>
                    <a:pt x="1103" y="1"/>
                    <a:pt x="0" y="1104"/>
                    <a:pt x="0" y="2458"/>
                  </a:cubicBezTo>
                  <a:cubicBezTo>
                    <a:pt x="0" y="3782"/>
                    <a:pt x="1103" y="4884"/>
                    <a:pt x="2426" y="4884"/>
                  </a:cubicBezTo>
                  <a:cubicBezTo>
                    <a:pt x="3781" y="4884"/>
                    <a:pt x="4883" y="3782"/>
                    <a:pt x="4883" y="2458"/>
                  </a:cubicBezTo>
                  <a:cubicBezTo>
                    <a:pt x="4883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1" name="Google Shape;5671;p51"/>
            <p:cNvSpPr/>
            <p:nvPr/>
          </p:nvSpPr>
          <p:spPr>
            <a:xfrm>
              <a:off x="-45941075" y="3218600"/>
              <a:ext cx="98475" cy="17375"/>
            </a:xfrm>
            <a:custGeom>
              <a:avLst/>
              <a:gdLst/>
              <a:ahLst/>
              <a:cxnLst/>
              <a:rect l="l" t="t" r="r" b="b"/>
              <a:pathLst>
                <a:path w="3939" h="695" extrusionOk="0">
                  <a:moveTo>
                    <a:pt x="536" y="1"/>
                  </a:moveTo>
                  <a:cubicBezTo>
                    <a:pt x="410" y="1"/>
                    <a:pt x="316" y="64"/>
                    <a:pt x="221" y="190"/>
                  </a:cubicBezTo>
                  <a:lnTo>
                    <a:pt x="1" y="694"/>
                  </a:lnTo>
                  <a:lnTo>
                    <a:pt x="3939" y="694"/>
                  </a:lnTo>
                  <a:lnTo>
                    <a:pt x="3655" y="190"/>
                  </a:lnTo>
                  <a:cubicBezTo>
                    <a:pt x="3592" y="64"/>
                    <a:pt x="3466" y="1"/>
                    <a:pt x="3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2" name="Google Shape;5672;p51"/>
          <p:cNvGrpSpPr/>
          <p:nvPr/>
        </p:nvGrpSpPr>
        <p:grpSpPr>
          <a:xfrm>
            <a:off x="8056553" y="4641626"/>
            <a:ext cx="442428" cy="402401"/>
            <a:chOff x="-46042675" y="3568700"/>
            <a:chExt cx="300100" cy="272950"/>
          </a:xfrm>
        </p:grpSpPr>
        <p:sp>
          <p:nvSpPr>
            <p:cNvPr id="5673" name="Google Shape;5673;p51"/>
            <p:cNvSpPr/>
            <p:nvPr/>
          </p:nvSpPr>
          <p:spPr>
            <a:xfrm>
              <a:off x="-46042675" y="3758125"/>
              <a:ext cx="115025" cy="83525"/>
            </a:xfrm>
            <a:custGeom>
              <a:avLst/>
              <a:gdLst/>
              <a:ahLst/>
              <a:cxnLst/>
              <a:rect l="l" t="t" r="r" b="b"/>
              <a:pathLst>
                <a:path w="4601" h="3341" extrusionOk="0">
                  <a:moveTo>
                    <a:pt x="1985" y="1"/>
                  </a:moveTo>
                  <a:lnTo>
                    <a:pt x="127" y="1797"/>
                  </a:lnTo>
                  <a:cubicBezTo>
                    <a:pt x="32" y="1891"/>
                    <a:pt x="1" y="2017"/>
                    <a:pt x="32" y="2112"/>
                  </a:cubicBezTo>
                  <a:cubicBezTo>
                    <a:pt x="95" y="2238"/>
                    <a:pt x="158" y="2332"/>
                    <a:pt x="284" y="2364"/>
                  </a:cubicBezTo>
                  <a:lnTo>
                    <a:pt x="3277" y="3340"/>
                  </a:lnTo>
                  <a:lnTo>
                    <a:pt x="3403" y="3340"/>
                  </a:lnTo>
                  <a:cubicBezTo>
                    <a:pt x="3466" y="3340"/>
                    <a:pt x="3592" y="3309"/>
                    <a:pt x="3624" y="3214"/>
                  </a:cubicBezTo>
                  <a:lnTo>
                    <a:pt x="4600" y="2238"/>
                  </a:lnTo>
                  <a:lnTo>
                    <a:pt x="2395" y="1639"/>
                  </a:lnTo>
                  <a:cubicBezTo>
                    <a:pt x="2367" y="1650"/>
                    <a:pt x="2340" y="1656"/>
                    <a:pt x="2316" y="1656"/>
                  </a:cubicBezTo>
                  <a:cubicBezTo>
                    <a:pt x="2206" y="1656"/>
                    <a:pt x="2143" y="1548"/>
                    <a:pt x="2143" y="1418"/>
                  </a:cubicBezTo>
                  <a:lnTo>
                    <a:pt x="19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4" name="Google Shape;5674;p51"/>
            <p:cNvSpPr/>
            <p:nvPr/>
          </p:nvSpPr>
          <p:spPr>
            <a:xfrm>
              <a:off x="-45866250" y="3654175"/>
              <a:ext cx="37825" cy="37825"/>
            </a:xfrm>
            <a:custGeom>
              <a:avLst/>
              <a:gdLst/>
              <a:ahLst/>
              <a:cxnLst/>
              <a:rect l="l" t="t" r="r" b="b"/>
              <a:pathLst>
                <a:path w="1513" h="1513" extrusionOk="0">
                  <a:moveTo>
                    <a:pt x="1009" y="0"/>
                  </a:moveTo>
                  <a:lnTo>
                    <a:pt x="1" y="1008"/>
                  </a:lnTo>
                  <a:lnTo>
                    <a:pt x="505" y="1512"/>
                  </a:lnTo>
                  <a:lnTo>
                    <a:pt x="1513" y="504"/>
                  </a:ln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5" name="Google Shape;5675;p51"/>
            <p:cNvSpPr/>
            <p:nvPr/>
          </p:nvSpPr>
          <p:spPr>
            <a:xfrm>
              <a:off x="-45828450" y="3629750"/>
              <a:ext cx="25225" cy="25225"/>
            </a:xfrm>
            <a:custGeom>
              <a:avLst/>
              <a:gdLst/>
              <a:ahLst/>
              <a:cxnLst/>
              <a:rect l="l" t="t" r="r" b="b"/>
              <a:pathLst>
                <a:path w="1009" h="1009" extrusionOk="0">
                  <a:moveTo>
                    <a:pt x="505" y="0"/>
                  </a:moveTo>
                  <a:lnTo>
                    <a:pt x="1" y="505"/>
                  </a:lnTo>
                  <a:lnTo>
                    <a:pt x="505" y="1009"/>
                  </a:lnTo>
                  <a:lnTo>
                    <a:pt x="1009" y="505"/>
                  </a:lnTo>
                  <a:lnTo>
                    <a:pt x="50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6" name="Google Shape;5676;p51"/>
            <p:cNvSpPr/>
            <p:nvPr/>
          </p:nvSpPr>
          <p:spPr>
            <a:xfrm>
              <a:off x="-45979675" y="3568700"/>
              <a:ext cx="237100" cy="237800"/>
            </a:xfrm>
            <a:custGeom>
              <a:avLst/>
              <a:gdLst/>
              <a:ahLst/>
              <a:cxnLst/>
              <a:rect l="l" t="t" r="r" b="b"/>
              <a:pathLst>
                <a:path w="9484" h="9512" extrusionOk="0">
                  <a:moveTo>
                    <a:pt x="6499" y="1615"/>
                  </a:moveTo>
                  <a:cubicBezTo>
                    <a:pt x="6593" y="1615"/>
                    <a:pt x="6696" y="1639"/>
                    <a:pt x="6774" y="1686"/>
                  </a:cubicBezTo>
                  <a:lnTo>
                    <a:pt x="7751" y="2695"/>
                  </a:lnTo>
                  <a:cubicBezTo>
                    <a:pt x="7909" y="2852"/>
                    <a:pt x="7909" y="3073"/>
                    <a:pt x="7751" y="3199"/>
                  </a:cubicBezTo>
                  <a:lnTo>
                    <a:pt x="5262" y="5687"/>
                  </a:lnTo>
                  <a:cubicBezTo>
                    <a:pt x="5215" y="5750"/>
                    <a:pt x="5128" y="5782"/>
                    <a:pt x="5034" y="5782"/>
                  </a:cubicBezTo>
                  <a:cubicBezTo>
                    <a:pt x="4939" y="5782"/>
                    <a:pt x="4837" y="5750"/>
                    <a:pt x="4758" y="5687"/>
                  </a:cubicBezTo>
                  <a:lnTo>
                    <a:pt x="3782" y="4711"/>
                  </a:lnTo>
                  <a:cubicBezTo>
                    <a:pt x="3656" y="4585"/>
                    <a:pt x="3656" y="4333"/>
                    <a:pt x="3782" y="4175"/>
                  </a:cubicBezTo>
                  <a:lnTo>
                    <a:pt x="6270" y="1686"/>
                  </a:lnTo>
                  <a:cubicBezTo>
                    <a:pt x="6318" y="1639"/>
                    <a:pt x="6404" y="1615"/>
                    <a:pt x="6499" y="1615"/>
                  </a:cubicBezTo>
                  <a:close/>
                  <a:moveTo>
                    <a:pt x="3506" y="5593"/>
                  </a:moveTo>
                  <a:cubicBezTo>
                    <a:pt x="3600" y="5593"/>
                    <a:pt x="3703" y="5624"/>
                    <a:pt x="3782" y="5687"/>
                  </a:cubicBezTo>
                  <a:cubicBezTo>
                    <a:pt x="3939" y="5845"/>
                    <a:pt x="3939" y="6034"/>
                    <a:pt x="3782" y="6192"/>
                  </a:cubicBezTo>
                  <a:lnTo>
                    <a:pt x="2553" y="7420"/>
                  </a:lnTo>
                  <a:cubicBezTo>
                    <a:pt x="2490" y="7483"/>
                    <a:pt x="2403" y="7515"/>
                    <a:pt x="2313" y="7515"/>
                  </a:cubicBezTo>
                  <a:cubicBezTo>
                    <a:pt x="2222" y="7515"/>
                    <a:pt x="2128" y="7483"/>
                    <a:pt x="2049" y="7420"/>
                  </a:cubicBezTo>
                  <a:cubicBezTo>
                    <a:pt x="1923" y="7294"/>
                    <a:pt x="1923" y="7074"/>
                    <a:pt x="2049" y="6916"/>
                  </a:cubicBezTo>
                  <a:lnTo>
                    <a:pt x="3277" y="5687"/>
                  </a:lnTo>
                  <a:cubicBezTo>
                    <a:pt x="3325" y="5624"/>
                    <a:pt x="3411" y="5593"/>
                    <a:pt x="3506" y="5593"/>
                  </a:cubicBezTo>
                  <a:close/>
                  <a:moveTo>
                    <a:pt x="7034" y="1"/>
                  </a:moveTo>
                  <a:cubicBezTo>
                    <a:pt x="6396" y="1"/>
                    <a:pt x="5766" y="237"/>
                    <a:pt x="5325" y="710"/>
                  </a:cubicBezTo>
                  <a:lnTo>
                    <a:pt x="127" y="5908"/>
                  </a:lnTo>
                  <a:cubicBezTo>
                    <a:pt x="32" y="6003"/>
                    <a:pt x="1" y="6129"/>
                    <a:pt x="1" y="6192"/>
                  </a:cubicBezTo>
                  <a:lnTo>
                    <a:pt x="221" y="8428"/>
                  </a:lnTo>
                  <a:cubicBezTo>
                    <a:pt x="221" y="8586"/>
                    <a:pt x="347" y="8712"/>
                    <a:pt x="505" y="8743"/>
                  </a:cubicBezTo>
                  <a:lnTo>
                    <a:pt x="3214" y="9500"/>
                  </a:lnTo>
                  <a:cubicBezTo>
                    <a:pt x="3248" y="9508"/>
                    <a:pt x="3282" y="9512"/>
                    <a:pt x="3316" y="9512"/>
                  </a:cubicBezTo>
                  <a:cubicBezTo>
                    <a:pt x="3408" y="9512"/>
                    <a:pt x="3500" y="9483"/>
                    <a:pt x="3592" y="9437"/>
                  </a:cubicBezTo>
                  <a:lnTo>
                    <a:pt x="8791" y="4238"/>
                  </a:lnTo>
                  <a:cubicBezTo>
                    <a:pt x="9263" y="3766"/>
                    <a:pt x="9484" y="3167"/>
                    <a:pt x="9484" y="2505"/>
                  </a:cubicBezTo>
                  <a:cubicBezTo>
                    <a:pt x="9484" y="1812"/>
                    <a:pt x="9200" y="1182"/>
                    <a:pt x="8791" y="710"/>
                  </a:cubicBezTo>
                  <a:cubicBezTo>
                    <a:pt x="8318" y="237"/>
                    <a:pt x="7672" y="1"/>
                    <a:pt x="70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77" name="Google Shape;5677;p51"/>
          <p:cNvGrpSpPr/>
          <p:nvPr/>
        </p:nvGrpSpPr>
        <p:grpSpPr>
          <a:xfrm>
            <a:off x="8108796" y="5185814"/>
            <a:ext cx="337939" cy="443423"/>
            <a:chOff x="-46007225" y="3937825"/>
            <a:chExt cx="229225" cy="300775"/>
          </a:xfrm>
        </p:grpSpPr>
        <p:sp>
          <p:nvSpPr>
            <p:cNvPr id="5678" name="Google Shape;5678;p51"/>
            <p:cNvSpPr/>
            <p:nvPr/>
          </p:nvSpPr>
          <p:spPr>
            <a:xfrm>
              <a:off x="-45813475" y="39904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79" name="Google Shape;5679;p51"/>
            <p:cNvSpPr/>
            <p:nvPr/>
          </p:nvSpPr>
          <p:spPr>
            <a:xfrm>
              <a:off x="-46007225" y="39904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0" name="Google Shape;5680;p51"/>
            <p:cNvSpPr/>
            <p:nvPr/>
          </p:nvSpPr>
          <p:spPr>
            <a:xfrm>
              <a:off x="-45826875" y="3937825"/>
              <a:ext cx="35475" cy="26750"/>
            </a:xfrm>
            <a:custGeom>
              <a:avLst/>
              <a:gdLst/>
              <a:ahLst/>
              <a:cxnLst/>
              <a:rect l="l" t="t" r="r" b="b"/>
              <a:pathLst>
                <a:path w="1419" h="1070" extrusionOk="0">
                  <a:moveTo>
                    <a:pt x="993" y="0"/>
                  </a:moveTo>
                  <a:cubicBezTo>
                    <a:pt x="932" y="0"/>
                    <a:pt x="871" y="18"/>
                    <a:pt x="820" y="59"/>
                  </a:cubicBezTo>
                  <a:lnTo>
                    <a:pt x="221" y="405"/>
                  </a:lnTo>
                  <a:cubicBezTo>
                    <a:pt x="64" y="500"/>
                    <a:pt x="1" y="720"/>
                    <a:pt x="127" y="878"/>
                  </a:cubicBezTo>
                  <a:cubicBezTo>
                    <a:pt x="188" y="1000"/>
                    <a:pt x="288" y="1070"/>
                    <a:pt x="403" y="1070"/>
                  </a:cubicBezTo>
                  <a:cubicBezTo>
                    <a:pt x="466" y="1070"/>
                    <a:pt x="533" y="1049"/>
                    <a:pt x="599" y="1004"/>
                  </a:cubicBezTo>
                  <a:lnTo>
                    <a:pt x="1167" y="657"/>
                  </a:lnTo>
                  <a:cubicBezTo>
                    <a:pt x="1324" y="563"/>
                    <a:pt x="1419" y="342"/>
                    <a:pt x="1293" y="185"/>
                  </a:cubicBezTo>
                  <a:cubicBezTo>
                    <a:pt x="1250" y="78"/>
                    <a:pt x="1121" y="0"/>
                    <a:pt x="9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1" name="Google Shape;5681;p51"/>
            <p:cNvSpPr/>
            <p:nvPr/>
          </p:nvSpPr>
          <p:spPr>
            <a:xfrm>
              <a:off x="-45993850" y="4034625"/>
              <a:ext cx="35475" cy="25850"/>
            </a:xfrm>
            <a:custGeom>
              <a:avLst/>
              <a:gdLst/>
              <a:ahLst/>
              <a:cxnLst/>
              <a:rect l="l" t="t" r="r" b="b"/>
              <a:pathLst>
                <a:path w="1419" h="1034" extrusionOk="0">
                  <a:moveTo>
                    <a:pt x="1014" y="0"/>
                  </a:moveTo>
                  <a:cubicBezTo>
                    <a:pt x="958" y="0"/>
                    <a:pt x="901" y="10"/>
                    <a:pt x="851" y="30"/>
                  </a:cubicBezTo>
                  <a:lnTo>
                    <a:pt x="253" y="377"/>
                  </a:lnTo>
                  <a:cubicBezTo>
                    <a:pt x="95" y="472"/>
                    <a:pt x="1" y="692"/>
                    <a:pt x="127" y="850"/>
                  </a:cubicBezTo>
                  <a:cubicBezTo>
                    <a:pt x="191" y="956"/>
                    <a:pt x="313" y="1034"/>
                    <a:pt x="433" y="1034"/>
                  </a:cubicBezTo>
                  <a:cubicBezTo>
                    <a:pt x="491" y="1034"/>
                    <a:pt x="549" y="1016"/>
                    <a:pt x="599" y="976"/>
                  </a:cubicBezTo>
                  <a:lnTo>
                    <a:pt x="1198" y="629"/>
                  </a:lnTo>
                  <a:cubicBezTo>
                    <a:pt x="1356" y="566"/>
                    <a:pt x="1419" y="314"/>
                    <a:pt x="1324" y="156"/>
                  </a:cubicBezTo>
                  <a:cubicBezTo>
                    <a:pt x="1259" y="49"/>
                    <a:pt x="1136" y="0"/>
                    <a:pt x="10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2" name="Google Shape;5682;p51"/>
            <p:cNvSpPr/>
            <p:nvPr/>
          </p:nvSpPr>
          <p:spPr>
            <a:xfrm>
              <a:off x="-45825300" y="4034625"/>
              <a:ext cx="34675" cy="25725"/>
            </a:xfrm>
            <a:custGeom>
              <a:avLst/>
              <a:gdLst/>
              <a:ahLst/>
              <a:cxnLst/>
              <a:rect l="l" t="t" r="r" b="b"/>
              <a:pathLst>
                <a:path w="1387" h="1029" extrusionOk="0">
                  <a:moveTo>
                    <a:pt x="399" y="0"/>
                  </a:moveTo>
                  <a:cubicBezTo>
                    <a:pt x="270" y="0"/>
                    <a:pt x="138" y="49"/>
                    <a:pt x="95" y="156"/>
                  </a:cubicBezTo>
                  <a:cubicBezTo>
                    <a:pt x="1" y="314"/>
                    <a:pt x="32" y="566"/>
                    <a:pt x="190" y="629"/>
                  </a:cubicBezTo>
                  <a:lnTo>
                    <a:pt x="789" y="976"/>
                  </a:lnTo>
                  <a:cubicBezTo>
                    <a:pt x="848" y="1011"/>
                    <a:pt x="920" y="1029"/>
                    <a:pt x="991" y="1029"/>
                  </a:cubicBezTo>
                  <a:cubicBezTo>
                    <a:pt x="1108" y="1029"/>
                    <a:pt x="1222" y="980"/>
                    <a:pt x="1261" y="881"/>
                  </a:cubicBezTo>
                  <a:cubicBezTo>
                    <a:pt x="1387" y="692"/>
                    <a:pt x="1324" y="503"/>
                    <a:pt x="1135" y="408"/>
                  </a:cubicBezTo>
                  <a:lnTo>
                    <a:pt x="568" y="30"/>
                  </a:lnTo>
                  <a:cubicBezTo>
                    <a:pt x="518" y="10"/>
                    <a:pt x="459" y="0"/>
                    <a:pt x="3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3" name="Google Shape;5683;p51"/>
            <p:cNvSpPr/>
            <p:nvPr/>
          </p:nvSpPr>
          <p:spPr>
            <a:xfrm>
              <a:off x="-45992275" y="3938175"/>
              <a:ext cx="33900" cy="25525"/>
            </a:xfrm>
            <a:custGeom>
              <a:avLst/>
              <a:gdLst/>
              <a:ahLst/>
              <a:cxnLst/>
              <a:rect l="l" t="t" r="r" b="b"/>
              <a:pathLst>
                <a:path w="1356" h="1021" extrusionOk="0">
                  <a:moveTo>
                    <a:pt x="372" y="0"/>
                  </a:moveTo>
                  <a:cubicBezTo>
                    <a:pt x="250" y="0"/>
                    <a:pt x="128" y="64"/>
                    <a:pt x="64" y="171"/>
                  </a:cubicBezTo>
                  <a:cubicBezTo>
                    <a:pt x="1" y="328"/>
                    <a:pt x="32" y="549"/>
                    <a:pt x="190" y="643"/>
                  </a:cubicBezTo>
                  <a:lnTo>
                    <a:pt x="788" y="990"/>
                  </a:lnTo>
                  <a:cubicBezTo>
                    <a:pt x="838" y="1010"/>
                    <a:pt x="895" y="1020"/>
                    <a:pt x="951" y="1020"/>
                  </a:cubicBezTo>
                  <a:cubicBezTo>
                    <a:pt x="1073" y="1020"/>
                    <a:pt x="1196" y="972"/>
                    <a:pt x="1261" y="864"/>
                  </a:cubicBezTo>
                  <a:cubicBezTo>
                    <a:pt x="1356" y="706"/>
                    <a:pt x="1293" y="517"/>
                    <a:pt x="1135" y="391"/>
                  </a:cubicBezTo>
                  <a:lnTo>
                    <a:pt x="536" y="45"/>
                  </a:lnTo>
                  <a:cubicBezTo>
                    <a:pt x="486" y="15"/>
                    <a:pt x="429" y="0"/>
                    <a:pt x="3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4" name="Google Shape;5684;p51"/>
            <p:cNvSpPr/>
            <p:nvPr/>
          </p:nvSpPr>
          <p:spPr>
            <a:xfrm>
              <a:off x="-45953675" y="4078700"/>
              <a:ext cx="122900" cy="35450"/>
            </a:xfrm>
            <a:custGeom>
              <a:avLst/>
              <a:gdLst/>
              <a:ahLst/>
              <a:cxnLst/>
              <a:rect l="l" t="t" r="r" b="b"/>
              <a:pathLst>
                <a:path w="4916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40" y="725"/>
                  </a:lnTo>
                  <a:lnTo>
                    <a:pt x="1040" y="1418"/>
                  </a:lnTo>
                  <a:lnTo>
                    <a:pt x="3844" y="1418"/>
                  </a:lnTo>
                  <a:lnTo>
                    <a:pt x="3844" y="725"/>
                  </a:lnTo>
                  <a:lnTo>
                    <a:pt x="4569" y="725"/>
                  </a:lnTo>
                  <a:cubicBezTo>
                    <a:pt x="4758" y="725"/>
                    <a:pt x="4915" y="567"/>
                    <a:pt x="4915" y="378"/>
                  </a:cubicBezTo>
                  <a:cubicBezTo>
                    <a:pt x="4915" y="158"/>
                    <a:pt x="4758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5" name="Google Shape;5685;p51"/>
            <p:cNvSpPr/>
            <p:nvPr/>
          </p:nvSpPr>
          <p:spPr>
            <a:xfrm>
              <a:off x="-45956025" y="3938325"/>
              <a:ext cx="126025" cy="123075"/>
            </a:xfrm>
            <a:custGeom>
              <a:avLst/>
              <a:gdLst/>
              <a:ahLst/>
              <a:cxnLst/>
              <a:rect l="l" t="t" r="r" b="b"/>
              <a:pathLst>
                <a:path w="5041" h="4923" extrusionOk="0">
                  <a:moveTo>
                    <a:pt x="2557" y="1"/>
                  </a:moveTo>
                  <a:cubicBezTo>
                    <a:pt x="2408" y="1"/>
                    <a:pt x="2259" y="13"/>
                    <a:pt x="2111" y="39"/>
                  </a:cubicBezTo>
                  <a:cubicBezTo>
                    <a:pt x="1134" y="196"/>
                    <a:pt x="315" y="1016"/>
                    <a:pt x="158" y="1992"/>
                  </a:cubicBezTo>
                  <a:cubicBezTo>
                    <a:pt x="0" y="2874"/>
                    <a:pt x="284" y="3410"/>
                    <a:pt x="693" y="4103"/>
                  </a:cubicBezTo>
                  <a:cubicBezTo>
                    <a:pt x="914" y="4355"/>
                    <a:pt x="1071" y="4639"/>
                    <a:pt x="1134" y="4922"/>
                  </a:cubicBezTo>
                  <a:lnTo>
                    <a:pt x="2237" y="4922"/>
                  </a:lnTo>
                  <a:lnTo>
                    <a:pt x="2237" y="2780"/>
                  </a:lnTo>
                  <a:lnTo>
                    <a:pt x="1890" y="2780"/>
                  </a:lnTo>
                  <a:cubicBezTo>
                    <a:pt x="1701" y="2780"/>
                    <a:pt x="1544" y="2622"/>
                    <a:pt x="1544" y="2433"/>
                  </a:cubicBezTo>
                  <a:cubicBezTo>
                    <a:pt x="1544" y="2244"/>
                    <a:pt x="1701" y="2087"/>
                    <a:pt x="1890" y="2087"/>
                  </a:cubicBezTo>
                  <a:lnTo>
                    <a:pt x="3308" y="2087"/>
                  </a:lnTo>
                  <a:cubicBezTo>
                    <a:pt x="3497" y="2087"/>
                    <a:pt x="3655" y="2244"/>
                    <a:pt x="3655" y="2433"/>
                  </a:cubicBezTo>
                  <a:cubicBezTo>
                    <a:pt x="3655" y="2622"/>
                    <a:pt x="3497" y="2780"/>
                    <a:pt x="3308" y="2780"/>
                  </a:cubicBezTo>
                  <a:lnTo>
                    <a:pt x="2962" y="2780"/>
                  </a:lnTo>
                  <a:lnTo>
                    <a:pt x="2962" y="4922"/>
                  </a:lnTo>
                  <a:lnTo>
                    <a:pt x="4064" y="4922"/>
                  </a:lnTo>
                  <a:cubicBezTo>
                    <a:pt x="4127" y="4639"/>
                    <a:pt x="4348" y="4355"/>
                    <a:pt x="4505" y="4040"/>
                  </a:cubicBezTo>
                  <a:cubicBezTo>
                    <a:pt x="4820" y="3536"/>
                    <a:pt x="5041" y="3158"/>
                    <a:pt x="5041" y="2433"/>
                  </a:cubicBezTo>
                  <a:cubicBezTo>
                    <a:pt x="5041" y="1740"/>
                    <a:pt x="4726" y="1016"/>
                    <a:pt x="4190" y="543"/>
                  </a:cubicBezTo>
                  <a:cubicBezTo>
                    <a:pt x="3714" y="192"/>
                    <a:pt x="3138" y="1"/>
                    <a:pt x="25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6" name="Google Shape;5686;p51"/>
            <p:cNvSpPr/>
            <p:nvPr/>
          </p:nvSpPr>
          <p:spPr>
            <a:xfrm>
              <a:off x="-45927675" y="4132250"/>
              <a:ext cx="70125" cy="39400"/>
            </a:xfrm>
            <a:custGeom>
              <a:avLst/>
              <a:gdLst/>
              <a:ahLst/>
              <a:cxnLst/>
              <a:rect l="l" t="t" r="r" b="b"/>
              <a:pathLst>
                <a:path w="2805" h="1576" extrusionOk="0">
                  <a:moveTo>
                    <a:pt x="0" y="1"/>
                  </a:moveTo>
                  <a:lnTo>
                    <a:pt x="0" y="1576"/>
                  </a:lnTo>
                  <a:lnTo>
                    <a:pt x="158" y="1450"/>
                  </a:lnTo>
                  <a:cubicBezTo>
                    <a:pt x="536" y="1198"/>
                    <a:pt x="969" y="1072"/>
                    <a:pt x="1402" y="1072"/>
                  </a:cubicBezTo>
                  <a:cubicBezTo>
                    <a:pt x="1835" y="1072"/>
                    <a:pt x="2269" y="1198"/>
                    <a:pt x="2647" y="1450"/>
                  </a:cubicBezTo>
                  <a:lnTo>
                    <a:pt x="2804" y="1576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87" name="Google Shape;5687;p51"/>
            <p:cNvSpPr/>
            <p:nvPr/>
          </p:nvSpPr>
          <p:spPr>
            <a:xfrm>
              <a:off x="-45921375" y="4176950"/>
              <a:ext cx="59100" cy="61650"/>
            </a:xfrm>
            <a:custGeom>
              <a:avLst/>
              <a:gdLst/>
              <a:ahLst/>
              <a:cxnLst/>
              <a:rect l="l" t="t" r="r" b="b"/>
              <a:pathLst>
                <a:path w="2364" h="2466" extrusionOk="0">
                  <a:moveTo>
                    <a:pt x="1158" y="0"/>
                  </a:moveTo>
                  <a:cubicBezTo>
                    <a:pt x="859" y="0"/>
                    <a:pt x="567" y="87"/>
                    <a:pt x="315" y="260"/>
                  </a:cubicBezTo>
                  <a:lnTo>
                    <a:pt x="0" y="481"/>
                  </a:lnTo>
                  <a:lnTo>
                    <a:pt x="851" y="2277"/>
                  </a:lnTo>
                  <a:cubicBezTo>
                    <a:pt x="945" y="2371"/>
                    <a:pt x="1040" y="2466"/>
                    <a:pt x="1166" y="2466"/>
                  </a:cubicBezTo>
                  <a:cubicBezTo>
                    <a:pt x="1292" y="2466"/>
                    <a:pt x="1418" y="2371"/>
                    <a:pt x="1481" y="2277"/>
                  </a:cubicBezTo>
                  <a:lnTo>
                    <a:pt x="2363" y="481"/>
                  </a:lnTo>
                  <a:lnTo>
                    <a:pt x="2048" y="260"/>
                  </a:lnTo>
                  <a:cubicBezTo>
                    <a:pt x="1765" y="87"/>
                    <a:pt x="1457" y="0"/>
                    <a:pt x="11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88" name="Google Shape;5688;p51"/>
          <p:cNvGrpSpPr/>
          <p:nvPr/>
        </p:nvGrpSpPr>
        <p:grpSpPr>
          <a:xfrm>
            <a:off x="9734615" y="5173467"/>
            <a:ext cx="389023" cy="445339"/>
            <a:chOff x="-44895900" y="3929450"/>
            <a:chExt cx="263875" cy="302075"/>
          </a:xfrm>
        </p:grpSpPr>
        <p:sp>
          <p:nvSpPr>
            <p:cNvPr id="5689" name="Google Shape;5689;p51"/>
            <p:cNvSpPr/>
            <p:nvPr/>
          </p:nvSpPr>
          <p:spPr>
            <a:xfrm>
              <a:off x="-44813975" y="4100750"/>
              <a:ext cx="101625" cy="50425"/>
            </a:xfrm>
            <a:custGeom>
              <a:avLst/>
              <a:gdLst/>
              <a:ahLst/>
              <a:cxnLst/>
              <a:rect l="l" t="t" r="r" b="b"/>
              <a:pathLst>
                <a:path w="4065" h="2017" extrusionOk="0">
                  <a:moveTo>
                    <a:pt x="2017" y="0"/>
                  </a:moveTo>
                  <a:lnTo>
                    <a:pt x="0" y="977"/>
                  </a:lnTo>
                  <a:lnTo>
                    <a:pt x="2017" y="2017"/>
                  </a:lnTo>
                  <a:lnTo>
                    <a:pt x="4064" y="977"/>
                  </a:lnTo>
                  <a:lnTo>
                    <a:pt x="201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0" name="Google Shape;5690;p51"/>
            <p:cNvSpPr/>
            <p:nvPr/>
          </p:nvSpPr>
          <p:spPr>
            <a:xfrm>
              <a:off x="-44885650" y="3929450"/>
              <a:ext cx="244175" cy="87825"/>
            </a:xfrm>
            <a:custGeom>
              <a:avLst/>
              <a:gdLst/>
              <a:ahLst/>
              <a:cxnLst/>
              <a:rect l="l" t="t" r="r" b="b"/>
              <a:pathLst>
                <a:path w="9767" h="3513" extrusionOk="0">
                  <a:moveTo>
                    <a:pt x="4832" y="0"/>
                  </a:moveTo>
                  <a:cubicBezTo>
                    <a:pt x="4781" y="0"/>
                    <a:pt x="4726" y="16"/>
                    <a:pt x="4663" y="47"/>
                  </a:cubicBezTo>
                  <a:lnTo>
                    <a:pt x="0" y="2410"/>
                  </a:lnTo>
                  <a:lnTo>
                    <a:pt x="2080" y="3513"/>
                  </a:lnTo>
                  <a:lnTo>
                    <a:pt x="4726" y="2158"/>
                  </a:lnTo>
                  <a:cubicBezTo>
                    <a:pt x="4758" y="2142"/>
                    <a:pt x="4805" y="2134"/>
                    <a:pt x="4852" y="2134"/>
                  </a:cubicBezTo>
                  <a:cubicBezTo>
                    <a:pt x="4899" y="2134"/>
                    <a:pt x="4947" y="2142"/>
                    <a:pt x="4978" y="2158"/>
                  </a:cubicBezTo>
                  <a:lnTo>
                    <a:pt x="7625" y="3513"/>
                  </a:lnTo>
                  <a:lnTo>
                    <a:pt x="9767" y="2442"/>
                  </a:lnTo>
                  <a:lnTo>
                    <a:pt x="4978" y="47"/>
                  </a:lnTo>
                  <a:cubicBezTo>
                    <a:pt x="4931" y="16"/>
                    <a:pt x="4884" y="0"/>
                    <a:pt x="48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1" name="Google Shape;5691;p51"/>
            <p:cNvSpPr/>
            <p:nvPr/>
          </p:nvSpPr>
          <p:spPr>
            <a:xfrm>
              <a:off x="-44825000" y="4006225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2080" y="1"/>
                  </a:moveTo>
                  <a:lnTo>
                    <a:pt x="0" y="1009"/>
                  </a:lnTo>
                  <a:lnTo>
                    <a:pt x="0" y="4222"/>
                  </a:lnTo>
                  <a:lnTo>
                    <a:pt x="2080" y="315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2" name="Google Shape;5692;p51"/>
            <p:cNvSpPr/>
            <p:nvPr/>
          </p:nvSpPr>
          <p:spPr>
            <a:xfrm>
              <a:off x="-44754900" y="4005450"/>
              <a:ext cx="122875" cy="222925"/>
            </a:xfrm>
            <a:custGeom>
              <a:avLst/>
              <a:gdLst/>
              <a:ahLst/>
              <a:cxnLst/>
              <a:rect l="l" t="t" r="r" b="b"/>
              <a:pathLst>
                <a:path w="4915" h="8917" extrusionOk="0">
                  <a:moveTo>
                    <a:pt x="4915" y="0"/>
                  </a:moveTo>
                  <a:lnTo>
                    <a:pt x="2804" y="1040"/>
                  </a:lnTo>
                  <a:lnTo>
                    <a:pt x="2804" y="4789"/>
                  </a:lnTo>
                  <a:cubicBezTo>
                    <a:pt x="2804" y="4915"/>
                    <a:pt x="2710" y="5041"/>
                    <a:pt x="2615" y="5104"/>
                  </a:cubicBezTo>
                  <a:lnTo>
                    <a:pt x="0" y="6396"/>
                  </a:lnTo>
                  <a:lnTo>
                    <a:pt x="0" y="8916"/>
                  </a:lnTo>
                  <a:lnTo>
                    <a:pt x="4726" y="6396"/>
                  </a:lnTo>
                  <a:cubicBezTo>
                    <a:pt x="4852" y="6333"/>
                    <a:pt x="4915" y="6207"/>
                    <a:pt x="4915" y="6081"/>
                  </a:cubicBez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3" name="Google Shape;5693;p51"/>
            <p:cNvSpPr/>
            <p:nvPr/>
          </p:nvSpPr>
          <p:spPr>
            <a:xfrm>
              <a:off x="-44754900" y="4006225"/>
              <a:ext cx="52775" cy="105575"/>
            </a:xfrm>
            <a:custGeom>
              <a:avLst/>
              <a:gdLst/>
              <a:ahLst/>
              <a:cxnLst/>
              <a:rect l="l" t="t" r="r" b="b"/>
              <a:pathLst>
                <a:path w="2111" h="4223" extrusionOk="0">
                  <a:moveTo>
                    <a:pt x="0" y="1"/>
                  </a:moveTo>
                  <a:lnTo>
                    <a:pt x="0" y="3151"/>
                  </a:lnTo>
                  <a:lnTo>
                    <a:pt x="2111" y="4222"/>
                  </a:lnTo>
                  <a:lnTo>
                    <a:pt x="2111" y="1009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4" name="Google Shape;5694;p51"/>
            <p:cNvSpPr/>
            <p:nvPr/>
          </p:nvSpPr>
          <p:spPr>
            <a:xfrm>
              <a:off x="-44895900" y="4006225"/>
              <a:ext cx="122900" cy="225300"/>
            </a:xfrm>
            <a:custGeom>
              <a:avLst/>
              <a:gdLst/>
              <a:ahLst/>
              <a:cxnLst/>
              <a:rect l="l" t="t" r="r" b="b"/>
              <a:pathLst>
                <a:path w="4916" h="9012" extrusionOk="0">
                  <a:moveTo>
                    <a:pt x="1" y="1"/>
                  </a:moveTo>
                  <a:lnTo>
                    <a:pt x="1" y="6176"/>
                  </a:lnTo>
                  <a:cubicBezTo>
                    <a:pt x="1" y="6302"/>
                    <a:pt x="95" y="6428"/>
                    <a:pt x="190" y="6491"/>
                  </a:cubicBezTo>
                  <a:lnTo>
                    <a:pt x="4916" y="9011"/>
                  </a:lnTo>
                  <a:lnTo>
                    <a:pt x="4916" y="6428"/>
                  </a:lnTo>
                  <a:lnTo>
                    <a:pt x="2332" y="5105"/>
                  </a:lnTo>
                  <a:lnTo>
                    <a:pt x="2301" y="5105"/>
                  </a:lnTo>
                  <a:cubicBezTo>
                    <a:pt x="2206" y="5073"/>
                    <a:pt x="2143" y="4947"/>
                    <a:pt x="2143" y="4853"/>
                  </a:cubicBezTo>
                  <a:lnTo>
                    <a:pt x="2143" y="110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695" name="Google Shape;5695;p51"/>
          <p:cNvGrpSpPr/>
          <p:nvPr/>
        </p:nvGrpSpPr>
        <p:grpSpPr>
          <a:xfrm>
            <a:off x="3107026" y="4087190"/>
            <a:ext cx="443607" cy="414564"/>
            <a:chOff x="-49397175" y="3192625"/>
            <a:chExt cx="300900" cy="281200"/>
          </a:xfrm>
        </p:grpSpPr>
        <p:sp>
          <p:nvSpPr>
            <p:cNvPr id="5696" name="Google Shape;5696;p51"/>
            <p:cNvSpPr/>
            <p:nvPr/>
          </p:nvSpPr>
          <p:spPr>
            <a:xfrm>
              <a:off x="-49325500" y="3297975"/>
              <a:ext cx="64625" cy="58500"/>
            </a:xfrm>
            <a:custGeom>
              <a:avLst/>
              <a:gdLst/>
              <a:ahLst/>
              <a:cxnLst/>
              <a:rect l="l" t="t" r="r" b="b"/>
              <a:pathLst>
                <a:path w="2585" h="2340" extrusionOk="0">
                  <a:moveTo>
                    <a:pt x="1045" y="1"/>
                  </a:moveTo>
                  <a:cubicBezTo>
                    <a:pt x="692" y="1"/>
                    <a:pt x="336" y="54"/>
                    <a:pt x="1" y="165"/>
                  </a:cubicBezTo>
                  <a:cubicBezTo>
                    <a:pt x="158" y="1079"/>
                    <a:pt x="694" y="1867"/>
                    <a:pt x="1482" y="2339"/>
                  </a:cubicBezTo>
                  <a:cubicBezTo>
                    <a:pt x="1639" y="1583"/>
                    <a:pt x="2017" y="890"/>
                    <a:pt x="2584" y="354"/>
                  </a:cubicBezTo>
                  <a:cubicBezTo>
                    <a:pt x="2126" y="126"/>
                    <a:pt x="1588" y="1"/>
                    <a:pt x="10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7" name="Google Shape;5697;p51"/>
            <p:cNvSpPr/>
            <p:nvPr/>
          </p:nvSpPr>
          <p:spPr>
            <a:xfrm>
              <a:off x="-49345975" y="3192625"/>
              <a:ext cx="199300" cy="103975"/>
            </a:xfrm>
            <a:custGeom>
              <a:avLst/>
              <a:gdLst/>
              <a:ahLst/>
              <a:cxnLst/>
              <a:rect l="l" t="t" r="r" b="b"/>
              <a:pathLst>
                <a:path w="7972" h="4159" extrusionOk="0">
                  <a:moveTo>
                    <a:pt x="3970" y="0"/>
                  </a:moveTo>
                  <a:cubicBezTo>
                    <a:pt x="1670" y="0"/>
                    <a:pt x="1" y="2048"/>
                    <a:pt x="127" y="3907"/>
                  </a:cubicBezTo>
                  <a:cubicBezTo>
                    <a:pt x="743" y="3639"/>
                    <a:pt x="1342" y="3513"/>
                    <a:pt x="1908" y="3513"/>
                  </a:cubicBezTo>
                  <a:cubicBezTo>
                    <a:pt x="2671" y="3513"/>
                    <a:pt x="3373" y="3743"/>
                    <a:pt x="3970" y="4159"/>
                  </a:cubicBezTo>
                  <a:cubicBezTo>
                    <a:pt x="4586" y="3743"/>
                    <a:pt x="5274" y="3513"/>
                    <a:pt x="6036" y="3513"/>
                  </a:cubicBezTo>
                  <a:cubicBezTo>
                    <a:pt x="6599" y="3513"/>
                    <a:pt x="7202" y="3639"/>
                    <a:pt x="7845" y="3907"/>
                  </a:cubicBezTo>
                  <a:cubicBezTo>
                    <a:pt x="7971" y="2048"/>
                    <a:pt x="6302" y="0"/>
                    <a:pt x="39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8" name="Google Shape;5698;p51"/>
            <p:cNvSpPr/>
            <p:nvPr/>
          </p:nvSpPr>
          <p:spPr>
            <a:xfrm>
              <a:off x="-49272725" y="3381650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2112" y="0"/>
                  </a:moveTo>
                  <a:cubicBezTo>
                    <a:pt x="1765" y="111"/>
                    <a:pt x="1403" y="166"/>
                    <a:pt x="1044" y="166"/>
                  </a:cubicBezTo>
                  <a:cubicBezTo>
                    <a:pt x="686" y="166"/>
                    <a:pt x="331" y="111"/>
                    <a:pt x="1" y="0"/>
                  </a:cubicBezTo>
                  <a:lnTo>
                    <a:pt x="1" y="0"/>
                  </a:lnTo>
                  <a:cubicBezTo>
                    <a:pt x="32" y="851"/>
                    <a:pt x="442" y="1576"/>
                    <a:pt x="1040" y="2143"/>
                  </a:cubicBezTo>
                  <a:cubicBezTo>
                    <a:pt x="1702" y="1576"/>
                    <a:pt x="2049" y="788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699" name="Google Shape;5699;p51"/>
            <p:cNvSpPr/>
            <p:nvPr/>
          </p:nvSpPr>
          <p:spPr>
            <a:xfrm>
              <a:off x="-49231775" y="3298075"/>
              <a:ext cx="63050" cy="58400"/>
            </a:xfrm>
            <a:custGeom>
              <a:avLst/>
              <a:gdLst/>
              <a:ahLst/>
              <a:cxnLst/>
              <a:rect l="l" t="t" r="r" b="b"/>
              <a:pathLst>
                <a:path w="2522" h="2336" extrusionOk="0">
                  <a:moveTo>
                    <a:pt x="1547" y="0"/>
                  </a:moveTo>
                  <a:cubicBezTo>
                    <a:pt x="1009" y="0"/>
                    <a:pt x="469" y="141"/>
                    <a:pt x="1" y="414"/>
                  </a:cubicBezTo>
                  <a:cubicBezTo>
                    <a:pt x="568" y="918"/>
                    <a:pt x="915" y="1611"/>
                    <a:pt x="1072" y="2335"/>
                  </a:cubicBezTo>
                  <a:cubicBezTo>
                    <a:pt x="1860" y="1863"/>
                    <a:pt x="2364" y="1075"/>
                    <a:pt x="2521" y="161"/>
                  </a:cubicBezTo>
                  <a:cubicBezTo>
                    <a:pt x="2209" y="53"/>
                    <a:pt x="1879" y="0"/>
                    <a:pt x="15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0" name="Google Shape;5700;p51"/>
            <p:cNvSpPr/>
            <p:nvPr/>
          </p:nvSpPr>
          <p:spPr>
            <a:xfrm>
              <a:off x="-49271925" y="3317850"/>
              <a:ext cx="48850" cy="49850"/>
            </a:xfrm>
            <a:custGeom>
              <a:avLst/>
              <a:gdLst/>
              <a:ahLst/>
              <a:cxnLst/>
              <a:rect l="l" t="t" r="r" b="b"/>
              <a:pathLst>
                <a:path w="1954" h="1994" extrusionOk="0">
                  <a:moveTo>
                    <a:pt x="977" y="1"/>
                  </a:moveTo>
                  <a:cubicBezTo>
                    <a:pt x="441" y="505"/>
                    <a:pt x="158" y="1040"/>
                    <a:pt x="0" y="1828"/>
                  </a:cubicBezTo>
                  <a:cubicBezTo>
                    <a:pt x="347" y="1938"/>
                    <a:pt x="670" y="1993"/>
                    <a:pt x="989" y="1993"/>
                  </a:cubicBezTo>
                  <a:cubicBezTo>
                    <a:pt x="1308" y="1993"/>
                    <a:pt x="1623" y="1938"/>
                    <a:pt x="1953" y="1828"/>
                  </a:cubicBezTo>
                  <a:cubicBezTo>
                    <a:pt x="1859" y="1103"/>
                    <a:pt x="1607" y="568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1" name="Google Shape;5701;p51"/>
            <p:cNvSpPr/>
            <p:nvPr/>
          </p:nvSpPr>
          <p:spPr>
            <a:xfrm>
              <a:off x="-49245950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3844" y="0"/>
                  </a:moveTo>
                  <a:cubicBezTo>
                    <a:pt x="3718" y="1670"/>
                    <a:pt x="2899" y="2773"/>
                    <a:pt x="1734" y="3371"/>
                  </a:cubicBezTo>
                  <a:cubicBezTo>
                    <a:pt x="1765" y="4537"/>
                    <a:pt x="1261" y="5734"/>
                    <a:pt x="1" y="6679"/>
                  </a:cubicBezTo>
                  <a:cubicBezTo>
                    <a:pt x="631" y="7057"/>
                    <a:pt x="1324" y="7310"/>
                    <a:pt x="2080" y="7310"/>
                  </a:cubicBezTo>
                  <a:cubicBezTo>
                    <a:pt x="4191" y="7310"/>
                    <a:pt x="5987" y="5577"/>
                    <a:pt x="5987" y="3434"/>
                  </a:cubicBezTo>
                  <a:cubicBezTo>
                    <a:pt x="5955" y="1985"/>
                    <a:pt x="5105" y="63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2" name="Google Shape;5702;p51"/>
            <p:cNvSpPr/>
            <p:nvPr/>
          </p:nvSpPr>
          <p:spPr>
            <a:xfrm>
              <a:off x="-49397175" y="3291075"/>
              <a:ext cx="149675" cy="182750"/>
            </a:xfrm>
            <a:custGeom>
              <a:avLst/>
              <a:gdLst/>
              <a:ahLst/>
              <a:cxnLst/>
              <a:rect l="l" t="t" r="r" b="b"/>
              <a:pathLst>
                <a:path w="5987" h="7310" extrusionOk="0">
                  <a:moveTo>
                    <a:pt x="2143" y="0"/>
                  </a:moveTo>
                  <a:cubicBezTo>
                    <a:pt x="852" y="694"/>
                    <a:pt x="1" y="1985"/>
                    <a:pt x="1" y="3434"/>
                  </a:cubicBezTo>
                  <a:cubicBezTo>
                    <a:pt x="1" y="5577"/>
                    <a:pt x="1797" y="7310"/>
                    <a:pt x="3908" y="7310"/>
                  </a:cubicBezTo>
                  <a:cubicBezTo>
                    <a:pt x="4664" y="7310"/>
                    <a:pt x="5357" y="7057"/>
                    <a:pt x="5987" y="6679"/>
                  </a:cubicBezTo>
                  <a:cubicBezTo>
                    <a:pt x="4727" y="5734"/>
                    <a:pt x="4223" y="4537"/>
                    <a:pt x="4254" y="3371"/>
                  </a:cubicBezTo>
                  <a:cubicBezTo>
                    <a:pt x="3088" y="2773"/>
                    <a:pt x="2301" y="167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03" name="Google Shape;5703;p51"/>
          <p:cNvGrpSpPr/>
          <p:nvPr/>
        </p:nvGrpSpPr>
        <p:grpSpPr>
          <a:xfrm>
            <a:off x="3139532" y="4615494"/>
            <a:ext cx="378592" cy="443607"/>
            <a:chOff x="-49375900" y="3550975"/>
            <a:chExt cx="256800" cy="300900"/>
          </a:xfrm>
        </p:grpSpPr>
        <p:sp>
          <p:nvSpPr>
            <p:cNvPr id="5704" name="Google Shape;5704;p51"/>
            <p:cNvSpPr/>
            <p:nvPr/>
          </p:nvSpPr>
          <p:spPr>
            <a:xfrm>
              <a:off x="-4923177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1" y="0"/>
                  </a:moveTo>
                  <a:lnTo>
                    <a:pt x="1513" y="2363"/>
                  </a:lnTo>
                  <a:lnTo>
                    <a:pt x="2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5" name="Google Shape;5705;p51"/>
            <p:cNvSpPr/>
            <p:nvPr/>
          </p:nvSpPr>
          <p:spPr>
            <a:xfrm>
              <a:off x="-49291625" y="3726625"/>
              <a:ext cx="87450" cy="123675"/>
            </a:xfrm>
            <a:custGeom>
              <a:avLst/>
              <a:gdLst/>
              <a:ahLst/>
              <a:cxnLst/>
              <a:rect l="l" t="t" r="r" b="b"/>
              <a:pathLst>
                <a:path w="3498" h="4947" extrusionOk="0">
                  <a:moveTo>
                    <a:pt x="1" y="1"/>
                  </a:moveTo>
                  <a:lnTo>
                    <a:pt x="1733" y="4947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6" name="Google Shape;5706;p51"/>
            <p:cNvSpPr/>
            <p:nvPr/>
          </p:nvSpPr>
          <p:spPr>
            <a:xfrm>
              <a:off x="-49288475" y="3647075"/>
              <a:ext cx="81150" cy="61450"/>
            </a:xfrm>
            <a:custGeom>
              <a:avLst/>
              <a:gdLst/>
              <a:ahLst/>
              <a:cxnLst/>
              <a:rect l="l" t="t" r="r" b="b"/>
              <a:pathLst>
                <a:path w="3246" h="2458" extrusionOk="0">
                  <a:moveTo>
                    <a:pt x="1607" y="1"/>
                  </a:moveTo>
                  <a:lnTo>
                    <a:pt x="1" y="2458"/>
                  </a:lnTo>
                  <a:lnTo>
                    <a:pt x="3246" y="2458"/>
                  </a:lnTo>
                  <a:lnTo>
                    <a:pt x="16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7" name="Google Shape;5707;p51"/>
            <p:cNvSpPr/>
            <p:nvPr/>
          </p:nvSpPr>
          <p:spPr>
            <a:xfrm>
              <a:off x="-49375900" y="3648650"/>
              <a:ext cx="59100" cy="59875"/>
            </a:xfrm>
            <a:custGeom>
              <a:avLst/>
              <a:gdLst/>
              <a:ahLst/>
              <a:cxnLst/>
              <a:rect l="l" t="t" r="r" b="b"/>
              <a:pathLst>
                <a:path w="2364" h="2395" extrusionOk="0">
                  <a:moveTo>
                    <a:pt x="1513" y="1"/>
                  </a:moveTo>
                  <a:lnTo>
                    <a:pt x="1" y="2395"/>
                  </a:lnTo>
                  <a:lnTo>
                    <a:pt x="2363" y="2395"/>
                  </a:lnTo>
                  <a:lnTo>
                    <a:pt x="1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8" name="Google Shape;5708;p51"/>
            <p:cNvSpPr/>
            <p:nvPr/>
          </p:nvSpPr>
          <p:spPr>
            <a:xfrm>
              <a:off x="-49229400" y="3726625"/>
              <a:ext cx="109500" cy="125250"/>
            </a:xfrm>
            <a:custGeom>
              <a:avLst/>
              <a:gdLst/>
              <a:ahLst/>
              <a:cxnLst/>
              <a:rect l="l" t="t" r="r" b="b"/>
              <a:pathLst>
                <a:path w="4380" h="5010" extrusionOk="0">
                  <a:moveTo>
                    <a:pt x="1765" y="1"/>
                  </a:moveTo>
                  <a:lnTo>
                    <a:pt x="0" y="5010"/>
                  </a:lnTo>
                  <a:lnTo>
                    <a:pt x="43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09" name="Google Shape;5709;p51"/>
            <p:cNvSpPr/>
            <p:nvPr/>
          </p:nvSpPr>
          <p:spPr>
            <a:xfrm>
              <a:off x="-49179000" y="3648650"/>
              <a:ext cx="59900" cy="59875"/>
            </a:xfrm>
            <a:custGeom>
              <a:avLst/>
              <a:gdLst/>
              <a:ahLst/>
              <a:cxnLst/>
              <a:rect l="l" t="t" r="r" b="b"/>
              <a:pathLst>
                <a:path w="2396" h="2395" extrusionOk="0">
                  <a:moveTo>
                    <a:pt x="851" y="1"/>
                  </a:moveTo>
                  <a:lnTo>
                    <a:pt x="1" y="2395"/>
                  </a:lnTo>
                  <a:lnTo>
                    <a:pt x="2395" y="2395"/>
                  </a:lnTo>
                  <a:lnTo>
                    <a:pt x="8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0" name="Google Shape;5710;p51"/>
            <p:cNvSpPr/>
            <p:nvPr/>
          </p:nvSpPr>
          <p:spPr>
            <a:xfrm>
              <a:off x="-49323125" y="3638425"/>
              <a:ext cx="59100" cy="59075"/>
            </a:xfrm>
            <a:custGeom>
              <a:avLst/>
              <a:gdLst/>
              <a:ahLst/>
              <a:cxnLst/>
              <a:rect l="l" t="t" r="r" b="b"/>
              <a:pathLst>
                <a:path w="2364" h="2363" extrusionOk="0">
                  <a:moveTo>
                    <a:pt x="0" y="0"/>
                  </a:moveTo>
                  <a:lnTo>
                    <a:pt x="819" y="2363"/>
                  </a:ln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1" name="Google Shape;5711;p51"/>
            <p:cNvSpPr/>
            <p:nvPr/>
          </p:nvSpPr>
          <p:spPr>
            <a:xfrm>
              <a:off x="-49375100" y="3726625"/>
              <a:ext cx="108700" cy="125250"/>
            </a:xfrm>
            <a:custGeom>
              <a:avLst/>
              <a:gdLst/>
              <a:ahLst/>
              <a:cxnLst/>
              <a:rect l="l" t="t" r="r" b="b"/>
              <a:pathLst>
                <a:path w="4348" h="5010" extrusionOk="0">
                  <a:moveTo>
                    <a:pt x="0" y="1"/>
                  </a:moveTo>
                  <a:lnTo>
                    <a:pt x="4348" y="5010"/>
                  </a:lnTo>
                  <a:lnTo>
                    <a:pt x="25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2" name="Google Shape;5712;p51"/>
            <p:cNvSpPr/>
            <p:nvPr/>
          </p:nvSpPr>
          <p:spPr>
            <a:xfrm>
              <a:off x="-49256975" y="3550975"/>
              <a:ext cx="17350" cy="53600"/>
            </a:xfrm>
            <a:custGeom>
              <a:avLst/>
              <a:gdLst/>
              <a:ahLst/>
              <a:cxnLst/>
              <a:rect l="l" t="t" r="r" b="b"/>
              <a:pathLst>
                <a:path w="694" h="2144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797"/>
                  </a:lnTo>
                  <a:cubicBezTo>
                    <a:pt x="1" y="1986"/>
                    <a:pt x="158" y="2143"/>
                    <a:pt x="347" y="2143"/>
                  </a:cubicBezTo>
                  <a:cubicBezTo>
                    <a:pt x="536" y="2143"/>
                    <a:pt x="694" y="1986"/>
                    <a:pt x="694" y="1797"/>
                  </a:cubicBez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3" name="Google Shape;5713;p51"/>
            <p:cNvSpPr/>
            <p:nvPr/>
          </p:nvSpPr>
          <p:spPr>
            <a:xfrm>
              <a:off x="-49323125" y="3575850"/>
              <a:ext cx="43350" cy="32650"/>
            </a:xfrm>
            <a:custGeom>
              <a:avLst/>
              <a:gdLst/>
              <a:ahLst/>
              <a:cxnLst/>
              <a:rect l="l" t="t" r="r" b="b"/>
              <a:pathLst>
                <a:path w="1734" h="1306" extrusionOk="0">
                  <a:moveTo>
                    <a:pt x="371" y="0"/>
                  </a:moveTo>
                  <a:cubicBezTo>
                    <a:pt x="259" y="0"/>
                    <a:pt x="147" y="56"/>
                    <a:pt x="63" y="140"/>
                  </a:cubicBezTo>
                  <a:cubicBezTo>
                    <a:pt x="0" y="298"/>
                    <a:pt x="32" y="518"/>
                    <a:pt x="189" y="613"/>
                  </a:cubicBezTo>
                  <a:lnTo>
                    <a:pt x="1166" y="1274"/>
                  </a:lnTo>
                  <a:cubicBezTo>
                    <a:pt x="1261" y="1306"/>
                    <a:pt x="1292" y="1306"/>
                    <a:pt x="1387" y="1306"/>
                  </a:cubicBezTo>
                  <a:cubicBezTo>
                    <a:pt x="1481" y="1306"/>
                    <a:pt x="1607" y="1211"/>
                    <a:pt x="1639" y="1148"/>
                  </a:cubicBezTo>
                  <a:cubicBezTo>
                    <a:pt x="1733" y="991"/>
                    <a:pt x="1702" y="802"/>
                    <a:pt x="1544" y="676"/>
                  </a:cubicBezTo>
                  <a:lnTo>
                    <a:pt x="536" y="46"/>
                  </a:lnTo>
                  <a:cubicBezTo>
                    <a:pt x="483" y="14"/>
                    <a:pt x="427" y="0"/>
                    <a:pt x="3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4" name="Google Shape;5714;p51"/>
            <p:cNvSpPr/>
            <p:nvPr/>
          </p:nvSpPr>
          <p:spPr>
            <a:xfrm>
              <a:off x="-49217575" y="3575525"/>
              <a:ext cx="44900" cy="32975"/>
            </a:xfrm>
            <a:custGeom>
              <a:avLst/>
              <a:gdLst/>
              <a:ahLst/>
              <a:cxnLst/>
              <a:rect l="l" t="t" r="r" b="b"/>
              <a:pathLst>
                <a:path w="1796" h="1319" extrusionOk="0">
                  <a:moveTo>
                    <a:pt x="1370" y="0"/>
                  </a:moveTo>
                  <a:cubicBezTo>
                    <a:pt x="1309" y="0"/>
                    <a:pt x="1248" y="18"/>
                    <a:pt x="1197" y="59"/>
                  </a:cubicBezTo>
                  <a:lnTo>
                    <a:pt x="221" y="689"/>
                  </a:lnTo>
                  <a:cubicBezTo>
                    <a:pt x="63" y="752"/>
                    <a:pt x="0" y="1004"/>
                    <a:pt x="95" y="1161"/>
                  </a:cubicBezTo>
                  <a:cubicBezTo>
                    <a:pt x="158" y="1287"/>
                    <a:pt x="252" y="1319"/>
                    <a:pt x="378" y="1319"/>
                  </a:cubicBezTo>
                  <a:cubicBezTo>
                    <a:pt x="473" y="1319"/>
                    <a:pt x="536" y="1287"/>
                    <a:pt x="567" y="1287"/>
                  </a:cubicBezTo>
                  <a:lnTo>
                    <a:pt x="1575" y="657"/>
                  </a:lnTo>
                  <a:cubicBezTo>
                    <a:pt x="1733" y="563"/>
                    <a:pt x="1796" y="342"/>
                    <a:pt x="1670" y="185"/>
                  </a:cubicBezTo>
                  <a:cubicBezTo>
                    <a:pt x="1627" y="78"/>
                    <a:pt x="1498" y="0"/>
                    <a:pt x="13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15" name="Google Shape;5715;p51"/>
          <p:cNvGrpSpPr/>
          <p:nvPr/>
        </p:nvGrpSpPr>
        <p:grpSpPr>
          <a:xfrm>
            <a:off x="3133746" y="5160089"/>
            <a:ext cx="390165" cy="443607"/>
            <a:chOff x="-49378250" y="3920375"/>
            <a:chExt cx="264650" cy="300900"/>
          </a:xfrm>
        </p:grpSpPr>
        <p:sp>
          <p:nvSpPr>
            <p:cNvPr id="5716" name="Google Shape;5716;p51"/>
            <p:cNvSpPr/>
            <p:nvPr/>
          </p:nvSpPr>
          <p:spPr>
            <a:xfrm>
              <a:off x="-49272725" y="4185025"/>
              <a:ext cx="70925" cy="35475"/>
            </a:xfrm>
            <a:custGeom>
              <a:avLst/>
              <a:gdLst/>
              <a:ahLst/>
              <a:cxnLst/>
              <a:rect l="l" t="t" r="r" b="b"/>
              <a:pathLst>
                <a:path w="2837" h="1419" extrusionOk="0">
                  <a:moveTo>
                    <a:pt x="32" y="0"/>
                  </a:moveTo>
                  <a:lnTo>
                    <a:pt x="32" y="378"/>
                  </a:lnTo>
                  <a:lnTo>
                    <a:pt x="1" y="378"/>
                  </a:lnTo>
                  <a:cubicBezTo>
                    <a:pt x="1" y="945"/>
                    <a:pt x="473" y="1418"/>
                    <a:pt x="1040" y="1418"/>
                  </a:cubicBezTo>
                  <a:lnTo>
                    <a:pt x="1765" y="1418"/>
                  </a:lnTo>
                  <a:cubicBezTo>
                    <a:pt x="2364" y="1418"/>
                    <a:pt x="2836" y="945"/>
                    <a:pt x="2836" y="378"/>
                  </a:cubicBezTo>
                  <a:lnTo>
                    <a:pt x="28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7" name="Google Shape;5717;p51"/>
            <p:cNvSpPr/>
            <p:nvPr/>
          </p:nvSpPr>
          <p:spPr>
            <a:xfrm>
              <a:off x="-49378250" y="3920375"/>
              <a:ext cx="87425" cy="300900"/>
            </a:xfrm>
            <a:custGeom>
              <a:avLst/>
              <a:gdLst/>
              <a:ahLst/>
              <a:cxnLst/>
              <a:rect l="l" t="t" r="r" b="b"/>
              <a:pathLst>
                <a:path w="3497" h="1203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1764" y="1418"/>
                  </a:lnTo>
                  <a:cubicBezTo>
                    <a:pt x="1953" y="1418"/>
                    <a:pt x="2111" y="1576"/>
                    <a:pt x="2111" y="1765"/>
                  </a:cubicBezTo>
                  <a:cubicBezTo>
                    <a:pt x="2111" y="1954"/>
                    <a:pt x="1953" y="2112"/>
                    <a:pt x="1764" y="2112"/>
                  </a:cubicBezTo>
                  <a:lnTo>
                    <a:pt x="0" y="2112"/>
                  </a:lnTo>
                  <a:lnTo>
                    <a:pt x="0" y="2836"/>
                  </a:lnTo>
                  <a:lnTo>
                    <a:pt x="1071" y="2836"/>
                  </a:lnTo>
                  <a:cubicBezTo>
                    <a:pt x="1260" y="2836"/>
                    <a:pt x="1418" y="2994"/>
                    <a:pt x="1418" y="3183"/>
                  </a:cubicBezTo>
                  <a:cubicBezTo>
                    <a:pt x="1418" y="3372"/>
                    <a:pt x="1260" y="3529"/>
                    <a:pt x="1071" y="3529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1764" y="4254"/>
                  </a:lnTo>
                  <a:cubicBezTo>
                    <a:pt x="1953" y="4254"/>
                    <a:pt x="2111" y="4411"/>
                    <a:pt x="2111" y="4600"/>
                  </a:cubicBezTo>
                  <a:cubicBezTo>
                    <a:pt x="2111" y="4789"/>
                    <a:pt x="1953" y="4947"/>
                    <a:pt x="1764" y="4947"/>
                  </a:cubicBezTo>
                  <a:lnTo>
                    <a:pt x="0" y="4947"/>
                  </a:lnTo>
                  <a:lnTo>
                    <a:pt x="0" y="5672"/>
                  </a:lnTo>
                  <a:lnTo>
                    <a:pt x="1071" y="5672"/>
                  </a:lnTo>
                  <a:cubicBezTo>
                    <a:pt x="1260" y="5672"/>
                    <a:pt x="1418" y="5829"/>
                    <a:pt x="1418" y="6018"/>
                  </a:cubicBezTo>
                  <a:cubicBezTo>
                    <a:pt x="1418" y="6207"/>
                    <a:pt x="1260" y="6365"/>
                    <a:pt x="1071" y="6365"/>
                  </a:cubicBezTo>
                  <a:lnTo>
                    <a:pt x="0" y="6365"/>
                  </a:lnTo>
                  <a:lnTo>
                    <a:pt x="0" y="7089"/>
                  </a:lnTo>
                  <a:lnTo>
                    <a:pt x="1764" y="7089"/>
                  </a:lnTo>
                  <a:cubicBezTo>
                    <a:pt x="1953" y="7089"/>
                    <a:pt x="2111" y="7247"/>
                    <a:pt x="2111" y="7436"/>
                  </a:cubicBezTo>
                  <a:cubicBezTo>
                    <a:pt x="2111" y="7625"/>
                    <a:pt x="1953" y="7782"/>
                    <a:pt x="1764" y="7782"/>
                  </a:cubicBezTo>
                  <a:lnTo>
                    <a:pt x="0" y="7782"/>
                  </a:lnTo>
                  <a:lnTo>
                    <a:pt x="0" y="8507"/>
                  </a:lnTo>
                  <a:lnTo>
                    <a:pt x="1071" y="8507"/>
                  </a:lnTo>
                  <a:cubicBezTo>
                    <a:pt x="1260" y="8507"/>
                    <a:pt x="1418" y="8665"/>
                    <a:pt x="1418" y="8854"/>
                  </a:cubicBezTo>
                  <a:cubicBezTo>
                    <a:pt x="1418" y="9043"/>
                    <a:pt x="1260" y="9200"/>
                    <a:pt x="1071" y="9200"/>
                  </a:cubicBezTo>
                  <a:lnTo>
                    <a:pt x="0" y="9200"/>
                  </a:lnTo>
                  <a:lnTo>
                    <a:pt x="0" y="9925"/>
                  </a:lnTo>
                  <a:lnTo>
                    <a:pt x="1764" y="9925"/>
                  </a:lnTo>
                  <a:cubicBezTo>
                    <a:pt x="1953" y="9925"/>
                    <a:pt x="2111" y="10082"/>
                    <a:pt x="2111" y="10271"/>
                  </a:cubicBezTo>
                  <a:cubicBezTo>
                    <a:pt x="2111" y="10460"/>
                    <a:pt x="1953" y="10618"/>
                    <a:pt x="1764" y="10618"/>
                  </a:cubicBezTo>
                  <a:lnTo>
                    <a:pt x="0" y="10618"/>
                  </a:lnTo>
                  <a:lnTo>
                    <a:pt x="0" y="11689"/>
                  </a:lnTo>
                  <a:cubicBezTo>
                    <a:pt x="0" y="11878"/>
                    <a:pt x="158" y="12036"/>
                    <a:pt x="347" y="12036"/>
                  </a:cubicBezTo>
                  <a:lnTo>
                    <a:pt x="3151" y="12036"/>
                  </a:lnTo>
                  <a:cubicBezTo>
                    <a:pt x="3340" y="12036"/>
                    <a:pt x="3497" y="11878"/>
                    <a:pt x="3497" y="11689"/>
                  </a:cubicBezTo>
                  <a:lnTo>
                    <a:pt x="3497" y="379"/>
                  </a:lnTo>
                  <a:cubicBezTo>
                    <a:pt x="3497" y="158"/>
                    <a:pt x="3340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8" name="Google Shape;5718;p51"/>
            <p:cNvSpPr/>
            <p:nvPr/>
          </p:nvSpPr>
          <p:spPr>
            <a:xfrm>
              <a:off x="-49185300" y="3920375"/>
              <a:ext cx="71700" cy="87450"/>
            </a:xfrm>
            <a:custGeom>
              <a:avLst/>
              <a:gdLst/>
              <a:ahLst/>
              <a:cxnLst/>
              <a:rect l="l" t="t" r="r" b="b"/>
              <a:pathLst>
                <a:path w="2868" h="3498" extrusionOk="0">
                  <a:moveTo>
                    <a:pt x="2490" y="1"/>
                  </a:moveTo>
                  <a:cubicBezTo>
                    <a:pt x="1765" y="1"/>
                    <a:pt x="1229" y="32"/>
                    <a:pt x="631" y="631"/>
                  </a:cubicBezTo>
                  <a:cubicBezTo>
                    <a:pt x="253" y="1040"/>
                    <a:pt x="1" y="1576"/>
                    <a:pt x="1" y="2143"/>
                  </a:cubicBezTo>
                  <a:cubicBezTo>
                    <a:pt x="1" y="2868"/>
                    <a:pt x="631" y="3498"/>
                    <a:pt x="1418" y="3498"/>
                  </a:cubicBezTo>
                  <a:cubicBezTo>
                    <a:pt x="2017" y="3498"/>
                    <a:pt x="2553" y="3120"/>
                    <a:pt x="2742" y="2553"/>
                  </a:cubicBezTo>
                  <a:cubicBezTo>
                    <a:pt x="2868" y="2238"/>
                    <a:pt x="2805" y="1923"/>
                    <a:pt x="2616" y="1702"/>
                  </a:cubicBezTo>
                  <a:cubicBezTo>
                    <a:pt x="2395" y="1450"/>
                    <a:pt x="2269" y="1135"/>
                    <a:pt x="2742" y="568"/>
                  </a:cubicBezTo>
                  <a:cubicBezTo>
                    <a:pt x="2836" y="442"/>
                    <a:pt x="2868" y="316"/>
                    <a:pt x="2805" y="190"/>
                  </a:cubicBezTo>
                  <a:cubicBezTo>
                    <a:pt x="2742" y="95"/>
                    <a:pt x="2616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19" name="Google Shape;5719;p51"/>
            <p:cNvSpPr/>
            <p:nvPr/>
          </p:nvSpPr>
          <p:spPr>
            <a:xfrm>
              <a:off x="-49182150" y="4019625"/>
              <a:ext cx="64625" cy="42550"/>
            </a:xfrm>
            <a:custGeom>
              <a:avLst/>
              <a:gdLst/>
              <a:ahLst/>
              <a:cxnLst/>
              <a:rect l="l" t="t" r="r" b="b"/>
              <a:pathLst>
                <a:path w="2585" h="1702" extrusionOk="0">
                  <a:moveTo>
                    <a:pt x="316" y="0"/>
                  </a:moveTo>
                  <a:cubicBezTo>
                    <a:pt x="158" y="473"/>
                    <a:pt x="32" y="1103"/>
                    <a:pt x="1" y="1702"/>
                  </a:cubicBezTo>
                  <a:lnTo>
                    <a:pt x="2584" y="1702"/>
                  </a:lnTo>
                  <a:cubicBezTo>
                    <a:pt x="2521" y="1103"/>
                    <a:pt x="2427" y="504"/>
                    <a:pt x="2269" y="0"/>
                  </a:cubicBezTo>
                  <a:cubicBezTo>
                    <a:pt x="1954" y="158"/>
                    <a:pt x="1639" y="252"/>
                    <a:pt x="1292" y="252"/>
                  </a:cubicBezTo>
                  <a:cubicBezTo>
                    <a:pt x="946" y="252"/>
                    <a:pt x="631" y="158"/>
                    <a:pt x="3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0" name="Google Shape;5720;p51"/>
            <p:cNvSpPr/>
            <p:nvPr/>
          </p:nvSpPr>
          <p:spPr>
            <a:xfrm>
              <a:off x="-49185300" y="4078700"/>
              <a:ext cx="70925" cy="141800"/>
            </a:xfrm>
            <a:custGeom>
              <a:avLst/>
              <a:gdLst/>
              <a:ahLst/>
              <a:cxnLst/>
              <a:rect l="l" t="t" r="r" b="b"/>
              <a:pathLst>
                <a:path w="2837" h="5672" extrusionOk="0">
                  <a:moveTo>
                    <a:pt x="32" y="0"/>
                  </a:moveTo>
                  <a:cubicBezTo>
                    <a:pt x="1" y="378"/>
                    <a:pt x="1" y="756"/>
                    <a:pt x="1" y="1071"/>
                  </a:cubicBezTo>
                  <a:cubicBezTo>
                    <a:pt x="1" y="2773"/>
                    <a:pt x="316" y="5671"/>
                    <a:pt x="1418" y="5671"/>
                  </a:cubicBezTo>
                  <a:cubicBezTo>
                    <a:pt x="2521" y="5671"/>
                    <a:pt x="2836" y="2804"/>
                    <a:pt x="2836" y="1071"/>
                  </a:cubicBezTo>
                  <a:cubicBezTo>
                    <a:pt x="2805" y="756"/>
                    <a:pt x="2805" y="41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1" name="Google Shape;5721;p51"/>
            <p:cNvSpPr/>
            <p:nvPr/>
          </p:nvSpPr>
          <p:spPr>
            <a:xfrm>
              <a:off x="-49271150" y="3920375"/>
              <a:ext cx="65400" cy="70125"/>
            </a:xfrm>
            <a:custGeom>
              <a:avLst/>
              <a:gdLst/>
              <a:ahLst/>
              <a:cxnLst/>
              <a:rect l="l" t="t" r="r" b="b"/>
              <a:pathLst>
                <a:path w="2616" h="2805" extrusionOk="0">
                  <a:moveTo>
                    <a:pt x="1324" y="1"/>
                  </a:moveTo>
                  <a:cubicBezTo>
                    <a:pt x="1182" y="1"/>
                    <a:pt x="1040" y="64"/>
                    <a:pt x="977" y="190"/>
                  </a:cubicBezTo>
                  <a:lnTo>
                    <a:pt x="1" y="2805"/>
                  </a:lnTo>
                  <a:lnTo>
                    <a:pt x="2616" y="2805"/>
                  </a:lnTo>
                  <a:lnTo>
                    <a:pt x="1670" y="190"/>
                  </a:lnTo>
                  <a:cubicBezTo>
                    <a:pt x="1607" y="64"/>
                    <a:pt x="1466" y="1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2" name="Google Shape;5722;p51"/>
            <p:cNvSpPr/>
            <p:nvPr/>
          </p:nvSpPr>
          <p:spPr>
            <a:xfrm>
              <a:off x="-49272725" y="4007800"/>
              <a:ext cx="70125" cy="159925"/>
            </a:xfrm>
            <a:custGeom>
              <a:avLst/>
              <a:gdLst/>
              <a:ahLst/>
              <a:cxnLst/>
              <a:rect l="l" t="t" r="r" b="b"/>
              <a:pathLst>
                <a:path w="2805" h="6397" extrusionOk="0">
                  <a:moveTo>
                    <a:pt x="1" y="1"/>
                  </a:moveTo>
                  <a:lnTo>
                    <a:pt x="1" y="6396"/>
                  </a:lnTo>
                  <a:lnTo>
                    <a:pt x="2805" y="6396"/>
                  </a:lnTo>
                  <a:lnTo>
                    <a:pt x="280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23" name="Google Shape;5723;p51"/>
          <p:cNvGrpSpPr/>
          <p:nvPr/>
        </p:nvGrpSpPr>
        <p:grpSpPr>
          <a:xfrm>
            <a:off x="5891737" y="4098800"/>
            <a:ext cx="389023" cy="444749"/>
            <a:chOff x="-47505300" y="3200500"/>
            <a:chExt cx="263875" cy="301675"/>
          </a:xfrm>
        </p:grpSpPr>
        <p:sp>
          <p:nvSpPr>
            <p:cNvPr id="5724" name="Google Shape;5724;p51"/>
            <p:cNvSpPr/>
            <p:nvPr/>
          </p:nvSpPr>
          <p:spPr>
            <a:xfrm>
              <a:off x="-47382425" y="3306025"/>
              <a:ext cx="52800" cy="53600"/>
            </a:xfrm>
            <a:custGeom>
              <a:avLst/>
              <a:gdLst/>
              <a:ahLst/>
              <a:cxnLst/>
              <a:rect l="l" t="t" r="r" b="b"/>
              <a:pathLst>
                <a:path w="2112" h="2144" extrusionOk="0">
                  <a:moveTo>
                    <a:pt x="1387" y="1"/>
                  </a:moveTo>
                  <a:cubicBezTo>
                    <a:pt x="1198" y="726"/>
                    <a:pt x="694" y="1261"/>
                    <a:pt x="1" y="1387"/>
                  </a:cubicBezTo>
                  <a:lnTo>
                    <a:pt x="1" y="2143"/>
                  </a:lnTo>
                  <a:lnTo>
                    <a:pt x="2111" y="2143"/>
                  </a:ln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5" name="Google Shape;5725;p51"/>
            <p:cNvSpPr/>
            <p:nvPr/>
          </p:nvSpPr>
          <p:spPr>
            <a:xfrm>
              <a:off x="-47382425" y="3306025"/>
              <a:ext cx="15775" cy="15800"/>
            </a:xfrm>
            <a:custGeom>
              <a:avLst/>
              <a:gdLst/>
              <a:ahLst/>
              <a:cxnLst/>
              <a:rect l="l" t="t" r="r" b="b"/>
              <a:pathLst>
                <a:path w="631" h="632" extrusionOk="0">
                  <a:moveTo>
                    <a:pt x="1" y="1"/>
                  </a:moveTo>
                  <a:lnTo>
                    <a:pt x="1" y="631"/>
                  </a:lnTo>
                  <a:cubicBezTo>
                    <a:pt x="316" y="568"/>
                    <a:pt x="536" y="316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6" name="Google Shape;5726;p51"/>
            <p:cNvSpPr/>
            <p:nvPr/>
          </p:nvSpPr>
          <p:spPr>
            <a:xfrm>
              <a:off x="-47487975" y="3200500"/>
              <a:ext cx="210325" cy="301675"/>
            </a:xfrm>
            <a:custGeom>
              <a:avLst/>
              <a:gdLst/>
              <a:ahLst/>
              <a:cxnLst/>
              <a:rect l="l" t="t" r="r" b="b"/>
              <a:pathLst>
                <a:path w="8413" h="12067" extrusionOk="0">
                  <a:moveTo>
                    <a:pt x="3845" y="2111"/>
                  </a:moveTo>
                  <a:cubicBezTo>
                    <a:pt x="4727" y="2111"/>
                    <a:pt x="5420" y="2678"/>
                    <a:pt x="5577" y="3529"/>
                  </a:cubicBezTo>
                  <a:lnTo>
                    <a:pt x="6680" y="3529"/>
                  </a:lnTo>
                  <a:cubicBezTo>
                    <a:pt x="6901" y="3529"/>
                    <a:pt x="7058" y="3686"/>
                    <a:pt x="7058" y="3875"/>
                  </a:cubicBezTo>
                  <a:lnTo>
                    <a:pt x="7058" y="6711"/>
                  </a:lnTo>
                  <a:lnTo>
                    <a:pt x="6995" y="6711"/>
                  </a:lnTo>
                  <a:cubicBezTo>
                    <a:pt x="6995" y="6900"/>
                    <a:pt x="6838" y="7057"/>
                    <a:pt x="6648" y="7057"/>
                  </a:cubicBezTo>
                  <a:lnTo>
                    <a:pt x="3845" y="7057"/>
                  </a:lnTo>
                  <a:cubicBezTo>
                    <a:pt x="3656" y="7057"/>
                    <a:pt x="3498" y="6900"/>
                    <a:pt x="3498" y="6711"/>
                  </a:cubicBezTo>
                  <a:lnTo>
                    <a:pt x="3498" y="5608"/>
                  </a:lnTo>
                  <a:cubicBezTo>
                    <a:pt x="2710" y="5451"/>
                    <a:pt x="2080" y="4726"/>
                    <a:pt x="2080" y="3875"/>
                  </a:cubicBezTo>
                  <a:cubicBezTo>
                    <a:pt x="2080" y="2899"/>
                    <a:pt x="2868" y="2111"/>
                    <a:pt x="3845" y="2111"/>
                  </a:cubicBezTo>
                  <a:close/>
                  <a:moveTo>
                    <a:pt x="5262" y="8444"/>
                  </a:moveTo>
                  <a:cubicBezTo>
                    <a:pt x="5483" y="8444"/>
                    <a:pt x="5640" y="8601"/>
                    <a:pt x="5640" y="8790"/>
                  </a:cubicBezTo>
                  <a:cubicBezTo>
                    <a:pt x="5640" y="8979"/>
                    <a:pt x="5483" y="9137"/>
                    <a:pt x="5262" y="9137"/>
                  </a:cubicBezTo>
                  <a:lnTo>
                    <a:pt x="2490" y="9137"/>
                  </a:lnTo>
                  <a:cubicBezTo>
                    <a:pt x="2269" y="9137"/>
                    <a:pt x="2112" y="8979"/>
                    <a:pt x="2112" y="8790"/>
                  </a:cubicBezTo>
                  <a:cubicBezTo>
                    <a:pt x="2112" y="8601"/>
                    <a:pt x="2269" y="8444"/>
                    <a:pt x="2490" y="8444"/>
                  </a:cubicBezTo>
                  <a:close/>
                  <a:moveTo>
                    <a:pt x="6680" y="8444"/>
                  </a:moveTo>
                  <a:cubicBezTo>
                    <a:pt x="6901" y="8444"/>
                    <a:pt x="7058" y="8601"/>
                    <a:pt x="7058" y="8790"/>
                  </a:cubicBezTo>
                  <a:cubicBezTo>
                    <a:pt x="6995" y="8979"/>
                    <a:pt x="6838" y="9137"/>
                    <a:pt x="6680" y="9137"/>
                  </a:cubicBezTo>
                  <a:cubicBezTo>
                    <a:pt x="6491" y="9137"/>
                    <a:pt x="6333" y="8979"/>
                    <a:pt x="6333" y="8790"/>
                  </a:cubicBezTo>
                  <a:cubicBezTo>
                    <a:pt x="6333" y="8601"/>
                    <a:pt x="6491" y="8444"/>
                    <a:pt x="6680" y="8444"/>
                  </a:cubicBezTo>
                  <a:close/>
                  <a:moveTo>
                    <a:pt x="6680" y="9861"/>
                  </a:moveTo>
                  <a:cubicBezTo>
                    <a:pt x="6901" y="9861"/>
                    <a:pt x="7058" y="10019"/>
                    <a:pt x="7058" y="10208"/>
                  </a:cubicBezTo>
                  <a:cubicBezTo>
                    <a:pt x="7058" y="10397"/>
                    <a:pt x="6838" y="10554"/>
                    <a:pt x="6680" y="10554"/>
                  </a:cubicBezTo>
                  <a:lnTo>
                    <a:pt x="2490" y="10554"/>
                  </a:lnTo>
                  <a:cubicBezTo>
                    <a:pt x="2269" y="10554"/>
                    <a:pt x="2112" y="10397"/>
                    <a:pt x="2112" y="10208"/>
                  </a:cubicBezTo>
                  <a:cubicBezTo>
                    <a:pt x="2112" y="10019"/>
                    <a:pt x="2269" y="9861"/>
                    <a:pt x="2490" y="9861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418"/>
                  </a:lnTo>
                  <a:lnTo>
                    <a:pt x="1072" y="1418"/>
                  </a:lnTo>
                  <a:cubicBezTo>
                    <a:pt x="1261" y="1418"/>
                    <a:pt x="1419" y="1576"/>
                    <a:pt x="1419" y="1796"/>
                  </a:cubicBezTo>
                  <a:cubicBezTo>
                    <a:pt x="1419" y="1985"/>
                    <a:pt x="1261" y="2143"/>
                    <a:pt x="1072" y="2143"/>
                  </a:cubicBezTo>
                  <a:lnTo>
                    <a:pt x="1" y="2143"/>
                  </a:lnTo>
                  <a:lnTo>
                    <a:pt x="1" y="3560"/>
                  </a:lnTo>
                  <a:lnTo>
                    <a:pt x="1072" y="3560"/>
                  </a:lnTo>
                  <a:cubicBezTo>
                    <a:pt x="1261" y="3560"/>
                    <a:pt x="1419" y="3718"/>
                    <a:pt x="1419" y="3907"/>
                  </a:cubicBezTo>
                  <a:cubicBezTo>
                    <a:pt x="1419" y="4096"/>
                    <a:pt x="1261" y="4253"/>
                    <a:pt x="1072" y="4253"/>
                  </a:cubicBezTo>
                  <a:lnTo>
                    <a:pt x="1" y="4253"/>
                  </a:lnTo>
                  <a:lnTo>
                    <a:pt x="1" y="5671"/>
                  </a:lnTo>
                  <a:lnTo>
                    <a:pt x="1072" y="5671"/>
                  </a:lnTo>
                  <a:cubicBezTo>
                    <a:pt x="1261" y="5671"/>
                    <a:pt x="1419" y="5829"/>
                    <a:pt x="1419" y="6049"/>
                  </a:cubicBezTo>
                  <a:cubicBezTo>
                    <a:pt x="1419" y="6238"/>
                    <a:pt x="1261" y="6396"/>
                    <a:pt x="1072" y="6396"/>
                  </a:cubicBezTo>
                  <a:lnTo>
                    <a:pt x="1" y="6396"/>
                  </a:lnTo>
                  <a:lnTo>
                    <a:pt x="1" y="7814"/>
                  </a:lnTo>
                  <a:lnTo>
                    <a:pt x="1072" y="7814"/>
                  </a:lnTo>
                  <a:cubicBezTo>
                    <a:pt x="1261" y="7814"/>
                    <a:pt x="1419" y="7971"/>
                    <a:pt x="1419" y="8160"/>
                  </a:cubicBezTo>
                  <a:cubicBezTo>
                    <a:pt x="1419" y="8349"/>
                    <a:pt x="1261" y="8507"/>
                    <a:pt x="1072" y="8507"/>
                  </a:cubicBezTo>
                  <a:lnTo>
                    <a:pt x="1" y="8507"/>
                  </a:lnTo>
                  <a:lnTo>
                    <a:pt x="1" y="9924"/>
                  </a:lnTo>
                  <a:lnTo>
                    <a:pt x="1072" y="9924"/>
                  </a:lnTo>
                  <a:cubicBezTo>
                    <a:pt x="1261" y="9924"/>
                    <a:pt x="1419" y="10082"/>
                    <a:pt x="1419" y="10302"/>
                  </a:cubicBezTo>
                  <a:cubicBezTo>
                    <a:pt x="1419" y="10491"/>
                    <a:pt x="1261" y="10649"/>
                    <a:pt x="1072" y="10649"/>
                  </a:cubicBezTo>
                  <a:lnTo>
                    <a:pt x="1" y="10649"/>
                  </a:lnTo>
                  <a:lnTo>
                    <a:pt x="1" y="11689"/>
                  </a:lnTo>
                  <a:cubicBezTo>
                    <a:pt x="1" y="11909"/>
                    <a:pt x="158" y="12067"/>
                    <a:pt x="347" y="12067"/>
                  </a:cubicBezTo>
                  <a:lnTo>
                    <a:pt x="8066" y="12067"/>
                  </a:lnTo>
                  <a:cubicBezTo>
                    <a:pt x="8255" y="12067"/>
                    <a:pt x="8413" y="11909"/>
                    <a:pt x="8413" y="11689"/>
                  </a:cubicBezTo>
                  <a:lnTo>
                    <a:pt x="8413" y="410"/>
                  </a:lnTo>
                  <a:cubicBezTo>
                    <a:pt x="8413" y="158"/>
                    <a:pt x="8255" y="0"/>
                    <a:pt x="80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7" name="Google Shape;5727;p51"/>
            <p:cNvSpPr/>
            <p:nvPr/>
          </p:nvSpPr>
          <p:spPr>
            <a:xfrm>
              <a:off x="-47417875" y="32713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1" y="1"/>
                  </a:moveTo>
                  <a:cubicBezTo>
                    <a:pt x="473" y="1"/>
                    <a:pt x="1" y="473"/>
                    <a:pt x="1" y="1072"/>
                  </a:cubicBezTo>
                  <a:cubicBezTo>
                    <a:pt x="1" y="1545"/>
                    <a:pt x="253" y="1891"/>
                    <a:pt x="694" y="2049"/>
                  </a:cubicBezTo>
                  <a:lnTo>
                    <a:pt x="694" y="1072"/>
                  </a:lnTo>
                  <a:cubicBezTo>
                    <a:pt x="694" y="883"/>
                    <a:pt x="852" y="725"/>
                    <a:pt x="1041" y="725"/>
                  </a:cubicBezTo>
                  <a:lnTo>
                    <a:pt x="2049" y="725"/>
                  </a:lnTo>
                  <a:cubicBezTo>
                    <a:pt x="1923" y="284"/>
                    <a:pt x="1513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8" name="Google Shape;5728;p51"/>
            <p:cNvSpPr/>
            <p:nvPr/>
          </p:nvSpPr>
          <p:spPr>
            <a:xfrm>
              <a:off x="-47505300" y="32359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27" y="0"/>
                    <a:pt x="1" y="158"/>
                    <a:pt x="1" y="378"/>
                  </a:cubicBezTo>
                  <a:cubicBezTo>
                    <a:pt x="1" y="567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29" name="Google Shape;5729;p51"/>
            <p:cNvSpPr/>
            <p:nvPr/>
          </p:nvSpPr>
          <p:spPr>
            <a:xfrm>
              <a:off x="-47505300" y="34470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0" name="Google Shape;5730;p51"/>
            <p:cNvSpPr/>
            <p:nvPr/>
          </p:nvSpPr>
          <p:spPr>
            <a:xfrm>
              <a:off x="-47505300" y="33942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lnTo>
                    <a:pt x="347" y="32"/>
                  </a:lnTo>
                  <a:cubicBezTo>
                    <a:pt x="127" y="32"/>
                    <a:pt x="1" y="190"/>
                    <a:pt x="1" y="379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1" name="Google Shape;5731;p51"/>
            <p:cNvSpPr/>
            <p:nvPr/>
          </p:nvSpPr>
          <p:spPr>
            <a:xfrm>
              <a:off x="-47505300" y="334147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27" y="1"/>
                    <a:pt x="1" y="158"/>
                    <a:pt x="1" y="347"/>
                  </a:cubicBezTo>
                  <a:cubicBezTo>
                    <a:pt x="1" y="568"/>
                    <a:pt x="127" y="725"/>
                    <a:pt x="347" y="725"/>
                  </a:cubicBezTo>
                  <a:lnTo>
                    <a:pt x="694" y="725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2" name="Google Shape;5732;p51"/>
            <p:cNvSpPr/>
            <p:nvPr/>
          </p:nvSpPr>
          <p:spPr>
            <a:xfrm>
              <a:off x="-47505300" y="32895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27" y="0"/>
                    <a:pt x="1" y="158"/>
                    <a:pt x="1" y="347"/>
                  </a:cubicBezTo>
                  <a:cubicBezTo>
                    <a:pt x="1" y="536"/>
                    <a:pt x="127" y="693"/>
                    <a:pt x="347" y="693"/>
                  </a:cubicBezTo>
                  <a:lnTo>
                    <a:pt x="694" y="693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3" name="Google Shape;5733;p51"/>
            <p:cNvSpPr/>
            <p:nvPr/>
          </p:nvSpPr>
          <p:spPr>
            <a:xfrm>
              <a:off x="-47259550" y="3411575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cubicBezTo>
                    <a:pt x="410" y="1891"/>
                    <a:pt x="725" y="1481"/>
                    <a:pt x="725" y="107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4" name="Google Shape;5734;p51"/>
            <p:cNvSpPr/>
            <p:nvPr/>
          </p:nvSpPr>
          <p:spPr>
            <a:xfrm>
              <a:off x="-47259550" y="3306025"/>
              <a:ext cx="18125" cy="35475"/>
            </a:xfrm>
            <a:custGeom>
              <a:avLst/>
              <a:gdLst/>
              <a:ahLst/>
              <a:cxnLst/>
              <a:rect l="l" t="t" r="r" b="b"/>
              <a:pathLst>
                <a:path w="725" h="1419" extrusionOk="0">
                  <a:moveTo>
                    <a:pt x="0" y="1"/>
                  </a:moveTo>
                  <a:lnTo>
                    <a:pt x="0" y="1419"/>
                  </a:lnTo>
                  <a:lnTo>
                    <a:pt x="725" y="1419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5" name="Google Shape;5735;p51"/>
            <p:cNvSpPr/>
            <p:nvPr/>
          </p:nvSpPr>
          <p:spPr>
            <a:xfrm>
              <a:off x="-47259550" y="33596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7"/>
                  </a:lnTo>
                  <a:lnTo>
                    <a:pt x="725" y="1387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6" name="Google Shape;5736;p51"/>
            <p:cNvSpPr/>
            <p:nvPr/>
          </p:nvSpPr>
          <p:spPr>
            <a:xfrm>
              <a:off x="-47259550" y="3238300"/>
              <a:ext cx="18125" cy="51225"/>
            </a:xfrm>
            <a:custGeom>
              <a:avLst/>
              <a:gdLst/>
              <a:ahLst/>
              <a:cxnLst/>
              <a:rect l="l" t="t" r="r" b="b"/>
              <a:pathLst>
                <a:path w="725" h="2049" extrusionOk="0">
                  <a:moveTo>
                    <a:pt x="0" y="1"/>
                  </a:moveTo>
                  <a:lnTo>
                    <a:pt x="0" y="2048"/>
                  </a:lnTo>
                  <a:lnTo>
                    <a:pt x="725" y="2048"/>
                  </a:lnTo>
                  <a:lnTo>
                    <a:pt x="725" y="977"/>
                  </a:lnTo>
                  <a:cubicBezTo>
                    <a:pt x="693" y="505"/>
                    <a:pt x="410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37" name="Google Shape;5737;p51"/>
          <p:cNvGrpSpPr/>
          <p:nvPr/>
        </p:nvGrpSpPr>
        <p:grpSpPr>
          <a:xfrm>
            <a:off x="5864464" y="4642216"/>
            <a:ext cx="443569" cy="442169"/>
            <a:chOff x="-47524975" y="3569100"/>
            <a:chExt cx="300875" cy="299925"/>
          </a:xfrm>
        </p:grpSpPr>
        <p:sp>
          <p:nvSpPr>
            <p:cNvPr id="5738" name="Google Shape;5738;p51"/>
            <p:cNvSpPr/>
            <p:nvPr/>
          </p:nvSpPr>
          <p:spPr>
            <a:xfrm>
              <a:off x="-47524975" y="3755775"/>
              <a:ext cx="115000" cy="113250"/>
            </a:xfrm>
            <a:custGeom>
              <a:avLst/>
              <a:gdLst/>
              <a:ahLst/>
              <a:cxnLst/>
              <a:rect l="l" t="t" r="r" b="b"/>
              <a:pathLst>
                <a:path w="4600" h="4530" extrusionOk="0">
                  <a:moveTo>
                    <a:pt x="3088" y="0"/>
                  </a:moveTo>
                  <a:lnTo>
                    <a:pt x="378" y="2741"/>
                  </a:lnTo>
                  <a:cubicBezTo>
                    <a:pt x="0" y="3119"/>
                    <a:pt x="0" y="3781"/>
                    <a:pt x="378" y="4222"/>
                  </a:cubicBezTo>
                  <a:cubicBezTo>
                    <a:pt x="583" y="4427"/>
                    <a:pt x="851" y="4529"/>
                    <a:pt x="1123" y="4529"/>
                  </a:cubicBezTo>
                  <a:cubicBezTo>
                    <a:pt x="1394" y="4529"/>
                    <a:pt x="1670" y="4427"/>
                    <a:pt x="1890" y="4222"/>
                  </a:cubicBezTo>
                  <a:lnTo>
                    <a:pt x="4600" y="1512"/>
                  </a:lnTo>
                  <a:cubicBezTo>
                    <a:pt x="4001" y="1103"/>
                    <a:pt x="3497" y="599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39" name="Google Shape;5739;p51"/>
            <p:cNvSpPr/>
            <p:nvPr/>
          </p:nvSpPr>
          <p:spPr>
            <a:xfrm>
              <a:off x="-47346200" y="36746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36"/>
                    <a:pt x="505" y="315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0" name="Google Shape;5740;p51"/>
            <p:cNvSpPr/>
            <p:nvPr/>
          </p:nvSpPr>
          <p:spPr>
            <a:xfrm>
              <a:off x="-47382425" y="364000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cubicBezTo>
                    <a:pt x="1" y="1512"/>
                    <a:pt x="253" y="1890"/>
                    <a:pt x="694" y="2048"/>
                  </a:cubicBezTo>
                  <a:lnTo>
                    <a:pt x="694" y="1071"/>
                  </a:lnTo>
                  <a:cubicBezTo>
                    <a:pt x="694" y="851"/>
                    <a:pt x="851" y="693"/>
                    <a:pt x="1040" y="693"/>
                  </a:cubicBezTo>
                  <a:lnTo>
                    <a:pt x="2048" y="693"/>
                  </a:lnTo>
                  <a:cubicBezTo>
                    <a:pt x="1922" y="284"/>
                    <a:pt x="1513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1" name="Google Shape;5741;p51"/>
            <p:cNvSpPr/>
            <p:nvPr/>
          </p:nvSpPr>
          <p:spPr>
            <a:xfrm>
              <a:off x="-47346975" y="36746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0"/>
                  </a:moveTo>
                  <a:cubicBezTo>
                    <a:pt x="1261" y="693"/>
                    <a:pt x="693" y="1260"/>
                    <a:pt x="0" y="1355"/>
                  </a:cubicBezTo>
                  <a:lnTo>
                    <a:pt x="0" y="2111"/>
                  </a:lnTo>
                  <a:lnTo>
                    <a:pt x="2111" y="2111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2" name="Google Shape;5742;p51"/>
            <p:cNvSpPr/>
            <p:nvPr/>
          </p:nvSpPr>
          <p:spPr>
            <a:xfrm>
              <a:off x="-47452525" y="3569100"/>
              <a:ext cx="228425" cy="228425"/>
            </a:xfrm>
            <a:custGeom>
              <a:avLst/>
              <a:gdLst/>
              <a:ahLst/>
              <a:cxnLst/>
              <a:rect l="l" t="t" r="r" b="b"/>
              <a:pathLst>
                <a:path w="9137" h="9137" extrusionOk="0">
                  <a:moveTo>
                    <a:pt x="3907" y="2080"/>
                  </a:moveTo>
                  <a:cubicBezTo>
                    <a:pt x="4758" y="2080"/>
                    <a:pt x="5483" y="2679"/>
                    <a:pt x="5640" y="3498"/>
                  </a:cubicBezTo>
                  <a:lnTo>
                    <a:pt x="6743" y="3498"/>
                  </a:lnTo>
                  <a:cubicBezTo>
                    <a:pt x="6932" y="3498"/>
                    <a:pt x="7089" y="3655"/>
                    <a:pt x="7089" y="3844"/>
                  </a:cubicBezTo>
                  <a:lnTo>
                    <a:pt x="7089" y="6680"/>
                  </a:lnTo>
                  <a:lnTo>
                    <a:pt x="7058" y="6680"/>
                  </a:lnTo>
                  <a:cubicBezTo>
                    <a:pt x="7058" y="6900"/>
                    <a:pt x="6900" y="7058"/>
                    <a:pt x="6680" y="7058"/>
                  </a:cubicBezTo>
                  <a:lnTo>
                    <a:pt x="3907" y="7058"/>
                  </a:lnTo>
                  <a:cubicBezTo>
                    <a:pt x="3687" y="7058"/>
                    <a:pt x="3529" y="6900"/>
                    <a:pt x="3529" y="6680"/>
                  </a:cubicBezTo>
                  <a:lnTo>
                    <a:pt x="3529" y="5577"/>
                  </a:lnTo>
                  <a:cubicBezTo>
                    <a:pt x="2742" y="5419"/>
                    <a:pt x="2111" y="4726"/>
                    <a:pt x="2111" y="3844"/>
                  </a:cubicBezTo>
                  <a:cubicBezTo>
                    <a:pt x="2111" y="2868"/>
                    <a:pt x="2899" y="2080"/>
                    <a:pt x="3907" y="2080"/>
                  </a:cubicBezTo>
                  <a:close/>
                  <a:moveTo>
                    <a:pt x="4569" y="1"/>
                  </a:moveTo>
                  <a:cubicBezTo>
                    <a:pt x="2048" y="1"/>
                    <a:pt x="1" y="2048"/>
                    <a:pt x="1" y="4569"/>
                  </a:cubicBezTo>
                  <a:cubicBezTo>
                    <a:pt x="1" y="7089"/>
                    <a:pt x="2048" y="9137"/>
                    <a:pt x="4569" y="9137"/>
                  </a:cubicBezTo>
                  <a:cubicBezTo>
                    <a:pt x="7089" y="9137"/>
                    <a:pt x="9137" y="7089"/>
                    <a:pt x="9137" y="4569"/>
                  </a:cubicBezTo>
                  <a:cubicBezTo>
                    <a:pt x="9137" y="2048"/>
                    <a:pt x="7089" y="1"/>
                    <a:pt x="45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3" name="Google Shape;5743;p51"/>
          <p:cNvGrpSpPr/>
          <p:nvPr/>
        </p:nvGrpSpPr>
        <p:grpSpPr>
          <a:xfrm>
            <a:off x="5865034" y="5239072"/>
            <a:ext cx="442428" cy="336760"/>
            <a:chOff x="-47523400" y="3973950"/>
            <a:chExt cx="300100" cy="228425"/>
          </a:xfrm>
        </p:grpSpPr>
        <p:sp>
          <p:nvSpPr>
            <p:cNvPr id="5744" name="Google Shape;5744;p51"/>
            <p:cNvSpPr/>
            <p:nvPr/>
          </p:nvSpPr>
          <p:spPr>
            <a:xfrm>
              <a:off x="-47417075" y="4061375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0" y="0"/>
                  </a:moveTo>
                  <a:lnTo>
                    <a:pt x="0" y="630"/>
                  </a:lnTo>
                  <a:cubicBezTo>
                    <a:pt x="284" y="536"/>
                    <a:pt x="504" y="315"/>
                    <a:pt x="6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5" name="Google Shape;5745;p51"/>
            <p:cNvSpPr/>
            <p:nvPr/>
          </p:nvSpPr>
          <p:spPr>
            <a:xfrm>
              <a:off x="-47417875" y="4061375"/>
              <a:ext cx="52800" cy="52775"/>
            </a:xfrm>
            <a:custGeom>
              <a:avLst/>
              <a:gdLst/>
              <a:ahLst/>
              <a:cxnLst/>
              <a:rect l="l" t="t" r="r" b="b"/>
              <a:pathLst>
                <a:path w="2112" h="2111" extrusionOk="0">
                  <a:moveTo>
                    <a:pt x="1356" y="0"/>
                  </a:moveTo>
                  <a:cubicBezTo>
                    <a:pt x="1261" y="693"/>
                    <a:pt x="694" y="1260"/>
                    <a:pt x="1" y="1386"/>
                  </a:cubicBezTo>
                  <a:lnTo>
                    <a:pt x="1" y="2111"/>
                  </a:lnTo>
                  <a:lnTo>
                    <a:pt x="2112" y="2111"/>
                  </a:lnTo>
                  <a:lnTo>
                    <a:pt x="211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6" name="Google Shape;5746;p51"/>
            <p:cNvSpPr/>
            <p:nvPr/>
          </p:nvSpPr>
          <p:spPr>
            <a:xfrm>
              <a:off x="-47453300" y="40267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cubicBezTo>
                    <a:pt x="0" y="1545"/>
                    <a:pt x="284" y="1891"/>
                    <a:pt x="693" y="2049"/>
                  </a:cubicBezTo>
                  <a:lnTo>
                    <a:pt x="693" y="1072"/>
                  </a:lnTo>
                  <a:cubicBezTo>
                    <a:pt x="693" y="883"/>
                    <a:pt x="851" y="725"/>
                    <a:pt x="1071" y="725"/>
                  </a:cubicBezTo>
                  <a:lnTo>
                    <a:pt x="2048" y="725"/>
                  </a:lnTo>
                  <a:cubicBezTo>
                    <a:pt x="1922" y="284"/>
                    <a:pt x="1512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7" name="Google Shape;5747;p51"/>
            <p:cNvSpPr/>
            <p:nvPr/>
          </p:nvSpPr>
          <p:spPr>
            <a:xfrm>
              <a:off x="-47506875" y="3973950"/>
              <a:ext cx="264675" cy="174875"/>
            </a:xfrm>
            <a:custGeom>
              <a:avLst/>
              <a:gdLst/>
              <a:ahLst/>
              <a:cxnLst/>
              <a:rect l="l" t="t" r="r" b="b"/>
              <a:pathLst>
                <a:path w="10587" h="6995" extrusionOk="0">
                  <a:moveTo>
                    <a:pt x="8854" y="1418"/>
                  </a:moveTo>
                  <a:cubicBezTo>
                    <a:pt x="9074" y="1418"/>
                    <a:pt x="9232" y="1575"/>
                    <a:pt x="9232" y="1764"/>
                  </a:cubicBezTo>
                  <a:cubicBezTo>
                    <a:pt x="9232" y="1953"/>
                    <a:pt x="9074" y="2111"/>
                    <a:pt x="8854" y="2111"/>
                  </a:cubicBezTo>
                  <a:lnTo>
                    <a:pt x="7436" y="2111"/>
                  </a:lnTo>
                  <a:cubicBezTo>
                    <a:pt x="7247" y="2111"/>
                    <a:pt x="7089" y="1953"/>
                    <a:pt x="7089" y="1764"/>
                  </a:cubicBezTo>
                  <a:cubicBezTo>
                    <a:pt x="7089" y="1575"/>
                    <a:pt x="7247" y="1418"/>
                    <a:pt x="7436" y="1418"/>
                  </a:cubicBezTo>
                  <a:close/>
                  <a:moveTo>
                    <a:pt x="8854" y="2772"/>
                  </a:moveTo>
                  <a:cubicBezTo>
                    <a:pt x="9074" y="2772"/>
                    <a:pt x="9232" y="2930"/>
                    <a:pt x="9232" y="3151"/>
                  </a:cubicBezTo>
                  <a:cubicBezTo>
                    <a:pt x="9232" y="3340"/>
                    <a:pt x="9074" y="3497"/>
                    <a:pt x="8854" y="3497"/>
                  </a:cubicBezTo>
                  <a:lnTo>
                    <a:pt x="7436" y="3497"/>
                  </a:lnTo>
                  <a:cubicBezTo>
                    <a:pt x="7247" y="3497"/>
                    <a:pt x="7089" y="3340"/>
                    <a:pt x="7089" y="3151"/>
                  </a:cubicBezTo>
                  <a:cubicBezTo>
                    <a:pt x="7089" y="2930"/>
                    <a:pt x="7247" y="2772"/>
                    <a:pt x="7436" y="2772"/>
                  </a:cubicBezTo>
                  <a:close/>
                  <a:moveTo>
                    <a:pt x="8854" y="4190"/>
                  </a:moveTo>
                  <a:cubicBezTo>
                    <a:pt x="9074" y="4190"/>
                    <a:pt x="9232" y="4348"/>
                    <a:pt x="9232" y="4568"/>
                  </a:cubicBezTo>
                  <a:cubicBezTo>
                    <a:pt x="9232" y="4757"/>
                    <a:pt x="9074" y="4915"/>
                    <a:pt x="8854" y="4915"/>
                  </a:cubicBezTo>
                  <a:lnTo>
                    <a:pt x="7436" y="4915"/>
                  </a:lnTo>
                  <a:cubicBezTo>
                    <a:pt x="7247" y="4915"/>
                    <a:pt x="7089" y="4757"/>
                    <a:pt x="7089" y="4568"/>
                  </a:cubicBezTo>
                  <a:cubicBezTo>
                    <a:pt x="7089" y="4348"/>
                    <a:pt x="7247" y="4190"/>
                    <a:pt x="7436" y="4190"/>
                  </a:cubicBezTo>
                  <a:close/>
                  <a:moveTo>
                    <a:pt x="3246" y="1355"/>
                  </a:moveTo>
                  <a:cubicBezTo>
                    <a:pt x="4096" y="1355"/>
                    <a:pt x="4821" y="1953"/>
                    <a:pt x="4979" y="2772"/>
                  </a:cubicBezTo>
                  <a:lnTo>
                    <a:pt x="6081" y="2772"/>
                  </a:lnTo>
                  <a:cubicBezTo>
                    <a:pt x="6270" y="2772"/>
                    <a:pt x="6428" y="2930"/>
                    <a:pt x="6428" y="3151"/>
                  </a:cubicBezTo>
                  <a:lnTo>
                    <a:pt x="6428" y="5986"/>
                  </a:lnTo>
                  <a:lnTo>
                    <a:pt x="6396" y="5986"/>
                  </a:lnTo>
                  <a:cubicBezTo>
                    <a:pt x="6396" y="6175"/>
                    <a:pt x="6239" y="6333"/>
                    <a:pt x="6018" y="6333"/>
                  </a:cubicBezTo>
                  <a:lnTo>
                    <a:pt x="3246" y="6333"/>
                  </a:lnTo>
                  <a:cubicBezTo>
                    <a:pt x="3025" y="6333"/>
                    <a:pt x="2868" y="6175"/>
                    <a:pt x="2868" y="5986"/>
                  </a:cubicBezTo>
                  <a:lnTo>
                    <a:pt x="2868" y="4883"/>
                  </a:lnTo>
                  <a:cubicBezTo>
                    <a:pt x="2080" y="4726"/>
                    <a:pt x="1450" y="4001"/>
                    <a:pt x="1450" y="3151"/>
                  </a:cubicBezTo>
                  <a:cubicBezTo>
                    <a:pt x="1450" y="2142"/>
                    <a:pt x="2238" y="1355"/>
                    <a:pt x="3246" y="1355"/>
                  </a:cubicBezTo>
                  <a:close/>
                  <a:moveTo>
                    <a:pt x="8854" y="5608"/>
                  </a:moveTo>
                  <a:cubicBezTo>
                    <a:pt x="9074" y="5608"/>
                    <a:pt x="9232" y="5765"/>
                    <a:pt x="9232" y="5986"/>
                  </a:cubicBezTo>
                  <a:cubicBezTo>
                    <a:pt x="9232" y="6175"/>
                    <a:pt x="9074" y="6333"/>
                    <a:pt x="8854" y="6333"/>
                  </a:cubicBezTo>
                  <a:lnTo>
                    <a:pt x="7436" y="6333"/>
                  </a:lnTo>
                  <a:cubicBezTo>
                    <a:pt x="7247" y="6333"/>
                    <a:pt x="7089" y="6175"/>
                    <a:pt x="7089" y="5986"/>
                  </a:cubicBezTo>
                  <a:cubicBezTo>
                    <a:pt x="7089" y="5765"/>
                    <a:pt x="7247" y="5608"/>
                    <a:pt x="7436" y="5608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994"/>
                  </a:lnTo>
                  <a:lnTo>
                    <a:pt x="10586" y="6994"/>
                  </a:lnTo>
                  <a:lnTo>
                    <a:pt x="10586" y="347"/>
                  </a:lnTo>
                  <a:cubicBezTo>
                    <a:pt x="10586" y="158"/>
                    <a:pt x="10429" y="0"/>
                    <a:pt x="102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48" name="Google Shape;5748;p51"/>
            <p:cNvSpPr/>
            <p:nvPr/>
          </p:nvSpPr>
          <p:spPr>
            <a:xfrm>
              <a:off x="-47523400" y="4166900"/>
              <a:ext cx="300100" cy="35475"/>
            </a:xfrm>
            <a:custGeom>
              <a:avLst/>
              <a:gdLst/>
              <a:ahLst/>
              <a:cxnLst/>
              <a:rect l="l" t="t" r="r" b="b"/>
              <a:pathLst>
                <a:path w="12004" h="1419" extrusionOk="0">
                  <a:moveTo>
                    <a:pt x="0" y="1"/>
                  </a:moveTo>
                  <a:lnTo>
                    <a:pt x="0" y="1040"/>
                  </a:lnTo>
                  <a:cubicBezTo>
                    <a:pt x="0" y="1261"/>
                    <a:pt x="158" y="1418"/>
                    <a:pt x="347" y="1418"/>
                  </a:cubicBezTo>
                  <a:lnTo>
                    <a:pt x="11657" y="1418"/>
                  </a:lnTo>
                  <a:cubicBezTo>
                    <a:pt x="11846" y="1418"/>
                    <a:pt x="12004" y="1261"/>
                    <a:pt x="12004" y="1040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49" name="Google Shape;5749;p51"/>
          <p:cNvGrpSpPr/>
          <p:nvPr/>
        </p:nvGrpSpPr>
        <p:grpSpPr>
          <a:xfrm>
            <a:off x="8611220" y="4097068"/>
            <a:ext cx="441285" cy="445339"/>
            <a:chOff x="-45673275" y="3199325"/>
            <a:chExt cx="299325" cy="302075"/>
          </a:xfrm>
        </p:grpSpPr>
        <p:sp>
          <p:nvSpPr>
            <p:cNvPr id="5750" name="Google Shape;5750;p51"/>
            <p:cNvSpPr/>
            <p:nvPr/>
          </p:nvSpPr>
          <p:spPr>
            <a:xfrm>
              <a:off x="-45672500" y="3199325"/>
              <a:ext cx="298550" cy="194175"/>
            </a:xfrm>
            <a:custGeom>
              <a:avLst/>
              <a:gdLst/>
              <a:ahLst/>
              <a:cxnLst/>
              <a:rect l="l" t="t" r="r" b="b"/>
              <a:pathLst>
                <a:path w="11942" h="7767" extrusionOk="0">
                  <a:moveTo>
                    <a:pt x="5947" y="0"/>
                  </a:moveTo>
                  <a:cubicBezTo>
                    <a:pt x="5884" y="0"/>
                    <a:pt x="5829" y="16"/>
                    <a:pt x="5798" y="47"/>
                  </a:cubicBezTo>
                  <a:lnTo>
                    <a:pt x="158" y="3607"/>
                  </a:lnTo>
                  <a:cubicBezTo>
                    <a:pt x="32" y="3670"/>
                    <a:pt x="1" y="3765"/>
                    <a:pt x="1" y="3922"/>
                  </a:cubicBezTo>
                  <a:cubicBezTo>
                    <a:pt x="1" y="4017"/>
                    <a:pt x="64" y="4143"/>
                    <a:pt x="158" y="4237"/>
                  </a:cubicBezTo>
                  <a:lnTo>
                    <a:pt x="5735" y="7735"/>
                  </a:lnTo>
                  <a:cubicBezTo>
                    <a:pt x="5798" y="7766"/>
                    <a:pt x="5861" y="7766"/>
                    <a:pt x="5955" y="7766"/>
                  </a:cubicBezTo>
                  <a:cubicBezTo>
                    <a:pt x="6018" y="7766"/>
                    <a:pt x="6050" y="7766"/>
                    <a:pt x="6144" y="7735"/>
                  </a:cubicBezTo>
                  <a:lnTo>
                    <a:pt x="11784" y="4237"/>
                  </a:lnTo>
                  <a:cubicBezTo>
                    <a:pt x="11878" y="4143"/>
                    <a:pt x="11941" y="4080"/>
                    <a:pt x="11941" y="3922"/>
                  </a:cubicBezTo>
                  <a:cubicBezTo>
                    <a:pt x="11941" y="3796"/>
                    <a:pt x="11847" y="3670"/>
                    <a:pt x="11784" y="3607"/>
                  </a:cubicBezTo>
                  <a:lnTo>
                    <a:pt x="6144" y="47"/>
                  </a:lnTo>
                  <a:cubicBezTo>
                    <a:pt x="6081" y="16"/>
                    <a:pt x="6010" y="0"/>
                    <a:pt x="5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1" name="Google Shape;5751;p51"/>
            <p:cNvSpPr/>
            <p:nvPr/>
          </p:nvSpPr>
          <p:spPr>
            <a:xfrm>
              <a:off x="-45673275" y="3387150"/>
              <a:ext cx="299325" cy="114250"/>
            </a:xfrm>
            <a:custGeom>
              <a:avLst/>
              <a:gdLst/>
              <a:ahLst/>
              <a:cxnLst/>
              <a:rect l="l" t="t" r="r" b="b"/>
              <a:pathLst>
                <a:path w="11973" h="4570" extrusionOk="0">
                  <a:moveTo>
                    <a:pt x="693" y="1"/>
                  </a:moveTo>
                  <a:lnTo>
                    <a:pt x="158" y="348"/>
                  </a:lnTo>
                  <a:cubicBezTo>
                    <a:pt x="32" y="411"/>
                    <a:pt x="0" y="505"/>
                    <a:pt x="0" y="663"/>
                  </a:cubicBezTo>
                  <a:cubicBezTo>
                    <a:pt x="0" y="789"/>
                    <a:pt x="63" y="883"/>
                    <a:pt x="158" y="978"/>
                  </a:cubicBezTo>
                  <a:lnTo>
                    <a:pt x="5797" y="4506"/>
                  </a:lnTo>
                  <a:cubicBezTo>
                    <a:pt x="5829" y="4569"/>
                    <a:pt x="5892" y="4569"/>
                    <a:pt x="5986" y="4569"/>
                  </a:cubicBezTo>
                  <a:cubicBezTo>
                    <a:pt x="6049" y="4569"/>
                    <a:pt x="6112" y="4569"/>
                    <a:pt x="6175" y="4506"/>
                  </a:cubicBezTo>
                  <a:lnTo>
                    <a:pt x="11815" y="978"/>
                  </a:lnTo>
                  <a:cubicBezTo>
                    <a:pt x="11941" y="883"/>
                    <a:pt x="11972" y="820"/>
                    <a:pt x="11972" y="663"/>
                  </a:cubicBezTo>
                  <a:cubicBezTo>
                    <a:pt x="11972" y="537"/>
                    <a:pt x="11878" y="411"/>
                    <a:pt x="11815" y="348"/>
                  </a:cubicBezTo>
                  <a:lnTo>
                    <a:pt x="11248" y="1"/>
                  </a:lnTo>
                  <a:lnTo>
                    <a:pt x="6175" y="3151"/>
                  </a:lnTo>
                  <a:cubicBezTo>
                    <a:pt x="6144" y="3183"/>
                    <a:pt x="6049" y="3183"/>
                    <a:pt x="5986" y="3183"/>
                  </a:cubicBezTo>
                  <a:cubicBezTo>
                    <a:pt x="5892" y="3183"/>
                    <a:pt x="5860" y="3183"/>
                    <a:pt x="5797" y="3151"/>
                  </a:cubicBezTo>
                  <a:lnTo>
                    <a:pt x="69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2" name="Google Shape;5752;p51"/>
            <p:cNvSpPr/>
            <p:nvPr/>
          </p:nvSpPr>
          <p:spPr>
            <a:xfrm>
              <a:off x="-45673275" y="3334400"/>
              <a:ext cx="299325" cy="113425"/>
            </a:xfrm>
            <a:custGeom>
              <a:avLst/>
              <a:gdLst/>
              <a:ahLst/>
              <a:cxnLst/>
              <a:rect l="l" t="t" r="r" b="b"/>
              <a:pathLst>
                <a:path w="11973" h="4537" extrusionOk="0">
                  <a:moveTo>
                    <a:pt x="693" y="0"/>
                  </a:moveTo>
                  <a:lnTo>
                    <a:pt x="158" y="378"/>
                  </a:lnTo>
                  <a:cubicBezTo>
                    <a:pt x="32" y="441"/>
                    <a:pt x="0" y="536"/>
                    <a:pt x="0" y="693"/>
                  </a:cubicBezTo>
                  <a:cubicBezTo>
                    <a:pt x="0" y="851"/>
                    <a:pt x="63" y="914"/>
                    <a:pt x="158" y="1008"/>
                  </a:cubicBezTo>
                  <a:lnTo>
                    <a:pt x="5797" y="4505"/>
                  </a:lnTo>
                  <a:cubicBezTo>
                    <a:pt x="5829" y="4537"/>
                    <a:pt x="5892" y="4537"/>
                    <a:pt x="5986" y="4537"/>
                  </a:cubicBezTo>
                  <a:cubicBezTo>
                    <a:pt x="6049" y="4537"/>
                    <a:pt x="6112" y="4537"/>
                    <a:pt x="6175" y="4505"/>
                  </a:cubicBezTo>
                  <a:lnTo>
                    <a:pt x="11815" y="1008"/>
                  </a:lnTo>
                  <a:cubicBezTo>
                    <a:pt x="11941" y="914"/>
                    <a:pt x="11972" y="851"/>
                    <a:pt x="11972" y="693"/>
                  </a:cubicBezTo>
                  <a:cubicBezTo>
                    <a:pt x="11972" y="536"/>
                    <a:pt x="11878" y="441"/>
                    <a:pt x="11815" y="378"/>
                  </a:cubicBezTo>
                  <a:lnTo>
                    <a:pt x="11248" y="0"/>
                  </a:lnTo>
                  <a:lnTo>
                    <a:pt x="6175" y="3214"/>
                  </a:lnTo>
                  <a:cubicBezTo>
                    <a:pt x="6144" y="3245"/>
                    <a:pt x="6049" y="3245"/>
                    <a:pt x="5986" y="3245"/>
                  </a:cubicBezTo>
                  <a:cubicBezTo>
                    <a:pt x="5892" y="3245"/>
                    <a:pt x="5860" y="3245"/>
                    <a:pt x="5797" y="3214"/>
                  </a:cubicBez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3" name="Google Shape;5753;p51"/>
          <p:cNvGrpSpPr/>
          <p:nvPr/>
        </p:nvGrpSpPr>
        <p:grpSpPr>
          <a:xfrm>
            <a:off x="8610059" y="4667756"/>
            <a:ext cx="443607" cy="391344"/>
            <a:chOff x="-45674075" y="3586425"/>
            <a:chExt cx="300900" cy="265450"/>
          </a:xfrm>
        </p:grpSpPr>
        <p:sp>
          <p:nvSpPr>
            <p:cNvPr id="5754" name="Google Shape;5754;p51"/>
            <p:cNvSpPr/>
            <p:nvPr/>
          </p:nvSpPr>
          <p:spPr>
            <a:xfrm>
              <a:off x="-45674075" y="3586425"/>
              <a:ext cx="300125" cy="70925"/>
            </a:xfrm>
            <a:custGeom>
              <a:avLst/>
              <a:gdLst/>
              <a:ahLst/>
              <a:cxnLst/>
              <a:rect l="l" t="t" r="r" b="b"/>
              <a:pathLst>
                <a:path w="12005" h="2837" extrusionOk="0">
                  <a:moveTo>
                    <a:pt x="6018" y="1418"/>
                  </a:moveTo>
                  <a:cubicBezTo>
                    <a:pt x="6207" y="1418"/>
                    <a:pt x="6365" y="1576"/>
                    <a:pt x="6365" y="1765"/>
                  </a:cubicBezTo>
                  <a:cubicBezTo>
                    <a:pt x="6365" y="1986"/>
                    <a:pt x="6207" y="2143"/>
                    <a:pt x="6018" y="2143"/>
                  </a:cubicBezTo>
                  <a:lnTo>
                    <a:pt x="5294" y="2143"/>
                  </a:lnTo>
                  <a:cubicBezTo>
                    <a:pt x="5105" y="2143"/>
                    <a:pt x="4947" y="1986"/>
                    <a:pt x="4947" y="1765"/>
                  </a:cubicBezTo>
                  <a:cubicBezTo>
                    <a:pt x="4947" y="1576"/>
                    <a:pt x="5105" y="1418"/>
                    <a:pt x="5294" y="1418"/>
                  </a:cubicBezTo>
                  <a:close/>
                  <a:moveTo>
                    <a:pt x="8129" y="1418"/>
                  </a:moveTo>
                  <a:cubicBezTo>
                    <a:pt x="8318" y="1418"/>
                    <a:pt x="8476" y="1576"/>
                    <a:pt x="8476" y="1765"/>
                  </a:cubicBezTo>
                  <a:cubicBezTo>
                    <a:pt x="8476" y="1986"/>
                    <a:pt x="8318" y="2143"/>
                    <a:pt x="8129" y="2143"/>
                  </a:cubicBezTo>
                  <a:lnTo>
                    <a:pt x="7436" y="2143"/>
                  </a:lnTo>
                  <a:cubicBezTo>
                    <a:pt x="7215" y="2143"/>
                    <a:pt x="7089" y="1986"/>
                    <a:pt x="7089" y="1765"/>
                  </a:cubicBezTo>
                  <a:cubicBezTo>
                    <a:pt x="7089" y="1576"/>
                    <a:pt x="7215" y="1418"/>
                    <a:pt x="7436" y="1418"/>
                  </a:cubicBezTo>
                  <a:close/>
                  <a:moveTo>
                    <a:pt x="10240" y="1418"/>
                  </a:moveTo>
                  <a:cubicBezTo>
                    <a:pt x="10429" y="1418"/>
                    <a:pt x="10587" y="1576"/>
                    <a:pt x="10587" y="1765"/>
                  </a:cubicBezTo>
                  <a:cubicBezTo>
                    <a:pt x="10587" y="1986"/>
                    <a:pt x="10429" y="2143"/>
                    <a:pt x="10240" y="2143"/>
                  </a:cubicBezTo>
                  <a:lnTo>
                    <a:pt x="9515" y="2143"/>
                  </a:lnTo>
                  <a:cubicBezTo>
                    <a:pt x="9326" y="2143"/>
                    <a:pt x="9169" y="1986"/>
                    <a:pt x="9169" y="1765"/>
                  </a:cubicBezTo>
                  <a:cubicBezTo>
                    <a:pt x="9169" y="1576"/>
                    <a:pt x="9326" y="1418"/>
                    <a:pt x="9515" y="1418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73"/>
                    <a:pt x="1" y="1072"/>
                  </a:cubicBezTo>
                  <a:lnTo>
                    <a:pt x="1" y="2836"/>
                  </a:lnTo>
                  <a:lnTo>
                    <a:pt x="12004" y="2836"/>
                  </a:lnTo>
                  <a:lnTo>
                    <a:pt x="12004" y="1072"/>
                  </a:lnTo>
                  <a:cubicBezTo>
                    <a:pt x="12004" y="473"/>
                    <a:pt x="11532" y="1"/>
                    <a:pt x="109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5" name="Google Shape;5755;p51"/>
            <p:cNvSpPr/>
            <p:nvPr/>
          </p:nvSpPr>
          <p:spPr>
            <a:xfrm>
              <a:off x="-45673275" y="3675425"/>
              <a:ext cx="300100" cy="176450"/>
            </a:xfrm>
            <a:custGeom>
              <a:avLst/>
              <a:gdLst/>
              <a:ahLst/>
              <a:cxnLst/>
              <a:rect l="l" t="t" r="r" b="b"/>
              <a:pathLst>
                <a:path w="12004" h="7058" extrusionOk="0">
                  <a:moveTo>
                    <a:pt x="3852" y="1387"/>
                  </a:moveTo>
                  <a:cubicBezTo>
                    <a:pt x="3946" y="1387"/>
                    <a:pt x="4049" y="1418"/>
                    <a:pt x="4128" y="1481"/>
                  </a:cubicBezTo>
                  <a:cubicBezTo>
                    <a:pt x="4254" y="1607"/>
                    <a:pt x="4254" y="1828"/>
                    <a:pt x="4128" y="2017"/>
                  </a:cubicBezTo>
                  <a:lnTo>
                    <a:pt x="2993" y="3151"/>
                  </a:lnTo>
                  <a:lnTo>
                    <a:pt x="4128" y="4317"/>
                  </a:lnTo>
                  <a:cubicBezTo>
                    <a:pt x="4254" y="4443"/>
                    <a:pt x="4254" y="4695"/>
                    <a:pt x="4128" y="4852"/>
                  </a:cubicBezTo>
                  <a:cubicBezTo>
                    <a:pt x="4064" y="4900"/>
                    <a:pt x="3978" y="4923"/>
                    <a:pt x="3887" y="4923"/>
                  </a:cubicBezTo>
                  <a:cubicBezTo>
                    <a:pt x="3797" y="4923"/>
                    <a:pt x="3702" y="4900"/>
                    <a:pt x="3623" y="4852"/>
                  </a:cubicBezTo>
                  <a:lnTo>
                    <a:pt x="2206" y="3435"/>
                  </a:lnTo>
                  <a:cubicBezTo>
                    <a:pt x="2080" y="3309"/>
                    <a:pt x="2080" y="3057"/>
                    <a:pt x="2206" y="2899"/>
                  </a:cubicBezTo>
                  <a:lnTo>
                    <a:pt x="3623" y="1481"/>
                  </a:lnTo>
                  <a:cubicBezTo>
                    <a:pt x="3671" y="1418"/>
                    <a:pt x="3757" y="1387"/>
                    <a:pt x="3852" y="1387"/>
                  </a:cubicBezTo>
                  <a:close/>
                  <a:moveTo>
                    <a:pt x="8070" y="1450"/>
                  </a:moveTo>
                  <a:cubicBezTo>
                    <a:pt x="8168" y="1450"/>
                    <a:pt x="8270" y="1481"/>
                    <a:pt x="8349" y="1544"/>
                  </a:cubicBezTo>
                  <a:lnTo>
                    <a:pt x="9767" y="2962"/>
                  </a:lnTo>
                  <a:cubicBezTo>
                    <a:pt x="9861" y="3025"/>
                    <a:pt x="9861" y="3246"/>
                    <a:pt x="9767" y="3435"/>
                  </a:cubicBezTo>
                  <a:lnTo>
                    <a:pt x="8349" y="4852"/>
                  </a:lnTo>
                  <a:cubicBezTo>
                    <a:pt x="8286" y="4900"/>
                    <a:pt x="8192" y="4923"/>
                    <a:pt x="8093" y="4923"/>
                  </a:cubicBezTo>
                  <a:cubicBezTo>
                    <a:pt x="7995" y="4923"/>
                    <a:pt x="7892" y="4900"/>
                    <a:pt x="7814" y="4852"/>
                  </a:cubicBezTo>
                  <a:cubicBezTo>
                    <a:pt x="7719" y="4726"/>
                    <a:pt x="7719" y="4474"/>
                    <a:pt x="7814" y="4317"/>
                  </a:cubicBezTo>
                  <a:lnTo>
                    <a:pt x="8979" y="3183"/>
                  </a:lnTo>
                  <a:lnTo>
                    <a:pt x="7814" y="2049"/>
                  </a:lnTo>
                  <a:cubicBezTo>
                    <a:pt x="7719" y="1923"/>
                    <a:pt x="7719" y="1702"/>
                    <a:pt x="7814" y="1544"/>
                  </a:cubicBezTo>
                  <a:cubicBezTo>
                    <a:pt x="7877" y="1481"/>
                    <a:pt x="7971" y="1450"/>
                    <a:pt x="8070" y="1450"/>
                  </a:cubicBezTo>
                  <a:close/>
                  <a:moveTo>
                    <a:pt x="6704" y="737"/>
                  </a:moveTo>
                  <a:cubicBezTo>
                    <a:pt x="6738" y="737"/>
                    <a:pt x="6773" y="744"/>
                    <a:pt x="6805" y="757"/>
                  </a:cubicBezTo>
                  <a:cubicBezTo>
                    <a:pt x="6994" y="788"/>
                    <a:pt x="7089" y="977"/>
                    <a:pt x="7057" y="1166"/>
                  </a:cubicBezTo>
                  <a:lnTo>
                    <a:pt x="5608" y="5388"/>
                  </a:lnTo>
                  <a:cubicBezTo>
                    <a:pt x="5553" y="5553"/>
                    <a:pt x="5402" y="5646"/>
                    <a:pt x="5260" y="5646"/>
                  </a:cubicBezTo>
                  <a:cubicBezTo>
                    <a:pt x="5239" y="5646"/>
                    <a:pt x="5219" y="5644"/>
                    <a:pt x="5199" y="5640"/>
                  </a:cubicBezTo>
                  <a:cubicBezTo>
                    <a:pt x="4978" y="5546"/>
                    <a:pt x="4915" y="5357"/>
                    <a:pt x="4947" y="5199"/>
                  </a:cubicBezTo>
                  <a:lnTo>
                    <a:pt x="6364" y="977"/>
                  </a:lnTo>
                  <a:cubicBezTo>
                    <a:pt x="6439" y="828"/>
                    <a:pt x="6573" y="737"/>
                    <a:pt x="6704" y="737"/>
                  </a:cubicBezTo>
                  <a:close/>
                  <a:moveTo>
                    <a:pt x="0" y="1"/>
                  </a:moveTo>
                  <a:lnTo>
                    <a:pt x="0" y="5987"/>
                  </a:lnTo>
                  <a:cubicBezTo>
                    <a:pt x="0" y="6585"/>
                    <a:pt x="473" y="7058"/>
                    <a:pt x="1040" y="7058"/>
                  </a:cubicBezTo>
                  <a:lnTo>
                    <a:pt x="10933" y="7058"/>
                  </a:lnTo>
                  <a:cubicBezTo>
                    <a:pt x="11531" y="7058"/>
                    <a:pt x="12004" y="6585"/>
                    <a:pt x="12004" y="5987"/>
                  </a:cubicBezTo>
                  <a:lnTo>
                    <a:pt x="1200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56" name="Google Shape;5756;p51"/>
          <p:cNvGrpSpPr/>
          <p:nvPr/>
        </p:nvGrpSpPr>
        <p:grpSpPr>
          <a:xfrm>
            <a:off x="8611220" y="5185630"/>
            <a:ext cx="441285" cy="443607"/>
            <a:chOff x="-45673275" y="3937700"/>
            <a:chExt cx="299325" cy="300900"/>
          </a:xfrm>
        </p:grpSpPr>
        <p:sp>
          <p:nvSpPr>
            <p:cNvPr id="5757" name="Google Shape;5757;p51"/>
            <p:cNvSpPr/>
            <p:nvPr/>
          </p:nvSpPr>
          <p:spPr>
            <a:xfrm>
              <a:off x="-45673275" y="3937700"/>
              <a:ext cx="285925" cy="135500"/>
            </a:xfrm>
            <a:custGeom>
              <a:avLst/>
              <a:gdLst/>
              <a:ahLst/>
              <a:cxnLst/>
              <a:rect l="l" t="t" r="r" b="b"/>
              <a:pathLst>
                <a:path w="11437" h="5420" extrusionOk="0">
                  <a:moveTo>
                    <a:pt x="11437" y="1"/>
                  </a:moveTo>
                  <a:lnTo>
                    <a:pt x="221" y="3435"/>
                  </a:lnTo>
                  <a:cubicBezTo>
                    <a:pt x="63" y="3466"/>
                    <a:pt x="0" y="3624"/>
                    <a:pt x="0" y="3781"/>
                  </a:cubicBezTo>
                  <a:cubicBezTo>
                    <a:pt x="0" y="3939"/>
                    <a:pt x="95" y="4065"/>
                    <a:pt x="221" y="4159"/>
                  </a:cubicBezTo>
                  <a:lnTo>
                    <a:pt x="4348" y="5420"/>
                  </a:lnTo>
                  <a:lnTo>
                    <a:pt x="11405" y="64"/>
                  </a:lnTo>
                  <a:lnTo>
                    <a:pt x="114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8" name="Google Shape;5758;p51"/>
            <p:cNvSpPr/>
            <p:nvPr/>
          </p:nvSpPr>
          <p:spPr>
            <a:xfrm>
              <a:off x="-45577975" y="3990475"/>
              <a:ext cx="151250" cy="150925"/>
            </a:xfrm>
            <a:custGeom>
              <a:avLst/>
              <a:gdLst/>
              <a:ahLst/>
              <a:cxnLst/>
              <a:rect l="l" t="t" r="r" b="b"/>
              <a:pathLst>
                <a:path w="6050" h="6037" extrusionOk="0">
                  <a:moveTo>
                    <a:pt x="6049" y="1"/>
                  </a:moveTo>
                  <a:lnTo>
                    <a:pt x="536" y="4159"/>
                  </a:lnTo>
                  <a:lnTo>
                    <a:pt x="32" y="5577"/>
                  </a:lnTo>
                  <a:cubicBezTo>
                    <a:pt x="0" y="5703"/>
                    <a:pt x="32" y="5861"/>
                    <a:pt x="126" y="5955"/>
                  </a:cubicBezTo>
                  <a:cubicBezTo>
                    <a:pt x="186" y="6015"/>
                    <a:pt x="259" y="6037"/>
                    <a:pt x="336" y="6037"/>
                  </a:cubicBezTo>
                  <a:cubicBezTo>
                    <a:pt x="381" y="6037"/>
                    <a:pt x="427" y="6030"/>
                    <a:pt x="473" y="6018"/>
                  </a:cubicBezTo>
                  <a:lnTo>
                    <a:pt x="1891" y="5514"/>
                  </a:lnTo>
                  <a:lnTo>
                    <a:pt x="6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59" name="Google Shape;5759;p51"/>
            <p:cNvSpPr/>
            <p:nvPr/>
          </p:nvSpPr>
          <p:spPr>
            <a:xfrm>
              <a:off x="-45509450" y="3951100"/>
              <a:ext cx="135500" cy="286725"/>
            </a:xfrm>
            <a:custGeom>
              <a:avLst/>
              <a:gdLst/>
              <a:ahLst/>
              <a:cxnLst/>
              <a:rect l="l" t="t" r="r" b="b"/>
              <a:pathLst>
                <a:path w="5420" h="11469" extrusionOk="0">
                  <a:moveTo>
                    <a:pt x="5419" y="0"/>
                  </a:moveTo>
                  <a:lnTo>
                    <a:pt x="5356" y="32"/>
                  </a:lnTo>
                  <a:lnTo>
                    <a:pt x="0" y="7089"/>
                  </a:lnTo>
                  <a:lnTo>
                    <a:pt x="1261" y="11216"/>
                  </a:lnTo>
                  <a:cubicBezTo>
                    <a:pt x="1324" y="11374"/>
                    <a:pt x="1481" y="11468"/>
                    <a:pt x="1639" y="11468"/>
                  </a:cubicBezTo>
                  <a:cubicBezTo>
                    <a:pt x="1796" y="11468"/>
                    <a:pt x="1891" y="11342"/>
                    <a:pt x="1985" y="11216"/>
                  </a:cubicBezTo>
                  <a:lnTo>
                    <a:pt x="5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0" name="Google Shape;5760;p51"/>
            <p:cNvSpPr/>
            <p:nvPr/>
          </p:nvSpPr>
          <p:spPr>
            <a:xfrm>
              <a:off x="-45670925" y="4114125"/>
              <a:ext cx="72500" cy="70325"/>
            </a:xfrm>
            <a:custGeom>
              <a:avLst/>
              <a:gdLst/>
              <a:ahLst/>
              <a:cxnLst/>
              <a:rect l="l" t="t" r="r" b="b"/>
              <a:pathLst>
                <a:path w="2900" h="2813" extrusionOk="0">
                  <a:moveTo>
                    <a:pt x="2521" y="1"/>
                  </a:moveTo>
                  <a:cubicBezTo>
                    <a:pt x="2435" y="1"/>
                    <a:pt x="2348" y="32"/>
                    <a:pt x="2269" y="95"/>
                  </a:cubicBezTo>
                  <a:lnTo>
                    <a:pt x="127" y="2206"/>
                  </a:lnTo>
                  <a:cubicBezTo>
                    <a:pt x="1" y="2332"/>
                    <a:pt x="1" y="2553"/>
                    <a:pt x="127" y="2742"/>
                  </a:cubicBezTo>
                  <a:cubicBezTo>
                    <a:pt x="190" y="2789"/>
                    <a:pt x="277" y="2813"/>
                    <a:pt x="371" y="2813"/>
                  </a:cubicBezTo>
                  <a:cubicBezTo>
                    <a:pt x="466" y="2813"/>
                    <a:pt x="568" y="2789"/>
                    <a:pt x="662" y="2742"/>
                  </a:cubicBezTo>
                  <a:lnTo>
                    <a:pt x="2773" y="600"/>
                  </a:lnTo>
                  <a:cubicBezTo>
                    <a:pt x="2899" y="473"/>
                    <a:pt x="2899" y="253"/>
                    <a:pt x="2773" y="95"/>
                  </a:cubicBezTo>
                  <a:cubicBezTo>
                    <a:pt x="2695" y="32"/>
                    <a:pt x="2608" y="1"/>
                    <a:pt x="25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1" name="Google Shape;5761;p51"/>
            <p:cNvSpPr/>
            <p:nvPr/>
          </p:nvSpPr>
          <p:spPr>
            <a:xfrm>
              <a:off x="-45620500" y="4163550"/>
              <a:ext cx="70900" cy="71125"/>
            </a:xfrm>
            <a:custGeom>
              <a:avLst/>
              <a:gdLst/>
              <a:ahLst/>
              <a:cxnLst/>
              <a:rect l="l" t="t" r="r" b="b"/>
              <a:pathLst>
                <a:path w="2836" h="2845" extrusionOk="0">
                  <a:moveTo>
                    <a:pt x="2489" y="1"/>
                  </a:moveTo>
                  <a:cubicBezTo>
                    <a:pt x="2395" y="1"/>
                    <a:pt x="2300" y="24"/>
                    <a:pt x="2237" y="72"/>
                  </a:cubicBezTo>
                  <a:lnTo>
                    <a:pt x="126" y="2214"/>
                  </a:lnTo>
                  <a:cubicBezTo>
                    <a:pt x="0" y="2340"/>
                    <a:pt x="0" y="2561"/>
                    <a:pt x="126" y="2718"/>
                  </a:cubicBezTo>
                  <a:cubicBezTo>
                    <a:pt x="221" y="2781"/>
                    <a:pt x="284" y="2844"/>
                    <a:pt x="378" y="2844"/>
                  </a:cubicBezTo>
                  <a:cubicBezTo>
                    <a:pt x="441" y="2844"/>
                    <a:pt x="567" y="2781"/>
                    <a:pt x="599" y="2718"/>
                  </a:cubicBezTo>
                  <a:lnTo>
                    <a:pt x="2741" y="607"/>
                  </a:lnTo>
                  <a:cubicBezTo>
                    <a:pt x="2836" y="481"/>
                    <a:pt x="2836" y="229"/>
                    <a:pt x="2741" y="72"/>
                  </a:cubicBezTo>
                  <a:cubicBezTo>
                    <a:pt x="2678" y="24"/>
                    <a:pt x="2584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2" name="Google Shape;5762;p51"/>
            <p:cNvSpPr/>
            <p:nvPr/>
          </p:nvSpPr>
          <p:spPr>
            <a:xfrm>
              <a:off x="-45673275" y="4159625"/>
              <a:ext cx="79575" cy="78975"/>
            </a:xfrm>
            <a:custGeom>
              <a:avLst/>
              <a:gdLst/>
              <a:ahLst/>
              <a:cxnLst/>
              <a:rect l="l" t="t" r="r" b="b"/>
              <a:pathLst>
                <a:path w="3183" h="3159" extrusionOk="0">
                  <a:moveTo>
                    <a:pt x="2816" y="0"/>
                  </a:moveTo>
                  <a:cubicBezTo>
                    <a:pt x="2726" y="0"/>
                    <a:pt x="2631" y="24"/>
                    <a:pt x="2552" y="71"/>
                  </a:cubicBezTo>
                  <a:lnTo>
                    <a:pt x="95" y="2529"/>
                  </a:lnTo>
                  <a:cubicBezTo>
                    <a:pt x="0" y="2655"/>
                    <a:pt x="0" y="2875"/>
                    <a:pt x="95" y="3033"/>
                  </a:cubicBezTo>
                  <a:cubicBezTo>
                    <a:pt x="189" y="3127"/>
                    <a:pt x="252" y="3159"/>
                    <a:pt x="347" y="3159"/>
                  </a:cubicBezTo>
                  <a:cubicBezTo>
                    <a:pt x="441" y="3159"/>
                    <a:pt x="536" y="3127"/>
                    <a:pt x="599" y="3033"/>
                  </a:cubicBezTo>
                  <a:lnTo>
                    <a:pt x="3025" y="607"/>
                  </a:lnTo>
                  <a:cubicBezTo>
                    <a:pt x="3182" y="449"/>
                    <a:pt x="3182" y="197"/>
                    <a:pt x="3056" y="71"/>
                  </a:cubicBezTo>
                  <a:cubicBezTo>
                    <a:pt x="2993" y="24"/>
                    <a:pt x="2907" y="0"/>
                    <a:pt x="28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3" name="Google Shape;5763;p51"/>
          <p:cNvGrpSpPr/>
          <p:nvPr/>
        </p:nvGrpSpPr>
        <p:grpSpPr>
          <a:xfrm>
            <a:off x="10303573" y="4062791"/>
            <a:ext cx="443607" cy="443607"/>
            <a:chOff x="-44512325" y="3176075"/>
            <a:chExt cx="300900" cy="300900"/>
          </a:xfrm>
        </p:grpSpPr>
        <p:sp>
          <p:nvSpPr>
            <p:cNvPr id="5764" name="Google Shape;5764;p51"/>
            <p:cNvSpPr/>
            <p:nvPr/>
          </p:nvSpPr>
          <p:spPr>
            <a:xfrm>
              <a:off x="-44512325" y="3176075"/>
              <a:ext cx="300900" cy="300900"/>
            </a:xfrm>
            <a:custGeom>
              <a:avLst/>
              <a:gdLst/>
              <a:ahLst/>
              <a:cxnLst/>
              <a:rect l="l" t="t" r="r" b="b"/>
              <a:pathLst>
                <a:path w="12036" h="12036" extrusionOk="0">
                  <a:moveTo>
                    <a:pt x="3246" y="2868"/>
                  </a:moveTo>
                  <a:cubicBezTo>
                    <a:pt x="3435" y="2868"/>
                    <a:pt x="3592" y="3025"/>
                    <a:pt x="3592" y="3246"/>
                  </a:cubicBezTo>
                  <a:cubicBezTo>
                    <a:pt x="3592" y="3435"/>
                    <a:pt x="3435" y="3592"/>
                    <a:pt x="3246" y="3592"/>
                  </a:cubicBezTo>
                  <a:cubicBezTo>
                    <a:pt x="3057" y="3592"/>
                    <a:pt x="2899" y="3435"/>
                    <a:pt x="2899" y="3246"/>
                  </a:cubicBezTo>
                  <a:cubicBezTo>
                    <a:pt x="2899" y="3025"/>
                    <a:pt x="3057" y="2868"/>
                    <a:pt x="3246" y="2868"/>
                  </a:cubicBezTo>
                  <a:close/>
                  <a:moveTo>
                    <a:pt x="8854" y="2868"/>
                  </a:moveTo>
                  <a:cubicBezTo>
                    <a:pt x="9043" y="2868"/>
                    <a:pt x="9200" y="3025"/>
                    <a:pt x="9200" y="3246"/>
                  </a:cubicBezTo>
                  <a:cubicBezTo>
                    <a:pt x="9200" y="3435"/>
                    <a:pt x="9043" y="3592"/>
                    <a:pt x="8854" y="3592"/>
                  </a:cubicBezTo>
                  <a:cubicBezTo>
                    <a:pt x="8665" y="3592"/>
                    <a:pt x="8507" y="3435"/>
                    <a:pt x="8507" y="3246"/>
                  </a:cubicBezTo>
                  <a:cubicBezTo>
                    <a:pt x="8507" y="3025"/>
                    <a:pt x="8665" y="2868"/>
                    <a:pt x="8854" y="2868"/>
                  </a:cubicBezTo>
                  <a:close/>
                  <a:moveTo>
                    <a:pt x="6774" y="3277"/>
                  </a:moveTo>
                  <a:cubicBezTo>
                    <a:pt x="6963" y="3277"/>
                    <a:pt x="7121" y="3435"/>
                    <a:pt x="7121" y="3624"/>
                  </a:cubicBezTo>
                  <a:lnTo>
                    <a:pt x="7121" y="3876"/>
                  </a:lnTo>
                  <a:cubicBezTo>
                    <a:pt x="7247" y="3907"/>
                    <a:pt x="7341" y="3970"/>
                    <a:pt x="7467" y="4065"/>
                  </a:cubicBezTo>
                  <a:lnTo>
                    <a:pt x="7656" y="3939"/>
                  </a:lnTo>
                  <a:cubicBezTo>
                    <a:pt x="7706" y="3919"/>
                    <a:pt x="7766" y="3908"/>
                    <a:pt x="7825" y="3908"/>
                  </a:cubicBezTo>
                  <a:cubicBezTo>
                    <a:pt x="7955" y="3908"/>
                    <a:pt x="8086" y="3957"/>
                    <a:pt x="8129" y="4065"/>
                  </a:cubicBezTo>
                  <a:lnTo>
                    <a:pt x="8854" y="5294"/>
                  </a:lnTo>
                  <a:cubicBezTo>
                    <a:pt x="8917" y="5451"/>
                    <a:pt x="8885" y="5672"/>
                    <a:pt x="8728" y="5735"/>
                  </a:cubicBezTo>
                  <a:lnTo>
                    <a:pt x="8539" y="5861"/>
                  </a:lnTo>
                  <a:lnTo>
                    <a:pt x="8539" y="6270"/>
                  </a:lnTo>
                  <a:lnTo>
                    <a:pt x="8728" y="6396"/>
                  </a:lnTo>
                  <a:cubicBezTo>
                    <a:pt x="8885" y="6459"/>
                    <a:pt x="8980" y="6711"/>
                    <a:pt x="8854" y="6869"/>
                  </a:cubicBezTo>
                  <a:lnTo>
                    <a:pt x="8129" y="8066"/>
                  </a:lnTo>
                  <a:cubicBezTo>
                    <a:pt x="8043" y="8174"/>
                    <a:pt x="7927" y="8222"/>
                    <a:pt x="7812" y="8222"/>
                  </a:cubicBezTo>
                  <a:cubicBezTo>
                    <a:pt x="7759" y="8222"/>
                    <a:pt x="7706" y="8212"/>
                    <a:pt x="7656" y="8192"/>
                  </a:cubicBezTo>
                  <a:lnTo>
                    <a:pt x="7467" y="8066"/>
                  </a:lnTo>
                  <a:cubicBezTo>
                    <a:pt x="7341" y="8160"/>
                    <a:pt x="7215" y="8223"/>
                    <a:pt x="7121" y="8255"/>
                  </a:cubicBezTo>
                  <a:lnTo>
                    <a:pt x="7121" y="8507"/>
                  </a:lnTo>
                  <a:cubicBezTo>
                    <a:pt x="7121" y="8696"/>
                    <a:pt x="6963" y="8854"/>
                    <a:pt x="6774" y="8854"/>
                  </a:cubicBezTo>
                  <a:lnTo>
                    <a:pt x="5357" y="8854"/>
                  </a:lnTo>
                  <a:cubicBezTo>
                    <a:pt x="5136" y="8854"/>
                    <a:pt x="4978" y="8696"/>
                    <a:pt x="4978" y="8507"/>
                  </a:cubicBezTo>
                  <a:lnTo>
                    <a:pt x="4978" y="8255"/>
                  </a:lnTo>
                  <a:cubicBezTo>
                    <a:pt x="4884" y="8223"/>
                    <a:pt x="4758" y="8160"/>
                    <a:pt x="4632" y="8066"/>
                  </a:cubicBezTo>
                  <a:lnTo>
                    <a:pt x="4443" y="8192"/>
                  </a:lnTo>
                  <a:cubicBezTo>
                    <a:pt x="4393" y="8212"/>
                    <a:pt x="4334" y="8222"/>
                    <a:pt x="4274" y="8222"/>
                  </a:cubicBezTo>
                  <a:cubicBezTo>
                    <a:pt x="4145" y="8222"/>
                    <a:pt x="4013" y="8174"/>
                    <a:pt x="3970" y="8066"/>
                  </a:cubicBezTo>
                  <a:lnTo>
                    <a:pt x="3246" y="6869"/>
                  </a:lnTo>
                  <a:cubicBezTo>
                    <a:pt x="3183" y="6680"/>
                    <a:pt x="3214" y="6459"/>
                    <a:pt x="3372" y="6396"/>
                  </a:cubicBezTo>
                  <a:lnTo>
                    <a:pt x="3561" y="6270"/>
                  </a:lnTo>
                  <a:lnTo>
                    <a:pt x="3561" y="5861"/>
                  </a:lnTo>
                  <a:lnTo>
                    <a:pt x="3372" y="5735"/>
                  </a:lnTo>
                  <a:cubicBezTo>
                    <a:pt x="3214" y="5672"/>
                    <a:pt x="3151" y="5420"/>
                    <a:pt x="3246" y="5294"/>
                  </a:cubicBezTo>
                  <a:lnTo>
                    <a:pt x="3970" y="4065"/>
                  </a:lnTo>
                  <a:cubicBezTo>
                    <a:pt x="4013" y="3958"/>
                    <a:pt x="4142" y="3880"/>
                    <a:pt x="4270" y="3880"/>
                  </a:cubicBezTo>
                  <a:cubicBezTo>
                    <a:pt x="4331" y="3880"/>
                    <a:pt x="4392" y="3898"/>
                    <a:pt x="4443" y="3939"/>
                  </a:cubicBezTo>
                  <a:lnTo>
                    <a:pt x="4632" y="4065"/>
                  </a:lnTo>
                  <a:cubicBezTo>
                    <a:pt x="4758" y="3970"/>
                    <a:pt x="4884" y="3907"/>
                    <a:pt x="4978" y="3876"/>
                  </a:cubicBezTo>
                  <a:lnTo>
                    <a:pt x="4978" y="3624"/>
                  </a:lnTo>
                  <a:cubicBezTo>
                    <a:pt x="4978" y="3435"/>
                    <a:pt x="5136" y="3277"/>
                    <a:pt x="5357" y="3277"/>
                  </a:cubicBezTo>
                  <a:close/>
                  <a:moveTo>
                    <a:pt x="3246" y="8475"/>
                  </a:moveTo>
                  <a:cubicBezTo>
                    <a:pt x="3435" y="8475"/>
                    <a:pt x="3592" y="8633"/>
                    <a:pt x="3592" y="8822"/>
                  </a:cubicBezTo>
                  <a:cubicBezTo>
                    <a:pt x="3592" y="9043"/>
                    <a:pt x="3435" y="9169"/>
                    <a:pt x="3246" y="9169"/>
                  </a:cubicBezTo>
                  <a:cubicBezTo>
                    <a:pt x="3057" y="9169"/>
                    <a:pt x="2899" y="9011"/>
                    <a:pt x="2899" y="8822"/>
                  </a:cubicBezTo>
                  <a:cubicBezTo>
                    <a:pt x="2899" y="8633"/>
                    <a:pt x="3057" y="8475"/>
                    <a:pt x="3246" y="8475"/>
                  </a:cubicBezTo>
                  <a:close/>
                  <a:moveTo>
                    <a:pt x="8854" y="8475"/>
                  </a:moveTo>
                  <a:cubicBezTo>
                    <a:pt x="9043" y="8475"/>
                    <a:pt x="9200" y="8633"/>
                    <a:pt x="9200" y="8822"/>
                  </a:cubicBezTo>
                  <a:cubicBezTo>
                    <a:pt x="9200" y="9043"/>
                    <a:pt x="9043" y="9169"/>
                    <a:pt x="8854" y="9169"/>
                  </a:cubicBezTo>
                  <a:cubicBezTo>
                    <a:pt x="8665" y="9169"/>
                    <a:pt x="8507" y="9011"/>
                    <a:pt x="8507" y="8822"/>
                  </a:cubicBezTo>
                  <a:cubicBezTo>
                    <a:pt x="8507" y="8633"/>
                    <a:pt x="8665" y="8475"/>
                    <a:pt x="8854" y="8475"/>
                  </a:cubicBezTo>
                  <a:close/>
                  <a:moveTo>
                    <a:pt x="3183" y="1"/>
                  </a:moveTo>
                  <a:cubicBezTo>
                    <a:pt x="2994" y="1"/>
                    <a:pt x="2836" y="158"/>
                    <a:pt x="2836" y="347"/>
                  </a:cubicBezTo>
                  <a:lnTo>
                    <a:pt x="2836" y="1418"/>
                  </a:lnTo>
                  <a:lnTo>
                    <a:pt x="2458" y="1418"/>
                  </a:lnTo>
                  <a:cubicBezTo>
                    <a:pt x="1891" y="1418"/>
                    <a:pt x="1418" y="1891"/>
                    <a:pt x="1418" y="2490"/>
                  </a:cubicBezTo>
                  <a:lnTo>
                    <a:pt x="1418" y="2836"/>
                  </a:lnTo>
                  <a:lnTo>
                    <a:pt x="347" y="2836"/>
                  </a:lnTo>
                  <a:cubicBezTo>
                    <a:pt x="158" y="2836"/>
                    <a:pt x="1" y="2994"/>
                    <a:pt x="1" y="3183"/>
                  </a:cubicBezTo>
                  <a:cubicBezTo>
                    <a:pt x="1" y="3372"/>
                    <a:pt x="158" y="3529"/>
                    <a:pt x="347" y="3529"/>
                  </a:cubicBezTo>
                  <a:lnTo>
                    <a:pt x="1418" y="3529"/>
                  </a:lnTo>
                  <a:lnTo>
                    <a:pt x="1418" y="4254"/>
                  </a:lnTo>
                  <a:lnTo>
                    <a:pt x="347" y="4254"/>
                  </a:lnTo>
                  <a:cubicBezTo>
                    <a:pt x="158" y="4254"/>
                    <a:pt x="1" y="4411"/>
                    <a:pt x="1" y="4600"/>
                  </a:cubicBezTo>
                  <a:cubicBezTo>
                    <a:pt x="1" y="4821"/>
                    <a:pt x="158" y="4978"/>
                    <a:pt x="347" y="4978"/>
                  </a:cubicBezTo>
                  <a:lnTo>
                    <a:pt x="1418" y="4978"/>
                  </a:lnTo>
                  <a:lnTo>
                    <a:pt x="1418" y="5672"/>
                  </a:lnTo>
                  <a:lnTo>
                    <a:pt x="347" y="5672"/>
                  </a:lnTo>
                  <a:cubicBezTo>
                    <a:pt x="158" y="5672"/>
                    <a:pt x="1" y="5829"/>
                    <a:pt x="1" y="6018"/>
                  </a:cubicBezTo>
                  <a:cubicBezTo>
                    <a:pt x="1" y="6239"/>
                    <a:pt x="158" y="6396"/>
                    <a:pt x="347" y="6396"/>
                  </a:cubicBezTo>
                  <a:lnTo>
                    <a:pt x="1418" y="6396"/>
                  </a:lnTo>
                  <a:lnTo>
                    <a:pt x="1418" y="7089"/>
                  </a:lnTo>
                  <a:lnTo>
                    <a:pt x="347" y="7089"/>
                  </a:lnTo>
                  <a:cubicBezTo>
                    <a:pt x="158" y="7089"/>
                    <a:pt x="1" y="7247"/>
                    <a:pt x="1" y="7436"/>
                  </a:cubicBezTo>
                  <a:cubicBezTo>
                    <a:pt x="1" y="7656"/>
                    <a:pt x="158" y="7814"/>
                    <a:pt x="347" y="7814"/>
                  </a:cubicBezTo>
                  <a:lnTo>
                    <a:pt x="1418" y="7814"/>
                  </a:lnTo>
                  <a:lnTo>
                    <a:pt x="1418" y="8507"/>
                  </a:lnTo>
                  <a:lnTo>
                    <a:pt x="347" y="8507"/>
                  </a:lnTo>
                  <a:cubicBezTo>
                    <a:pt x="158" y="8507"/>
                    <a:pt x="1" y="8665"/>
                    <a:pt x="1" y="8854"/>
                  </a:cubicBezTo>
                  <a:cubicBezTo>
                    <a:pt x="1" y="9074"/>
                    <a:pt x="158" y="9232"/>
                    <a:pt x="347" y="9232"/>
                  </a:cubicBezTo>
                  <a:lnTo>
                    <a:pt x="1418" y="9232"/>
                  </a:lnTo>
                  <a:lnTo>
                    <a:pt x="1418" y="9578"/>
                  </a:lnTo>
                  <a:cubicBezTo>
                    <a:pt x="1418" y="10177"/>
                    <a:pt x="1891" y="10618"/>
                    <a:pt x="2458" y="10618"/>
                  </a:cubicBezTo>
                  <a:lnTo>
                    <a:pt x="2836" y="10618"/>
                  </a:lnTo>
                  <a:lnTo>
                    <a:pt x="2836" y="11689"/>
                  </a:lnTo>
                  <a:cubicBezTo>
                    <a:pt x="2836" y="11878"/>
                    <a:pt x="2994" y="12036"/>
                    <a:pt x="3183" y="12036"/>
                  </a:cubicBezTo>
                  <a:cubicBezTo>
                    <a:pt x="3372" y="12036"/>
                    <a:pt x="3529" y="11878"/>
                    <a:pt x="3529" y="11689"/>
                  </a:cubicBezTo>
                  <a:lnTo>
                    <a:pt x="3529" y="10618"/>
                  </a:lnTo>
                  <a:lnTo>
                    <a:pt x="4254" y="10618"/>
                  </a:lnTo>
                  <a:lnTo>
                    <a:pt x="4254" y="11689"/>
                  </a:lnTo>
                  <a:cubicBezTo>
                    <a:pt x="4254" y="11878"/>
                    <a:pt x="4411" y="12036"/>
                    <a:pt x="4600" y="12036"/>
                  </a:cubicBezTo>
                  <a:cubicBezTo>
                    <a:pt x="4789" y="12036"/>
                    <a:pt x="4947" y="11878"/>
                    <a:pt x="4947" y="11689"/>
                  </a:cubicBezTo>
                  <a:lnTo>
                    <a:pt x="4947" y="10618"/>
                  </a:lnTo>
                  <a:lnTo>
                    <a:pt x="5672" y="10618"/>
                  </a:lnTo>
                  <a:lnTo>
                    <a:pt x="5672" y="11689"/>
                  </a:lnTo>
                  <a:cubicBezTo>
                    <a:pt x="5672" y="11878"/>
                    <a:pt x="5829" y="12036"/>
                    <a:pt x="6018" y="12036"/>
                  </a:cubicBezTo>
                  <a:cubicBezTo>
                    <a:pt x="6207" y="12036"/>
                    <a:pt x="6365" y="11878"/>
                    <a:pt x="6365" y="11689"/>
                  </a:cubicBezTo>
                  <a:lnTo>
                    <a:pt x="6365" y="10618"/>
                  </a:lnTo>
                  <a:lnTo>
                    <a:pt x="7089" y="10618"/>
                  </a:lnTo>
                  <a:lnTo>
                    <a:pt x="7089" y="11689"/>
                  </a:lnTo>
                  <a:cubicBezTo>
                    <a:pt x="7089" y="11878"/>
                    <a:pt x="7247" y="12036"/>
                    <a:pt x="7436" y="12036"/>
                  </a:cubicBezTo>
                  <a:cubicBezTo>
                    <a:pt x="7625" y="12036"/>
                    <a:pt x="7782" y="11878"/>
                    <a:pt x="7782" y="11689"/>
                  </a:cubicBezTo>
                  <a:lnTo>
                    <a:pt x="7782" y="10618"/>
                  </a:lnTo>
                  <a:lnTo>
                    <a:pt x="8507" y="10618"/>
                  </a:lnTo>
                  <a:lnTo>
                    <a:pt x="8507" y="11689"/>
                  </a:lnTo>
                  <a:cubicBezTo>
                    <a:pt x="8507" y="11878"/>
                    <a:pt x="8665" y="12036"/>
                    <a:pt x="8854" y="12036"/>
                  </a:cubicBezTo>
                  <a:cubicBezTo>
                    <a:pt x="9043" y="12036"/>
                    <a:pt x="9200" y="11878"/>
                    <a:pt x="9200" y="11689"/>
                  </a:cubicBezTo>
                  <a:lnTo>
                    <a:pt x="9200" y="10618"/>
                  </a:lnTo>
                  <a:lnTo>
                    <a:pt x="9547" y="10618"/>
                  </a:lnTo>
                  <a:cubicBezTo>
                    <a:pt x="10145" y="10618"/>
                    <a:pt x="10618" y="10177"/>
                    <a:pt x="10618" y="9578"/>
                  </a:cubicBezTo>
                  <a:lnTo>
                    <a:pt x="10618" y="9232"/>
                  </a:lnTo>
                  <a:lnTo>
                    <a:pt x="11689" y="9232"/>
                  </a:lnTo>
                  <a:cubicBezTo>
                    <a:pt x="11878" y="9232"/>
                    <a:pt x="12036" y="9074"/>
                    <a:pt x="12036" y="8854"/>
                  </a:cubicBezTo>
                  <a:cubicBezTo>
                    <a:pt x="12036" y="8665"/>
                    <a:pt x="11878" y="8507"/>
                    <a:pt x="11689" y="8507"/>
                  </a:cubicBezTo>
                  <a:lnTo>
                    <a:pt x="10618" y="8507"/>
                  </a:lnTo>
                  <a:lnTo>
                    <a:pt x="10618" y="7814"/>
                  </a:lnTo>
                  <a:lnTo>
                    <a:pt x="11689" y="7814"/>
                  </a:lnTo>
                  <a:cubicBezTo>
                    <a:pt x="11878" y="7814"/>
                    <a:pt x="12036" y="7656"/>
                    <a:pt x="12036" y="7436"/>
                  </a:cubicBezTo>
                  <a:cubicBezTo>
                    <a:pt x="12036" y="7247"/>
                    <a:pt x="11878" y="7089"/>
                    <a:pt x="11689" y="7089"/>
                  </a:cubicBezTo>
                  <a:lnTo>
                    <a:pt x="10618" y="7089"/>
                  </a:lnTo>
                  <a:lnTo>
                    <a:pt x="10618" y="6396"/>
                  </a:lnTo>
                  <a:lnTo>
                    <a:pt x="11689" y="6396"/>
                  </a:lnTo>
                  <a:cubicBezTo>
                    <a:pt x="11878" y="6396"/>
                    <a:pt x="12036" y="6239"/>
                    <a:pt x="12036" y="6018"/>
                  </a:cubicBezTo>
                  <a:cubicBezTo>
                    <a:pt x="12036" y="5829"/>
                    <a:pt x="11878" y="5672"/>
                    <a:pt x="11689" y="5672"/>
                  </a:cubicBezTo>
                  <a:lnTo>
                    <a:pt x="10618" y="5672"/>
                  </a:lnTo>
                  <a:lnTo>
                    <a:pt x="10618" y="4978"/>
                  </a:lnTo>
                  <a:lnTo>
                    <a:pt x="11689" y="4978"/>
                  </a:lnTo>
                  <a:cubicBezTo>
                    <a:pt x="11878" y="4978"/>
                    <a:pt x="12036" y="4821"/>
                    <a:pt x="12036" y="4600"/>
                  </a:cubicBezTo>
                  <a:cubicBezTo>
                    <a:pt x="12036" y="4411"/>
                    <a:pt x="11878" y="4254"/>
                    <a:pt x="11689" y="4254"/>
                  </a:cubicBezTo>
                  <a:lnTo>
                    <a:pt x="10618" y="4254"/>
                  </a:lnTo>
                  <a:lnTo>
                    <a:pt x="10618" y="3529"/>
                  </a:lnTo>
                  <a:lnTo>
                    <a:pt x="11689" y="3529"/>
                  </a:lnTo>
                  <a:cubicBezTo>
                    <a:pt x="11878" y="3529"/>
                    <a:pt x="12036" y="3372"/>
                    <a:pt x="12036" y="3183"/>
                  </a:cubicBezTo>
                  <a:cubicBezTo>
                    <a:pt x="12036" y="2994"/>
                    <a:pt x="11878" y="2836"/>
                    <a:pt x="11689" y="2836"/>
                  </a:cubicBezTo>
                  <a:lnTo>
                    <a:pt x="10618" y="2836"/>
                  </a:lnTo>
                  <a:lnTo>
                    <a:pt x="10618" y="2490"/>
                  </a:lnTo>
                  <a:cubicBezTo>
                    <a:pt x="10618" y="1891"/>
                    <a:pt x="10145" y="1418"/>
                    <a:pt x="9547" y="1418"/>
                  </a:cubicBezTo>
                  <a:lnTo>
                    <a:pt x="9200" y="1418"/>
                  </a:lnTo>
                  <a:lnTo>
                    <a:pt x="9200" y="347"/>
                  </a:lnTo>
                  <a:cubicBezTo>
                    <a:pt x="9200" y="158"/>
                    <a:pt x="9043" y="1"/>
                    <a:pt x="8854" y="1"/>
                  </a:cubicBezTo>
                  <a:cubicBezTo>
                    <a:pt x="8665" y="1"/>
                    <a:pt x="8507" y="158"/>
                    <a:pt x="8507" y="347"/>
                  </a:cubicBezTo>
                  <a:lnTo>
                    <a:pt x="8507" y="1418"/>
                  </a:lnTo>
                  <a:lnTo>
                    <a:pt x="7782" y="1418"/>
                  </a:lnTo>
                  <a:lnTo>
                    <a:pt x="7782" y="347"/>
                  </a:lnTo>
                  <a:cubicBezTo>
                    <a:pt x="7782" y="158"/>
                    <a:pt x="7625" y="1"/>
                    <a:pt x="7436" y="1"/>
                  </a:cubicBezTo>
                  <a:cubicBezTo>
                    <a:pt x="7247" y="1"/>
                    <a:pt x="7089" y="158"/>
                    <a:pt x="7089" y="347"/>
                  </a:cubicBezTo>
                  <a:lnTo>
                    <a:pt x="7089" y="1418"/>
                  </a:lnTo>
                  <a:lnTo>
                    <a:pt x="6365" y="1418"/>
                  </a:lnTo>
                  <a:lnTo>
                    <a:pt x="6365" y="347"/>
                  </a:lnTo>
                  <a:cubicBezTo>
                    <a:pt x="6365" y="158"/>
                    <a:pt x="6207" y="1"/>
                    <a:pt x="6018" y="1"/>
                  </a:cubicBezTo>
                  <a:cubicBezTo>
                    <a:pt x="5829" y="1"/>
                    <a:pt x="5672" y="158"/>
                    <a:pt x="5672" y="347"/>
                  </a:cubicBezTo>
                  <a:lnTo>
                    <a:pt x="5672" y="1418"/>
                  </a:lnTo>
                  <a:lnTo>
                    <a:pt x="4947" y="1418"/>
                  </a:lnTo>
                  <a:lnTo>
                    <a:pt x="4947" y="347"/>
                  </a:lnTo>
                  <a:cubicBezTo>
                    <a:pt x="4947" y="158"/>
                    <a:pt x="4789" y="1"/>
                    <a:pt x="4600" y="1"/>
                  </a:cubicBezTo>
                  <a:cubicBezTo>
                    <a:pt x="4411" y="1"/>
                    <a:pt x="4254" y="158"/>
                    <a:pt x="4254" y="347"/>
                  </a:cubicBezTo>
                  <a:lnTo>
                    <a:pt x="4254" y="1418"/>
                  </a:lnTo>
                  <a:lnTo>
                    <a:pt x="3529" y="1418"/>
                  </a:lnTo>
                  <a:lnTo>
                    <a:pt x="3529" y="347"/>
                  </a:lnTo>
                  <a:cubicBezTo>
                    <a:pt x="3529" y="158"/>
                    <a:pt x="3372" y="1"/>
                    <a:pt x="3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5" name="Google Shape;5765;p51"/>
            <p:cNvSpPr/>
            <p:nvPr/>
          </p:nvSpPr>
          <p:spPr>
            <a:xfrm>
              <a:off x="-44369750" y="33178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6" name="Google Shape;5766;p51"/>
            <p:cNvSpPr/>
            <p:nvPr/>
          </p:nvSpPr>
          <p:spPr>
            <a:xfrm>
              <a:off x="-44411500" y="3275325"/>
              <a:ext cx="100825" cy="102400"/>
            </a:xfrm>
            <a:custGeom>
              <a:avLst/>
              <a:gdLst/>
              <a:ahLst/>
              <a:cxnLst/>
              <a:rect l="l" t="t" r="r" b="b"/>
              <a:pathLst>
                <a:path w="4033" h="4096" extrusionOk="0">
                  <a:moveTo>
                    <a:pt x="2017" y="1008"/>
                  </a:moveTo>
                  <a:cubicBezTo>
                    <a:pt x="2615" y="1008"/>
                    <a:pt x="3088" y="1481"/>
                    <a:pt x="3088" y="2048"/>
                  </a:cubicBezTo>
                  <a:cubicBezTo>
                    <a:pt x="3088" y="2647"/>
                    <a:pt x="2615" y="3119"/>
                    <a:pt x="2017" y="3119"/>
                  </a:cubicBezTo>
                  <a:cubicBezTo>
                    <a:pt x="1418" y="3119"/>
                    <a:pt x="945" y="2647"/>
                    <a:pt x="945" y="2048"/>
                  </a:cubicBezTo>
                  <a:cubicBezTo>
                    <a:pt x="945" y="1481"/>
                    <a:pt x="1418" y="1008"/>
                    <a:pt x="2017" y="1008"/>
                  </a:cubicBezTo>
                  <a:close/>
                  <a:moveTo>
                    <a:pt x="1670" y="0"/>
                  </a:moveTo>
                  <a:lnTo>
                    <a:pt x="1670" y="126"/>
                  </a:lnTo>
                  <a:cubicBezTo>
                    <a:pt x="1670" y="284"/>
                    <a:pt x="1576" y="410"/>
                    <a:pt x="1418" y="441"/>
                  </a:cubicBezTo>
                  <a:cubicBezTo>
                    <a:pt x="1229" y="536"/>
                    <a:pt x="1040" y="630"/>
                    <a:pt x="882" y="756"/>
                  </a:cubicBezTo>
                  <a:cubicBezTo>
                    <a:pt x="809" y="811"/>
                    <a:pt x="725" y="845"/>
                    <a:pt x="643" y="845"/>
                  </a:cubicBezTo>
                  <a:cubicBezTo>
                    <a:pt x="584" y="845"/>
                    <a:pt x="526" y="828"/>
                    <a:pt x="473" y="788"/>
                  </a:cubicBezTo>
                  <a:lnTo>
                    <a:pt x="347" y="725"/>
                  </a:lnTo>
                  <a:lnTo>
                    <a:pt x="0" y="1324"/>
                  </a:lnTo>
                  <a:lnTo>
                    <a:pt x="126" y="1387"/>
                  </a:lnTo>
                  <a:cubicBezTo>
                    <a:pt x="252" y="1481"/>
                    <a:pt x="315" y="1639"/>
                    <a:pt x="284" y="1733"/>
                  </a:cubicBezTo>
                  <a:cubicBezTo>
                    <a:pt x="252" y="1985"/>
                    <a:pt x="252" y="2143"/>
                    <a:pt x="284" y="2363"/>
                  </a:cubicBezTo>
                  <a:cubicBezTo>
                    <a:pt x="315" y="2521"/>
                    <a:pt x="252" y="2647"/>
                    <a:pt x="126" y="2741"/>
                  </a:cubicBezTo>
                  <a:lnTo>
                    <a:pt x="0" y="2804"/>
                  </a:lnTo>
                  <a:lnTo>
                    <a:pt x="347" y="3403"/>
                  </a:lnTo>
                  <a:lnTo>
                    <a:pt x="473" y="3308"/>
                  </a:lnTo>
                  <a:cubicBezTo>
                    <a:pt x="518" y="3286"/>
                    <a:pt x="566" y="3276"/>
                    <a:pt x="616" y="3276"/>
                  </a:cubicBezTo>
                  <a:cubicBezTo>
                    <a:pt x="707" y="3276"/>
                    <a:pt x="801" y="3310"/>
                    <a:pt x="882" y="3371"/>
                  </a:cubicBezTo>
                  <a:cubicBezTo>
                    <a:pt x="1040" y="3529"/>
                    <a:pt x="1229" y="3592"/>
                    <a:pt x="1418" y="3686"/>
                  </a:cubicBezTo>
                  <a:cubicBezTo>
                    <a:pt x="1576" y="3718"/>
                    <a:pt x="1670" y="3875"/>
                    <a:pt x="1670" y="4001"/>
                  </a:cubicBezTo>
                  <a:lnTo>
                    <a:pt x="1670" y="4096"/>
                  </a:lnTo>
                  <a:lnTo>
                    <a:pt x="2363" y="4096"/>
                  </a:lnTo>
                  <a:lnTo>
                    <a:pt x="2363" y="4001"/>
                  </a:lnTo>
                  <a:cubicBezTo>
                    <a:pt x="2363" y="3844"/>
                    <a:pt x="2458" y="3718"/>
                    <a:pt x="2615" y="3686"/>
                  </a:cubicBezTo>
                  <a:cubicBezTo>
                    <a:pt x="2804" y="3592"/>
                    <a:pt x="2993" y="3466"/>
                    <a:pt x="3151" y="3371"/>
                  </a:cubicBezTo>
                  <a:cubicBezTo>
                    <a:pt x="3232" y="3310"/>
                    <a:pt x="3327" y="3276"/>
                    <a:pt x="3417" y="3276"/>
                  </a:cubicBezTo>
                  <a:cubicBezTo>
                    <a:pt x="3467" y="3276"/>
                    <a:pt x="3516" y="3286"/>
                    <a:pt x="3560" y="3308"/>
                  </a:cubicBezTo>
                  <a:lnTo>
                    <a:pt x="3686" y="3403"/>
                  </a:lnTo>
                  <a:lnTo>
                    <a:pt x="4033" y="2804"/>
                  </a:lnTo>
                  <a:lnTo>
                    <a:pt x="3907" y="2741"/>
                  </a:lnTo>
                  <a:cubicBezTo>
                    <a:pt x="3781" y="2647"/>
                    <a:pt x="3718" y="2489"/>
                    <a:pt x="3749" y="2363"/>
                  </a:cubicBezTo>
                  <a:cubicBezTo>
                    <a:pt x="3781" y="2143"/>
                    <a:pt x="3781" y="1985"/>
                    <a:pt x="3749" y="1733"/>
                  </a:cubicBezTo>
                  <a:cubicBezTo>
                    <a:pt x="3718" y="1576"/>
                    <a:pt x="3781" y="1481"/>
                    <a:pt x="3907" y="1387"/>
                  </a:cubicBezTo>
                  <a:lnTo>
                    <a:pt x="4033" y="1324"/>
                  </a:lnTo>
                  <a:lnTo>
                    <a:pt x="3686" y="725"/>
                  </a:lnTo>
                  <a:lnTo>
                    <a:pt x="3560" y="788"/>
                  </a:lnTo>
                  <a:cubicBezTo>
                    <a:pt x="3502" y="832"/>
                    <a:pt x="3437" y="855"/>
                    <a:pt x="3371" y="855"/>
                  </a:cubicBezTo>
                  <a:cubicBezTo>
                    <a:pt x="3295" y="855"/>
                    <a:pt x="3218" y="824"/>
                    <a:pt x="3151" y="756"/>
                  </a:cubicBezTo>
                  <a:cubicBezTo>
                    <a:pt x="2993" y="599"/>
                    <a:pt x="2804" y="536"/>
                    <a:pt x="2615" y="441"/>
                  </a:cubicBezTo>
                  <a:cubicBezTo>
                    <a:pt x="2458" y="410"/>
                    <a:pt x="2363" y="252"/>
                    <a:pt x="2363" y="126"/>
                  </a:cubicBezTo>
                  <a:lnTo>
                    <a:pt x="236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67" name="Google Shape;5767;p51"/>
          <p:cNvGrpSpPr/>
          <p:nvPr/>
        </p:nvGrpSpPr>
        <p:grpSpPr>
          <a:xfrm>
            <a:off x="3657015" y="4073259"/>
            <a:ext cx="441285" cy="441285"/>
            <a:chOff x="-49027775" y="3183175"/>
            <a:chExt cx="299325" cy="299325"/>
          </a:xfrm>
        </p:grpSpPr>
        <p:sp>
          <p:nvSpPr>
            <p:cNvPr id="5768" name="Google Shape;5768;p51"/>
            <p:cNvSpPr/>
            <p:nvPr/>
          </p:nvSpPr>
          <p:spPr>
            <a:xfrm>
              <a:off x="-48870250" y="3183175"/>
              <a:ext cx="141800" cy="185900"/>
            </a:xfrm>
            <a:custGeom>
              <a:avLst/>
              <a:gdLst/>
              <a:ahLst/>
              <a:cxnLst/>
              <a:rect l="l" t="t" r="r" b="b"/>
              <a:pathLst>
                <a:path w="5672" h="7436" extrusionOk="0">
                  <a:moveTo>
                    <a:pt x="1" y="0"/>
                  </a:moveTo>
                  <a:lnTo>
                    <a:pt x="1" y="1796"/>
                  </a:lnTo>
                  <a:lnTo>
                    <a:pt x="32" y="1796"/>
                  </a:lnTo>
                  <a:cubicBezTo>
                    <a:pt x="158" y="1765"/>
                    <a:pt x="284" y="1765"/>
                    <a:pt x="379" y="1765"/>
                  </a:cubicBezTo>
                  <a:cubicBezTo>
                    <a:pt x="1166" y="1765"/>
                    <a:pt x="1828" y="2395"/>
                    <a:pt x="1828" y="3182"/>
                  </a:cubicBezTo>
                  <a:cubicBezTo>
                    <a:pt x="1828" y="3970"/>
                    <a:pt x="1166" y="4600"/>
                    <a:pt x="379" y="4600"/>
                  </a:cubicBezTo>
                  <a:cubicBezTo>
                    <a:pt x="284" y="4600"/>
                    <a:pt x="158" y="4600"/>
                    <a:pt x="32" y="4568"/>
                  </a:cubicBezTo>
                  <a:lnTo>
                    <a:pt x="32" y="5671"/>
                  </a:lnTo>
                  <a:lnTo>
                    <a:pt x="1702" y="5671"/>
                  </a:lnTo>
                  <a:cubicBezTo>
                    <a:pt x="2017" y="5671"/>
                    <a:pt x="2175" y="6018"/>
                    <a:pt x="1954" y="6270"/>
                  </a:cubicBezTo>
                  <a:cubicBezTo>
                    <a:pt x="1860" y="6364"/>
                    <a:pt x="1765" y="6585"/>
                    <a:pt x="1765" y="6742"/>
                  </a:cubicBezTo>
                  <a:cubicBezTo>
                    <a:pt x="1765" y="7120"/>
                    <a:pt x="2080" y="7435"/>
                    <a:pt x="2490" y="7435"/>
                  </a:cubicBezTo>
                  <a:cubicBezTo>
                    <a:pt x="2868" y="7435"/>
                    <a:pt x="3183" y="7120"/>
                    <a:pt x="3183" y="6742"/>
                  </a:cubicBezTo>
                  <a:cubicBezTo>
                    <a:pt x="3183" y="6585"/>
                    <a:pt x="3120" y="6364"/>
                    <a:pt x="2994" y="6270"/>
                  </a:cubicBezTo>
                  <a:cubicBezTo>
                    <a:pt x="2805" y="6018"/>
                    <a:pt x="2962" y="5671"/>
                    <a:pt x="3277" y="5671"/>
                  </a:cubicBezTo>
                  <a:lnTo>
                    <a:pt x="5672" y="5671"/>
                  </a:lnTo>
                  <a:lnTo>
                    <a:pt x="5672" y="1765"/>
                  </a:lnTo>
                  <a:cubicBezTo>
                    <a:pt x="5672" y="788"/>
                    <a:pt x="4884" y="0"/>
                    <a:pt x="39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69" name="Google Shape;5769;p51"/>
            <p:cNvSpPr/>
            <p:nvPr/>
          </p:nvSpPr>
          <p:spPr>
            <a:xfrm>
              <a:off x="-49027775" y="3183175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1765" y="0"/>
                  </a:moveTo>
                  <a:cubicBezTo>
                    <a:pt x="788" y="0"/>
                    <a:pt x="1" y="788"/>
                    <a:pt x="1" y="1765"/>
                  </a:cubicBezTo>
                  <a:lnTo>
                    <a:pt x="1" y="5671"/>
                  </a:lnTo>
                  <a:lnTo>
                    <a:pt x="1828" y="5671"/>
                  </a:lnTo>
                  <a:lnTo>
                    <a:pt x="1828" y="5640"/>
                  </a:lnTo>
                  <a:cubicBezTo>
                    <a:pt x="1765" y="5514"/>
                    <a:pt x="1765" y="5388"/>
                    <a:pt x="1765" y="5262"/>
                  </a:cubicBezTo>
                  <a:cubicBezTo>
                    <a:pt x="1765" y="4474"/>
                    <a:pt x="2395" y="3844"/>
                    <a:pt x="3183" y="3844"/>
                  </a:cubicBezTo>
                  <a:cubicBezTo>
                    <a:pt x="3970" y="3844"/>
                    <a:pt x="4600" y="4474"/>
                    <a:pt x="4600" y="5262"/>
                  </a:cubicBezTo>
                  <a:cubicBezTo>
                    <a:pt x="4600" y="5388"/>
                    <a:pt x="4569" y="5514"/>
                    <a:pt x="4569" y="5640"/>
                  </a:cubicBezTo>
                  <a:lnTo>
                    <a:pt x="5672" y="5640"/>
                  </a:lnTo>
                  <a:lnTo>
                    <a:pt x="5672" y="3970"/>
                  </a:lnTo>
                  <a:cubicBezTo>
                    <a:pt x="5672" y="3748"/>
                    <a:pt x="5843" y="3605"/>
                    <a:pt x="6032" y="3605"/>
                  </a:cubicBezTo>
                  <a:cubicBezTo>
                    <a:pt x="6112" y="3605"/>
                    <a:pt x="6195" y="3630"/>
                    <a:pt x="6270" y="3686"/>
                  </a:cubicBezTo>
                  <a:cubicBezTo>
                    <a:pt x="6396" y="3812"/>
                    <a:pt x="6585" y="3907"/>
                    <a:pt x="6743" y="3907"/>
                  </a:cubicBezTo>
                  <a:cubicBezTo>
                    <a:pt x="7121" y="3907"/>
                    <a:pt x="7436" y="3592"/>
                    <a:pt x="7436" y="3182"/>
                  </a:cubicBezTo>
                  <a:cubicBezTo>
                    <a:pt x="7436" y="2804"/>
                    <a:pt x="7121" y="2489"/>
                    <a:pt x="6743" y="2489"/>
                  </a:cubicBezTo>
                  <a:cubicBezTo>
                    <a:pt x="6585" y="2489"/>
                    <a:pt x="6396" y="2552"/>
                    <a:pt x="6270" y="2678"/>
                  </a:cubicBezTo>
                  <a:cubicBezTo>
                    <a:pt x="6195" y="2734"/>
                    <a:pt x="6112" y="2760"/>
                    <a:pt x="6032" y="2760"/>
                  </a:cubicBezTo>
                  <a:cubicBezTo>
                    <a:pt x="5843" y="2760"/>
                    <a:pt x="5672" y="2616"/>
                    <a:pt x="5672" y="2395"/>
                  </a:cubicBezTo>
                  <a:lnTo>
                    <a:pt x="56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0" name="Google Shape;5770;p51"/>
            <p:cNvSpPr/>
            <p:nvPr/>
          </p:nvSpPr>
          <p:spPr>
            <a:xfrm>
              <a:off x="-49027775" y="3295800"/>
              <a:ext cx="141800" cy="186700"/>
            </a:xfrm>
            <a:custGeom>
              <a:avLst/>
              <a:gdLst/>
              <a:ahLst/>
              <a:cxnLst/>
              <a:rect l="l" t="t" r="r" b="b"/>
              <a:pathLst>
                <a:path w="5672" h="7468" extrusionOk="0">
                  <a:moveTo>
                    <a:pt x="3183" y="0"/>
                  </a:moveTo>
                  <a:cubicBezTo>
                    <a:pt x="2805" y="0"/>
                    <a:pt x="2490" y="315"/>
                    <a:pt x="2490" y="725"/>
                  </a:cubicBezTo>
                  <a:cubicBezTo>
                    <a:pt x="2490" y="883"/>
                    <a:pt x="2553" y="1072"/>
                    <a:pt x="2679" y="1198"/>
                  </a:cubicBezTo>
                  <a:cubicBezTo>
                    <a:pt x="2868" y="1418"/>
                    <a:pt x="2710" y="1796"/>
                    <a:pt x="2395" y="1796"/>
                  </a:cubicBezTo>
                  <a:lnTo>
                    <a:pt x="1" y="1796"/>
                  </a:lnTo>
                  <a:lnTo>
                    <a:pt x="1" y="5671"/>
                  </a:lnTo>
                  <a:cubicBezTo>
                    <a:pt x="1" y="6679"/>
                    <a:pt x="788" y="7467"/>
                    <a:pt x="1765" y="7467"/>
                  </a:cubicBezTo>
                  <a:lnTo>
                    <a:pt x="5672" y="7467"/>
                  </a:lnTo>
                  <a:lnTo>
                    <a:pt x="5672" y="5640"/>
                  </a:lnTo>
                  <a:lnTo>
                    <a:pt x="5640" y="5640"/>
                  </a:lnTo>
                  <a:cubicBezTo>
                    <a:pt x="5514" y="5703"/>
                    <a:pt x="5388" y="5703"/>
                    <a:pt x="5294" y="5703"/>
                  </a:cubicBezTo>
                  <a:cubicBezTo>
                    <a:pt x="4506" y="5703"/>
                    <a:pt x="3844" y="5041"/>
                    <a:pt x="3844" y="4254"/>
                  </a:cubicBezTo>
                  <a:cubicBezTo>
                    <a:pt x="3844" y="3466"/>
                    <a:pt x="4506" y="2867"/>
                    <a:pt x="5294" y="2867"/>
                  </a:cubicBezTo>
                  <a:cubicBezTo>
                    <a:pt x="5388" y="2867"/>
                    <a:pt x="5514" y="2867"/>
                    <a:pt x="5640" y="2899"/>
                  </a:cubicBezTo>
                  <a:lnTo>
                    <a:pt x="5640" y="1796"/>
                  </a:lnTo>
                  <a:lnTo>
                    <a:pt x="3970" y="1796"/>
                  </a:lnTo>
                  <a:cubicBezTo>
                    <a:pt x="3655" y="1796"/>
                    <a:pt x="3498" y="1418"/>
                    <a:pt x="3718" y="1198"/>
                  </a:cubicBezTo>
                  <a:cubicBezTo>
                    <a:pt x="3813" y="1072"/>
                    <a:pt x="3907" y="883"/>
                    <a:pt x="3907" y="725"/>
                  </a:cubicBezTo>
                  <a:cubicBezTo>
                    <a:pt x="3907" y="315"/>
                    <a:pt x="3592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1" name="Google Shape;5771;p51"/>
            <p:cNvSpPr/>
            <p:nvPr/>
          </p:nvSpPr>
          <p:spPr>
            <a:xfrm>
              <a:off x="-48914350" y="3340700"/>
              <a:ext cx="185900" cy="141800"/>
            </a:xfrm>
            <a:custGeom>
              <a:avLst/>
              <a:gdLst/>
              <a:ahLst/>
              <a:cxnLst/>
              <a:rect l="l" t="t" r="r" b="b"/>
              <a:pathLst>
                <a:path w="7436" h="5672" extrusionOk="0">
                  <a:moveTo>
                    <a:pt x="5608" y="0"/>
                  </a:moveTo>
                  <a:lnTo>
                    <a:pt x="5608" y="32"/>
                  </a:lnTo>
                  <a:cubicBezTo>
                    <a:pt x="5671" y="158"/>
                    <a:pt x="5671" y="284"/>
                    <a:pt x="5671" y="378"/>
                  </a:cubicBezTo>
                  <a:cubicBezTo>
                    <a:pt x="5671" y="1166"/>
                    <a:pt x="5041" y="1796"/>
                    <a:pt x="4254" y="1796"/>
                  </a:cubicBezTo>
                  <a:cubicBezTo>
                    <a:pt x="3466" y="1796"/>
                    <a:pt x="2836" y="1166"/>
                    <a:pt x="2836" y="378"/>
                  </a:cubicBezTo>
                  <a:cubicBezTo>
                    <a:pt x="2836" y="284"/>
                    <a:pt x="2867" y="158"/>
                    <a:pt x="2867" y="32"/>
                  </a:cubicBezTo>
                  <a:lnTo>
                    <a:pt x="1765" y="32"/>
                  </a:lnTo>
                  <a:lnTo>
                    <a:pt x="1765" y="1670"/>
                  </a:lnTo>
                  <a:cubicBezTo>
                    <a:pt x="1765" y="1907"/>
                    <a:pt x="1602" y="2041"/>
                    <a:pt x="1419" y="2041"/>
                  </a:cubicBezTo>
                  <a:cubicBezTo>
                    <a:pt x="1334" y="2041"/>
                    <a:pt x="1245" y="2013"/>
                    <a:pt x="1166" y="1954"/>
                  </a:cubicBezTo>
                  <a:cubicBezTo>
                    <a:pt x="1040" y="1827"/>
                    <a:pt x="851" y="1764"/>
                    <a:pt x="694" y="1764"/>
                  </a:cubicBezTo>
                  <a:cubicBezTo>
                    <a:pt x="315" y="1764"/>
                    <a:pt x="0" y="2080"/>
                    <a:pt x="0" y="2458"/>
                  </a:cubicBezTo>
                  <a:cubicBezTo>
                    <a:pt x="0" y="2867"/>
                    <a:pt x="315" y="3182"/>
                    <a:pt x="694" y="3182"/>
                  </a:cubicBezTo>
                  <a:cubicBezTo>
                    <a:pt x="851" y="3182"/>
                    <a:pt x="1040" y="3119"/>
                    <a:pt x="1166" y="2993"/>
                  </a:cubicBezTo>
                  <a:cubicBezTo>
                    <a:pt x="1247" y="2933"/>
                    <a:pt x="1337" y="2904"/>
                    <a:pt x="1423" y="2904"/>
                  </a:cubicBezTo>
                  <a:cubicBezTo>
                    <a:pt x="1605" y="2904"/>
                    <a:pt x="1765" y="3031"/>
                    <a:pt x="1765" y="3245"/>
                  </a:cubicBezTo>
                  <a:lnTo>
                    <a:pt x="1765" y="5671"/>
                  </a:lnTo>
                  <a:lnTo>
                    <a:pt x="5671" y="5671"/>
                  </a:lnTo>
                  <a:cubicBezTo>
                    <a:pt x="6648" y="5671"/>
                    <a:pt x="7436" y="4883"/>
                    <a:pt x="7436" y="3907"/>
                  </a:cubicBezTo>
                  <a:lnTo>
                    <a:pt x="743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72" name="Google Shape;5772;p51"/>
          <p:cNvGrpSpPr/>
          <p:nvPr/>
        </p:nvGrpSpPr>
        <p:grpSpPr>
          <a:xfrm>
            <a:off x="3656445" y="4615493"/>
            <a:ext cx="442428" cy="444787"/>
            <a:chOff x="-49027775" y="3550975"/>
            <a:chExt cx="300100" cy="301700"/>
          </a:xfrm>
        </p:grpSpPr>
        <p:sp>
          <p:nvSpPr>
            <p:cNvPr id="5773" name="Google Shape;5773;p51"/>
            <p:cNvSpPr/>
            <p:nvPr/>
          </p:nvSpPr>
          <p:spPr>
            <a:xfrm>
              <a:off x="-48941125" y="3613200"/>
              <a:ext cx="74050" cy="26825"/>
            </a:xfrm>
            <a:custGeom>
              <a:avLst/>
              <a:gdLst/>
              <a:ahLst/>
              <a:cxnLst/>
              <a:rect l="l" t="t" r="r" b="b"/>
              <a:pathLst>
                <a:path w="2962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702" y="1072"/>
                  </a:lnTo>
                  <a:lnTo>
                    <a:pt x="29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4" name="Google Shape;5774;p51"/>
            <p:cNvSpPr/>
            <p:nvPr/>
          </p:nvSpPr>
          <p:spPr>
            <a:xfrm>
              <a:off x="-488710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0" y="1"/>
                  </a:moveTo>
                  <a:lnTo>
                    <a:pt x="0" y="1072"/>
                  </a:lnTo>
                  <a:lnTo>
                    <a:pt x="1670" y="1072"/>
                  </a:lnTo>
                  <a:lnTo>
                    <a:pt x="29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5" name="Google Shape;5775;p51"/>
            <p:cNvSpPr/>
            <p:nvPr/>
          </p:nvSpPr>
          <p:spPr>
            <a:xfrm>
              <a:off x="-48893075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0" y="1"/>
                  </a:moveTo>
                  <a:lnTo>
                    <a:pt x="2142" y="1734"/>
                  </a:lnTo>
                  <a:lnTo>
                    <a:pt x="3812" y="1734"/>
                  </a:ln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6" name="Google Shape;5776;p51"/>
            <p:cNvSpPr/>
            <p:nvPr/>
          </p:nvSpPr>
          <p:spPr>
            <a:xfrm>
              <a:off x="-49027775" y="3550975"/>
              <a:ext cx="100050" cy="87475"/>
            </a:xfrm>
            <a:custGeom>
              <a:avLst/>
              <a:gdLst/>
              <a:ahLst/>
              <a:cxnLst/>
              <a:rect l="l" t="t" r="r" b="b"/>
              <a:pathLst>
                <a:path w="4002" h="3499" extrusionOk="0">
                  <a:moveTo>
                    <a:pt x="2112" y="1797"/>
                  </a:moveTo>
                  <a:cubicBezTo>
                    <a:pt x="2332" y="1797"/>
                    <a:pt x="2490" y="1923"/>
                    <a:pt x="2490" y="2143"/>
                  </a:cubicBezTo>
                  <a:cubicBezTo>
                    <a:pt x="2490" y="2332"/>
                    <a:pt x="2332" y="2490"/>
                    <a:pt x="2112" y="2490"/>
                  </a:cubicBezTo>
                  <a:cubicBezTo>
                    <a:pt x="1923" y="2490"/>
                    <a:pt x="1765" y="2332"/>
                    <a:pt x="1765" y="2143"/>
                  </a:cubicBezTo>
                  <a:cubicBezTo>
                    <a:pt x="1765" y="1923"/>
                    <a:pt x="1923" y="1797"/>
                    <a:pt x="2112" y="1797"/>
                  </a:cubicBezTo>
                  <a:close/>
                  <a:moveTo>
                    <a:pt x="1072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3498"/>
                  </a:lnTo>
                  <a:lnTo>
                    <a:pt x="2364" y="3498"/>
                  </a:lnTo>
                  <a:lnTo>
                    <a:pt x="4002" y="2143"/>
                  </a:lnTo>
                  <a:lnTo>
                    <a:pt x="148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7" name="Google Shape;5777;p51"/>
            <p:cNvSpPr/>
            <p:nvPr/>
          </p:nvSpPr>
          <p:spPr>
            <a:xfrm>
              <a:off x="-48962400" y="3552550"/>
              <a:ext cx="95325" cy="43350"/>
            </a:xfrm>
            <a:custGeom>
              <a:avLst/>
              <a:gdLst/>
              <a:ahLst/>
              <a:cxnLst/>
              <a:rect l="l" t="t" r="r" b="b"/>
              <a:pathLst>
                <a:path w="3813" h="1734" extrusionOk="0">
                  <a:moveTo>
                    <a:pt x="1" y="1"/>
                  </a:moveTo>
                  <a:lnTo>
                    <a:pt x="2111" y="1734"/>
                  </a:lnTo>
                  <a:lnTo>
                    <a:pt x="3813" y="1734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8" name="Google Shape;5778;p51"/>
            <p:cNvSpPr/>
            <p:nvPr/>
          </p:nvSpPr>
          <p:spPr>
            <a:xfrm>
              <a:off x="-49027775" y="3657325"/>
              <a:ext cx="300100" cy="195350"/>
            </a:xfrm>
            <a:custGeom>
              <a:avLst/>
              <a:gdLst/>
              <a:ahLst/>
              <a:cxnLst/>
              <a:rect l="l" t="t" r="r" b="b"/>
              <a:pathLst>
                <a:path w="12004" h="7814" extrusionOk="0">
                  <a:moveTo>
                    <a:pt x="5987" y="410"/>
                  </a:moveTo>
                  <a:cubicBezTo>
                    <a:pt x="7719" y="410"/>
                    <a:pt x="9137" y="1827"/>
                    <a:pt x="9137" y="3560"/>
                  </a:cubicBezTo>
                  <a:cubicBezTo>
                    <a:pt x="9137" y="5293"/>
                    <a:pt x="7719" y="6711"/>
                    <a:pt x="5987" y="6711"/>
                  </a:cubicBezTo>
                  <a:cubicBezTo>
                    <a:pt x="4254" y="6711"/>
                    <a:pt x="2836" y="5293"/>
                    <a:pt x="2836" y="3560"/>
                  </a:cubicBezTo>
                  <a:cubicBezTo>
                    <a:pt x="2836" y="1827"/>
                    <a:pt x="4254" y="410"/>
                    <a:pt x="5987" y="410"/>
                  </a:cubicBezTo>
                  <a:close/>
                  <a:moveTo>
                    <a:pt x="1" y="0"/>
                  </a:moveTo>
                  <a:lnTo>
                    <a:pt x="1" y="6742"/>
                  </a:lnTo>
                  <a:cubicBezTo>
                    <a:pt x="1" y="7341"/>
                    <a:pt x="473" y="7813"/>
                    <a:pt x="1072" y="7813"/>
                  </a:cubicBezTo>
                  <a:lnTo>
                    <a:pt x="10933" y="7813"/>
                  </a:lnTo>
                  <a:cubicBezTo>
                    <a:pt x="11532" y="7813"/>
                    <a:pt x="12004" y="7341"/>
                    <a:pt x="12004" y="6742"/>
                  </a:cubicBezTo>
                  <a:lnTo>
                    <a:pt x="120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79" name="Google Shape;5779;p51"/>
            <p:cNvSpPr/>
            <p:nvPr/>
          </p:nvSpPr>
          <p:spPr>
            <a:xfrm>
              <a:off x="-48886775" y="3726625"/>
              <a:ext cx="28375" cy="37050"/>
            </a:xfrm>
            <a:custGeom>
              <a:avLst/>
              <a:gdLst/>
              <a:ahLst/>
              <a:cxnLst/>
              <a:rect l="l" t="t" r="r" b="b"/>
              <a:pathLst>
                <a:path w="1135" h="1482" extrusionOk="0">
                  <a:moveTo>
                    <a:pt x="0" y="1"/>
                  </a:moveTo>
                  <a:lnTo>
                    <a:pt x="0" y="1481"/>
                  </a:lnTo>
                  <a:lnTo>
                    <a:pt x="1134" y="757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0" name="Google Shape;5780;p51"/>
            <p:cNvSpPr/>
            <p:nvPr/>
          </p:nvSpPr>
          <p:spPr>
            <a:xfrm>
              <a:off x="-48822975" y="3550975"/>
              <a:ext cx="94525" cy="44925"/>
            </a:xfrm>
            <a:custGeom>
              <a:avLst/>
              <a:gdLst/>
              <a:ahLst/>
              <a:cxnLst/>
              <a:rect l="l" t="t" r="r" b="b"/>
              <a:pathLst>
                <a:path w="3781" h="1797" extrusionOk="0">
                  <a:moveTo>
                    <a:pt x="0" y="1"/>
                  </a:moveTo>
                  <a:lnTo>
                    <a:pt x="2111" y="1797"/>
                  </a:lnTo>
                  <a:lnTo>
                    <a:pt x="3781" y="1797"/>
                  </a:lnTo>
                  <a:lnTo>
                    <a:pt x="3781" y="1072"/>
                  </a:lnTo>
                  <a:cubicBezTo>
                    <a:pt x="3781" y="474"/>
                    <a:pt x="3308" y="1"/>
                    <a:pt x="27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1" name="Google Shape;5781;p51"/>
            <p:cNvSpPr/>
            <p:nvPr/>
          </p:nvSpPr>
          <p:spPr>
            <a:xfrm>
              <a:off x="-48939550" y="3684100"/>
              <a:ext cx="122100" cy="122100"/>
            </a:xfrm>
            <a:custGeom>
              <a:avLst/>
              <a:gdLst/>
              <a:ahLst/>
              <a:cxnLst/>
              <a:rect l="l" t="t" r="r" b="b"/>
              <a:pathLst>
                <a:path w="4884" h="4884" extrusionOk="0">
                  <a:moveTo>
                    <a:pt x="1741" y="757"/>
                  </a:moveTo>
                  <a:cubicBezTo>
                    <a:pt x="1812" y="757"/>
                    <a:pt x="1885" y="777"/>
                    <a:pt x="1954" y="819"/>
                  </a:cubicBezTo>
                  <a:lnTo>
                    <a:pt x="4064" y="2237"/>
                  </a:lnTo>
                  <a:cubicBezTo>
                    <a:pt x="4253" y="2300"/>
                    <a:pt x="4253" y="2615"/>
                    <a:pt x="4064" y="2773"/>
                  </a:cubicBezTo>
                  <a:lnTo>
                    <a:pt x="1954" y="4190"/>
                  </a:lnTo>
                  <a:cubicBezTo>
                    <a:pt x="1885" y="4233"/>
                    <a:pt x="1812" y="4253"/>
                    <a:pt x="1741" y="4253"/>
                  </a:cubicBezTo>
                  <a:cubicBezTo>
                    <a:pt x="1553" y="4253"/>
                    <a:pt x="1387" y="4113"/>
                    <a:pt x="1387" y="3907"/>
                  </a:cubicBezTo>
                  <a:lnTo>
                    <a:pt x="1387" y="1103"/>
                  </a:lnTo>
                  <a:cubicBezTo>
                    <a:pt x="1387" y="897"/>
                    <a:pt x="1553" y="757"/>
                    <a:pt x="1741" y="757"/>
                  </a:cubicBezTo>
                  <a:close/>
                  <a:moveTo>
                    <a:pt x="2458" y="0"/>
                  </a:moveTo>
                  <a:cubicBezTo>
                    <a:pt x="1103" y="0"/>
                    <a:pt x="0" y="1103"/>
                    <a:pt x="0" y="2458"/>
                  </a:cubicBezTo>
                  <a:cubicBezTo>
                    <a:pt x="0" y="3781"/>
                    <a:pt x="1103" y="4884"/>
                    <a:pt x="2458" y="4884"/>
                  </a:cubicBezTo>
                  <a:cubicBezTo>
                    <a:pt x="3781" y="4884"/>
                    <a:pt x="4884" y="3781"/>
                    <a:pt x="4884" y="2458"/>
                  </a:cubicBezTo>
                  <a:cubicBezTo>
                    <a:pt x="4884" y="1103"/>
                    <a:pt x="3812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2" name="Google Shape;5782;p51"/>
            <p:cNvSpPr/>
            <p:nvPr/>
          </p:nvSpPr>
          <p:spPr>
            <a:xfrm>
              <a:off x="-48801725" y="3613200"/>
              <a:ext cx="73275" cy="26825"/>
            </a:xfrm>
            <a:custGeom>
              <a:avLst/>
              <a:gdLst/>
              <a:ahLst/>
              <a:cxnLst/>
              <a:rect l="l" t="t" r="r" b="b"/>
              <a:pathLst>
                <a:path w="2931" h="1073" extrusionOk="0">
                  <a:moveTo>
                    <a:pt x="1261" y="1"/>
                  </a:moveTo>
                  <a:lnTo>
                    <a:pt x="1" y="1072"/>
                  </a:lnTo>
                  <a:lnTo>
                    <a:pt x="2931" y="1072"/>
                  </a:ln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83" name="Google Shape;5783;p51"/>
          <p:cNvGrpSpPr/>
          <p:nvPr/>
        </p:nvGrpSpPr>
        <p:grpSpPr>
          <a:xfrm>
            <a:off x="3654048" y="5159794"/>
            <a:ext cx="447219" cy="442759"/>
            <a:chOff x="-49031025" y="3920175"/>
            <a:chExt cx="303350" cy="300325"/>
          </a:xfrm>
        </p:grpSpPr>
        <p:sp>
          <p:nvSpPr>
            <p:cNvPr id="5784" name="Google Shape;5784;p51"/>
            <p:cNvSpPr/>
            <p:nvPr/>
          </p:nvSpPr>
          <p:spPr>
            <a:xfrm>
              <a:off x="-49031025" y="4131875"/>
              <a:ext cx="109600" cy="88625"/>
            </a:xfrm>
            <a:custGeom>
              <a:avLst/>
              <a:gdLst/>
              <a:ahLst/>
              <a:cxnLst/>
              <a:rect l="l" t="t" r="r" b="b"/>
              <a:pathLst>
                <a:path w="4384" h="3545" extrusionOk="0">
                  <a:moveTo>
                    <a:pt x="472" y="1"/>
                  </a:moveTo>
                  <a:cubicBezTo>
                    <a:pt x="202" y="1"/>
                    <a:pt x="0" y="326"/>
                    <a:pt x="225" y="551"/>
                  </a:cubicBezTo>
                  <a:lnTo>
                    <a:pt x="2336" y="3387"/>
                  </a:lnTo>
                  <a:cubicBezTo>
                    <a:pt x="2399" y="3481"/>
                    <a:pt x="2494" y="3544"/>
                    <a:pt x="2620" y="3544"/>
                  </a:cubicBezTo>
                  <a:lnTo>
                    <a:pt x="4384" y="3544"/>
                  </a:lnTo>
                  <a:lnTo>
                    <a:pt x="2620" y="583"/>
                  </a:lnTo>
                  <a:lnTo>
                    <a:pt x="572" y="16"/>
                  </a:lnTo>
                  <a:cubicBezTo>
                    <a:pt x="538" y="5"/>
                    <a:pt x="505" y="1"/>
                    <a:pt x="4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5" name="Google Shape;5785;p51"/>
            <p:cNvSpPr/>
            <p:nvPr/>
          </p:nvSpPr>
          <p:spPr>
            <a:xfrm>
              <a:off x="-48921450" y="3920175"/>
              <a:ext cx="79575" cy="130975"/>
            </a:xfrm>
            <a:custGeom>
              <a:avLst/>
              <a:gdLst/>
              <a:ahLst/>
              <a:cxnLst/>
              <a:rect l="l" t="t" r="r" b="b"/>
              <a:pathLst>
                <a:path w="3183" h="5239" extrusionOk="0">
                  <a:moveTo>
                    <a:pt x="302" y="1"/>
                  </a:moveTo>
                  <a:cubicBezTo>
                    <a:pt x="275" y="1"/>
                    <a:pt x="248" y="3"/>
                    <a:pt x="221" y="9"/>
                  </a:cubicBezTo>
                  <a:cubicBezTo>
                    <a:pt x="64" y="40"/>
                    <a:pt x="1" y="198"/>
                    <a:pt x="1" y="355"/>
                  </a:cubicBezTo>
                  <a:lnTo>
                    <a:pt x="64" y="1269"/>
                  </a:lnTo>
                  <a:lnTo>
                    <a:pt x="2584" y="5239"/>
                  </a:lnTo>
                  <a:lnTo>
                    <a:pt x="3183" y="4199"/>
                  </a:lnTo>
                  <a:lnTo>
                    <a:pt x="631" y="166"/>
                  </a:lnTo>
                  <a:cubicBezTo>
                    <a:pt x="553" y="62"/>
                    <a:pt x="431" y="1"/>
                    <a:pt x="3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6" name="Google Shape;5786;p51"/>
            <p:cNvSpPr/>
            <p:nvPr/>
          </p:nvSpPr>
          <p:spPr>
            <a:xfrm>
              <a:off x="-48842675" y="4008100"/>
              <a:ext cx="115000" cy="53300"/>
            </a:xfrm>
            <a:custGeom>
              <a:avLst/>
              <a:gdLst/>
              <a:ahLst/>
              <a:cxnLst/>
              <a:rect l="l" t="t" r="r" b="b"/>
              <a:pathLst>
                <a:path w="4600" h="2132" extrusionOk="0">
                  <a:moveTo>
                    <a:pt x="1359" y="0"/>
                  </a:moveTo>
                  <a:cubicBezTo>
                    <a:pt x="1245" y="0"/>
                    <a:pt x="1132" y="57"/>
                    <a:pt x="1072" y="178"/>
                  </a:cubicBezTo>
                  <a:lnTo>
                    <a:pt x="0" y="2131"/>
                  </a:lnTo>
                  <a:lnTo>
                    <a:pt x="4191" y="2131"/>
                  </a:lnTo>
                  <a:cubicBezTo>
                    <a:pt x="4317" y="2131"/>
                    <a:pt x="4506" y="2005"/>
                    <a:pt x="4537" y="1848"/>
                  </a:cubicBezTo>
                  <a:cubicBezTo>
                    <a:pt x="4600" y="1690"/>
                    <a:pt x="4537" y="1533"/>
                    <a:pt x="4380" y="1469"/>
                  </a:cubicBezTo>
                  <a:lnTo>
                    <a:pt x="1544" y="52"/>
                  </a:lnTo>
                  <a:cubicBezTo>
                    <a:pt x="1488" y="18"/>
                    <a:pt x="1423" y="0"/>
                    <a:pt x="13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7" name="Google Shape;5787;p51"/>
            <p:cNvSpPr/>
            <p:nvPr/>
          </p:nvSpPr>
          <p:spPr>
            <a:xfrm>
              <a:off x="-48838750" y="4078700"/>
              <a:ext cx="51225" cy="66975"/>
            </a:xfrm>
            <a:custGeom>
              <a:avLst/>
              <a:gdLst/>
              <a:ahLst/>
              <a:cxnLst/>
              <a:rect l="l" t="t" r="r" b="b"/>
              <a:pathLst>
                <a:path w="2049" h="2679" extrusionOk="0">
                  <a:moveTo>
                    <a:pt x="1" y="0"/>
                  </a:moveTo>
                  <a:lnTo>
                    <a:pt x="1734" y="2678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8" name="Google Shape;5788;p51"/>
            <p:cNvSpPr/>
            <p:nvPr/>
          </p:nvSpPr>
          <p:spPr>
            <a:xfrm>
              <a:off x="-48975000" y="3920575"/>
              <a:ext cx="173300" cy="248725"/>
            </a:xfrm>
            <a:custGeom>
              <a:avLst/>
              <a:gdLst/>
              <a:ahLst/>
              <a:cxnLst/>
              <a:rect l="l" t="t" r="r" b="b"/>
              <a:pathLst>
                <a:path w="6932" h="9949" extrusionOk="0">
                  <a:moveTo>
                    <a:pt x="374" y="0"/>
                  </a:moveTo>
                  <a:cubicBezTo>
                    <a:pt x="334" y="0"/>
                    <a:pt x="293" y="8"/>
                    <a:pt x="253" y="24"/>
                  </a:cubicBezTo>
                  <a:cubicBezTo>
                    <a:pt x="95" y="87"/>
                    <a:pt x="1" y="245"/>
                    <a:pt x="1" y="402"/>
                  </a:cubicBezTo>
                  <a:lnTo>
                    <a:pt x="694" y="7585"/>
                  </a:lnTo>
                  <a:lnTo>
                    <a:pt x="6932" y="9948"/>
                  </a:lnTo>
                  <a:lnTo>
                    <a:pt x="694" y="182"/>
                  </a:lnTo>
                  <a:cubicBezTo>
                    <a:pt x="600" y="65"/>
                    <a:pt x="489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89" name="Google Shape;5789;p51"/>
            <p:cNvSpPr/>
            <p:nvPr/>
          </p:nvSpPr>
          <p:spPr>
            <a:xfrm>
              <a:off x="-48955300" y="4129900"/>
              <a:ext cx="151250" cy="89800"/>
            </a:xfrm>
            <a:custGeom>
              <a:avLst/>
              <a:gdLst/>
              <a:ahLst/>
              <a:cxnLst/>
              <a:rect l="l" t="t" r="r" b="b"/>
              <a:pathLst>
                <a:path w="6050" h="3592" extrusionOk="0">
                  <a:moveTo>
                    <a:pt x="0" y="0"/>
                  </a:moveTo>
                  <a:lnTo>
                    <a:pt x="2174" y="3592"/>
                  </a:lnTo>
                  <a:lnTo>
                    <a:pt x="5167" y="3592"/>
                  </a:lnTo>
                  <a:cubicBezTo>
                    <a:pt x="5293" y="3592"/>
                    <a:pt x="5419" y="3529"/>
                    <a:pt x="5482" y="3403"/>
                  </a:cubicBezTo>
                  <a:lnTo>
                    <a:pt x="6049" y="22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0" name="Google Shape;5790;p51"/>
          <p:cNvGrpSpPr/>
          <p:nvPr/>
        </p:nvGrpSpPr>
        <p:grpSpPr>
          <a:xfrm>
            <a:off x="6408449" y="4098800"/>
            <a:ext cx="443569" cy="441285"/>
            <a:chOff x="-47155575" y="3200500"/>
            <a:chExt cx="300875" cy="299325"/>
          </a:xfrm>
        </p:grpSpPr>
        <p:sp>
          <p:nvSpPr>
            <p:cNvPr id="5791" name="Google Shape;5791;p51"/>
            <p:cNvSpPr/>
            <p:nvPr/>
          </p:nvSpPr>
          <p:spPr>
            <a:xfrm>
              <a:off x="-46943725" y="3206000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2" name="Google Shape;5792;p51"/>
            <p:cNvSpPr/>
            <p:nvPr/>
          </p:nvSpPr>
          <p:spPr>
            <a:xfrm>
              <a:off x="-47118575" y="3200500"/>
              <a:ext cx="228450" cy="89025"/>
            </a:xfrm>
            <a:custGeom>
              <a:avLst/>
              <a:gdLst/>
              <a:ahLst/>
              <a:cxnLst/>
              <a:rect l="l" t="t" r="r" b="b"/>
              <a:pathLst>
                <a:path w="9138" h="3561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2143"/>
                  </a:lnTo>
                  <a:lnTo>
                    <a:pt x="2017" y="2143"/>
                  </a:lnTo>
                  <a:cubicBezTo>
                    <a:pt x="2679" y="2143"/>
                    <a:pt x="3246" y="2489"/>
                    <a:pt x="3561" y="3119"/>
                  </a:cubicBezTo>
                  <a:lnTo>
                    <a:pt x="3813" y="3560"/>
                  </a:lnTo>
                  <a:lnTo>
                    <a:pt x="9137" y="3560"/>
                  </a:lnTo>
                  <a:lnTo>
                    <a:pt x="9137" y="2836"/>
                  </a:lnTo>
                  <a:lnTo>
                    <a:pt x="6680" y="2836"/>
                  </a:lnTo>
                  <a:cubicBezTo>
                    <a:pt x="6491" y="2836"/>
                    <a:pt x="6333" y="2678"/>
                    <a:pt x="6333" y="2489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3" name="Google Shape;5793;p51"/>
            <p:cNvSpPr/>
            <p:nvPr/>
          </p:nvSpPr>
          <p:spPr>
            <a:xfrm>
              <a:off x="-47013825" y="339505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284" y="504"/>
                    <a:pt x="536" y="252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4" name="Google Shape;5794;p51"/>
            <p:cNvSpPr/>
            <p:nvPr/>
          </p:nvSpPr>
          <p:spPr>
            <a:xfrm>
              <a:off x="-47049250" y="33596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71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13"/>
                    <a:pt x="284" y="1891"/>
                    <a:pt x="725" y="2048"/>
                  </a:cubicBezTo>
                  <a:lnTo>
                    <a:pt x="725" y="1040"/>
                  </a:lnTo>
                  <a:cubicBezTo>
                    <a:pt x="725" y="851"/>
                    <a:pt x="882" y="693"/>
                    <a:pt x="1071" y="693"/>
                  </a:cubicBezTo>
                  <a:lnTo>
                    <a:pt x="2048" y="693"/>
                  </a:lnTo>
                  <a:cubicBezTo>
                    <a:pt x="1890" y="252"/>
                    <a:pt x="1512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5" name="Google Shape;5795;p51"/>
            <p:cNvSpPr/>
            <p:nvPr/>
          </p:nvSpPr>
          <p:spPr>
            <a:xfrm>
              <a:off x="-47013025" y="3393475"/>
              <a:ext cx="52800" cy="53575"/>
            </a:xfrm>
            <a:custGeom>
              <a:avLst/>
              <a:gdLst/>
              <a:ahLst/>
              <a:cxnLst/>
              <a:rect l="l" t="t" r="r" b="b"/>
              <a:pathLst>
                <a:path w="2112" h="2143" extrusionOk="0">
                  <a:moveTo>
                    <a:pt x="1355" y="0"/>
                  </a:moveTo>
                  <a:cubicBezTo>
                    <a:pt x="1198" y="725"/>
                    <a:pt x="662" y="1260"/>
                    <a:pt x="0" y="1386"/>
                  </a:cubicBezTo>
                  <a:lnTo>
                    <a:pt x="0" y="2142"/>
                  </a:lnTo>
                  <a:lnTo>
                    <a:pt x="2111" y="2142"/>
                  </a:lnTo>
                  <a:lnTo>
                    <a:pt x="211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6" name="Google Shape;5796;p51"/>
            <p:cNvSpPr/>
            <p:nvPr/>
          </p:nvSpPr>
          <p:spPr>
            <a:xfrm>
              <a:off x="-47155575" y="3270600"/>
              <a:ext cx="300875" cy="229225"/>
            </a:xfrm>
            <a:custGeom>
              <a:avLst/>
              <a:gdLst/>
              <a:ahLst/>
              <a:cxnLst/>
              <a:rect l="l" t="t" r="r" b="b"/>
              <a:pathLst>
                <a:path w="12035" h="9169" extrusionOk="0">
                  <a:moveTo>
                    <a:pt x="5324" y="2804"/>
                  </a:moveTo>
                  <a:cubicBezTo>
                    <a:pt x="6206" y="2804"/>
                    <a:pt x="6900" y="3403"/>
                    <a:pt x="7057" y="4222"/>
                  </a:cubicBezTo>
                  <a:lnTo>
                    <a:pt x="8160" y="4222"/>
                  </a:lnTo>
                  <a:cubicBezTo>
                    <a:pt x="8349" y="4222"/>
                    <a:pt x="8506" y="4379"/>
                    <a:pt x="8506" y="4568"/>
                  </a:cubicBezTo>
                  <a:lnTo>
                    <a:pt x="8506" y="7404"/>
                  </a:lnTo>
                  <a:lnTo>
                    <a:pt x="8475" y="7404"/>
                  </a:lnTo>
                  <a:cubicBezTo>
                    <a:pt x="8475" y="7593"/>
                    <a:pt x="8317" y="7750"/>
                    <a:pt x="8128" y="7750"/>
                  </a:cubicBezTo>
                  <a:lnTo>
                    <a:pt x="5324" y="7750"/>
                  </a:lnTo>
                  <a:cubicBezTo>
                    <a:pt x="5135" y="7750"/>
                    <a:pt x="4978" y="7593"/>
                    <a:pt x="4978" y="7404"/>
                  </a:cubicBezTo>
                  <a:lnTo>
                    <a:pt x="4978" y="6301"/>
                  </a:lnTo>
                  <a:cubicBezTo>
                    <a:pt x="4190" y="6144"/>
                    <a:pt x="3560" y="5451"/>
                    <a:pt x="3560" y="4568"/>
                  </a:cubicBezTo>
                  <a:cubicBezTo>
                    <a:pt x="3560" y="3592"/>
                    <a:pt x="4348" y="2804"/>
                    <a:pt x="5324" y="2804"/>
                  </a:cubicBezTo>
                  <a:close/>
                  <a:moveTo>
                    <a:pt x="1071" y="0"/>
                  </a:moveTo>
                  <a:cubicBezTo>
                    <a:pt x="473" y="0"/>
                    <a:pt x="0" y="473"/>
                    <a:pt x="0" y="1071"/>
                  </a:cubicBezTo>
                  <a:lnTo>
                    <a:pt x="0" y="8097"/>
                  </a:lnTo>
                  <a:cubicBezTo>
                    <a:pt x="0" y="8696"/>
                    <a:pt x="473" y="9168"/>
                    <a:pt x="1071" y="9168"/>
                  </a:cubicBezTo>
                  <a:lnTo>
                    <a:pt x="10964" y="9168"/>
                  </a:lnTo>
                  <a:cubicBezTo>
                    <a:pt x="11562" y="9168"/>
                    <a:pt x="12035" y="8696"/>
                    <a:pt x="12035" y="8097"/>
                  </a:cubicBezTo>
                  <a:lnTo>
                    <a:pt x="12035" y="2489"/>
                  </a:lnTo>
                  <a:cubicBezTo>
                    <a:pt x="12035" y="1891"/>
                    <a:pt x="11562" y="1418"/>
                    <a:pt x="10964" y="1418"/>
                  </a:cubicBezTo>
                  <a:lnTo>
                    <a:pt x="4820" y="1418"/>
                  </a:lnTo>
                  <a:lnTo>
                    <a:pt x="4411" y="599"/>
                  </a:lnTo>
                  <a:cubicBezTo>
                    <a:pt x="4222" y="252"/>
                    <a:pt x="3875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797" name="Google Shape;5797;p51"/>
          <p:cNvGrpSpPr/>
          <p:nvPr/>
        </p:nvGrpSpPr>
        <p:grpSpPr>
          <a:xfrm>
            <a:off x="6409021" y="4642215"/>
            <a:ext cx="442428" cy="442428"/>
            <a:chOff x="-47154800" y="3569100"/>
            <a:chExt cx="300100" cy="300100"/>
          </a:xfrm>
        </p:grpSpPr>
        <p:sp>
          <p:nvSpPr>
            <p:cNvPr id="5798" name="Google Shape;5798;p51"/>
            <p:cNvSpPr/>
            <p:nvPr/>
          </p:nvSpPr>
          <p:spPr>
            <a:xfrm>
              <a:off x="-46994900" y="3728200"/>
              <a:ext cx="140200" cy="141000"/>
            </a:xfrm>
            <a:custGeom>
              <a:avLst/>
              <a:gdLst/>
              <a:ahLst/>
              <a:cxnLst/>
              <a:rect l="l" t="t" r="r" b="b"/>
              <a:pathLst>
                <a:path w="5608" h="5640" extrusionOk="0">
                  <a:moveTo>
                    <a:pt x="2772" y="1733"/>
                  </a:moveTo>
                  <a:cubicBezTo>
                    <a:pt x="2961" y="1733"/>
                    <a:pt x="3119" y="1891"/>
                    <a:pt x="3119" y="2111"/>
                  </a:cubicBezTo>
                  <a:lnTo>
                    <a:pt x="3119" y="2458"/>
                  </a:lnTo>
                  <a:lnTo>
                    <a:pt x="3466" y="2458"/>
                  </a:lnTo>
                  <a:cubicBezTo>
                    <a:pt x="3655" y="2458"/>
                    <a:pt x="3812" y="2615"/>
                    <a:pt x="3812" y="2804"/>
                  </a:cubicBezTo>
                  <a:cubicBezTo>
                    <a:pt x="3812" y="2994"/>
                    <a:pt x="3655" y="3151"/>
                    <a:pt x="3466" y="3151"/>
                  </a:cubicBezTo>
                  <a:lnTo>
                    <a:pt x="2772" y="3151"/>
                  </a:lnTo>
                  <a:cubicBezTo>
                    <a:pt x="2552" y="3151"/>
                    <a:pt x="2426" y="2994"/>
                    <a:pt x="2426" y="2804"/>
                  </a:cubicBezTo>
                  <a:lnTo>
                    <a:pt x="2426" y="2111"/>
                  </a:lnTo>
                  <a:cubicBezTo>
                    <a:pt x="2426" y="1891"/>
                    <a:pt x="2552" y="1733"/>
                    <a:pt x="2772" y="1733"/>
                  </a:cubicBezTo>
                  <a:close/>
                  <a:moveTo>
                    <a:pt x="2457" y="1"/>
                  </a:moveTo>
                  <a:cubicBezTo>
                    <a:pt x="1197" y="158"/>
                    <a:pt x="221" y="1166"/>
                    <a:pt x="0" y="2458"/>
                  </a:cubicBezTo>
                  <a:lnTo>
                    <a:pt x="693" y="2458"/>
                  </a:lnTo>
                  <a:cubicBezTo>
                    <a:pt x="882" y="2458"/>
                    <a:pt x="1040" y="2615"/>
                    <a:pt x="1040" y="2804"/>
                  </a:cubicBezTo>
                  <a:cubicBezTo>
                    <a:pt x="1040" y="2994"/>
                    <a:pt x="882" y="3151"/>
                    <a:pt x="693" y="3151"/>
                  </a:cubicBezTo>
                  <a:lnTo>
                    <a:pt x="0" y="3151"/>
                  </a:lnTo>
                  <a:cubicBezTo>
                    <a:pt x="158" y="4411"/>
                    <a:pt x="1166" y="5451"/>
                    <a:pt x="2457" y="5608"/>
                  </a:cubicBezTo>
                  <a:lnTo>
                    <a:pt x="2457" y="4947"/>
                  </a:lnTo>
                  <a:cubicBezTo>
                    <a:pt x="2457" y="4726"/>
                    <a:pt x="2615" y="4569"/>
                    <a:pt x="2804" y="4569"/>
                  </a:cubicBezTo>
                  <a:cubicBezTo>
                    <a:pt x="2993" y="4569"/>
                    <a:pt x="3151" y="4726"/>
                    <a:pt x="3151" y="4947"/>
                  </a:cubicBezTo>
                  <a:lnTo>
                    <a:pt x="3151" y="5640"/>
                  </a:lnTo>
                  <a:cubicBezTo>
                    <a:pt x="4411" y="5482"/>
                    <a:pt x="5450" y="4474"/>
                    <a:pt x="5608" y="3214"/>
                  </a:cubicBezTo>
                  <a:lnTo>
                    <a:pt x="4883" y="3214"/>
                  </a:lnTo>
                  <a:cubicBezTo>
                    <a:pt x="4694" y="3151"/>
                    <a:pt x="4537" y="2994"/>
                    <a:pt x="4537" y="2804"/>
                  </a:cubicBezTo>
                  <a:cubicBezTo>
                    <a:pt x="4537" y="2615"/>
                    <a:pt x="4694" y="2458"/>
                    <a:pt x="4883" y="2458"/>
                  </a:cubicBezTo>
                  <a:lnTo>
                    <a:pt x="5608" y="2458"/>
                  </a:lnTo>
                  <a:cubicBezTo>
                    <a:pt x="5450" y="1198"/>
                    <a:pt x="4411" y="221"/>
                    <a:pt x="3151" y="1"/>
                  </a:cubicBezTo>
                  <a:lnTo>
                    <a:pt x="3151" y="694"/>
                  </a:lnTo>
                  <a:cubicBezTo>
                    <a:pt x="3151" y="883"/>
                    <a:pt x="2993" y="1040"/>
                    <a:pt x="2804" y="1040"/>
                  </a:cubicBezTo>
                  <a:cubicBezTo>
                    <a:pt x="2615" y="1040"/>
                    <a:pt x="2457" y="883"/>
                    <a:pt x="2457" y="694"/>
                  </a:cubicBezTo>
                  <a:lnTo>
                    <a:pt x="24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799" name="Google Shape;5799;p51"/>
            <p:cNvSpPr/>
            <p:nvPr/>
          </p:nvSpPr>
          <p:spPr>
            <a:xfrm>
              <a:off x="-469783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0"/>
                  </a:lnTo>
                  <a:lnTo>
                    <a:pt x="1891" y="189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0" name="Google Shape;5800;p51"/>
            <p:cNvSpPr/>
            <p:nvPr/>
          </p:nvSpPr>
          <p:spPr>
            <a:xfrm>
              <a:off x="-47075250" y="3665200"/>
              <a:ext cx="15775" cy="15775"/>
            </a:xfrm>
            <a:custGeom>
              <a:avLst/>
              <a:gdLst/>
              <a:ahLst/>
              <a:cxnLst/>
              <a:rect l="l" t="t" r="r" b="b"/>
              <a:pathLst>
                <a:path w="631" h="631" extrusionOk="0">
                  <a:moveTo>
                    <a:pt x="1" y="0"/>
                  </a:moveTo>
                  <a:lnTo>
                    <a:pt x="1" y="630"/>
                  </a:lnTo>
                  <a:cubicBezTo>
                    <a:pt x="316" y="536"/>
                    <a:pt x="505" y="284"/>
                    <a:pt x="6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1" name="Google Shape;5801;p51"/>
            <p:cNvSpPr/>
            <p:nvPr/>
          </p:nvSpPr>
          <p:spPr>
            <a:xfrm>
              <a:off x="-47110700" y="36313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481"/>
                    <a:pt x="253" y="1859"/>
                    <a:pt x="694" y="2048"/>
                  </a:cubicBezTo>
                  <a:lnTo>
                    <a:pt x="694" y="1040"/>
                  </a:lnTo>
                  <a:cubicBezTo>
                    <a:pt x="694" y="851"/>
                    <a:pt x="851" y="694"/>
                    <a:pt x="1040" y="694"/>
                  </a:cubicBezTo>
                  <a:lnTo>
                    <a:pt x="2049" y="694"/>
                  </a:lnTo>
                  <a:cubicBezTo>
                    <a:pt x="1891" y="316"/>
                    <a:pt x="1482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2" name="Google Shape;5802;p51"/>
            <p:cNvSpPr/>
            <p:nvPr/>
          </p:nvSpPr>
          <p:spPr>
            <a:xfrm>
              <a:off x="-47075250" y="3665200"/>
              <a:ext cx="53575" cy="54350"/>
            </a:xfrm>
            <a:custGeom>
              <a:avLst/>
              <a:gdLst/>
              <a:ahLst/>
              <a:cxnLst/>
              <a:rect l="l" t="t" r="r" b="b"/>
              <a:pathLst>
                <a:path w="2143" h="2174" extrusionOk="0">
                  <a:moveTo>
                    <a:pt x="1355" y="0"/>
                  </a:moveTo>
                  <a:cubicBezTo>
                    <a:pt x="1229" y="693"/>
                    <a:pt x="694" y="1229"/>
                    <a:pt x="1" y="1386"/>
                  </a:cubicBezTo>
                  <a:lnTo>
                    <a:pt x="1" y="2174"/>
                  </a:lnTo>
                  <a:lnTo>
                    <a:pt x="2143" y="2174"/>
                  </a:ln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3" name="Google Shape;5803;p51"/>
            <p:cNvSpPr/>
            <p:nvPr/>
          </p:nvSpPr>
          <p:spPr>
            <a:xfrm>
              <a:off x="-47154800" y="3569100"/>
              <a:ext cx="229225" cy="300100"/>
            </a:xfrm>
            <a:custGeom>
              <a:avLst/>
              <a:gdLst/>
              <a:ahLst/>
              <a:cxnLst/>
              <a:rect l="l" t="t" r="r" b="b"/>
              <a:pathLst>
                <a:path w="9169" h="12004" extrusionOk="0">
                  <a:moveTo>
                    <a:pt x="2804" y="1765"/>
                  </a:moveTo>
                  <a:cubicBezTo>
                    <a:pt x="3687" y="1765"/>
                    <a:pt x="4380" y="2363"/>
                    <a:pt x="4537" y="3183"/>
                  </a:cubicBezTo>
                  <a:lnTo>
                    <a:pt x="5703" y="3183"/>
                  </a:lnTo>
                  <a:cubicBezTo>
                    <a:pt x="5892" y="3183"/>
                    <a:pt x="6049" y="3340"/>
                    <a:pt x="6049" y="3529"/>
                  </a:cubicBezTo>
                  <a:lnTo>
                    <a:pt x="6049" y="6428"/>
                  </a:lnTo>
                  <a:cubicBezTo>
                    <a:pt x="6049" y="6617"/>
                    <a:pt x="5892" y="6774"/>
                    <a:pt x="5703" y="6774"/>
                  </a:cubicBezTo>
                  <a:lnTo>
                    <a:pt x="2804" y="6774"/>
                  </a:lnTo>
                  <a:cubicBezTo>
                    <a:pt x="2615" y="6774"/>
                    <a:pt x="2458" y="6617"/>
                    <a:pt x="2458" y="6428"/>
                  </a:cubicBezTo>
                  <a:lnTo>
                    <a:pt x="2458" y="5262"/>
                  </a:lnTo>
                  <a:cubicBezTo>
                    <a:pt x="1670" y="5104"/>
                    <a:pt x="1040" y="4411"/>
                    <a:pt x="1040" y="3529"/>
                  </a:cubicBezTo>
                  <a:cubicBezTo>
                    <a:pt x="1040" y="2552"/>
                    <a:pt x="1828" y="1765"/>
                    <a:pt x="2804" y="1765"/>
                  </a:cubicBezTo>
                  <a:close/>
                  <a:moveTo>
                    <a:pt x="4191" y="8160"/>
                  </a:moveTo>
                  <a:cubicBezTo>
                    <a:pt x="4380" y="8160"/>
                    <a:pt x="4537" y="8318"/>
                    <a:pt x="4537" y="8507"/>
                  </a:cubicBezTo>
                  <a:cubicBezTo>
                    <a:pt x="4537" y="8696"/>
                    <a:pt x="4380" y="8853"/>
                    <a:pt x="4191" y="8853"/>
                  </a:cubicBezTo>
                  <a:lnTo>
                    <a:pt x="1387" y="8853"/>
                  </a:lnTo>
                  <a:cubicBezTo>
                    <a:pt x="1198" y="8853"/>
                    <a:pt x="1040" y="8696"/>
                    <a:pt x="1040" y="8507"/>
                  </a:cubicBezTo>
                  <a:cubicBezTo>
                    <a:pt x="1040" y="8318"/>
                    <a:pt x="1198" y="8160"/>
                    <a:pt x="1387" y="8160"/>
                  </a:cubicBezTo>
                  <a:close/>
                  <a:moveTo>
                    <a:pt x="4191" y="9515"/>
                  </a:moveTo>
                  <a:cubicBezTo>
                    <a:pt x="4380" y="9515"/>
                    <a:pt x="4537" y="9673"/>
                    <a:pt x="4537" y="9893"/>
                  </a:cubicBezTo>
                  <a:cubicBezTo>
                    <a:pt x="4537" y="10082"/>
                    <a:pt x="4380" y="10240"/>
                    <a:pt x="4191" y="10240"/>
                  </a:cubicBezTo>
                  <a:lnTo>
                    <a:pt x="1387" y="10240"/>
                  </a:lnTo>
                  <a:cubicBezTo>
                    <a:pt x="1198" y="10240"/>
                    <a:pt x="1040" y="10082"/>
                    <a:pt x="1040" y="9893"/>
                  </a:cubicBezTo>
                  <a:cubicBezTo>
                    <a:pt x="1040" y="9673"/>
                    <a:pt x="1198" y="9515"/>
                    <a:pt x="1387" y="9515"/>
                  </a:cubicBez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1657"/>
                  </a:lnTo>
                  <a:cubicBezTo>
                    <a:pt x="1" y="11846"/>
                    <a:pt x="158" y="12004"/>
                    <a:pt x="347" y="12004"/>
                  </a:cubicBezTo>
                  <a:lnTo>
                    <a:pt x="7089" y="12004"/>
                  </a:lnTo>
                  <a:cubicBezTo>
                    <a:pt x="6239" y="11342"/>
                    <a:pt x="5671" y="10366"/>
                    <a:pt x="5671" y="9168"/>
                  </a:cubicBezTo>
                  <a:cubicBezTo>
                    <a:pt x="5671" y="7247"/>
                    <a:pt x="7247" y="5671"/>
                    <a:pt x="9168" y="5671"/>
                  </a:cubicBezTo>
                  <a:lnTo>
                    <a:pt x="9168" y="2805"/>
                  </a:lnTo>
                  <a:lnTo>
                    <a:pt x="6711" y="2805"/>
                  </a:lnTo>
                  <a:cubicBezTo>
                    <a:pt x="6522" y="2805"/>
                    <a:pt x="6365" y="2647"/>
                    <a:pt x="6365" y="2426"/>
                  </a:cubicBezTo>
                  <a:lnTo>
                    <a:pt x="636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4" name="Google Shape;5804;p51"/>
          <p:cNvGrpSpPr/>
          <p:nvPr/>
        </p:nvGrpSpPr>
        <p:grpSpPr>
          <a:xfrm>
            <a:off x="6409609" y="5187951"/>
            <a:ext cx="441248" cy="440143"/>
            <a:chOff x="-47154000" y="3939275"/>
            <a:chExt cx="299300" cy="298550"/>
          </a:xfrm>
        </p:grpSpPr>
        <p:sp>
          <p:nvSpPr>
            <p:cNvPr id="5805" name="Google Shape;5805;p51"/>
            <p:cNvSpPr/>
            <p:nvPr/>
          </p:nvSpPr>
          <p:spPr>
            <a:xfrm>
              <a:off x="-47084700" y="4131475"/>
              <a:ext cx="159125" cy="106350"/>
            </a:xfrm>
            <a:custGeom>
              <a:avLst/>
              <a:gdLst/>
              <a:ahLst/>
              <a:cxnLst/>
              <a:rect l="l" t="t" r="r" b="b"/>
              <a:pathLst>
                <a:path w="6365" h="4254" extrusionOk="0">
                  <a:moveTo>
                    <a:pt x="4569" y="693"/>
                  </a:moveTo>
                  <a:cubicBezTo>
                    <a:pt x="4789" y="693"/>
                    <a:pt x="4947" y="851"/>
                    <a:pt x="4947" y="1040"/>
                  </a:cubicBezTo>
                  <a:cubicBezTo>
                    <a:pt x="4947" y="1260"/>
                    <a:pt x="4789" y="1418"/>
                    <a:pt x="4569" y="1418"/>
                  </a:cubicBezTo>
                  <a:lnTo>
                    <a:pt x="1796" y="1418"/>
                  </a:lnTo>
                  <a:cubicBezTo>
                    <a:pt x="1576" y="1418"/>
                    <a:pt x="1418" y="1260"/>
                    <a:pt x="1418" y="1040"/>
                  </a:cubicBezTo>
                  <a:cubicBezTo>
                    <a:pt x="1418" y="851"/>
                    <a:pt x="1576" y="693"/>
                    <a:pt x="1796" y="693"/>
                  </a:cubicBezTo>
                  <a:close/>
                  <a:moveTo>
                    <a:pt x="4569" y="2111"/>
                  </a:moveTo>
                  <a:cubicBezTo>
                    <a:pt x="4789" y="2111"/>
                    <a:pt x="4947" y="2268"/>
                    <a:pt x="4947" y="2457"/>
                  </a:cubicBezTo>
                  <a:cubicBezTo>
                    <a:pt x="4947" y="2678"/>
                    <a:pt x="4789" y="2835"/>
                    <a:pt x="4569" y="2835"/>
                  </a:cubicBezTo>
                  <a:lnTo>
                    <a:pt x="1796" y="2835"/>
                  </a:lnTo>
                  <a:cubicBezTo>
                    <a:pt x="1576" y="2835"/>
                    <a:pt x="1418" y="2678"/>
                    <a:pt x="1418" y="2457"/>
                  </a:cubicBezTo>
                  <a:cubicBezTo>
                    <a:pt x="1418" y="2268"/>
                    <a:pt x="1576" y="2111"/>
                    <a:pt x="1796" y="2111"/>
                  </a:cubicBezTo>
                  <a:close/>
                  <a:moveTo>
                    <a:pt x="0" y="0"/>
                  </a:moveTo>
                  <a:lnTo>
                    <a:pt x="0" y="1418"/>
                  </a:lnTo>
                  <a:lnTo>
                    <a:pt x="0" y="3875"/>
                  </a:lnTo>
                  <a:cubicBezTo>
                    <a:pt x="0" y="4096"/>
                    <a:pt x="158" y="4253"/>
                    <a:pt x="379" y="4253"/>
                  </a:cubicBezTo>
                  <a:lnTo>
                    <a:pt x="5986" y="4253"/>
                  </a:lnTo>
                  <a:cubicBezTo>
                    <a:pt x="6207" y="4253"/>
                    <a:pt x="6364" y="4096"/>
                    <a:pt x="6364" y="3875"/>
                  </a:cubicBezTo>
                  <a:lnTo>
                    <a:pt x="6364" y="1418"/>
                  </a:lnTo>
                  <a:lnTo>
                    <a:pt x="63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6" name="Google Shape;5806;p51"/>
            <p:cNvSpPr/>
            <p:nvPr/>
          </p:nvSpPr>
          <p:spPr>
            <a:xfrm>
              <a:off x="-46979150" y="3943225"/>
              <a:ext cx="48050" cy="47275"/>
            </a:xfrm>
            <a:custGeom>
              <a:avLst/>
              <a:gdLst/>
              <a:ahLst/>
              <a:cxnLst/>
              <a:rect l="l" t="t" r="r" b="b"/>
              <a:pathLst>
                <a:path w="1922" h="1891" extrusionOk="0">
                  <a:moveTo>
                    <a:pt x="0" y="0"/>
                  </a:moveTo>
                  <a:lnTo>
                    <a:pt x="0" y="1891"/>
                  </a:lnTo>
                  <a:lnTo>
                    <a:pt x="1922" y="1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7" name="Google Shape;5807;p51"/>
            <p:cNvSpPr/>
            <p:nvPr/>
          </p:nvSpPr>
          <p:spPr>
            <a:xfrm>
              <a:off x="-47154000" y="4026700"/>
              <a:ext cx="299300" cy="141025"/>
            </a:xfrm>
            <a:custGeom>
              <a:avLst/>
              <a:gdLst/>
              <a:ahLst/>
              <a:cxnLst/>
              <a:rect l="l" t="t" r="r" b="b"/>
              <a:pathLst>
                <a:path w="11972" h="5641" extrusionOk="0">
                  <a:moveTo>
                    <a:pt x="3151" y="2080"/>
                  </a:moveTo>
                  <a:cubicBezTo>
                    <a:pt x="3340" y="2080"/>
                    <a:pt x="3497" y="2238"/>
                    <a:pt x="3497" y="2458"/>
                  </a:cubicBezTo>
                  <a:cubicBezTo>
                    <a:pt x="3497" y="2647"/>
                    <a:pt x="3340" y="2805"/>
                    <a:pt x="3151" y="2805"/>
                  </a:cubicBezTo>
                  <a:cubicBezTo>
                    <a:pt x="2930" y="2805"/>
                    <a:pt x="2804" y="2647"/>
                    <a:pt x="2804" y="2458"/>
                  </a:cubicBezTo>
                  <a:cubicBezTo>
                    <a:pt x="2804" y="2238"/>
                    <a:pt x="2930" y="2080"/>
                    <a:pt x="3151" y="2080"/>
                  </a:cubicBezTo>
                  <a:close/>
                  <a:moveTo>
                    <a:pt x="4568" y="2080"/>
                  </a:moveTo>
                  <a:cubicBezTo>
                    <a:pt x="4757" y="2080"/>
                    <a:pt x="4915" y="2238"/>
                    <a:pt x="4915" y="2458"/>
                  </a:cubicBezTo>
                  <a:cubicBezTo>
                    <a:pt x="4915" y="2647"/>
                    <a:pt x="4757" y="2805"/>
                    <a:pt x="4568" y="2805"/>
                  </a:cubicBezTo>
                  <a:cubicBezTo>
                    <a:pt x="4348" y="2805"/>
                    <a:pt x="4190" y="2647"/>
                    <a:pt x="4190" y="2458"/>
                  </a:cubicBezTo>
                  <a:cubicBezTo>
                    <a:pt x="4190" y="2238"/>
                    <a:pt x="4348" y="2080"/>
                    <a:pt x="4568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8"/>
                    <a:pt x="6994" y="2458"/>
                  </a:cubicBezTo>
                  <a:cubicBezTo>
                    <a:pt x="6994" y="2647"/>
                    <a:pt x="6837" y="2805"/>
                    <a:pt x="6648" y="2805"/>
                  </a:cubicBezTo>
                  <a:lnTo>
                    <a:pt x="5923" y="2805"/>
                  </a:lnTo>
                  <a:cubicBezTo>
                    <a:pt x="5734" y="2805"/>
                    <a:pt x="5576" y="2647"/>
                    <a:pt x="5576" y="2458"/>
                  </a:cubicBezTo>
                  <a:cubicBezTo>
                    <a:pt x="5576" y="2238"/>
                    <a:pt x="5734" y="2080"/>
                    <a:pt x="5923" y="2080"/>
                  </a:cubicBezTo>
                  <a:close/>
                  <a:moveTo>
                    <a:pt x="8790" y="2080"/>
                  </a:moveTo>
                  <a:cubicBezTo>
                    <a:pt x="8979" y="2080"/>
                    <a:pt x="9136" y="2238"/>
                    <a:pt x="9136" y="2458"/>
                  </a:cubicBezTo>
                  <a:cubicBezTo>
                    <a:pt x="9136" y="2647"/>
                    <a:pt x="8979" y="2805"/>
                    <a:pt x="8790" y="2805"/>
                  </a:cubicBezTo>
                  <a:lnTo>
                    <a:pt x="8065" y="2805"/>
                  </a:lnTo>
                  <a:cubicBezTo>
                    <a:pt x="7876" y="2805"/>
                    <a:pt x="7719" y="2647"/>
                    <a:pt x="7719" y="2458"/>
                  </a:cubicBezTo>
                  <a:cubicBezTo>
                    <a:pt x="7719" y="2238"/>
                    <a:pt x="7876" y="2080"/>
                    <a:pt x="8065" y="2080"/>
                  </a:cubicBezTo>
                  <a:close/>
                  <a:moveTo>
                    <a:pt x="1071" y="1"/>
                  </a:moveTo>
                  <a:cubicBezTo>
                    <a:pt x="473" y="1"/>
                    <a:pt x="0" y="473"/>
                    <a:pt x="0" y="1072"/>
                  </a:cubicBezTo>
                  <a:lnTo>
                    <a:pt x="0" y="4569"/>
                  </a:lnTo>
                  <a:cubicBezTo>
                    <a:pt x="0" y="5168"/>
                    <a:pt x="473" y="5640"/>
                    <a:pt x="1071" y="5640"/>
                  </a:cubicBezTo>
                  <a:lnTo>
                    <a:pt x="2111" y="5640"/>
                  </a:lnTo>
                  <a:lnTo>
                    <a:pt x="2111" y="4223"/>
                  </a:lnTo>
                  <a:lnTo>
                    <a:pt x="1764" y="4223"/>
                  </a:lnTo>
                  <a:cubicBezTo>
                    <a:pt x="1575" y="4223"/>
                    <a:pt x="1418" y="4065"/>
                    <a:pt x="1418" y="3876"/>
                  </a:cubicBezTo>
                  <a:cubicBezTo>
                    <a:pt x="1418" y="3655"/>
                    <a:pt x="1575" y="3498"/>
                    <a:pt x="1764" y="3498"/>
                  </a:cubicBezTo>
                  <a:lnTo>
                    <a:pt x="10208" y="3498"/>
                  </a:lnTo>
                  <a:cubicBezTo>
                    <a:pt x="10397" y="3498"/>
                    <a:pt x="10554" y="3655"/>
                    <a:pt x="10554" y="3876"/>
                  </a:cubicBezTo>
                  <a:cubicBezTo>
                    <a:pt x="10554" y="4065"/>
                    <a:pt x="10397" y="4223"/>
                    <a:pt x="10208" y="4223"/>
                  </a:cubicBezTo>
                  <a:lnTo>
                    <a:pt x="9830" y="4223"/>
                  </a:lnTo>
                  <a:lnTo>
                    <a:pt x="9830" y="5640"/>
                  </a:lnTo>
                  <a:lnTo>
                    <a:pt x="10901" y="5640"/>
                  </a:lnTo>
                  <a:cubicBezTo>
                    <a:pt x="11499" y="5640"/>
                    <a:pt x="11972" y="5168"/>
                    <a:pt x="11972" y="4569"/>
                  </a:cubicBezTo>
                  <a:lnTo>
                    <a:pt x="11972" y="1072"/>
                  </a:lnTo>
                  <a:cubicBezTo>
                    <a:pt x="11972" y="473"/>
                    <a:pt x="11499" y="1"/>
                    <a:pt x="10901" y="1"/>
                  </a:cubicBezTo>
                  <a:lnTo>
                    <a:pt x="9830" y="1"/>
                  </a:lnTo>
                  <a:lnTo>
                    <a:pt x="9830" y="1072"/>
                  </a:lnTo>
                  <a:cubicBezTo>
                    <a:pt x="9830" y="1261"/>
                    <a:pt x="9672" y="1419"/>
                    <a:pt x="9483" y="1419"/>
                  </a:cubicBezTo>
                  <a:lnTo>
                    <a:pt x="2489" y="1419"/>
                  </a:lnTo>
                  <a:cubicBezTo>
                    <a:pt x="2268" y="1419"/>
                    <a:pt x="2111" y="1261"/>
                    <a:pt x="2111" y="1072"/>
                  </a:cubicBezTo>
                  <a:lnTo>
                    <a:pt x="211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08" name="Google Shape;5808;p51"/>
            <p:cNvSpPr/>
            <p:nvPr/>
          </p:nvSpPr>
          <p:spPr>
            <a:xfrm>
              <a:off x="-47083125" y="3939275"/>
              <a:ext cx="158325" cy="106350"/>
            </a:xfrm>
            <a:custGeom>
              <a:avLst/>
              <a:gdLst/>
              <a:ahLst/>
              <a:cxnLst/>
              <a:rect l="l" t="t" r="r" b="b"/>
              <a:pathLst>
                <a:path w="6333" h="425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3529"/>
                  </a:lnTo>
                  <a:lnTo>
                    <a:pt x="0" y="4254"/>
                  </a:lnTo>
                  <a:lnTo>
                    <a:pt x="6333" y="4254"/>
                  </a:lnTo>
                  <a:lnTo>
                    <a:pt x="6333" y="3498"/>
                  </a:lnTo>
                  <a:lnTo>
                    <a:pt x="6301" y="3498"/>
                  </a:lnTo>
                  <a:lnTo>
                    <a:pt x="6301" y="2805"/>
                  </a:lnTo>
                  <a:lnTo>
                    <a:pt x="3844" y="2805"/>
                  </a:lnTo>
                  <a:cubicBezTo>
                    <a:pt x="3655" y="2805"/>
                    <a:pt x="3498" y="2647"/>
                    <a:pt x="3498" y="2427"/>
                  </a:cubicBez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09" name="Google Shape;5809;p51"/>
          <p:cNvGrpSpPr/>
          <p:nvPr/>
        </p:nvGrpSpPr>
        <p:grpSpPr>
          <a:xfrm>
            <a:off x="9180914" y="4098800"/>
            <a:ext cx="389023" cy="441285"/>
            <a:chOff x="-45286550" y="3200500"/>
            <a:chExt cx="263875" cy="299325"/>
          </a:xfrm>
        </p:grpSpPr>
        <p:sp>
          <p:nvSpPr>
            <p:cNvPr id="5810" name="Google Shape;5810;p51"/>
            <p:cNvSpPr/>
            <p:nvPr/>
          </p:nvSpPr>
          <p:spPr>
            <a:xfrm>
              <a:off x="-45233000" y="3200500"/>
              <a:ext cx="210325" cy="247325"/>
            </a:xfrm>
            <a:custGeom>
              <a:avLst/>
              <a:gdLst/>
              <a:ahLst/>
              <a:cxnLst/>
              <a:rect l="l" t="t" r="r" b="b"/>
              <a:pathLst>
                <a:path w="8413" h="9893" extrusionOk="0">
                  <a:moveTo>
                    <a:pt x="3151" y="0"/>
                  </a:moveTo>
                  <a:cubicBezTo>
                    <a:pt x="1891" y="0"/>
                    <a:pt x="851" y="945"/>
                    <a:pt x="694" y="2174"/>
                  </a:cubicBezTo>
                  <a:cubicBezTo>
                    <a:pt x="347" y="2300"/>
                    <a:pt x="64" y="2615"/>
                    <a:pt x="1" y="2962"/>
                  </a:cubicBezTo>
                  <a:cubicBezTo>
                    <a:pt x="316" y="2899"/>
                    <a:pt x="662" y="2804"/>
                    <a:pt x="1009" y="2804"/>
                  </a:cubicBezTo>
                  <a:cubicBezTo>
                    <a:pt x="1355" y="2804"/>
                    <a:pt x="1733" y="2836"/>
                    <a:pt x="2048" y="2962"/>
                  </a:cubicBezTo>
                  <a:cubicBezTo>
                    <a:pt x="1954" y="2615"/>
                    <a:pt x="1733" y="2332"/>
                    <a:pt x="1355" y="2174"/>
                  </a:cubicBezTo>
                  <a:cubicBezTo>
                    <a:pt x="1481" y="1355"/>
                    <a:pt x="2237" y="693"/>
                    <a:pt x="3088" y="693"/>
                  </a:cubicBezTo>
                  <a:cubicBezTo>
                    <a:pt x="4096" y="693"/>
                    <a:pt x="4884" y="1481"/>
                    <a:pt x="4884" y="2458"/>
                  </a:cubicBezTo>
                  <a:lnTo>
                    <a:pt x="4884" y="8475"/>
                  </a:lnTo>
                  <a:cubicBezTo>
                    <a:pt x="4884" y="9263"/>
                    <a:pt x="5514" y="9893"/>
                    <a:pt x="6302" y="9893"/>
                  </a:cubicBezTo>
                  <a:cubicBezTo>
                    <a:pt x="7089" y="9893"/>
                    <a:pt x="7719" y="9263"/>
                    <a:pt x="7719" y="8475"/>
                  </a:cubicBezTo>
                  <a:lnTo>
                    <a:pt x="7719" y="6270"/>
                  </a:lnTo>
                  <a:cubicBezTo>
                    <a:pt x="8097" y="6112"/>
                    <a:pt x="8412" y="5766"/>
                    <a:pt x="8412" y="5293"/>
                  </a:cubicBezTo>
                  <a:lnTo>
                    <a:pt x="8412" y="3875"/>
                  </a:lnTo>
                  <a:cubicBezTo>
                    <a:pt x="8412" y="3686"/>
                    <a:pt x="8255" y="3529"/>
                    <a:pt x="8066" y="3529"/>
                  </a:cubicBezTo>
                  <a:lnTo>
                    <a:pt x="7688" y="3529"/>
                  </a:lnTo>
                  <a:lnTo>
                    <a:pt x="7688" y="2458"/>
                  </a:lnTo>
                  <a:cubicBezTo>
                    <a:pt x="7688" y="2269"/>
                    <a:pt x="7562" y="2111"/>
                    <a:pt x="7341" y="2111"/>
                  </a:cubicBezTo>
                  <a:cubicBezTo>
                    <a:pt x="7152" y="2111"/>
                    <a:pt x="6995" y="2269"/>
                    <a:pt x="6995" y="2458"/>
                  </a:cubicBezTo>
                  <a:lnTo>
                    <a:pt x="6995" y="3529"/>
                  </a:lnTo>
                  <a:lnTo>
                    <a:pt x="6648" y="3529"/>
                  </a:lnTo>
                  <a:cubicBezTo>
                    <a:pt x="6459" y="3529"/>
                    <a:pt x="6302" y="3686"/>
                    <a:pt x="6302" y="3875"/>
                  </a:cubicBezTo>
                  <a:lnTo>
                    <a:pt x="6302" y="5293"/>
                  </a:lnTo>
                  <a:cubicBezTo>
                    <a:pt x="6302" y="5766"/>
                    <a:pt x="6554" y="6112"/>
                    <a:pt x="6995" y="6270"/>
                  </a:cubicBezTo>
                  <a:lnTo>
                    <a:pt x="6995" y="8475"/>
                  </a:lnTo>
                  <a:cubicBezTo>
                    <a:pt x="6995" y="8885"/>
                    <a:pt x="6680" y="9200"/>
                    <a:pt x="6302" y="9200"/>
                  </a:cubicBezTo>
                  <a:cubicBezTo>
                    <a:pt x="5892" y="9200"/>
                    <a:pt x="5577" y="8885"/>
                    <a:pt x="5577" y="8475"/>
                  </a:cubicBezTo>
                  <a:lnTo>
                    <a:pt x="5577" y="2458"/>
                  </a:lnTo>
                  <a:cubicBezTo>
                    <a:pt x="5577" y="1103"/>
                    <a:pt x="447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1" name="Google Shape;5811;p51"/>
            <p:cNvSpPr/>
            <p:nvPr/>
          </p:nvSpPr>
          <p:spPr>
            <a:xfrm>
              <a:off x="-45216450" y="33407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2" name="Google Shape;5812;p51"/>
            <p:cNvSpPr/>
            <p:nvPr/>
          </p:nvSpPr>
          <p:spPr>
            <a:xfrm>
              <a:off x="-45286550" y="3289500"/>
              <a:ext cx="158325" cy="210325"/>
            </a:xfrm>
            <a:custGeom>
              <a:avLst/>
              <a:gdLst/>
              <a:ahLst/>
              <a:cxnLst/>
              <a:rect l="l" t="t" r="r" b="b"/>
              <a:pathLst>
                <a:path w="6333" h="8413" extrusionOk="0">
                  <a:moveTo>
                    <a:pt x="2804" y="0"/>
                  </a:moveTo>
                  <a:cubicBezTo>
                    <a:pt x="1229" y="189"/>
                    <a:pt x="0" y="1481"/>
                    <a:pt x="0" y="3119"/>
                  </a:cubicBezTo>
                  <a:lnTo>
                    <a:pt x="0" y="5262"/>
                  </a:lnTo>
                  <a:cubicBezTo>
                    <a:pt x="0" y="6994"/>
                    <a:pt x="1418" y="8412"/>
                    <a:pt x="3151" y="8412"/>
                  </a:cubicBezTo>
                  <a:cubicBezTo>
                    <a:pt x="4884" y="8412"/>
                    <a:pt x="6301" y="6994"/>
                    <a:pt x="6301" y="5262"/>
                  </a:cubicBezTo>
                  <a:lnTo>
                    <a:pt x="6301" y="3119"/>
                  </a:lnTo>
                  <a:cubicBezTo>
                    <a:pt x="6333" y="1481"/>
                    <a:pt x="5073" y="158"/>
                    <a:pt x="3497" y="0"/>
                  </a:cubicBezTo>
                  <a:lnTo>
                    <a:pt x="3497" y="1418"/>
                  </a:lnTo>
                  <a:cubicBezTo>
                    <a:pt x="3907" y="1576"/>
                    <a:pt x="4222" y="1954"/>
                    <a:pt x="4222" y="2395"/>
                  </a:cubicBezTo>
                  <a:cubicBezTo>
                    <a:pt x="4222" y="2836"/>
                    <a:pt x="3938" y="3214"/>
                    <a:pt x="3497" y="3371"/>
                  </a:cubicBezTo>
                  <a:lnTo>
                    <a:pt x="3497" y="3844"/>
                  </a:lnTo>
                  <a:cubicBezTo>
                    <a:pt x="3497" y="4065"/>
                    <a:pt x="3340" y="4191"/>
                    <a:pt x="3151" y="4191"/>
                  </a:cubicBezTo>
                  <a:cubicBezTo>
                    <a:pt x="2962" y="4191"/>
                    <a:pt x="2804" y="4065"/>
                    <a:pt x="2804" y="3844"/>
                  </a:cubicBezTo>
                  <a:lnTo>
                    <a:pt x="2804" y="3371"/>
                  </a:lnTo>
                  <a:cubicBezTo>
                    <a:pt x="2395" y="3214"/>
                    <a:pt x="2080" y="2836"/>
                    <a:pt x="2080" y="2395"/>
                  </a:cubicBezTo>
                  <a:cubicBezTo>
                    <a:pt x="2080" y="1954"/>
                    <a:pt x="2363" y="1576"/>
                    <a:pt x="2804" y="1418"/>
                  </a:cubicBez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13" name="Google Shape;5813;p51"/>
          <p:cNvGrpSpPr/>
          <p:nvPr/>
        </p:nvGrpSpPr>
        <p:grpSpPr>
          <a:xfrm>
            <a:off x="9180914" y="4643393"/>
            <a:ext cx="389023" cy="441248"/>
            <a:chOff x="-45286550" y="3569900"/>
            <a:chExt cx="263875" cy="299300"/>
          </a:xfrm>
        </p:grpSpPr>
        <p:sp>
          <p:nvSpPr>
            <p:cNvPr id="5814" name="Google Shape;5814;p51"/>
            <p:cNvSpPr/>
            <p:nvPr/>
          </p:nvSpPr>
          <p:spPr>
            <a:xfrm>
              <a:off x="-45234575" y="372820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1" y="1"/>
                  </a:moveTo>
                  <a:lnTo>
                    <a:pt x="1" y="725"/>
                  </a:lnTo>
                  <a:lnTo>
                    <a:pt x="347" y="725"/>
                  </a:lnTo>
                  <a:cubicBezTo>
                    <a:pt x="568" y="725"/>
                    <a:pt x="725" y="568"/>
                    <a:pt x="725" y="379"/>
                  </a:cubicBezTo>
                  <a:cubicBezTo>
                    <a:pt x="725" y="127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5" name="Google Shape;5815;p51"/>
            <p:cNvSpPr/>
            <p:nvPr/>
          </p:nvSpPr>
          <p:spPr>
            <a:xfrm>
              <a:off x="-45286550" y="3692750"/>
              <a:ext cx="263875" cy="122900"/>
            </a:xfrm>
            <a:custGeom>
              <a:avLst/>
              <a:gdLst/>
              <a:ahLst/>
              <a:cxnLst/>
              <a:rect l="l" t="t" r="r" b="b"/>
              <a:pathLst>
                <a:path w="10555" h="4916" extrusionOk="0">
                  <a:moveTo>
                    <a:pt x="2458" y="725"/>
                  </a:moveTo>
                  <a:cubicBezTo>
                    <a:pt x="3025" y="725"/>
                    <a:pt x="3497" y="1198"/>
                    <a:pt x="3497" y="1765"/>
                  </a:cubicBezTo>
                  <a:cubicBezTo>
                    <a:pt x="3497" y="2364"/>
                    <a:pt x="3025" y="2805"/>
                    <a:pt x="2426" y="2805"/>
                  </a:cubicBezTo>
                  <a:lnTo>
                    <a:pt x="2080" y="2805"/>
                  </a:lnTo>
                  <a:lnTo>
                    <a:pt x="2080" y="3876"/>
                  </a:lnTo>
                  <a:cubicBezTo>
                    <a:pt x="2080" y="4065"/>
                    <a:pt x="1922" y="4222"/>
                    <a:pt x="1733" y="4222"/>
                  </a:cubicBezTo>
                  <a:cubicBezTo>
                    <a:pt x="1544" y="4222"/>
                    <a:pt x="1387" y="4065"/>
                    <a:pt x="1387" y="3876"/>
                  </a:cubicBezTo>
                  <a:lnTo>
                    <a:pt x="1387" y="1072"/>
                  </a:lnTo>
                  <a:cubicBezTo>
                    <a:pt x="1387" y="883"/>
                    <a:pt x="1544" y="725"/>
                    <a:pt x="1733" y="725"/>
                  </a:cubicBezTo>
                  <a:close/>
                  <a:moveTo>
                    <a:pt x="5262" y="694"/>
                  </a:moveTo>
                  <a:cubicBezTo>
                    <a:pt x="5860" y="694"/>
                    <a:pt x="6333" y="1167"/>
                    <a:pt x="6333" y="1734"/>
                  </a:cubicBezTo>
                  <a:cubicBezTo>
                    <a:pt x="6333" y="1954"/>
                    <a:pt x="6175" y="2112"/>
                    <a:pt x="5986" y="2112"/>
                  </a:cubicBezTo>
                  <a:cubicBezTo>
                    <a:pt x="5797" y="2112"/>
                    <a:pt x="5640" y="1954"/>
                    <a:pt x="5640" y="1734"/>
                  </a:cubicBezTo>
                  <a:cubicBezTo>
                    <a:pt x="5640" y="1545"/>
                    <a:pt x="5482" y="1387"/>
                    <a:pt x="5262" y="1387"/>
                  </a:cubicBezTo>
                  <a:cubicBezTo>
                    <a:pt x="5073" y="1387"/>
                    <a:pt x="4915" y="1545"/>
                    <a:pt x="4915" y="1734"/>
                  </a:cubicBezTo>
                  <a:cubicBezTo>
                    <a:pt x="4915" y="1954"/>
                    <a:pt x="5073" y="2112"/>
                    <a:pt x="5262" y="2112"/>
                  </a:cubicBezTo>
                  <a:cubicBezTo>
                    <a:pt x="5860" y="2112"/>
                    <a:pt x="6333" y="2553"/>
                    <a:pt x="6333" y="3151"/>
                  </a:cubicBezTo>
                  <a:cubicBezTo>
                    <a:pt x="6333" y="3750"/>
                    <a:pt x="5860" y="4222"/>
                    <a:pt x="5262" y="4222"/>
                  </a:cubicBezTo>
                  <a:cubicBezTo>
                    <a:pt x="4695" y="4222"/>
                    <a:pt x="4222" y="3750"/>
                    <a:pt x="4222" y="3151"/>
                  </a:cubicBezTo>
                  <a:cubicBezTo>
                    <a:pt x="4222" y="2962"/>
                    <a:pt x="4379" y="2805"/>
                    <a:pt x="4569" y="2805"/>
                  </a:cubicBezTo>
                  <a:cubicBezTo>
                    <a:pt x="4758" y="2805"/>
                    <a:pt x="4915" y="2962"/>
                    <a:pt x="4915" y="3151"/>
                  </a:cubicBezTo>
                  <a:cubicBezTo>
                    <a:pt x="4915" y="3340"/>
                    <a:pt x="5073" y="3498"/>
                    <a:pt x="5262" y="3498"/>
                  </a:cubicBezTo>
                  <a:cubicBezTo>
                    <a:pt x="5482" y="3498"/>
                    <a:pt x="5640" y="3340"/>
                    <a:pt x="5640" y="3151"/>
                  </a:cubicBezTo>
                  <a:cubicBezTo>
                    <a:pt x="5640" y="2962"/>
                    <a:pt x="5482" y="2805"/>
                    <a:pt x="5262" y="2805"/>
                  </a:cubicBezTo>
                  <a:cubicBezTo>
                    <a:pt x="4695" y="2805"/>
                    <a:pt x="4222" y="2332"/>
                    <a:pt x="4222" y="1734"/>
                  </a:cubicBezTo>
                  <a:cubicBezTo>
                    <a:pt x="4222" y="1167"/>
                    <a:pt x="4695" y="694"/>
                    <a:pt x="5262" y="694"/>
                  </a:cubicBezTo>
                  <a:close/>
                  <a:moveTo>
                    <a:pt x="8066" y="725"/>
                  </a:moveTo>
                  <a:cubicBezTo>
                    <a:pt x="8664" y="725"/>
                    <a:pt x="9137" y="1198"/>
                    <a:pt x="9137" y="1765"/>
                  </a:cubicBezTo>
                  <a:lnTo>
                    <a:pt x="9137" y="3151"/>
                  </a:lnTo>
                  <a:cubicBezTo>
                    <a:pt x="9137" y="3750"/>
                    <a:pt x="8664" y="4222"/>
                    <a:pt x="8066" y="4222"/>
                  </a:cubicBezTo>
                  <a:lnTo>
                    <a:pt x="7372" y="4222"/>
                  </a:lnTo>
                  <a:cubicBezTo>
                    <a:pt x="7152" y="4222"/>
                    <a:pt x="6994" y="4065"/>
                    <a:pt x="6994" y="3876"/>
                  </a:cubicBezTo>
                  <a:lnTo>
                    <a:pt x="6994" y="1072"/>
                  </a:lnTo>
                  <a:cubicBezTo>
                    <a:pt x="6994" y="883"/>
                    <a:pt x="7152" y="725"/>
                    <a:pt x="7372" y="725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0208" y="4916"/>
                  </a:lnTo>
                  <a:cubicBezTo>
                    <a:pt x="10397" y="4916"/>
                    <a:pt x="10554" y="4758"/>
                    <a:pt x="10554" y="4569"/>
                  </a:cubicBezTo>
                  <a:lnTo>
                    <a:pt x="10554" y="347"/>
                  </a:lnTo>
                  <a:cubicBezTo>
                    <a:pt x="10554" y="158"/>
                    <a:pt x="10397" y="1"/>
                    <a:pt x="102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6" name="Google Shape;5816;p51"/>
            <p:cNvSpPr/>
            <p:nvPr/>
          </p:nvSpPr>
          <p:spPr>
            <a:xfrm>
              <a:off x="-45093575" y="3728200"/>
              <a:ext cx="17325" cy="53575"/>
            </a:xfrm>
            <a:custGeom>
              <a:avLst/>
              <a:gdLst/>
              <a:ahLst/>
              <a:cxnLst/>
              <a:rect l="l" t="t" r="r" b="b"/>
              <a:pathLst>
                <a:path w="693" h="2143" extrusionOk="0">
                  <a:moveTo>
                    <a:pt x="0" y="1"/>
                  </a:moveTo>
                  <a:lnTo>
                    <a:pt x="0" y="2143"/>
                  </a:lnTo>
                  <a:lnTo>
                    <a:pt x="347" y="2143"/>
                  </a:lnTo>
                  <a:cubicBezTo>
                    <a:pt x="536" y="2143"/>
                    <a:pt x="693" y="1985"/>
                    <a:pt x="693" y="1796"/>
                  </a:cubicBezTo>
                  <a:lnTo>
                    <a:pt x="693" y="347"/>
                  </a:lnTo>
                  <a:cubicBezTo>
                    <a:pt x="693" y="127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7" name="Google Shape;5817;p51"/>
            <p:cNvSpPr/>
            <p:nvPr/>
          </p:nvSpPr>
          <p:spPr>
            <a:xfrm>
              <a:off x="-45268450" y="3569900"/>
              <a:ext cx="228450" cy="106350"/>
            </a:xfrm>
            <a:custGeom>
              <a:avLst/>
              <a:gdLst/>
              <a:ahLst/>
              <a:cxnLst/>
              <a:rect l="l" t="t" r="r" b="b"/>
              <a:pathLst>
                <a:path w="9138" h="425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53"/>
                  </a:lnTo>
                  <a:lnTo>
                    <a:pt x="9137" y="4253"/>
                  </a:lnTo>
                  <a:lnTo>
                    <a:pt x="9137" y="2804"/>
                  </a:lnTo>
                  <a:lnTo>
                    <a:pt x="6680" y="2804"/>
                  </a:lnTo>
                  <a:cubicBezTo>
                    <a:pt x="6491" y="2804"/>
                    <a:pt x="6333" y="2647"/>
                    <a:pt x="6333" y="2457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8" name="Google Shape;5818;p51"/>
            <p:cNvSpPr/>
            <p:nvPr/>
          </p:nvSpPr>
          <p:spPr>
            <a:xfrm>
              <a:off x="-45093575" y="35746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0" y="0"/>
                  </a:moveTo>
                  <a:lnTo>
                    <a:pt x="0" y="1890"/>
                  </a:lnTo>
                  <a:lnTo>
                    <a:pt x="1890" y="189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19" name="Google Shape;5819;p51"/>
            <p:cNvSpPr/>
            <p:nvPr/>
          </p:nvSpPr>
          <p:spPr>
            <a:xfrm>
              <a:off x="-45269225" y="3833750"/>
              <a:ext cx="228425" cy="35450"/>
            </a:xfrm>
            <a:custGeom>
              <a:avLst/>
              <a:gdLst/>
              <a:ahLst/>
              <a:cxnLst/>
              <a:rect l="l" t="t" r="r" b="b"/>
              <a:pathLst>
                <a:path w="9137" h="1418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260"/>
                    <a:pt x="158" y="1418"/>
                    <a:pt x="378" y="1418"/>
                  </a:cubicBezTo>
                  <a:lnTo>
                    <a:pt x="8790" y="1418"/>
                  </a:lnTo>
                  <a:cubicBezTo>
                    <a:pt x="8979" y="1418"/>
                    <a:pt x="9137" y="1260"/>
                    <a:pt x="9137" y="1071"/>
                  </a:cubicBezTo>
                  <a:lnTo>
                    <a:pt x="913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0" name="Google Shape;5820;p51"/>
          <p:cNvGrpSpPr/>
          <p:nvPr/>
        </p:nvGrpSpPr>
        <p:grpSpPr>
          <a:xfrm>
            <a:off x="9194846" y="5186809"/>
            <a:ext cx="361159" cy="442428"/>
            <a:chOff x="-45277900" y="3938500"/>
            <a:chExt cx="244975" cy="300100"/>
          </a:xfrm>
        </p:grpSpPr>
        <p:sp>
          <p:nvSpPr>
            <p:cNvPr id="5821" name="Google Shape;5821;p51"/>
            <p:cNvSpPr/>
            <p:nvPr/>
          </p:nvSpPr>
          <p:spPr>
            <a:xfrm>
              <a:off x="-45210950" y="4107825"/>
              <a:ext cx="23650" cy="24450"/>
            </a:xfrm>
            <a:custGeom>
              <a:avLst/>
              <a:gdLst/>
              <a:ahLst/>
              <a:cxnLst/>
              <a:rect l="l" t="t" r="r" b="b"/>
              <a:pathLst>
                <a:path w="946" h="978" extrusionOk="0">
                  <a:moveTo>
                    <a:pt x="473" y="1"/>
                  </a:moveTo>
                  <a:lnTo>
                    <a:pt x="1" y="978"/>
                  </a:lnTo>
                  <a:lnTo>
                    <a:pt x="946" y="978"/>
                  </a:ln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2" name="Google Shape;5822;p51"/>
            <p:cNvSpPr/>
            <p:nvPr/>
          </p:nvSpPr>
          <p:spPr>
            <a:xfrm>
              <a:off x="-45084925" y="3943225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3" name="Google Shape;5823;p51"/>
            <p:cNvSpPr/>
            <p:nvPr/>
          </p:nvSpPr>
          <p:spPr>
            <a:xfrm>
              <a:off x="-45260575" y="3938500"/>
              <a:ext cx="227650" cy="300100"/>
            </a:xfrm>
            <a:custGeom>
              <a:avLst/>
              <a:gdLst/>
              <a:ahLst/>
              <a:cxnLst/>
              <a:rect l="l" t="t" r="r" b="b"/>
              <a:pathLst>
                <a:path w="9106" h="1200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222"/>
                  </a:lnTo>
                  <a:lnTo>
                    <a:pt x="7342" y="4222"/>
                  </a:lnTo>
                  <a:cubicBezTo>
                    <a:pt x="7562" y="4222"/>
                    <a:pt x="7720" y="4380"/>
                    <a:pt x="7720" y="4600"/>
                  </a:cubicBezTo>
                  <a:lnTo>
                    <a:pt x="7720" y="10208"/>
                  </a:lnTo>
                  <a:cubicBezTo>
                    <a:pt x="7720" y="10428"/>
                    <a:pt x="7562" y="10586"/>
                    <a:pt x="7342" y="10586"/>
                  </a:cubicBezTo>
                  <a:lnTo>
                    <a:pt x="1" y="10586"/>
                  </a:lnTo>
                  <a:lnTo>
                    <a:pt x="1" y="11626"/>
                  </a:lnTo>
                  <a:cubicBezTo>
                    <a:pt x="1" y="11846"/>
                    <a:pt x="158" y="12004"/>
                    <a:pt x="348" y="12004"/>
                  </a:cubicBezTo>
                  <a:lnTo>
                    <a:pt x="8759" y="12004"/>
                  </a:lnTo>
                  <a:cubicBezTo>
                    <a:pt x="8980" y="12004"/>
                    <a:pt x="9106" y="11846"/>
                    <a:pt x="9106" y="11626"/>
                  </a:cubicBezTo>
                  <a:lnTo>
                    <a:pt x="9106" y="2804"/>
                  </a:lnTo>
                  <a:lnTo>
                    <a:pt x="6680" y="2804"/>
                  </a:lnTo>
                  <a:lnTo>
                    <a:pt x="6680" y="2773"/>
                  </a:lnTo>
                  <a:cubicBezTo>
                    <a:pt x="6491" y="2773"/>
                    <a:pt x="6333" y="2615"/>
                    <a:pt x="6333" y="2426"/>
                  </a:cubicBezTo>
                  <a:lnTo>
                    <a:pt x="633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4" name="Google Shape;5824;p51"/>
            <p:cNvSpPr/>
            <p:nvPr/>
          </p:nvSpPr>
          <p:spPr>
            <a:xfrm>
              <a:off x="-45277900" y="4061375"/>
              <a:ext cx="193000" cy="122875"/>
            </a:xfrm>
            <a:custGeom>
              <a:avLst/>
              <a:gdLst/>
              <a:ahLst/>
              <a:cxnLst/>
              <a:rect l="l" t="t" r="r" b="b"/>
              <a:pathLst>
                <a:path w="7720" h="4915" extrusionOk="0">
                  <a:moveTo>
                    <a:pt x="5987" y="693"/>
                  </a:moveTo>
                  <a:cubicBezTo>
                    <a:pt x="6207" y="693"/>
                    <a:pt x="6333" y="851"/>
                    <a:pt x="6333" y="1071"/>
                  </a:cubicBezTo>
                  <a:cubicBezTo>
                    <a:pt x="6302" y="1260"/>
                    <a:pt x="6144" y="1418"/>
                    <a:pt x="5987" y="1418"/>
                  </a:cubicBezTo>
                  <a:cubicBezTo>
                    <a:pt x="5798" y="1418"/>
                    <a:pt x="5640" y="1260"/>
                    <a:pt x="5640" y="1071"/>
                  </a:cubicBezTo>
                  <a:cubicBezTo>
                    <a:pt x="5640" y="851"/>
                    <a:pt x="5798" y="693"/>
                    <a:pt x="5987" y="693"/>
                  </a:cubicBezTo>
                  <a:close/>
                  <a:moveTo>
                    <a:pt x="3246" y="701"/>
                  </a:moveTo>
                  <a:cubicBezTo>
                    <a:pt x="3372" y="701"/>
                    <a:pt x="3498" y="772"/>
                    <a:pt x="3561" y="914"/>
                  </a:cubicBezTo>
                  <a:lnTo>
                    <a:pt x="4979" y="3686"/>
                  </a:lnTo>
                  <a:cubicBezTo>
                    <a:pt x="4979" y="3907"/>
                    <a:pt x="4884" y="4096"/>
                    <a:pt x="4727" y="4159"/>
                  </a:cubicBezTo>
                  <a:cubicBezTo>
                    <a:pt x="4695" y="4222"/>
                    <a:pt x="4601" y="4222"/>
                    <a:pt x="4569" y="4222"/>
                  </a:cubicBezTo>
                  <a:cubicBezTo>
                    <a:pt x="4443" y="4222"/>
                    <a:pt x="4349" y="4127"/>
                    <a:pt x="4254" y="4001"/>
                  </a:cubicBezTo>
                  <a:lnTo>
                    <a:pt x="4033" y="3497"/>
                  </a:lnTo>
                  <a:lnTo>
                    <a:pt x="2364" y="3497"/>
                  </a:lnTo>
                  <a:lnTo>
                    <a:pt x="2143" y="4001"/>
                  </a:lnTo>
                  <a:cubicBezTo>
                    <a:pt x="2075" y="4115"/>
                    <a:pt x="1940" y="4196"/>
                    <a:pt x="1811" y="4196"/>
                  </a:cubicBezTo>
                  <a:cubicBezTo>
                    <a:pt x="1762" y="4196"/>
                    <a:pt x="1714" y="4185"/>
                    <a:pt x="1671" y="4159"/>
                  </a:cubicBezTo>
                  <a:cubicBezTo>
                    <a:pt x="1513" y="4096"/>
                    <a:pt x="1419" y="3844"/>
                    <a:pt x="1513" y="3686"/>
                  </a:cubicBezTo>
                  <a:lnTo>
                    <a:pt x="2931" y="914"/>
                  </a:lnTo>
                  <a:cubicBezTo>
                    <a:pt x="2994" y="772"/>
                    <a:pt x="3120" y="701"/>
                    <a:pt x="3246" y="701"/>
                  </a:cubicBezTo>
                  <a:close/>
                  <a:moveTo>
                    <a:pt x="5955" y="2079"/>
                  </a:moveTo>
                  <a:cubicBezTo>
                    <a:pt x="6144" y="2079"/>
                    <a:pt x="6302" y="2237"/>
                    <a:pt x="6302" y="2426"/>
                  </a:cubicBezTo>
                  <a:lnTo>
                    <a:pt x="6302" y="3844"/>
                  </a:lnTo>
                  <a:cubicBezTo>
                    <a:pt x="6302" y="4064"/>
                    <a:pt x="6144" y="4222"/>
                    <a:pt x="5955" y="4222"/>
                  </a:cubicBezTo>
                  <a:cubicBezTo>
                    <a:pt x="5766" y="4222"/>
                    <a:pt x="5609" y="4064"/>
                    <a:pt x="5609" y="3844"/>
                  </a:cubicBezTo>
                  <a:lnTo>
                    <a:pt x="5609" y="2426"/>
                  </a:lnTo>
                  <a:cubicBezTo>
                    <a:pt x="5609" y="2237"/>
                    <a:pt x="5766" y="2079"/>
                    <a:pt x="5955" y="2079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4568"/>
                  </a:lnTo>
                  <a:cubicBezTo>
                    <a:pt x="1" y="4757"/>
                    <a:pt x="158" y="4915"/>
                    <a:pt x="347" y="4915"/>
                  </a:cubicBezTo>
                  <a:lnTo>
                    <a:pt x="7720" y="4915"/>
                  </a:lnTo>
                  <a:lnTo>
                    <a:pt x="772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5" name="Google Shape;5825;p51"/>
          <p:cNvGrpSpPr/>
          <p:nvPr/>
        </p:nvGrpSpPr>
        <p:grpSpPr>
          <a:xfrm>
            <a:off x="10304162" y="4653825"/>
            <a:ext cx="442428" cy="442428"/>
            <a:chOff x="-44502875" y="3576975"/>
            <a:chExt cx="300100" cy="300100"/>
          </a:xfrm>
        </p:grpSpPr>
        <p:sp>
          <p:nvSpPr>
            <p:cNvPr id="5826" name="Google Shape;5826;p51"/>
            <p:cNvSpPr/>
            <p:nvPr/>
          </p:nvSpPr>
          <p:spPr>
            <a:xfrm>
              <a:off x="-44466650" y="3576975"/>
              <a:ext cx="53600" cy="18925"/>
            </a:xfrm>
            <a:custGeom>
              <a:avLst/>
              <a:gdLst/>
              <a:ahLst/>
              <a:cxnLst/>
              <a:rect l="l" t="t" r="r" b="b"/>
              <a:pathLst>
                <a:path w="2144" h="757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757"/>
                  </a:lnTo>
                  <a:lnTo>
                    <a:pt x="2143" y="757"/>
                  </a:lnTo>
                  <a:lnTo>
                    <a:pt x="2143" y="347"/>
                  </a:lnTo>
                  <a:cubicBezTo>
                    <a:pt x="2143" y="158"/>
                    <a:pt x="1986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7" name="Google Shape;5827;p51"/>
            <p:cNvSpPr/>
            <p:nvPr/>
          </p:nvSpPr>
          <p:spPr>
            <a:xfrm>
              <a:off x="-44502875" y="3595100"/>
              <a:ext cx="283575" cy="281975"/>
            </a:xfrm>
            <a:custGeom>
              <a:avLst/>
              <a:gdLst/>
              <a:ahLst/>
              <a:cxnLst/>
              <a:rect l="l" t="t" r="r" b="b"/>
              <a:pathLst>
                <a:path w="11343" h="11279" extrusionOk="0">
                  <a:moveTo>
                    <a:pt x="10945" y="0"/>
                  </a:moveTo>
                  <a:cubicBezTo>
                    <a:pt x="10854" y="0"/>
                    <a:pt x="10760" y="32"/>
                    <a:pt x="10681" y="95"/>
                  </a:cubicBezTo>
                  <a:lnTo>
                    <a:pt x="10082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40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7940" y="2804"/>
                  </a:lnTo>
                  <a:lnTo>
                    <a:pt x="3561" y="7215"/>
                  </a:lnTo>
                  <a:lnTo>
                    <a:pt x="3561" y="3529"/>
                  </a:lnTo>
                  <a:lnTo>
                    <a:pt x="1418" y="3529"/>
                  </a:lnTo>
                  <a:lnTo>
                    <a:pt x="1418" y="9357"/>
                  </a:lnTo>
                  <a:lnTo>
                    <a:pt x="820" y="9956"/>
                  </a:lnTo>
                  <a:cubicBezTo>
                    <a:pt x="725" y="10050"/>
                    <a:pt x="725" y="10302"/>
                    <a:pt x="820" y="10460"/>
                  </a:cubicBezTo>
                  <a:cubicBezTo>
                    <a:pt x="914" y="10523"/>
                    <a:pt x="977" y="10586"/>
                    <a:pt x="1072" y="10586"/>
                  </a:cubicBezTo>
                  <a:cubicBezTo>
                    <a:pt x="1135" y="10586"/>
                    <a:pt x="1261" y="10523"/>
                    <a:pt x="1292" y="10460"/>
                  </a:cubicBezTo>
                  <a:lnTo>
                    <a:pt x="1891" y="9861"/>
                  </a:lnTo>
                  <a:lnTo>
                    <a:pt x="7719" y="9861"/>
                  </a:lnTo>
                  <a:lnTo>
                    <a:pt x="7719" y="7750"/>
                  </a:lnTo>
                  <a:lnTo>
                    <a:pt x="4033" y="7750"/>
                  </a:lnTo>
                  <a:lnTo>
                    <a:pt x="8444" y="3340"/>
                  </a:lnTo>
                  <a:lnTo>
                    <a:pt x="8444" y="10932"/>
                  </a:lnTo>
                  <a:cubicBezTo>
                    <a:pt x="8444" y="11121"/>
                    <a:pt x="8602" y="11279"/>
                    <a:pt x="8791" y="11279"/>
                  </a:cubicBezTo>
                  <a:lnTo>
                    <a:pt x="10208" y="11279"/>
                  </a:lnTo>
                  <a:cubicBezTo>
                    <a:pt x="10397" y="11279"/>
                    <a:pt x="10555" y="11121"/>
                    <a:pt x="10555" y="10932"/>
                  </a:cubicBezTo>
                  <a:lnTo>
                    <a:pt x="10555" y="1197"/>
                  </a:lnTo>
                  <a:lnTo>
                    <a:pt x="11153" y="599"/>
                  </a:lnTo>
                  <a:cubicBezTo>
                    <a:pt x="11343" y="441"/>
                    <a:pt x="11343" y="252"/>
                    <a:pt x="11185" y="95"/>
                  </a:cubicBezTo>
                  <a:cubicBezTo>
                    <a:pt x="11122" y="32"/>
                    <a:pt x="11035" y="0"/>
                    <a:pt x="109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28" name="Google Shape;5828;p51"/>
            <p:cNvSpPr/>
            <p:nvPr/>
          </p:nvSpPr>
          <p:spPr>
            <a:xfrm>
              <a:off x="-44221675" y="3788850"/>
              <a:ext cx="18900" cy="52800"/>
            </a:xfrm>
            <a:custGeom>
              <a:avLst/>
              <a:gdLst/>
              <a:ahLst/>
              <a:cxnLst/>
              <a:rect l="l" t="t" r="r" b="b"/>
              <a:pathLst>
                <a:path w="756" h="2112" extrusionOk="0">
                  <a:moveTo>
                    <a:pt x="0" y="0"/>
                  </a:moveTo>
                  <a:lnTo>
                    <a:pt x="0" y="2111"/>
                  </a:lnTo>
                  <a:lnTo>
                    <a:pt x="410" y="2111"/>
                  </a:lnTo>
                  <a:cubicBezTo>
                    <a:pt x="599" y="2111"/>
                    <a:pt x="756" y="1954"/>
                    <a:pt x="756" y="1765"/>
                  </a:cubicBezTo>
                  <a:lnTo>
                    <a:pt x="756" y="347"/>
                  </a:lnTo>
                  <a:cubicBezTo>
                    <a:pt x="756" y="158"/>
                    <a:pt x="599" y="0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5829" name="Google Shape;5829;p51"/>
          <p:cNvGrpSpPr/>
          <p:nvPr/>
        </p:nvGrpSpPr>
        <p:grpSpPr>
          <a:xfrm>
            <a:off x="3141819" y="2908085"/>
            <a:ext cx="379741" cy="321912"/>
            <a:chOff x="1636184" y="2959225"/>
            <a:chExt cx="232666" cy="197250"/>
          </a:xfrm>
        </p:grpSpPr>
        <p:sp>
          <p:nvSpPr>
            <p:cNvPr id="5830" name="Google Shape;5830;p51"/>
            <p:cNvSpPr/>
            <p:nvPr/>
          </p:nvSpPr>
          <p:spPr>
            <a:xfrm>
              <a:off x="1649300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1" name="Google Shape;5831;p51"/>
            <p:cNvSpPr/>
            <p:nvPr/>
          </p:nvSpPr>
          <p:spPr>
            <a:xfrm flipH="1">
              <a:off x="1636184" y="2959225"/>
              <a:ext cx="219550" cy="197250"/>
            </a:xfrm>
            <a:custGeom>
              <a:avLst/>
              <a:gdLst/>
              <a:ahLst/>
              <a:cxnLst/>
              <a:rect l="l" t="t" r="r" b="b"/>
              <a:pathLst>
                <a:path w="8782" h="7890" extrusionOk="0">
                  <a:moveTo>
                    <a:pt x="3485" y="419"/>
                  </a:moveTo>
                  <a:lnTo>
                    <a:pt x="2342" y="1952"/>
                  </a:lnTo>
                  <a:lnTo>
                    <a:pt x="1757" y="419"/>
                  </a:lnTo>
                  <a:close/>
                  <a:moveTo>
                    <a:pt x="6495" y="419"/>
                  </a:moveTo>
                  <a:lnTo>
                    <a:pt x="5882" y="1952"/>
                  </a:lnTo>
                  <a:lnTo>
                    <a:pt x="4739" y="419"/>
                  </a:lnTo>
                  <a:close/>
                  <a:moveTo>
                    <a:pt x="1255" y="809"/>
                  </a:moveTo>
                  <a:lnTo>
                    <a:pt x="1812" y="2314"/>
                  </a:lnTo>
                  <a:lnTo>
                    <a:pt x="307" y="2314"/>
                  </a:lnTo>
                  <a:lnTo>
                    <a:pt x="1255" y="809"/>
                  </a:lnTo>
                  <a:close/>
                  <a:moveTo>
                    <a:pt x="4154" y="614"/>
                  </a:moveTo>
                  <a:lnTo>
                    <a:pt x="5408" y="2314"/>
                  </a:lnTo>
                  <a:lnTo>
                    <a:pt x="2900" y="2314"/>
                  </a:lnTo>
                  <a:lnTo>
                    <a:pt x="4154" y="614"/>
                  </a:lnTo>
                  <a:close/>
                  <a:moveTo>
                    <a:pt x="6997" y="809"/>
                  </a:moveTo>
                  <a:lnTo>
                    <a:pt x="7945" y="2314"/>
                  </a:lnTo>
                  <a:lnTo>
                    <a:pt x="6440" y="2314"/>
                  </a:lnTo>
                  <a:lnTo>
                    <a:pt x="6997" y="809"/>
                  </a:lnTo>
                  <a:close/>
                  <a:moveTo>
                    <a:pt x="2035" y="2928"/>
                  </a:moveTo>
                  <a:lnTo>
                    <a:pt x="3206" y="6133"/>
                  </a:lnTo>
                  <a:lnTo>
                    <a:pt x="419" y="2928"/>
                  </a:lnTo>
                  <a:close/>
                  <a:moveTo>
                    <a:pt x="7806" y="2928"/>
                  </a:moveTo>
                  <a:lnTo>
                    <a:pt x="5018" y="6133"/>
                  </a:lnTo>
                  <a:lnTo>
                    <a:pt x="6217" y="2928"/>
                  </a:lnTo>
                  <a:close/>
                  <a:moveTo>
                    <a:pt x="5548" y="2928"/>
                  </a:moveTo>
                  <a:lnTo>
                    <a:pt x="4126" y="6719"/>
                  </a:lnTo>
                  <a:lnTo>
                    <a:pt x="2677" y="2928"/>
                  </a:lnTo>
                  <a:close/>
                  <a:moveTo>
                    <a:pt x="1562" y="1"/>
                  </a:moveTo>
                  <a:lnTo>
                    <a:pt x="1" y="2482"/>
                  </a:lnTo>
                  <a:lnTo>
                    <a:pt x="1" y="2510"/>
                  </a:lnTo>
                  <a:lnTo>
                    <a:pt x="1" y="2537"/>
                  </a:lnTo>
                  <a:lnTo>
                    <a:pt x="1" y="2593"/>
                  </a:lnTo>
                  <a:lnTo>
                    <a:pt x="1" y="2621"/>
                  </a:lnTo>
                  <a:lnTo>
                    <a:pt x="1" y="2649"/>
                  </a:lnTo>
                  <a:lnTo>
                    <a:pt x="1" y="2677"/>
                  </a:lnTo>
                  <a:lnTo>
                    <a:pt x="1" y="2733"/>
                  </a:lnTo>
                  <a:lnTo>
                    <a:pt x="1" y="2760"/>
                  </a:lnTo>
                  <a:lnTo>
                    <a:pt x="1" y="2788"/>
                  </a:lnTo>
                  <a:lnTo>
                    <a:pt x="1" y="2816"/>
                  </a:lnTo>
                  <a:lnTo>
                    <a:pt x="1" y="2872"/>
                  </a:lnTo>
                  <a:lnTo>
                    <a:pt x="4349" y="7834"/>
                  </a:lnTo>
                  <a:lnTo>
                    <a:pt x="4405" y="7890"/>
                  </a:lnTo>
                  <a:lnTo>
                    <a:pt x="4879" y="7890"/>
                  </a:lnTo>
                  <a:lnTo>
                    <a:pt x="4907" y="7834"/>
                  </a:lnTo>
                  <a:lnTo>
                    <a:pt x="8753" y="2788"/>
                  </a:lnTo>
                  <a:lnTo>
                    <a:pt x="8753" y="2788"/>
                  </a:lnTo>
                  <a:cubicBezTo>
                    <a:pt x="8744" y="2798"/>
                    <a:pt x="8738" y="2801"/>
                    <a:pt x="8735" y="2801"/>
                  </a:cubicBezTo>
                  <a:cubicBezTo>
                    <a:pt x="8729" y="2801"/>
                    <a:pt x="8735" y="2788"/>
                    <a:pt x="8753" y="2788"/>
                  </a:cubicBezTo>
                  <a:lnTo>
                    <a:pt x="8781" y="2760"/>
                  </a:lnTo>
                  <a:lnTo>
                    <a:pt x="8781" y="2733"/>
                  </a:lnTo>
                  <a:lnTo>
                    <a:pt x="8781" y="2677"/>
                  </a:lnTo>
                  <a:lnTo>
                    <a:pt x="8781" y="2649"/>
                  </a:lnTo>
                  <a:lnTo>
                    <a:pt x="8781" y="2621"/>
                  </a:lnTo>
                  <a:lnTo>
                    <a:pt x="8781" y="2593"/>
                  </a:lnTo>
                  <a:lnTo>
                    <a:pt x="8781" y="2537"/>
                  </a:lnTo>
                  <a:lnTo>
                    <a:pt x="8781" y="2510"/>
                  </a:lnTo>
                  <a:lnTo>
                    <a:pt x="8781" y="2482"/>
                  </a:lnTo>
                  <a:lnTo>
                    <a:pt x="722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2" name="Google Shape;5832;p51"/>
            <p:cNvSpPr/>
            <p:nvPr/>
          </p:nvSpPr>
          <p:spPr>
            <a:xfrm>
              <a:off x="1734750" y="3136775"/>
              <a:ext cx="36900" cy="19650"/>
            </a:xfrm>
            <a:custGeom>
              <a:avLst/>
              <a:gdLst/>
              <a:ahLst/>
              <a:cxnLst/>
              <a:rect l="l" t="t" r="r" b="b"/>
              <a:pathLst>
                <a:path w="1476" h="786" extrusionOk="0">
                  <a:moveTo>
                    <a:pt x="0" y="786"/>
                  </a:moveTo>
                  <a:lnTo>
                    <a:pt x="1476" y="786"/>
                  </a:lnTo>
                  <a:lnTo>
                    <a:pt x="7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  <p:sp>
          <p:nvSpPr>
            <p:cNvPr id="5833" name="Google Shape;5833;p51"/>
            <p:cNvSpPr/>
            <p:nvPr/>
          </p:nvSpPr>
          <p:spPr>
            <a:xfrm>
              <a:off x="1684150" y="2963550"/>
              <a:ext cx="139900" cy="11300"/>
            </a:xfrm>
            <a:custGeom>
              <a:avLst/>
              <a:gdLst/>
              <a:ahLst/>
              <a:cxnLst/>
              <a:rect l="l" t="t" r="r" b="b"/>
              <a:pathLst>
                <a:path w="5596" h="452" extrusionOk="0">
                  <a:moveTo>
                    <a:pt x="0" y="452"/>
                  </a:moveTo>
                  <a:lnTo>
                    <a:pt x="5596" y="452"/>
                  </a:lnTo>
                  <a:lnTo>
                    <a:pt x="5500" y="0"/>
                  </a:lnTo>
                  <a:lnTo>
                    <a:pt x="238" y="47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  <p:grpSp>
        <p:nvGrpSpPr>
          <p:cNvPr id="5834" name="Google Shape;5834;p51"/>
          <p:cNvGrpSpPr/>
          <p:nvPr/>
        </p:nvGrpSpPr>
        <p:grpSpPr>
          <a:xfrm>
            <a:off x="4831680" y="3374815"/>
            <a:ext cx="319336" cy="451016"/>
            <a:chOff x="-47300587" y="123275"/>
            <a:chExt cx="190975" cy="269725"/>
          </a:xfrm>
        </p:grpSpPr>
        <p:sp>
          <p:nvSpPr>
            <p:cNvPr id="5835" name="Google Shape;5835;p51"/>
            <p:cNvSpPr/>
            <p:nvPr/>
          </p:nvSpPr>
          <p:spPr>
            <a:xfrm>
              <a:off x="-47300587" y="123275"/>
              <a:ext cx="190975" cy="269725"/>
            </a:xfrm>
            <a:custGeom>
              <a:avLst/>
              <a:gdLst/>
              <a:ahLst/>
              <a:cxnLst/>
              <a:rect l="l" t="t" r="r" b="b"/>
              <a:pathLst>
                <a:path w="7639" h="10789" extrusionOk="0">
                  <a:moveTo>
                    <a:pt x="5130" y="1283"/>
                  </a:moveTo>
                  <a:cubicBezTo>
                    <a:pt x="5659" y="1283"/>
                    <a:pt x="6050" y="1701"/>
                    <a:pt x="6050" y="2231"/>
                  </a:cubicBezTo>
                  <a:lnTo>
                    <a:pt x="6050" y="6273"/>
                  </a:lnTo>
                  <a:lnTo>
                    <a:pt x="4182" y="6273"/>
                  </a:lnTo>
                  <a:lnTo>
                    <a:pt x="4182" y="5687"/>
                  </a:lnTo>
                  <a:lnTo>
                    <a:pt x="4489" y="5687"/>
                  </a:lnTo>
                  <a:cubicBezTo>
                    <a:pt x="4684" y="5687"/>
                    <a:pt x="4823" y="5548"/>
                    <a:pt x="4823" y="5381"/>
                  </a:cubicBezTo>
                  <a:cubicBezTo>
                    <a:pt x="4823" y="5213"/>
                    <a:pt x="4684" y="5074"/>
                    <a:pt x="4489" y="5074"/>
                  </a:cubicBezTo>
                  <a:lnTo>
                    <a:pt x="4182" y="5074"/>
                  </a:lnTo>
                  <a:lnTo>
                    <a:pt x="4182" y="4433"/>
                  </a:lnTo>
                  <a:lnTo>
                    <a:pt x="4489" y="4433"/>
                  </a:lnTo>
                  <a:cubicBezTo>
                    <a:pt x="4684" y="4433"/>
                    <a:pt x="4823" y="4294"/>
                    <a:pt x="4823" y="4126"/>
                  </a:cubicBezTo>
                  <a:cubicBezTo>
                    <a:pt x="4823" y="3931"/>
                    <a:pt x="4684" y="3792"/>
                    <a:pt x="4489" y="3792"/>
                  </a:cubicBezTo>
                  <a:lnTo>
                    <a:pt x="4182" y="3792"/>
                  </a:lnTo>
                  <a:lnTo>
                    <a:pt x="4182" y="3179"/>
                  </a:lnTo>
                  <a:lnTo>
                    <a:pt x="4489" y="3179"/>
                  </a:lnTo>
                  <a:cubicBezTo>
                    <a:pt x="4684" y="3179"/>
                    <a:pt x="4823" y="3039"/>
                    <a:pt x="4823" y="2872"/>
                  </a:cubicBezTo>
                  <a:cubicBezTo>
                    <a:pt x="4823" y="2677"/>
                    <a:pt x="4684" y="2537"/>
                    <a:pt x="4489" y="2537"/>
                  </a:cubicBezTo>
                  <a:lnTo>
                    <a:pt x="4182" y="2537"/>
                  </a:lnTo>
                  <a:lnTo>
                    <a:pt x="4182" y="2231"/>
                  </a:lnTo>
                  <a:cubicBezTo>
                    <a:pt x="4182" y="1701"/>
                    <a:pt x="4600" y="1283"/>
                    <a:pt x="5130" y="1283"/>
                  </a:cubicBezTo>
                  <a:close/>
                  <a:moveTo>
                    <a:pt x="2649" y="1952"/>
                  </a:moveTo>
                  <a:cubicBezTo>
                    <a:pt x="3178" y="1952"/>
                    <a:pt x="3597" y="2370"/>
                    <a:pt x="3597" y="2900"/>
                  </a:cubicBezTo>
                  <a:lnTo>
                    <a:pt x="3597" y="6328"/>
                  </a:lnTo>
                  <a:lnTo>
                    <a:pt x="1701" y="6328"/>
                  </a:lnTo>
                  <a:lnTo>
                    <a:pt x="1701" y="2900"/>
                  </a:lnTo>
                  <a:cubicBezTo>
                    <a:pt x="1701" y="2370"/>
                    <a:pt x="2119" y="1952"/>
                    <a:pt x="2649" y="1952"/>
                  </a:cubicBezTo>
                  <a:close/>
                  <a:moveTo>
                    <a:pt x="6969" y="6942"/>
                  </a:moveTo>
                  <a:lnTo>
                    <a:pt x="6969" y="7248"/>
                  </a:lnTo>
                  <a:lnTo>
                    <a:pt x="6997" y="7248"/>
                  </a:lnTo>
                  <a:cubicBezTo>
                    <a:pt x="6997" y="7443"/>
                    <a:pt x="6858" y="7583"/>
                    <a:pt x="6691" y="7583"/>
                  </a:cubicBezTo>
                  <a:lnTo>
                    <a:pt x="1088" y="7583"/>
                  </a:lnTo>
                  <a:cubicBezTo>
                    <a:pt x="920" y="7583"/>
                    <a:pt x="781" y="7443"/>
                    <a:pt x="781" y="7248"/>
                  </a:cubicBezTo>
                  <a:lnTo>
                    <a:pt x="781" y="6942"/>
                  </a:lnTo>
                  <a:close/>
                  <a:moveTo>
                    <a:pt x="6273" y="8168"/>
                  </a:moveTo>
                  <a:lnTo>
                    <a:pt x="5827" y="10092"/>
                  </a:lnTo>
                  <a:lnTo>
                    <a:pt x="1952" y="10092"/>
                  </a:lnTo>
                  <a:lnTo>
                    <a:pt x="1506" y="8168"/>
                  </a:lnTo>
                  <a:close/>
                  <a:moveTo>
                    <a:pt x="5102" y="1"/>
                  </a:moveTo>
                  <a:cubicBezTo>
                    <a:pt x="4907" y="1"/>
                    <a:pt x="4767" y="140"/>
                    <a:pt x="4767" y="307"/>
                  </a:cubicBezTo>
                  <a:lnTo>
                    <a:pt x="4767" y="670"/>
                  </a:lnTo>
                  <a:cubicBezTo>
                    <a:pt x="4572" y="698"/>
                    <a:pt x="4405" y="781"/>
                    <a:pt x="4210" y="921"/>
                  </a:cubicBezTo>
                  <a:lnTo>
                    <a:pt x="3987" y="670"/>
                  </a:lnTo>
                  <a:cubicBezTo>
                    <a:pt x="3931" y="614"/>
                    <a:pt x="3847" y="586"/>
                    <a:pt x="3760" y="586"/>
                  </a:cubicBezTo>
                  <a:cubicBezTo>
                    <a:pt x="3673" y="586"/>
                    <a:pt x="3583" y="614"/>
                    <a:pt x="3513" y="670"/>
                  </a:cubicBezTo>
                  <a:cubicBezTo>
                    <a:pt x="3429" y="781"/>
                    <a:pt x="3429" y="976"/>
                    <a:pt x="3513" y="1116"/>
                  </a:cubicBezTo>
                  <a:lnTo>
                    <a:pt x="3764" y="1367"/>
                  </a:lnTo>
                  <a:cubicBezTo>
                    <a:pt x="3708" y="1478"/>
                    <a:pt x="3652" y="1562"/>
                    <a:pt x="3597" y="1673"/>
                  </a:cubicBezTo>
                  <a:cubicBezTo>
                    <a:pt x="3374" y="1506"/>
                    <a:pt x="3123" y="1367"/>
                    <a:pt x="2872" y="1339"/>
                  </a:cubicBezTo>
                  <a:lnTo>
                    <a:pt x="2872" y="976"/>
                  </a:lnTo>
                  <a:cubicBezTo>
                    <a:pt x="2872" y="809"/>
                    <a:pt x="2732" y="670"/>
                    <a:pt x="2537" y="670"/>
                  </a:cubicBezTo>
                  <a:cubicBezTo>
                    <a:pt x="2370" y="670"/>
                    <a:pt x="2231" y="809"/>
                    <a:pt x="2231" y="976"/>
                  </a:cubicBezTo>
                  <a:lnTo>
                    <a:pt x="2231" y="1339"/>
                  </a:lnTo>
                  <a:cubicBezTo>
                    <a:pt x="2036" y="1367"/>
                    <a:pt x="1840" y="1450"/>
                    <a:pt x="1673" y="1562"/>
                  </a:cubicBezTo>
                  <a:lnTo>
                    <a:pt x="1422" y="1339"/>
                  </a:lnTo>
                  <a:cubicBezTo>
                    <a:pt x="1380" y="1283"/>
                    <a:pt x="1304" y="1255"/>
                    <a:pt x="1220" y="1255"/>
                  </a:cubicBezTo>
                  <a:cubicBezTo>
                    <a:pt x="1137" y="1255"/>
                    <a:pt x="1046" y="1283"/>
                    <a:pt x="976" y="1339"/>
                  </a:cubicBezTo>
                  <a:cubicBezTo>
                    <a:pt x="865" y="1450"/>
                    <a:pt x="865" y="1645"/>
                    <a:pt x="976" y="1785"/>
                  </a:cubicBezTo>
                  <a:lnTo>
                    <a:pt x="1227" y="2036"/>
                  </a:lnTo>
                  <a:cubicBezTo>
                    <a:pt x="1116" y="2203"/>
                    <a:pt x="1032" y="2370"/>
                    <a:pt x="976" y="2593"/>
                  </a:cubicBezTo>
                  <a:lnTo>
                    <a:pt x="642" y="2593"/>
                  </a:lnTo>
                  <a:cubicBezTo>
                    <a:pt x="447" y="2593"/>
                    <a:pt x="307" y="2733"/>
                    <a:pt x="307" y="2900"/>
                  </a:cubicBezTo>
                  <a:cubicBezTo>
                    <a:pt x="307" y="3067"/>
                    <a:pt x="447" y="3206"/>
                    <a:pt x="642" y="3206"/>
                  </a:cubicBezTo>
                  <a:lnTo>
                    <a:pt x="948" y="3206"/>
                  </a:lnTo>
                  <a:lnTo>
                    <a:pt x="948" y="3848"/>
                  </a:lnTo>
                  <a:lnTo>
                    <a:pt x="642" y="3848"/>
                  </a:lnTo>
                  <a:cubicBezTo>
                    <a:pt x="447" y="3848"/>
                    <a:pt x="307" y="3987"/>
                    <a:pt x="307" y="4154"/>
                  </a:cubicBezTo>
                  <a:cubicBezTo>
                    <a:pt x="307" y="4321"/>
                    <a:pt x="447" y="4461"/>
                    <a:pt x="642" y="4461"/>
                  </a:cubicBezTo>
                  <a:lnTo>
                    <a:pt x="948" y="4461"/>
                  </a:lnTo>
                  <a:lnTo>
                    <a:pt x="948" y="5102"/>
                  </a:lnTo>
                  <a:lnTo>
                    <a:pt x="642" y="5102"/>
                  </a:lnTo>
                  <a:cubicBezTo>
                    <a:pt x="447" y="5102"/>
                    <a:pt x="307" y="5241"/>
                    <a:pt x="307" y="5409"/>
                  </a:cubicBezTo>
                  <a:cubicBezTo>
                    <a:pt x="307" y="5576"/>
                    <a:pt x="447" y="5715"/>
                    <a:pt x="642" y="5715"/>
                  </a:cubicBezTo>
                  <a:lnTo>
                    <a:pt x="948" y="5715"/>
                  </a:lnTo>
                  <a:lnTo>
                    <a:pt x="948" y="6356"/>
                  </a:lnTo>
                  <a:lnTo>
                    <a:pt x="307" y="6356"/>
                  </a:lnTo>
                  <a:cubicBezTo>
                    <a:pt x="140" y="6356"/>
                    <a:pt x="1" y="6496"/>
                    <a:pt x="1" y="6663"/>
                  </a:cubicBezTo>
                  <a:lnTo>
                    <a:pt x="1" y="7304"/>
                  </a:lnTo>
                  <a:cubicBezTo>
                    <a:pt x="1" y="7722"/>
                    <a:pt x="279" y="8085"/>
                    <a:pt x="697" y="8196"/>
                  </a:cubicBezTo>
                  <a:lnTo>
                    <a:pt x="1255" y="10538"/>
                  </a:lnTo>
                  <a:cubicBezTo>
                    <a:pt x="1283" y="10677"/>
                    <a:pt x="1422" y="10789"/>
                    <a:pt x="1562" y="10789"/>
                  </a:cubicBezTo>
                  <a:lnTo>
                    <a:pt x="5910" y="10789"/>
                  </a:lnTo>
                  <a:cubicBezTo>
                    <a:pt x="6050" y="10789"/>
                    <a:pt x="6217" y="10677"/>
                    <a:pt x="6245" y="10538"/>
                  </a:cubicBezTo>
                  <a:lnTo>
                    <a:pt x="6802" y="8196"/>
                  </a:lnTo>
                  <a:cubicBezTo>
                    <a:pt x="7165" y="8085"/>
                    <a:pt x="7499" y="7722"/>
                    <a:pt x="7499" y="7304"/>
                  </a:cubicBezTo>
                  <a:lnTo>
                    <a:pt x="7499" y="6663"/>
                  </a:lnTo>
                  <a:cubicBezTo>
                    <a:pt x="7638" y="6468"/>
                    <a:pt x="7499" y="6328"/>
                    <a:pt x="7332" y="6328"/>
                  </a:cubicBezTo>
                  <a:lnTo>
                    <a:pt x="6691" y="6328"/>
                  </a:lnTo>
                  <a:lnTo>
                    <a:pt x="6691" y="5074"/>
                  </a:lnTo>
                  <a:lnTo>
                    <a:pt x="6997" y="5074"/>
                  </a:lnTo>
                  <a:cubicBezTo>
                    <a:pt x="7192" y="5074"/>
                    <a:pt x="7332" y="4935"/>
                    <a:pt x="7332" y="4740"/>
                  </a:cubicBezTo>
                  <a:cubicBezTo>
                    <a:pt x="7332" y="4572"/>
                    <a:pt x="7192" y="4433"/>
                    <a:pt x="6997" y="4433"/>
                  </a:cubicBezTo>
                  <a:lnTo>
                    <a:pt x="6691" y="4433"/>
                  </a:lnTo>
                  <a:lnTo>
                    <a:pt x="6691" y="3820"/>
                  </a:lnTo>
                  <a:lnTo>
                    <a:pt x="6997" y="3820"/>
                  </a:lnTo>
                  <a:cubicBezTo>
                    <a:pt x="7192" y="3820"/>
                    <a:pt x="7332" y="3680"/>
                    <a:pt x="7332" y="3485"/>
                  </a:cubicBezTo>
                  <a:cubicBezTo>
                    <a:pt x="7332" y="3318"/>
                    <a:pt x="7192" y="3179"/>
                    <a:pt x="6997" y="3179"/>
                  </a:cubicBezTo>
                  <a:lnTo>
                    <a:pt x="6691" y="3179"/>
                  </a:lnTo>
                  <a:lnTo>
                    <a:pt x="6691" y="2537"/>
                  </a:lnTo>
                  <a:lnTo>
                    <a:pt x="6997" y="2537"/>
                  </a:lnTo>
                  <a:cubicBezTo>
                    <a:pt x="7192" y="2537"/>
                    <a:pt x="7332" y="2398"/>
                    <a:pt x="7332" y="2231"/>
                  </a:cubicBezTo>
                  <a:cubicBezTo>
                    <a:pt x="7332" y="2064"/>
                    <a:pt x="7192" y="1924"/>
                    <a:pt x="6997" y="1924"/>
                  </a:cubicBezTo>
                  <a:lnTo>
                    <a:pt x="6663" y="1924"/>
                  </a:lnTo>
                  <a:cubicBezTo>
                    <a:pt x="6635" y="1701"/>
                    <a:pt x="6551" y="1534"/>
                    <a:pt x="6412" y="1367"/>
                  </a:cubicBezTo>
                  <a:lnTo>
                    <a:pt x="6663" y="1116"/>
                  </a:lnTo>
                  <a:cubicBezTo>
                    <a:pt x="6774" y="1004"/>
                    <a:pt x="6774" y="809"/>
                    <a:pt x="6663" y="670"/>
                  </a:cubicBezTo>
                  <a:cubicBezTo>
                    <a:pt x="6607" y="614"/>
                    <a:pt x="6530" y="586"/>
                    <a:pt x="6450" y="586"/>
                  </a:cubicBezTo>
                  <a:cubicBezTo>
                    <a:pt x="6370" y="586"/>
                    <a:pt x="6286" y="614"/>
                    <a:pt x="6217" y="670"/>
                  </a:cubicBezTo>
                  <a:lnTo>
                    <a:pt x="5966" y="921"/>
                  </a:lnTo>
                  <a:cubicBezTo>
                    <a:pt x="5799" y="809"/>
                    <a:pt x="5604" y="726"/>
                    <a:pt x="5408" y="670"/>
                  </a:cubicBezTo>
                  <a:lnTo>
                    <a:pt x="5408" y="307"/>
                  </a:lnTo>
                  <a:cubicBezTo>
                    <a:pt x="5408" y="140"/>
                    <a:pt x="5269" y="1"/>
                    <a:pt x="51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6" name="Google Shape;5836;p51"/>
            <p:cNvSpPr/>
            <p:nvPr/>
          </p:nvSpPr>
          <p:spPr>
            <a:xfrm>
              <a:off x="-47242037" y="188100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40" y="0"/>
                    <a:pt x="0" y="140"/>
                    <a:pt x="0" y="307"/>
                  </a:cubicBezTo>
                  <a:lnTo>
                    <a:pt x="0" y="948"/>
                  </a:lnTo>
                  <a:cubicBezTo>
                    <a:pt x="0" y="1115"/>
                    <a:pt x="140" y="1255"/>
                    <a:pt x="307" y="1255"/>
                  </a:cubicBezTo>
                  <a:cubicBezTo>
                    <a:pt x="474" y="1255"/>
                    <a:pt x="613" y="1115"/>
                    <a:pt x="613" y="948"/>
                  </a:cubicBezTo>
                  <a:lnTo>
                    <a:pt x="613" y="307"/>
                  </a:lnTo>
                  <a:cubicBezTo>
                    <a:pt x="613" y="140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7" name="Google Shape;5837;p51"/>
            <p:cNvSpPr/>
            <p:nvPr/>
          </p:nvSpPr>
          <p:spPr>
            <a:xfrm>
              <a:off x="-47242037" y="234775"/>
              <a:ext cx="15350" cy="31400"/>
            </a:xfrm>
            <a:custGeom>
              <a:avLst/>
              <a:gdLst/>
              <a:ahLst/>
              <a:cxnLst/>
              <a:rect l="l" t="t" r="r" b="b"/>
              <a:pathLst>
                <a:path w="614" h="1256" extrusionOk="0">
                  <a:moveTo>
                    <a:pt x="307" y="1"/>
                  </a:moveTo>
                  <a:cubicBezTo>
                    <a:pt x="140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16"/>
                    <a:pt x="140" y="1255"/>
                    <a:pt x="307" y="1255"/>
                  </a:cubicBezTo>
                  <a:cubicBezTo>
                    <a:pt x="474" y="1255"/>
                    <a:pt x="613" y="1116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8" name="Google Shape;5838;p51"/>
            <p:cNvSpPr/>
            <p:nvPr/>
          </p:nvSpPr>
          <p:spPr>
            <a:xfrm>
              <a:off x="-47180012" y="172075"/>
              <a:ext cx="15350" cy="31375"/>
            </a:xfrm>
            <a:custGeom>
              <a:avLst/>
              <a:gdLst/>
              <a:ahLst/>
              <a:cxnLst/>
              <a:rect l="l" t="t" r="r" b="b"/>
              <a:pathLst>
                <a:path w="614" h="1255" extrusionOk="0">
                  <a:moveTo>
                    <a:pt x="307" y="0"/>
                  </a:moveTo>
                  <a:cubicBezTo>
                    <a:pt x="139" y="0"/>
                    <a:pt x="0" y="139"/>
                    <a:pt x="0" y="335"/>
                  </a:cubicBezTo>
                  <a:lnTo>
                    <a:pt x="0" y="948"/>
                  </a:lnTo>
                  <a:cubicBezTo>
                    <a:pt x="0" y="1115"/>
                    <a:pt x="139" y="1254"/>
                    <a:pt x="307" y="1254"/>
                  </a:cubicBezTo>
                  <a:cubicBezTo>
                    <a:pt x="474" y="1254"/>
                    <a:pt x="613" y="1115"/>
                    <a:pt x="613" y="948"/>
                  </a:cubicBezTo>
                  <a:lnTo>
                    <a:pt x="613" y="335"/>
                  </a:lnTo>
                  <a:cubicBezTo>
                    <a:pt x="613" y="139"/>
                    <a:pt x="474" y="0"/>
                    <a:pt x="3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5839" name="Google Shape;5839;p51"/>
            <p:cNvSpPr/>
            <p:nvPr/>
          </p:nvSpPr>
          <p:spPr>
            <a:xfrm>
              <a:off x="-47180012" y="218050"/>
              <a:ext cx="15350" cy="32100"/>
            </a:xfrm>
            <a:custGeom>
              <a:avLst/>
              <a:gdLst/>
              <a:ahLst/>
              <a:cxnLst/>
              <a:rect l="l" t="t" r="r" b="b"/>
              <a:pathLst>
                <a:path w="614" h="1284" extrusionOk="0">
                  <a:moveTo>
                    <a:pt x="307" y="1"/>
                  </a:moveTo>
                  <a:cubicBezTo>
                    <a:pt x="139" y="1"/>
                    <a:pt x="0" y="140"/>
                    <a:pt x="0" y="335"/>
                  </a:cubicBezTo>
                  <a:lnTo>
                    <a:pt x="0" y="949"/>
                  </a:lnTo>
                  <a:cubicBezTo>
                    <a:pt x="0" y="1144"/>
                    <a:pt x="139" y="1283"/>
                    <a:pt x="307" y="1283"/>
                  </a:cubicBezTo>
                  <a:cubicBezTo>
                    <a:pt x="474" y="1283"/>
                    <a:pt x="613" y="1144"/>
                    <a:pt x="613" y="949"/>
                  </a:cubicBezTo>
                  <a:lnTo>
                    <a:pt x="613" y="335"/>
                  </a:lnTo>
                  <a:cubicBezTo>
                    <a:pt x="613" y="140"/>
                    <a:pt x="474" y="1"/>
                    <a:pt x="3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39786534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29" name="Google Shape;6129;p53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Help &amp; Support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6130" name="Google Shape;6130;p53"/>
          <p:cNvGrpSpPr/>
          <p:nvPr/>
        </p:nvGrpSpPr>
        <p:grpSpPr>
          <a:xfrm>
            <a:off x="1407947" y="2242049"/>
            <a:ext cx="368356" cy="448087"/>
            <a:chOff x="-35830350" y="1912725"/>
            <a:chExt cx="241050" cy="293225"/>
          </a:xfrm>
        </p:grpSpPr>
        <p:sp>
          <p:nvSpPr>
            <p:cNvPr id="6131" name="Google Shape;6131;p53"/>
            <p:cNvSpPr/>
            <p:nvPr/>
          </p:nvSpPr>
          <p:spPr>
            <a:xfrm>
              <a:off x="-35830350" y="1912725"/>
              <a:ext cx="241050" cy="293225"/>
            </a:xfrm>
            <a:custGeom>
              <a:avLst/>
              <a:gdLst/>
              <a:ahLst/>
              <a:cxnLst/>
              <a:rect l="l" t="t" r="r" b="b"/>
              <a:pathLst>
                <a:path w="9642" h="11729" extrusionOk="0">
                  <a:moveTo>
                    <a:pt x="8665" y="694"/>
                  </a:moveTo>
                  <a:cubicBezTo>
                    <a:pt x="8822" y="726"/>
                    <a:pt x="8980" y="883"/>
                    <a:pt x="8980" y="1041"/>
                  </a:cubicBezTo>
                  <a:lnTo>
                    <a:pt x="8980" y="7562"/>
                  </a:lnTo>
                  <a:lnTo>
                    <a:pt x="2836" y="7562"/>
                  </a:lnTo>
                  <a:lnTo>
                    <a:pt x="2836" y="694"/>
                  </a:lnTo>
                  <a:close/>
                  <a:moveTo>
                    <a:pt x="2175" y="726"/>
                  </a:moveTo>
                  <a:lnTo>
                    <a:pt x="2175" y="7625"/>
                  </a:lnTo>
                  <a:lnTo>
                    <a:pt x="1828" y="7625"/>
                  </a:lnTo>
                  <a:cubicBezTo>
                    <a:pt x="1450" y="7625"/>
                    <a:pt x="1072" y="7720"/>
                    <a:pt x="788" y="7972"/>
                  </a:cubicBezTo>
                  <a:lnTo>
                    <a:pt x="788" y="1797"/>
                  </a:lnTo>
                  <a:cubicBezTo>
                    <a:pt x="788" y="1198"/>
                    <a:pt x="1261" y="726"/>
                    <a:pt x="1828" y="726"/>
                  </a:cubicBezTo>
                  <a:close/>
                  <a:moveTo>
                    <a:pt x="8791" y="8287"/>
                  </a:moveTo>
                  <a:cubicBezTo>
                    <a:pt x="8696" y="8507"/>
                    <a:pt x="8665" y="8759"/>
                    <a:pt x="8633" y="8948"/>
                  </a:cubicBezTo>
                  <a:lnTo>
                    <a:pt x="1734" y="8948"/>
                  </a:lnTo>
                  <a:cubicBezTo>
                    <a:pt x="1545" y="8948"/>
                    <a:pt x="1387" y="9106"/>
                    <a:pt x="1387" y="9295"/>
                  </a:cubicBezTo>
                  <a:cubicBezTo>
                    <a:pt x="1387" y="9515"/>
                    <a:pt x="1545" y="9673"/>
                    <a:pt x="1734" y="9673"/>
                  </a:cubicBezTo>
                  <a:lnTo>
                    <a:pt x="4821" y="9673"/>
                  </a:lnTo>
                  <a:lnTo>
                    <a:pt x="4821" y="10335"/>
                  </a:lnTo>
                  <a:lnTo>
                    <a:pt x="1860" y="10335"/>
                  </a:lnTo>
                  <a:cubicBezTo>
                    <a:pt x="1293" y="10335"/>
                    <a:pt x="757" y="9925"/>
                    <a:pt x="757" y="9295"/>
                  </a:cubicBezTo>
                  <a:cubicBezTo>
                    <a:pt x="757" y="8728"/>
                    <a:pt x="1230" y="8287"/>
                    <a:pt x="1765" y="8287"/>
                  </a:cubicBezTo>
                  <a:close/>
                  <a:moveTo>
                    <a:pt x="8665" y="9673"/>
                  </a:moveTo>
                  <a:cubicBezTo>
                    <a:pt x="8696" y="9894"/>
                    <a:pt x="8759" y="10146"/>
                    <a:pt x="8822" y="10335"/>
                  </a:cubicBezTo>
                  <a:lnTo>
                    <a:pt x="7594" y="10335"/>
                  </a:lnTo>
                  <a:lnTo>
                    <a:pt x="7594" y="9673"/>
                  </a:lnTo>
                  <a:close/>
                  <a:moveTo>
                    <a:pt x="6900" y="9673"/>
                  </a:moveTo>
                  <a:lnTo>
                    <a:pt x="6900" y="10693"/>
                  </a:lnTo>
                  <a:lnTo>
                    <a:pt x="6428" y="10398"/>
                  </a:lnTo>
                  <a:cubicBezTo>
                    <a:pt x="6396" y="10366"/>
                    <a:pt x="6302" y="10366"/>
                    <a:pt x="6239" y="10366"/>
                  </a:cubicBezTo>
                  <a:cubicBezTo>
                    <a:pt x="6144" y="10366"/>
                    <a:pt x="6113" y="10366"/>
                    <a:pt x="6018" y="10398"/>
                  </a:cubicBezTo>
                  <a:lnTo>
                    <a:pt x="5514" y="10713"/>
                  </a:lnTo>
                  <a:lnTo>
                    <a:pt x="5514" y="9673"/>
                  </a:lnTo>
                  <a:close/>
                  <a:moveTo>
                    <a:pt x="1734" y="1"/>
                  </a:moveTo>
                  <a:cubicBezTo>
                    <a:pt x="1261" y="1"/>
                    <a:pt x="820" y="222"/>
                    <a:pt x="505" y="537"/>
                  </a:cubicBezTo>
                  <a:cubicBezTo>
                    <a:pt x="190" y="820"/>
                    <a:pt x="1" y="1261"/>
                    <a:pt x="1" y="1734"/>
                  </a:cubicBezTo>
                  <a:lnTo>
                    <a:pt x="1" y="9295"/>
                  </a:lnTo>
                  <a:cubicBezTo>
                    <a:pt x="95" y="10272"/>
                    <a:pt x="946" y="10996"/>
                    <a:pt x="1860" y="10996"/>
                  </a:cubicBezTo>
                  <a:lnTo>
                    <a:pt x="4853" y="10996"/>
                  </a:lnTo>
                  <a:lnTo>
                    <a:pt x="4853" y="11343"/>
                  </a:lnTo>
                  <a:cubicBezTo>
                    <a:pt x="4853" y="11469"/>
                    <a:pt x="4916" y="11595"/>
                    <a:pt x="5042" y="11658"/>
                  </a:cubicBezTo>
                  <a:cubicBezTo>
                    <a:pt x="5099" y="11700"/>
                    <a:pt x="5155" y="11717"/>
                    <a:pt x="5209" y="11717"/>
                  </a:cubicBezTo>
                  <a:cubicBezTo>
                    <a:pt x="5275" y="11717"/>
                    <a:pt x="5336" y="11692"/>
                    <a:pt x="5388" y="11658"/>
                  </a:cubicBezTo>
                  <a:lnTo>
                    <a:pt x="6239" y="11122"/>
                  </a:lnTo>
                  <a:lnTo>
                    <a:pt x="7058" y="11658"/>
                  </a:lnTo>
                  <a:cubicBezTo>
                    <a:pt x="7121" y="11705"/>
                    <a:pt x="7176" y="11729"/>
                    <a:pt x="7231" y="11729"/>
                  </a:cubicBezTo>
                  <a:cubicBezTo>
                    <a:pt x="7286" y="11729"/>
                    <a:pt x="7342" y="11705"/>
                    <a:pt x="7405" y="11658"/>
                  </a:cubicBezTo>
                  <a:cubicBezTo>
                    <a:pt x="7531" y="11595"/>
                    <a:pt x="7594" y="11500"/>
                    <a:pt x="7594" y="11343"/>
                  </a:cubicBezTo>
                  <a:lnTo>
                    <a:pt x="7594" y="10996"/>
                  </a:lnTo>
                  <a:lnTo>
                    <a:pt x="9295" y="10996"/>
                  </a:lnTo>
                  <a:cubicBezTo>
                    <a:pt x="9421" y="10996"/>
                    <a:pt x="9547" y="10933"/>
                    <a:pt x="9578" y="10839"/>
                  </a:cubicBezTo>
                  <a:cubicBezTo>
                    <a:pt x="9641" y="10713"/>
                    <a:pt x="9641" y="10618"/>
                    <a:pt x="9578" y="10524"/>
                  </a:cubicBezTo>
                  <a:cubicBezTo>
                    <a:pt x="9169" y="9767"/>
                    <a:pt x="9169" y="8885"/>
                    <a:pt x="9578" y="8098"/>
                  </a:cubicBezTo>
                  <a:cubicBezTo>
                    <a:pt x="9610" y="8035"/>
                    <a:pt x="9610" y="8003"/>
                    <a:pt x="9610" y="7909"/>
                  </a:cubicBezTo>
                  <a:lnTo>
                    <a:pt x="9610" y="1041"/>
                  </a:lnTo>
                  <a:cubicBezTo>
                    <a:pt x="9610" y="474"/>
                    <a:pt x="9137" y="1"/>
                    <a:pt x="86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2" name="Google Shape;6132;p53"/>
            <p:cNvSpPr/>
            <p:nvPr/>
          </p:nvSpPr>
          <p:spPr>
            <a:xfrm>
              <a:off x="-35742925" y="1965500"/>
              <a:ext cx="120550" cy="119750"/>
            </a:xfrm>
            <a:custGeom>
              <a:avLst/>
              <a:gdLst/>
              <a:ahLst/>
              <a:cxnLst/>
              <a:rect l="l" t="t" r="r" b="b"/>
              <a:pathLst>
                <a:path w="4822" h="4790" extrusionOk="0">
                  <a:moveTo>
                    <a:pt x="2364" y="694"/>
                  </a:moveTo>
                  <a:cubicBezTo>
                    <a:pt x="2773" y="694"/>
                    <a:pt x="3057" y="1009"/>
                    <a:pt x="3057" y="1356"/>
                  </a:cubicBezTo>
                  <a:cubicBezTo>
                    <a:pt x="3057" y="1765"/>
                    <a:pt x="2742" y="2049"/>
                    <a:pt x="2364" y="2049"/>
                  </a:cubicBezTo>
                  <a:cubicBezTo>
                    <a:pt x="2348" y="2050"/>
                    <a:pt x="2332" y="2051"/>
                    <a:pt x="2316" y="2051"/>
                  </a:cubicBezTo>
                  <a:cubicBezTo>
                    <a:pt x="1989" y="2051"/>
                    <a:pt x="1702" y="1746"/>
                    <a:pt x="1702" y="1356"/>
                  </a:cubicBezTo>
                  <a:cubicBezTo>
                    <a:pt x="1702" y="977"/>
                    <a:pt x="2017" y="694"/>
                    <a:pt x="2364" y="694"/>
                  </a:cubicBezTo>
                  <a:close/>
                  <a:moveTo>
                    <a:pt x="2427" y="2742"/>
                  </a:moveTo>
                  <a:cubicBezTo>
                    <a:pt x="3246" y="2742"/>
                    <a:pt x="3939" y="3340"/>
                    <a:pt x="4097" y="4128"/>
                  </a:cubicBezTo>
                  <a:lnTo>
                    <a:pt x="757" y="4128"/>
                  </a:lnTo>
                  <a:cubicBezTo>
                    <a:pt x="883" y="3340"/>
                    <a:pt x="1576" y="2742"/>
                    <a:pt x="2427" y="2742"/>
                  </a:cubicBezTo>
                  <a:close/>
                  <a:moveTo>
                    <a:pt x="2427" y="1"/>
                  </a:moveTo>
                  <a:cubicBezTo>
                    <a:pt x="1671" y="1"/>
                    <a:pt x="1041" y="599"/>
                    <a:pt x="1041" y="1356"/>
                  </a:cubicBezTo>
                  <a:cubicBezTo>
                    <a:pt x="1041" y="1734"/>
                    <a:pt x="1167" y="2049"/>
                    <a:pt x="1387" y="2269"/>
                  </a:cubicBezTo>
                  <a:cubicBezTo>
                    <a:pt x="568" y="2647"/>
                    <a:pt x="32" y="3498"/>
                    <a:pt x="32" y="4443"/>
                  </a:cubicBezTo>
                  <a:cubicBezTo>
                    <a:pt x="1" y="4632"/>
                    <a:pt x="158" y="4790"/>
                    <a:pt x="379" y="4790"/>
                  </a:cubicBezTo>
                  <a:lnTo>
                    <a:pt x="4475" y="4790"/>
                  </a:lnTo>
                  <a:cubicBezTo>
                    <a:pt x="4664" y="4790"/>
                    <a:pt x="4821" y="4632"/>
                    <a:pt x="4821" y="4443"/>
                  </a:cubicBezTo>
                  <a:cubicBezTo>
                    <a:pt x="4821" y="3498"/>
                    <a:pt x="4254" y="2647"/>
                    <a:pt x="3435" y="2269"/>
                  </a:cubicBezTo>
                  <a:cubicBezTo>
                    <a:pt x="3687" y="2049"/>
                    <a:pt x="3813" y="1702"/>
                    <a:pt x="3813" y="1356"/>
                  </a:cubicBezTo>
                  <a:cubicBezTo>
                    <a:pt x="3813" y="599"/>
                    <a:pt x="3183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3" name="Google Shape;6133;p53"/>
          <p:cNvGrpSpPr/>
          <p:nvPr/>
        </p:nvGrpSpPr>
        <p:grpSpPr>
          <a:xfrm>
            <a:off x="1368254" y="2811509"/>
            <a:ext cx="447743" cy="445375"/>
            <a:chOff x="-35854750" y="2272675"/>
            <a:chExt cx="293000" cy="291450"/>
          </a:xfrm>
        </p:grpSpPr>
        <p:sp>
          <p:nvSpPr>
            <p:cNvPr id="6134" name="Google Shape;6134;p53"/>
            <p:cNvSpPr/>
            <p:nvPr/>
          </p:nvSpPr>
          <p:spPr>
            <a:xfrm>
              <a:off x="-35854750" y="2272675"/>
              <a:ext cx="293000" cy="291450"/>
            </a:xfrm>
            <a:custGeom>
              <a:avLst/>
              <a:gdLst/>
              <a:ahLst/>
              <a:cxnLst/>
              <a:rect l="l" t="t" r="r" b="b"/>
              <a:pathLst>
                <a:path w="11720" h="11658" extrusionOk="0">
                  <a:moveTo>
                    <a:pt x="5844" y="654"/>
                  </a:moveTo>
                  <a:cubicBezTo>
                    <a:pt x="6144" y="654"/>
                    <a:pt x="6443" y="773"/>
                    <a:pt x="6679" y="1009"/>
                  </a:cubicBezTo>
                  <a:lnTo>
                    <a:pt x="7057" y="1355"/>
                  </a:lnTo>
                  <a:lnTo>
                    <a:pt x="4600" y="1355"/>
                  </a:lnTo>
                  <a:lnTo>
                    <a:pt x="5009" y="1009"/>
                  </a:lnTo>
                  <a:cubicBezTo>
                    <a:pt x="5246" y="773"/>
                    <a:pt x="5545" y="654"/>
                    <a:pt x="5844" y="654"/>
                  </a:cubicBezTo>
                  <a:close/>
                  <a:moveTo>
                    <a:pt x="2080" y="3939"/>
                  </a:moveTo>
                  <a:lnTo>
                    <a:pt x="2080" y="6365"/>
                  </a:lnTo>
                  <a:lnTo>
                    <a:pt x="819" y="5136"/>
                  </a:lnTo>
                  <a:lnTo>
                    <a:pt x="2080" y="3939"/>
                  </a:lnTo>
                  <a:close/>
                  <a:moveTo>
                    <a:pt x="9609" y="3876"/>
                  </a:moveTo>
                  <a:lnTo>
                    <a:pt x="10869" y="5136"/>
                  </a:lnTo>
                  <a:lnTo>
                    <a:pt x="9609" y="6365"/>
                  </a:lnTo>
                  <a:lnTo>
                    <a:pt x="9609" y="3876"/>
                  </a:lnTo>
                  <a:close/>
                  <a:moveTo>
                    <a:pt x="8570" y="2080"/>
                  </a:moveTo>
                  <a:cubicBezTo>
                    <a:pt x="8790" y="2080"/>
                    <a:pt x="8948" y="2238"/>
                    <a:pt x="8948" y="2427"/>
                  </a:cubicBezTo>
                  <a:lnTo>
                    <a:pt x="8948" y="7089"/>
                  </a:lnTo>
                  <a:lnTo>
                    <a:pt x="8286" y="7751"/>
                  </a:lnTo>
                  <a:cubicBezTo>
                    <a:pt x="7593" y="7152"/>
                    <a:pt x="6774" y="6837"/>
                    <a:pt x="5860" y="6837"/>
                  </a:cubicBezTo>
                  <a:cubicBezTo>
                    <a:pt x="4978" y="6837"/>
                    <a:pt x="4127" y="7152"/>
                    <a:pt x="3466" y="7751"/>
                  </a:cubicBezTo>
                  <a:lnTo>
                    <a:pt x="2804" y="7089"/>
                  </a:lnTo>
                  <a:lnTo>
                    <a:pt x="2804" y="2427"/>
                  </a:lnTo>
                  <a:cubicBezTo>
                    <a:pt x="2804" y="2238"/>
                    <a:pt x="2962" y="2080"/>
                    <a:pt x="3119" y="2080"/>
                  </a:cubicBezTo>
                  <a:close/>
                  <a:moveTo>
                    <a:pt x="693" y="5987"/>
                  </a:moveTo>
                  <a:lnTo>
                    <a:pt x="2993" y="8223"/>
                  </a:lnTo>
                  <a:lnTo>
                    <a:pt x="693" y="10492"/>
                  </a:lnTo>
                  <a:lnTo>
                    <a:pt x="693" y="5987"/>
                  </a:lnTo>
                  <a:close/>
                  <a:moveTo>
                    <a:pt x="11027" y="5987"/>
                  </a:moveTo>
                  <a:lnTo>
                    <a:pt x="11027" y="10492"/>
                  </a:lnTo>
                  <a:lnTo>
                    <a:pt x="8727" y="8223"/>
                  </a:lnTo>
                  <a:lnTo>
                    <a:pt x="11027" y="5987"/>
                  </a:lnTo>
                  <a:close/>
                  <a:moveTo>
                    <a:pt x="5829" y="7499"/>
                  </a:moveTo>
                  <a:cubicBezTo>
                    <a:pt x="6616" y="7499"/>
                    <a:pt x="7309" y="7814"/>
                    <a:pt x="7876" y="8381"/>
                  </a:cubicBezTo>
                  <a:lnTo>
                    <a:pt x="10523" y="10964"/>
                  </a:lnTo>
                  <a:lnTo>
                    <a:pt x="1166" y="10964"/>
                  </a:lnTo>
                  <a:lnTo>
                    <a:pt x="3781" y="8381"/>
                  </a:lnTo>
                  <a:cubicBezTo>
                    <a:pt x="4316" y="7814"/>
                    <a:pt x="5041" y="7499"/>
                    <a:pt x="5829" y="7499"/>
                  </a:cubicBezTo>
                  <a:close/>
                  <a:moveTo>
                    <a:pt x="5864" y="1"/>
                  </a:moveTo>
                  <a:cubicBezTo>
                    <a:pt x="5380" y="1"/>
                    <a:pt x="4899" y="190"/>
                    <a:pt x="4537" y="568"/>
                  </a:cubicBezTo>
                  <a:lnTo>
                    <a:pt x="3655" y="1387"/>
                  </a:lnTo>
                  <a:lnTo>
                    <a:pt x="3119" y="1387"/>
                  </a:lnTo>
                  <a:cubicBezTo>
                    <a:pt x="2552" y="1387"/>
                    <a:pt x="2080" y="1859"/>
                    <a:pt x="2080" y="2427"/>
                  </a:cubicBezTo>
                  <a:lnTo>
                    <a:pt x="2080" y="2962"/>
                  </a:lnTo>
                  <a:lnTo>
                    <a:pt x="315" y="4726"/>
                  </a:lnTo>
                  <a:cubicBezTo>
                    <a:pt x="126" y="4915"/>
                    <a:pt x="0" y="5136"/>
                    <a:pt x="0" y="5420"/>
                  </a:cubicBezTo>
                  <a:lnTo>
                    <a:pt x="0" y="10618"/>
                  </a:lnTo>
                  <a:cubicBezTo>
                    <a:pt x="32" y="11216"/>
                    <a:pt x="473" y="11657"/>
                    <a:pt x="1071" y="11657"/>
                  </a:cubicBezTo>
                  <a:lnTo>
                    <a:pt x="10680" y="11657"/>
                  </a:lnTo>
                  <a:cubicBezTo>
                    <a:pt x="11216" y="11657"/>
                    <a:pt x="11720" y="11185"/>
                    <a:pt x="11720" y="10618"/>
                  </a:cubicBezTo>
                  <a:lnTo>
                    <a:pt x="11720" y="5420"/>
                  </a:lnTo>
                  <a:cubicBezTo>
                    <a:pt x="11720" y="5136"/>
                    <a:pt x="11626" y="4915"/>
                    <a:pt x="11405" y="4726"/>
                  </a:cubicBezTo>
                  <a:lnTo>
                    <a:pt x="9641" y="2962"/>
                  </a:lnTo>
                  <a:lnTo>
                    <a:pt x="9641" y="2427"/>
                  </a:lnTo>
                  <a:cubicBezTo>
                    <a:pt x="9641" y="1859"/>
                    <a:pt x="9168" y="1387"/>
                    <a:pt x="8633" y="1387"/>
                  </a:cubicBezTo>
                  <a:lnTo>
                    <a:pt x="8065" y="1387"/>
                  </a:lnTo>
                  <a:lnTo>
                    <a:pt x="7215" y="568"/>
                  </a:lnTo>
                  <a:cubicBezTo>
                    <a:pt x="6837" y="190"/>
                    <a:pt x="6348" y="1"/>
                    <a:pt x="58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5" name="Google Shape;6135;p53"/>
            <p:cNvSpPr/>
            <p:nvPr/>
          </p:nvSpPr>
          <p:spPr>
            <a:xfrm>
              <a:off x="-35733475" y="2340425"/>
              <a:ext cx="51225" cy="68550"/>
            </a:xfrm>
            <a:custGeom>
              <a:avLst/>
              <a:gdLst/>
              <a:ahLst/>
              <a:cxnLst/>
              <a:rect l="l" t="t" r="r" b="b"/>
              <a:pathLst>
                <a:path w="2049" h="2742" extrusionOk="0">
                  <a:moveTo>
                    <a:pt x="1009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260"/>
                    <a:pt x="158" y="1418"/>
                    <a:pt x="316" y="1418"/>
                  </a:cubicBezTo>
                  <a:cubicBezTo>
                    <a:pt x="505" y="1418"/>
                    <a:pt x="663" y="1260"/>
                    <a:pt x="663" y="1040"/>
                  </a:cubicBezTo>
                  <a:cubicBezTo>
                    <a:pt x="663" y="851"/>
                    <a:pt x="820" y="693"/>
                    <a:pt x="1009" y="693"/>
                  </a:cubicBezTo>
                  <a:cubicBezTo>
                    <a:pt x="1198" y="693"/>
                    <a:pt x="1356" y="851"/>
                    <a:pt x="1356" y="1040"/>
                  </a:cubicBezTo>
                  <a:cubicBezTo>
                    <a:pt x="1356" y="1229"/>
                    <a:pt x="1293" y="1323"/>
                    <a:pt x="1135" y="1386"/>
                  </a:cubicBezTo>
                  <a:cubicBezTo>
                    <a:pt x="852" y="1449"/>
                    <a:pt x="663" y="1733"/>
                    <a:pt x="663" y="2016"/>
                  </a:cubicBezTo>
                  <a:lnTo>
                    <a:pt x="663" y="2394"/>
                  </a:lnTo>
                  <a:cubicBezTo>
                    <a:pt x="663" y="2583"/>
                    <a:pt x="820" y="2741"/>
                    <a:pt x="1009" y="2741"/>
                  </a:cubicBezTo>
                  <a:cubicBezTo>
                    <a:pt x="1230" y="2741"/>
                    <a:pt x="1387" y="2583"/>
                    <a:pt x="1387" y="2394"/>
                  </a:cubicBezTo>
                  <a:lnTo>
                    <a:pt x="1387" y="2016"/>
                  </a:lnTo>
                  <a:cubicBezTo>
                    <a:pt x="1765" y="1827"/>
                    <a:pt x="2049" y="1449"/>
                    <a:pt x="2049" y="1008"/>
                  </a:cubicBezTo>
                  <a:cubicBezTo>
                    <a:pt x="2049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6" name="Google Shape;6136;p53"/>
            <p:cNvSpPr/>
            <p:nvPr/>
          </p:nvSpPr>
          <p:spPr>
            <a:xfrm>
              <a:off x="-35716925" y="24184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37" name="Google Shape;6137;p53"/>
          <p:cNvGrpSpPr/>
          <p:nvPr/>
        </p:nvGrpSpPr>
        <p:grpSpPr>
          <a:xfrm>
            <a:off x="1367642" y="3336879"/>
            <a:ext cx="448965" cy="446597"/>
            <a:chOff x="-35853975" y="2631825"/>
            <a:chExt cx="293800" cy="292250"/>
          </a:xfrm>
        </p:grpSpPr>
        <p:sp>
          <p:nvSpPr>
            <p:cNvPr id="6138" name="Google Shape;6138;p53"/>
            <p:cNvSpPr/>
            <p:nvPr/>
          </p:nvSpPr>
          <p:spPr>
            <a:xfrm>
              <a:off x="-35813025" y="2701825"/>
              <a:ext cx="201675" cy="171925"/>
            </a:xfrm>
            <a:custGeom>
              <a:avLst/>
              <a:gdLst/>
              <a:ahLst/>
              <a:cxnLst/>
              <a:rect l="l" t="t" r="r" b="b"/>
              <a:pathLst>
                <a:path w="8067" h="6877" extrusionOk="0">
                  <a:moveTo>
                    <a:pt x="1765" y="824"/>
                  </a:moveTo>
                  <a:lnTo>
                    <a:pt x="2868" y="1643"/>
                  </a:lnTo>
                  <a:lnTo>
                    <a:pt x="2238" y="2462"/>
                  </a:lnTo>
                  <a:cubicBezTo>
                    <a:pt x="2112" y="2620"/>
                    <a:pt x="2143" y="2840"/>
                    <a:pt x="2301" y="2935"/>
                  </a:cubicBezTo>
                  <a:lnTo>
                    <a:pt x="5042" y="4983"/>
                  </a:lnTo>
                  <a:cubicBezTo>
                    <a:pt x="5108" y="5035"/>
                    <a:pt x="5179" y="5060"/>
                    <a:pt x="5246" y="5060"/>
                  </a:cubicBezTo>
                  <a:cubicBezTo>
                    <a:pt x="5341" y="5060"/>
                    <a:pt x="5428" y="5011"/>
                    <a:pt x="5483" y="4920"/>
                  </a:cubicBezTo>
                  <a:lnTo>
                    <a:pt x="6113" y="4100"/>
                  </a:lnTo>
                  <a:lnTo>
                    <a:pt x="7247" y="4920"/>
                  </a:lnTo>
                  <a:lnTo>
                    <a:pt x="6554" y="5739"/>
                  </a:lnTo>
                  <a:cubicBezTo>
                    <a:pt x="6348" y="6001"/>
                    <a:pt x="6042" y="6152"/>
                    <a:pt x="5735" y="6152"/>
                  </a:cubicBezTo>
                  <a:cubicBezTo>
                    <a:pt x="5525" y="6152"/>
                    <a:pt x="5315" y="6081"/>
                    <a:pt x="5136" y="5928"/>
                  </a:cubicBezTo>
                  <a:lnTo>
                    <a:pt x="1324" y="3061"/>
                  </a:lnTo>
                  <a:cubicBezTo>
                    <a:pt x="883" y="2714"/>
                    <a:pt x="757" y="2084"/>
                    <a:pt x="1135" y="1643"/>
                  </a:cubicBezTo>
                  <a:lnTo>
                    <a:pt x="1765" y="824"/>
                  </a:lnTo>
                  <a:close/>
                  <a:moveTo>
                    <a:pt x="1647" y="1"/>
                  </a:moveTo>
                  <a:cubicBezTo>
                    <a:pt x="1540" y="1"/>
                    <a:pt x="1435" y="63"/>
                    <a:pt x="1356" y="162"/>
                  </a:cubicBezTo>
                  <a:lnTo>
                    <a:pt x="537" y="1265"/>
                  </a:lnTo>
                  <a:cubicBezTo>
                    <a:pt x="1" y="1990"/>
                    <a:pt x="95" y="3061"/>
                    <a:pt x="883" y="3659"/>
                  </a:cubicBezTo>
                  <a:lnTo>
                    <a:pt x="4727" y="6526"/>
                  </a:lnTo>
                  <a:cubicBezTo>
                    <a:pt x="5026" y="6760"/>
                    <a:pt x="5384" y="6876"/>
                    <a:pt x="5744" y="6876"/>
                  </a:cubicBezTo>
                  <a:cubicBezTo>
                    <a:pt x="6255" y="6876"/>
                    <a:pt x="6770" y="6642"/>
                    <a:pt x="7121" y="6180"/>
                  </a:cubicBezTo>
                  <a:lnTo>
                    <a:pt x="7940" y="5077"/>
                  </a:lnTo>
                  <a:cubicBezTo>
                    <a:pt x="8066" y="4888"/>
                    <a:pt x="8003" y="4668"/>
                    <a:pt x="7846" y="4573"/>
                  </a:cubicBezTo>
                  <a:lnTo>
                    <a:pt x="6207" y="3344"/>
                  </a:lnTo>
                  <a:cubicBezTo>
                    <a:pt x="6142" y="3292"/>
                    <a:pt x="6070" y="3267"/>
                    <a:pt x="6001" y="3267"/>
                  </a:cubicBezTo>
                  <a:cubicBezTo>
                    <a:pt x="5903" y="3267"/>
                    <a:pt x="5808" y="3316"/>
                    <a:pt x="5735" y="3407"/>
                  </a:cubicBezTo>
                  <a:lnTo>
                    <a:pt x="5105" y="4258"/>
                  </a:lnTo>
                  <a:lnTo>
                    <a:pt x="2931" y="2588"/>
                  </a:lnTo>
                  <a:lnTo>
                    <a:pt x="3561" y="1769"/>
                  </a:lnTo>
                  <a:cubicBezTo>
                    <a:pt x="3687" y="1612"/>
                    <a:pt x="3656" y="1423"/>
                    <a:pt x="3498" y="1297"/>
                  </a:cubicBezTo>
                  <a:lnTo>
                    <a:pt x="1828" y="68"/>
                  </a:lnTo>
                  <a:cubicBezTo>
                    <a:pt x="1770" y="22"/>
                    <a:pt x="1708" y="1"/>
                    <a:pt x="1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39" name="Google Shape;6139;p53"/>
            <p:cNvSpPr/>
            <p:nvPr/>
          </p:nvSpPr>
          <p:spPr>
            <a:xfrm>
              <a:off x="-35853975" y="2631825"/>
              <a:ext cx="293800" cy="292250"/>
            </a:xfrm>
            <a:custGeom>
              <a:avLst/>
              <a:gdLst/>
              <a:ahLst/>
              <a:cxnLst/>
              <a:rect l="l" t="t" r="r" b="b"/>
              <a:pathLst>
                <a:path w="11752" h="11690" extrusionOk="0">
                  <a:moveTo>
                    <a:pt x="5861" y="662"/>
                  </a:moveTo>
                  <a:cubicBezTo>
                    <a:pt x="8696" y="662"/>
                    <a:pt x="11027" y="2994"/>
                    <a:pt x="11027" y="5829"/>
                  </a:cubicBezTo>
                  <a:cubicBezTo>
                    <a:pt x="11027" y="6806"/>
                    <a:pt x="10744" y="7751"/>
                    <a:pt x="10240" y="8539"/>
                  </a:cubicBezTo>
                  <a:cubicBezTo>
                    <a:pt x="10177" y="8665"/>
                    <a:pt x="10114" y="8791"/>
                    <a:pt x="10177" y="8854"/>
                  </a:cubicBezTo>
                  <a:lnTo>
                    <a:pt x="10807" y="10776"/>
                  </a:lnTo>
                  <a:lnTo>
                    <a:pt x="8854" y="10145"/>
                  </a:lnTo>
                  <a:cubicBezTo>
                    <a:pt x="8837" y="10137"/>
                    <a:pt x="8815" y="10133"/>
                    <a:pt x="8792" y="10133"/>
                  </a:cubicBezTo>
                  <a:cubicBezTo>
                    <a:pt x="8728" y="10133"/>
                    <a:pt x="8648" y="10162"/>
                    <a:pt x="8602" y="10208"/>
                  </a:cubicBezTo>
                  <a:cubicBezTo>
                    <a:pt x="7751" y="10713"/>
                    <a:pt x="6806" y="10996"/>
                    <a:pt x="5861" y="10996"/>
                  </a:cubicBezTo>
                  <a:cubicBezTo>
                    <a:pt x="3025" y="10996"/>
                    <a:pt x="725" y="8665"/>
                    <a:pt x="725" y="5829"/>
                  </a:cubicBezTo>
                  <a:cubicBezTo>
                    <a:pt x="725" y="2994"/>
                    <a:pt x="3025" y="662"/>
                    <a:pt x="5861" y="662"/>
                  </a:cubicBezTo>
                  <a:close/>
                  <a:moveTo>
                    <a:pt x="5829" y="1"/>
                  </a:moveTo>
                  <a:cubicBezTo>
                    <a:pt x="2616" y="1"/>
                    <a:pt x="1" y="2647"/>
                    <a:pt x="1" y="5829"/>
                  </a:cubicBezTo>
                  <a:cubicBezTo>
                    <a:pt x="1" y="7373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900" y="11689"/>
                    <a:pt x="7908" y="11406"/>
                    <a:pt x="8822" y="10870"/>
                  </a:cubicBezTo>
                  <a:lnTo>
                    <a:pt x="11279" y="11658"/>
                  </a:lnTo>
                  <a:cubicBezTo>
                    <a:pt x="11303" y="11666"/>
                    <a:pt x="11331" y="11669"/>
                    <a:pt x="11360" y="11669"/>
                  </a:cubicBezTo>
                  <a:cubicBezTo>
                    <a:pt x="11449" y="11669"/>
                    <a:pt x="11555" y="11634"/>
                    <a:pt x="11626" y="11563"/>
                  </a:cubicBezTo>
                  <a:cubicBezTo>
                    <a:pt x="11689" y="11500"/>
                    <a:pt x="11752" y="11343"/>
                    <a:pt x="11689" y="11217"/>
                  </a:cubicBezTo>
                  <a:lnTo>
                    <a:pt x="10901" y="8791"/>
                  </a:lnTo>
                  <a:cubicBezTo>
                    <a:pt x="11469" y="7877"/>
                    <a:pt x="11752" y="6837"/>
                    <a:pt x="11752" y="5829"/>
                  </a:cubicBezTo>
                  <a:cubicBezTo>
                    <a:pt x="11689" y="2647"/>
                    <a:pt x="90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0" name="Google Shape;6140;p53"/>
            <p:cNvSpPr/>
            <p:nvPr/>
          </p:nvSpPr>
          <p:spPr>
            <a:xfrm>
              <a:off x="-35715350" y="2735025"/>
              <a:ext cx="49650" cy="40675"/>
            </a:xfrm>
            <a:custGeom>
              <a:avLst/>
              <a:gdLst/>
              <a:ahLst/>
              <a:cxnLst/>
              <a:rect l="l" t="t" r="r" b="b"/>
              <a:pathLst>
                <a:path w="1986" h="1627" extrusionOk="0">
                  <a:moveTo>
                    <a:pt x="410" y="0"/>
                  </a:moveTo>
                  <a:cubicBezTo>
                    <a:pt x="221" y="0"/>
                    <a:pt x="64" y="126"/>
                    <a:pt x="64" y="315"/>
                  </a:cubicBezTo>
                  <a:cubicBezTo>
                    <a:pt x="1" y="504"/>
                    <a:pt x="158" y="662"/>
                    <a:pt x="379" y="662"/>
                  </a:cubicBezTo>
                  <a:cubicBezTo>
                    <a:pt x="788" y="725"/>
                    <a:pt x="1166" y="977"/>
                    <a:pt x="1261" y="1386"/>
                  </a:cubicBezTo>
                  <a:cubicBezTo>
                    <a:pt x="1311" y="1536"/>
                    <a:pt x="1439" y="1626"/>
                    <a:pt x="1585" y="1626"/>
                  </a:cubicBezTo>
                  <a:cubicBezTo>
                    <a:pt x="1623" y="1626"/>
                    <a:pt x="1662" y="1620"/>
                    <a:pt x="1702" y="1607"/>
                  </a:cubicBezTo>
                  <a:cubicBezTo>
                    <a:pt x="1891" y="1575"/>
                    <a:pt x="1985" y="1386"/>
                    <a:pt x="1954" y="1197"/>
                  </a:cubicBezTo>
                  <a:cubicBezTo>
                    <a:pt x="1733" y="504"/>
                    <a:pt x="1103" y="32"/>
                    <a:pt x="4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1" name="Google Shape;6141;p53"/>
            <p:cNvSpPr/>
            <p:nvPr/>
          </p:nvSpPr>
          <p:spPr>
            <a:xfrm>
              <a:off x="-35705900" y="2667275"/>
              <a:ext cx="107925" cy="101750"/>
            </a:xfrm>
            <a:custGeom>
              <a:avLst/>
              <a:gdLst/>
              <a:ahLst/>
              <a:cxnLst/>
              <a:rect l="l" t="t" r="r" b="b"/>
              <a:pathLst>
                <a:path w="4317" h="4070" extrusionOk="0">
                  <a:moveTo>
                    <a:pt x="347" y="1"/>
                  </a:moveTo>
                  <a:cubicBezTo>
                    <a:pt x="158" y="1"/>
                    <a:pt x="1" y="127"/>
                    <a:pt x="1" y="316"/>
                  </a:cubicBezTo>
                  <a:cubicBezTo>
                    <a:pt x="1" y="505"/>
                    <a:pt x="95" y="662"/>
                    <a:pt x="316" y="662"/>
                  </a:cubicBezTo>
                  <a:cubicBezTo>
                    <a:pt x="2048" y="820"/>
                    <a:pt x="3372" y="2111"/>
                    <a:pt x="3655" y="3781"/>
                  </a:cubicBezTo>
                  <a:cubicBezTo>
                    <a:pt x="3683" y="3951"/>
                    <a:pt x="3813" y="4070"/>
                    <a:pt x="3976" y="4070"/>
                  </a:cubicBezTo>
                  <a:cubicBezTo>
                    <a:pt x="3995" y="4070"/>
                    <a:pt x="4014" y="4068"/>
                    <a:pt x="4033" y="4065"/>
                  </a:cubicBezTo>
                  <a:cubicBezTo>
                    <a:pt x="4191" y="4065"/>
                    <a:pt x="4317" y="3844"/>
                    <a:pt x="4317" y="3687"/>
                  </a:cubicBezTo>
                  <a:cubicBezTo>
                    <a:pt x="4002" y="1733"/>
                    <a:pt x="2364" y="190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2" name="Google Shape;6142;p53"/>
            <p:cNvSpPr/>
            <p:nvPr/>
          </p:nvSpPr>
          <p:spPr>
            <a:xfrm>
              <a:off x="-35709825" y="2700350"/>
              <a:ext cx="77200" cy="68700"/>
            </a:xfrm>
            <a:custGeom>
              <a:avLst/>
              <a:gdLst/>
              <a:ahLst/>
              <a:cxnLst/>
              <a:rect l="l" t="t" r="r" b="b"/>
              <a:pathLst>
                <a:path w="3088" h="2748" extrusionOk="0">
                  <a:moveTo>
                    <a:pt x="347" y="1"/>
                  </a:moveTo>
                  <a:cubicBezTo>
                    <a:pt x="158" y="1"/>
                    <a:pt x="0" y="127"/>
                    <a:pt x="0" y="316"/>
                  </a:cubicBezTo>
                  <a:cubicBezTo>
                    <a:pt x="0" y="536"/>
                    <a:pt x="95" y="694"/>
                    <a:pt x="315" y="725"/>
                  </a:cubicBezTo>
                  <a:cubicBezTo>
                    <a:pt x="1323" y="788"/>
                    <a:pt x="2142" y="1545"/>
                    <a:pt x="2394" y="2490"/>
                  </a:cubicBezTo>
                  <a:cubicBezTo>
                    <a:pt x="2422" y="2655"/>
                    <a:pt x="2570" y="2748"/>
                    <a:pt x="2753" y="2748"/>
                  </a:cubicBezTo>
                  <a:cubicBezTo>
                    <a:pt x="2780" y="2748"/>
                    <a:pt x="2808" y="2746"/>
                    <a:pt x="2836" y="2742"/>
                  </a:cubicBezTo>
                  <a:cubicBezTo>
                    <a:pt x="3025" y="2679"/>
                    <a:pt x="3088" y="2490"/>
                    <a:pt x="3056" y="2301"/>
                  </a:cubicBezTo>
                  <a:cubicBezTo>
                    <a:pt x="2741" y="1072"/>
                    <a:pt x="1670" y="127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43" name="Google Shape;6143;p53"/>
          <p:cNvGrpSpPr/>
          <p:nvPr/>
        </p:nvGrpSpPr>
        <p:grpSpPr>
          <a:xfrm>
            <a:off x="4187362" y="2243405"/>
            <a:ext cx="445375" cy="445375"/>
            <a:chOff x="-34032200" y="1916675"/>
            <a:chExt cx="291450" cy="291450"/>
          </a:xfrm>
        </p:grpSpPr>
        <p:sp>
          <p:nvSpPr>
            <p:cNvPr id="6144" name="Google Shape;6144;p53"/>
            <p:cNvSpPr/>
            <p:nvPr/>
          </p:nvSpPr>
          <p:spPr>
            <a:xfrm>
              <a:off x="-34032200" y="191667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459" y="694"/>
                  </a:moveTo>
                  <a:cubicBezTo>
                    <a:pt x="6648" y="694"/>
                    <a:pt x="6806" y="851"/>
                    <a:pt x="6806" y="1040"/>
                  </a:cubicBezTo>
                  <a:lnTo>
                    <a:pt x="6806" y="1387"/>
                  </a:lnTo>
                  <a:lnTo>
                    <a:pt x="662" y="1387"/>
                  </a:lnTo>
                  <a:lnTo>
                    <a:pt x="662" y="1040"/>
                  </a:lnTo>
                  <a:cubicBezTo>
                    <a:pt x="662" y="851"/>
                    <a:pt x="820" y="694"/>
                    <a:pt x="977" y="694"/>
                  </a:cubicBezTo>
                  <a:close/>
                  <a:moveTo>
                    <a:pt x="10303" y="4096"/>
                  </a:moveTo>
                  <a:lnTo>
                    <a:pt x="8192" y="5419"/>
                  </a:lnTo>
                  <a:lnTo>
                    <a:pt x="6207" y="4096"/>
                  </a:lnTo>
                  <a:close/>
                  <a:moveTo>
                    <a:pt x="5420" y="4411"/>
                  </a:moveTo>
                  <a:lnTo>
                    <a:pt x="7971" y="6112"/>
                  </a:lnTo>
                  <a:cubicBezTo>
                    <a:pt x="8034" y="6144"/>
                    <a:pt x="8097" y="6144"/>
                    <a:pt x="8192" y="6144"/>
                  </a:cubicBezTo>
                  <a:cubicBezTo>
                    <a:pt x="8255" y="6144"/>
                    <a:pt x="8286" y="6144"/>
                    <a:pt x="8381" y="6112"/>
                  </a:cubicBezTo>
                  <a:lnTo>
                    <a:pt x="10933" y="4537"/>
                  </a:lnTo>
                  <a:lnTo>
                    <a:pt x="10933" y="7184"/>
                  </a:lnTo>
                  <a:cubicBezTo>
                    <a:pt x="10933" y="7373"/>
                    <a:pt x="10775" y="7530"/>
                    <a:pt x="10618" y="7530"/>
                  </a:cubicBezTo>
                  <a:lnTo>
                    <a:pt x="5766" y="7530"/>
                  </a:lnTo>
                  <a:cubicBezTo>
                    <a:pt x="5577" y="7530"/>
                    <a:pt x="5420" y="7373"/>
                    <a:pt x="5420" y="7184"/>
                  </a:cubicBezTo>
                  <a:lnTo>
                    <a:pt x="5420" y="4443"/>
                  </a:lnTo>
                  <a:lnTo>
                    <a:pt x="5420" y="4411"/>
                  </a:lnTo>
                  <a:close/>
                  <a:moveTo>
                    <a:pt x="6806" y="2048"/>
                  </a:moveTo>
                  <a:lnTo>
                    <a:pt x="6806" y="3435"/>
                  </a:lnTo>
                  <a:lnTo>
                    <a:pt x="5766" y="3435"/>
                  </a:lnTo>
                  <a:cubicBezTo>
                    <a:pt x="5231" y="3435"/>
                    <a:pt x="4758" y="3907"/>
                    <a:pt x="4758" y="4443"/>
                  </a:cubicBezTo>
                  <a:lnTo>
                    <a:pt x="4758" y="7184"/>
                  </a:lnTo>
                  <a:cubicBezTo>
                    <a:pt x="4758" y="7719"/>
                    <a:pt x="5231" y="8192"/>
                    <a:pt x="5766" y="8192"/>
                  </a:cubicBezTo>
                  <a:lnTo>
                    <a:pt x="6806" y="8192"/>
                  </a:lnTo>
                  <a:lnTo>
                    <a:pt x="6806" y="8916"/>
                  </a:lnTo>
                  <a:lnTo>
                    <a:pt x="662" y="8916"/>
                  </a:lnTo>
                  <a:lnTo>
                    <a:pt x="662" y="2048"/>
                  </a:lnTo>
                  <a:close/>
                  <a:moveTo>
                    <a:pt x="6774" y="9578"/>
                  </a:moveTo>
                  <a:lnTo>
                    <a:pt x="6774" y="10649"/>
                  </a:lnTo>
                  <a:cubicBezTo>
                    <a:pt x="6806" y="10838"/>
                    <a:pt x="6648" y="10996"/>
                    <a:pt x="6459" y="10996"/>
                  </a:cubicBezTo>
                  <a:lnTo>
                    <a:pt x="977" y="10996"/>
                  </a:lnTo>
                  <a:cubicBezTo>
                    <a:pt x="788" y="10996"/>
                    <a:pt x="631" y="10838"/>
                    <a:pt x="631" y="10649"/>
                  </a:cubicBezTo>
                  <a:lnTo>
                    <a:pt x="631" y="9578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0649"/>
                  </a:lnTo>
                  <a:cubicBezTo>
                    <a:pt x="1" y="11185"/>
                    <a:pt x="473" y="11657"/>
                    <a:pt x="1009" y="11657"/>
                  </a:cubicBezTo>
                  <a:lnTo>
                    <a:pt x="6491" y="11657"/>
                  </a:lnTo>
                  <a:cubicBezTo>
                    <a:pt x="7026" y="11657"/>
                    <a:pt x="7499" y="11185"/>
                    <a:pt x="7499" y="10649"/>
                  </a:cubicBezTo>
                  <a:lnTo>
                    <a:pt x="7499" y="8255"/>
                  </a:lnTo>
                  <a:lnTo>
                    <a:pt x="10618" y="8255"/>
                  </a:lnTo>
                  <a:cubicBezTo>
                    <a:pt x="11185" y="8255"/>
                    <a:pt x="11658" y="7782"/>
                    <a:pt x="11658" y="7215"/>
                  </a:cubicBezTo>
                  <a:lnTo>
                    <a:pt x="11658" y="4506"/>
                  </a:lnTo>
                  <a:cubicBezTo>
                    <a:pt x="11658" y="3907"/>
                    <a:pt x="11185" y="3435"/>
                    <a:pt x="10618" y="3435"/>
                  </a:cubicBezTo>
                  <a:lnTo>
                    <a:pt x="7499" y="3435"/>
                  </a:lnTo>
                  <a:lnTo>
                    <a:pt x="7499" y="1040"/>
                  </a:lnTo>
                  <a:cubicBezTo>
                    <a:pt x="7499" y="473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5" name="Google Shape;6145;p53"/>
            <p:cNvSpPr/>
            <p:nvPr/>
          </p:nvSpPr>
          <p:spPr>
            <a:xfrm>
              <a:off x="-33999125" y="20190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616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6" name="Google Shape;6146;p53"/>
            <p:cNvSpPr/>
            <p:nvPr/>
          </p:nvSpPr>
          <p:spPr>
            <a:xfrm>
              <a:off x="-33999900" y="2053725"/>
              <a:ext cx="52000" cy="18125"/>
            </a:xfrm>
            <a:custGeom>
              <a:avLst/>
              <a:gdLst/>
              <a:ahLst/>
              <a:cxnLst/>
              <a:rect l="l" t="t" r="r" b="b"/>
              <a:pathLst>
                <a:path w="2080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733" y="725"/>
                  </a:lnTo>
                  <a:cubicBezTo>
                    <a:pt x="1922" y="725"/>
                    <a:pt x="2080" y="567"/>
                    <a:pt x="2080" y="347"/>
                  </a:cubicBez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47" name="Google Shape;6147;p53"/>
            <p:cNvSpPr/>
            <p:nvPr/>
          </p:nvSpPr>
          <p:spPr>
            <a:xfrm>
              <a:off x="-33999125" y="2088375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1" y="694"/>
                  </a:lnTo>
                  <a:cubicBezTo>
                    <a:pt x="1230" y="694"/>
                    <a:pt x="1387" y="536"/>
                    <a:pt x="1387" y="347"/>
                  </a:cubicBezTo>
                  <a:cubicBezTo>
                    <a:pt x="1387" y="158"/>
                    <a:pt x="1230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48" name="Google Shape;6148;p53"/>
          <p:cNvSpPr/>
          <p:nvPr/>
        </p:nvSpPr>
        <p:spPr>
          <a:xfrm>
            <a:off x="4184427" y="2809735"/>
            <a:ext cx="446559" cy="449195"/>
          </a:xfrm>
          <a:custGeom>
            <a:avLst/>
            <a:gdLst/>
            <a:ahLst/>
            <a:cxnLst/>
            <a:rect l="l" t="t" r="r" b="b"/>
            <a:pathLst>
              <a:path w="11689" h="11758" extrusionOk="0">
                <a:moveTo>
                  <a:pt x="8538" y="2747"/>
                </a:moveTo>
                <a:cubicBezTo>
                  <a:pt x="8727" y="2747"/>
                  <a:pt x="8853" y="2905"/>
                  <a:pt x="8853" y="3094"/>
                </a:cubicBezTo>
                <a:cubicBezTo>
                  <a:pt x="8885" y="3251"/>
                  <a:pt x="8727" y="3409"/>
                  <a:pt x="8538" y="3409"/>
                </a:cubicBezTo>
                <a:cubicBezTo>
                  <a:pt x="8444" y="3409"/>
                  <a:pt x="8381" y="3377"/>
                  <a:pt x="8286" y="3346"/>
                </a:cubicBezTo>
                <a:lnTo>
                  <a:pt x="8538" y="2747"/>
                </a:lnTo>
                <a:close/>
                <a:moveTo>
                  <a:pt x="3277" y="1581"/>
                </a:moveTo>
                <a:cubicBezTo>
                  <a:pt x="3844" y="1581"/>
                  <a:pt x="4316" y="2023"/>
                  <a:pt x="4316" y="2590"/>
                </a:cubicBezTo>
                <a:cubicBezTo>
                  <a:pt x="4316" y="3157"/>
                  <a:pt x="3844" y="3598"/>
                  <a:pt x="3277" y="3598"/>
                </a:cubicBezTo>
                <a:cubicBezTo>
                  <a:pt x="2741" y="3598"/>
                  <a:pt x="2269" y="3157"/>
                  <a:pt x="2269" y="2590"/>
                </a:cubicBezTo>
                <a:cubicBezTo>
                  <a:pt x="2269" y="1991"/>
                  <a:pt x="2741" y="1581"/>
                  <a:pt x="3277" y="1581"/>
                </a:cubicBezTo>
                <a:close/>
                <a:moveTo>
                  <a:pt x="9231" y="5457"/>
                </a:moveTo>
                <a:cubicBezTo>
                  <a:pt x="9672" y="5457"/>
                  <a:pt x="10050" y="5740"/>
                  <a:pt x="10208" y="6150"/>
                </a:cubicBezTo>
                <a:lnTo>
                  <a:pt x="8286" y="6150"/>
                </a:lnTo>
                <a:cubicBezTo>
                  <a:pt x="8412" y="5772"/>
                  <a:pt x="8759" y="5457"/>
                  <a:pt x="9231" y="5457"/>
                </a:cubicBezTo>
                <a:close/>
                <a:moveTo>
                  <a:pt x="10932" y="6843"/>
                </a:moveTo>
                <a:lnTo>
                  <a:pt x="10932" y="7504"/>
                </a:lnTo>
                <a:lnTo>
                  <a:pt x="5262" y="7504"/>
                </a:lnTo>
                <a:lnTo>
                  <a:pt x="5262" y="6843"/>
                </a:lnTo>
                <a:close/>
                <a:moveTo>
                  <a:pt x="3403" y="4291"/>
                </a:moveTo>
                <a:cubicBezTo>
                  <a:pt x="4064" y="4322"/>
                  <a:pt x="4631" y="4921"/>
                  <a:pt x="4631" y="5583"/>
                </a:cubicBezTo>
                <a:lnTo>
                  <a:pt x="4631" y="7725"/>
                </a:lnTo>
                <a:cubicBezTo>
                  <a:pt x="4348" y="7567"/>
                  <a:pt x="4033" y="7441"/>
                  <a:pt x="3686" y="7441"/>
                </a:cubicBezTo>
                <a:lnTo>
                  <a:pt x="3340" y="7441"/>
                </a:lnTo>
                <a:lnTo>
                  <a:pt x="3340" y="6402"/>
                </a:lnTo>
                <a:cubicBezTo>
                  <a:pt x="3340" y="6213"/>
                  <a:pt x="3182" y="6055"/>
                  <a:pt x="2962" y="6055"/>
                </a:cubicBezTo>
                <a:cubicBezTo>
                  <a:pt x="2773" y="6055"/>
                  <a:pt x="2615" y="6213"/>
                  <a:pt x="2615" y="6402"/>
                </a:cubicBezTo>
                <a:lnTo>
                  <a:pt x="2615" y="7788"/>
                </a:lnTo>
                <a:cubicBezTo>
                  <a:pt x="2615" y="7977"/>
                  <a:pt x="2773" y="8134"/>
                  <a:pt x="2962" y="8134"/>
                </a:cubicBezTo>
                <a:lnTo>
                  <a:pt x="3655" y="8134"/>
                </a:lnTo>
                <a:cubicBezTo>
                  <a:pt x="4064" y="8134"/>
                  <a:pt x="4474" y="8418"/>
                  <a:pt x="4600" y="8828"/>
                </a:cubicBezTo>
                <a:lnTo>
                  <a:pt x="1985" y="8828"/>
                </a:lnTo>
                <a:lnTo>
                  <a:pt x="1985" y="5583"/>
                </a:lnTo>
                <a:lnTo>
                  <a:pt x="2080" y="5583"/>
                </a:lnTo>
                <a:cubicBezTo>
                  <a:pt x="2080" y="5236"/>
                  <a:pt x="2237" y="4858"/>
                  <a:pt x="2458" y="4637"/>
                </a:cubicBezTo>
                <a:cubicBezTo>
                  <a:pt x="2741" y="4385"/>
                  <a:pt x="3056" y="4291"/>
                  <a:pt x="3403" y="4291"/>
                </a:cubicBezTo>
                <a:close/>
                <a:moveTo>
                  <a:pt x="1040" y="4795"/>
                </a:moveTo>
                <a:cubicBezTo>
                  <a:pt x="1229" y="4795"/>
                  <a:pt x="1418" y="4952"/>
                  <a:pt x="1418" y="5141"/>
                </a:cubicBezTo>
                <a:lnTo>
                  <a:pt x="1418" y="9174"/>
                </a:lnTo>
                <a:lnTo>
                  <a:pt x="1418" y="9300"/>
                </a:lnTo>
                <a:cubicBezTo>
                  <a:pt x="1449" y="9458"/>
                  <a:pt x="1575" y="9521"/>
                  <a:pt x="1733" y="9521"/>
                </a:cubicBezTo>
                <a:lnTo>
                  <a:pt x="5860" y="9521"/>
                </a:lnTo>
                <a:cubicBezTo>
                  <a:pt x="6049" y="9521"/>
                  <a:pt x="6175" y="9678"/>
                  <a:pt x="6175" y="9836"/>
                </a:cubicBezTo>
                <a:lnTo>
                  <a:pt x="6175" y="10938"/>
                </a:lnTo>
                <a:lnTo>
                  <a:pt x="693" y="10938"/>
                </a:lnTo>
                <a:lnTo>
                  <a:pt x="693" y="5141"/>
                </a:lnTo>
                <a:cubicBezTo>
                  <a:pt x="693" y="4952"/>
                  <a:pt x="851" y="4795"/>
                  <a:pt x="1040" y="4795"/>
                </a:cubicBezTo>
                <a:close/>
                <a:moveTo>
                  <a:pt x="7656" y="8197"/>
                </a:moveTo>
                <a:cubicBezTo>
                  <a:pt x="7971" y="8260"/>
                  <a:pt x="8254" y="8576"/>
                  <a:pt x="8254" y="8922"/>
                </a:cubicBezTo>
                <a:lnTo>
                  <a:pt x="8254" y="10938"/>
                </a:lnTo>
                <a:lnTo>
                  <a:pt x="6868" y="10938"/>
                </a:lnTo>
                <a:lnTo>
                  <a:pt x="6868" y="9836"/>
                </a:lnTo>
                <a:cubicBezTo>
                  <a:pt x="6868" y="9269"/>
                  <a:pt x="6396" y="8796"/>
                  <a:pt x="5860" y="8796"/>
                </a:cubicBezTo>
                <a:lnTo>
                  <a:pt x="5388" y="8796"/>
                </a:lnTo>
                <a:cubicBezTo>
                  <a:pt x="5356" y="8576"/>
                  <a:pt x="5230" y="8386"/>
                  <a:pt x="5104" y="8197"/>
                </a:cubicBezTo>
                <a:close/>
                <a:moveTo>
                  <a:pt x="9185" y="1"/>
                </a:moveTo>
                <a:cubicBezTo>
                  <a:pt x="9049" y="1"/>
                  <a:pt x="8908" y="88"/>
                  <a:pt x="8885" y="227"/>
                </a:cubicBezTo>
                <a:lnTo>
                  <a:pt x="6837" y="5078"/>
                </a:lnTo>
                <a:cubicBezTo>
                  <a:pt x="6774" y="5236"/>
                  <a:pt x="6837" y="5457"/>
                  <a:pt x="7026" y="5520"/>
                </a:cubicBezTo>
                <a:cubicBezTo>
                  <a:pt x="7089" y="5520"/>
                  <a:pt x="7120" y="5551"/>
                  <a:pt x="7152" y="5551"/>
                </a:cubicBezTo>
                <a:cubicBezTo>
                  <a:pt x="7278" y="5551"/>
                  <a:pt x="7435" y="5457"/>
                  <a:pt x="7467" y="5362"/>
                </a:cubicBezTo>
                <a:lnTo>
                  <a:pt x="8034" y="4039"/>
                </a:lnTo>
                <a:cubicBezTo>
                  <a:pt x="8191" y="4133"/>
                  <a:pt x="8349" y="4165"/>
                  <a:pt x="8538" y="4165"/>
                </a:cubicBezTo>
                <a:cubicBezTo>
                  <a:pt x="8664" y="4165"/>
                  <a:pt x="8759" y="4133"/>
                  <a:pt x="8885" y="4133"/>
                </a:cubicBezTo>
                <a:lnTo>
                  <a:pt x="8885" y="4921"/>
                </a:lnTo>
                <a:cubicBezTo>
                  <a:pt x="8223" y="5047"/>
                  <a:pt x="7719" y="5583"/>
                  <a:pt x="7561" y="6244"/>
                </a:cubicBezTo>
                <a:lnTo>
                  <a:pt x="5293" y="6244"/>
                </a:lnTo>
                <a:lnTo>
                  <a:pt x="5293" y="5709"/>
                </a:lnTo>
                <a:cubicBezTo>
                  <a:pt x="5293" y="4984"/>
                  <a:pt x="4915" y="4354"/>
                  <a:pt x="4348" y="4007"/>
                </a:cubicBezTo>
                <a:cubicBezTo>
                  <a:pt x="4757" y="3692"/>
                  <a:pt x="4978" y="3220"/>
                  <a:pt x="4978" y="2653"/>
                </a:cubicBezTo>
                <a:cubicBezTo>
                  <a:pt x="4978" y="1707"/>
                  <a:pt x="4253" y="983"/>
                  <a:pt x="3308" y="983"/>
                </a:cubicBezTo>
                <a:cubicBezTo>
                  <a:pt x="2363" y="983"/>
                  <a:pt x="1607" y="1707"/>
                  <a:pt x="1607" y="2653"/>
                </a:cubicBezTo>
                <a:cubicBezTo>
                  <a:pt x="1607" y="3220"/>
                  <a:pt x="1890" y="3724"/>
                  <a:pt x="2269" y="4039"/>
                </a:cubicBezTo>
                <a:cubicBezTo>
                  <a:pt x="2143" y="4133"/>
                  <a:pt x="2080" y="4196"/>
                  <a:pt x="1985" y="4291"/>
                </a:cubicBezTo>
                <a:cubicBezTo>
                  <a:pt x="1922" y="4354"/>
                  <a:pt x="1827" y="4448"/>
                  <a:pt x="1764" y="4543"/>
                </a:cubicBezTo>
                <a:cubicBezTo>
                  <a:pt x="1575" y="4354"/>
                  <a:pt x="1323" y="4228"/>
                  <a:pt x="1008" y="4228"/>
                </a:cubicBezTo>
                <a:cubicBezTo>
                  <a:pt x="473" y="4228"/>
                  <a:pt x="0" y="4700"/>
                  <a:pt x="0" y="5268"/>
                </a:cubicBezTo>
                <a:lnTo>
                  <a:pt x="0" y="11411"/>
                </a:lnTo>
                <a:cubicBezTo>
                  <a:pt x="0" y="11600"/>
                  <a:pt x="158" y="11758"/>
                  <a:pt x="347" y="11758"/>
                </a:cubicBezTo>
                <a:lnTo>
                  <a:pt x="8570" y="11758"/>
                </a:lnTo>
                <a:cubicBezTo>
                  <a:pt x="8759" y="11758"/>
                  <a:pt x="8916" y="11600"/>
                  <a:pt x="8916" y="11411"/>
                </a:cubicBezTo>
                <a:lnTo>
                  <a:pt x="8916" y="9048"/>
                </a:lnTo>
                <a:cubicBezTo>
                  <a:pt x="8916" y="8765"/>
                  <a:pt x="8853" y="8544"/>
                  <a:pt x="8727" y="8292"/>
                </a:cubicBezTo>
                <a:lnTo>
                  <a:pt x="11342" y="8292"/>
                </a:lnTo>
                <a:cubicBezTo>
                  <a:pt x="11531" y="8292"/>
                  <a:pt x="11689" y="8134"/>
                  <a:pt x="11689" y="7945"/>
                </a:cubicBezTo>
                <a:lnTo>
                  <a:pt x="11689" y="6559"/>
                </a:lnTo>
                <a:cubicBezTo>
                  <a:pt x="11689" y="6339"/>
                  <a:pt x="11531" y="6181"/>
                  <a:pt x="11310" y="6181"/>
                </a:cubicBezTo>
                <a:lnTo>
                  <a:pt x="10901" y="6181"/>
                </a:lnTo>
                <a:cubicBezTo>
                  <a:pt x="10775" y="5520"/>
                  <a:pt x="10239" y="4984"/>
                  <a:pt x="9546" y="4826"/>
                </a:cubicBezTo>
                <a:lnTo>
                  <a:pt x="9546" y="3094"/>
                </a:lnTo>
                <a:cubicBezTo>
                  <a:pt x="9546" y="2621"/>
                  <a:pt x="9231" y="2243"/>
                  <a:pt x="8790" y="2117"/>
                </a:cubicBezTo>
                <a:lnTo>
                  <a:pt x="9515" y="447"/>
                </a:lnTo>
                <a:cubicBezTo>
                  <a:pt x="9578" y="290"/>
                  <a:pt x="9515" y="69"/>
                  <a:pt x="9326" y="38"/>
                </a:cubicBezTo>
                <a:cubicBezTo>
                  <a:pt x="9283" y="12"/>
                  <a:pt x="9234" y="1"/>
                  <a:pt x="918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49" name="Google Shape;6149;p53"/>
          <p:cNvGrpSpPr/>
          <p:nvPr/>
        </p:nvGrpSpPr>
        <p:grpSpPr>
          <a:xfrm>
            <a:off x="4186770" y="3336879"/>
            <a:ext cx="446559" cy="446597"/>
            <a:chOff x="-34032200" y="2634975"/>
            <a:chExt cx="292225" cy="292250"/>
          </a:xfrm>
        </p:grpSpPr>
        <p:sp>
          <p:nvSpPr>
            <p:cNvPr id="6150" name="Google Shape;6150;p53"/>
            <p:cNvSpPr/>
            <p:nvPr/>
          </p:nvSpPr>
          <p:spPr>
            <a:xfrm>
              <a:off x="-34032200" y="2634975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5766" y="662"/>
                  </a:moveTo>
                  <a:cubicBezTo>
                    <a:pt x="8602" y="662"/>
                    <a:pt x="10933" y="2962"/>
                    <a:pt x="10933" y="5798"/>
                  </a:cubicBezTo>
                  <a:cubicBezTo>
                    <a:pt x="10933" y="6806"/>
                    <a:pt x="10649" y="7783"/>
                    <a:pt x="10114" y="8602"/>
                  </a:cubicBezTo>
                  <a:lnTo>
                    <a:pt x="10145" y="8444"/>
                  </a:lnTo>
                  <a:cubicBezTo>
                    <a:pt x="10177" y="8350"/>
                    <a:pt x="10145" y="8224"/>
                    <a:pt x="10082" y="8129"/>
                  </a:cubicBezTo>
                  <a:cubicBezTo>
                    <a:pt x="9988" y="8066"/>
                    <a:pt x="9862" y="8035"/>
                    <a:pt x="9767" y="8035"/>
                  </a:cubicBezTo>
                  <a:lnTo>
                    <a:pt x="9641" y="8066"/>
                  </a:lnTo>
                  <a:cubicBezTo>
                    <a:pt x="10019" y="7405"/>
                    <a:pt x="10240" y="6617"/>
                    <a:pt x="10240" y="5829"/>
                  </a:cubicBezTo>
                  <a:cubicBezTo>
                    <a:pt x="10240" y="3372"/>
                    <a:pt x="8223" y="1356"/>
                    <a:pt x="5766" y="1356"/>
                  </a:cubicBezTo>
                  <a:cubicBezTo>
                    <a:pt x="5136" y="1356"/>
                    <a:pt x="4506" y="1482"/>
                    <a:pt x="3970" y="1765"/>
                  </a:cubicBezTo>
                  <a:cubicBezTo>
                    <a:pt x="3813" y="1828"/>
                    <a:pt x="3718" y="2017"/>
                    <a:pt x="3813" y="2175"/>
                  </a:cubicBezTo>
                  <a:lnTo>
                    <a:pt x="3970" y="2553"/>
                  </a:lnTo>
                  <a:lnTo>
                    <a:pt x="2710" y="2742"/>
                  </a:lnTo>
                  <a:lnTo>
                    <a:pt x="2301" y="2773"/>
                  </a:lnTo>
                  <a:cubicBezTo>
                    <a:pt x="2364" y="2647"/>
                    <a:pt x="2710" y="1324"/>
                    <a:pt x="2742" y="1198"/>
                  </a:cubicBezTo>
                  <a:lnTo>
                    <a:pt x="2836" y="1293"/>
                  </a:lnTo>
                  <a:cubicBezTo>
                    <a:pt x="2898" y="1354"/>
                    <a:pt x="2986" y="1402"/>
                    <a:pt x="3084" y="1402"/>
                  </a:cubicBezTo>
                  <a:cubicBezTo>
                    <a:pt x="3136" y="1402"/>
                    <a:pt x="3191" y="1389"/>
                    <a:pt x="3246" y="1356"/>
                  </a:cubicBezTo>
                  <a:cubicBezTo>
                    <a:pt x="4033" y="883"/>
                    <a:pt x="4915" y="662"/>
                    <a:pt x="5766" y="662"/>
                  </a:cubicBezTo>
                  <a:close/>
                  <a:moveTo>
                    <a:pt x="6144" y="2080"/>
                  </a:moveTo>
                  <a:cubicBezTo>
                    <a:pt x="7940" y="2238"/>
                    <a:pt x="9358" y="3687"/>
                    <a:pt x="9515" y="5451"/>
                  </a:cubicBezTo>
                  <a:lnTo>
                    <a:pt x="9200" y="5451"/>
                  </a:lnTo>
                  <a:cubicBezTo>
                    <a:pt x="9011" y="5451"/>
                    <a:pt x="8854" y="5609"/>
                    <a:pt x="8854" y="5829"/>
                  </a:cubicBezTo>
                  <a:cubicBezTo>
                    <a:pt x="8854" y="6018"/>
                    <a:pt x="9011" y="6176"/>
                    <a:pt x="9200" y="6176"/>
                  </a:cubicBezTo>
                  <a:lnTo>
                    <a:pt x="9515" y="6176"/>
                  </a:lnTo>
                  <a:cubicBezTo>
                    <a:pt x="9452" y="6932"/>
                    <a:pt x="9169" y="7657"/>
                    <a:pt x="8665" y="8255"/>
                  </a:cubicBezTo>
                  <a:lnTo>
                    <a:pt x="6995" y="8570"/>
                  </a:lnTo>
                  <a:cubicBezTo>
                    <a:pt x="6900" y="8602"/>
                    <a:pt x="6806" y="8665"/>
                    <a:pt x="6774" y="8759"/>
                  </a:cubicBezTo>
                  <a:cubicBezTo>
                    <a:pt x="6743" y="8885"/>
                    <a:pt x="6743" y="9011"/>
                    <a:pt x="6806" y="9074"/>
                  </a:cubicBezTo>
                  <a:lnTo>
                    <a:pt x="6995" y="9389"/>
                  </a:lnTo>
                  <a:cubicBezTo>
                    <a:pt x="6743" y="9484"/>
                    <a:pt x="6459" y="9547"/>
                    <a:pt x="6176" y="9547"/>
                  </a:cubicBezTo>
                  <a:lnTo>
                    <a:pt x="6176" y="9232"/>
                  </a:lnTo>
                  <a:cubicBezTo>
                    <a:pt x="6176" y="9043"/>
                    <a:pt x="6018" y="8885"/>
                    <a:pt x="5829" y="8885"/>
                  </a:cubicBezTo>
                  <a:cubicBezTo>
                    <a:pt x="5640" y="8885"/>
                    <a:pt x="5483" y="9043"/>
                    <a:pt x="5483" y="9232"/>
                  </a:cubicBezTo>
                  <a:lnTo>
                    <a:pt x="5483" y="9547"/>
                  </a:lnTo>
                  <a:cubicBezTo>
                    <a:pt x="3655" y="9389"/>
                    <a:pt x="2238" y="7940"/>
                    <a:pt x="2080" y="6176"/>
                  </a:cubicBezTo>
                  <a:lnTo>
                    <a:pt x="2395" y="6176"/>
                  </a:lnTo>
                  <a:cubicBezTo>
                    <a:pt x="2584" y="6176"/>
                    <a:pt x="2742" y="6018"/>
                    <a:pt x="2742" y="5829"/>
                  </a:cubicBezTo>
                  <a:cubicBezTo>
                    <a:pt x="2742" y="5609"/>
                    <a:pt x="2584" y="5451"/>
                    <a:pt x="2395" y="5451"/>
                  </a:cubicBezTo>
                  <a:lnTo>
                    <a:pt x="2080" y="5451"/>
                  </a:lnTo>
                  <a:cubicBezTo>
                    <a:pt x="2175" y="4727"/>
                    <a:pt x="2427" y="3971"/>
                    <a:pt x="2962" y="3372"/>
                  </a:cubicBezTo>
                  <a:lnTo>
                    <a:pt x="4474" y="3183"/>
                  </a:lnTo>
                  <a:cubicBezTo>
                    <a:pt x="4600" y="3183"/>
                    <a:pt x="4663" y="3088"/>
                    <a:pt x="4726" y="3025"/>
                  </a:cubicBezTo>
                  <a:cubicBezTo>
                    <a:pt x="4758" y="2931"/>
                    <a:pt x="4758" y="2836"/>
                    <a:pt x="4726" y="2710"/>
                  </a:cubicBezTo>
                  <a:lnTo>
                    <a:pt x="4506" y="2269"/>
                  </a:lnTo>
                  <a:cubicBezTo>
                    <a:pt x="4789" y="2143"/>
                    <a:pt x="5104" y="2112"/>
                    <a:pt x="5420" y="2080"/>
                  </a:cubicBezTo>
                  <a:lnTo>
                    <a:pt x="5420" y="2395"/>
                  </a:lnTo>
                  <a:cubicBezTo>
                    <a:pt x="5420" y="2584"/>
                    <a:pt x="5577" y="2742"/>
                    <a:pt x="5766" y="2742"/>
                  </a:cubicBezTo>
                  <a:cubicBezTo>
                    <a:pt x="5987" y="2742"/>
                    <a:pt x="6144" y="2584"/>
                    <a:pt x="6144" y="2395"/>
                  </a:cubicBezTo>
                  <a:lnTo>
                    <a:pt x="6144" y="2080"/>
                  </a:lnTo>
                  <a:close/>
                  <a:moveTo>
                    <a:pt x="1607" y="2899"/>
                  </a:moveTo>
                  <a:lnTo>
                    <a:pt x="1544" y="3151"/>
                  </a:lnTo>
                  <a:cubicBezTo>
                    <a:pt x="1481" y="3246"/>
                    <a:pt x="1544" y="3372"/>
                    <a:pt x="1607" y="3466"/>
                  </a:cubicBezTo>
                  <a:cubicBezTo>
                    <a:pt x="1670" y="3529"/>
                    <a:pt x="1796" y="3561"/>
                    <a:pt x="1922" y="3561"/>
                  </a:cubicBezTo>
                  <a:lnTo>
                    <a:pt x="1985" y="3561"/>
                  </a:lnTo>
                  <a:cubicBezTo>
                    <a:pt x="1607" y="4254"/>
                    <a:pt x="1387" y="5042"/>
                    <a:pt x="1387" y="5861"/>
                  </a:cubicBezTo>
                  <a:cubicBezTo>
                    <a:pt x="1387" y="8287"/>
                    <a:pt x="3372" y="10303"/>
                    <a:pt x="5829" y="10303"/>
                  </a:cubicBezTo>
                  <a:cubicBezTo>
                    <a:pt x="6459" y="10303"/>
                    <a:pt x="7089" y="10177"/>
                    <a:pt x="7688" y="9925"/>
                  </a:cubicBezTo>
                  <a:cubicBezTo>
                    <a:pt x="7751" y="9862"/>
                    <a:pt x="7845" y="9799"/>
                    <a:pt x="7877" y="9704"/>
                  </a:cubicBezTo>
                  <a:cubicBezTo>
                    <a:pt x="7908" y="9641"/>
                    <a:pt x="7877" y="9515"/>
                    <a:pt x="7845" y="9452"/>
                  </a:cubicBezTo>
                  <a:lnTo>
                    <a:pt x="7688" y="9200"/>
                  </a:lnTo>
                  <a:lnTo>
                    <a:pt x="9421" y="8854"/>
                  </a:lnTo>
                  <a:lnTo>
                    <a:pt x="9421" y="8854"/>
                  </a:lnTo>
                  <a:cubicBezTo>
                    <a:pt x="9326" y="9200"/>
                    <a:pt x="9074" y="10177"/>
                    <a:pt x="9011" y="10492"/>
                  </a:cubicBezTo>
                  <a:lnTo>
                    <a:pt x="8759" y="10303"/>
                  </a:lnTo>
                  <a:cubicBezTo>
                    <a:pt x="8708" y="10235"/>
                    <a:pt x="8640" y="10204"/>
                    <a:pt x="8567" y="10204"/>
                  </a:cubicBezTo>
                  <a:cubicBezTo>
                    <a:pt x="8505" y="10204"/>
                    <a:pt x="8439" y="10228"/>
                    <a:pt x="8381" y="10271"/>
                  </a:cubicBezTo>
                  <a:cubicBezTo>
                    <a:pt x="7593" y="10744"/>
                    <a:pt x="6680" y="10965"/>
                    <a:pt x="5829" y="10965"/>
                  </a:cubicBezTo>
                  <a:cubicBezTo>
                    <a:pt x="2994" y="10965"/>
                    <a:pt x="662" y="8665"/>
                    <a:pt x="662" y="5829"/>
                  </a:cubicBezTo>
                  <a:cubicBezTo>
                    <a:pt x="662" y="4758"/>
                    <a:pt x="977" y="3781"/>
                    <a:pt x="1607" y="2899"/>
                  </a:cubicBezTo>
                  <a:close/>
                  <a:moveTo>
                    <a:pt x="5766" y="1"/>
                  </a:moveTo>
                  <a:cubicBezTo>
                    <a:pt x="4884" y="1"/>
                    <a:pt x="3970" y="221"/>
                    <a:pt x="3151" y="662"/>
                  </a:cubicBezTo>
                  <a:lnTo>
                    <a:pt x="2836" y="316"/>
                  </a:lnTo>
                  <a:cubicBezTo>
                    <a:pt x="2765" y="245"/>
                    <a:pt x="2677" y="210"/>
                    <a:pt x="2597" y="210"/>
                  </a:cubicBezTo>
                  <a:cubicBezTo>
                    <a:pt x="2570" y="210"/>
                    <a:pt x="2545" y="214"/>
                    <a:pt x="2521" y="221"/>
                  </a:cubicBezTo>
                  <a:cubicBezTo>
                    <a:pt x="2395" y="253"/>
                    <a:pt x="2301" y="347"/>
                    <a:pt x="2269" y="473"/>
                  </a:cubicBezTo>
                  <a:lnTo>
                    <a:pt x="1985" y="1450"/>
                  </a:lnTo>
                  <a:cubicBezTo>
                    <a:pt x="694" y="2553"/>
                    <a:pt x="1" y="4160"/>
                    <a:pt x="1" y="5829"/>
                  </a:cubicBezTo>
                  <a:cubicBezTo>
                    <a:pt x="1" y="7342"/>
                    <a:pt x="599" y="8854"/>
                    <a:pt x="1733" y="9956"/>
                  </a:cubicBezTo>
                  <a:cubicBezTo>
                    <a:pt x="2836" y="11059"/>
                    <a:pt x="4285" y="11689"/>
                    <a:pt x="5861" y="11689"/>
                  </a:cubicBezTo>
                  <a:cubicBezTo>
                    <a:pt x="6774" y="11689"/>
                    <a:pt x="7719" y="11437"/>
                    <a:pt x="8539" y="11028"/>
                  </a:cubicBezTo>
                  <a:lnTo>
                    <a:pt x="8980" y="11406"/>
                  </a:lnTo>
                  <a:cubicBezTo>
                    <a:pt x="9027" y="11477"/>
                    <a:pt x="9110" y="11512"/>
                    <a:pt x="9201" y="11512"/>
                  </a:cubicBezTo>
                  <a:cubicBezTo>
                    <a:pt x="9232" y="11512"/>
                    <a:pt x="9263" y="11508"/>
                    <a:pt x="9295" y="11500"/>
                  </a:cubicBezTo>
                  <a:cubicBezTo>
                    <a:pt x="9421" y="11437"/>
                    <a:pt x="9484" y="11374"/>
                    <a:pt x="9515" y="11248"/>
                  </a:cubicBezTo>
                  <a:lnTo>
                    <a:pt x="9799" y="10114"/>
                  </a:lnTo>
                  <a:cubicBezTo>
                    <a:pt x="10996" y="9011"/>
                    <a:pt x="11689" y="7468"/>
                    <a:pt x="11689" y="5861"/>
                  </a:cubicBezTo>
                  <a:cubicBezTo>
                    <a:pt x="11658" y="2616"/>
                    <a:pt x="9011" y="1"/>
                    <a:pt x="57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1" name="Google Shape;6151;p53"/>
            <p:cNvSpPr/>
            <p:nvPr/>
          </p:nvSpPr>
          <p:spPr>
            <a:xfrm>
              <a:off x="-33947125" y="2735800"/>
              <a:ext cx="51200" cy="86675"/>
            </a:xfrm>
            <a:custGeom>
              <a:avLst/>
              <a:gdLst/>
              <a:ahLst/>
              <a:cxnLst/>
              <a:rect l="l" t="t" r="r" b="b"/>
              <a:pathLst>
                <a:path w="2048" h="3467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229"/>
                    <a:pt x="158" y="1387"/>
                    <a:pt x="378" y="1387"/>
                  </a:cubicBezTo>
                  <a:cubicBezTo>
                    <a:pt x="567" y="1387"/>
                    <a:pt x="725" y="1229"/>
                    <a:pt x="725" y="1040"/>
                  </a:cubicBezTo>
                  <a:cubicBezTo>
                    <a:pt x="725" y="851"/>
                    <a:pt x="882" y="662"/>
                    <a:pt x="1071" y="662"/>
                  </a:cubicBezTo>
                  <a:cubicBezTo>
                    <a:pt x="1292" y="662"/>
                    <a:pt x="1449" y="851"/>
                    <a:pt x="1449" y="1040"/>
                  </a:cubicBezTo>
                  <a:lnTo>
                    <a:pt x="1449" y="1292"/>
                  </a:lnTo>
                  <a:cubicBezTo>
                    <a:pt x="1449" y="1418"/>
                    <a:pt x="1355" y="1544"/>
                    <a:pt x="1229" y="1639"/>
                  </a:cubicBezTo>
                  <a:lnTo>
                    <a:pt x="599" y="1954"/>
                  </a:lnTo>
                  <a:cubicBezTo>
                    <a:pt x="252" y="2111"/>
                    <a:pt x="63" y="2458"/>
                    <a:pt x="63" y="2836"/>
                  </a:cubicBezTo>
                  <a:lnTo>
                    <a:pt x="63" y="3119"/>
                  </a:lnTo>
                  <a:cubicBezTo>
                    <a:pt x="0" y="3372"/>
                    <a:pt x="158" y="3466"/>
                    <a:pt x="315" y="3466"/>
                  </a:cubicBezTo>
                  <a:lnTo>
                    <a:pt x="1701" y="3466"/>
                  </a:lnTo>
                  <a:cubicBezTo>
                    <a:pt x="1891" y="3466"/>
                    <a:pt x="2048" y="3309"/>
                    <a:pt x="2048" y="3119"/>
                  </a:cubicBezTo>
                  <a:cubicBezTo>
                    <a:pt x="2048" y="2930"/>
                    <a:pt x="1891" y="2773"/>
                    <a:pt x="1701" y="2773"/>
                  </a:cubicBezTo>
                  <a:lnTo>
                    <a:pt x="693" y="2773"/>
                  </a:lnTo>
                  <a:cubicBezTo>
                    <a:pt x="725" y="2678"/>
                    <a:pt x="756" y="2584"/>
                    <a:pt x="882" y="2521"/>
                  </a:cubicBezTo>
                  <a:lnTo>
                    <a:pt x="1512" y="2206"/>
                  </a:lnTo>
                  <a:cubicBezTo>
                    <a:pt x="1859" y="2048"/>
                    <a:pt x="2048" y="1702"/>
                    <a:pt x="2048" y="1292"/>
                  </a:cubicBezTo>
                  <a:lnTo>
                    <a:pt x="2048" y="1040"/>
                  </a:ln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2" name="Google Shape;6152;p53"/>
            <p:cNvSpPr/>
            <p:nvPr/>
          </p:nvSpPr>
          <p:spPr>
            <a:xfrm>
              <a:off x="-33878600" y="2737375"/>
              <a:ext cx="52000" cy="86675"/>
            </a:xfrm>
            <a:custGeom>
              <a:avLst/>
              <a:gdLst/>
              <a:ahLst/>
              <a:cxnLst/>
              <a:rect l="l" t="t" r="r" b="b"/>
              <a:pathLst>
                <a:path w="2080" h="3467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1355" y="2080"/>
                  </a:lnTo>
                  <a:lnTo>
                    <a:pt x="1355" y="3088"/>
                  </a:lnTo>
                  <a:cubicBezTo>
                    <a:pt x="1355" y="3309"/>
                    <a:pt x="1512" y="3466"/>
                    <a:pt x="1733" y="3466"/>
                  </a:cubicBezTo>
                  <a:cubicBezTo>
                    <a:pt x="1922" y="3466"/>
                    <a:pt x="2079" y="3309"/>
                    <a:pt x="2079" y="3088"/>
                  </a:cubicBezTo>
                  <a:lnTo>
                    <a:pt x="2079" y="1733"/>
                  </a:lnTo>
                  <a:lnTo>
                    <a:pt x="2079" y="347"/>
                  </a:lnTo>
                  <a:cubicBezTo>
                    <a:pt x="2079" y="158"/>
                    <a:pt x="1922" y="1"/>
                    <a:pt x="1733" y="1"/>
                  </a:cubicBezTo>
                  <a:cubicBezTo>
                    <a:pt x="1512" y="1"/>
                    <a:pt x="1355" y="158"/>
                    <a:pt x="1355" y="347"/>
                  </a:cubicBezTo>
                  <a:lnTo>
                    <a:pt x="1355" y="1355"/>
                  </a:lnTo>
                  <a:lnTo>
                    <a:pt x="693" y="1355"/>
                  </a:ln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3" name="Google Shape;6153;p53"/>
          <p:cNvGrpSpPr/>
          <p:nvPr/>
        </p:nvGrpSpPr>
        <p:grpSpPr>
          <a:xfrm>
            <a:off x="6986519" y="2242811"/>
            <a:ext cx="451411" cy="446559"/>
            <a:chOff x="-32245875" y="1938725"/>
            <a:chExt cx="295400" cy="292225"/>
          </a:xfrm>
        </p:grpSpPr>
        <p:sp>
          <p:nvSpPr>
            <p:cNvPr id="6154" name="Google Shape;6154;p53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5" name="Google Shape;6155;p53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6" name="Google Shape;6156;p53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57" name="Google Shape;6157;p53"/>
          <p:cNvGrpSpPr/>
          <p:nvPr/>
        </p:nvGrpSpPr>
        <p:grpSpPr>
          <a:xfrm>
            <a:off x="6982317" y="2812404"/>
            <a:ext cx="459815" cy="443579"/>
            <a:chOff x="-32243500" y="2299850"/>
            <a:chExt cx="300900" cy="290275"/>
          </a:xfrm>
        </p:grpSpPr>
        <p:sp>
          <p:nvSpPr>
            <p:cNvPr id="6158" name="Google Shape;6158;p53"/>
            <p:cNvSpPr/>
            <p:nvPr/>
          </p:nvSpPr>
          <p:spPr>
            <a:xfrm>
              <a:off x="-32243500" y="2299850"/>
              <a:ext cx="300900" cy="290275"/>
            </a:xfrm>
            <a:custGeom>
              <a:avLst/>
              <a:gdLst/>
              <a:ahLst/>
              <a:cxnLst/>
              <a:rect l="l" t="t" r="r" b="b"/>
              <a:pathLst>
                <a:path w="12036" h="11611" extrusionOk="0">
                  <a:moveTo>
                    <a:pt x="7955" y="654"/>
                  </a:moveTo>
                  <a:cubicBezTo>
                    <a:pt x="8743" y="654"/>
                    <a:pt x="9531" y="946"/>
                    <a:pt x="10114" y="1529"/>
                  </a:cubicBezTo>
                  <a:cubicBezTo>
                    <a:pt x="11311" y="2726"/>
                    <a:pt x="11311" y="4679"/>
                    <a:pt x="10114" y="5876"/>
                  </a:cubicBezTo>
                  <a:cubicBezTo>
                    <a:pt x="9540" y="6450"/>
                    <a:pt x="8752" y="6766"/>
                    <a:pt x="7951" y="6766"/>
                  </a:cubicBezTo>
                  <a:cubicBezTo>
                    <a:pt x="7565" y="6766"/>
                    <a:pt x="7175" y="6692"/>
                    <a:pt x="6806" y="6538"/>
                  </a:cubicBezTo>
                  <a:cubicBezTo>
                    <a:pt x="6759" y="6526"/>
                    <a:pt x="6709" y="6519"/>
                    <a:pt x="6661" y="6519"/>
                  </a:cubicBezTo>
                  <a:cubicBezTo>
                    <a:pt x="6577" y="6519"/>
                    <a:pt x="6499" y="6541"/>
                    <a:pt x="6459" y="6601"/>
                  </a:cubicBezTo>
                  <a:lnTo>
                    <a:pt x="5545" y="7514"/>
                  </a:lnTo>
                  <a:lnTo>
                    <a:pt x="4726" y="7514"/>
                  </a:lnTo>
                  <a:cubicBezTo>
                    <a:pt x="4537" y="7514"/>
                    <a:pt x="4380" y="7672"/>
                    <a:pt x="4380" y="7861"/>
                  </a:cubicBezTo>
                  <a:lnTo>
                    <a:pt x="4380" y="8460"/>
                  </a:lnTo>
                  <a:lnTo>
                    <a:pt x="3907" y="8428"/>
                  </a:lnTo>
                  <a:cubicBezTo>
                    <a:pt x="3813" y="8428"/>
                    <a:pt x="3687" y="8428"/>
                    <a:pt x="3655" y="8491"/>
                  </a:cubicBezTo>
                  <a:cubicBezTo>
                    <a:pt x="3592" y="8554"/>
                    <a:pt x="3529" y="8649"/>
                    <a:pt x="3529" y="8743"/>
                  </a:cubicBezTo>
                  <a:lnTo>
                    <a:pt x="3466" y="9531"/>
                  </a:lnTo>
                  <a:lnTo>
                    <a:pt x="2678" y="9594"/>
                  </a:lnTo>
                  <a:cubicBezTo>
                    <a:pt x="2584" y="9594"/>
                    <a:pt x="2521" y="9657"/>
                    <a:pt x="2426" y="9720"/>
                  </a:cubicBezTo>
                  <a:cubicBezTo>
                    <a:pt x="2395" y="9814"/>
                    <a:pt x="2363" y="9877"/>
                    <a:pt x="2363" y="9972"/>
                  </a:cubicBezTo>
                  <a:lnTo>
                    <a:pt x="2426" y="10665"/>
                  </a:lnTo>
                  <a:lnTo>
                    <a:pt x="2174" y="10949"/>
                  </a:lnTo>
                  <a:lnTo>
                    <a:pt x="694" y="10949"/>
                  </a:lnTo>
                  <a:lnTo>
                    <a:pt x="694" y="9499"/>
                  </a:lnTo>
                  <a:lnTo>
                    <a:pt x="757" y="9499"/>
                  </a:lnTo>
                  <a:lnTo>
                    <a:pt x="5041" y="5215"/>
                  </a:lnTo>
                  <a:cubicBezTo>
                    <a:pt x="5104" y="5120"/>
                    <a:pt x="5167" y="4963"/>
                    <a:pt x="5104" y="4837"/>
                  </a:cubicBezTo>
                  <a:cubicBezTo>
                    <a:pt x="4695" y="3702"/>
                    <a:pt x="4947" y="2411"/>
                    <a:pt x="5797" y="1529"/>
                  </a:cubicBezTo>
                  <a:cubicBezTo>
                    <a:pt x="6380" y="946"/>
                    <a:pt x="7168" y="654"/>
                    <a:pt x="7955" y="654"/>
                  </a:cubicBezTo>
                  <a:close/>
                  <a:moveTo>
                    <a:pt x="7936" y="1"/>
                  </a:moveTo>
                  <a:cubicBezTo>
                    <a:pt x="6971" y="1"/>
                    <a:pt x="6002" y="363"/>
                    <a:pt x="5262" y="1088"/>
                  </a:cubicBezTo>
                  <a:cubicBezTo>
                    <a:pt x="4285" y="2096"/>
                    <a:pt x="3939" y="3576"/>
                    <a:pt x="4380" y="4931"/>
                  </a:cubicBezTo>
                  <a:lnTo>
                    <a:pt x="126" y="9184"/>
                  </a:lnTo>
                  <a:cubicBezTo>
                    <a:pt x="32" y="9247"/>
                    <a:pt x="0" y="9342"/>
                    <a:pt x="0" y="9405"/>
                  </a:cubicBezTo>
                  <a:lnTo>
                    <a:pt x="0" y="11358"/>
                  </a:lnTo>
                  <a:cubicBezTo>
                    <a:pt x="32" y="11453"/>
                    <a:pt x="189" y="11610"/>
                    <a:pt x="379" y="11610"/>
                  </a:cubicBezTo>
                  <a:lnTo>
                    <a:pt x="2332" y="11610"/>
                  </a:lnTo>
                  <a:cubicBezTo>
                    <a:pt x="2395" y="11610"/>
                    <a:pt x="2521" y="11579"/>
                    <a:pt x="2552" y="11516"/>
                  </a:cubicBezTo>
                  <a:lnTo>
                    <a:pt x="3025" y="11043"/>
                  </a:lnTo>
                  <a:cubicBezTo>
                    <a:pt x="3119" y="10949"/>
                    <a:pt x="3151" y="10823"/>
                    <a:pt x="3119" y="10759"/>
                  </a:cubicBezTo>
                  <a:lnTo>
                    <a:pt x="3025" y="10255"/>
                  </a:lnTo>
                  <a:lnTo>
                    <a:pt x="3750" y="10161"/>
                  </a:lnTo>
                  <a:cubicBezTo>
                    <a:pt x="3907" y="10161"/>
                    <a:pt x="4002" y="10003"/>
                    <a:pt x="4065" y="9846"/>
                  </a:cubicBezTo>
                  <a:lnTo>
                    <a:pt x="4128" y="9153"/>
                  </a:lnTo>
                  <a:lnTo>
                    <a:pt x="4663" y="9216"/>
                  </a:lnTo>
                  <a:cubicBezTo>
                    <a:pt x="4726" y="9216"/>
                    <a:pt x="4852" y="9216"/>
                    <a:pt x="4915" y="9153"/>
                  </a:cubicBezTo>
                  <a:cubicBezTo>
                    <a:pt x="5010" y="9058"/>
                    <a:pt x="5041" y="8995"/>
                    <a:pt x="5041" y="8901"/>
                  </a:cubicBezTo>
                  <a:lnTo>
                    <a:pt x="5041" y="8271"/>
                  </a:lnTo>
                  <a:lnTo>
                    <a:pt x="5671" y="8271"/>
                  </a:lnTo>
                  <a:cubicBezTo>
                    <a:pt x="5734" y="8271"/>
                    <a:pt x="5829" y="8239"/>
                    <a:pt x="5892" y="8145"/>
                  </a:cubicBezTo>
                  <a:lnTo>
                    <a:pt x="6774" y="7325"/>
                  </a:lnTo>
                  <a:cubicBezTo>
                    <a:pt x="7153" y="7452"/>
                    <a:pt x="7548" y="7514"/>
                    <a:pt x="7941" y="7514"/>
                  </a:cubicBezTo>
                  <a:cubicBezTo>
                    <a:pt x="8920" y="7514"/>
                    <a:pt x="9889" y="7131"/>
                    <a:pt x="10586" y="6412"/>
                  </a:cubicBezTo>
                  <a:cubicBezTo>
                    <a:pt x="12035" y="4963"/>
                    <a:pt x="12035" y="2568"/>
                    <a:pt x="10586" y="1088"/>
                  </a:cubicBezTo>
                  <a:cubicBezTo>
                    <a:pt x="9862" y="363"/>
                    <a:pt x="8901" y="1"/>
                    <a:pt x="79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59" name="Google Shape;6159;p53"/>
            <p:cNvSpPr/>
            <p:nvPr/>
          </p:nvSpPr>
          <p:spPr>
            <a:xfrm>
              <a:off x="-32048175" y="2342775"/>
              <a:ext cx="55950" cy="51025"/>
            </a:xfrm>
            <a:custGeom>
              <a:avLst/>
              <a:gdLst/>
              <a:ahLst/>
              <a:cxnLst/>
              <a:rect l="l" t="t" r="r" b="b"/>
              <a:pathLst>
                <a:path w="2238" h="2041" extrusionOk="0">
                  <a:moveTo>
                    <a:pt x="1119" y="662"/>
                  </a:moveTo>
                  <a:cubicBezTo>
                    <a:pt x="1206" y="662"/>
                    <a:pt x="1292" y="694"/>
                    <a:pt x="1355" y="757"/>
                  </a:cubicBezTo>
                  <a:cubicBezTo>
                    <a:pt x="1481" y="883"/>
                    <a:pt x="1481" y="1135"/>
                    <a:pt x="1355" y="1229"/>
                  </a:cubicBezTo>
                  <a:cubicBezTo>
                    <a:pt x="1292" y="1292"/>
                    <a:pt x="1206" y="1324"/>
                    <a:pt x="1119" y="1324"/>
                  </a:cubicBezTo>
                  <a:cubicBezTo>
                    <a:pt x="1032" y="1324"/>
                    <a:pt x="946" y="1292"/>
                    <a:pt x="883" y="1229"/>
                  </a:cubicBezTo>
                  <a:cubicBezTo>
                    <a:pt x="725" y="1135"/>
                    <a:pt x="725" y="914"/>
                    <a:pt x="883" y="757"/>
                  </a:cubicBezTo>
                  <a:cubicBezTo>
                    <a:pt x="946" y="694"/>
                    <a:pt x="1032" y="662"/>
                    <a:pt x="1119" y="662"/>
                  </a:cubicBezTo>
                  <a:close/>
                  <a:moveTo>
                    <a:pt x="1115" y="1"/>
                  </a:moveTo>
                  <a:cubicBezTo>
                    <a:pt x="851" y="1"/>
                    <a:pt x="584" y="95"/>
                    <a:pt x="379" y="284"/>
                  </a:cubicBezTo>
                  <a:cubicBezTo>
                    <a:pt x="1" y="694"/>
                    <a:pt x="1" y="1355"/>
                    <a:pt x="379" y="1733"/>
                  </a:cubicBezTo>
                  <a:cubicBezTo>
                    <a:pt x="599" y="1938"/>
                    <a:pt x="867" y="2041"/>
                    <a:pt x="1127" y="2041"/>
                  </a:cubicBezTo>
                  <a:cubicBezTo>
                    <a:pt x="1387" y="2041"/>
                    <a:pt x="1639" y="1938"/>
                    <a:pt x="1828" y="1733"/>
                  </a:cubicBezTo>
                  <a:cubicBezTo>
                    <a:pt x="2238" y="1355"/>
                    <a:pt x="2238" y="694"/>
                    <a:pt x="1828" y="284"/>
                  </a:cubicBezTo>
                  <a:cubicBezTo>
                    <a:pt x="1639" y="95"/>
                    <a:pt x="1379" y="1"/>
                    <a:pt x="11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0" name="Google Shape;6160;p53"/>
          <p:cNvSpPr/>
          <p:nvPr/>
        </p:nvSpPr>
        <p:spPr>
          <a:xfrm>
            <a:off x="6985523" y="3338260"/>
            <a:ext cx="448965" cy="444152"/>
          </a:xfrm>
          <a:custGeom>
            <a:avLst/>
            <a:gdLst/>
            <a:ahLst/>
            <a:cxnLst/>
            <a:rect l="l" t="t" r="r" b="b"/>
            <a:pathLst>
              <a:path w="11752" h="11626" extrusionOk="0">
                <a:moveTo>
                  <a:pt x="5829" y="662"/>
                </a:moveTo>
                <a:cubicBezTo>
                  <a:pt x="6049" y="662"/>
                  <a:pt x="6207" y="819"/>
                  <a:pt x="6207" y="1008"/>
                </a:cubicBezTo>
                <a:cubicBezTo>
                  <a:pt x="6207" y="1197"/>
                  <a:pt x="6049" y="1355"/>
                  <a:pt x="5829" y="1355"/>
                </a:cubicBezTo>
                <a:cubicBezTo>
                  <a:pt x="5640" y="1355"/>
                  <a:pt x="5482" y="1197"/>
                  <a:pt x="5482" y="1008"/>
                </a:cubicBezTo>
                <a:cubicBezTo>
                  <a:pt x="5482" y="819"/>
                  <a:pt x="5640" y="662"/>
                  <a:pt x="5829" y="662"/>
                </a:cubicBezTo>
                <a:close/>
                <a:moveTo>
                  <a:pt x="5829" y="2048"/>
                </a:moveTo>
                <a:cubicBezTo>
                  <a:pt x="6743" y="2048"/>
                  <a:pt x="7625" y="2363"/>
                  <a:pt x="8255" y="2898"/>
                </a:cubicBezTo>
                <a:lnTo>
                  <a:pt x="7247" y="3875"/>
                </a:lnTo>
                <a:cubicBezTo>
                  <a:pt x="6869" y="3560"/>
                  <a:pt x="6364" y="3403"/>
                  <a:pt x="5797" y="3403"/>
                </a:cubicBezTo>
                <a:cubicBezTo>
                  <a:pt x="5325" y="3403"/>
                  <a:pt x="4821" y="3560"/>
                  <a:pt x="4380" y="3875"/>
                </a:cubicBezTo>
                <a:lnTo>
                  <a:pt x="3435" y="2930"/>
                </a:lnTo>
                <a:cubicBezTo>
                  <a:pt x="4065" y="2363"/>
                  <a:pt x="4884" y="2048"/>
                  <a:pt x="5829" y="2048"/>
                </a:cubicBezTo>
                <a:close/>
                <a:moveTo>
                  <a:pt x="4852" y="1355"/>
                </a:moveTo>
                <a:cubicBezTo>
                  <a:pt x="4852" y="1418"/>
                  <a:pt x="4884" y="1449"/>
                  <a:pt x="4884" y="1449"/>
                </a:cubicBezTo>
                <a:cubicBezTo>
                  <a:pt x="3214" y="1796"/>
                  <a:pt x="1828" y="3151"/>
                  <a:pt x="1481" y="4883"/>
                </a:cubicBezTo>
                <a:cubicBezTo>
                  <a:pt x="1450" y="4883"/>
                  <a:pt x="1387" y="4820"/>
                  <a:pt x="1387" y="4820"/>
                </a:cubicBezTo>
                <a:lnTo>
                  <a:pt x="1387" y="3718"/>
                </a:lnTo>
                <a:cubicBezTo>
                  <a:pt x="1387" y="2426"/>
                  <a:pt x="2458" y="1355"/>
                  <a:pt x="3750" y="1355"/>
                </a:cubicBezTo>
                <a:close/>
                <a:moveTo>
                  <a:pt x="7908" y="1355"/>
                </a:moveTo>
                <a:cubicBezTo>
                  <a:pt x="9200" y="1355"/>
                  <a:pt x="10240" y="2426"/>
                  <a:pt x="10240" y="3718"/>
                </a:cubicBezTo>
                <a:lnTo>
                  <a:pt x="10240" y="4820"/>
                </a:lnTo>
                <a:cubicBezTo>
                  <a:pt x="10208" y="4820"/>
                  <a:pt x="10177" y="4883"/>
                  <a:pt x="10177" y="4883"/>
                </a:cubicBezTo>
                <a:cubicBezTo>
                  <a:pt x="9830" y="3182"/>
                  <a:pt x="8475" y="1796"/>
                  <a:pt x="6743" y="1449"/>
                </a:cubicBezTo>
                <a:cubicBezTo>
                  <a:pt x="6743" y="1418"/>
                  <a:pt x="6774" y="1355"/>
                  <a:pt x="6774" y="1355"/>
                </a:cubicBezTo>
                <a:close/>
                <a:moveTo>
                  <a:pt x="10618" y="5419"/>
                </a:moveTo>
                <a:cubicBezTo>
                  <a:pt x="10807" y="5419"/>
                  <a:pt x="10964" y="5576"/>
                  <a:pt x="10964" y="5765"/>
                </a:cubicBezTo>
                <a:cubicBezTo>
                  <a:pt x="10964" y="5986"/>
                  <a:pt x="10807" y="6143"/>
                  <a:pt x="10618" y="6143"/>
                </a:cubicBezTo>
                <a:cubicBezTo>
                  <a:pt x="10397" y="6143"/>
                  <a:pt x="10240" y="5986"/>
                  <a:pt x="10240" y="5765"/>
                </a:cubicBezTo>
                <a:cubicBezTo>
                  <a:pt x="10240" y="5576"/>
                  <a:pt x="10397" y="5419"/>
                  <a:pt x="10618" y="5419"/>
                </a:cubicBezTo>
                <a:close/>
                <a:moveTo>
                  <a:pt x="1040" y="5450"/>
                </a:moveTo>
                <a:cubicBezTo>
                  <a:pt x="1229" y="5450"/>
                  <a:pt x="1387" y="5608"/>
                  <a:pt x="1387" y="5828"/>
                </a:cubicBezTo>
                <a:cubicBezTo>
                  <a:pt x="1387" y="6017"/>
                  <a:pt x="1229" y="6175"/>
                  <a:pt x="1040" y="6175"/>
                </a:cubicBezTo>
                <a:cubicBezTo>
                  <a:pt x="851" y="6175"/>
                  <a:pt x="694" y="6017"/>
                  <a:pt x="694" y="5828"/>
                </a:cubicBezTo>
                <a:cubicBezTo>
                  <a:pt x="694" y="5608"/>
                  <a:pt x="851" y="5450"/>
                  <a:pt x="1040" y="5450"/>
                </a:cubicBezTo>
                <a:close/>
                <a:moveTo>
                  <a:pt x="5829" y="4096"/>
                </a:moveTo>
                <a:cubicBezTo>
                  <a:pt x="6774" y="4096"/>
                  <a:pt x="7530" y="4820"/>
                  <a:pt x="7530" y="5765"/>
                </a:cubicBezTo>
                <a:cubicBezTo>
                  <a:pt x="7530" y="6711"/>
                  <a:pt x="6837" y="7498"/>
                  <a:pt x="5829" y="7498"/>
                </a:cubicBezTo>
                <a:cubicBezTo>
                  <a:pt x="4884" y="7498"/>
                  <a:pt x="4096" y="6711"/>
                  <a:pt x="4159" y="5734"/>
                </a:cubicBezTo>
                <a:cubicBezTo>
                  <a:pt x="4191" y="4789"/>
                  <a:pt x="4884" y="4096"/>
                  <a:pt x="5829" y="4096"/>
                </a:cubicBezTo>
                <a:close/>
                <a:moveTo>
                  <a:pt x="2930" y="3371"/>
                </a:moveTo>
                <a:lnTo>
                  <a:pt x="3876" y="4316"/>
                </a:lnTo>
                <a:cubicBezTo>
                  <a:pt x="3561" y="4757"/>
                  <a:pt x="3403" y="5261"/>
                  <a:pt x="3403" y="5765"/>
                </a:cubicBezTo>
                <a:cubicBezTo>
                  <a:pt x="3403" y="6301"/>
                  <a:pt x="3561" y="6805"/>
                  <a:pt x="3876" y="7183"/>
                </a:cubicBezTo>
                <a:lnTo>
                  <a:pt x="2899" y="8191"/>
                </a:lnTo>
                <a:cubicBezTo>
                  <a:pt x="2363" y="7561"/>
                  <a:pt x="2048" y="6711"/>
                  <a:pt x="2048" y="5765"/>
                </a:cubicBezTo>
                <a:cubicBezTo>
                  <a:pt x="2048" y="4883"/>
                  <a:pt x="2363" y="4001"/>
                  <a:pt x="2930" y="3371"/>
                </a:cubicBezTo>
                <a:close/>
                <a:moveTo>
                  <a:pt x="8759" y="3340"/>
                </a:moveTo>
                <a:cubicBezTo>
                  <a:pt x="9294" y="4001"/>
                  <a:pt x="9609" y="4820"/>
                  <a:pt x="9609" y="5734"/>
                </a:cubicBezTo>
                <a:cubicBezTo>
                  <a:pt x="9578" y="6711"/>
                  <a:pt x="9263" y="7561"/>
                  <a:pt x="8727" y="8191"/>
                </a:cubicBezTo>
                <a:lnTo>
                  <a:pt x="7782" y="7246"/>
                </a:lnTo>
                <a:cubicBezTo>
                  <a:pt x="8097" y="6805"/>
                  <a:pt x="8255" y="6301"/>
                  <a:pt x="8255" y="5765"/>
                </a:cubicBezTo>
                <a:cubicBezTo>
                  <a:pt x="8255" y="5576"/>
                  <a:pt x="8192" y="5387"/>
                  <a:pt x="8160" y="5198"/>
                </a:cubicBezTo>
                <a:cubicBezTo>
                  <a:pt x="8097" y="4883"/>
                  <a:pt x="7971" y="4600"/>
                  <a:pt x="7782" y="4316"/>
                </a:cubicBezTo>
                <a:lnTo>
                  <a:pt x="8759" y="3340"/>
                </a:lnTo>
                <a:close/>
                <a:moveTo>
                  <a:pt x="7310" y="7719"/>
                </a:moveTo>
                <a:lnTo>
                  <a:pt x="8255" y="8664"/>
                </a:lnTo>
                <a:cubicBezTo>
                  <a:pt x="7562" y="9231"/>
                  <a:pt x="6743" y="9546"/>
                  <a:pt x="5829" y="9546"/>
                </a:cubicBezTo>
                <a:cubicBezTo>
                  <a:pt x="4947" y="9546"/>
                  <a:pt x="4065" y="9231"/>
                  <a:pt x="3435" y="8695"/>
                </a:cubicBezTo>
                <a:lnTo>
                  <a:pt x="4411" y="7719"/>
                </a:lnTo>
                <a:cubicBezTo>
                  <a:pt x="4821" y="8034"/>
                  <a:pt x="5325" y="8191"/>
                  <a:pt x="5829" y="8191"/>
                </a:cubicBezTo>
                <a:cubicBezTo>
                  <a:pt x="6364" y="8191"/>
                  <a:pt x="6869" y="8034"/>
                  <a:pt x="7310" y="7719"/>
                </a:cubicBezTo>
                <a:close/>
                <a:moveTo>
                  <a:pt x="1481" y="6711"/>
                </a:moveTo>
                <a:cubicBezTo>
                  <a:pt x="1828" y="8443"/>
                  <a:pt x="3214" y="9798"/>
                  <a:pt x="4884" y="10145"/>
                </a:cubicBezTo>
                <a:cubicBezTo>
                  <a:pt x="4884" y="10176"/>
                  <a:pt x="4852" y="10239"/>
                  <a:pt x="4852" y="10271"/>
                </a:cubicBezTo>
                <a:lnTo>
                  <a:pt x="3781" y="10271"/>
                </a:lnTo>
                <a:cubicBezTo>
                  <a:pt x="2458" y="10271"/>
                  <a:pt x="1387" y="9168"/>
                  <a:pt x="1387" y="7813"/>
                </a:cubicBezTo>
                <a:lnTo>
                  <a:pt x="1387" y="6774"/>
                </a:lnTo>
                <a:cubicBezTo>
                  <a:pt x="1418" y="6774"/>
                  <a:pt x="1481" y="6711"/>
                  <a:pt x="1481" y="6711"/>
                </a:cubicBezTo>
                <a:close/>
                <a:moveTo>
                  <a:pt x="10177" y="6711"/>
                </a:moveTo>
                <a:cubicBezTo>
                  <a:pt x="10208" y="6711"/>
                  <a:pt x="10240" y="6774"/>
                  <a:pt x="10240" y="6774"/>
                </a:cubicBezTo>
                <a:lnTo>
                  <a:pt x="10240" y="7876"/>
                </a:lnTo>
                <a:cubicBezTo>
                  <a:pt x="10240" y="9168"/>
                  <a:pt x="9200" y="10271"/>
                  <a:pt x="7877" y="10271"/>
                </a:cubicBezTo>
                <a:lnTo>
                  <a:pt x="6774" y="10271"/>
                </a:lnTo>
                <a:cubicBezTo>
                  <a:pt x="6774" y="10239"/>
                  <a:pt x="6743" y="10176"/>
                  <a:pt x="6743" y="10145"/>
                </a:cubicBezTo>
                <a:cubicBezTo>
                  <a:pt x="8475" y="9798"/>
                  <a:pt x="9830" y="8412"/>
                  <a:pt x="10177" y="6711"/>
                </a:cubicBezTo>
                <a:close/>
                <a:moveTo>
                  <a:pt x="5829" y="10239"/>
                </a:moveTo>
                <a:cubicBezTo>
                  <a:pt x="6049" y="10239"/>
                  <a:pt x="6207" y="10397"/>
                  <a:pt x="6207" y="10586"/>
                </a:cubicBezTo>
                <a:cubicBezTo>
                  <a:pt x="6144" y="10775"/>
                  <a:pt x="5986" y="10932"/>
                  <a:pt x="5829" y="10932"/>
                </a:cubicBezTo>
                <a:cubicBezTo>
                  <a:pt x="5640" y="10932"/>
                  <a:pt x="5482" y="10775"/>
                  <a:pt x="5482" y="10586"/>
                </a:cubicBezTo>
                <a:cubicBezTo>
                  <a:pt x="5482" y="10397"/>
                  <a:pt x="5640" y="10239"/>
                  <a:pt x="5829" y="10239"/>
                </a:cubicBezTo>
                <a:close/>
                <a:moveTo>
                  <a:pt x="5829" y="0"/>
                </a:moveTo>
                <a:cubicBezTo>
                  <a:pt x="5388" y="0"/>
                  <a:pt x="5010" y="315"/>
                  <a:pt x="4852" y="693"/>
                </a:cubicBezTo>
                <a:lnTo>
                  <a:pt x="3813" y="693"/>
                </a:lnTo>
                <a:cubicBezTo>
                  <a:pt x="2111" y="693"/>
                  <a:pt x="725" y="2079"/>
                  <a:pt x="725" y="3781"/>
                </a:cubicBezTo>
                <a:lnTo>
                  <a:pt x="725" y="4820"/>
                </a:lnTo>
                <a:cubicBezTo>
                  <a:pt x="316" y="4946"/>
                  <a:pt x="0" y="5356"/>
                  <a:pt x="0" y="5828"/>
                </a:cubicBezTo>
                <a:cubicBezTo>
                  <a:pt x="0" y="6301"/>
                  <a:pt x="316" y="6648"/>
                  <a:pt x="725" y="6805"/>
                </a:cubicBezTo>
                <a:lnTo>
                  <a:pt x="725" y="7876"/>
                </a:lnTo>
                <a:cubicBezTo>
                  <a:pt x="725" y="9546"/>
                  <a:pt x="2111" y="10964"/>
                  <a:pt x="3813" y="10964"/>
                </a:cubicBezTo>
                <a:lnTo>
                  <a:pt x="4915" y="10964"/>
                </a:lnTo>
                <a:cubicBezTo>
                  <a:pt x="5073" y="11373"/>
                  <a:pt x="5419" y="11625"/>
                  <a:pt x="5892" y="11625"/>
                </a:cubicBezTo>
                <a:cubicBezTo>
                  <a:pt x="6333" y="11625"/>
                  <a:pt x="6711" y="11310"/>
                  <a:pt x="6869" y="10932"/>
                </a:cubicBezTo>
                <a:lnTo>
                  <a:pt x="7971" y="10932"/>
                </a:lnTo>
                <a:cubicBezTo>
                  <a:pt x="9672" y="10932"/>
                  <a:pt x="11059" y="9546"/>
                  <a:pt x="11059" y="7845"/>
                </a:cubicBezTo>
                <a:lnTo>
                  <a:pt x="11059" y="6774"/>
                </a:lnTo>
                <a:cubicBezTo>
                  <a:pt x="11216" y="6711"/>
                  <a:pt x="11311" y="6648"/>
                  <a:pt x="11437" y="6522"/>
                </a:cubicBezTo>
                <a:cubicBezTo>
                  <a:pt x="11626" y="6333"/>
                  <a:pt x="11752" y="6049"/>
                  <a:pt x="11752" y="5765"/>
                </a:cubicBezTo>
                <a:cubicBezTo>
                  <a:pt x="11752" y="5513"/>
                  <a:pt x="11626" y="5230"/>
                  <a:pt x="11437" y="5041"/>
                </a:cubicBezTo>
                <a:cubicBezTo>
                  <a:pt x="11248" y="4946"/>
                  <a:pt x="11090" y="4883"/>
                  <a:pt x="10964" y="4820"/>
                </a:cubicBezTo>
                <a:lnTo>
                  <a:pt x="10964" y="3781"/>
                </a:lnTo>
                <a:cubicBezTo>
                  <a:pt x="10964" y="2079"/>
                  <a:pt x="9578" y="693"/>
                  <a:pt x="7877" y="693"/>
                </a:cubicBezTo>
                <a:lnTo>
                  <a:pt x="6837" y="693"/>
                </a:lnTo>
                <a:cubicBezTo>
                  <a:pt x="6711" y="315"/>
                  <a:pt x="630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1" name="Google Shape;6161;p53"/>
          <p:cNvGrpSpPr/>
          <p:nvPr/>
        </p:nvGrpSpPr>
        <p:grpSpPr>
          <a:xfrm>
            <a:off x="1932535" y="2242202"/>
            <a:ext cx="446559" cy="447781"/>
            <a:chOff x="-35495600" y="1912725"/>
            <a:chExt cx="292225" cy="293025"/>
          </a:xfrm>
        </p:grpSpPr>
        <p:sp>
          <p:nvSpPr>
            <p:cNvPr id="6162" name="Google Shape;6162;p53"/>
            <p:cNvSpPr/>
            <p:nvPr/>
          </p:nvSpPr>
          <p:spPr>
            <a:xfrm>
              <a:off x="-35495600" y="1912725"/>
              <a:ext cx="102400" cy="293025"/>
            </a:xfrm>
            <a:custGeom>
              <a:avLst/>
              <a:gdLst/>
              <a:ahLst/>
              <a:cxnLst/>
              <a:rect l="l" t="t" r="r" b="b"/>
              <a:pathLst>
                <a:path w="4096" h="11721" extrusionOk="0">
                  <a:moveTo>
                    <a:pt x="3088" y="726"/>
                  </a:moveTo>
                  <a:cubicBezTo>
                    <a:pt x="3277" y="726"/>
                    <a:pt x="3435" y="883"/>
                    <a:pt x="3435" y="1041"/>
                  </a:cubicBezTo>
                  <a:lnTo>
                    <a:pt x="3435" y="3120"/>
                  </a:lnTo>
                  <a:cubicBezTo>
                    <a:pt x="3435" y="3309"/>
                    <a:pt x="3277" y="3467"/>
                    <a:pt x="3088" y="3467"/>
                  </a:cubicBezTo>
                  <a:lnTo>
                    <a:pt x="2710" y="3467"/>
                  </a:lnTo>
                  <a:lnTo>
                    <a:pt x="2710" y="726"/>
                  </a:lnTo>
                  <a:close/>
                  <a:moveTo>
                    <a:pt x="2080" y="757"/>
                  </a:moveTo>
                  <a:lnTo>
                    <a:pt x="2080" y="3561"/>
                  </a:lnTo>
                  <a:cubicBezTo>
                    <a:pt x="1702" y="3719"/>
                    <a:pt x="1418" y="4065"/>
                    <a:pt x="1418" y="4538"/>
                  </a:cubicBezTo>
                  <a:lnTo>
                    <a:pt x="1418" y="7310"/>
                  </a:lnTo>
                  <a:cubicBezTo>
                    <a:pt x="1418" y="7720"/>
                    <a:pt x="1702" y="8129"/>
                    <a:pt x="2080" y="8287"/>
                  </a:cubicBezTo>
                  <a:lnTo>
                    <a:pt x="2080" y="11028"/>
                  </a:lnTo>
                  <a:cubicBezTo>
                    <a:pt x="1292" y="10870"/>
                    <a:pt x="725" y="10177"/>
                    <a:pt x="725" y="9326"/>
                  </a:cubicBezTo>
                  <a:lnTo>
                    <a:pt x="725" y="2458"/>
                  </a:lnTo>
                  <a:cubicBezTo>
                    <a:pt x="725" y="1639"/>
                    <a:pt x="1292" y="915"/>
                    <a:pt x="2080" y="757"/>
                  </a:cubicBezTo>
                  <a:close/>
                  <a:moveTo>
                    <a:pt x="3136" y="8314"/>
                  </a:moveTo>
                  <a:cubicBezTo>
                    <a:pt x="3303" y="8314"/>
                    <a:pt x="3435" y="8461"/>
                    <a:pt x="3435" y="8633"/>
                  </a:cubicBezTo>
                  <a:lnTo>
                    <a:pt x="3435" y="10681"/>
                  </a:lnTo>
                  <a:cubicBezTo>
                    <a:pt x="3435" y="10870"/>
                    <a:pt x="3277" y="11028"/>
                    <a:pt x="3088" y="11028"/>
                  </a:cubicBezTo>
                  <a:lnTo>
                    <a:pt x="2710" y="11028"/>
                  </a:lnTo>
                  <a:lnTo>
                    <a:pt x="2710" y="8318"/>
                  </a:lnTo>
                  <a:lnTo>
                    <a:pt x="3088" y="8318"/>
                  </a:lnTo>
                  <a:cubicBezTo>
                    <a:pt x="3104" y="8316"/>
                    <a:pt x="3120" y="8314"/>
                    <a:pt x="3136" y="8314"/>
                  </a:cubicBezTo>
                  <a:close/>
                  <a:moveTo>
                    <a:pt x="2395" y="1"/>
                  </a:moveTo>
                  <a:cubicBezTo>
                    <a:pt x="1072" y="1"/>
                    <a:pt x="0" y="1104"/>
                    <a:pt x="0" y="2427"/>
                  </a:cubicBezTo>
                  <a:lnTo>
                    <a:pt x="0" y="9263"/>
                  </a:lnTo>
                  <a:cubicBezTo>
                    <a:pt x="0" y="10618"/>
                    <a:pt x="1072" y="11721"/>
                    <a:pt x="2395" y="11721"/>
                  </a:cubicBezTo>
                  <a:lnTo>
                    <a:pt x="3088" y="11721"/>
                  </a:lnTo>
                  <a:cubicBezTo>
                    <a:pt x="3624" y="11721"/>
                    <a:pt x="4096" y="11248"/>
                    <a:pt x="4096" y="10681"/>
                  </a:cubicBezTo>
                  <a:lnTo>
                    <a:pt x="4096" y="8633"/>
                  </a:lnTo>
                  <a:cubicBezTo>
                    <a:pt x="4096" y="8098"/>
                    <a:pt x="3624" y="7625"/>
                    <a:pt x="3088" y="7625"/>
                  </a:cubicBezTo>
                  <a:lnTo>
                    <a:pt x="2395" y="7625"/>
                  </a:lnTo>
                  <a:cubicBezTo>
                    <a:pt x="2206" y="7625"/>
                    <a:pt x="2048" y="7468"/>
                    <a:pt x="2048" y="7247"/>
                  </a:cubicBezTo>
                  <a:lnTo>
                    <a:pt x="2048" y="4506"/>
                  </a:lnTo>
                  <a:cubicBezTo>
                    <a:pt x="2048" y="4317"/>
                    <a:pt x="2206" y="4160"/>
                    <a:pt x="2395" y="4160"/>
                  </a:cubicBezTo>
                  <a:lnTo>
                    <a:pt x="3088" y="4160"/>
                  </a:lnTo>
                  <a:cubicBezTo>
                    <a:pt x="3624" y="4160"/>
                    <a:pt x="4096" y="3687"/>
                    <a:pt x="4096" y="3120"/>
                  </a:cubicBezTo>
                  <a:lnTo>
                    <a:pt x="4096" y="1041"/>
                  </a:lnTo>
                  <a:cubicBezTo>
                    <a:pt x="4096" y="474"/>
                    <a:pt x="3624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3" name="Google Shape;6163;p53"/>
            <p:cNvSpPr/>
            <p:nvPr/>
          </p:nvSpPr>
          <p:spPr>
            <a:xfrm>
              <a:off x="-35305775" y="1912725"/>
              <a:ext cx="102400" cy="292250"/>
            </a:xfrm>
            <a:custGeom>
              <a:avLst/>
              <a:gdLst/>
              <a:ahLst/>
              <a:cxnLst/>
              <a:rect l="l" t="t" r="r" b="b"/>
              <a:pathLst>
                <a:path w="4096" h="11690" extrusionOk="0">
                  <a:moveTo>
                    <a:pt x="1386" y="694"/>
                  </a:moveTo>
                  <a:lnTo>
                    <a:pt x="1386" y="3435"/>
                  </a:lnTo>
                  <a:lnTo>
                    <a:pt x="1040" y="3435"/>
                  </a:lnTo>
                  <a:cubicBezTo>
                    <a:pt x="1023" y="3438"/>
                    <a:pt x="1007" y="3439"/>
                    <a:pt x="992" y="3439"/>
                  </a:cubicBezTo>
                  <a:cubicBezTo>
                    <a:pt x="825" y="3439"/>
                    <a:pt x="693" y="3293"/>
                    <a:pt x="693" y="3120"/>
                  </a:cubicBezTo>
                  <a:lnTo>
                    <a:pt x="693" y="1041"/>
                  </a:lnTo>
                  <a:cubicBezTo>
                    <a:pt x="693" y="852"/>
                    <a:pt x="851" y="694"/>
                    <a:pt x="1040" y="694"/>
                  </a:cubicBezTo>
                  <a:close/>
                  <a:moveTo>
                    <a:pt x="1386" y="8287"/>
                  </a:moveTo>
                  <a:lnTo>
                    <a:pt x="1386" y="10996"/>
                  </a:lnTo>
                  <a:lnTo>
                    <a:pt x="1040" y="10996"/>
                  </a:lnTo>
                  <a:cubicBezTo>
                    <a:pt x="851" y="10996"/>
                    <a:pt x="693" y="10839"/>
                    <a:pt x="693" y="10681"/>
                  </a:cubicBezTo>
                  <a:lnTo>
                    <a:pt x="693" y="8633"/>
                  </a:lnTo>
                  <a:cubicBezTo>
                    <a:pt x="693" y="8444"/>
                    <a:pt x="851" y="8287"/>
                    <a:pt x="1040" y="8287"/>
                  </a:cubicBezTo>
                  <a:close/>
                  <a:moveTo>
                    <a:pt x="2016" y="757"/>
                  </a:moveTo>
                  <a:cubicBezTo>
                    <a:pt x="2804" y="915"/>
                    <a:pt x="3403" y="1639"/>
                    <a:pt x="3403" y="2458"/>
                  </a:cubicBezTo>
                  <a:lnTo>
                    <a:pt x="3403" y="9295"/>
                  </a:lnTo>
                  <a:cubicBezTo>
                    <a:pt x="3403" y="10114"/>
                    <a:pt x="2804" y="10839"/>
                    <a:pt x="2016" y="10996"/>
                  </a:cubicBezTo>
                  <a:lnTo>
                    <a:pt x="2016" y="8255"/>
                  </a:lnTo>
                  <a:cubicBezTo>
                    <a:pt x="2426" y="8098"/>
                    <a:pt x="2678" y="7720"/>
                    <a:pt x="2678" y="7247"/>
                  </a:cubicBezTo>
                  <a:lnTo>
                    <a:pt x="2678" y="4506"/>
                  </a:lnTo>
                  <a:cubicBezTo>
                    <a:pt x="2678" y="4065"/>
                    <a:pt x="2426" y="3687"/>
                    <a:pt x="2016" y="3530"/>
                  </a:cubicBezTo>
                  <a:lnTo>
                    <a:pt x="2016" y="757"/>
                  </a:lnTo>
                  <a:close/>
                  <a:moveTo>
                    <a:pt x="1040" y="1"/>
                  </a:moveTo>
                  <a:cubicBezTo>
                    <a:pt x="473" y="1"/>
                    <a:pt x="0" y="474"/>
                    <a:pt x="0" y="1041"/>
                  </a:cubicBezTo>
                  <a:lnTo>
                    <a:pt x="0" y="3120"/>
                  </a:lnTo>
                  <a:cubicBezTo>
                    <a:pt x="0" y="3687"/>
                    <a:pt x="473" y="4128"/>
                    <a:pt x="1040" y="4128"/>
                  </a:cubicBezTo>
                  <a:lnTo>
                    <a:pt x="1701" y="4128"/>
                  </a:lnTo>
                  <a:cubicBezTo>
                    <a:pt x="1890" y="4128"/>
                    <a:pt x="2048" y="4286"/>
                    <a:pt x="2048" y="4506"/>
                  </a:cubicBezTo>
                  <a:lnTo>
                    <a:pt x="2048" y="7247"/>
                  </a:lnTo>
                  <a:cubicBezTo>
                    <a:pt x="2048" y="7436"/>
                    <a:pt x="1890" y="7625"/>
                    <a:pt x="1701" y="7625"/>
                  </a:cubicBezTo>
                  <a:lnTo>
                    <a:pt x="1040" y="7625"/>
                  </a:lnTo>
                  <a:cubicBezTo>
                    <a:pt x="473" y="7625"/>
                    <a:pt x="0" y="8098"/>
                    <a:pt x="0" y="8633"/>
                  </a:cubicBezTo>
                  <a:lnTo>
                    <a:pt x="0" y="10681"/>
                  </a:lnTo>
                  <a:cubicBezTo>
                    <a:pt x="0" y="11248"/>
                    <a:pt x="473" y="11689"/>
                    <a:pt x="1040" y="11689"/>
                  </a:cubicBezTo>
                  <a:lnTo>
                    <a:pt x="1701" y="11689"/>
                  </a:lnTo>
                  <a:cubicBezTo>
                    <a:pt x="3056" y="11689"/>
                    <a:pt x="4096" y="10650"/>
                    <a:pt x="4096" y="9295"/>
                  </a:cubicBezTo>
                  <a:lnTo>
                    <a:pt x="4096" y="2458"/>
                  </a:lnTo>
                  <a:cubicBezTo>
                    <a:pt x="4096" y="1104"/>
                    <a:pt x="2993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4" name="Google Shape;6164;p53"/>
            <p:cNvSpPr/>
            <p:nvPr/>
          </p:nvSpPr>
          <p:spPr>
            <a:xfrm>
              <a:off x="-35427875" y="2017025"/>
              <a:ext cx="155200" cy="85800"/>
            </a:xfrm>
            <a:custGeom>
              <a:avLst/>
              <a:gdLst/>
              <a:ahLst/>
              <a:cxnLst/>
              <a:rect l="l" t="t" r="r" b="b"/>
              <a:pathLst>
                <a:path w="6208" h="3432" extrusionOk="0">
                  <a:moveTo>
                    <a:pt x="4853" y="1122"/>
                  </a:moveTo>
                  <a:lnTo>
                    <a:pt x="5420" y="1657"/>
                  </a:lnTo>
                  <a:lnTo>
                    <a:pt x="4853" y="2256"/>
                  </a:lnTo>
                  <a:cubicBezTo>
                    <a:pt x="4821" y="2130"/>
                    <a:pt x="4695" y="2035"/>
                    <a:pt x="4538" y="2035"/>
                  </a:cubicBezTo>
                  <a:lnTo>
                    <a:pt x="1734" y="2035"/>
                  </a:lnTo>
                  <a:cubicBezTo>
                    <a:pt x="1576" y="2035"/>
                    <a:pt x="1482" y="2098"/>
                    <a:pt x="1419" y="2256"/>
                  </a:cubicBezTo>
                  <a:lnTo>
                    <a:pt x="883" y="1657"/>
                  </a:lnTo>
                  <a:lnTo>
                    <a:pt x="1419" y="1122"/>
                  </a:lnTo>
                  <a:cubicBezTo>
                    <a:pt x="1482" y="1248"/>
                    <a:pt x="1576" y="1342"/>
                    <a:pt x="1734" y="1342"/>
                  </a:cubicBezTo>
                  <a:lnTo>
                    <a:pt x="4538" y="1342"/>
                  </a:lnTo>
                  <a:cubicBezTo>
                    <a:pt x="4695" y="1342"/>
                    <a:pt x="4821" y="1279"/>
                    <a:pt x="4853" y="1122"/>
                  </a:cubicBezTo>
                  <a:close/>
                  <a:moveTo>
                    <a:pt x="1715" y="0"/>
                  </a:moveTo>
                  <a:cubicBezTo>
                    <a:pt x="1631" y="0"/>
                    <a:pt x="1553" y="22"/>
                    <a:pt x="1513" y="82"/>
                  </a:cubicBezTo>
                  <a:lnTo>
                    <a:pt x="127" y="1468"/>
                  </a:lnTo>
                  <a:cubicBezTo>
                    <a:pt x="1" y="1594"/>
                    <a:pt x="1" y="1783"/>
                    <a:pt x="127" y="1941"/>
                  </a:cubicBezTo>
                  <a:lnTo>
                    <a:pt x="1513" y="3327"/>
                  </a:lnTo>
                  <a:cubicBezTo>
                    <a:pt x="1550" y="3401"/>
                    <a:pt x="1619" y="3432"/>
                    <a:pt x="1696" y="3432"/>
                  </a:cubicBezTo>
                  <a:cubicBezTo>
                    <a:pt x="1750" y="3432"/>
                    <a:pt x="1807" y="3416"/>
                    <a:pt x="1860" y="3390"/>
                  </a:cubicBezTo>
                  <a:cubicBezTo>
                    <a:pt x="1986" y="3359"/>
                    <a:pt x="2049" y="3201"/>
                    <a:pt x="2049" y="3075"/>
                  </a:cubicBezTo>
                  <a:lnTo>
                    <a:pt x="2049" y="2729"/>
                  </a:lnTo>
                  <a:lnTo>
                    <a:pt x="4160" y="2729"/>
                  </a:lnTo>
                  <a:lnTo>
                    <a:pt x="4160" y="3075"/>
                  </a:lnTo>
                  <a:cubicBezTo>
                    <a:pt x="4160" y="3233"/>
                    <a:pt x="4223" y="3359"/>
                    <a:pt x="4349" y="3390"/>
                  </a:cubicBezTo>
                  <a:cubicBezTo>
                    <a:pt x="4401" y="3416"/>
                    <a:pt x="4458" y="3432"/>
                    <a:pt x="4512" y="3432"/>
                  </a:cubicBezTo>
                  <a:cubicBezTo>
                    <a:pt x="4589" y="3432"/>
                    <a:pt x="4658" y="3401"/>
                    <a:pt x="4695" y="3327"/>
                  </a:cubicBezTo>
                  <a:lnTo>
                    <a:pt x="6081" y="1941"/>
                  </a:lnTo>
                  <a:cubicBezTo>
                    <a:pt x="6207" y="1815"/>
                    <a:pt x="6207" y="1594"/>
                    <a:pt x="6081" y="1468"/>
                  </a:cubicBezTo>
                  <a:lnTo>
                    <a:pt x="4695" y="82"/>
                  </a:lnTo>
                  <a:cubicBezTo>
                    <a:pt x="4649" y="36"/>
                    <a:pt x="4552" y="7"/>
                    <a:pt x="4454" y="7"/>
                  </a:cubicBezTo>
                  <a:cubicBezTo>
                    <a:pt x="4418" y="7"/>
                    <a:pt x="4382" y="11"/>
                    <a:pt x="4349" y="19"/>
                  </a:cubicBezTo>
                  <a:cubicBezTo>
                    <a:pt x="4223" y="51"/>
                    <a:pt x="4160" y="208"/>
                    <a:pt x="4160" y="334"/>
                  </a:cubicBezTo>
                  <a:lnTo>
                    <a:pt x="4160" y="681"/>
                  </a:lnTo>
                  <a:lnTo>
                    <a:pt x="2049" y="681"/>
                  </a:lnTo>
                  <a:lnTo>
                    <a:pt x="2049" y="334"/>
                  </a:lnTo>
                  <a:cubicBezTo>
                    <a:pt x="2049" y="177"/>
                    <a:pt x="1986" y="51"/>
                    <a:pt x="1860" y="19"/>
                  </a:cubicBezTo>
                  <a:cubicBezTo>
                    <a:pt x="1814" y="8"/>
                    <a:pt x="1763" y="0"/>
                    <a:pt x="17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65" name="Google Shape;6165;p53"/>
          <p:cNvSpPr/>
          <p:nvPr/>
        </p:nvSpPr>
        <p:spPr>
          <a:xfrm>
            <a:off x="1928888" y="2811054"/>
            <a:ext cx="448965" cy="446559"/>
          </a:xfrm>
          <a:custGeom>
            <a:avLst/>
            <a:gdLst/>
            <a:ahLst/>
            <a:cxnLst/>
            <a:rect l="l" t="t" r="r" b="b"/>
            <a:pathLst>
              <a:path w="11752" h="11689" extrusionOk="0">
                <a:moveTo>
                  <a:pt x="5860" y="662"/>
                </a:moveTo>
                <a:cubicBezTo>
                  <a:pt x="6427" y="662"/>
                  <a:pt x="6900" y="1135"/>
                  <a:pt x="6900" y="1670"/>
                </a:cubicBezTo>
                <a:cubicBezTo>
                  <a:pt x="6900" y="2238"/>
                  <a:pt x="6427" y="2710"/>
                  <a:pt x="5860" y="2710"/>
                </a:cubicBezTo>
                <a:cubicBezTo>
                  <a:pt x="5293" y="2710"/>
                  <a:pt x="4821" y="2238"/>
                  <a:pt x="4821" y="1670"/>
                </a:cubicBezTo>
                <a:cubicBezTo>
                  <a:pt x="4821" y="1135"/>
                  <a:pt x="5293" y="662"/>
                  <a:pt x="5860" y="662"/>
                </a:cubicBezTo>
                <a:close/>
                <a:moveTo>
                  <a:pt x="5860" y="3372"/>
                </a:moveTo>
                <a:cubicBezTo>
                  <a:pt x="7058" y="3403"/>
                  <a:pt x="8034" y="4317"/>
                  <a:pt x="8223" y="5451"/>
                </a:cubicBezTo>
                <a:lnTo>
                  <a:pt x="3466" y="5451"/>
                </a:lnTo>
                <a:cubicBezTo>
                  <a:pt x="3624" y="4285"/>
                  <a:pt x="4663" y="3372"/>
                  <a:pt x="5860" y="3372"/>
                </a:cubicBezTo>
                <a:close/>
                <a:moveTo>
                  <a:pt x="9420" y="7562"/>
                </a:moveTo>
                <a:cubicBezTo>
                  <a:pt x="9956" y="7562"/>
                  <a:pt x="10429" y="7814"/>
                  <a:pt x="10744" y="8223"/>
                </a:cubicBezTo>
                <a:lnTo>
                  <a:pt x="10082" y="8223"/>
                </a:lnTo>
                <a:cubicBezTo>
                  <a:pt x="9546" y="8223"/>
                  <a:pt x="9074" y="8696"/>
                  <a:pt x="9074" y="9232"/>
                </a:cubicBezTo>
                <a:cubicBezTo>
                  <a:pt x="9074" y="9799"/>
                  <a:pt x="9546" y="10271"/>
                  <a:pt x="10082" y="10271"/>
                </a:cubicBezTo>
                <a:lnTo>
                  <a:pt x="10744" y="10271"/>
                </a:lnTo>
                <a:cubicBezTo>
                  <a:pt x="10429" y="10712"/>
                  <a:pt x="9925" y="10933"/>
                  <a:pt x="9420" y="10933"/>
                </a:cubicBezTo>
                <a:cubicBezTo>
                  <a:pt x="8696" y="10933"/>
                  <a:pt x="8034" y="10460"/>
                  <a:pt x="7814" y="9799"/>
                </a:cubicBezTo>
                <a:cubicBezTo>
                  <a:pt x="7751" y="9673"/>
                  <a:pt x="7593" y="9547"/>
                  <a:pt x="7499" y="9547"/>
                </a:cubicBezTo>
                <a:lnTo>
                  <a:pt x="4222" y="9547"/>
                </a:lnTo>
                <a:cubicBezTo>
                  <a:pt x="4065" y="9547"/>
                  <a:pt x="3939" y="9641"/>
                  <a:pt x="3907" y="9799"/>
                </a:cubicBezTo>
                <a:cubicBezTo>
                  <a:pt x="3655" y="10460"/>
                  <a:pt x="2993" y="10933"/>
                  <a:pt x="2300" y="10933"/>
                </a:cubicBezTo>
                <a:cubicBezTo>
                  <a:pt x="1733" y="10933"/>
                  <a:pt x="1261" y="10649"/>
                  <a:pt x="914" y="10271"/>
                </a:cubicBezTo>
                <a:lnTo>
                  <a:pt x="1576" y="10271"/>
                </a:lnTo>
                <a:cubicBezTo>
                  <a:pt x="2143" y="10271"/>
                  <a:pt x="2615" y="9799"/>
                  <a:pt x="2615" y="9232"/>
                </a:cubicBezTo>
                <a:cubicBezTo>
                  <a:pt x="2615" y="8696"/>
                  <a:pt x="2143" y="8223"/>
                  <a:pt x="1576" y="8223"/>
                </a:cubicBezTo>
                <a:lnTo>
                  <a:pt x="914" y="8223"/>
                </a:lnTo>
                <a:cubicBezTo>
                  <a:pt x="1229" y="7782"/>
                  <a:pt x="1733" y="7562"/>
                  <a:pt x="2300" y="7562"/>
                </a:cubicBezTo>
                <a:cubicBezTo>
                  <a:pt x="2993" y="7562"/>
                  <a:pt x="3655" y="8034"/>
                  <a:pt x="3907" y="8696"/>
                </a:cubicBezTo>
                <a:cubicBezTo>
                  <a:pt x="3939" y="8822"/>
                  <a:pt x="4096" y="8917"/>
                  <a:pt x="4222" y="8917"/>
                </a:cubicBezTo>
                <a:lnTo>
                  <a:pt x="7499" y="8917"/>
                </a:lnTo>
                <a:cubicBezTo>
                  <a:pt x="7656" y="8917"/>
                  <a:pt x="7751" y="8854"/>
                  <a:pt x="7814" y="8696"/>
                </a:cubicBezTo>
                <a:cubicBezTo>
                  <a:pt x="8034" y="8034"/>
                  <a:pt x="8727" y="7562"/>
                  <a:pt x="9420" y="7562"/>
                </a:cubicBezTo>
                <a:close/>
                <a:moveTo>
                  <a:pt x="5860" y="1"/>
                </a:moveTo>
                <a:cubicBezTo>
                  <a:pt x="4915" y="1"/>
                  <a:pt x="4128" y="725"/>
                  <a:pt x="4128" y="1670"/>
                </a:cubicBezTo>
                <a:cubicBezTo>
                  <a:pt x="4128" y="2143"/>
                  <a:pt x="4348" y="2584"/>
                  <a:pt x="4663" y="2899"/>
                </a:cubicBezTo>
                <a:lnTo>
                  <a:pt x="4695" y="2931"/>
                </a:lnTo>
                <a:cubicBezTo>
                  <a:pt x="3592" y="3372"/>
                  <a:pt x="2773" y="4474"/>
                  <a:pt x="2773" y="5829"/>
                </a:cubicBezTo>
                <a:cubicBezTo>
                  <a:pt x="2773" y="6018"/>
                  <a:pt x="2930" y="6176"/>
                  <a:pt x="3119" y="6176"/>
                </a:cubicBezTo>
                <a:lnTo>
                  <a:pt x="5514" y="6176"/>
                </a:lnTo>
                <a:lnTo>
                  <a:pt x="5514" y="8255"/>
                </a:lnTo>
                <a:lnTo>
                  <a:pt x="4443" y="8255"/>
                </a:lnTo>
                <a:cubicBezTo>
                  <a:pt x="4065" y="7436"/>
                  <a:pt x="3245" y="6869"/>
                  <a:pt x="2300" y="6869"/>
                </a:cubicBezTo>
                <a:cubicBezTo>
                  <a:pt x="1261" y="6869"/>
                  <a:pt x="410" y="7499"/>
                  <a:pt x="32" y="8444"/>
                </a:cubicBezTo>
                <a:cubicBezTo>
                  <a:pt x="0" y="8570"/>
                  <a:pt x="0" y="8696"/>
                  <a:pt x="95" y="8759"/>
                </a:cubicBezTo>
                <a:cubicBezTo>
                  <a:pt x="158" y="8854"/>
                  <a:pt x="253" y="8917"/>
                  <a:pt x="347" y="8917"/>
                </a:cubicBezTo>
                <a:lnTo>
                  <a:pt x="1607" y="8917"/>
                </a:lnTo>
                <a:cubicBezTo>
                  <a:pt x="1828" y="8917"/>
                  <a:pt x="1985" y="9074"/>
                  <a:pt x="1985" y="9295"/>
                </a:cubicBezTo>
                <a:cubicBezTo>
                  <a:pt x="1985" y="9484"/>
                  <a:pt x="1828" y="9641"/>
                  <a:pt x="1607" y="9641"/>
                </a:cubicBezTo>
                <a:lnTo>
                  <a:pt x="347" y="9641"/>
                </a:lnTo>
                <a:cubicBezTo>
                  <a:pt x="253" y="9641"/>
                  <a:pt x="158" y="9673"/>
                  <a:pt x="95" y="9799"/>
                </a:cubicBezTo>
                <a:cubicBezTo>
                  <a:pt x="0" y="9862"/>
                  <a:pt x="0" y="9988"/>
                  <a:pt x="32" y="10114"/>
                </a:cubicBezTo>
                <a:cubicBezTo>
                  <a:pt x="410" y="11059"/>
                  <a:pt x="1292" y="11689"/>
                  <a:pt x="2300" y="11689"/>
                </a:cubicBezTo>
                <a:cubicBezTo>
                  <a:pt x="3182" y="11689"/>
                  <a:pt x="4065" y="11122"/>
                  <a:pt x="4443" y="10303"/>
                </a:cubicBezTo>
                <a:lnTo>
                  <a:pt x="7278" y="10303"/>
                </a:lnTo>
                <a:cubicBezTo>
                  <a:pt x="7688" y="11122"/>
                  <a:pt x="8507" y="11689"/>
                  <a:pt x="9452" y="11689"/>
                </a:cubicBezTo>
                <a:cubicBezTo>
                  <a:pt x="10492" y="11689"/>
                  <a:pt x="11342" y="11059"/>
                  <a:pt x="11689" y="10114"/>
                </a:cubicBezTo>
                <a:cubicBezTo>
                  <a:pt x="11752" y="9988"/>
                  <a:pt x="11752" y="9862"/>
                  <a:pt x="11657" y="9799"/>
                </a:cubicBezTo>
                <a:cubicBezTo>
                  <a:pt x="11594" y="9704"/>
                  <a:pt x="11500" y="9641"/>
                  <a:pt x="11374" y="9641"/>
                </a:cubicBezTo>
                <a:lnTo>
                  <a:pt x="10114" y="9641"/>
                </a:lnTo>
                <a:cubicBezTo>
                  <a:pt x="9925" y="9641"/>
                  <a:pt x="9767" y="9484"/>
                  <a:pt x="9767" y="9295"/>
                </a:cubicBezTo>
                <a:cubicBezTo>
                  <a:pt x="9767" y="9074"/>
                  <a:pt x="9925" y="8917"/>
                  <a:pt x="10114" y="8917"/>
                </a:cubicBezTo>
                <a:lnTo>
                  <a:pt x="11374" y="8917"/>
                </a:lnTo>
                <a:cubicBezTo>
                  <a:pt x="11500" y="8917"/>
                  <a:pt x="11594" y="8885"/>
                  <a:pt x="11657" y="8759"/>
                </a:cubicBezTo>
                <a:cubicBezTo>
                  <a:pt x="11752" y="8696"/>
                  <a:pt x="11752" y="8570"/>
                  <a:pt x="11689" y="8444"/>
                </a:cubicBezTo>
                <a:cubicBezTo>
                  <a:pt x="11342" y="7499"/>
                  <a:pt x="10429" y="6869"/>
                  <a:pt x="9452" y="6869"/>
                </a:cubicBezTo>
                <a:cubicBezTo>
                  <a:pt x="8538" y="6869"/>
                  <a:pt x="7688" y="7436"/>
                  <a:pt x="7278" y="8255"/>
                </a:cubicBezTo>
                <a:lnTo>
                  <a:pt x="6238" y="8255"/>
                </a:lnTo>
                <a:lnTo>
                  <a:pt x="6238" y="6176"/>
                </a:lnTo>
                <a:lnTo>
                  <a:pt x="8633" y="6176"/>
                </a:lnTo>
                <a:cubicBezTo>
                  <a:pt x="8822" y="6176"/>
                  <a:pt x="8979" y="6018"/>
                  <a:pt x="8979" y="5829"/>
                </a:cubicBezTo>
                <a:cubicBezTo>
                  <a:pt x="8979" y="4506"/>
                  <a:pt x="8192" y="3403"/>
                  <a:pt x="7058" y="2931"/>
                </a:cubicBezTo>
                <a:cubicBezTo>
                  <a:pt x="7341" y="2616"/>
                  <a:pt x="7562" y="2175"/>
                  <a:pt x="7562" y="1670"/>
                </a:cubicBezTo>
                <a:cubicBezTo>
                  <a:pt x="7562" y="725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66" name="Google Shape;6166;p53"/>
          <p:cNvGrpSpPr/>
          <p:nvPr/>
        </p:nvGrpSpPr>
        <p:grpSpPr>
          <a:xfrm>
            <a:off x="1932535" y="3337491"/>
            <a:ext cx="446559" cy="445375"/>
            <a:chOff x="-35495600" y="2631825"/>
            <a:chExt cx="292225" cy="291450"/>
          </a:xfrm>
        </p:grpSpPr>
        <p:sp>
          <p:nvSpPr>
            <p:cNvPr id="6167" name="Google Shape;6167;p53"/>
            <p:cNvSpPr/>
            <p:nvPr/>
          </p:nvSpPr>
          <p:spPr>
            <a:xfrm>
              <a:off x="-35495600" y="2735025"/>
              <a:ext cx="137075" cy="188250"/>
            </a:xfrm>
            <a:custGeom>
              <a:avLst/>
              <a:gdLst/>
              <a:ahLst/>
              <a:cxnLst/>
              <a:rect l="l" t="t" r="r" b="b"/>
              <a:pathLst>
                <a:path w="5483" h="7530" extrusionOk="0">
                  <a:moveTo>
                    <a:pt x="4443" y="662"/>
                  </a:moveTo>
                  <a:cubicBezTo>
                    <a:pt x="4663" y="662"/>
                    <a:pt x="4821" y="819"/>
                    <a:pt x="4821" y="1040"/>
                  </a:cubicBezTo>
                  <a:lnTo>
                    <a:pt x="4821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725" y="819"/>
                    <a:pt x="820" y="662"/>
                    <a:pt x="1040" y="662"/>
                  </a:cubicBezTo>
                  <a:close/>
                  <a:moveTo>
                    <a:pt x="4821" y="2048"/>
                  </a:moveTo>
                  <a:lnTo>
                    <a:pt x="4821" y="5482"/>
                  </a:lnTo>
                  <a:lnTo>
                    <a:pt x="662" y="5482"/>
                  </a:lnTo>
                  <a:lnTo>
                    <a:pt x="662" y="2048"/>
                  </a:lnTo>
                  <a:close/>
                  <a:moveTo>
                    <a:pt x="4852" y="6143"/>
                  </a:moveTo>
                  <a:lnTo>
                    <a:pt x="4852" y="6490"/>
                  </a:lnTo>
                  <a:cubicBezTo>
                    <a:pt x="4821" y="6711"/>
                    <a:pt x="4663" y="6868"/>
                    <a:pt x="4506" y="6868"/>
                  </a:cubicBezTo>
                  <a:lnTo>
                    <a:pt x="1072" y="6868"/>
                  </a:lnTo>
                  <a:cubicBezTo>
                    <a:pt x="883" y="6868"/>
                    <a:pt x="725" y="6711"/>
                    <a:pt x="725" y="6490"/>
                  </a:cubicBezTo>
                  <a:lnTo>
                    <a:pt x="725" y="6143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6490"/>
                  </a:lnTo>
                  <a:cubicBezTo>
                    <a:pt x="0" y="7057"/>
                    <a:pt x="473" y="7530"/>
                    <a:pt x="1040" y="7530"/>
                  </a:cubicBezTo>
                  <a:lnTo>
                    <a:pt x="4443" y="7530"/>
                  </a:lnTo>
                  <a:cubicBezTo>
                    <a:pt x="5010" y="7530"/>
                    <a:pt x="5482" y="7057"/>
                    <a:pt x="5482" y="6490"/>
                  </a:cubicBezTo>
                  <a:lnTo>
                    <a:pt x="5482" y="1040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8" name="Google Shape;6168;p53"/>
            <p:cNvSpPr/>
            <p:nvPr/>
          </p:nvSpPr>
          <p:spPr>
            <a:xfrm>
              <a:off x="-35339650" y="2631825"/>
              <a:ext cx="136275" cy="188275"/>
            </a:xfrm>
            <a:custGeom>
              <a:avLst/>
              <a:gdLst/>
              <a:ahLst/>
              <a:cxnLst/>
              <a:rect l="l" t="t" r="r" b="b"/>
              <a:pathLst>
                <a:path w="5451" h="7531" extrusionOk="0">
                  <a:moveTo>
                    <a:pt x="4411" y="662"/>
                  </a:moveTo>
                  <a:cubicBezTo>
                    <a:pt x="4600" y="662"/>
                    <a:pt x="4758" y="820"/>
                    <a:pt x="4758" y="1009"/>
                  </a:cubicBezTo>
                  <a:lnTo>
                    <a:pt x="4758" y="1387"/>
                  </a:lnTo>
                  <a:lnTo>
                    <a:pt x="631" y="1387"/>
                  </a:lnTo>
                  <a:lnTo>
                    <a:pt x="631" y="1009"/>
                  </a:lnTo>
                  <a:cubicBezTo>
                    <a:pt x="631" y="820"/>
                    <a:pt x="788" y="662"/>
                    <a:pt x="977" y="662"/>
                  </a:cubicBezTo>
                  <a:close/>
                  <a:moveTo>
                    <a:pt x="4758" y="2049"/>
                  </a:moveTo>
                  <a:lnTo>
                    <a:pt x="4758" y="5483"/>
                  </a:lnTo>
                  <a:lnTo>
                    <a:pt x="631" y="5483"/>
                  </a:lnTo>
                  <a:lnTo>
                    <a:pt x="631" y="2049"/>
                  </a:lnTo>
                  <a:close/>
                  <a:moveTo>
                    <a:pt x="4789" y="6144"/>
                  </a:moveTo>
                  <a:lnTo>
                    <a:pt x="4789" y="6491"/>
                  </a:lnTo>
                  <a:cubicBezTo>
                    <a:pt x="4758" y="6680"/>
                    <a:pt x="4600" y="6837"/>
                    <a:pt x="4443" y="6837"/>
                  </a:cubicBezTo>
                  <a:lnTo>
                    <a:pt x="1009" y="6837"/>
                  </a:lnTo>
                  <a:cubicBezTo>
                    <a:pt x="820" y="6837"/>
                    <a:pt x="662" y="6680"/>
                    <a:pt x="662" y="6491"/>
                  </a:cubicBezTo>
                  <a:lnTo>
                    <a:pt x="662" y="6144"/>
                  </a:ln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6491"/>
                  </a:lnTo>
                  <a:cubicBezTo>
                    <a:pt x="0" y="7058"/>
                    <a:pt x="473" y="7531"/>
                    <a:pt x="1009" y="7531"/>
                  </a:cubicBezTo>
                  <a:lnTo>
                    <a:pt x="4443" y="7531"/>
                  </a:lnTo>
                  <a:cubicBezTo>
                    <a:pt x="4978" y="7531"/>
                    <a:pt x="5451" y="7058"/>
                    <a:pt x="5451" y="6491"/>
                  </a:cubicBezTo>
                  <a:lnTo>
                    <a:pt x="5451" y="1009"/>
                  </a:lnTo>
                  <a:cubicBezTo>
                    <a:pt x="5451" y="442"/>
                    <a:pt x="4978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69" name="Google Shape;6169;p53"/>
            <p:cNvSpPr/>
            <p:nvPr/>
          </p:nvSpPr>
          <p:spPr>
            <a:xfrm>
              <a:off x="-35341225" y="2836625"/>
              <a:ext cx="85075" cy="84500"/>
            </a:xfrm>
            <a:custGeom>
              <a:avLst/>
              <a:gdLst/>
              <a:ahLst/>
              <a:cxnLst/>
              <a:rect l="l" t="t" r="r" b="b"/>
              <a:pathLst>
                <a:path w="3403" h="3380" extrusionOk="0">
                  <a:moveTo>
                    <a:pt x="3056" y="0"/>
                  </a:moveTo>
                  <a:cubicBezTo>
                    <a:pt x="2836" y="0"/>
                    <a:pt x="2678" y="158"/>
                    <a:pt x="2678" y="347"/>
                  </a:cubicBezTo>
                  <a:lnTo>
                    <a:pt x="2678" y="1008"/>
                  </a:lnTo>
                  <a:cubicBezTo>
                    <a:pt x="2678" y="1575"/>
                    <a:pt x="2206" y="2048"/>
                    <a:pt x="1670" y="2048"/>
                  </a:cubicBezTo>
                  <a:lnTo>
                    <a:pt x="1103" y="2048"/>
                  </a:lnTo>
                  <a:lnTo>
                    <a:pt x="1229" y="1922"/>
                  </a:lnTo>
                  <a:cubicBezTo>
                    <a:pt x="1418" y="1859"/>
                    <a:pt x="1418" y="1638"/>
                    <a:pt x="1261" y="1481"/>
                  </a:cubicBezTo>
                  <a:cubicBezTo>
                    <a:pt x="1213" y="1418"/>
                    <a:pt x="1127" y="1386"/>
                    <a:pt x="1036" y="1386"/>
                  </a:cubicBezTo>
                  <a:cubicBezTo>
                    <a:pt x="946" y="1386"/>
                    <a:pt x="851" y="1418"/>
                    <a:pt x="788" y="1481"/>
                  </a:cubicBezTo>
                  <a:lnTo>
                    <a:pt x="126" y="2142"/>
                  </a:lnTo>
                  <a:cubicBezTo>
                    <a:pt x="0" y="2268"/>
                    <a:pt x="0" y="2521"/>
                    <a:pt x="126" y="2615"/>
                  </a:cubicBezTo>
                  <a:lnTo>
                    <a:pt x="788" y="3308"/>
                  </a:lnTo>
                  <a:cubicBezTo>
                    <a:pt x="851" y="3355"/>
                    <a:pt x="946" y="3379"/>
                    <a:pt x="1036" y="3379"/>
                  </a:cubicBezTo>
                  <a:cubicBezTo>
                    <a:pt x="1127" y="3379"/>
                    <a:pt x="1213" y="3355"/>
                    <a:pt x="1261" y="3308"/>
                  </a:cubicBezTo>
                  <a:cubicBezTo>
                    <a:pt x="1387" y="3182"/>
                    <a:pt x="1387" y="2930"/>
                    <a:pt x="1261" y="2836"/>
                  </a:cubicBezTo>
                  <a:lnTo>
                    <a:pt x="1166" y="2710"/>
                  </a:lnTo>
                  <a:lnTo>
                    <a:pt x="1702" y="2710"/>
                  </a:lnTo>
                  <a:cubicBezTo>
                    <a:pt x="2647" y="2710"/>
                    <a:pt x="3403" y="1953"/>
                    <a:pt x="3403" y="1008"/>
                  </a:cubicBezTo>
                  <a:lnTo>
                    <a:pt x="3403" y="347"/>
                  </a:lnTo>
                  <a:cubicBezTo>
                    <a:pt x="3403" y="158"/>
                    <a:pt x="3245" y="0"/>
                    <a:pt x="3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0" name="Google Shape;6170;p53"/>
            <p:cNvSpPr/>
            <p:nvPr/>
          </p:nvSpPr>
          <p:spPr>
            <a:xfrm>
              <a:off x="-35442050" y="26326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48" y="0"/>
                  </a:moveTo>
                  <a:cubicBezTo>
                    <a:pt x="2261" y="0"/>
                    <a:pt x="2175" y="32"/>
                    <a:pt x="2112" y="95"/>
                  </a:cubicBezTo>
                  <a:cubicBezTo>
                    <a:pt x="1986" y="189"/>
                    <a:pt x="1986" y="441"/>
                    <a:pt x="2112" y="567"/>
                  </a:cubicBezTo>
                  <a:lnTo>
                    <a:pt x="2238" y="662"/>
                  </a:lnTo>
                  <a:lnTo>
                    <a:pt x="1671" y="662"/>
                  </a:lnTo>
                  <a:cubicBezTo>
                    <a:pt x="725" y="662"/>
                    <a:pt x="1" y="1418"/>
                    <a:pt x="1" y="2363"/>
                  </a:cubicBezTo>
                  <a:lnTo>
                    <a:pt x="1" y="3025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25"/>
                  </a:cubicBezTo>
                  <a:lnTo>
                    <a:pt x="694" y="2363"/>
                  </a:lnTo>
                  <a:cubicBezTo>
                    <a:pt x="694" y="1828"/>
                    <a:pt x="1166" y="1355"/>
                    <a:pt x="1734" y="1355"/>
                  </a:cubicBezTo>
                  <a:lnTo>
                    <a:pt x="2269" y="1355"/>
                  </a:lnTo>
                  <a:lnTo>
                    <a:pt x="2143" y="1450"/>
                  </a:lnTo>
                  <a:cubicBezTo>
                    <a:pt x="1954" y="1544"/>
                    <a:pt x="1954" y="1765"/>
                    <a:pt x="2112" y="1891"/>
                  </a:cubicBezTo>
                  <a:cubicBezTo>
                    <a:pt x="2175" y="1954"/>
                    <a:pt x="2261" y="1985"/>
                    <a:pt x="2348" y="1985"/>
                  </a:cubicBezTo>
                  <a:cubicBezTo>
                    <a:pt x="2435" y="1985"/>
                    <a:pt x="2521" y="1954"/>
                    <a:pt x="2584" y="1891"/>
                  </a:cubicBezTo>
                  <a:lnTo>
                    <a:pt x="3246" y="1229"/>
                  </a:lnTo>
                  <a:cubicBezTo>
                    <a:pt x="3372" y="1103"/>
                    <a:pt x="3372" y="883"/>
                    <a:pt x="3246" y="756"/>
                  </a:cubicBezTo>
                  <a:lnTo>
                    <a:pt x="2584" y="95"/>
                  </a:lnTo>
                  <a:cubicBezTo>
                    <a:pt x="2521" y="32"/>
                    <a:pt x="2435" y="0"/>
                    <a:pt x="2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1" name="Google Shape;6171;p53"/>
          <p:cNvGrpSpPr/>
          <p:nvPr/>
        </p:nvGrpSpPr>
        <p:grpSpPr>
          <a:xfrm>
            <a:off x="4751051" y="2243405"/>
            <a:ext cx="445375" cy="445375"/>
            <a:chOff x="-33673825" y="1916675"/>
            <a:chExt cx="291450" cy="291450"/>
          </a:xfrm>
        </p:grpSpPr>
        <p:sp>
          <p:nvSpPr>
            <p:cNvPr id="6172" name="Google Shape;6172;p53"/>
            <p:cNvSpPr/>
            <p:nvPr/>
          </p:nvSpPr>
          <p:spPr>
            <a:xfrm>
              <a:off x="-33486375" y="1950550"/>
              <a:ext cx="85875" cy="85075"/>
            </a:xfrm>
            <a:custGeom>
              <a:avLst/>
              <a:gdLst/>
              <a:ahLst/>
              <a:cxnLst/>
              <a:rect l="l" t="t" r="r" b="b"/>
              <a:pathLst>
                <a:path w="3435" h="3403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1072" y="693"/>
                  </a:lnTo>
                  <a:cubicBezTo>
                    <a:pt x="1639" y="693"/>
                    <a:pt x="2111" y="1166"/>
                    <a:pt x="2111" y="1733"/>
                  </a:cubicBezTo>
                  <a:lnTo>
                    <a:pt x="2111" y="2269"/>
                  </a:lnTo>
                  <a:lnTo>
                    <a:pt x="1985" y="2174"/>
                  </a:lnTo>
                  <a:cubicBezTo>
                    <a:pt x="1922" y="2111"/>
                    <a:pt x="1836" y="2080"/>
                    <a:pt x="1749" y="2080"/>
                  </a:cubicBezTo>
                  <a:cubicBezTo>
                    <a:pt x="1663" y="2080"/>
                    <a:pt x="1576" y="2111"/>
                    <a:pt x="1513" y="2174"/>
                  </a:cubicBezTo>
                  <a:cubicBezTo>
                    <a:pt x="1387" y="2269"/>
                    <a:pt x="1387" y="2521"/>
                    <a:pt x="1513" y="2647"/>
                  </a:cubicBezTo>
                  <a:lnTo>
                    <a:pt x="2174" y="3308"/>
                  </a:lnTo>
                  <a:cubicBezTo>
                    <a:pt x="2237" y="3371"/>
                    <a:pt x="2324" y="3403"/>
                    <a:pt x="2411" y="3403"/>
                  </a:cubicBezTo>
                  <a:cubicBezTo>
                    <a:pt x="2497" y="3403"/>
                    <a:pt x="2584" y="3371"/>
                    <a:pt x="2647" y="3308"/>
                  </a:cubicBezTo>
                  <a:lnTo>
                    <a:pt x="3309" y="2647"/>
                  </a:lnTo>
                  <a:cubicBezTo>
                    <a:pt x="3435" y="2521"/>
                    <a:pt x="3435" y="2269"/>
                    <a:pt x="3309" y="2174"/>
                  </a:cubicBezTo>
                  <a:cubicBezTo>
                    <a:pt x="3261" y="2111"/>
                    <a:pt x="3175" y="2080"/>
                    <a:pt x="3084" y="2080"/>
                  </a:cubicBezTo>
                  <a:cubicBezTo>
                    <a:pt x="2994" y="2080"/>
                    <a:pt x="2899" y="2111"/>
                    <a:pt x="2836" y="2174"/>
                  </a:cubicBezTo>
                  <a:lnTo>
                    <a:pt x="2742" y="2269"/>
                  </a:lnTo>
                  <a:lnTo>
                    <a:pt x="2742" y="1733"/>
                  </a:lnTo>
                  <a:cubicBezTo>
                    <a:pt x="2773" y="788"/>
                    <a:pt x="1985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3" name="Google Shape;6173;p53"/>
            <p:cNvSpPr/>
            <p:nvPr/>
          </p:nvSpPr>
          <p:spPr>
            <a:xfrm>
              <a:off x="-33605300" y="2122250"/>
              <a:ext cx="85075" cy="85875"/>
            </a:xfrm>
            <a:custGeom>
              <a:avLst/>
              <a:gdLst/>
              <a:ahLst/>
              <a:cxnLst/>
              <a:rect l="l" t="t" r="r" b="b"/>
              <a:pathLst>
                <a:path w="3403" h="3435" extrusionOk="0">
                  <a:moveTo>
                    <a:pt x="1024" y="0"/>
                  </a:moveTo>
                  <a:cubicBezTo>
                    <a:pt x="938" y="0"/>
                    <a:pt x="851" y="32"/>
                    <a:pt x="788" y="95"/>
                  </a:cubicBezTo>
                  <a:lnTo>
                    <a:pt x="126" y="756"/>
                  </a:lnTo>
                  <a:cubicBezTo>
                    <a:pt x="0" y="882"/>
                    <a:pt x="0" y="1134"/>
                    <a:pt x="126" y="1229"/>
                  </a:cubicBezTo>
                  <a:cubicBezTo>
                    <a:pt x="189" y="1292"/>
                    <a:pt x="276" y="1323"/>
                    <a:pt x="363" y="1323"/>
                  </a:cubicBezTo>
                  <a:cubicBezTo>
                    <a:pt x="449" y="1323"/>
                    <a:pt x="536" y="1292"/>
                    <a:pt x="599" y="1229"/>
                  </a:cubicBezTo>
                  <a:lnTo>
                    <a:pt x="725" y="1134"/>
                  </a:lnTo>
                  <a:lnTo>
                    <a:pt x="725" y="1670"/>
                  </a:lnTo>
                  <a:cubicBezTo>
                    <a:pt x="662" y="2174"/>
                    <a:pt x="820" y="2615"/>
                    <a:pt x="1135" y="2930"/>
                  </a:cubicBezTo>
                  <a:cubicBezTo>
                    <a:pt x="1450" y="3245"/>
                    <a:pt x="1891" y="3434"/>
                    <a:pt x="2363" y="3434"/>
                  </a:cubicBezTo>
                  <a:lnTo>
                    <a:pt x="3025" y="3434"/>
                  </a:lnTo>
                  <a:cubicBezTo>
                    <a:pt x="3245" y="3434"/>
                    <a:pt x="3403" y="3277"/>
                    <a:pt x="3403" y="3088"/>
                  </a:cubicBezTo>
                  <a:cubicBezTo>
                    <a:pt x="3403" y="2899"/>
                    <a:pt x="3245" y="2741"/>
                    <a:pt x="3025" y="2741"/>
                  </a:cubicBezTo>
                  <a:lnTo>
                    <a:pt x="2363" y="2741"/>
                  </a:lnTo>
                  <a:cubicBezTo>
                    <a:pt x="1828" y="2741"/>
                    <a:pt x="1355" y="2269"/>
                    <a:pt x="1355" y="1670"/>
                  </a:cubicBezTo>
                  <a:lnTo>
                    <a:pt x="1355" y="1134"/>
                  </a:lnTo>
                  <a:lnTo>
                    <a:pt x="1450" y="1229"/>
                  </a:lnTo>
                  <a:cubicBezTo>
                    <a:pt x="1513" y="1292"/>
                    <a:pt x="1607" y="1323"/>
                    <a:pt x="1698" y="1323"/>
                  </a:cubicBezTo>
                  <a:cubicBezTo>
                    <a:pt x="1788" y="1323"/>
                    <a:pt x="1875" y="1292"/>
                    <a:pt x="1922" y="1229"/>
                  </a:cubicBezTo>
                  <a:cubicBezTo>
                    <a:pt x="2048" y="1134"/>
                    <a:pt x="2048" y="882"/>
                    <a:pt x="1922" y="756"/>
                  </a:cubicBezTo>
                  <a:lnTo>
                    <a:pt x="1261" y="95"/>
                  </a:lnTo>
                  <a:cubicBezTo>
                    <a:pt x="1198" y="32"/>
                    <a:pt x="1111" y="0"/>
                    <a:pt x="10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4" name="Google Shape;6174;p53"/>
            <p:cNvSpPr/>
            <p:nvPr/>
          </p:nvSpPr>
          <p:spPr>
            <a:xfrm>
              <a:off x="-33673825" y="1916675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3718" y="694"/>
                  </a:moveTo>
                  <a:cubicBezTo>
                    <a:pt x="5073" y="694"/>
                    <a:pt x="6144" y="1733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2" y="2048"/>
                    <a:pt x="4411" y="2048"/>
                  </a:cubicBezTo>
                  <a:lnTo>
                    <a:pt x="3025" y="2048"/>
                  </a:lnTo>
                  <a:cubicBezTo>
                    <a:pt x="2143" y="2048"/>
                    <a:pt x="1481" y="2678"/>
                    <a:pt x="1324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55" y="1733"/>
                    <a:pt x="2426" y="694"/>
                    <a:pt x="3718" y="694"/>
                  </a:cubicBezTo>
                  <a:close/>
                  <a:moveTo>
                    <a:pt x="4380" y="2741"/>
                  </a:moveTo>
                  <a:cubicBezTo>
                    <a:pt x="4915" y="2741"/>
                    <a:pt x="5388" y="3214"/>
                    <a:pt x="5388" y="3750"/>
                  </a:cubicBezTo>
                  <a:lnTo>
                    <a:pt x="5388" y="4096"/>
                  </a:lnTo>
                  <a:lnTo>
                    <a:pt x="5388" y="4096"/>
                  </a:lnTo>
                  <a:cubicBezTo>
                    <a:pt x="5153" y="4096"/>
                    <a:pt x="4907" y="4091"/>
                    <a:pt x="4821" y="4033"/>
                  </a:cubicBezTo>
                  <a:cubicBezTo>
                    <a:pt x="4789" y="4002"/>
                    <a:pt x="4758" y="3876"/>
                    <a:pt x="4758" y="3781"/>
                  </a:cubicBezTo>
                  <a:cubicBezTo>
                    <a:pt x="4758" y="3592"/>
                    <a:pt x="4600" y="3435"/>
                    <a:pt x="4411" y="3435"/>
                  </a:cubicBezTo>
                  <a:cubicBezTo>
                    <a:pt x="4191" y="3435"/>
                    <a:pt x="4033" y="3592"/>
                    <a:pt x="4033" y="3781"/>
                  </a:cubicBezTo>
                  <a:cubicBezTo>
                    <a:pt x="4033" y="3876"/>
                    <a:pt x="4033" y="4002"/>
                    <a:pt x="3970" y="4033"/>
                  </a:cubicBezTo>
                  <a:cubicBezTo>
                    <a:pt x="3907" y="4096"/>
                    <a:pt x="3757" y="4112"/>
                    <a:pt x="3576" y="4112"/>
                  </a:cubicBezTo>
                  <a:cubicBezTo>
                    <a:pt x="3395" y="4112"/>
                    <a:pt x="3182" y="4096"/>
                    <a:pt x="2993" y="4096"/>
                  </a:cubicBezTo>
                  <a:lnTo>
                    <a:pt x="1954" y="4096"/>
                  </a:lnTo>
                  <a:lnTo>
                    <a:pt x="1954" y="3750"/>
                  </a:lnTo>
                  <a:cubicBezTo>
                    <a:pt x="1954" y="3214"/>
                    <a:pt x="2426" y="2741"/>
                    <a:pt x="2993" y="2741"/>
                  </a:cubicBezTo>
                  <a:close/>
                  <a:moveTo>
                    <a:pt x="1009" y="4065"/>
                  </a:moveTo>
                  <a:cubicBezTo>
                    <a:pt x="1198" y="4065"/>
                    <a:pt x="1355" y="4222"/>
                    <a:pt x="1355" y="4411"/>
                  </a:cubicBezTo>
                  <a:lnTo>
                    <a:pt x="1355" y="5104"/>
                  </a:lnTo>
                  <a:cubicBezTo>
                    <a:pt x="1355" y="5293"/>
                    <a:pt x="1198" y="5451"/>
                    <a:pt x="1009" y="5451"/>
                  </a:cubicBezTo>
                  <a:cubicBezTo>
                    <a:pt x="820" y="5451"/>
                    <a:pt x="662" y="5293"/>
                    <a:pt x="662" y="5104"/>
                  </a:cubicBezTo>
                  <a:lnTo>
                    <a:pt x="662" y="4411"/>
                  </a:lnTo>
                  <a:cubicBezTo>
                    <a:pt x="662" y="4222"/>
                    <a:pt x="820" y="4065"/>
                    <a:pt x="1009" y="4065"/>
                  </a:cubicBezTo>
                  <a:close/>
                  <a:moveTo>
                    <a:pt x="6490" y="4096"/>
                  </a:moveTo>
                  <a:cubicBezTo>
                    <a:pt x="6679" y="4096"/>
                    <a:pt x="6837" y="4254"/>
                    <a:pt x="6837" y="4474"/>
                  </a:cubicBezTo>
                  <a:lnTo>
                    <a:pt x="6837" y="5136"/>
                  </a:lnTo>
                  <a:cubicBezTo>
                    <a:pt x="6837" y="5325"/>
                    <a:pt x="6679" y="5482"/>
                    <a:pt x="6490" y="5482"/>
                  </a:cubicBezTo>
                  <a:cubicBezTo>
                    <a:pt x="6301" y="5482"/>
                    <a:pt x="6144" y="5325"/>
                    <a:pt x="6144" y="5136"/>
                  </a:cubicBezTo>
                  <a:lnTo>
                    <a:pt x="6144" y="4474"/>
                  </a:lnTo>
                  <a:cubicBezTo>
                    <a:pt x="6144" y="4254"/>
                    <a:pt x="6301" y="4096"/>
                    <a:pt x="6490" y="4096"/>
                  </a:cubicBezTo>
                  <a:close/>
                  <a:moveTo>
                    <a:pt x="4443" y="4537"/>
                  </a:moveTo>
                  <a:cubicBezTo>
                    <a:pt x="4726" y="4726"/>
                    <a:pt x="5073" y="4789"/>
                    <a:pt x="5451" y="4789"/>
                  </a:cubicBezTo>
                  <a:lnTo>
                    <a:pt x="5451" y="5136"/>
                  </a:lnTo>
                  <a:cubicBezTo>
                    <a:pt x="5451" y="6081"/>
                    <a:pt x="4663" y="6869"/>
                    <a:pt x="3718" y="6869"/>
                  </a:cubicBezTo>
                  <a:cubicBezTo>
                    <a:pt x="2773" y="6869"/>
                    <a:pt x="2048" y="6081"/>
                    <a:pt x="2048" y="5136"/>
                  </a:cubicBezTo>
                  <a:lnTo>
                    <a:pt x="2048" y="4789"/>
                  </a:lnTo>
                  <a:lnTo>
                    <a:pt x="3056" y="4789"/>
                  </a:lnTo>
                  <a:cubicBezTo>
                    <a:pt x="3148" y="4789"/>
                    <a:pt x="3241" y="4790"/>
                    <a:pt x="3333" y="4790"/>
                  </a:cubicBezTo>
                  <a:cubicBezTo>
                    <a:pt x="3749" y="4790"/>
                    <a:pt x="4159" y="4769"/>
                    <a:pt x="4443" y="4537"/>
                  </a:cubicBezTo>
                  <a:close/>
                  <a:moveTo>
                    <a:pt x="3813" y="1"/>
                  </a:moveTo>
                  <a:cubicBezTo>
                    <a:pt x="2111" y="1"/>
                    <a:pt x="725" y="1387"/>
                    <a:pt x="725" y="3088"/>
                  </a:cubicBezTo>
                  <a:lnTo>
                    <a:pt x="725" y="3466"/>
                  </a:lnTo>
                  <a:cubicBezTo>
                    <a:pt x="347" y="3624"/>
                    <a:pt x="63" y="4002"/>
                    <a:pt x="63" y="4474"/>
                  </a:cubicBezTo>
                  <a:lnTo>
                    <a:pt x="63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98" y="6144"/>
                    <a:pt x="1355" y="6112"/>
                    <a:pt x="1513" y="6049"/>
                  </a:cubicBezTo>
                  <a:cubicBezTo>
                    <a:pt x="1891" y="6932"/>
                    <a:pt x="2741" y="7562"/>
                    <a:pt x="3781" y="7562"/>
                  </a:cubicBezTo>
                  <a:cubicBezTo>
                    <a:pt x="4789" y="7562"/>
                    <a:pt x="5671" y="6932"/>
                    <a:pt x="6018" y="6049"/>
                  </a:cubicBezTo>
                  <a:cubicBezTo>
                    <a:pt x="6175" y="6112"/>
                    <a:pt x="6333" y="6144"/>
                    <a:pt x="6522" y="6144"/>
                  </a:cubicBezTo>
                  <a:cubicBezTo>
                    <a:pt x="7089" y="6144"/>
                    <a:pt x="7562" y="5671"/>
                    <a:pt x="7562" y="5136"/>
                  </a:cubicBezTo>
                  <a:lnTo>
                    <a:pt x="7562" y="4474"/>
                  </a:lnTo>
                  <a:cubicBezTo>
                    <a:pt x="7562" y="4033"/>
                    <a:pt x="7278" y="3624"/>
                    <a:pt x="6869" y="3466"/>
                  </a:cubicBezTo>
                  <a:lnTo>
                    <a:pt x="6869" y="3088"/>
                  </a:lnTo>
                  <a:cubicBezTo>
                    <a:pt x="6869" y="1387"/>
                    <a:pt x="551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5" name="Google Shape;6175;p53"/>
            <p:cNvSpPr/>
            <p:nvPr/>
          </p:nvSpPr>
          <p:spPr>
            <a:xfrm>
              <a:off x="-33503700" y="2070250"/>
              <a:ext cx="121325" cy="137075"/>
            </a:xfrm>
            <a:custGeom>
              <a:avLst/>
              <a:gdLst/>
              <a:ahLst/>
              <a:cxnLst/>
              <a:rect l="l" t="t" r="r" b="b"/>
              <a:pathLst>
                <a:path w="4853" h="5483" extrusionOk="0">
                  <a:moveTo>
                    <a:pt x="3151" y="726"/>
                  </a:moveTo>
                  <a:cubicBezTo>
                    <a:pt x="3687" y="726"/>
                    <a:pt x="4222" y="1198"/>
                    <a:pt x="4222" y="1734"/>
                  </a:cubicBezTo>
                  <a:lnTo>
                    <a:pt x="4222" y="2112"/>
                  </a:lnTo>
                  <a:cubicBezTo>
                    <a:pt x="3939" y="2112"/>
                    <a:pt x="3655" y="2112"/>
                    <a:pt x="3592" y="1986"/>
                  </a:cubicBezTo>
                  <a:cubicBezTo>
                    <a:pt x="3529" y="1954"/>
                    <a:pt x="3498" y="1828"/>
                    <a:pt x="3498" y="1734"/>
                  </a:cubicBezTo>
                  <a:cubicBezTo>
                    <a:pt x="3498" y="1545"/>
                    <a:pt x="3340" y="1387"/>
                    <a:pt x="3151" y="1387"/>
                  </a:cubicBezTo>
                  <a:cubicBezTo>
                    <a:pt x="2962" y="1387"/>
                    <a:pt x="2804" y="1545"/>
                    <a:pt x="2804" y="1734"/>
                  </a:cubicBezTo>
                  <a:cubicBezTo>
                    <a:pt x="2804" y="1828"/>
                    <a:pt x="2804" y="1954"/>
                    <a:pt x="2710" y="1986"/>
                  </a:cubicBezTo>
                  <a:cubicBezTo>
                    <a:pt x="2636" y="2060"/>
                    <a:pt x="2487" y="2090"/>
                    <a:pt x="2312" y="2090"/>
                  </a:cubicBezTo>
                  <a:cubicBezTo>
                    <a:pt x="2189" y="2090"/>
                    <a:pt x="2053" y="2075"/>
                    <a:pt x="1922" y="2049"/>
                  </a:cubicBezTo>
                  <a:lnTo>
                    <a:pt x="694" y="2049"/>
                  </a:lnTo>
                  <a:lnTo>
                    <a:pt x="694" y="1734"/>
                  </a:lnTo>
                  <a:cubicBezTo>
                    <a:pt x="694" y="1198"/>
                    <a:pt x="1166" y="726"/>
                    <a:pt x="1765" y="726"/>
                  </a:cubicBezTo>
                  <a:close/>
                  <a:moveTo>
                    <a:pt x="3151" y="2521"/>
                  </a:moveTo>
                  <a:cubicBezTo>
                    <a:pt x="3435" y="2742"/>
                    <a:pt x="3813" y="2773"/>
                    <a:pt x="4222" y="2773"/>
                  </a:cubicBezTo>
                  <a:lnTo>
                    <a:pt x="4222" y="3120"/>
                  </a:lnTo>
                  <a:cubicBezTo>
                    <a:pt x="4159" y="4034"/>
                    <a:pt x="3372" y="4853"/>
                    <a:pt x="2426" y="4853"/>
                  </a:cubicBezTo>
                  <a:cubicBezTo>
                    <a:pt x="1481" y="4853"/>
                    <a:pt x="694" y="4065"/>
                    <a:pt x="694" y="3120"/>
                  </a:cubicBezTo>
                  <a:lnTo>
                    <a:pt x="694" y="2773"/>
                  </a:lnTo>
                  <a:lnTo>
                    <a:pt x="1765" y="2773"/>
                  </a:lnTo>
                  <a:cubicBezTo>
                    <a:pt x="1859" y="2773"/>
                    <a:pt x="2836" y="2773"/>
                    <a:pt x="3151" y="2521"/>
                  </a:cubicBezTo>
                  <a:close/>
                  <a:moveTo>
                    <a:pt x="1733" y="1"/>
                  </a:moveTo>
                  <a:cubicBezTo>
                    <a:pt x="788" y="1"/>
                    <a:pt x="1" y="757"/>
                    <a:pt x="1" y="1702"/>
                  </a:cubicBezTo>
                  <a:lnTo>
                    <a:pt x="1" y="3088"/>
                  </a:lnTo>
                  <a:cubicBezTo>
                    <a:pt x="1" y="4412"/>
                    <a:pt x="1103" y="5483"/>
                    <a:pt x="2395" y="5483"/>
                  </a:cubicBezTo>
                  <a:cubicBezTo>
                    <a:pt x="3750" y="5483"/>
                    <a:pt x="4789" y="4380"/>
                    <a:pt x="4789" y="3088"/>
                  </a:cubicBezTo>
                  <a:lnTo>
                    <a:pt x="4789" y="1702"/>
                  </a:lnTo>
                  <a:cubicBezTo>
                    <a:pt x="4852" y="789"/>
                    <a:pt x="4065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76" name="Google Shape;6176;p53"/>
          <p:cNvGrpSpPr/>
          <p:nvPr/>
        </p:nvGrpSpPr>
        <p:grpSpPr>
          <a:xfrm>
            <a:off x="4748053" y="2810325"/>
            <a:ext cx="451372" cy="447743"/>
            <a:chOff x="-33676975" y="2275050"/>
            <a:chExt cx="295375" cy="293000"/>
          </a:xfrm>
        </p:grpSpPr>
        <p:sp>
          <p:nvSpPr>
            <p:cNvPr id="6177" name="Google Shape;6177;p53"/>
            <p:cNvSpPr/>
            <p:nvPr/>
          </p:nvSpPr>
          <p:spPr>
            <a:xfrm>
              <a:off x="-33502125" y="2309700"/>
              <a:ext cx="52800" cy="67750"/>
            </a:xfrm>
            <a:custGeom>
              <a:avLst/>
              <a:gdLst/>
              <a:ahLst/>
              <a:cxnLst/>
              <a:rect l="l" t="t" r="r" b="b"/>
              <a:pathLst>
                <a:path w="2112" h="2710" extrusionOk="0">
                  <a:moveTo>
                    <a:pt x="1040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229"/>
                    <a:pt x="158" y="1387"/>
                    <a:pt x="379" y="1387"/>
                  </a:cubicBezTo>
                  <a:cubicBezTo>
                    <a:pt x="568" y="1387"/>
                    <a:pt x="725" y="1229"/>
                    <a:pt x="725" y="1040"/>
                  </a:cubicBezTo>
                  <a:cubicBezTo>
                    <a:pt x="725" y="820"/>
                    <a:pt x="883" y="662"/>
                    <a:pt x="1072" y="662"/>
                  </a:cubicBezTo>
                  <a:cubicBezTo>
                    <a:pt x="1261" y="662"/>
                    <a:pt x="1450" y="820"/>
                    <a:pt x="1450" y="1040"/>
                  </a:cubicBezTo>
                  <a:cubicBezTo>
                    <a:pt x="1450" y="1198"/>
                    <a:pt x="1355" y="1292"/>
                    <a:pt x="1198" y="1355"/>
                  </a:cubicBezTo>
                  <a:cubicBezTo>
                    <a:pt x="914" y="1418"/>
                    <a:pt x="725" y="1702"/>
                    <a:pt x="725" y="1985"/>
                  </a:cubicBezTo>
                  <a:lnTo>
                    <a:pt x="725" y="2363"/>
                  </a:lnTo>
                  <a:cubicBezTo>
                    <a:pt x="725" y="2552"/>
                    <a:pt x="883" y="2710"/>
                    <a:pt x="1072" y="2710"/>
                  </a:cubicBezTo>
                  <a:cubicBezTo>
                    <a:pt x="1292" y="2710"/>
                    <a:pt x="1450" y="2552"/>
                    <a:pt x="1450" y="2363"/>
                  </a:cubicBezTo>
                  <a:lnTo>
                    <a:pt x="1450" y="1985"/>
                  </a:lnTo>
                  <a:cubicBezTo>
                    <a:pt x="1828" y="1828"/>
                    <a:pt x="2111" y="1418"/>
                    <a:pt x="2111" y="977"/>
                  </a:cubicBez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8" name="Google Shape;6178;p53"/>
            <p:cNvSpPr/>
            <p:nvPr/>
          </p:nvSpPr>
          <p:spPr>
            <a:xfrm>
              <a:off x="-33484800" y="23955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79" name="Google Shape;6179;p53"/>
            <p:cNvSpPr/>
            <p:nvPr/>
          </p:nvSpPr>
          <p:spPr>
            <a:xfrm>
              <a:off x="-33676975" y="2275050"/>
              <a:ext cx="295375" cy="293000"/>
            </a:xfrm>
            <a:custGeom>
              <a:avLst/>
              <a:gdLst/>
              <a:ahLst/>
              <a:cxnLst/>
              <a:rect l="l" t="t" r="r" b="b"/>
              <a:pathLst>
                <a:path w="11815" h="11720" extrusionOk="0">
                  <a:moveTo>
                    <a:pt x="8034" y="725"/>
                  </a:moveTo>
                  <a:cubicBezTo>
                    <a:pt x="9735" y="725"/>
                    <a:pt x="11090" y="2080"/>
                    <a:pt x="11090" y="3781"/>
                  </a:cubicBezTo>
                  <a:cubicBezTo>
                    <a:pt x="11090" y="5482"/>
                    <a:pt x="9735" y="6868"/>
                    <a:pt x="8034" y="6868"/>
                  </a:cubicBezTo>
                  <a:cubicBezTo>
                    <a:pt x="6333" y="6868"/>
                    <a:pt x="4947" y="5482"/>
                    <a:pt x="4947" y="3781"/>
                  </a:cubicBezTo>
                  <a:cubicBezTo>
                    <a:pt x="4947" y="2080"/>
                    <a:pt x="6333" y="725"/>
                    <a:pt x="8034" y="725"/>
                  </a:cubicBezTo>
                  <a:close/>
                  <a:moveTo>
                    <a:pt x="5104" y="6207"/>
                  </a:moveTo>
                  <a:cubicBezTo>
                    <a:pt x="5262" y="6364"/>
                    <a:pt x="5419" y="6553"/>
                    <a:pt x="5577" y="6679"/>
                  </a:cubicBezTo>
                  <a:lnTo>
                    <a:pt x="5325" y="6931"/>
                  </a:lnTo>
                  <a:cubicBezTo>
                    <a:pt x="5262" y="6994"/>
                    <a:pt x="5167" y="7026"/>
                    <a:pt x="5077" y="7026"/>
                  </a:cubicBezTo>
                  <a:cubicBezTo>
                    <a:pt x="4986" y="7026"/>
                    <a:pt x="4899" y="6994"/>
                    <a:pt x="4852" y="6931"/>
                  </a:cubicBezTo>
                  <a:cubicBezTo>
                    <a:pt x="4726" y="6805"/>
                    <a:pt x="4726" y="6585"/>
                    <a:pt x="4852" y="6459"/>
                  </a:cubicBezTo>
                  <a:lnTo>
                    <a:pt x="5104" y="6207"/>
                  </a:lnTo>
                  <a:close/>
                  <a:moveTo>
                    <a:pt x="3104" y="8380"/>
                  </a:moveTo>
                  <a:cubicBezTo>
                    <a:pt x="3190" y="8380"/>
                    <a:pt x="3277" y="8412"/>
                    <a:pt x="3340" y="8475"/>
                  </a:cubicBezTo>
                  <a:cubicBezTo>
                    <a:pt x="3466" y="8601"/>
                    <a:pt x="3466" y="8822"/>
                    <a:pt x="3340" y="8948"/>
                  </a:cubicBezTo>
                  <a:lnTo>
                    <a:pt x="1387" y="10932"/>
                  </a:lnTo>
                  <a:cubicBezTo>
                    <a:pt x="1324" y="10980"/>
                    <a:pt x="1229" y="11003"/>
                    <a:pt x="1139" y="11003"/>
                  </a:cubicBezTo>
                  <a:cubicBezTo>
                    <a:pt x="1048" y="11003"/>
                    <a:pt x="961" y="10980"/>
                    <a:pt x="914" y="10932"/>
                  </a:cubicBezTo>
                  <a:cubicBezTo>
                    <a:pt x="788" y="10806"/>
                    <a:pt x="788" y="10554"/>
                    <a:pt x="914" y="10460"/>
                  </a:cubicBezTo>
                  <a:lnTo>
                    <a:pt x="2867" y="8475"/>
                  </a:lnTo>
                  <a:cubicBezTo>
                    <a:pt x="2930" y="8412"/>
                    <a:pt x="3017" y="8380"/>
                    <a:pt x="3104" y="8380"/>
                  </a:cubicBezTo>
                  <a:close/>
                  <a:moveTo>
                    <a:pt x="8034" y="0"/>
                  </a:moveTo>
                  <a:cubicBezTo>
                    <a:pt x="5955" y="0"/>
                    <a:pt x="4285" y="1701"/>
                    <a:pt x="4285" y="3749"/>
                  </a:cubicBezTo>
                  <a:cubicBezTo>
                    <a:pt x="4285" y="4411"/>
                    <a:pt x="4443" y="5041"/>
                    <a:pt x="4758" y="5608"/>
                  </a:cubicBezTo>
                  <a:lnTo>
                    <a:pt x="4380" y="5986"/>
                  </a:lnTo>
                  <a:cubicBezTo>
                    <a:pt x="4065" y="6301"/>
                    <a:pt x="3970" y="6774"/>
                    <a:pt x="4159" y="7183"/>
                  </a:cubicBezTo>
                  <a:lnTo>
                    <a:pt x="3529" y="7813"/>
                  </a:lnTo>
                  <a:cubicBezTo>
                    <a:pt x="3387" y="7743"/>
                    <a:pt x="3232" y="7707"/>
                    <a:pt x="3077" y="7707"/>
                  </a:cubicBezTo>
                  <a:cubicBezTo>
                    <a:pt x="2819" y="7707"/>
                    <a:pt x="2560" y="7806"/>
                    <a:pt x="2363" y="8002"/>
                  </a:cubicBezTo>
                  <a:lnTo>
                    <a:pt x="378" y="9987"/>
                  </a:lnTo>
                  <a:cubicBezTo>
                    <a:pt x="0" y="10365"/>
                    <a:pt x="0" y="11027"/>
                    <a:pt x="378" y="11436"/>
                  </a:cubicBezTo>
                  <a:cubicBezTo>
                    <a:pt x="583" y="11625"/>
                    <a:pt x="851" y="11720"/>
                    <a:pt x="1119" y="11720"/>
                  </a:cubicBezTo>
                  <a:cubicBezTo>
                    <a:pt x="1387" y="11720"/>
                    <a:pt x="1654" y="11625"/>
                    <a:pt x="1859" y="11436"/>
                  </a:cubicBezTo>
                  <a:lnTo>
                    <a:pt x="3813" y="9452"/>
                  </a:lnTo>
                  <a:cubicBezTo>
                    <a:pt x="4128" y="9137"/>
                    <a:pt x="4222" y="8664"/>
                    <a:pt x="4002" y="8286"/>
                  </a:cubicBezTo>
                  <a:lnTo>
                    <a:pt x="4632" y="7656"/>
                  </a:lnTo>
                  <a:cubicBezTo>
                    <a:pt x="4782" y="7725"/>
                    <a:pt x="4940" y="7761"/>
                    <a:pt x="5097" y="7761"/>
                  </a:cubicBezTo>
                  <a:cubicBezTo>
                    <a:pt x="5367" y="7761"/>
                    <a:pt x="5629" y="7655"/>
                    <a:pt x="5829" y="7435"/>
                  </a:cubicBezTo>
                  <a:lnTo>
                    <a:pt x="6207" y="7057"/>
                  </a:lnTo>
                  <a:cubicBezTo>
                    <a:pt x="6774" y="7372"/>
                    <a:pt x="7404" y="7530"/>
                    <a:pt x="8066" y="7530"/>
                  </a:cubicBezTo>
                  <a:cubicBezTo>
                    <a:pt x="10145" y="7530"/>
                    <a:pt x="11815" y="5829"/>
                    <a:pt x="11815" y="3781"/>
                  </a:cubicBezTo>
                  <a:cubicBezTo>
                    <a:pt x="11815" y="1733"/>
                    <a:pt x="10082" y="0"/>
                    <a:pt x="80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0" name="Google Shape;6180;p53"/>
          <p:cNvGrpSpPr/>
          <p:nvPr/>
        </p:nvGrpSpPr>
        <p:grpSpPr>
          <a:xfrm>
            <a:off x="4751051" y="3336592"/>
            <a:ext cx="445375" cy="447171"/>
            <a:chOff x="-33673825" y="2634975"/>
            <a:chExt cx="291450" cy="292625"/>
          </a:xfrm>
        </p:grpSpPr>
        <p:sp>
          <p:nvSpPr>
            <p:cNvPr id="6181" name="Google Shape;6181;p53"/>
            <p:cNvSpPr/>
            <p:nvPr/>
          </p:nvSpPr>
          <p:spPr>
            <a:xfrm>
              <a:off x="-33673825" y="2634975"/>
              <a:ext cx="291450" cy="292625"/>
            </a:xfrm>
            <a:custGeom>
              <a:avLst/>
              <a:gdLst/>
              <a:ahLst/>
              <a:cxnLst/>
              <a:rect l="l" t="t" r="r" b="b"/>
              <a:pathLst>
                <a:path w="11658" h="11705" extrusionOk="0">
                  <a:moveTo>
                    <a:pt x="5829" y="662"/>
                  </a:moveTo>
                  <a:cubicBezTo>
                    <a:pt x="6459" y="662"/>
                    <a:pt x="7089" y="1261"/>
                    <a:pt x="7562" y="2238"/>
                  </a:cubicBezTo>
                  <a:cubicBezTo>
                    <a:pt x="7310" y="2364"/>
                    <a:pt x="7152" y="2553"/>
                    <a:pt x="7026" y="2773"/>
                  </a:cubicBezTo>
                  <a:cubicBezTo>
                    <a:pt x="6648" y="2742"/>
                    <a:pt x="6238" y="2710"/>
                    <a:pt x="5860" y="2710"/>
                  </a:cubicBezTo>
                  <a:cubicBezTo>
                    <a:pt x="5451" y="2710"/>
                    <a:pt x="5041" y="2742"/>
                    <a:pt x="4663" y="2773"/>
                  </a:cubicBezTo>
                  <a:cubicBezTo>
                    <a:pt x="4569" y="2553"/>
                    <a:pt x="4348" y="2364"/>
                    <a:pt x="4159" y="2238"/>
                  </a:cubicBezTo>
                  <a:cubicBezTo>
                    <a:pt x="4569" y="1261"/>
                    <a:pt x="5199" y="662"/>
                    <a:pt x="5829" y="662"/>
                  </a:cubicBezTo>
                  <a:close/>
                  <a:moveTo>
                    <a:pt x="3403" y="2742"/>
                  </a:moveTo>
                  <a:cubicBezTo>
                    <a:pt x="3813" y="2742"/>
                    <a:pt x="4096" y="3057"/>
                    <a:pt x="4096" y="3403"/>
                  </a:cubicBezTo>
                  <a:cubicBezTo>
                    <a:pt x="4096" y="3750"/>
                    <a:pt x="3781" y="4097"/>
                    <a:pt x="3403" y="4097"/>
                  </a:cubicBezTo>
                  <a:cubicBezTo>
                    <a:pt x="3025" y="4097"/>
                    <a:pt x="2741" y="3750"/>
                    <a:pt x="2741" y="3403"/>
                  </a:cubicBezTo>
                  <a:cubicBezTo>
                    <a:pt x="2741" y="3057"/>
                    <a:pt x="3025" y="2742"/>
                    <a:pt x="3403" y="2742"/>
                  </a:cubicBezTo>
                  <a:close/>
                  <a:moveTo>
                    <a:pt x="7562" y="946"/>
                  </a:moveTo>
                  <a:cubicBezTo>
                    <a:pt x="9011" y="1482"/>
                    <a:pt x="10145" y="2616"/>
                    <a:pt x="10649" y="4097"/>
                  </a:cubicBezTo>
                  <a:cubicBezTo>
                    <a:pt x="10334" y="3844"/>
                    <a:pt x="9988" y="3655"/>
                    <a:pt x="9609" y="3466"/>
                  </a:cubicBezTo>
                  <a:lnTo>
                    <a:pt x="9609" y="3403"/>
                  </a:lnTo>
                  <a:cubicBezTo>
                    <a:pt x="9609" y="2679"/>
                    <a:pt x="8979" y="2049"/>
                    <a:pt x="8223" y="2049"/>
                  </a:cubicBezTo>
                  <a:lnTo>
                    <a:pt x="8192" y="2049"/>
                  </a:lnTo>
                  <a:cubicBezTo>
                    <a:pt x="7971" y="1608"/>
                    <a:pt x="7782" y="1261"/>
                    <a:pt x="7562" y="946"/>
                  </a:cubicBezTo>
                  <a:close/>
                  <a:moveTo>
                    <a:pt x="4096" y="978"/>
                  </a:moveTo>
                  <a:lnTo>
                    <a:pt x="4096" y="978"/>
                  </a:lnTo>
                  <a:cubicBezTo>
                    <a:pt x="3844" y="1293"/>
                    <a:pt x="3624" y="1639"/>
                    <a:pt x="3466" y="2080"/>
                  </a:cubicBezTo>
                  <a:lnTo>
                    <a:pt x="3403" y="2080"/>
                  </a:lnTo>
                  <a:cubicBezTo>
                    <a:pt x="2678" y="2080"/>
                    <a:pt x="2048" y="2710"/>
                    <a:pt x="2048" y="3466"/>
                  </a:cubicBezTo>
                  <a:lnTo>
                    <a:pt x="2048" y="3498"/>
                  </a:lnTo>
                  <a:cubicBezTo>
                    <a:pt x="1639" y="3687"/>
                    <a:pt x="1292" y="3876"/>
                    <a:pt x="977" y="4128"/>
                  </a:cubicBezTo>
                  <a:cubicBezTo>
                    <a:pt x="1481" y="2616"/>
                    <a:pt x="2615" y="1482"/>
                    <a:pt x="4096" y="978"/>
                  </a:cubicBezTo>
                  <a:close/>
                  <a:moveTo>
                    <a:pt x="8223" y="2773"/>
                  </a:moveTo>
                  <a:cubicBezTo>
                    <a:pt x="8601" y="2773"/>
                    <a:pt x="8885" y="3088"/>
                    <a:pt x="8885" y="3466"/>
                  </a:cubicBezTo>
                  <a:cubicBezTo>
                    <a:pt x="8885" y="3813"/>
                    <a:pt x="8601" y="4128"/>
                    <a:pt x="8223" y="4128"/>
                  </a:cubicBezTo>
                  <a:cubicBezTo>
                    <a:pt x="7814" y="4128"/>
                    <a:pt x="7562" y="3813"/>
                    <a:pt x="7562" y="3466"/>
                  </a:cubicBezTo>
                  <a:cubicBezTo>
                    <a:pt x="7562" y="3088"/>
                    <a:pt x="7877" y="2773"/>
                    <a:pt x="8223" y="2773"/>
                  </a:cubicBezTo>
                  <a:close/>
                  <a:moveTo>
                    <a:pt x="9452" y="4160"/>
                  </a:moveTo>
                  <a:cubicBezTo>
                    <a:pt x="10429" y="4632"/>
                    <a:pt x="11027" y="5262"/>
                    <a:pt x="11027" y="5892"/>
                  </a:cubicBezTo>
                  <a:cubicBezTo>
                    <a:pt x="10964" y="5924"/>
                    <a:pt x="10933" y="6050"/>
                    <a:pt x="10933" y="6176"/>
                  </a:cubicBezTo>
                  <a:cubicBezTo>
                    <a:pt x="10492" y="5735"/>
                    <a:pt x="9925" y="5514"/>
                    <a:pt x="9294" y="5514"/>
                  </a:cubicBezTo>
                  <a:cubicBezTo>
                    <a:pt x="9168" y="5514"/>
                    <a:pt x="9042" y="5514"/>
                    <a:pt x="8916" y="5546"/>
                  </a:cubicBezTo>
                  <a:cubicBezTo>
                    <a:pt x="8916" y="5231"/>
                    <a:pt x="8885" y="4947"/>
                    <a:pt x="8885" y="4664"/>
                  </a:cubicBezTo>
                  <a:cubicBezTo>
                    <a:pt x="9137" y="4569"/>
                    <a:pt x="9326" y="4349"/>
                    <a:pt x="9452" y="4160"/>
                  </a:cubicBezTo>
                  <a:close/>
                  <a:moveTo>
                    <a:pt x="2237" y="4097"/>
                  </a:moveTo>
                  <a:cubicBezTo>
                    <a:pt x="2363" y="4349"/>
                    <a:pt x="2552" y="4506"/>
                    <a:pt x="2773" y="4632"/>
                  </a:cubicBezTo>
                  <a:cubicBezTo>
                    <a:pt x="2741" y="5042"/>
                    <a:pt x="2710" y="5420"/>
                    <a:pt x="2710" y="5829"/>
                  </a:cubicBezTo>
                  <a:cubicBezTo>
                    <a:pt x="2710" y="6207"/>
                    <a:pt x="2741" y="6617"/>
                    <a:pt x="2773" y="6995"/>
                  </a:cubicBezTo>
                  <a:cubicBezTo>
                    <a:pt x="2552" y="7121"/>
                    <a:pt x="2363" y="7310"/>
                    <a:pt x="2237" y="7499"/>
                  </a:cubicBezTo>
                  <a:cubicBezTo>
                    <a:pt x="1261" y="7026"/>
                    <a:pt x="662" y="6459"/>
                    <a:pt x="662" y="5829"/>
                  </a:cubicBezTo>
                  <a:cubicBezTo>
                    <a:pt x="662" y="5199"/>
                    <a:pt x="1261" y="4569"/>
                    <a:pt x="2237" y="4097"/>
                  </a:cubicBezTo>
                  <a:close/>
                  <a:moveTo>
                    <a:pt x="5829" y="3466"/>
                  </a:moveTo>
                  <a:cubicBezTo>
                    <a:pt x="6175" y="3466"/>
                    <a:pt x="6522" y="3466"/>
                    <a:pt x="6869" y="3498"/>
                  </a:cubicBezTo>
                  <a:cubicBezTo>
                    <a:pt x="6932" y="4191"/>
                    <a:pt x="7467" y="4790"/>
                    <a:pt x="8192" y="4790"/>
                  </a:cubicBezTo>
                  <a:cubicBezTo>
                    <a:pt x="8223" y="5105"/>
                    <a:pt x="8223" y="5420"/>
                    <a:pt x="8223" y="5735"/>
                  </a:cubicBezTo>
                  <a:cubicBezTo>
                    <a:pt x="7436" y="6144"/>
                    <a:pt x="6869" y="6963"/>
                    <a:pt x="6869" y="7909"/>
                  </a:cubicBezTo>
                  <a:lnTo>
                    <a:pt x="6869" y="8192"/>
                  </a:lnTo>
                  <a:cubicBezTo>
                    <a:pt x="6522" y="8224"/>
                    <a:pt x="6175" y="8224"/>
                    <a:pt x="5829" y="8224"/>
                  </a:cubicBezTo>
                  <a:cubicBezTo>
                    <a:pt x="5451" y="8224"/>
                    <a:pt x="5104" y="8224"/>
                    <a:pt x="4758" y="8192"/>
                  </a:cubicBezTo>
                  <a:cubicBezTo>
                    <a:pt x="4726" y="7468"/>
                    <a:pt x="4159" y="6869"/>
                    <a:pt x="3466" y="6869"/>
                  </a:cubicBezTo>
                  <a:cubicBezTo>
                    <a:pt x="3403" y="6522"/>
                    <a:pt x="3403" y="6207"/>
                    <a:pt x="3403" y="5861"/>
                  </a:cubicBezTo>
                  <a:cubicBezTo>
                    <a:pt x="3403" y="5483"/>
                    <a:pt x="3403" y="5136"/>
                    <a:pt x="3466" y="4790"/>
                  </a:cubicBezTo>
                  <a:cubicBezTo>
                    <a:pt x="4159" y="4758"/>
                    <a:pt x="4758" y="4191"/>
                    <a:pt x="4758" y="3498"/>
                  </a:cubicBezTo>
                  <a:cubicBezTo>
                    <a:pt x="5104" y="3466"/>
                    <a:pt x="5482" y="3466"/>
                    <a:pt x="5829" y="3466"/>
                  </a:cubicBezTo>
                  <a:close/>
                  <a:moveTo>
                    <a:pt x="3403" y="7562"/>
                  </a:moveTo>
                  <a:cubicBezTo>
                    <a:pt x="3813" y="7562"/>
                    <a:pt x="4096" y="7877"/>
                    <a:pt x="4096" y="8224"/>
                  </a:cubicBezTo>
                  <a:cubicBezTo>
                    <a:pt x="4096" y="8570"/>
                    <a:pt x="3781" y="8885"/>
                    <a:pt x="3403" y="8885"/>
                  </a:cubicBezTo>
                  <a:cubicBezTo>
                    <a:pt x="3025" y="8885"/>
                    <a:pt x="2741" y="8570"/>
                    <a:pt x="2741" y="8224"/>
                  </a:cubicBezTo>
                  <a:cubicBezTo>
                    <a:pt x="2741" y="7877"/>
                    <a:pt x="3025" y="7562"/>
                    <a:pt x="3403" y="7562"/>
                  </a:cubicBezTo>
                  <a:close/>
                  <a:moveTo>
                    <a:pt x="7940" y="10114"/>
                  </a:moveTo>
                  <a:lnTo>
                    <a:pt x="8192" y="10429"/>
                  </a:lnTo>
                  <a:lnTo>
                    <a:pt x="7593" y="10650"/>
                  </a:lnTo>
                  <a:cubicBezTo>
                    <a:pt x="7719" y="10492"/>
                    <a:pt x="7814" y="10303"/>
                    <a:pt x="7940" y="10114"/>
                  </a:cubicBezTo>
                  <a:close/>
                  <a:moveTo>
                    <a:pt x="977" y="7594"/>
                  </a:moveTo>
                  <a:cubicBezTo>
                    <a:pt x="1261" y="7814"/>
                    <a:pt x="1639" y="8035"/>
                    <a:pt x="2048" y="8224"/>
                  </a:cubicBezTo>
                  <a:lnTo>
                    <a:pt x="2048" y="8255"/>
                  </a:lnTo>
                  <a:cubicBezTo>
                    <a:pt x="2048" y="9011"/>
                    <a:pt x="2678" y="9641"/>
                    <a:pt x="3403" y="9641"/>
                  </a:cubicBezTo>
                  <a:lnTo>
                    <a:pt x="3466" y="9641"/>
                  </a:lnTo>
                  <a:cubicBezTo>
                    <a:pt x="3655" y="10019"/>
                    <a:pt x="3844" y="10397"/>
                    <a:pt x="4096" y="10681"/>
                  </a:cubicBezTo>
                  <a:cubicBezTo>
                    <a:pt x="2615" y="10145"/>
                    <a:pt x="1481" y="9011"/>
                    <a:pt x="977" y="7594"/>
                  </a:cubicBezTo>
                  <a:close/>
                  <a:moveTo>
                    <a:pt x="9294" y="6207"/>
                  </a:moveTo>
                  <a:cubicBezTo>
                    <a:pt x="10240" y="6207"/>
                    <a:pt x="10964" y="6963"/>
                    <a:pt x="10964" y="7909"/>
                  </a:cubicBezTo>
                  <a:cubicBezTo>
                    <a:pt x="10964" y="8192"/>
                    <a:pt x="10901" y="8413"/>
                    <a:pt x="10807" y="8665"/>
                  </a:cubicBezTo>
                  <a:cubicBezTo>
                    <a:pt x="10744" y="8759"/>
                    <a:pt x="10177" y="9484"/>
                    <a:pt x="9294" y="10744"/>
                  </a:cubicBezTo>
                  <a:lnTo>
                    <a:pt x="8979" y="10303"/>
                  </a:lnTo>
                  <a:cubicBezTo>
                    <a:pt x="8018" y="9071"/>
                    <a:pt x="8059" y="9043"/>
                    <a:pt x="8038" y="9043"/>
                  </a:cubicBezTo>
                  <a:lnTo>
                    <a:pt x="8038" y="9043"/>
                  </a:lnTo>
                  <a:cubicBezTo>
                    <a:pt x="8037" y="9043"/>
                    <a:pt x="8036" y="9043"/>
                    <a:pt x="8034" y="9043"/>
                  </a:cubicBezTo>
                  <a:cubicBezTo>
                    <a:pt x="7751" y="8728"/>
                    <a:pt x="7593" y="8350"/>
                    <a:pt x="7593" y="7909"/>
                  </a:cubicBezTo>
                  <a:cubicBezTo>
                    <a:pt x="7593" y="6963"/>
                    <a:pt x="8349" y="6207"/>
                    <a:pt x="9294" y="6207"/>
                  </a:cubicBezTo>
                  <a:close/>
                  <a:moveTo>
                    <a:pt x="7026" y="8854"/>
                  </a:moveTo>
                  <a:cubicBezTo>
                    <a:pt x="7152" y="9074"/>
                    <a:pt x="7278" y="9326"/>
                    <a:pt x="7467" y="9515"/>
                  </a:cubicBezTo>
                  <a:cubicBezTo>
                    <a:pt x="7026" y="10429"/>
                    <a:pt x="6459" y="10965"/>
                    <a:pt x="5829" y="10965"/>
                  </a:cubicBezTo>
                  <a:cubicBezTo>
                    <a:pt x="5199" y="10965"/>
                    <a:pt x="4569" y="10397"/>
                    <a:pt x="4096" y="9389"/>
                  </a:cubicBezTo>
                  <a:cubicBezTo>
                    <a:pt x="4317" y="9295"/>
                    <a:pt x="4474" y="9074"/>
                    <a:pt x="4600" y="8854"/>
                  </a:cubicBezTo>
                  <a:cubicBezTo>
                    <a:pt x="4978" y="8885"/>
                    <a:pt x="5388" y="8917"/>
                    <a:pt x="5766" y="8917"/>
                  </a:cubicBezTo>
                  <a:cubicBezTo>
                    <a:pt x="6207" y="8917"/>
                    <a:pt x="6616" y="8885"/>
                    <a:pt x="7026" y="8854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16"/>
                    <a:pt x="0" y="5861"/>
                  </a:cubicBezTo>
                  <a:cubicBezTo>
                    <a:pt x="0" y="9043"/>
                    <a:pt x="2584" y="11689"/>
                    <a:pt x="5829" y="11689"/>
                  </a:cubicBezTo>
                  <a:cubicBezTo>
                    <a:pt x="6806" y="11689"/>
                    <a:pt x="7751" y="11437"/>
                    <a:pt x="8570" y="11028"/>
                  </a:cubicBezTo>
                  <a:lnTo>
                    <a:pt x="8979" y="11563"/>
                  </a:lnTo>
                  <a:cubicBezTo>
                    <a:pt x="9042" y="11658"/>
                    <a:pt x="9145" y="11705"/>
                    <a:pt x="9247" y="11705"/>
                  </a:cubicBezTo>
                  <a:cubicBezTo>
                    <a:pt x="9350" y="11705"/>
                    <a:pt x="9452" y="11658"/>
                    <a:pt x="9515" y="11563"/>
                  </a:cubicBezTo>
                  <a:cubicBezTo>
                    <a:pt x="9515" y="11563"/>
                    <a:pt x="11279" y="9169"/>
                    <a:pt x="11405" y="8980"/>
                  </a:cubicBezTo>
                  <a:cubicBezTo>
                    <a:pt x="11563" y="8665"/>
                    <a:pt x="11657" y="8287"/>
                    <a:pt x="11657" y="7940"/>
                  </a:cubicBezTo>
                  <a:cubicBezTo>
                    <a:pt x="11657" y="7657"/>
                    <a:pt x="11626" y="7405"/>
                    <a:pt x="11531" y="7152"/>
                  </a:cubicBezTo>
                  <a:cubicBezTo>
                    <a:pt x="11594" y="6774"/>
                    <a:pt x="11657" y="6333"/>
                    <a:pt x="11657" y="5892"/>
                  </a:cubicBezTo>
                  <a:cubicBezTo>
                    <a:pt x="11657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2" name="Google Shape;6182;p53"/>
            <p:cNvSpPr/>
            <p:nvPr/>
          </p:nvSpPr>
          <p:spPr>
            <a:xfrm>
              <a:off x="-33467475" y="28066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631"/>
                  </a:moveTo>
                  <a:cubicBezTo>
                    <a:pt x="1229" y="631"/>
                    <a:pt x="1387" y="789"/>
                    <a:pt x="1387" y="1009"/>
                  </a:cubicBezTo>
                  <a:cubicBezTo>
                    <a:pt x="1387" y="1198"/>
                    <a:pt x="1198" y="1356"/>
                    <a:pt x="1040" y="1356"/>
                  </a:cubicBezTo>
                  <a:cubicBezTo>
                    <a:pt x="820" y="1356"/>
                    <a:pt x="662" y="1198"/>
                    <a:pt x="662" y="1009"/>
                  </a:cubicBezTo>
                  <a:cubicBezTo>
                    <a:pt x="662" y="789"/>
                    <a:pt x="820" y="631"/>
                    <a:pt x="1040" y="63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4"/>
                    <a:pt x="1" y="1041"/>
                  </a:cubicBezTo>
                  <a:cubicBezTo>
                    <a:pt x="1" y="1576"/>
                    <a:pt x="473" y="2049"/>
                    <a:pt x="1040" y="2049"/>
                  </a:cubicBezTo>
                  <a:cubicBezTo>
                    <a:pt x="1576" y="2049"/>
                    <a:pt x="2049" y="1576"/>
                    <a:pt x="2049" y="1041"/>
                  </a:cubicBezTo>
                  <a:cubicBezTo>
                    <a:pt x="2049" y="442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83" name="Google Shape;6183;p53"/>
          <p:cNvGrpSpPr/>
          <p:nvPr/>
        </p:nvGrpSpPr>
        <p:grpSpPr>
          <a:xfrm>
            <a:off x="7572986" y="2243365"/>
            <a:ext cx="415271" cy="445451"/>
            <a:chOff x="-31874100" y="1939525"/>
            <a:chExt cx="271750" cy="291500"/>
          </a:xfrm>
        </p:grpSpPr>
        <p:sp>
          <p:nvSpPr>
            <p:cNvPr id="6184" name="Google Shape;6184;p53"/>
            <p:cNvSpPr/>
            <p:nvPr/>
          </p:nvSpPr>
          <p:spPr>
            <a:xfrm>
              <a:off x="-31874100" y="2132475"/>
              <a:ext cx="271750" cy="98550"/>
            </a:xfrm>
            <a:custGeom>
              <a:avLst/>
              <a:gdLst/>
              <a:ahLst/>
              <a:cxnLst/>
              <a:rect l="l" t="t" r="r" b="b"/>
              <a:pathLst>
                <a:path w="10870" h="3942" extrusionOk="0">
                  <a:moveTo>
                    <a:pt x="2080" y="1135"/>
                  </a:moveTo>
                  <a:lnTo>
                    <a:pt x="2300" y="1576"/>
                  </a:lnTo>
                  <a:cubicBezTo>
                    <a:pt x="2363" y="1702"/>
                    <a:pt x="2458" y="1734"/>
                    <a:pt x="2584" y="1765"/>
                  </a:cubicBezTo>
                  <a:lnTo>
                    <a:pt x="3056" y="1860"/>
                  </a:lnTo>
                  <a:lnTo>
                    <a:pt x="2710" y="2206"/>
                  </a:lnTo>
                  <a:cubicBezTo>
                    <a:pt x="2615" y="2269"/>
                    <a:pt x="2584" y="2395"/>
                    <a:pt x="2615" y="2521"/>
                  </a:cubicBezTo>
                  <a:lnTo>
                    <a:pt x="2710" y="2994"/>
                  </a:lnTo>
                  <a:lnTo>
                    <a:pt x="2269" y="2773"/>
                  </a:lnTo>
                  <a:cubicBezTo>
                    <a:pt x="2237" y="2710"/>
                    <a:pt x="2143" y="2710"/>
                    <a:pt x="2111" y="2710"/>
                  </a:cubicBezTo>
                  <a:cubicBezTo>
                    <a:pt x="2080" y="2710"/>
                    <a:pt x="1985" y="2710"/>
                    <a:pt x="1954" y="2773"/>
                  </a:cubicBezTo>
                  <a:lnTo>
                    <a:pt x="1513" y="2994"/>
                  </a:lnTo>
                  <a:lnTo>
                    <a:pt x="1607" y="2521"/>
                  </a:lnTo>
                  <a:cubicBezTo>
                    <a:pt x="1607" y="2395"/>
                    <a:pt x="1607" y="2301"/>
                    <a:pt x="1513" y="2206"/>
                  </a:cubicBezTo>
                  <a:lnTo>
                    <a:pt x="1166" y="1860"/>
                  </a:lnTo>
                  <a:lnTo>
                    <a:pt x="1639" y="1765"/>
                  </a:lnTo>
                  <a:cubicBezTo>
                    <a:pt x="1670" y="1765"/>
                    <a:pt x="1796" y="1702"/>
                    <a:pt x="1828" y="1576"/>
                  </a:cubicBezTo>
                  <a:lnTo>
                    <a:pt x="2080" y="1135"/>
                  </a:lnTo>
                  <a:close/>
                  <a:moveTo>
                    <a:pt x="5514" y="1135"/>
                  </a:moveTo>
                  <a:lnTo>
                    <a:pt x="5734" y="1576"/>
                  </a:lnTo>
                  <a:cubicBezTo>
                    <a:pt x="5766" y="1702"/>
                    <a:pt x="5892" y="1734"/>
                    <a:pt x="6018" y="1765"/>
                  </a:cubicBezTo>
                  <a:lnTo>
                    <a:pt x="6490" y="1860"/>
                  </a:lnTo>
                  <a:lnTo>
                    <a:pt x="6144" y="2206"/>
                  </a:lnTo>
                  <a:cubicBezTo>
                    <a:pt x="6049" y="2269"/>
                    <a:pt x="6018" y="2395"/>
                    <a:pt x="6049" y="2521"/>
                  </a:cubicBezTo>
                  <a:lnTo>
                    <a:pt x="6144" y="2994"/>
                  </a:lnTo>
                  <a:lnTo>
                    <a:pt x="5703" y="2773"/>
                  </a:lnTo>
                  <a:cubicBezTo>
                    <a:pt x="5671" y="2710"/>
                    <a:pt x="5577" y="2710"/>
                    <a:pt x="5545" y="2710"/>
                  </a:cubicBezTo>
                  <a:cubicBezTo>
                    <a:pt x="5514" y="2710"/>
                    <a:pt x="5419" y="2710"/>
                    <a:pt x="5388" y="2773"/>
                  </a:cubicBezTo>
                  <a:lnTo>
                    <a:pt x="4947" y="2994"/>
                  </a:lnTo>
                  <a:lnTo>
                    <a:pt x="5041" y="2521"/>
                  </a:lnTo>
                  <a:cubicBezTo>
                    <a:pt x="5041" y="2395"/>
                    <a:pt x="5041" y="2301"/>
                    <a:pt x="4947" y="2206"/>
                  </a:cubicBezTo>
                  <a:lnTo>
                    <a:pt x="4600" y="1860"/>
                  </a:lnTo>
                  <a:lnTo>
                    <a:pt x="4978" y="1765"/>
                  </a:lnTo>
                  <a:cubicBezTo>
                    <a:pt x="5104" y="1765"/>
                    <a:pt x="5199" y="1702"/>
                    <a:pt x="5262" y="1576"/>
                  </a:cubicBezTo>
                  <a:lnTo>
                    <a:pt x="5514" y="1135"/>
                  </a:lnTo>
                  <a:close/>
                  <a:moveTo>
                    <a:pt x="8916" y="1135"/>
                  </a:moveTo>
                  <a:lnTo>
                    <a:pt x="9168" y="1576"/>
                  </a:lnTo>
                  <a:cubicBezTo>
                    <a:pt x="9200" y="1702"/>
                    <a:pt x="9326" y="1734"/>
                    <a:pt x="9452" y="1765"/>
                  </a:cubicBezTo>
                  <a:lnTo>
                    <a:pt x="9924" y="1860"/>
                  </a:lnTo>
                  <a:lnTo>
                    <a:pt x="9546" y="2206"/>
                  </a:lnTo>
                  <a:cubicBezTo>
                    <a:pt x="9483" y="2269"/>
                    <a:pt x="9452" y="2395"/>
                    <a:pt x="9483" y="2521"/>
                  </a:cubicBezTo>
                  <a:lnTo>
                    <a:pt x="9546" y="2994"/>
                  </a:lnTo>
                  <a:lnTo>
                    <a:pt x="9137" y="2773"/>
                  </a:lnTo>
                  <a:cubicBezTo>
                    <a:pt x="9074" y="2710"/>
                    <a:pt x="9011" y="2710"/>
                    <a:pt x="8979" y="2710"/>
                  </a:cubicBezTo>
                  <a:cubicBezTo>
                    <a:pt x="8916" y="2710"/>
                    <a:pt x="8853" y="2710"/>
                    <a:pt x="8822" y="2773"/>
                  </a:cubicBezTo>
                  <a:lnTo>
                    <a:pt x="8381" y="2994"/>
                  </a:lnTo>
                  <a:lnTo>
                    <a:pt x="8444" y="2521"/>
                  </a:lnTo>
                  <a:cubicBezTo>
                    <a:pt x="8444" y="2395"/>
                    <a:pt x="8444" y="2301"/>
                    <a:pt x="8381" y="2206"/>
                  </a:cubicBezTo>
                  <a:lnTo>
                    <a:pt x="8034" y="1860"/>
                  </a:lnTo>
                  <a:lnTo>
                    <a:pt x="8412" y="1765"/>
                  </a:lnTo>
                  <a:cubicBezTo>
                    <a:pt x="8538" y="1765"/>
                    <a:pt x="8601" y="1702"/>
                    <a:pt x="8696" y="1576"/>
                  </a:cubicBezTo>
                  <a:lnTo>
                    <a:pt x="8916" y="1135"/>
                  </a:lnTo>
                  <a:close/>
                  <a:moveTo>
                    <a:pt x="2048" y="1"/>
                  </a:moveTo>
                  <a:cubicBezTo>
                    <a:pt x="1922" y="1"/>
                    <a:pt x="1796" y="64"/>
                    <a:pt x="1733" y="190"/>
                  </a:cubicBezTo>
                  <a:lnTo>
                    <a:pt x="1292" y="1104"/>
                  </a:lnTo>
                  <a:lnTo>
                    <a:pt x="315" y="1261"/>
                  </a:lnTo>
                  <a:cubicBezTo>
                    <a:pt x="189" y="1261"/>
                    <a:pt x="63" y="1387"/>
                    <a:pt x="32" y="1482"/>
                  </a:cubicBezTo>
                  <a:cubicBezTo>
                    <a:pt x="0" y="1608"/>
                    <a:pt x="32" y="1765"/>
                    <a:pt x="95" y="1860"/>
                  </a:cubicBezTo>
                  <a:lnTo>
                    <a:pt x="819" y="2553"/>
                  </a:lnTo>
                  <a:lnTo>
                    <a:pt x="662" y="3561"/>
                  </a:lnTo>
                  <a:cubicBezTo>
                    <a:pt x="630" y="3655"/>
                    <a:pt x="693" y="3813"/>
                    <a:pt x="788" y="3876"/>
                  </a:cubicBezTo>
                  <a:cubicBezTo>
                    <a:pt x="862" y="3913"/>
                    <a:pt x="925" y="3928"/>
                    <a:pt x="990" y="3928"/>
                  </a:cubicBezTo>
                  <a:cubicBezTo>
                    <a:pt x="1035" y="3928"/>
                    <a:pt x="1082" y="3920"/>
                    <a:pt x="1134" y="3907"/>
                  </a:cubicBezTo>
                  <a:lnTo>
                    <a:pt x="2048" y="3435"/>
                  </a:lnTo>
                  <a:lnTo>
                    <a:pt x="2962" y="3907"/>
                  </a:lnTo>
                  <a:cubicBezTo>
                    <a:pt x="2998" y="3931"/>
                    <a:pt x="3039" y="3942"/>
                    <a:pt x="3082" y="3942"/>
                  </a:cubicBezTo>
                  <a:cubicBezTo>
                    <a:pt x="3153" y="3942"/>
                    <a:pt x="3230" y="3915"/>
                    <a:pt x="3308" y="3876"/>
                  </a:cubicBezTo>
                  <a:cubicBezTo>
                    <a:pt x="3434" y="3781"/>
                    <a:pt x="3466" y="3655"/>
                    <a:pt x="3434" y="3561"/>
                  </a:cubicBezTo>
                  <a:lnTo>
                    <a:pt x="3277" y="2553"/>
                  </a:lnTo>
                  <a:lnTo>
                    <a:pt x="3749" y="2080"/>
                  </a:lnTo>
                  <a:lnTo>
                    <a:pt x="4222" y="2553"/>
                  </a:lnTo>
                  <a:lnTo>
                    <a:pt x="4064" y="3561"/>
                  </a:lnTo>
                  <a:cubicBezTo>
                    <a:pt x="4001" y="3655"/>
                    <a:pt x="4096" y="3813"/>
                    <a:pt x="4159" y="3876"/>
                  </a:cubicBezTo>
                  <a:cubicBezTo>
                    <a:pt x="4233" y="3913"/>
                    <a:pt x="4307" y="3928"/>
                    <a:pt x="4380" y="3928"/>
                  </a:cubicBezTo>
                  <a:cubicBezTo>
                    <a:pt x="4433" y="3928"/>
                    <a:pt x="4485" y="3920"/>
                    <a:pt x="4537" y="3907"/>
                  </a:cubicBezTo>
                  <a:lnTo>
                    <a:pt x="5419" y="3435"/>
                  </a:lnTo>
                  <a:lnTo>
                    <a:pt x="6333" y="3907"/>
                  </a:lnTo>
                  <a:cubicBezTo>
                    <a:pt x="6381" y="3931"/>
                    <a:pt x="6429" y="3942"/>
                    <a:pt x="6475" y="3942"/>
                  </a:cubicBezTo>
                  <a:cubicBezTo>
                    <a:pt x="6550" y="3942"/>
                    <a:pt x="6621" y="3915"/>
                    <a:pt x="6679" y="3876"/>
                  </a:cubicBezTo>
                  <a:cubicBezTo>
                    <a:pt x="6805" y="3781"/>
                    <a:pt x="6837" y="3655"/>
                    <a:pt x="6805" y="3561"/>
                  </a:cubicBezTo>
                  <a:lnTo>
                    <a:pt x="6648" y="2553"/>
                  </a:lnTo>
                  <a:lnTo>
                    <a:pt x="7120" y="2080"/>
                  </a:lnTo>
                  <a:lnTo>
                    <a:pt x="7593" y="2553"/>
                  </a:lnTo>
                  <a:lnTo>
                    <a:pt x="7435" y="3561"/>
                  </a:lnTo>
                  <a:cubicBezTo>
                    <a:pt x="7404" y="3655"/>
                    <a:pt x="7467" y="3813"/>
                    <a:pt x="7561" y="3876"/>
                  </a:cubicBezTo>
                  <a:cubicBezTo>
                    <a:pt x="7635" y="3913"/>
                    <a:pt x="7698" y="3928"/>
                    <a:pt x="7763" y="3928"/>
                  </a:cubicBezTo>
                  <a:cubicBezTo>
                    <a:pt x="7809" y="3928"/>
                    <a:pt x="7856" y="3920"/>
                    <a:pt x="7908" y="3907"/>
                  </a:cubicBezTo>
                  <a:lnTo>
                    <a:pt x="8822" y="3435"/>
                  </a:lnTo>
                  <a:lnTo>
                    <a:pt x="9735" y="3907"/>
                  </a:lnTo>
                  <a:cubicBezTo>
                    <a:pt x="9771" y="3931"/>
                    <a:pt x="9812" y="3942"/>
                    <a:pt x="9856" y="3942"/>
                  </a:cubicBezTo>
                  <a:cubicBezTo>
                    <a:pt x="9926" y="3942"/>
                    <a:pt x="10004" y="3915"/>
                    <a:pt x="10082" y="3876"/>
                  </a:cubicBezTo>
                  <a:cubicBezTo>
                    <a:pt x="10208" y="3781"/>
                    <a:pt x="10239" y="3655"/>
                    <a:pt x="10208" y="3561"/>
                  </a:cubicBezTo>
                  <a:lnTo>
                    <a:pt x="10050" y="2553"/>
                  </a:lnTo>
                  <a:lnTo>
                    <a:pt x="10743" y="1860"/>
                  </a:lnTo>
                  <a:cubicBezTo>
                    <a:pt x="10838" y="1765"/>
                    <a:pt x="10869" y="1608"/>
                    <a:pt x="10838" y="1482"/>
                  </a:cubicBezTo>
                  <a:cubicBezTo>
                    <a:pt x="10775" y="1387"/>
                    <a:pt x="10680" y="1293"/>
                    <a:pt x="10554" y="1261"/>
                  </a:cubicBezTo>
                  <a:lnTo>
                    <a:pt x="9578" y="1104"/>
                  </a:lnTo>
                  <a:lnTo>
                    <a:pt x="9137" y="190"/>
                  </a:lnTo>
                  <a:cubicBezTo>
                    <a:pt x="9105" y="64"/>
                    <a:pt x="8979" y="1"/>
                    <a:pt x="8822" y="1"/>
                  </a:cubicBezTo>
                  <a:cubicBezTo>
                    <a:pt x="8696" y="1"/>
                    <a:pt x="8570" y="64"/>
                    <a:pt x="8507" y="190"/>
                  </a:cubicBezTo>
                  <a:lnTo>
                    <a:pt x="8066" y="1104"/>
                  </a:lnTo>
                  <a:lnTo>
                    <a:pt x="7120" y="1261"/>
                  </a:lnTo>
                  <a:lnTo>
                    <a:pt x="6175" y="1104"/>
                  </a:lnTo>
                  <a:lnTo>
                    <a:pt x="5734" y="190"/>
                  </a:lnTo>
                  <a:cubicBezTo>
                    <a:pt x="5703" y="64"/>
                    <a:pt x="5577" y="1"/>
                    <a:pt x="5419" y="1"/>
                  </a:cubicBezTo>
                  <a:cubicBezTo>
                    <a:pt x="5262" y="1"/>
                    <a:pt x="5199" y="64"/>
                    <a:pt x="5104" y="190"/>
                  </a:cubicBezTo>
                  <a:lnTo>
                    <a:pt x="4695" y="1104"/>
                  </a:lnTo>
                  <a:lnTo>
                    <a:pt x="3749" y="1261"/>
                  </a:lnTo>
                  <a:lnTo>
                    <a:pt x="2804" y="1104"/>
                  </a:lnTo>
                  <a:lnTo>
                    <a:pt x="2363" y="190"/>
                  </a:lnTo>
                  <a:cubicBezTo>
                    <a:pt x="2332" y="64"/>
                    <a:pt x="2206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5" name="Google Shape;6185;p53"/>
            <p:cNvSpPr/>
            <p:nvPr/>
          </p:nvSpPr>
          <p:spPr>
            <a:xfrm>
              <a:off x="-31830775" y="1939525"/>
              <a:ext cx="189050" cy="189825"/>
            </a:xfrm>
            <a:custGeom>
              <a:avLst/>
              <a:gdLst/>
              <a:ahLst/>
              <a:cxnLst/>
              <a:rect l="l" t="t" r="r" b="b"/>
              <a:pathLst>
                <a:path w="7562" h="7593" extrusionOk="0">
                  <a:moveTo>
                    <a:pt x="3718" y="662"/>
                  </a:moveTo>
                  <a:cubicBezTo>
                    <a:pt x="5072" y="662"/>
                    <a:pt x="6144" y="1764"/>
                    <a:pt x="6144" y="3088"/>
                  </a:cubicBezTo>
                  <a:lnTo>
                    <a:pt x="6144" y="3466"/>
                  </a:lnTo>
                  <a:lnTo>
                    <a:pt x="6081" y="3466"/>
                  </a:lnTo>
                  <a:cubicBezTo>
                    <a:pt x="5986" y="2647"/>
                    <a:pt x="5261" y="2048"/>
                    <a:pt x="4411" y="2048"/>
                  </a:cubicBezTo>
                  <a:lnTo>
                    <a:pt x="3025" y="2048"/>
                  </a:lnTo>
                  <a:cubicBezTo>
                    <a:pt x="2142" y="2048"/>
                    <a:pt x="1481" y="2678"/>
                    <a:pt x="1323" y="3466"/>
                  </a:cubicBezTo>
                  <a:lnTo>
                    <a:pt x="1292" y="3466"/>
                  </a:lnTo>
                  <a:lnTo>
                    <a:pt x="1292" y="3088"/>
                  </a:lnTo>
                  <a:cubicBezTo>
                    <a:pt x="1323" y="1764"/>
                    <a:pt x="2426" y="662"/>
                    <a:pt x="3718" y="662"/>
                  </a:cubicBezTo>
                  <a:close/>
                  <a:moveTo>
                    <a:pt x="4348" y="2773"/>
                  </a:moveTo>
                  <a:cubicBezTo>
                    <a:pt x="4915" y="2773"/>
                    <a:pt x="5387" y="3245"/>
                    <a:pt x="5387" y="3781"/>
                  </a:cubicBezTo>
                  <a:lnTo>
                    <a:pt x="5387" y="4127"/>
                  </a:lnTo>
                  <a:lnTo>
                    <a:pt x="5387" y="4127"/>
                  </a:lnTo>
                  <a:cubicBezTo>
                    <a:pt x="5153" y="4127"/>
                    <a:pt x="4907" y="4122"/>
                    <a:pt x="4820" y="4064"/>
                  </a:cubicBezTo>
                  <a:cubicBezTo>
                    <a:pt x="4789" y="4033"/>
                    <a:pt x="4757" y="3907"/>
                    <a:pt x="4757" y="3812"/>
                  </a:cubicBezTo>
                  <a:cubicBezTo>
                    <a:pt x="4757" y="3623"/>
                    <a:pt x="4600" y="3466"/>
                    <a:pt x="4411" y="3466"/>
                  </a:cubicBezTo>
                  <a:cubicBezTo>
                    <a:pt x="4190" y="3466"/>
                    <a:pt x="4033" y="3623"/>
                    <a:pt x="4033" y="3812"/>
                  </a:cubicBezTo>
                  <a:cubicBezTo>
                    <a:pt x="4033" y="3907"/>
                    <a:pt x="4033" y="4033"/>
                    <a:pt x="3970" y="4064"/>
                  </a:cubicBezTo>
                  <a:cubicBezTo>
                    <a:pt x="3907" y="4127"/>
                    <a:pt x="3789" y="4143"/>
                    <a:pt x="3643" y="4143"/>
                  </a:cubicBezTo>
                  <a:cubicBezTo>
                    <a:pt x="3497" y="4143"/>
                    <a:pt x="3324" y="4127"/>
                    <a:pt x="3151" y="4127"/>
                  </a:cubicBezTo>
                  <a:lnTo>
                    <a:pt x="1953" y="4127"/>
                  </a:lnTo>
                  <a:lnTo>
                    <a:pt x="1953" y="3781"/>
                  </a:lnTo>
                  <a:cubicBezTo>
                    <a:pt x="1953" y="3214"/>
                    <a:pt x="2426" y="2773"/>
                    <a:pt x="2993" y="2773"/>
                  </a:cubicBezTo>
                  <a:close/>
                  <a:moveTo>
                    <a:pt x="1008" y="4096"/>
                  </a:moveTo>
                  <a:cubicBezTo>
                    <a:pt x="1197" y="4096"/>
                    <a:pt x="1355" y="4253"/>
                    <a:pt x="1355" y="4442"/>
                  </a:cubicBezTo>
                  <a:lnTo>
                    <a:pt x="1355" y="5135"/>
                  </a:lnTo>
                  <a:cubicBezTo>
                    <a:pt x="1323" y="5356"/>
                    <a:pt x="1197" y="5482"/>
                    <a:pt x="1008" y="5482"/>
                  </a:cubicBezTo>
                  <a:cubicBezTo>
                    <a:pt x="819" y="5482"/>
                    <a:pt x="662" y="5324"/>
                    <a:pt x="662" y="5135"/>
                  </a:cubicBezTo>
                  <a:lnTo>
                    <a:pt x="662" y="4442"/>
                  </a:lnTo>
                  <a:cubicBezTo>
                    <a:pt x="662" y="4253"/>
                    <a:pt x="819" y="4096"/>
                    <a:pt x="1008" y="4096"/>
                  </a:cubicBezTo>
                  <a:close/>
                  <a:moveTo>
                    <a:pt x="6459" y="4127"/>
                  </a:moveTo>
                  <a:cubicBezTo>
                    <a:pt x="6648" y="4127"/>
                    <a:pt x="6805" y="4285"/>
                    <a:pt x="6805" y="4505"/>
                  </a:cubicBezTo>
                  <a:lnTo>
                    <a:pt x="6805" y="5167"/>
                  </a:lnTo>
                  <a:cubicBezTo>
                    <a:pt x="6805" y="5356"/>
                    <a:pt x="6648" y="5513"/>
                    <a:pt x="6459" y="5513"/>
                  </a:cubicBezTo>
                  <a:cubicBezTo>
                    <a:pt x="6238" y="5513"/>
                    <a:pt x="6081" y="5356"/>
                    <a:pt x="6081" y="5167"/>
                  </a:cubicBezTo>
                  <a:lnTo>
                    <a:pt x="6081" y="4505"/>
                  </a:lnTo>
                  <a:cubicBezTo>
                    <a:pt x="6081" y="4285"/>
                    <a:pt x="6238" y="4127"/>
                    <a:pt x="6459" y="4127"/>
                  </a:cubicBezTo>
                  <a:close/>
                  <a:moveTo>
                    <a:pt x="4442" y="4568"/>
                  </a:moveTo>
                  <a:cubicBezTo>
                    <a:pt x="4726" y="4757"/>
                    <a:pt x="5072" y="4820"/>
                    <a:pt x="5450" y="4820"/>
                  </a:cubicBezTo>
                  <a:lnTo>
                    <a:pt x="5450" y="5167"/>
                  </a:lnTo>
                  <a:cubicBezTo>
                    <a:pt x="5450" y="6112"/>
                    <a:pt x="4663" y="6900"/>
                    <a:pt x="3718" y="6900"/>
                  </a:cubicBezTo>
                  <a:cubicBezTo>
                    <a:pt x="2772" y="6900"/>
                    <a:pt x="2048" y="6112"/>
                    <a:pt x="2048" y="5167"/>
                  </a:cubicBezTo>
                  <a:lnTo>
                    <a:pt x="2048" y="4820"/>
                  </a:lnTo>
                  <a:lnTo>
                    <a:pt x="3214" y="4820"/>
                  </a:lnTo>
                  <a:cubicBezTo>
                    <a:pt x="3305" y="4820"/>
                    <a:pt x="3394" y="4821"/>
                    <a:pt x="3479" y="4821"/>
                  </a:cubicBezTo>
                  <a:cubicBezTo>
                    <a:pt x="3863" y="4821"/>
                    <a:pt x="4184" y="4800"/>
                    <a:pt x="4442" y="4568"/>
                  </a:cubicBezTo>
                  <a:close/>
                  <a:moveTo>
                    <a:pt x="3718" y="0"/>
                  </a:moveTo>
                  <a:cubicBezTo>
                    <a:pt x="2048" y="0"/>
                    <a:pt x="662" y="1386"/>
                    <a:pt x="662" y="3119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505"/>
                  </a:cubicBezTo>
                  <a:lnTo>
                    <a:pt x="0" y="5167"/>
                  </a:lnTo>
                  <a:cubicBezTo>
                    <a:pt x="0" y="5703"/>
                    <a:pt x="473" y="6175"/>
                    <a:pt x="1008" y="6175"/>
                  </a:cubicBezTo>
                  <a:cubicBezTo>
                    <a:pt x="1197" y="6175"/>
                    <a:pt x="1355" y="6144"/>
                    <a:pt x="1512" y="6081"/>
                  </a:cubicBezTo>
                  <a:cubicBezTo>
                    <a:pt x="1890" y="6963"/>
                    <a:pt x="2741" y="7593"/>
                    <a:pt x="3781" y="7593"/>
                  </a:cubicBezTo>
                  <a:cubicBezTo>
                    <a:pt x="4789" y="7593"/>
                    <a:pt x="5671" y="6963"/>
                    <a:pt x="6018" y="6049"/>
                  </a:cubicBezTo>
                  <a:cubicBezTo>
                    <a:pt x="6175" y="6144"/>
                    <a:pt x="6333" y="6175"/>
                    <a:pt x="6522" y="6175"/>
                  </a:cubicBezTo>
                  <a:cubicBezTo>
                    <a:pt x="7089" y="6175"/>
                    <a:pt x="7561" y="5703"/>
                    <a:pt x="7561" y="5167"/>
                  </a:cubicBezTo>
                  <a:lnTo>
                    <a:pt x="7561" y="4474"/>
                  </a:lnTo>
                  <a:cubicBezTo>
                    <a:pt x="7561" y="4064"/>
                    <a:pt x="7278" y="3655"/>
                    <a:pt x="6868" y="3497"/>
                  </a:cubicBezTo>
                  <a:lnTo>
                    <a:pt x="6868" y="3119"/>
                  </a:lnTo>
                  <a:cubicBezTo>
                    <a:pt x="6805" y="1386"/>
                    <a:pt x="5419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86" name="Google Shape;6186;p53"/>
          <p:cNvSpPr/>
          <p:nvPr/>
        </p:nvSpPr>
        <p:spPr>
          <a:xfrm>
            <a:off x="7582215" y="2811646"/>
            <a:ext cx="392424" cy="445375"/>
          </a:xfrm>
          <a:custGeom>
            <a:avLst/>
            <a:gdLst/>
            <a:ahLst/>
            <a:cxnLst/>
            <a:rect l="l" t="t" r="r" b="b"/>
            <a:pathLst>
              <a:path w="10272" h="11658" extrusionOk="0">
                <a:moveTo>
                  <a:pt x="7877" y="693"/>
                </a:moveTo>
                <a:cubicBezTo>
                  <a:pt x="8066" y="693"/>
                  <a:pt x="8224" y="851"/>
                  <a:pt x="8224" y="1040"/>
                </a:cubicBezTo>
                <a:lnTo>
                  <a:pt x="8224" y="1387"/>
                </a:lnTo>
                <a:lnTo>
                  <a:pt x="2080" y="1387"/>
                </a:lnTo>
                <a:lnTo>
                  <a:pt x="2080" y="1040"/>
                </a:lnTo>
                <a:cubicBezTo>
                  <a:pt x="2049" y="851"/>
                  <a:pt x="2206" y="693"/>
                  <a:pt x="2395" y="693"/>
                </a:cubicBezTo>
                <a:close/>
                <a:moveTo>
                  <a:pt x="9200" y="2710"/>
                </a:moveTo>
                <a:cubicBezTo>
                  <a:pt x="9421" y="2710"/>
                  <a:pt x="9578" y="2899"/>
                  <a:pt x="9578" y="3088"/>
                </a:cubicBezTo>
                <a:cubicBezTo>
                  <a:pt x="9578" y="3277"/>
                  <a:pt x="9421" y="3434"/>
                  <a:pt x="9200" y="3434"/>
                </a:cubicBezTo>
                <a:lnTo>
                  <a:pt x="8854" y="3434"/>
                </a:lnTo>
                <a:lnTo>
                  <a:pt x="8854" y="2773"/>
                </a:lnTo>
                <a:lnTo>
                  <a:pt x="9200" y="2773"/>
                </a:lnTo>
                <a:lnTo>
                  <a:pt x="9200" y="2710"/>
                </a:lnTo>
                <a:close/>
                <a:moveTo>
                  <a:pt x="6176" y="3907"/>
                </a:moveTo>
                <a:cubicBezTo>
                  <a:pt x="6207" y="4033"/>
                  <a:pt x="6333" y="4127"/>
                  <a:pt x="6491" y="4127"/>
                </a:cubicBezTo>
                <a:lnTo>
                  <a:pt x="9200" y="4127"/>
                </a:lnTo>
                <a:cubicBezTo>
                  <a:pt x="9326" y="4127"/>
                  <a:pt x="9421" y="4127"/>
                  <a:pt x="9515" y="4096"/>
                </a:cubicBezTo>
                <a:lnTo>
                  <a:pt x="9515" y="4096"/>
                </a:lnTo>
                <a:cubicBezTo>
                  <a:pt x="9421" y="4474"/>
                  <a:pt x="9011" y="4789"/>
                  <a:pt x="8539" y="4789"/>
                </a:cubicBezTo>
                <a:lnTo>
                  <a:pt x="6491" y="4789"/>
                </a:lnTo>
                <a:cubicBezTo>
                  <a:pt x="6333" y="4789"/>
                  <a:pt x="6239" y="4852"/>
                  <a:pt x="6176" y="5010"/>
                </a:cubicBezTo>
                <a:lnTo>
                  <a:pt x="5640" y="4474"/>
                </a:lnTo>
                <a:lnTo>
                  <a:pt x="6176" y="3907"/>
                </a:lnTo>
                <a:close/>
                <a:moveTo>
                  <a:pt x="1387" y="4789"/>
                </a:moveTo>
                <a:lnTo>
                  <a:pt x="1387" y="5451"/>
                </a:lnTo>
                <a:lnTo>
                  <a:pt x="1009" y="5451"/>
                </a:lnTo>
                <a:cubicBezTo>
                  <a:pt x="820" y="5451"/>
                  <a:pt x="662" y="5293"/>
                  <a:pt x="662" y="5073"/>
                </a:cubicBezTo>
                <a:cubicBezTo>
                  <a:pt x="662" y="4884"/>
                  <a:pt x="820" y="4789"/>
                  <a:pt x="1009" y="4789"/>
                </a:cubicBezTo>
                <a:close/>
                <a:moveTo>
                  <a:pt x="4065" y="5923"/>
                </a:moveTo>
                <a:lnTo>
                  <a:pt x="4601" y="6459"/>
                </a:lnTo>
                <a:lnTo>
                  <a:pt x="4065" y="7026"/>
                </a:lnTo>
                <a:cubicBezTo>
                  <a:pt x="4033" y="6900"/>
                  <a:pt x="3907" y="6774"/>
                  <a:pt x="3750" y="6774"/>
                </a:cubicBezTo>
                <a:lnTo>
                  <a:pt x="1702" y="6774"/>
                </a:lnTo>
                <a:cubicBezTo>
                  <a:pt x="1664" y="6779"/>
                  <a:pt x="1626" y="6782"/>
                  <a:pt x="1589" y="6782"/>
                </a:cubicBezTo>
                <a:cubicBezTo>
                  <a:pt x="1192" y="6782"/>
                  <a:pt x="838" y="6487"/>
                  <a:pt x="694" y="6112"/>
                </a:cubicBezTo>
                <a:lnTo>
                  <a:pt x="694" y="6112"/>
                </a:lnTo>
                <a:cubicBezTo>
                  <a:pt x="788" y="6144"/>
                  <a:pt x="914" y="6144"/>
                  <a:pt x="1009" y="6144"/>
                </a:cubicBezTo>
                <a:lnTo>
                  <a:pt x="3750" y="6144"/>
                </a:lnTo>
                <a:cubicBezTo>
                  <a:pt x="3907" y="6144"/>
                  <a:pt x="4002" y="6081"/>
                  <a:pt x="4065" y="5923"/>
                </a:cubicBezTo>
                <a:close/>
                <a:moveTo>
                  <a:pt x="8192" y="2048"/>
                </a:moveTo>
                <a:lnTo>
                  <a:pt x="8192" y="3434"/>
                </a:lnTo>
                <a:lnTo>
                  <a:pt x="6806" y="3434"/>
                </a:lnTo>
                <a:lnTo>
                  <a:pt x="6806" y="3088"/>
                </a:lnTo>
                <a:cubicBezTo>
                  <a:pt x="6806" y="2930"/>
                  <a:pt x="6743" y="2804"/>
                  <a:pt x="6617" y="2773"/>
                </a:cubicBezTo>
                <a:cubicBezTo>
                  <a:pt x="6571" y="2761"/>
                  <a:pt x="6520" y="2754"/>
                  <a:pt x="6472" y="2754"/>
                </a:cubicBezTo>
                <a:cubicBezTo>
                  <a:pt x="6388" y="2754"/>
                  <a:pt x="6310" y="2776"/>
                  <a:pt x="6270" y="2836"/>
                </a:cubicBezTo>
                <a:lnTo>
                  <a:pt x="4884" y="4222"/>
                </a:lnTo>
                <a:cubicBezTo>
                  <a:pt x="4758" y="4348"/>
                  <a:pt x="4758" y="4569"/>
                  <a:pt x="4884" y="4695"/>
                </a:cubicBezTo>
                <a:lnTo>
                  <a:pt x="6270" y="6081"/>
                </a:lnTo>
                <a:cubicBezTo>
                  <a:pt x="6315" y="6125"/>
                  <a:pt x="6407" y="6170"/>
                  <a:pt x="6501" y="6170"/>
                </a:cubicBezTo>
                <a:cubicBezTo>
                  <a:pt x="6540" y="6170"/>
                  <a:pt x="6580" y="6162"/>
                  <a:pt x="6617" y="6144"/>
                </a:cubicBezTo>
                <a:cubicBezTo>
                  <a:pt x="6743" y="6112"/>
                  <a:pt x="6806" y="5955"/>
                  <a:pt x="6806" y="5829"/>
                </a:cubicBezTo>
                <a:lnTo>
                  <a:pt x="6806" y="5482"/>
                </a:lnTo>
                <a:lnTo>
                  <a:pt x="8192" y="5482"/>
                </a:lnTo>
                <a:lnTo>
                  <a:pt x="8192" y="8948"/>
                </a:lnTo>
                <a:lnTo>
                  <a:pt x="2049" y="8948"/>
                </a:lnTo>
                <a:lnTo>
                  <a:pt x="2049" y="7530"/>
                </a:lnTo>
                <a:lnTo>
                  <a:pt x="3435" y="7530"/>
                </a:lnTo>
                <a:lnTo>
                  <a:pt x="3435" y="7877"/>
                </a:lnTo>
                <a:cubicBezTo>
                  <a:pt x="3435" y="8034"/>
                  <a:pt x="3498" y="8160"/>
                  <a:pt x="3624" y="8192"/>
                </a:cubicBezTo>
                <a:cubicBezTo>
                  <a:pt x="3676" y="8218"/>
                  <a:pt x="3734" y="8233"/>
                  <a:pt x="3788" y="8233"/>
                </a:cubicBezTo>
                <a:cubicBezTo>
                  <a:pt x="3864" y="8233"/>
                  <a:pt x="3934" y="8202"/>
                  <a:pt x="3970" y="8129"/>
                </a:cubicBezTo>
                <a:lnTo>
                  <a:pt x="5357" y="6742"/>
                </a:lnTo>
                <a:cubicBezTo>
                  <a:pt x="5483" y="6616"/>
                  <a:pt x="5483" y="6396"/>
                  <a:pt x="5357" y="6270"/>
                </a:cubicBezTo>
                <a:lnTo>
                  <a:pt x="3970" y="4884"/>
                </a:lnTo>
                <a:cubicBezTo>
                  <a:pt x="3924" y="4837"/>
                  <a:pt x="3828" y="4808"/>
                  <a:pt x="3730" y="4808"/>
                </a:cubicBezTo>
                <a:cubicBezTo>
                  <a:pt x="3694" y="4808"/>
                  <a:pt x="3658" y="4812"/>
                  <a:pt x="3624" y="4821"/>
                </a:cubicBezTo>
                <a:cubicBezTo>
                  <a:pt x="3498" y="4852"/>
                  <a:pt x="3435" y="5010"/>
                  <a:pt x="3435" y="5136"/>
                </a:cubicBezTo>
                <a:lnTo>
                  <a:pt x="3435" y="5482"/>
                </a:lnTo>
                <a:lnTo>
                  <a:pt x="2049" y="5482"/>
                </a:lnTo>
                <a:lnTo>
                  <a:pt x="2049" y="2048"/>
                </a:lnTo>
                <a:close/>
                <a:moveTo>
                  <a:pt x="8192" y="9609"/>
                </a:moveTo>
                <a:lnTo>
                  <a:pt x="8192" y="10649"/>
                </a:lnTo>
                <a:cubicBezTo>
                  <a:pt x="8192" y="10838"/>
                  <a:pt x="8035" y="10996"/>
                  <a:pt x="7877" y="10996"/>
                </a:cubicBezTo>
                <a:lnTo>
                  <a:pt x="2395" y="10996"/>
                </a:lnTo>
                <a:cubicBezTo>
                  <a:pt x="2206" y="10996"/>
                  <a:pt x="2049" y="10838"/>
                  <a:pt x="2049" y="10649"/>
                </a:cubicBezTo>
                <a:lnTo>
                  <a:pt x="2049" y="9609"/>
                </a:lnTo>
                <a:close/>
                <a:moveTo>
                  <a:pt x="2395" y="0"/>
                </a:moveTo>
                <a:cubicBezTo>
                  <a:pt x="1860" y="0"/>
                  <a:pt x="1387" y="473"/>
                  <a:pt x="1387" y="1040"/>
                </a:cubicBezTo>
                <a:lnTo>
                  <a:pt x="1387" y="4096"/>
                </a:lnTo>
                <a:lnTo>
                  <a:pt x="1009" y="4096"/>
                </a:lnTo>
                <a:cubicBezTo>
                  <a:pt x="473" y="4096"/>
                  <a:pt x="1" y="4569"/>
                  <a:pt x="1" y="5136"/>
                </a:cubicBezTo>
                <a:lnTo>
                  <a:pt x="1" y="5797"/>
                </a:lnTo>
                <a:cubicBezTo>
                  <a:pt x="1" y="6616"/>
                  <a:pt x="599" y="7341"/>
                  <a:pt x="1387" y="7498"/>
                </a:cubicBezTo>
                <a:lnTo>
                  <a:pt x="1387" y="10649"/>
                </a:lnTo>
                <a:cubicBezTo>
                  <a:pt x="1387" y="11185"/>
                  <a:pt x="1860" y="11657"/>
                  <a:pt x="2395" y="11657"/>
                </a:cubicBezTo>
                <a:lnTo>
                  <a:pt x="7877" y="11657"/>
                </a:lnTo>
                <a:cubicBezTo>
                  <a:pt x="8413" y="11657"/>
                  <a:pt x="8885" y="11185"/>
                  <a:pt x="8885" y="10649"/>
                </a:cubicBezTo>
                <a:lnTo>
                  <a:pt x="8885" y="5451"/>
                </a:lnTo>
                <a:cubicBezTo>
                  <a:pt x="9673" y="5293"/>
                  <a:pt x="10271" y="4569"/>
                  <a:pt x="10271" y="3749"/>
                </a:cubicBezTo>
                <a:lnTo>
                  <a:pt x="10271" y="3088"/>
                </a:lnTo>
                <a:cubicBezTo>
                  <a:pt x="10271" y="2521"/>
                  <a:pt x="9799" y="2048"/>
                  <a:pt x="9263" y="2048"/>
                </a:cubicBezTo>
                <a:lnTo>
                  <a:pt x="8885" y="2048"/>
                </a:lnTo>
                <a:lnTo>
                  <a:pt x="8885" y="1040"/>
                </a:lnTo>
                <a:cubicBezTo>
                  <a:pt x="8885" y="473"/>
                  <a:pt x="8413" y="0"/>
                  <a:pt x="787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87" name="Google Shape;6187;p53"/>
          <p:cNvGrpSpPr/>
          <p:nvPr/>
        </p:nvGrpSpPr>
        <p:grpSpPr>
          <a:xfrm>
            <a:off x="7549510" y="3338006"/>
            <a:ext cx="462223" cy="444343"/>
            <a:chOff x="-31889075" y="2658950"/>
            <a:chExt cx="302475" cy="290775"/>
          </a:xfrm>
        </p:grpSpPr>
        <p:sp>
          <p:nvSpPr>
            <p:cNvPr id="6188" name="Google Shape;6188;p53"/>
            <p:cNvSpPr/>
            <p:nvPr/>
          </p:nvSpPr>
          <p:spPr>
            <a:xfrm>
              <a:off x="-31889075" y="2658950"/>
              <a:ext cx="302475" cy="290775"/>
            </a:xfrm>
            <a:custGeom>
              <a:avLst/>
              <a:gdLst/>
              <a:ahLst/>
              <a:cxnLst/>
              <a:rect l="l" t="t" r="r" b="b"/>
              <a:pathLst>
                <a:path w="12099" h="11631" extrusionOk="0">
                  <a:moveTo>
                    <a:pt x="10555" y="712"/>
                  </a:moveTo>
                  <a:lnTo>
                    <a:pt x="11153" y="1310"/>
                  </a:lnTo>
                  <a:lnTo>
                    <a:pt x="10051" y="3138"/>
                  </a:lnTo>
                  <a:lnTo>
                    <a:pt x="8728" y="1814"/>
                  </a:lnTo>
                  <a:lnTo>
                    <a:pt x="10555" y="712"/>
                  </a:lnTo>
                  <a:close/>
                  <a:moveTo>
                    <a:pt x="8665" y="2696"/>
                  </a:moveTo>
                  <a:lnTo>
                    <a:pt x="9137" y="3169"/>
                  </a:lnTo>
                  <a:lnTo>
                    <a:pt x="7278" y="4996"/>
                  </a:lnTo>
                  <a:lnTo>
                    <a:pt x="6806" y="4524"/>
                  </a:lnTo>
                  <a:lnTo>
                    <a:pt x="8665" y="2696"/>
                  </a:lnTo>
                  <a:close/>
                  <a:moveTo>
                    <a:pt x="3022" y="640"/>
                  </a:moveTo>
                  <a:cubicBezTo>
                    <a:pt x="3549" y="640"/>
                    <a:pt x="4066" y="847"/>
                    <a:pt x="4443" y="1247"/>
                  </a:cubicBezTo>
                  <a:cubicBezTo>
                    <a:pt x="5010" y="1783"/>
                    <a:pt x="5199" y="2602"/>
                    <a:pt x="4915" y="3358"/>
                  </a:cubicBezTo>
                  <a:cubicBezTo>
                    <a:pt x="4884" y="3484"/>
                    <a:pt x="4915" y="3642"/>
                    <a:pt x="5010" y="3705"/>
                  </a:cubicBezTo>
                  <a:lnTo>
                    <a:pt x="8160" y="6855"/>
                  </a:lnTo>
                  <a:cubicBezTo>
                    <a:pt x="8208" y="6926"/>
                    <a:pt x="8308" y="6961"/>
                    <a:pt x="8409" y="6961"/>
                  </a:cubicBezTo>
                  <a:cubicBezTo>
                    <a:pt x="8442" y="6961"/>
                    <a:pt x="8476" y="6957"/>
                    <a:pt x="8507" y="6950"/>
                  </a:cubicBezTo>
                  <a:cubicBezTo>
                    <a:pt x="8741" y="6862"/>
                    <a:pt x="8981" y="6819"/>
                    <a:pt x="9217" y="6819"/>
                  </a:cubicBezTo>
                  <a:cubicBezTo>
                    <a:pt x="9743" y="6819"/>
                    <a:pt x="10248" y="7031"/>
                    <a:pt x="10618" y="7422"/>
                  </a:cubicBezTo>
                  <a:cubicBezTo>
                    <a:pt x="11153" y="7926"/>
                    <a:pt x="11342" y="8682"/>
                    <a:pt x="11153" y="9375"/>
                  </a:cubicBezTo>
                  <a:lnTo>
                    <a:pt x="10240" y="8493"/>
                  </a:lnTo>
                  <a:cubicBezTo>
                    <a:pt x="10035" y="8289"/>
                    <a:pt x="9767" y="8186"/>
                    <a:pt x="9503" y="8186"/>
                  </a:cubicBezTo>
                  <a:cubicBezTo>
                    <a:pt x="9240" y="8186"/>
                    <a:pt x="8980" y="8289"/>
                    <a:pt x="8791" y="8493"/>
                  </a:cubicBezTo>
                  <a:cubicBezTo>
                    <a:pt x="8381" y="8871"/>
                    <a:pt x="8381" y="9533"/>
                    <a:pt x="8791" y="9943"/>
                  </a:cubicBezTo>
                  <a:lnTo>
                    <a:pt x="9673" y="10856"/>
                  </a:lnTo>
                  <a:cubicBezTo>
                    <a:pt x="9498" y="10904"/>
                    <a:pt x="9318" y="10928"/>
                    <a:pt x="9140" y="10928"/>
                  </a:cubicBezTo>
                  <a:cubicBezTo>
                    <a:pt x="8614" y="10928"/>
                    <a:pt x="8096" y="10721"/>
                    <a:pt x="7719" y="10321"/>
                  </a:cubicBezTo>
                  <a:cubicBezTo>
                    <a:pt x="7152" y="9785"/>
                    <a:pt x="6963" y="8966"/>
                    <a:pt x="7247" y="8210"/>
                  </a:cubicBezTo>
                  <a:cubicBezTo>
                    <a:pt x="7278" y="8084"/>
                    <a:pt x="7247" y="7926"/>
                    <a:pt x="7152" y="7863"/>
                  </a:cubicBezTo>
                  <a:lnTo>
                    <a:pt x="4002" y="4713"/>
                  </a:lnTo>
                  <a:cubicBezTo>
                    <a:pt x="3960" y="4629"/>
                    <a:pt x="3876" y="4587"/>
                    <a:pt x="3787" y="4587"/>
                  </a:cubicBezTo>
                  <a:cubicBezTo>
                    <a:pt x="3743" y="4587"/>
                    <a:pt x="3697" y="4597"/>
                    <a:pt x="3655" y="4618"/>
                  </a:cubicBezTo>
                  <a:cubicBezTo>
                    <a:pt x="3421" y="4706"/>
                    <a:pt x="3181" y="4749"/>
                    <a:pt x="2945" y="4749"/>
                  </a:cubicBezTo>
                  <a:cubicBezTo>
                    <a:pt x="2419" y="4749"/>
                    <a:pt x="1914" y="4537"/>
                    <a:pt x="1544" y="4146"/>
                  </a:cubicBezTo>
                  <a:cubicBezTo>
                    <a:pt x="1009" y="3642"/>
                    <a:pt x="820" y="2885"/>
                    <a:pt x="1009" y="2192"/>
                  </a:cubicBezTo>
                  <a:lnTo>
                    <a:pt x="1009" y="2192"/>
                  </a:lnTo>
                  <a:lnTo>
                    <a:pt x="1922" y="3075"/>
                  </a:lnTo>
                  <a:cubicBezTo>
                    <a:pt x="2127" y="3279"/>
                    <a:pt x="2395" y="3382"/>
                    <a:pt x="2659" y="3382"/>
                  </a:cubicBezTo>
                  <a:cubicBezTo>
                    <a:pt x="2923" y="3382"/>
                    <a:pt x="3183" y="3279"/>
                    <a:pt x="3372" y="3075"/>
                  </a:cubicBezTo>
                  <a:cubicBezTo>
                    <a:pt x="3781" y="2696"/>
                    <a:pt x="3781" y="2035"/>
                    <a:pt x="3372" y="1625"/>
                  </a:cubicBezTo>
                  <a:lnTo>
                    <a:pt x="2490" y="712"/>
                  </a:lnTo>
                  <a:cubicBezTo>
                    <a:pt x="2665" y="664"/>
                    <a:pt x="2844" y="640"/>
                    <a:pt x="3022" y="640"/>
                  </a:cubicBezTo>
                  <a:close/>
                  <a:moveTo>
                    <a:pt x="4380" y="6036"/>
                  </a:moveTo>
                  <a:lnTo>
                    <a:pt x="5829" y="7485"/>
                  </a:lnTo>
                  <a:lnTo>
                    <a:pt x="2679" y="10636"/>
                  </a:lnTo>
                  <a:cubicBezTo>
                    <a:pt x="2474" y="10840"/>
                    <a:pt x="2206" y="10943"/>
                    <a:pt x="1942" y="10943"/>
                  </a:cubicBezTo>
                  <a:cubicBezTo>
                    <a:pt x="1678" y="10943"/>
                    <a:pt x="1418" y="10840"/>
                    <a:pt x="1229" y="10636"/>
                  </a:cubicBezTo>
                  <a:cubicBezTo>
                    <a:pt x="820" y="10226"/>
                    <a:pt x="820" y="9596"/>
                    <a:pt x="1229" y="9186"/>
                  </a:cubicBezTo>
                  <a:lnTo>
                    <a:pt x="4380" y="6036"/>
                  </a:lnTo>
                  <a:close/>
                  <a:moveTo>
                    <a:pt x="2915" y="1"/>
                  </a:moveTo>
                  <a:cubicBezTo>
                    <a:pt x="2465" y="1"/>
                    <a:pt x="2014" y="112"/>
                    <a:pt x="1607" y="334"/>
                  </a:cubicBezTo>
                  <a:cubicBezTo>
                    <a:pt x="1544" y="365"/>
                    <a:pt x="1450" y="491"/>
                    <a:pt x="1450" y="554"/>
                  </a:cubicBezTo>
                  <a:cubicBezTo>
                    <a:pt x="1450" y="680"/>
                    <a:pt x="1481" y="775"/>
                    <a:pt x="1544" y="838"/>
                  </a:cubicBezTo>
                  <a:lnTo>
                    <a:pt x="2836" y="2129"/>
                  </a:lnTo>
                  <a:cubicBezTo>
                    <a:pt x="2962" y="2255"/>
                    <a:pt x="2962" y="2507"/>
                    <a:pt x="2836" y="2602"/>
                  </a:cubicBezTo>
                  <a:cubicBezTo>
                    <a:pt x="2773" y="2665"/>
                    <a:pt x="2686" y="2696"/>
                    <a:pt x="2600" y="2696"/>
                  </a:cubicBezTo>
                  <a:cubicBezTo>
                    <a:pt x="2513" y="2696"/>
                    <a:pt x="2427" y="2665"/>
                    <a:pt x="2364" y="2602"/>
                  </a:cubicBezTo>
                  <a:lnTo>
                    <a:pt x="1072" y="1310"/>
                  </a:lnTo>
                  <a:cubicBezTo>
                    <a:pt x="1001" y="1239"/>
                    <a:pt x="912" y="1204"/>
                    <a:pt x="846" y="1204"/>
                  </a:cubicBezTo>
                  <a:cubicBezTo>
                    <a:pt x="824" y="1204"/>
                    <a:pt x="804" y="1208"/>
                    <a:pt x="788" y="1216"/>
                  </a:cubicBezTo>
                  <a:cubicBezTo>
                    <a:pt x="662" y="1216"/>
                    <a:pt x="599" y="1310"/>
                    <a:pt x="536" y="1373"/>
                  </a:cubicBezTo>
                  <a:cubicBezTo>
                    <a:pt x="1" y="2413"/>
                    <a:pt x="127" y="3736"/>
                    <a:pt x="1009" y="4618"/>
                  </a:cubicBezTo>
                  <a:cubicBezTo>
                    <a:pt x="1549" y="5135"/>
                    <a:pt x="2230" y="5407"/>
                    <a:pt x="2934" y="5407"/>
                  </a:cubicBezTo>
                  <a:cubicBezTo>
                    <a:pt x="3173" y="5407"/>
                    <a:pt x="3415" y="5375"/>
                    <a:pt x="3655" y="5311"/>
                  </a:cubicBezTo>
                  <a:lnTo>
                    <a:pt x="3907" y="5563"/>
                  </a:lnTo>
                  <a:lnTo>
                    <a:pt x="757" y="8714"/>
                  </a:lnTo>
                  <a:cubicBezTo>
                    <a:pt x="64" y="9344"/>
                    <a:pt x="64" y="10447"/>
                    <a:pt x="757" y="11108"/>
                  </a:cubicBezTo>
                  <a:cubicBezTo>
                    <a:pt x="1088" y="11455"/>
                    <a:pt x="1521" y="11628"/>
                    <a:pt x="1954" y="11628"/>
                  </a:cubicBezTo>
                  <a:cubicBezTo>
                    <a:pt x="2387" y="11628"/>
                    <a:pt x="2820" y="11455"/>
                    <a:pt x="3151" y="11108"/>
                  </a:cubicBezTo>
                  <a:lnTo>
                    <a:pt x="6302" y="7958"/>
                  </a:lnTo>
                  <a:lnTo>
                    <a:pt x="6522" y="8210"/>
                  </a:lnTo>
                  <a:cubicBezTo>
                    <a:pt x="6302" y="9155"/>
                    <a:pt x="6522" y="10132"/>
                    <a:pt x="7247" y="10825"/>
                  </a:cubicBezTo>
                  <a:cubicBezTo>
                    <a:pt x="7765" y="11362"/>
                    <a:pt x="8469" y="11630"/>
                    <a:pt x="9169" y="11630"/>
                  </a:cubicBezTo>
                  <a:cubicBezTo>
                    <a:pt x="9618" y="11630"/>
                    <a:pt x="10066" y="11519"/>
                    <a:pt x="10460" y="11297"/>
                  </a:cubicBezTo>
                  <a:cubicBezTo>
                    <a:pt x="10555" y="11266"/>
                    <a:pt x="10618" y="11140"/>
                    <a:pt x="10618" y="11077"/>
                  </a:cubicBezTo>
                  <a:cubicBezTo>
                    <a:pt x="10618" y="11014"/>
                    <a:pt x="10586" y="10888"/>
                    <a:pt x="10555" y="10793"/>
                  </a:cubicBezTo>
                  <a:lnTo>
                    <a:pt x="9263" y="9501"/>
                  </a:lnTo>
                  <a:cubicBezTo>
                    <a:pt x="9137" y="9375"/>
                    <a:pt x="9137" y="9155"/>
                    <a:pt x="9263" y="9029"/>
                  </a:cubicBezTo>
                  <a:cubicBezTo>
                    <a:pt x="9310" y="8966"/>
                    <a:pt x="9397" y="8934"/>
                    <a:pt x="9488" y="8934"/>
                  </a:cubicBezTo>
                  <a:cubicBezTo>
                    <a:pt x="9578" y="8934"/>
                    <a:pt x="9673" y="8966"/>
                    <a:pt x="9736" y="9029"/>
                  </a:cubicBezTo>
                  <a:lnTo>
                    <a:pt x="11027" y="10321"/>
                  </a:lnTo>
                  <a:cubicBezTo>
                    <a:pt x="11075" y="10392"/>
                    <a:pt x="11157" y="10427"/>
                    <a:pt x="11236" y="10427"/>
                  </a:cubicBezTo>
                  <a:cubicBezTo>
                    <a:pt x="11262" y="10427"/>
                    <a:pt x="11287" y="10423"/>
                    <a:pt x="11311" y="10415"/>
                  </a:cubicBezTo>
                  <a:cubicBezTo>
                    <a:pt x="11405" y="10415"/>
                    <a:pt x="11500" y="10321"/>
                    <a:pt x="11532" y="10258"/>
                  </a:cubicBezTo>
                  <a:cubicBezTo>
                    <a:pt x="12099" y="9218"/>
                    <a:pt x="11973" y="7895"/>
                    <a:pt x="11059" y="7013"/>
                  </a:cubicBezTo>
                  <a:cubicBezTo>
                    <a:pt x="10542" y="6496"/>
                    <a:pt x="9850" y="6224"/>
                    <a:pt x="9139" y="6224"/>
                  </a:cubicBezTo>
                  <a:cubicBezTo>
                    <a:pt x="8897" y="6224"/>
                    <a:pt x="8653" y="6255"/>
                    <a:pt x="8413" y="6320"/>
                  </a:cubicBezTo>
                  <a:lnTo>
                    <a:pt x="7719" y="5595"/>
                  </a:lnTo>
                  <a:lnTo>
                    <a:pt x="9578" y="3736"/>
                  </a:lnTo>
                  <a:lnTo>
                    <a:pt x="9799" y="3988"/>
                  </a:lnTo>
                  <a:cubicBezTo>
                    <a:pt x="9867" y="4056"/>
                    <a:pt x="9958" y="4089"/>
                    <a:pt x="10051" y="4089"/>
                  </a:cubicBezTo>
                  <a:cubicBezTo>
                    <a:pt x="10172" y="4089"/>
                    <a:pt x="10294" y="4032"/>
                    <a:pt x="10366" y="3925"/>
                  </a:cubicBezTo>
                  <a:lnTo>
                    <a:pt x="11815" y="1499"/>
                  </a:lnTo>
                  <a:cubicBezTo>
                    <a:pt x="11878" y="1373"/>
                    <a:pt x="11878" y="1184"/>
                    <a:pt x="11784" y="1090"/>
                  </a:cubicBezTo>
                  <a:lnTo>
                    <a:pt x="10775" y="82"/>
                  </a:lnTo>
                  <a:cubicBezTo>
                    <a:pt x="10723" y="30"/>
                    <a:pt x="10652" y="6"/>
                    <a:pt x="10573" y="6"/>
                  </a:cubicBezTo>
                  <a:cubicBezTo>
                    <a:pt x="10507" y="6"/>
                    <a:pt x="10437" y="22"/>
                    <a:pt x="10366" y="50"/>
                  </a:cubicBezTo>
                  <a:lnTo>
                    <a:pt x="7940" y="1499"/>
                  </a:lnTo>
                  <a:cubicBezTo>
                    <a:pt x="7751" y="1625"/>
                    <a:pt x="7719" y="1909"/>
                    <a:pt x="7877" y="2066"/>
                  </a:cubicBezTo>
                  <a:lnTo>
                    <a:pt x="8097" y="2287"/>
                  </a:lnTo>
                  <a:lnTo>
                    <a:pt x="6270" y="4146"/>
                  </a:lnTo>
                  <a:lnTo>
                    <a:pt x="5546" y="3421"/>
                  </a:lnTo>
                  <a:cubicBezTo>
                    <a:pt x="5798" y="2476"/>
                    <a:pt x="5546" y="1499"/>
                    <a:pt x="4852" y="806"/>
                  </a:cubicBezTo>
                  <a:cubicBezTo>
                    <a:pt x="4315" y="269"/>
                    <a:pt x="3615" y="1"/>
                    <a:pt x="29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89" name="Google Shape;6189;p53"/>
            <p:cNvSpPr/>
            <p:nvPr/>
          </p:nvSpPr>
          <p:spPr>
            <a:xfrm>
              <a:off x="-31838650" y="2838200"/>
              <a:ext cx="70100" cy="68550"/>
            </a:xfrm>
            <a:custGeom>
              <a:avLst/>
              <a:gdLst/>
              <a:ahLst/>
              <a:cxnLst/>
              <a:rect l="l" t="t" r="r" b="b"/>
              <a:pathLst>
                <a:path w="2804" h="2742" extrusionOk="0">
                  <a:moveTo>
                    <a:pt x="2430" y="0"/>
                  </a:moveTo>
                  <a:cubicBezTo>
                    <a:pt x="2339" y="0"/>
                    <a:pt x="2253" y="32"/>
                    <a:pt x="2205" y="95"/>
                  </a:cubicBezTo>
                  <a:lnTo>
                    <a:pt x="95" y="2174"/>
                  </a:lnTo>
                  <a:cubicBezTo>
                    <a:pt x="0" y="2300"/>
                    <a:pt x="0" y="2521"/>
                    <a:pt x="95" y="2647"/>
                  </a:cubicBezTo>
                  <a:cubicBezTo>
                    <a:pt x="158" y="2710"/>
                    <a:pt x="236" y="2741"/>
                    <a:pt x="319" y="2741"/>
                  </a:cubicBezTo>
                  <a:cubicBezTo>
                    <a:pt x="402" y="2741"/>
                    <a:pt x="488" y="2710"/>
                    <a:pt x="567" y="2647"/>
                  </a:cubicBezTo>
                  <a:lnTo>
                    <a:pt x="2678" y="567"/>
                  </a:lnTo>
                  <a:cubicBezTo>
                    <a:pt x="2804" y="441"/>
                    <a:pt x="2804" y="221"/>
                    <a:pt x="2678" y="95"/>
                  </a:cubicBezTo>
                  <a:cubicBezTo>
                    <a:pt x="2615" y="32"/>
                    <a:pt x="2520" y="0"/>
                    <a:pt x="24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190" name="Google Shape;6190;p53"/>
          <p:cNvSpPr/>
          <p:nvPr/>
        </p:nvSpPr>
        <p:spPr>
          <a:xfrm>
            <a:off x="9803186" y="2811034"/>
            <a:ext cx="448965" cy="446597"/>
          </a:xfrm>
          <a:custGeom>
            <a:avLst/>
            <a:gdLst/>
            <a:ahLst/>
            <a:cxnLst/>
            <a:rect l="l" t="t" r="r" b="b"/>
            <a:pathLst>
              <a:path w="11752" h="11690" extrusionOk="0">
                <a:moveTo>
                  <a:pt x="5923" y="694"/>
                </a:moveTo>
                <a:cubicBezTo>
                  <a:pt x="6490" y="694"/>
                  <a:pt x="6963" y="1166"/>
                  <a:pt x="6963" y="1765"/>
                </a:cubicBezTo>
                <a:cubicBezTo>
                  <a:pt x="6963" y="2332"/>
                  <a:pt x="6490" y="2805"/>
                  <a:pt x="5923" y="2805"/>
                </a:cubicBezTo>
                <a:cubicBezTo>
                  <a:pt x="5325" y="2805"/>
                  <a:pt x="4852" y="2332"/>
                  <a:pt x="4852" y="1765"/>
                </a:cubicBezTo>
                <a:cubicBezTo>
                  <a:pt x="4852" y="1229"/>
                  <a:pt x="5325" y="694"/>
                  <a:pt x="5923" y="694"/>
                </a:cubicBezTo>
                <a:close/>
                <a:moveTo>
                  <a:pt x="2489" y="3466"/>
                </a:moveTo>
                <a:cubicBezTo>
                  <a:pt x="2678" y="3466"/>
                  <a:pt x="2836" y="3624"/>
                  <a:pt x="2836" y="3813"/>
                </a:cubicBezTo>
                <a:lnTo>
                  <a:pt x="2836" y="4916"/>
                </a:lnTo>
                <a:cubicBezTo>
                  <a:pt x="2678" y="4947"/>
                  <a:pt x="2584" y="5042"/>
                  <a:pt x="2458" y="5168"/>
                </a:cubicBezTo>
                <a:cubicBezTo>
                  <a:pt x="2363" y="5231"/>
                  <a:pt x="2300" y="5357"/>
                  <a:pt x="2237" y="5420"/>
                </a:cubicBezTo>
                <a:cubicBezTo>
                  <a:pt x="2174" y="5357"/>
                  <a:pt x="2143" y="5262"/>
                  <a:pt x="2143" y="5199"/>
                </a:cubicBezTo>
                <a:lnTo>
                  <a:pt x="2143" y="3813"/>
                </a:lnTo>
                <a:cubicBezTo>
                  <a:pt x="2143" y="3624"/>
                  <a:pt x="2300" y="3466"/>
                  <a:pt x="2489" y="3466"/>
                </a:cubicBezTo>
                <a:close/>
                <a:moveTo>
                  <a:pt x="9326" y="3466"/>
                </a:moveTo>
                <a:cubicBezTo>
                  <a:pt x="9546" y="3466"/>
                  <a:pt x="9704" y="3624"/>
                  <a:pt x="9704" y="3813"/>
                </a:cubicBezTo>
                <a:lnTo>
                  <a:pt x="9704" y="5199"/>
                </a:lnTo>
                <a:cubicBezTo>
                  <a:pt x="9704" y="5262"/>
                  <a:pt x="9641" y="5357"/>
                  <a:pt x="9578" y="5420"/>
                </a:cubicBezTo>
                <a:cubicBezTo>
                  <a:pt x="9546" y="5294"/>
                  <a:pt x="9452" y="5231"/>
                  <a:pt x="9389" y="5168"/>
                </a:cubicBezTo>
                <a:cubicBezTo>
                  <a:pt x="9263" y="5042"/>
                  <a:pt x="9137" y="4947"/>
                  <a:pt x="8979" y="4916"/>
                </a:cubicBezTo>
                <a:lnTo>
                  <a:pt x="8979" y="3813"/>
                </a:lnTo>
                <a:cubicBezTo>
                  <a:pt x="9011" y="3624"/>
                  <a:pt x="9168" y="3466"/>
                  <a:pt x="9326" y="3466"/>
                </a:cubicBezTo>
                <a:close/>
                <a:moveTo>
                  <a:pt x="5923" y="3466"/>
                </a:moveTo>
                <a:cubicBezTo>
                  <a:pt x="6900" y="3466"/>
                  <a:pt x="7814" y="4096"/>
                  <a:pt x="8160" y="4947"/>
                </a:cubicBezTo>
                <a:cubicBezTo>
                  <a:pt x="8066" y="5010"/>
                  <a:pt x="8003" y="5042"/>
                  <a:pt x="7971" y="5105"/>
                </a:cubicBezTo>
                <a:lnTo>
                  <a:pt x="6081" y="6963"/>
                </a:lnTo>
                <a:cubicBezTo>
                  <a:pt x="6018" y="6995"/>
                  <a:pt x="5955" y="7089"/>
                  <a:pt x="5923" y="7152"/>
                </a:cubicBezTo>
                <a:cubicBezTo>
                  <a:pt x="5860" y="7089"/>
                  <a:pt x="5797" y="7026"/>
                  <a:pt x="5766" y="6963"/>
                </a:cubicBezTo>
                <a:lnTo>
                  <a:pt x="3876" y="5105"/>
                </a:lnTo>
                <a:cubicBezTo>
                  <a:pt x="3781" y="5042"/>
                  <a:pt x="3750" y="5010"/>
                  <a:pt x="3655" y="4947"/>
                </a:cubicBezTo>
                <a:cubicBezTo>
                  <a:pt x="4033" y="4096"/>
                  <a:pt x="4915" y="3466"/>
                  <a:pt x="5923" y="3466"/>
                </a:cubicBezTo>
                <a:close/>
                <a:moveTo>
                  <a:pt x="10744" y="2049"/>
                </a:moveTo>
                <a:cubicBezTo>
                  <a:pt x="10964" y="2049"/>
                  <a:pt x="11122" y="2206"/>
                  <a:pt x="11122" y="2395"/>
                </a:cubicBezTo>
                <a:lnTo>
                  <a:pt x="11122" y="6144"/>
                </a:lnTo>
                <a:lnTo>
                  <a:pt x="11059" y="6144"/>
                </a:lnTo>
                <a:cubicBezTo>
                  <a:pt x="11059" y="6333"/>
                  <a:pt x="11027" y="6491"/>
                  <a:pt x="10901" y="6648"/>
                </a:cubicBezTo>
                <a:lnTo>
                  <a:pt x="9263" y="9421"/>
                </a:lnTo>
                <a:cubicBezTo>
                  <a:pt x="9105" y="9673"/>
                  <a:pt x="9011" y="9956"/>
                  <a:pt x="9011" y="10271"/>
                </a:cubicBezTo>
                <a:lnTo>
                  <a:pt x="9011" y="10933"/>
                </a:lnTo>
                <a:lnTo>
                  <a:pt x="6270" y="10933"/>
                </a:lnTo>
                <a:lnTo>
                  <a:pt x="6270" y="8097"/>
                </a:lnTo>
                <a:cubicBezTo>
                  <a:pt x="6270" y="7845"/>
                  <a:pt x="6396" y="7593"/>
                  <a:pt x="6585" y="7404"/>
                </a:cubicBezTo>
                <a:lnTo>
                  <a:pt x="8475" y="5546"/>
                </a:lnTo>
                <a:cubicBezTo>
                  <a:pt x="8538" y="5483"/>
                  <a:pt x="8625" y="5451"/>
                  <a:pt x="8712" y="5451"/>
                </a:cubicBezTo>
                <a:cubicBezTo>
                  <a:pt x="8798" y="5451"/>
                  <a:pt x="8885" y="5483"/>
                  <a:pt x="8948" y="5546"/>
                </a:cubicBezTo>
                <a:cubicBezTo>
                  <a:pt x="9074" y="5672"/>
                  <a:pt x="9074" y="5892"/>
                  <a:pt x="8948" y="6018"/>
                </a:cubicBezTo>
                <a:lnTo>
                  <a:pt x="7751" y="7215"/>
                </a:lnTo>
                <a:cubicBezTo>
                  <a:pt x="7656" y="7310"/>
                  <a:pt x="7656" y="7562"/>
                  <a:pt x="7751" y="7656"/>
                </a:cubicBezTo>
                <a:cubicBezTo>
                  <a:pt x="7814" y="7719"/>
                  <a:pt x="7908" y="7751"/>
                  <a:pt x="7999" y="7751"/>
                </a:cubicBezTo>
                <a:cubicBezTo>
                  <a:pt x="8089" y="7751"/>
                  <a:pt x="8176" y="7719"/>
                  <a:pt x="8223" y="7656"/>
                </a:cubicBezTo>
                <a:lnTo>
                  <a:pt x="10082" y="5829"/>
                </a:lnTo>
                <a:cubicBezTo>
                  <a:pt x="10271" y="5609"/>
                  <a:pt x="10397" y="5388"/>
                  <a:pt x="10397" y="5105"/>
                </a:cubicBezTo>
                <a:lnTo>
                  <a:pt x="10397" y="2395"/>
                </a:lnTo>
                <a:cubicBezTo>
                  <a:pt x="10397" y="2206"/>
                  <a:pt x="10555" y="2049"/>
                  <a:pt x="10744" y="2049"/>
                </a:cubicBezTo>
                <a:close/>
                <a:moveTo>
                  <a:pt x="1103" y="2080"/>
                </a:moveTo>
                <a:cubicBezTo>
                  <a:pt x="1292" y="2080"/>
                  <a:pt x="1450" y="2238"/>
                  <a:pt x="1450" y="2427"/>
                </a:cubicBezTo>
                <a:lnTo>
                  <a:pt x="1450" y="5168"/>
                </a:lnTo>
                <a:cubicBezTo>
                  <a:pt x="1450" y="5420"/>
                  <a:pt x="1576" y="5672"/>
                  <a:pt x="1796" y="5861"/>
                </a:cubicBezTo>
                <a:lnTo>
                  <a:pt x="3624" y="7719"/>
                </a:lnTo>
                <a:cubicBezTo>
                  <a:pt x="3687" y="7782"/>
                  <a:pt x="3781" y="7814"/>
                  <a:pt x="3872" y="7814"/>
                </a:cubicBezTo>
                <a:cubicBezTo>
                  <a:pt x="3962" y="7814"/>
                  <a:pt x="4049" y="7782"/>
                  <a:pt x="4096" y="7719"/>
                </a:cubicBezTo>
                <a:cubicBezTo>
                  <a:pt x="4222" y="7593"/>
                  <a:pt x="4222" y="7373"/>
                  <a:pt x="4096" y="7247"/>
                </a:cubicBezTo>
                <a:lnTo>
                  <a:pt x="2930" y="6050"/>
                </a:lnTo>
                <a:cubicBezTo>
                  <a:pt x="2804" y="5955"/>
                  <a:pt x="2804" y="5703"/>
                  <a:pt x="2930" y="5577"/>
                </a:cubicBezTo>
                <a:cubicBezTo>
                  <a:pt x="2978" y="5530"/>
                  <a:pt x="3064" y="5506"/>
                  <a:pt x="3155" y="5506"/>
                </a:cubicBezTo>
                <a:cubicBezTo>
                  <a:pt x="3245" y="5506"/>
                  <a:pt x="3340" y="5530"/>
                  <a:pt x="3403" y="5577"/>
                </a:cubicBezTo>
                <a:lnTo>
                  <a:pt x="5293" y="7436"/>
                </a:lnTo>
                <a:cubicBezTo>
                  <a:pt x="5482" y="7625"/>
                  <a:pt x="5608" y="7877"/>
                  <a:pt x="5608" y="8161"/>
                </a:cubicBezTo>
                <a:lnTo>
                  <a:pt x="5608" y="10996"/>
                </a:lnTo>
                <a:lnTo>
                  <a:pt x="2836" y="10996"/>
                </a:lnTo>
                <a:lnTo>
                  <a:pt x="2836" y="10303"/>
                </a:lnTo>
                <a:cubicBezTo>
                  <a:pt x="2804" y="10051"/>
                  <a:pt x="2710" y="9736"/>
                  <a:pt x="2552" y="9452"/>
                </a:cubicBezTo>
                <a:lnTo>
                  <a:pt x="914" y="6680"/>
                </a:lnTo>
                <a:cubicBezTo>
                  <a:pt x="851" y="6522"/>
                  <a:pt x="757" y="6333"/>
                  <a:pt x="757" y="6176"/>
                </a:cubicBezTo>
                <a:lnTo>
                  <a:pt x="757" y="2427"/>
                </a:lnTo>
                <a:cubicBezTo>
                  <a:pt x="757" y="2238"/>
                  <a:pt x="914" y="2080"/>
                  <a:pt x="1103" y="2080"/>
                </a:cubicBezTo>
                <a:close/>
                <a:moveTo>
                  <a:pt x="5860" y="1"/>
                </a:moveTo>
                <a:cubicBezTo>
                  <a:pt x="4915" y="1"/>
                  <a:pt x="4128" y="788"/>
                  <a:pt x="4128" y="1734"/>
                </a:cubicBezTo>
                <a:cubicBezTo>
                  <a:pt x="4128" y="2206"/>
                  <a:pt x="4348" y="2647"/>
                  <a:pt x="4695" y="2994"/>
                </a:cubicBezTo>
                <a:cubicBezTo>
                  <a:pt x="4411" y="3120"/>
                  <a:pt x="4191" y="3214"/>
                  <a:pt x="3939" y="3435"/>
                </a:cubicBezTo>
                <a:cubicBezTo>
                  <a:pt x="3750" y="3592"/>
                  <a:pt x="3592" y="3750"/>
                  <a:pt x="3435" y="3939"/>
                </a:cubicBezTo>
                <a:lnTo>
                  <a:pt x="3435" y="3813"/>
                </a:lnTo>
                <a:cubicBezTo>
                  <a:pt x="3435" y="3246"/>
                  <a:pt x="2962" y="2805"/>
                  <a:pt x="2395" y="2805"/>
                </a:cubicBezTo>
                <a:cubicBezTo>
                  <a:pt x="2300" y="2805"/>
                  <a:pt x="2174" y="2836"/>
                  <a:pt x="2048" y="2836"/>
                </a:cubicBezTo>
                <a:lnTo>
                  <a:pt x="2048" y="2427"/>
                </a:lnTo>
                <a:cubicBezTo>
                  <a:pt x="2048" y="1891"/>
                  <a:pt x="1576" y="1418"/>
                  <a:pt x="1040" y="1418"/>
                </a:cubicBezTo>
                <a:cubicBezTo>
                  <a:pt x="473" y="1418"/>
                  <a:pt x="0" y="1891"/>
                  <a:pt x="0" y="2427"/>
                </a:cubicBezTo>
                <a:lnTo>
                  <a:pt x="0" y="6176"/>
                </a:lnTo>
                <a:cubicBezTo>
                  <a:pt x="0" y="6491"/>
                  <a:pt x="95" y="6806"/>
                  <a:pt x="253" y="7026"/>
                </a:cubicBezTo>
                <a:lnTo>
                  <a:pt x="1891" y="9799"/>
                </a:lnTo>
                <a:cubicBezTo>
                  <a:pt x="1985" y="9956"/>
                  <a:pt x="2048" y="10145"/>
                  <a:pt x="2048" y="10303"/>
                </a:cubicBezTo>
                <a:lnTo>
                  <a:pt x="2048" y="11342"/>
                </a:lnTo>
                <a:cubicBezTo>
                  <a:pt x="2048" y="11532"/>
                  <a:pt x="2206" y="11689"/>
                  <a:pt x="2395" y="11689"/>
                </a:cubicBezTo>
                <a:lnTo>
                  <a:pt x="9294" y="11689"/>
                </a:lnTo>
                <a:cubicBezTo>
                  <a:pt x="9483" y="11689"/>
                  <a:pt x="9641" y="11532"/>
                  <a:pt x="9641" y="11342"/>
                </a:cubicBezTo>
                <a:lnTo>
                  <a:pt x="9641" y="10303"/>
                </a:lnTo>
                <a:cubicBezTo>
                  <a:pt x="9641" y="10114"/>
                  <a:pt x="9704" y="9956"/>
                  <a:pt x="9799" y="9799"/>
                </a:cubicBezTo>
                <a:lnTo>
                  <a:pt x="11468" y="7026"/>
                </a:lnTo>
                <a:cubicBezTo>
                  <a:pt x="11626" y="6774"/>
                  <a:pt x="11689" y="6491"/>
                  <a:pt x="11689" y="6176"/>
                </a:cubicBezTo>
                <a:lnTo>
                  <a:pt x="11689" y="2427"/>
                </a:lnTo>
                <a:cubicBezTo>
                  <a:pt x="11752" y="1891"/>
                  <a:pt x="11279" y="1418"/>
                  <a:pt x="10712" y="1418"/>
                </a:cubicBezTo>
                <a:cubicBezTo>
                  <a:pt x="10177" y="1418"/>
                  <a:pt x="9704" y="1891"/>
                  <a:pt x="9704" y="2427"/>
                </a:cubicBezTo>
                <a:lnTo>
                  <a:pt x="9704" y="2836"/>
                </a:lnTo>
                <a:cubicBezTo>
                  <a:pt x="9578" y="2805"/>
                  <a:pt x="9452" y="2805"/>
                  <a:pt x="9326" y="2805"/>
                </a:cubicBezTo>
                <a:cubicBezTo>
                  <a:pt x="8790" y="2805"/>
                  <a:pt x="8318" y="3246"/>
                  <a:pt x="8318" y="3813"/>
                </a:cubicBezTo>
                <a:lnTo>
                  <a:pt x="8318" y="3939"/>
                </a:lnTo>
                <a:cubicBezTo>
                  <a:pt x="8160" y="3750"/>
                  <a:pt x="8003" y="3592"/>
                  <a:pt x="7814" y="3435"/>
                </a:cubicBezTo>
                <a:cubicBezTo>
                  <a:pt x="7562" y="3246"/>
                  <a:pt x="7341" y="3088"/>
                  <a:pt x="7058" y="2994"/>
                </a:cubicBezTo>
                <a:cubicBezTo>
                  <a:pt x="7404" y="2647"/>
                  <a:pt x="7593" y="2206"/>
                  <a:pt x="7593" y="1734"/>
                </a:cubicBezTo>
                <a:cubicBezTo>
                  <a:pt x="7593" y="788"/>
                  <a:pt x="6806" y="1"/>
                  <a:pt x="586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191" name="Google Shape;6191;p53"/>
          <p:cNvGrpSpPr/>
          <p:nvPr/>
        </p:nvGrpSpPr>
        <p:grpSpPr>
          <a:xfrm>
            <a:off x="2496815" y="2242202"/>
            <a:ext cx="446559" cy="447781"/>
            <a:chOff x="-35136450" y="1912725"/>
            <a:chExt cx="292225" cy="293025"/>
          </a:xfrm>
        </p:grpSpPr>
        <p:sp>
          <p:nvSpPr>
            <p:cNvPr id="6192" name="Google Shape;6192;p53"/>
            <p:cNvSpPr/>
            <p:nvPr/>
          </p:nvSpPr>
          <p:spPr>
            <a:xfrm>
              <a:off x="-35136450" y="2050575"/>
              <a:ext cx="155975" cy="155175"/>
            </a:xfrm>
            <a:custGeom>
              <a:avLst/>
              <a:gdLst/>
              <a:ahLst/>
              <a:cxnLst/>
              <a:rect l="l" t="t" r="r" b="b"/>
              <a:pathLst>
                <a:path w="6239" h="6207" extrusionOk="0">
                  <a:moveTo>
                    <a:pt x="3120" y="693"/>
                  </a:moveTo>
                  <a:cubicBezTo>
                    <a:pt x="3718" y="693"/>
                    <a:pt x="4191" y="1166"/>
                    <a:pt x="4191" y="1702"/>
                  </a:cubicBezTo>
                  <a:cubicBezTo>
                    <a:pt x="4191" y="2269"/>
                    <a:pt x="3718" y="2741"/>
                    <a:pt x="3120" y="2741"/>
                  </a:cubicBezTo>
                  <a:cubicBezTo>
                    <a:pt x="2521" y="2741"/>
                    <a:pt x="2049" y="2269"/>
                    <a:pt x="2049" y="1702"/>
                  </a:cubicBezTo>
                  <a:cubicBezTo>
                    <a:pt x="2049" y="1166"/>
                    <a:pt x="2521" y="693"/>
                    <a:pt x="3120" y="693"/>
                  </a:cubicBezTo>
                  <a:close/>
                  <a:moveTo>
                    <a:pt x="3120" y="3434"/>
                  </a:moveTo>
                  <a:cubicBezTo>
                    <a:pt x="4348" y="3434"/>
                    <a:pt x="5357" y="4348"/>
                    <a:pt x="5514" y="5514"/>
                  </a:cubicBezTo>
                  <a:lnTo>
                    <a:pt x="757" y="5514"/>
                  </a:lnTo>
                  <a:cubicBezTo>
                    <a:pt x="883" y="4348"/>
                    <a:pt x="1891" y="3434"/>
                    <a:pt x="3120" y="3434"/>
                  </a:cubicBezTo>
                  <a:close/>
                  <a:moveTo>
                    <a:pt x="3120" y="0"/>
                  </a:moveTo>
                  <a:cubicBezTo>
                    <a:pt x="2175" y="0"/>
                    <a:pt x="1387" y="756"/>
                    <a:pt x="1387" y="1702"/>
                  </a:cubicBezTo>
                  <a:cubicBezTo>
                    <a:pt x="1387" y="2174"/>
                    <a:pt x="1576" y="2615"/>
                    <a:pt x="1891" y="2930"/>
                  </a:cubicBezTo>
                  <a:lnTo>
                    <a:pt x="1954" y="2962"/>
                  </a:lnTo>
                  <a:cubicBezTo>
                    <a:pt x="851" y="3403"/>
                    <a:pt x="1" y="4506"/>
                    <a:pt x="1" y="5829"/>
                  </a:cubicBezTo>
                  <a:cubicBezTo>
                    <a:pt x="1" y="6049"/>
                    <a:pt x="158" y="6207"/>
                    <a:pt x="379" y="6207"/>
                  </a:cubicBezTo>
                  <a:lnTo>
                    <a:pt x="5892" y="6207"/>
                  </a:lnTo>
                  <a:cubicBezTo>
                    <a:pt x="6081" y="6207"/>
                    <a:pt x="6239" y="6049"/>
                    <a:pt x="6239" y="5829"/>
                  </a:cubicBezTo>
                  <a:cubicBezTo>
                    <a:pt x="6239" y="4537"/>
                    <a:pt x="5420" y="3434"/>
                    <a:pt x="4317" y="2962"/>
                  </a:cubicBezTo>
                  <a:lnTo>
                    <a:pt x="4348" y="2930"/>
                  </a:lnTo>
                  <a:cubicBezTo>
                    <a:pt x="4663" y="2615"/>
                    <a:pt x="4852" y="2174"/>
                    <a:pt x="4852" y="1702"/>
                  </a:cubicBezTo>
                  <a:cubicBezTo>
                    <a:pt x="4852" y="756"/>
                    <a:pt x="4065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3" name="Google Shape;6193;p53"/>
            <p:cNvSpPr/>
            <p:nvPr/>
          </p:nvSpPr>
          <p:spPr>
            <a:xfrm>
              <a:off x="-34964750" y="1947400"/>
              <a:ext cx="68550" cy="103200"/>
            </a:xfrm>
            <a:custGeom>
              <a:avLst/>
              <a:gdLst/>
              <a:ahLst/>
              <a:cxnLst/>
              <a:rect l="l" t="t" r="r" b="b"/>
              <a:pathLst>
                <a:path w="2742" h="4128" extrusionOk="0">
                  <a:moveTo>
                    <a:pt x="1387" y="725"/>
                  </a:moveTo>
                  <a:cubicBezTo>
                    <a:pt x="1765" y="725"/>
                    <a:pt x="2049" y="1008"/>
                    <a:pt x="2049" y="1386"/>
                  </a:cubicBezTo>
                  <a:lnTo>
                    <a:pt x="2049" y="2773"/>
                  </a:lnTo>
                  <a:cubicBezTo>
                    <a:pt x="2049" y="2836"/>
                    <a:pt x="2049" y="2867"/>
                    <a:pt x="2017" y="2930"/>
                  </a:cubicBezTo>
                  <a:lnTo>
                    <a:pt x="1923" y="2836"/>
                  </a:lnTo>
                  <a:cubicBezTo>
                    <a:pt x="1860" y="2773"/>
                    <a:pt x="1773" y="2741"/>
                    <a:pt x="1686" y="2741"/>
                  </a:cubicBezTo>
                  <a:cubicBezTo>
                    <a:pt x="1600" y="2741"/>
                    <a:pt x="1513" y="2773"/>
                    <a:pt x="1450" y="2836"/>
                  </a:cubicBezTo>
                  <a:cubicBezTo>
                    <a:pt x="1324" y="2962"/>
                    <a:pt x="1324" y="3182"/>
                    <a:pt x="1450" y="3308"/>
                  </a:cubicBezTo>
                  <a:lnTo>
                    <a:pt x="1545" y="3403"/>
                  </a:lnTo>
                  <a:cubicBezTo>
                    <a:pt x="1482" y="3434"/>
                    <a:pt x="1450" y="3434"/>
                    <a:pt x="1387" y="3434"/>
                  </a:cubicBezTo>
                  <a:cubicBezTo>
                    <a:pt x="977" y="3434"/>
                    <a:pt x="694" y="3119"/>
                    <a:pt x="694" y="2773"/>
                  </a:cubicBezTo>
                  <a:lnTo>
                    <a:pt x="694" y="1386"/>
                  </a:lnTo>
                  <a:cubicBezTo>
                    <a:pt x="694" y="977"/>
                    <a:pt x="1040" y="725"/>
                    <a:pt x="1387" y="725"/>
                  </a:cubicBezTo>
                  <a:close/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lnTo>
                    <a:pt x="1" y="2773"/>
                  </a:lnTo>
                  <a:cubicBezTo>
                    <a:pt x="1" y="3497"/>
                    <a:pt x="631" y="4127"/>
                    <a:pt x="1387" y="4127"/>
                  </a:cubicBezTo>
                  <a:cubicBezTo>
                    <a:pt x="1608" y="4127"/>
                    <a:pt x="1860" y="4064"/>
                    <a:pt x="2080" y="3938"/>
                  </a:cubicBezTo>
                  <a:lnTo>
                    <a:pt x="2175" y="4033"/>
                  </a:lnTo>
                  <a:cubicBezTo>
                    <a:pt x="2222" y="4080"/>
                    <a:pt x="2309" y="4104"/>
                    <a:pt x="2399" y="4104"/>
                  </a:cubicBezTo>
                  <a:cubicBezTo>
                    <a:pt x="2490" y="4104"/>
                    <a:pt x="2584" y="4080"/>
                    <a:pt x="2647" y="4033"/>
                  </a:cubicBezTo>
                  <a:cubicBezTo>
                    <a:pt x="2742" y="3907"/>
                    <a:pt x="2742" y="3655"/>
                    <a:pt x="2647" y="3560"/>
                  </a:cubicBezTo>
                  <a:lnTo>
                    <a:pt x="2553" y="3466"/>
                  </a:lnTo>
                  <a:cubicBezTo>
                    <a:pt x="2679" y="3277"/>
                    <a:pt x="2742" y="3025"/>
                    <a:pt x="2742" y="2773"/>
                  </a:cubicBezTo>
                  <a:lnTo>
                    <a:pt x="2742" y="1386"/>
                  </a:lnTo>
                  <a:cubicBezTo>
                    <a:pt x="2742" y="630"/>
                    <a:pt x="2112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4" name="Google Shape;6194;p53"/>
            <p:cNvSpPr/>
            <p:nvPr/>
          </p:nvSpPr>
          <p:spPr>
            <a:xfrm>
              <a:off x="-35016725" y="1912725"/>
              <a:ext cx="172500" cy="172025"/>
            </a:xfrm>
            <a:custGeom>
              <a:avLst/>
              <a:gdLst/>
              <a:ahLst/>
              <a:cxnLst/>
              <a:rect l="l" t="t" r="r" b="b"/>
              <a:pathLst>
                <a:path w="6900" h="6881" extrusionOk="0">
                  <a:moveTo>
                    <a:pt x="3466" y="726"/>
                  </a:moveTo>
                  <a:cubicBezTo>
                    <a:pt x="4947" y="726"/>
                    <a:pt x="6175" y="1954"/>
                    <a:pt x="6175" y="3467"/>
                  </a:cubicBezTo>
                  <a:cubicBezTo>
                    <a:pt x="6207" y="4979"/>
                    <a:pt x="4978" y="6207"/>
                    <a:pt x="3466" y="6207"/>
                  </a:cubicBezTo>
                  <a:cubicBezTo>
                    <a:pt x="2930" y="6207"/>
                    <a:pt x="2426" y="6050"/>
                    <a:pt x="1985" y="5766"/>
                  </a:cubicBezTo>
                  <a:cubicBezTo>
                    <a:pt x="1942" y="5745"/>
                    <a:pt x="1868" y="5708"/>
                    <a:pt x="1806" y="5708"/>
                  </a:cubicBezTo>
                  <a:cubicBezTo>
                    <a:pt x="1778" y="5708"/>
                    <a:pt x="1753" y="5715"/>
                    <a:pt x="1733" y="5735"/>
                  </a:cubicBezTo>
                  <a:lnTo>
                    <a:pt x="946" y="5987"/>
                  </a:lnTo>
                  <a:lnTo>
                    <a:pt x="1198" y="5199"/>
                  </a:lnTo>
                  <a:cubicBezTo>
                    <a:pt x="1261" y="5136"/>
                    <a:pt x="1198" y="5010"/>
                    <a:pt x="1166" y="4947"/>
                  </a:cubicBezTo>
                  <a:cubicBezTo>
                    <a:pt x="914" y="4506"/>
                    <a:pt x="757" y="4002"/>
                    <a:pt x="757" y="3467"/>
                  </a:cubicBezTo>
                  <a:cubicBezTo>
                    <a:pt x="757" y="1954"/>
                    <a:pt x="1954" y="726"/>
                    <a:pt x="3466" y="72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45"/>
                    <a:pt x="32" y="3435"/>
                  </a:cubicBezTo>
                  <a:cubicBezTo>
                    <a:pt x="32" y="4034"/>
                    <a:pt x="190" y="4569"/>
                    <a:pt x="473" y="5136"/>
                  </a:cubicBezTo>
                  <a:lnTo>
                    <a:pt x="32" y="6428"/>
                  </a:lnTo>
                  <a:cubicBezTo>
                    <a:pt x="0" y="6554"/>
                    <a:pt x="32" y="6712"/>
                    <a:pt x="95" y="6775"/>
                  </a:cubicBezTo>
                  <a:cubicBezTo>
                    <a:pt x="166" y="6845"/>
                    <a:pt x="272" y="6881"/>
                    <a:pt x="374" y="6881"/>
                  </a:cubicBezTo>
                  <a:cubicBezTo>
                    <a:pt x="408" y="6881"/>
                    <a:pt x="442" y="6877"/>
                    <a:pt x="473" y="6869"/>
                  </a:cubicBezTo>
                  <a:lnTo>
                    <a:pt x="1765" y="6428"/>
                  </a:lnTo>
                  <a:cubicBezTo>
                    <a:pt x="2269" y="6712"/>
                    <a:pt x="2867" y="6869"/>
                    <a:pt x="3466" y="6869"/>
                  </a:cubicBezTo>
                  <a:cubicBezTo>
                    <a:pt x="5356" y="6869"/>
                    <a:pt x="6900" y="5325"/>
                    <a:pt x="6900" y="3435"/>
                  </a:cubicBezTo>
                  <a:cubicBezTo>
                    <a:pt x="6869" y="1576"/>
                    <a:pt x="5356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195" name="Google Shape;6195;p53"/>
          <p:cNvGrpSpPr/>
          <p:nvPr/>
        </p:nvGrpSpPr>
        <p:grpSpPr>
          <a:xfrm>
            <a:off x="2497407" y="2811183"/>
            <a:ext cx="445375" cy="446024"/>
            <a:chOff x="-35134875" y="2272675"/>
            <a:chExt cx="291450" cy="291875"/>
          </a:xfrm>
        </p:grpSpPr>
        <p:sp>
          <p:nvSpPr>
            <p:cNvPr id="6196" name="Google Shape;6196;p53"/>
            <p:cNvSpPr/>
            <p:nvPr/>
          </p:nvSpPr>
          <p:spPr>
            <a:xfrm>
              <a:off x="-35134875" y="2272675"/>
              <a:ext cx="291450" cy="291875"/>
            </a:xfrm>
            <a:custGeom>
              <a:avLst/>
              <a:gdLst/>
              <a:ahLst/>
              <a:cxnLst/>
              <a:rect l="l" t="t" r="r" b="b"/>
              <a:pathLst>
                <a:path w="11658" h="11675" extrusionOk="0">
                  <a:moveTo>
                    <a:pt x="9925" y="662"/>
                  </a:moveTo>
                  <a:cubicBezTo>
                    <a:pt x="10460" y="662"/>
                    <a:pt x="10933" y="1135"/>
                    <a:pt x="10933" y="1733"/>
                  </a:cubicBezTo>
                  <a:lnTo>
                    <a:pt x="10933" y="5136"/>
                  </a:lnTo>
                  <a:cubicBezTo>
                    <a:pt x="10933" y="5703"/>
                    <a:pt x="10460" y="6176"/>
                    <a:pt x="9925" y="6176"/>
                  </a:cubicBezTo>
                  <a:cubicBezTo>
                    <a:pt x="9704" y="6176"/>
                    <a:pt x="9547" y="6333"/>
                    <a:pt x="9547" y="6522"/>
                  </a:cubicBezTo>
                  <a:lnTo>
                    <a:pt x="9547" y="7751"/>
                  </a:lnTo>
                  <a:lnTo>
                    <a:pt x="8192" y="6365"/>
                  </a:lnTo>
                  <a:lnTo>
                    <a:pt x="8192" y="4474"/>
                  </a:lnTo>
                  <a:cubicBezTo>
                    <a:pt x="8192" y="3529"/>
                    <a:pt x="7404" y="2742"/>
                    <a:pt x="6459" y="2742"/>
                  </a:cubicBezTo>
                  <a:lnTo>
                    <a:pt x="3372" y="2742"/>
                  </a:lnTo>
                  <a:lnTo>
                    <a:pt x="3372" y="1733"/>
                  </a:lnTo>
                  <a:cubicBezTo>
                    <a:pt x="3372" y="1166"/>
                    <a:pt x="3844" y="662"/>
                    <a:pt x="4411" y="662"/>
                  </a:cubicBezTo>
                  <a:close/>
                  <a:moveTo>
                    <a:pt x="6459" y="3403"/>
                  </a:moveTo>
                  <a:cubicBezTo>
                    <a:pt x="6995" y="3403"/>
                    <a:pt x="7499" y="3876"/>
                    <a:pt x="7499" y="4474"/>
                  </a:cubicBezTo>
                  <a:lnTo>
                    <a:pt x="7499" y="7908"/>
                  </a:lnTo>
                  <a:lnTo>
                    <a:pt x="7467" y="7908"/>
                  </a:lnTo>
                  <a:cubicBezTo>
                    <a:pt x="7467" y="8444"/>
                    <a:pt x="6995" y="8917"/>
                    <a:pt x="6396" y="8917"/>
                  </a:cubicBezTo>
                  <a:lnTo>
                    <a:pt x="3687" y="8917"/>
                  </a:lnTo>
                  <a:cubicBezTo>
                    <a:pt x="3624" y="8917"/>
                    <a:pt x="3498" y="8948"/>
                    <a:pt x="3466" y="9043"/>
                  </a:cubicBezTo>
                  <a:lnTo>
                    <a:pt x="1986" y="10492"/>
                  </a:lnTo>
                  <a:lnTo>
                    <a:pt x="1986" y="9295"/>
                  </a:lnTo>
                  <a:cubicBezTo>
                    <a:pt x="1986" y="9074"/>
                    <a:pt x="1828" y="8917"/>
                    <a:pt x="1639" y="8917"/>
                  </a:cubicBezTo>
                  <a:cubicBezTo>
                    <a:pt x="1103" y="8917"/>
                    <a:pt x="631" y="8444"/>
                    <a:pt x="631" y="7908"/>
                  </a:cubicBezTo>
                  <a:lnTo>
                    <a:pt x="631" y="4474"/>
                  </a:lnTo>
                  <a:cubicBezTo>
                    <a:pt x="631" y="3939"/>
                    <a:pt x="1103" y="3403"/>
                    <a:pt x="1639" y="3403"/>
                  </a:cubicBezTo>
                  <a:close/>
                  <a:moveTo>
                    <a:pt x="4411" y="1"/>
                  </a:moveTo>
                  <a:cubicBezTo>
                    <a:pt x="3466" y="1"/>
                    <a:pt x="2710" y="788"/>
                    <a:pt x="2710" y="1733"/>
                  </a:cubicBezTo>
                  <a:lnTo>
                    <a:pt x="2710" y="2742"/>
                  </a:lnTo>
                  <a:lnTo>
                    <a:pt x="1671" y="2742"/>
                  </a:lnTo>
                  <a:cubicBezTo>
                    <a:pt x="725" y="2742"/>
                    <a:pt x="1" y="3529"/>
                    <a:pt x="1" y="4474"/>
                  </a:cubicBezTo>
                  <a:lnTo>
                    <a:pt x="1" y="7908"/>
                  </a:lnTo>
                  <a:cubicBezTo>
                    <a:pt x="1" y="8728"/>
                    <a:pt x="568" y="9452"/>
                    <a:pt x="1355" y="9610"/>
                  </a:cubicBezTo>
                  <a:lnTo>
                    <a:pt x="1355" y="11342"/>
                  </a:lnTo>
                  <a:cubicBezTo>
                    <a:pt x="1355" y="11500"/>
                    <a:pt x="1450" y="11594"/>
                    <a:pt x="1576" y="11657"/>
                  </a:cubicBezTo>
                  <a:cubicBezTo>
                    <a:pt x="1607" y="11668"/>
                    <a:pt x="1646" y="11675"/>
                    <a:pt x="1687" y="11675"/>
                  </a:cubicBezTo>
                  <a:cubicBezTo>
                    <a:pt x="1769" y="11675"/>
                    <a:pt x="1860" y="11647"/>
                    <a:pt x="1923" y="11563"/>
                  </a:cubicBezTo>
                  <a:lnTo>
                    <a:pt x="3876" y="9610"/>
                  </a:lnTo>
                  <a:lnTo>
                    <a:pt x="6491" y="9610"/>
                  </a:lnTo>
                  <a:cubicBezTo>
                    <a:pt x="7436" y="9610"/>
                    <a:pt x="8224" y="8854"/>
                    <a:pt x="8224" y="7908"/>
                  </a:cubicBezTo>
                  <a:lnTo>
                    <a:pt x="8224" y="7341"/>
                  </a:lnTo>
                  <a:lnTo>
                    <a:pt x="9704" y="8822"/>
                  </a:lnTo>
                  <a:cubicBezTo>
                    <a:pt x="9773" y="8868"/>
                    <a:pt x="9876" y="8897"/>
                    <a:pt x="9976" y="8897"/>
                  </a:cubicBezTo>
                  <a:cubicBezTo>
                    <a:pt x="10013" y="8897"/>
                    <a:pt x="10049" y="8893"/>
                    <a:pt x="10082" y="8885"/>
                  </a:cubicBezTo>
                  <a:cubicBezTo>
                    <a:pt x="10208" y="8854"/>
                    <a:pt x="10271" y="8696"/>
                    <a:pt x="10271" y="8570"/>
                  </a:cubicBezTo>
                  <a:lnTo>
                    <a:pt x="10271" y="6837"/>
                  </a:lnTo>
                  <a:cubicBezTo>
                    <a:pt x="11059" y="6680"/>
                    <a:pt x="11658" y="5987"/>
                    <a:pt x="11658" y="5136"/>
                  </a:cubicBezTo>
                  <a:lnTo>
                    <a:pt x="11658" y="1733"/>
                  </a:lnTo>
                  <a:cubicBezTo>
                    <a:pt x="11595" y="788"/>
                    <a:pt x="10870" y="1"/>
                    <a:pt x="99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7" name="Google Shape;6197;p53"/>
            <p:cNvSpPr/>
            <p:nvPr/>
          </p:nvSpPr>
          <p:spPr>
            <a:xfrm>
              <a:off x="-350939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cubicBezTo>
                    <a:pt x="1" y="536"/>
                    <a:pt x="159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8" name="Google Shape;6198;p53"/>
            <p:cNvSpPr/>
            <p:nvPr/>
          </p:nvSpPr>
          <p:spPr>
            <a:xfrm>
              <a:off x="-350427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199" name="Google Shape;6199;p53"/>
            <p:cNvSpPr/>
            <p:nvPr/>
          </p:nvSpPr>
          <p:spPr>
            <a:xfrm>
              <a:off x="-34991525" y="24191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68" y="694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00" name="Google Shape;6200;p53"/>
          <p:cNvGrpSpPr/>
          <p:nvPr/>
        </p:nvGrpSpPr>
        <p:grpSpPr>
          <a:xfrm>
            <a:off x="2549765" y="3337491"/>
            <a:ext cx="340659" cy="445375"/>
            <a:chOff x="-35101800" y="2631050"/>
            <a:chExt cx="222925" cy="291450"/>
          </a:xfrm>
        </p:grpSpPr>
        <p:sp>
          <p:nvSpPr>
            <p:cNvPr id="6201" name="Google Shape;6201;p53"/>
            <p:cNvSpPr/>
            <p:nvPr/>
          </p:nvSpPr>
          <p:spPr>
            <a:xfrm>
              <a:off x="-34999400" y="2699575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2" name="Google Shape;6202;p53"/>
            <p:cNvSpPr/>
            <p:nvPr/>
          </p:nvSpPr>
          <p:spPr>
            <a:xfrm>
              <a:off x="-34999400" y="27326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47" y="0"/>
                  </a:moveTo>
                  <a:cubicBezTo>
                    <a:pt x="158" y="0"/>
                    <a:pt x="1" y="190"/>
                    <a:pt x="1" y="379"/>
                  </a:cubicBezTo>
                  <a:lnTo>
                    <a:pt x="1" y="1765"/>
                  </a:lnTo>
                  <a:cubicBezTo>
                    <a:pt x="1" y="1985"/>
                    <a:pt x="158" y="2111"/>
                    <a:pt x="347" y="2111"/>
                  </a:cubicBezTo>
                  <a:cubicBezTo>
                    <a:pt x="568" y="2111"/>
                    <a:pt x="725" y="1954"/>
                    <a:pt x="725" y="1765"/>
                  </a:cubicBezTo>
                  <a:lnTo>
                    <a:pt x="725" y="379"/>
                  </a:lnTo>
                  <a:cubicBezTo>
                    <a:pt x="725" y="190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3" name="Google Shape;6203;p53"/>
            <p:cNvSpPr/>
            <p:nvPr/>
          </p:nvSpPr>
          <p:spPr>
            <a:xfrm>
              <a:off x="-35067125" y="2665700"/>
              <a:ext cx="153600" cy="154400"/>
            </a:xfrm>
            <a:custGeom>
              <a:avLst/>
              <a:gdLst/>
              <a:ahLst/>
              <a:cxnLst/>
              <a:rect l="l" t="t" r="r" b="b"/>
              <a:pathLst>
                <a:path w="6144" h="6176" extrusionOk="0">
                  <a:moveTo>
                    <a:pt x="3056" y="694"/>
                  </a:moveTo>
                  <a:cubicBezTo>
                    <a:pt x="4411" y="694"/>
                    <a:pt x="5482" y="1765"/>
                    <a:pt x="5482" y="3088"/>
                  </a:cubicBezTo>
                  <a:cubicBezTo>
                    <a:pt x="5482" y="4443"/>
                    <a:pt x="4411" y="5482"/>
                    <a:pt x="3056" y="5482"/>
                  </a:cubicBezTo>
                  <a:cubicBezTo>
                    <a:pt x="1733" y="5482"/>
                    <a:pt x="662" y="4443"/>
                    <a:pt x="662" y="3088"/>
                  </a:cubicBezTo>
                  <a:cubicBezTo>
                    <a:pt x="662" y="1796"/>
                    <a:pt x="1764" y="694"/>
                    <a:pt x="3056" y="69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87"/>
                    <a:pt x="0" y="3088"/>
                  </a:cubicBezTo>
                  <a:cubicBezTo>
                    <a:pt x="0" y="4789"/>
                    <a:pt x="1386" y="6176"/>
                    <a:pt x="3056" y="6176"/>
                  </a:cubicBezTo>
                  <a:cubicBezTo>
                    <a:pt x="4757" y="6176"/>
                    <a:pt x="6144" y="4789"/>
                    <a:pt x="6144" y="3088"/>
                  </a:cubicBezTo>
                  <a:cubicBezTo>
                    <a:pt x="6144" y="1387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4" name="Google Shape;6204;p53"/>
            <p:cNvSpPr/>
            <p:nvPr/>
          </p:nvSpPr>
          <p:spPr>
            <a:xfrm>
              <a:off x="-35101800" y="2631050"/>
              <a:ext cx="222925" cy="291450"/>
            </a:xfrm>
            <a:custGeom>
              <a:avLst/>
              <a:gdLst/>
              <a:ahLst/>
              <a:cxnLst/>
              <a:rect l="l" t="t" r="r" b="b"/>
              <a:pathLst>
                <a:path w="8917" h="11658" extrusionOk="0">
                  <a:moveTo>
                    <a:pt x="4443" y="693"/>
                  </a:moveTo>
                  <a:cubicBezTo>
                    <a:pt x="6554" y="693"/>
                    <a:pt x="8192" y="2395"/>
                    <a:pt x="8192" y="4474"/>
                  </a:cubicBezTo>
                  <a:cubicBezTo>
                    <a:pt x="8192" y="5293"/>
                    <a:pt x="7940" y="6081"/>
                    <a:pt x="7436" y="6711"/>
                  </a:cubicBezTo>
                  <a:lnTo>
                    <a:pt x="4443" y="10775"/>
                  </a:lnTo>
                  <a:lnTo>
                    <a:pt x="1450" y="6711"/>
                  </a:lnTo>
                  <a:cubicBezTo>
                    <a:pt x="1009" y="6049"/>
                    <a:pt x="726" y="5293"/>
                    <a:pt x="726" y="4474"/>
                  </a:cubicBezTo>
                  <a:cubicBezTo>
                    <a:pt x="726" y="2395"/>
                    <a:pt x="2364" y="693"/>
                    <a:pt x="4443" y="693"/>
                  </a:cubicBezTo>
                  <a:close/>
                  <a:moveTo>
                    <a:pt x="4443" y="0"/>
                  </a:moveTo>
                  <a:cubicBezTo>
                    <a:pt x="2017" y="0"/>
                    <a:pt x="1" y="1985"/>
                    <a:pt x="1" y="4443"/>
                  </a:cubicBezTo>
                  <a:cubicBezTo>
                    <a:pt x="1" y="5419"/>
                    <a:pt x="316" y="6333"/>
                    <a:pt x="883" y="7120"/>
                  </a:cubicBezTo>
                  <a:lnTo>
                    <a:pt x="4191" y="11531"/>
                  </a:lnTo>
                  <a:cubicBezTo>
                    <a:pt x="4254" y="11594"/>
                    <a:pt x="4349" y="11657"/>
                    <a:pt x="4443" y="11657"/>
                  </a:cubicBezTo>
                  <a:cubicBezTo>
                    <a:pt x="4569" y="11657"/>
                    <a:pt x="4664" y="11594"/>
                    <a:pt x="4727" y="11531"/>
                  </a:cubicBezTo>
                  <a:lnTo>
                    <a:pt x="8003" y="7120"/>
                  </a:lnTo>
                  <a:cubicBezTo>
                    <a:pt x="8602" y="6333"/>
                    <a:pt x="8917" y="5419"/>
                    <a:pt x="8917" y="4443"/>
                  </a:cubicBezTo>
                  <a:cubicBezTo>
                    <a:pt x="8917" y="1985"/>
                    <a:pt x="6901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05" name="Google Shape;6205;p53"/>
          <p:cNvSpPr/>
          <p:nvPr/>
        </p:nvSpPr>
        <p:spPr>
          <a:xfrm>
            <a:off x="5313165" y="2242470"/>
            <a:ext cx="426081" cy="447476"/>
          </a:xfrm>
          <a:custGeom>
            <a:avLst/>
            <a:gdLst/>
            <a:ahLst/>
            <a:cxnLst/>
            <a:rect l="l" t="t" r="r" b="b"/>
            <a:pathLst>
              <a:path w="11153" h="11713" extrusionOk="0">
                <a:moveTo>
                  <a:pt x="9594" y="693"/>
                </a:moveTo>
                <a:cubicBezTo>
                  <a:pt x="9767" y="693"/>
                  <a:pt x="9940" y="764"/>
                  <a:pt x="10082" y="906"/>
                </a:cubicBezTo>
                <a:cubicBezTo>
                  <a:pt x="10365" y="1158"/>
                  <a:pt x="10365" y="1599"/>
                  <a:pt x="10082" y="1883"/>
                </a:cubicBezTo>
                <a:lnTo>
                  <a:pt x="9168" y="2796"/>
                </a:lnTo>
                <a:lnTo>
                  <a:pt x="6175" y="3364"/>
                </a:lnTo>
                <a:lnTo>
                  <a:pt x="6175" y="1410"/>
                </a:lnTo>
                <a:lnTo>
                  <a:pt x="8475" y="1410"/>
                </a:lnTo>
                <a:cubicBezTo>
                  <a:pt x="8538" y="1410"/>
                  <a:pt x="8664" y="1379"/>
                  <a:pt x="8696" y="1284"/>
                </a:cubicBezTo>
                <a:lnTo>
                  <a:pt x="9105" y="906"/>
                </a:lnTo>
                <a:cubicBezTo>
                  <a:pt x="9247" y="764"/>
                  <a:pt x="9420" y="693"/>
                  <a:pt x="9594" y="693"/>
                </a:cubicBezTo>
                <a:close/>
                <a:moveTo>
                  <a:pt x="5136" y="749"/>
                </a:moveTo>
                <a:cubicBezTo>
                  <a:pt x="5325" y="749"/>
                  <a:pt x="5482" y="906"/>
                  <a:pt x="5482" y="1095"/>
                </a:cubicBezTo>
                <a:lnTo>
                  <a:pt x="5482" y="4214"/>
                </a:lnTo>
                <a:cubicBezTo>
                  <a:pt x="5356" y="4151"/>
                  <a:pt x="5230" y="4151"/>
                  <a:pt x="5136" y="4151"/>
                </a:cubicBezTo>
                <a:cubicBezTo>
                  <a:pt x="5010" y="4151"/>
                  <a:pt x="4884" y="4151"/>
                  <a:pt x="4758" y="4214"/>
                </a:cubicBezTo>
                <a:lnTo>
                  <a:pt x="4758" y="1095"/>
                </a:lnTo>
                <a:cubicBezTo>
                  <a:pt x="4758" y="906"/>
                  <a:pt x="4915" y="749"/>
                  <a:pt x="5136" y="749"/>
                </a:cubicBezTo>
                <a:close/>
                <a:moveTo>
                  <a:pt x="5136" y="4844"/>
                </a:moveTo>
                <a:cubicBezTo>
                  <a:pt x="5671" y="4844"/>
                  <a:pt x="6144" y="5317"/>
                  <a:pt x="6144" y="5852"/>
                </a:cubicBezTo>
                <a:cubicBezTo>
                  <a:pt x="6144" y="6419"/>
                  <a:pt x="5671" y="6861"/>
                  <a:pt x="5136" y="6861"/>
                </a:cubicBezTo>
                <a:cubicBezTo>
                  <a:pt x="4568" y="6861"/>
                  <a:pt x="4096" y="6388"/>
                  <a:pt x="4096" y="5852"/>
                </a:cubicBezTo>
                <a:cubicBezTo>
                  <a:pt x="4096" y="5317"/>
                  <a:pt x="4568" y="4844"/>
                  <a:pt x="5136" y="4844"/>
                </a:cubicBezTo>
                <a:close/>
                <a:moveTo>
                  <a:pt x="4096" y="1442"/>
                </a:moveTo>
                <a:lnTo>
                  <a:pt x="4096" y="4529"/>
                </a:lnTo>
                <a:cubicBezTo>
                  <a:pt x="3655" y="4844"/>
                  <a:pt x="3434" y="5348"/>
                  <a:pt x="3434" y="5884"/>
                </a:cubicBezTo>
                <a:cubicBezTo>
                  <a:pt x="3434" y="6136"/>
                  <a:pt x="3466" y="6419"/>
                  <a:pt x="3592" y="6609"/>
                </a:cubicBezTo>
                <a:lnTo>
                  <a:pt x="2332" y="8184"/>
                </a:lnTo>
                <a:cubicBezTo>
                  <a:pt x="1323" y="7522"/>
                  <a:pt x="725" y="6356"/>
                  <a:pt x="725" y="5159"/>
                </a:cubicBezTo>
                <a:cubicBezTo>
                  <a:pt x="662" y="3143"/>
                  <a:pt x="2206" y="1568"/>
                  <a:pt x="4096" y="1442"/>
                </a:cubicBezTo>
                <a:close/>
                <a:moveTo>
                  <a:pt x="8916" y="3521"/>
                </a:moveTo>
                <a:lnTo>
                  <a:pt x="8916" y="4466"/>
                </a:lnTo>
                <a:cubicBezTo>
                  <a:pt x="8916" y="4529"/>
                  <a:pt x="8916" y="4592"/>
                  <a:pt x="8948" y="4624"/>
                </a:cubicBezTo>
                <a:lnTo>
                  <a:pt x="9798" y="6419"/>
                </a:lnTo>
                <a:cubicBezTo>
                  <a:pt x="9893" y="6577"/>
                  <a:pt x="9798" y="6672"/>
                  <a:pt x="9798" y="6735"/>
                </a:cubicBezTo>
                <a:cubicBezTo>
                  <a:pt x="9767" y="6766"/>
                  <a:pt x="9704" y="6892"/>
                  <a:pt x="9546" y="6892"/>
                </a:cubicBezTo>
                <a:lnTo>
                  <a:pt x="9263" y="6892"/>
                </a:lnTo>
                <a:cubicBezTo>
                  <a:pt x="9074" y="6892"/>
                  <a:pt x="8916" y="7050"/>
                  <a:pt x="8916" y="7239"/>
                </a:cubicBezTo>
                <a:lnTo>
                  <a:pt x="8916" y="8341"/>
                </a:lnTo>
                <a:cubicBezTo>
                  <a:pt x="8633" y="8467"/>
                  <a:pt x="8381" y="8656"/>
                  <a:pt x="8286" y="8971"/>
                </a:cubicBezTo>
                <a:lnTo>
                  <a:pt x="6522" y="8971"/>
                </a:lnTo>
                <a:cubicBezTo>
                  <a:pt x="5955" y="8971"/>
                  <a:pt x="5482" y="8499"/>
                  <a:pt x="5482" y="7932"/>
                </a:cubicBezTo>
                <a:lnTo>
                  <a:pt x="5482" y="7554"/>
                </a:lnTo>
                <a:cubicBezTo>
                  <a:pt x="6270" y="7396"/>
                  <a:pt x="6868" y="6672"/>
                  <a:pt x="6868" y="5852"/>
                </a:cubicBezTo>
                <a:cubicBezTo>
                  <a:pt x="6868" y="5317"/>
                  <a:pt x="6585" y="4781"/>
                  <a:pt x="6207" y="4466"/>
                </a:cubicBezTo>
                <a:lnTo>
                  <a:pt x="6207" y="4088"/>
                </a:lnTo>
                <a:lnTo>
                  <a:pt x="8916" y="3521"/>
                </a:lnTo>
                <a:close/>
                <a:moveTo>
                  <a:pt x="9231" y="8940"/>
                </a:moveTo>
                <a:cubicBezTo>
                  <a:pt x="9420" y="8940"/>
                  <a:pt x="9578" y="9097"/>
                  <a:pt x="9578" y="9286"/>
                </a:cubicBezTo>
                <a:cubicBezTo>
                  <a:pt x="9578" y="9475"/>
                  <a:pt x="9420" y="9633"/>
                  <a:pt x="9231" y="9633"/>
                </a:cubicBezTo>
                <a:cubicBezTo>
                  <a:pt x="9011" y="9633"/>
                  <a:pt x="8853" y="9475"/>
                  <a:pt x="8853" y="9286"/>
                </a:cubicBezTo>
                <a:cubicBezTo>
                  <a:pt x="8853" y="9097"/>
                  <a:pt x="9011" y="8940"/>
                  <a:pt x="9231" y="8940"/>
                </a:cubicBezTo>
                <a:close/>
                <a:moveTo>
                  <a:pt x="3970" y="7144"/>
                </a:moveTo>
                <a:cubicBezTo>
                  <a:pt x="4222" y="7365"/>
                  <a:pt x="4442" y="7522"/>
                  <a:pt x="4758" y="7554"/>
                </a:cubicBezTo>
                <a:lnTo>
                  <a:pt x="4758" y="7932"/>
                </a:lnTo>
                <a:cubicBezTo>
                  <a:pt x="4758" y="8877"/>
                  <a:pt x="5514" y="9633"/>
                  <a:pt x="6459" y="9633"/>
                </a:cubicBezTo>
                <a:lnTo>
                  <a:pt x="8223" y="9633"/>
                </a:lnTo>
                <a:cubicBezTo>
                  <a:pt x="8286" y="9727"/>
                  <a:pt x="8318" y="9791"/>
                  <a:pt x="8349" y="9822"/>
                </a:cubicBezTo>
                <a:cubicBezTo>
                  <a:pt x="8034" y="10137"/>
                  <a:pt x="7593" y="10295"/>
                  <a:pt x="7183" y="10295"/>
                </a:cubicBezTo>
                <a:lnTo>
                  <a:pt x="5797" y="10295"/>
                </a:lnTo>
                <a:cubicBezTo>
                  <a:pt x="5608" y="10295"/>
                  <a:pt x="5451" y="10452"/>
                  <a:pt x="5451" y="10673"/>
                </a:cubicBezTo>
                <a:lnTo>
                  <a:pt x="5451" y="11051"/>
                </a:lnTo>
                <a:lnTo>
                  <a:pt x="2710" y="11051"/>
                </a:lnTo>
                <a:lnTo>
                  <a:pt x="2710" y="8719"/>
                </a:lnTo>
                <a:lnTo>
                  <a:pt x="3970" y="7144"/>
                </a:lnTo>
                <a:close/>
                <a:moveTo>
                  <a:pt x="9629" y="0"/>
                </a:moveTo>
                <a:cubicBezTo>
                  <a:pt x="9278" y="0"/>
                  <a:pt x="8932" y="134"/>
                  <a:pt x="8664" y="402"/>
                </a:cubicBezTo>
                <a:lnTo>
                  <a:pt x="8412" y="686"/>
                </a:lnTo>
                <a:lnTo>
                  <a:pt x="6144" y="686"/>
                </a:lnTo>
                <a:cubicBezTo>
                  <a:pt x="5986" y="308"/>
                  <a:pt x="5640" y="24"/>
                  <a:pt x="5167" y="24"/>
                </a:cubicBezTo>
                <a:cubicBezTo>
                  <a:pt x="4726" y="24"/>
                  <a:pt x="4348" y="308"/>
                  <a:pt x="4190" y="686"/>
                </a:cubicBezTo>
                <a:cubicBezTo>
                  <a:pt x="1859" y="812"/>
                  <a:pt x="0" y="2702"/>
                  <a:pt x="0" y="5033"/>
                </a:cubicBezTo>
                <a:cubicBezTo>
                  <a:pt x="0" y="6514"/>
                  <a:pt x="725" y="7900"/>
                  <a:pt x="1922" y="8688"/>
                </a:cubicBezTo>
                <a:lnTo>
                  <a:pt x="2048" y="8782"/>
                </a:lnTo>
                <a:lnTo>
                  <a:pt x="2048" y="11366"/>
                </a:lnTo>
                <a:cubicBezTo>
                  <a:pt x="2048" y="11555"/>
                  <a:pt x="2206" y="11712"/>
                  <a:pt x="2426" y="11712"/>
                </a:cubicBezTo>
                <a:lnTo>
                  <a:pt x="5829" y="11712"/>
                </a:lnTo>
                <a:cubicBezTo>
                  <a:pt x="6018" y="11712"/>
                  <a:pt x="6207" y="11555"/>
                  <a:pt x="6207" y="11366"/>
                </a:cubicBezTo>
                <a:lnTo>
                  <a:pt x="6207" y="10956"/>
                </a:lnTo>
                <a:lnTo>
                  <a:pt x="7215" y="10956"/>
                </a:lnTo>
                <a:cubicBezTo>
                  <a:pt x="7877" y="10956"/>
                  <a:pt x="8475" y="10704"/>
                  <a:pt x="8948" y="10232"/>
                </a:cubicBezTo>
                <a:cubicBezTo>
                  <a:pt x="9074" y="10263"/>
                  <a:pt x="9137" y="10263"/>
                  <a:pt x="9263" y="10263"/>
                </a:cubicBezTo>
                <a:cubicBezTo>
                  <a:pt x="9830" y="10263"/>
                  <a:pt x="10302" y="9791"/>
                  <a:pt x="10302" y="9223"/>
                </a:cubicBezTo>
                <a:cubicBezTo>
                  <a:pt x="10302" y="8814"/>
                  <a:pt x="10019" y="8404"/>
                  <a:pt x="9609" y="8247"/>
                </a:cubicBezTo>
                <a:lnTo>
                  <a:pt x="9609" y="7491"/>
                </a:lnTo>
                <a:cubicBezTo>
                  <a:pt x="9924" y="7459"/>
                  <a:pt x="10239" y="7302"/>
                  <a:pt x="10397" y="7018"/>
                </a:cubicBezTo>
                <a:cubicBezTo>
                  <a:pt x="10617" y="6703"/>
                  <a:pt x="10617" y="6356"/>
                  <a:pt x="10460" y="6041"/>
                </a:cubicBezTo>
                <a:lnTo>
                  <a:pt x="9609" y="4403"/>
                </a:lnTo>
                <a:lnTo>
                  <a:pt x="9609" y="3332"/>
                </a:lnTo>
                <a:lnTo>
                  <a:pt x="10617" y="2355"/>
                </a:lnTo>
                <a:cubicBezTo>
                  <a:pt x="11153" y="1788"/>
                  <a:pt x="11153" y="938"/>
                  <a:pt x="10617" y="402"/>
                </a:cubicBezTo>
                <a:cubicBezTo>
                  <a:pt x="10334" y="134"/>
                  <a:pt x="9979" y="0"/>
                  <a:pt x="96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06" name="Google Shape;6206;p53"/>
          <p:cNvGrpSpPr/>
          <p:nvPr/>
        </p:nvGrpSpPr>
        <p:grpSpPr>
          <a:xfrm>
            <a:off x="5305810" y="2810325"/>
            <a:ext cx="445375" cy="447743"/>
            <a:chOff x="-33314675" y="2275050"/>
            <a:chExt cx="291450" cy="293000"/>
          </a:xfrm>
        </p:grpSpPr>
        <p:sp>
          <p:nvSpPr>
            <p:cNvPr id="6207" name="Google Shape;6207;p53"/>
            <p:cNvSpPr/>
            <p:nvPr/>
          </p:nvSpPr>
          <p:spPr>
            <a:xfrm>
              <a:off x="-33143750" y="227505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6" y="725"/>
                  </a:moveTo>
                  <a:cubicBezTo>
                    <a:pt x="3371" y="725"/>
                    <a:pt x="4096" y="1512"/>
                    <a:pt x="4096" y="2458"/>
                  </a:cubicBezTo>
                  <a:cubicBezTo>
                    <a:pt x="4159" y="3403"/>
                    <a:pt x="3371" y="4159"/>
                    <a:pt x="2426" y="4159"/>
                  </a:cubicBezTo>
                  <a:cubicBezTo>
                    <a:pt x="1481" y="4159"/>
                    <a:pt x="725" y="3403"/>
                    <a:pt x="725" y="2458"/>
                  </a:cubicBezTo>
                  <a:cubicBezTo>
                    <a:pt x="725" y="1512"/>
                    <a:pt x="1481" y="725"/>
                    <a:pt x="2426" y="725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103"/>
                    <a:pt x="0" y="2426"/>
                  </a:cubicBezTo>
                  <a:cubicBezTo>
                    <a:pt x="0" y="3749"/>
                    <a:pt x="1071" y="4820"/>
                    <a:pt x="2426" y="4820"/>
                  </a:cubicBezTo>
                  <a:cubicBezTo>
                    <a:pt x="3749" y="4820"/>
                    <a:pt x="4821" y="3749"/>
                    <a:pt x="4821" y="2426"/>
                  </a:cubicBezTo>
                  <a:cubicBezTo>
                    <a:pt x="4821" y="1103"/>
                    <a:pt x="3749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8" name="Google Shape;6208;p53"/>
            <p:cNvSpPr/>
            <p:nvPr/>
          </p:nvSpPr>
          <p:spPr>
            <a:xfrm>
              <a:off x="-33093350" y="2309700"/>
              <a:ext cx="35475" cy="34675"/>
            </a:xfrm>
            <a:custGeom>
              <a:avLst/>
              <a:gdLst/>
              <a:ahLst/>
              <a:cxnLst/>
              <a:rect l="l" t="t" r="r" b="b"/>
              <a:pathLst>
                <a:path w="1419" h="1387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9"/>
                  </a:lnTo>
                  <a:cubicBezTo>
                    <a:pt x="1" y="1229"/>
                    <a:pt x="158" y="1387"/>
                    <a:pt x="347" y="1387"/>
                  </a:cubicBezTo>
                  <a:lnTo>
                    <a:pt x="1040" y="1387"/>
                  </a:lnTo>
                  <a:cubicBezTo>
                    <a:pt x="1229" y="1387"/>
                    <a:pt x="1387" y="1229"/>
                    <a:pt x="1387" y="1009"/>
                  </a:cubicBezTo>
                  <a:cubicBezTo>
                    <a:pt x="1418" y="883"/>
                    <a:pt x="1261" y="694"/>
                    <a:pt x="1072" y="694"/>
                  </a:cubicBezTo>
                  <a:lnTo>
                    <a:pt x="725" y="694"/>
                  </a:lnTo>
                  <a:lnTo>
                    <a:pt x="725" y="347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09" name="Google Shape;6209;p53"/>
            <p:cNvSpPr/>
            <p:nvPr/>
          </p:nvSpPr>
          <p:spPr>
            <a:xfrm>
              <a:off x="-33314675" y="2328600"/>
              <a:ext cx="239475" cy="239450"/>
            </a:xfrm>
            <a:custGeom>
              <a:avLst/>
              <a:gdLst/>
              <a:ahLst/>
              <a:cxnLst/>
              <a:rect l="l" t="t" r="r" b="b"/>
              <a:pathLst>
                <a:path w="9579" h="9578" extrusionOk="0">
                  <a:moveTo>
                    <a:pt x="3057" y="631"/>
                  </a:moveTo>
                  <a:cubicBezTo>
                    <a:pt x="3624" y="631"/>
                    <a:pt x="4096" y="1103"/>
                    <a:pt x="4096" y="1639"/>
                  </a:cubicBezTo>
                  <a:cubicBezTo>
                    <a:pt x="4096" y="2206"/>
                    <a:pt x="3624" y="2678"/>
                    <a:pt x="3057" y="2678"/>
                  </a:cubicBezTo>
                  <a:cubicBezTo>
                    <a:pt x="2521" y="2678"/>
                    <a:pt x="2049" y="2206"/>
                    <a:pt x="2049" y="1639"/>
                  </a:cubicBezTo>
                  <a:cubicBezTo>
                    <a:pt x="2049" y="1103"/>
                    <a:pt x="2490" y="631"/>
                    <a:pt x="3057" y="631"/>
                  </a:cubicBezTo>
                  <a:close/>
                  <a:moveTo>
                    <a:pt x="3063" y="3369"/>
                  </a:moveTo>
                  <a:cubicBezTo>
                    <a:pt x="3690" y="3369"/>
                    <a:pt x="4308" y="3646"/>
                    <a:pt x="4726" y="4065"/>
                  </a:cubicBezTo>
                  <a:lnTo>
                    <a:pt x="4411" y="4065"/>
                  </a:lnTo>
                  <a:cubicBezTo>
                    <a:pt x="3844" y="4065"/>
                    <a:pt x="3372" y="4506"/>
                    <a:pt x="3372" y="5073"/>
                  </a:cubicBezTo>
                  <a:lnTo>
                    <a:pt x="3372" y="6774"/>
                  </a:lnTo>
                  <a:lnTo>
                    <a:pt x="662" y="6774"/>
                  </a:lnTo>
                  <a:lnTo>
                    <a:pt x="662" y="5892"/>
                  </a:lnTo>
                  <a:cubicBezTo>
                    <a:pt x="662" y="4569"/>
                    <a:pt x="1702" y="3435"/>
                    <a:pt x="2962" y="3372"/>
                  </a:cubicBezTo>
                  <a:cubicBezTo>
                    <a:pt x="2996" y="3370"/>
                    <a:pt x="3029" y="3369"/>
                    <a:pt x="3063" y="3369"/>
                  </a:cubicBezTo>
                  <a:close/>
                  <a:moveTo>
                    <a:pt x="7215" y="4726"/>
                  </a:moveTo>
                  <a:cubicBezTo>
                    <a:pt x="7373" y="4726"/>
                    <a:pt x="7530" y="4884"/>
                    <a:pt x="7530" y="5073"/>
                  </a:cubicBezTo>
                  <a:lnTo>
                    <a:pt x="7530" y="6774"/>
                  </a:lnTo>
                  <a:lnTo>
                    <a:pt x="4096" y="6774"/>
                  </a:lnTo>
                  <a:lnTo>
                    <a:pt x="4096" y="5073"/>
                  </a:lnTo>
                  <a:cubicBezTo>
                    <a:pt x="4096" y="4884"/>
                    <a:pt x="4254" y="4726"/>
                    <a:pt x="4443" y="4726"/>
                  </a:cubicBezTo>
                  <a:close/>
                  <a:moveTo>
                    <a:pt x="8586" y="7495"/>
                  </a:moveTo>
                  <a:cubicBezTo>
                    <a:pt x="8753" y="7495"/>
                    <a:pt x="8885" y="7644"/>
                    <a:pt x="8885" y="7845"/>
                  </a:cubicBezTo>
                  <a:lnTo>
                    <a:pt x="8885" y="8885"/>
                  </a:lnTo>
                  <a:lnTo>
                    <a:pt x="662" y="8885"/>
                  </a:lnTo>
                  <a:lnTo>
                    <a:pt x="662" y="7499"/>
                  </a:lnTo>
                  <a:lnTo>
                    <a:pt x="8539" y="7499"/>
                  </a:lnTo>
                  <a:cubicBezTo>
                    <a:pt x="8555" y="7496"/>
                    <a:pt x="8571" y="7495"/>
                    <a:pt x="8586" y="7495"/>
                  </a:cubicBezTo>
                  <a:close/>
                  <a:moveTo>
                    <a:pt x="3057" y="1"/>
                  </a:moveTo>
                  <a:cubicBezTo>
                    <a:pt x="2112" y="1"/>
                    <a:pt x="1387" y="725"/>
                    <a:pt x="1387" y="1702"/>
                  </a:cubicBezTo>
                  <a:cubicBezTo>
                    <a:pt x="1387" y="2206"/>
                    <a:pt x="1576" y="2647"/>
                    <a:pt x="1923" y="2930"/>
                  </a:cubicBezTo>
                  <a:cubicBezTo>
                    <a:pt x="820" y="3403"/>
                    <a:pt x="1" y="4600"/>
                    <a:pt x="1" y="5923"/>
                  </a:cubicBezTo>
                  <a:lnTo>
                    <a:pt x="1" y="9263"/>
                  </a:lnTo>
                  <a:cubicBezTo>
                    <a:pt x="1" y="9420"/>
                    <a:pt x="127" y="9578"/>
                    <a:pt x="316" y="9578"/>
                  </a:cubicBezTo>
                  <a:lnTo>
                    <a:pt x="9200" y="9578"/>
                  </a:lnTo>
                  <a:cubicBezTo>
                    <a:pt x="9421" y="9578"/>
                    <a:pt x="9578" y="9420"/>
                    <a:pt x="9578" y="9200"/>
                  </a:cubicBezTo>
                  <a:lnTo>
                    <a:pt x="9578" y="7845"/>
                  </a:lnTo>
                  <a:cubicBezTo>
                    <a:pt x="9578" y="7278"/>
                    <a:pt x="9106" y="6806"/>
                    <a:pt x="8539" y="6806"/>
                  </a:cubicBezTo>
                  <a:lnTo>
                    <a:pt x="8192" y="6806"/>
                  </a:lnTo>
                  <a:lnTo>
                    <a:pt x="8192" y="5104"/>
                  </a:lnTo>
                  <a:cubicBezTo>
                    <a:pt x="8192" y="4569"/>
                    <a:pt x="7719" y="4096"/>
                    <a:pt x="7152" y="4096"/>
                  </a:cubicBezTo>
                  <a:lnTo>
                    <a:pt x="5577" y="4096"/>
                  </a:lnTo>
                  <a:cubicBezTo>
                    <a:pt x="5231" y="3561"/>
                    <a:pt x="4758" y="3183"/>
                    <a:pt x="4222" y="2930"/>
                  </a:cubicBezTo>
                  <a:cubicBezTo>
                    <a:pt x="4569" y="2615"/>
                    <a:pt x="4758" y="2206"/>
                    <a:pt x="4758" y="1702"/>
                  </a:cubicBezTo>
                  <a:cubicBezTo>
                    <a:pt x="4758" y="725"/>
                    <a:pt x="4002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10" name="Google Shape;6210;p53"/>
          <p:cNvSpPr/>
          <p:nvPr/>
        </p:nvSpPr>
        <p:spPr>
          <a:xfrm>
            <a:off x="5301722" y="3335835"/>
            <a:ext cx="448965" cy="449004"/>
          </a:xfrm>
          <a:custGeom>
            <a:avLst/>
            <a:gdLst/>
            <a:ahLst/>
            <a:cxnLst/>
            <a:rect l="l" t="t" r="r" b="b"/>
            <a:pathLst>
              <a:path w="11752" h="11753" extrusionOk="0">
                <a:moveTo>
                  <a:pt x="9672" y="725"/>
                </a:moveTo>
                <a:lnTo>
                  <a:pt x="9672" y="4191"/>
                </a:lnTo>
                <a:cubicBezTo>
                  <a:pt x="9546" y="4160"/>
                  <a:pt x="9420" y="4160"/>
                  <a:pt x="9294" y="4160"/>
                </a:cubicBezTo>
                <a:cubicBezTo>
                  <a:pt x="9200" y="4160"/>
                  <a:pt x="9074" y="4191"/>
                  <a:pt x="8948" y="4223"/>
                </a:cubicBezTo>
                <a:lnTo>
                  <a:pt x="8948" y="3844"/>
                </a:lnTo>
                <a:cubicBezTo>
                  <a:pt x="8948" y="3277"/>
                  <a:pt x="8475" y="2805"/>
                  <a:pt x="7939" y="2805"/>
                </a:cubicBezTo>
                <a:cubicBezTo>
                  <a:pt x="7813" y="2805"/>
                  <a:pt x="7687" y="2836"/>
                  <a:pt x="7561" y="2836"/>
                </a:cubicBezTo>
                <a:lnTo>
                  <a:pt x="7561" y="2458"/>
                </a:lnTo>
                <a:cubicBezTo>
                  <a:pt x="7561" y="1891"/>
                  <a:pt x="7089" y="1419"/>
                  <a:pt x="6553" y="1419"/>
                </a:cubicBezTo>
                <a:cubicBezTo>
                  <a:pt x="6427" y="1419"/>
                  <a:pt x="6364" y="1419"/>
                  <a:pt x="6238" y="1482"/>
                </a:cubicBezTo>
                <a:cubicBezTo>
                  <a:pt x="6427" y="1041"/>
                  <a:pt x="6837" y="725"/>
                  <a:pt x="7246" y="725"/>
                </a:cubicBezTo>
                <a:close/>
                <a:moveTo>
                  <a:pt x="11090" y="1419"/>
                </a:moveTo>
                <a:lnTo>
                  <a:pt x="11090" y="4884"/>
                </a:lnTo>
                <a:cubicBezTo>
                  <a:pt x="10964" y="4853"/>
                  <a:pt x="10838" y="4853"/>
                  <a:pt x="10712" y="4853"/>
                </a:cubicBezTo>
                <a:cubicBezTo>
                  <a:pt x="10617" y="4853"/>
                  <a:pt x="10491" y="4884"/>
                  <a:pt x="10365" y="4884"/>
                </a:cubicBezTo>
                <a:lnTo>
                  <a:pt x="10365" y="1419"/>
                </a:lnTo>
                <a:close/>
                <a:moveTo>
                  <a:pt x="4537" y="725"/>
                </a:moveTo>
                <a:cubicBezTo>
                  <a:pt x="5104" y="725"/>
                  <a:pt x="5577" y="1198"/>
                  <a:pt x="5577" y="1734"/>
                </a:cubicBezTo>
                <a:lnTo>
                  <a:pt x="5577" y="5010"/>
                </a:lnTo>
                <a:lnTo>
                  <a:pt x="4474" y="6113"/>
                </a:lnTo>
                <a:cubicBezTo>
                  <a:pt x="4253" y="6302"/>
                  <a:pt x="4096" y="6585"/>
                  <a:pt x="4033" y="6869"/>
                </a:cubicBezTo>
                <a:lnTo>
                  <a:pt x="2143" y="6869"/>
                </a:lnTo>
                <a:lnTo>
                  <a:pt x="2143" y="725"/>
                </a:lnTo>
                <a:close/>
                <a:moveTo>
                  <a:pt x="1418" y="1419"/>
                </a:moveTo>
                <a:lnTo>
                  <a:pt x="1418" y="7247"/>
                </a:lnTo>
                <a:cubicBezTo>
                  <a:pt x="1418" y="7468"/>
                  <a:pt x="1575" y="7625"/>
                  <a:pt x="1796" y="7625"/>
                </a:cubicBezTo>
                <a:lnTo>
                  <a:pt x="3938" y="7625"/>
                </a:lnTo>
                <a:cubicBezTo>
                  <a:pt x="4001" y="7846"/>
                  <a:pt x="4064" y="8098"/>
                  <a:pt x="4190" y="8287"/>
                </a:cubicBezTo>
                <a:lnTo>
                  <a:pt x="725" y="8287"/>
                </a:lnTo>
                <a:lnTo>
                  <a:pt x="725" y="1419"/>
                </a:lnTo>
                <a:close/>
                <a:moveTo>
                  <a:pt x="6648" y="2112"/>
                </a:moveTo>
                <a:cubicBezTo>
                  <a:pt x="6837" y="2112"/>
                  <a:pt x="6994" y="2269"/>
                  <a:pt x="6994" y="2458"/>
                </a:cubicBezTo>
                <a:lnTo>
                  <a:pt x="6994" y="6554"/>
                </a:lnTo>
                <a:cubicBezTo>
                  <a:pt x="6994" y="6743"/>
                  <a:pt x="7152" y="6900"/>
                  <a:pt x="7341" y="6900"/>
                </a:cubicBezTo>
                <a:cubicBezTo>
                  <a:pt x="7530" y="6900"/>
                  <a:pt x="7687" y="6743"/>
                  <a:pt x="7687" y="6554"/>
                </a:cubicBezTo>
                <a:lnTo>
                  <a:pt x="7687" y="3844"/>
                </a:lnTo>
                <a:cubicBezTo>
                  <a:pt x="7687" y="3624"/>
                  <a:pt x="7845" y="3466"/>
                  <a:pt x="8065" y="3466"/>
                </a:cubicBezTo>
                <a:cubicBezTo>
                  <a:pt x="8254" y="3466"/>
                  <a:pt x="8412" y="3624"/>
                  <a:pt x="8412" y="3844"/>
                </a:cubicBezTo>
                <a:lnTo>
                  <a:pt x="8412" y="6554"/>
                </a:lnTo>
                <a:cubicBezTo>
                  <a:pt x="8412" y="6743"/>
                  <a:pt x="8570" y="6900"/>
                  <a:pt x="8759" y="6900"/>
                </a:cubicBezTo>
                <a:cubicBezTo>
                  <a:pt x="8948" y="6900"/>
                  <a:pt x="9105" y="6743"/>
                  <a:pt x="9105" y="6554"/>
                </a:cubicBezTo>
                <a:lnTo>
                  <a:pt x="9105" y="5168"/>
                </a:lnTo>
                <a:cubicBezTo>
                  <a:pt x="9105" y="4979"/>
                  <a:pt x="9263" y="4821"/>
                  <a:pt x="9483" y="4821"/>
                </a:cubicBezTo>
                <a:cubicBezTo>
                  <a:pt x="9672" y="4821"/>
                  <a:pt x="9830" y="4979"/>
                  <a:pt x="9830" y="5168"/>
                </a:cubicBezTo>
                <a:lnTo>
                  <a:pt x="9830" y="6554"/>
                </a:lnTo>
                <a:cubicBezTo>
                  <a:pt x="9830" y="6743"/>
                  <a:pt x="9987" y="6900"/>
                  <a:pt x="10176" y="6900"/>
                </a:cubicBezTo>
                <a:cubicBezTo>
                  <a:pt x="10365" y="6900"/>
                  <a:pt x="10523" y="6743"/>
                  <a:pt x="10523" y="6554"/>
                </a:cubicBezTo>
                <a:lnTo>
                  <a:pt x="10523" y="5892"/>
                </a:lnTo>
                <a:cubicBezTo>
                  <a:pt x="10523" y="5672"/>
                  <a:pt x="10680" y="5514"/>
                  <a:pt x="10901" y="5514"/>
                </a:cubicBezTo>
                <a:cubicBezTo>
                  <a:pt x="11090" y="5514"/>
                  <a:pt x="11247" y="5672"/>
                  <a:pt x="11247" y="5892"/>
                </a:cubicBezTo>
                <a:cubicBezTo>
                  <a:pt x="11090" y="5955"/>
                  <a:pt x="11090" y="8633"/>
                  <a:pt x="11090" y="8791"/>
                </a:cubicBezTo>
                <a:cubicBezTo>
                  <a:pt x="11090" y="9043"/>
                  <a:pt x="10995" y="9232"/>
                  <a:pt x="10838" y="9389"/>
                </a:cubicBezTo>
                <a:cubicBezTo>
                  <a:pt x="10586" y="9673"/>
                  <a:pt x="10397" y="10051"/>
                  <a:pt x="10397" y="10460"/>
                </a:cubicBezTo>
                <a:lnTo>
                  <a:pt x="10397" y="11028"/>
                </a:lnTo>
                <a:lnTo>
                  <a:pt x="6270" y="11028"/>
                </a:lnTo>
                <a:lnTo>
                  <a:pt x="6270" y="10397"/>
                </a:lnTo>
                <a:cubicBezTo>
                  <a:pt x="6270" y="10051"/>
                  <a:pt x="6144" y="9673"/>
                  <a:pt x="5923" y="9389"/>
                </a:cubicBezTo>
                <a:lnTo>
                  <a:pt x="4852" y="7972"/>
                </a:lnTo>
                <a:cubicBezTo>
                  <a:pt x="4537" y="7562"/>
                  <a:pt x="4600" y="6995"/>
                  <a:pt x="4946" y="6617"/>
                </a:cubicBezTo>
                <a:lnTo>
                  <a:pt x="5577" y="5987"/>
                </a:lnTo>
                <a:lnTo>
                  <a:pt x="5577" y="6554"/>
                </a:lnTo>
                <a:cubicBezTo>
                  <a:pt x="5577" y="6743"/>
                  <a:pt x="5734" y="6900"/>
                  <a:pt x="5923" y="6900"/>
                </a:cubicBezTo>
                <a:cubicBezTo>
                  <a:pt x="6112" y="6900"/>
                  <a:pt x="6270" y="6743"/>
                  <a:pt x="6270" y="6554"/>
                </a:cubicBezTo>
                <a:lnTo>
                  <a:pt x="6270" y="2458"/>
                </a:lnTo>
                <a:cubicBezTo>
                  <a:pt x="6270" y="2269"/>
                  <a:pt x="6427" y="2112"/>
                  <a:pt x="6648" y="2112"/>
                </a:cubicBezTo>
                <a:close/>
                <a:moveTo>
                  <a:pt x="1733" y="1"/>
                </a:moveTo>
                <a:cubicBezTo>
                  <a:pt x="1544" y="1"/>
                  <a:pt x="1386" y="158"/>
                  <a:pt x="1386" y="379"/>
                </a:cubicBezTo>
                <a:lnTo>
                  <a:pt x="1386" y="725"/>
                </a:lnTo>
                <a:lnTo>
                  <a:pt x="378" y="725"/>
                </a:lnTo>
                <a:cubicBezTo>
                  <a:pt x="158" y="725"/>
                  <a:pt x="0" y="883"/>
                  <a:pt x="0" y="1072"/>
                </a:cubicBezTo>
                <a:lnTo>
                  <a:pt x="0" y="8602"/>
                </a:lnTo>
                <a:cubicBezTo>
                  <a:pt x="0" y="8791"/>
                  <a:pt x="158" y="8948"/>
                  <a:pt x="378" y="8948"/>
                </a:cubicBezTo>
                <a:lnTo>
                  <a:pt x="4663" y="8948"/>
                </a:lnTo>
                <a:lnTo>
                  <a:pt x="5293" y="9830"/>
                </a:lnTo>
                <a:cubicBezTo>
                  <a:pt x="5419" y="9988"/>
                  <a:pt x="5482" y="10208"/>
                  <a:pt x="5482" y="10460"/>
                </a:cubicBezTo>
                <a:lnTo>
                  <a:pt x="5482" y="11406"/>
                </a:lnTo>
                <a:cubicBezTo>
                  <a:pt x="5482" y="11595"/>
                  <a:pt x="5640" y="11752"/>
                  <a:pt x="5829" y="11752"/>
                </a:cubicBezTo>
                <a:lnTo>
                  <a:pt x="10649" y="11752"/>
                </a:lnTo>
                <a:cubicBezTo>
                  <a:pt x="10838" y="11752"/>
                  <a:pt x="10995" y="11595"/>
                  <a:pt x="10995" y="11406"/>
                </a:cubicBezTo>
                <a:lnTo>
                  <a:pt x="10995" y="10460"/>
                </a:lnTo>
                <a:cubicBezTo>
                  <a:pt x="10995" y="10208"/>
                  <a:pt x="11090" y="10019"/>
                  <a:pt x="11247" y="9862"/>
                </a:cubicBezTo>
                <a:cubicBezTo>
                  <a:pt x="11500" y="9578"/>
                  <a:pt x="11657" y="9200"/>
                  <a:pt x="11657" y="8791"/>
                </a:cubicBezTo>
                <a:lnTo>
                  <a:pt x="11657" y="1072"/>
                </a:lnTo>
                <a:cubicBezTo>
                  <a:pt x="11752" y="883"/>
                  <a:pt x="11594" y="725"/>
                  <a:pt x="11405" y="725"/>
                </a:cubicBezTo>
                <a:lnTo>
                  <a:pt x="10365" y="725"/>
                </a:lnTo>
                <a:lnTo>
                  <a:pt x="10365" y="379"/>
                </a:lnTo>
                <a:cubicBezTo>
                  <a:pt x="10365" y="158"/>
                  <a:pt x="10208" y="1"/>
                  <a:pt x="10019" y="1"/>
                </a:cubicBezTo>
                <a:lnTo>
                  <a:pt x="7246" y="1"/>
                </a:lnTo>
                <a:cubicBezTo>
                  <a:pt x="6711" y="1"/>
                  <a:pt x="6207" y="284"/>
                  <a:pt x="5892" y="662"/>
                </a:cubicBezTo>
                <a:cubicBezTo>
                  <a:pt x="5577" y="253"/>
                  <a:pt x="5041" y="1"/>
                  <a:pt x="450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11" name="Google Shape;6211;p53"/>
          <p:cNvGrpSpPr/>
          <p:nvPr/>
        </p:nvGrpSpPr>
        <p:grpSpPr>
          <a:xfrm>
            <a:off x="8120419" y="2243423"/>
            <a:ext cx="445375" cy="445336"/>
            <a:chOff x="-31523625" y="1939525"/>
            <a:chExt cx="291450" cy="291425"/>
          </a:xfrm>
        </p:grpSpPr>
        <p:sp>
          <p:nvSpPr>
            <p:cNvPr id="6212" name="Google Shape;6212;p53"/>
            <p:cNvSpPr/>
            <p:nvPr/>
          </p:nvSpPr>
          <p:spPr>
            <a:xfrm>
              <a:off x="-31523625" y="19395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2269" y="756"/>
                  </a:moveTo>
                  <a:cubicBezTo>
                    <a:pt x="2899" y="756"/>
                    <a:pt x="3372" y="1260"/>
                    <a:pt x="3372" y="1859"/>
                  </a:cubicBezTo>
                  <a:cubicBezTo>
                    <a:pt x="3372" y="2363"/>
                    <a:pt x="3057" y="2615"/>
                    <a:pt x="2805" y="2867"/>
                  </a:cubicBezTo>
                  <a:cubicBezTo>
                    <a:pt x="2710" y="2962"/>
                    <a:pt x="2679" y="3025"/>
                    <a:pt x="2679" y="3119"/>
                  </a:cubicBezTo>
                  <a:lnTo>
                    <a:pt x="2679" y="7246"/>
                  </a:lnTo>
                  <a:cubicBezTo>
                    <a:pt x="2679" y="7341"/>
                    <a:pt x="2710" y="7435"/>
                    <a:pt x="2805" y="7498"/>
                  </a:cubicBezTo>
                  <a:cubicBezTo>
                    <a:pt x="3057" y="7750"/>
                    <a:pt x="3372" y="8002"/>
                    <a:pt x="3372" y="8506"/>
                  </a:cubicBezTo>
                  <a:cubicBezTo>
                    <a:pt x="3372" y="9137"/>
                    <a:pt x="2868" y="9609"/>
                    <a:pt x="2269" y="9609"/>
                  </a:cubicBezTo>
                  <a:lnTo>
                    <a:pt x="1765" y="9609"/>
                  </a:lnTo>
                  <a:cubicBezTo>
                    <a:pt x="1167" y="9609"/>
                    <a:pt x="663" y="9137"/>
                    <a:pt x="663" y="8506"/>
                  </a:cubicBezTo>
                  <a:cubicBezTo>
                    <a:pt x="663" y="8002"/>
                    <a:pt x="978" y="7750"/>
                    <a:pt x="1261" y="7498"/>
                  </a:cubicBezTo>
                  <a:cubicBezTo>
                    <a:pt x="1324" y="7404"/>
                    <a:pt x="1356" y="7341"/>
                    <a:pt x="1356" y="7246"/>
                  </a:cubicBezTo>
                  <a:lnTo>
                    <a:pt x="1356" y="3119"/>
                  </a:lnTo>
                  <a:cubicBezTo>
                    <a:pt x="1356" y="3025"/>
                    <a:pt x="1324" y="2930"/>
                    <a:pt x="1261" y="2867"/>
                  </a:cubicBezTo>
                  <a:cubicBezTo>
                    <a:pt x="978" y="2615"/>
                    <a:pt x="663" y="2363"/>
                    <a:pt x="663" y="1859"/>
                  </a:cubicBezTo>
                  <a:cubicBezTo>
                    <a:pt x="663" y="1229"/>
                    <a:pt x="1167" y="756"/>
                    <a:pt x="1765" y="756"/>
                  </a:cubicBezTo>
                  <a:close/>
                  <a:moveTo>
                    <a:pt x="10650" y="2048"/>
                  </a:moveTo>
                  <a:cubicBezTo>
                    <a:pt x="10870" y="2048"/>
                    <a:pt x="11028" y="2205"/>
                    <a:pt x="11028" y="2395"/>
                  </a:cubicBezTo>
                  <a:lnTo>
                    <a:pt x="11028" y="9294"/>
                  </a:lnTo>
                  <a:lnTo>
                    <a:pt x="10965" y="9294"/>
                  </a:lnTo>
                  <a:cubicBezTo>
                    <a:pt x="10965" y="9483"/>
                    <a:pt x="10807" y="9641"/>
                    <a:pt x="10618" y="9641"/>
                  </a:cubicBezTo>
                  <a:lnTo>
                    <a:pt x="3687" y="9641"/>
                  </a:lnTo>
                  <a:cubicBezTo>
                    <a:pt x="3939" y="9326"/>
                    <a:pt x="4097" y="8948"/>
                    <a:pt x="4097" y="8538"/>
                  </a:cubicBezTo>
                  <a:cubicBezTo>
                    <a:pt x="4097" y="8065"/>
                    <a:pt x="3876" y="7593"/>
                    <a:pt x="3561" y="7278"/>
                  </a:cubicBezTo>
                  <a:lnTo>
                    <a:pt x="3404" y="7120"/>
                  </a:lnTo>
                  <a:lnTo>
                    <a:pt x="3404" y="3245"/>
                  </a:lnTo>
                  <a:cubicBezTo>
                    <a:pt x="3624" y="3025"/>
                    <a:pt x="4002" y="2710"/>
                    <a:pt x="4097" y="2048"/>
                  </a:cubicBezTo>
                  <a:close/>
                  <a:moveTo>
                    <a:pt x="4758" y="10334"/>
                  </a:moveTo>
                  <a:lnTo>
                    <a:pt x="4758" y="10649"/>
                  </a:lnTo>
                  <a:cubicBezTo>
                    <a:pt x="4758" y="10838"/>
                    <a:pt x="4601" y="10995"/>
                    <a:pt x="4412" y="10995"/>
                  </a:cubicBezTo>
                  <a:lnTo>
                    <a:pt x="2710" y="10995"/>
                  </a:lnTo>
                  <a:cubicBezTo>
                    <a:pt x="2521" y="10995"/>
                    <a:pt x="2364" y="10838"/>
                    <a:pt x="2364" y="10649"/>
                  </a:cubicBezTo>
                  <a:lnTo>
                    <a:pt x="2364" y="10334"/>
                  </a:lnTo>
                  <a:close/>
                  <a:moveTo>
                    <a:pt x="1797" y="0"/>
                  </a:moveTo>
                  <a:cubicBezTo>
                    <a:pt x="820" y="0"/>
                    <a:pt x="1" y="788"/>
                    <a:pt x="1" y="1827"/>
                  </a:cubicBezTo>
                  <a:cubicBezTo>
                    <a:pt x="1" y="2300"/>
                    <a:pt x="190" y="2773"/>
                    <a:pt x="505" y="3088"/>
                  </a:cubicBezTo>
                  <a:lnTo>
                    <a:pt x="663" y="3245"/>
                  </a:lnTo>
                  <a:lnTo>
                    <a:pt x="663" y="7089"/>
                  </a:lnTo>
                  <a:cubicBezTo>
                    <a:pt x="474" y="7278"/>
                    <a:pt x="1" y="7719"/>
                    <a:pt x="1" y="8506"/>
                  </a:cubicBezTo>
                  <a:cubicBezTo>
                    <a:pt x="1" y="9452"/>
                    <a:pt x="694" y="10208"/>
                    <a:pt x="1639" y="10271"/>
                  </a:cubicBezTo>
                  <a:lnTo>
                    <a:pt x="1734" y="10271"/>
                  </a:lnTo>
                  <a:lnTo>
                    <a:pt x="1734" y="10649"/>
                  </a:lnTo>
                  <a:cubicBezTo>
                    <a:pt x="1734" y="11184"/>
                    <a:pt x="2206" y="11657"/>
                    <a:pt x="2742" y="11657"/>
                  </a:cubicBezTo>
                  <a:lnTo>
                    <a:pt x="4443" y="11657"/>
                  </a:lnTo>
                  <a:cubicBezTo>
                    <a:pt x="5010" y="11657"/>
                    <a:pt x="5451" y="11184"/>
                    <a:pt x="5451" y="10649"/>
                  </a:cubicBezTo>
                  <a:lnTo>
                    <a:pt x="5451" y="10334"/>
                  </a:lnTo>
                  <a:lnTo>
                    <a:pt x="10618" y="10334"/>
                  </a:lnTo>
                  <a:cubicBezTo>
                    <a:pt x="11185" y="10334"/>
                    <a:pt x="11658" y="9861"/>
                    <a:pt x="11658" y="9294"/>
                  </a:cubicBezTo>
                  <a:lnTo>
                    <a:pt x="11658" y="2395"/>
                  </a:lnTo>
                  <a:cubicBezTo>
                    <a:pt x="11658" y="1827"/>
                    <a:pt x="11185" y="1386"/>
                    <a:pt x="10618" y="1386"/>
                  </a:cubicBezTo>
                  <a:lnTo>
                    <a:pt x="4034" y="1386"/>
                  </a:lnTo>
                  <a:cubicBezTo>
                    <a:pt x="3845" y="599"/>
                    <a:pt x="3151" y="0"/>
                    <a:pt x="23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3" name="Google Shape;6213;p53"/>
            <p:cNvSpPr/>
            <p:nvPr/>
          </p:nvSpPr>
          <p:spPr>
            <a:xfrm>
              <a:off x="-31404675" y="2007250"/>
              <a:ext cx="138625" cy="52800"/>
            </a:xfrm>
            <a:custGeom>
              <a:avLst/>
              <a:gdLst/>
              <a:ahLst/>
              <a:cxnLst/>
              <a:rect l="l" t="t" r="r" b="b"/>
              <a:pathLst>
                <a:path w="5545" h="2112" extrusionOk="0">
                  <a:moveTo>
                    <a:pt x="4852" y="725"/>
                  </a:moveTo>
                  <a:lnTo>
                    <a:pt x="4852" y="1418"/>
                  </a:lnTo>
                  <a:lnTo>
                    <a:pt x="693" y="1418"/>
                  </a:lnTo>
                  <a:lnTo>
                    <a:pt x="693" y="725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47" y="2111"/>
                  </a:cubicBezTo>
                  <a:lnTo>
                    <a:pt x="5199" y="2111"/>
                  </a:lnTo>
                  <a:cubicBezTo>
                    <a:pt x="5388" y="2111"/>
                    <a:pt x="5545" y="1954"/>
                    <a:pt x="5545" y="1733"/>
                  </a:cubicBezTo>
                  <a:lnTo>
                    <a:pt x="5545" y="379"/>
                  </a:lnTo>
                  <a:cubicBezTo>
                    <a:pt x="5514" y="158"/>
                    <a:pt x="5356" y="1"/>
                    <a:pt x="51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4" name="Google Shape;6214;p53"/>
            <p:cNvSpPr/>
            <p:nvPr/>
          </p:nvSpPr>
          <p:spPr>
            <a:xfrm>
              <a:off x="-31404675" y="20773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229" y="725"/>
                    <a:pt x="1386" y="568"/>
                    <a:pt x="1386" y="347"/>
                  </a:cubicBezTo>
                  <a:cubicBezTo>
                    <a:pt x="1386" y="158"/>
                    <a:pt x="1229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5" name="Google Shape;6215;p53"/>
            <p:cNvSpPr/>
            <p:nvPr/>
          </p:nvSpPr>
          <p:spPr>
            <a:xfrm>
              <a:off x="-31353475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6" name="Google Shape;6216;p53"/>
            <p:cNvSpPr/>
            <p:nvPr/>
          </p:nvSpPr>
          <p:spPr>
            <a:xfrm>
              <a:off x="-31301500" y="2077350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47"/>
                  </a:cubicBezTo>
                  <a:cubicBezTo>
                    <a:pt x="1387" y="158"/>
                    <a:pt x="122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7" name="Google Shape;6217;p53"/>
            <p:cNvSpPr/>
            <p:nvPr/>
          </p:nvSpPr>
          <p:spPr>
            <a:xfrm>
              <a:off x="-31404675" y="21120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08" y="694"/>
                  </a:lnTo>
                  <a:cubicBezTo>
                    <a:pt x="1229" y="694"/>
                    <a:pt x="1386" y="536"/>
                    <a:pt x="1386" y="347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8" name="Google Shape;6218;p53"/>
            <p:cNvSpPr/>
            <p:nvPr/>
          </p:nvSpPr>
          <p:spPr>
            <a:xfrm>
              <a:off x="-31353475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19" name="Google Shape;6219;p53"/>
            <p:cNvSpPr/>
            <p:nvPr/>
          </p:nvSpPr>
          <p:spPr>
            <a:xfrm>
              <a:off x="-31301500" y="21120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0" name="Google Shape;6220;p53"/>
            <p:cNvSpPr/>
            <p:nvPr/>
          </p:nvSpPr>
          <p:spPr>
            <a:xfrm>
              <a:off x="-31404675" y="2145075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08" y="726"/>
                  </a:lnTo>
                  <a:cubicBezTo>
                    <a:pt x="1229" y="726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1" name="Google Shape;6221;p53"/>
            <p:cNvSpPr/>
            <p:nvPr/>
          </p:nvSpPr>
          <p:spPr>
            <a:xfrm>
              <a:off x="-31353475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1" y="726"/>
                  </a:lnTo>
                  <a:cubicBezTo>
                    <a:pt x="1260" y="726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2" name="Google Shape;6222;p53"/>
            <p:cNvSpPr/>
            <p:nvPr/>
          </p:nvSpPr>
          <p:spPr>
            <a:xfrm>
              <a:off x="-31301500" y="21450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1072" y="726"/>
                  </a:lnTo>
                  <a:cubicBezTo>
                    <a:pt x="1261" y="726"/>
                    <a:pt x="1418" y="568"/>
                    <a:pt x="1418" y="379"/>
                  </a:cubicBezTo>
                  <a:cubicBezTo>
                    <a:pt x="1387" y="158"/>
                    <a:pt x="1229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23" name="Google Shape;6223;p53"/>
          <p:cNvGrpSpPr/>
          <p:nvPr/>
        </p:nvGrpSpPr>
        <p:grpSpPr>
          <a:xfrm>
            <a:off x="8119215" y="2811507"/>
            <a:ext cx="447781" cy="445375"/>
            <a:chOff x="-31523625" y="2298675"/>
            <a:chExt cx="293025" cy="291450"/>
          </a:xfrm>
        </p:grpSpPr>
        <p:sp>
          <p:nvSpPr>
            <p:cNvPr id="6224" name="Google Shape;6224;p53"/>
            <p:cNvSpPr/>
            <p:nvPr/>
          </p:nvSpPr>
          <p:spPr>
            <a:xfrm>
              <a:off x="-31523625" y="22986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4443" y="630"/>
                  </a:moveTo>
                  <a:cubicBezTo>
                    <a:pt x="4632" y="630"/>
                    <a:pt x="4790" y="788"/>
                    <a:pt x="4790" y="977"/>
                  </a:cubicBezTo>
                  <a:cubicBezTo>
                    <a:pt x="4790" y="1198"/>
                    <a:pt x="4632" y="1355"/>
                    <a:pt x="4443" y="1355"/>
                  </a:cubicBezTo>
                  <a:cubicBezTo>
                    <a:pt x="4254" y="1355"/>
                    <a:pt x="4097" y="1198"/>
                    <a:pt x="4097" y="977"/>
                  </a:cubicBezTo>
                  <a:cubicBezTo>
                    <a:pt x="4097" y="788"/>
                    <a:pt x="4254" y="630"/>
                    <a:pt x="4443" y="630"/>
                  </a:cubicBezTo>
                  <a:close/>
                  <a:moveTo>
                    <a:pt x="7153" y="3434"/>
                  </a:moveTo>
                  <a:cubicBezTo>
                    <a:pt x="6523" y="3938"/>
                    <a:pt x="6176" y="4663"/>
                    <a:pt x="6176" y="5482"/>
                  </a:cubicBezTo>
                  <a:lnTo>
                    <a:pt x="6176" y="7530"/>
                  </a:lnTo>
                  <a:lnTo>
                    <a:pt x="663" y="7530"/>
                  </a:lnTo>
                  <a:lnTo>
                    <a:pt x="663" y="5482"/>
                  </a:lnTo>
                  <a:cubicBezTo>
                    <a:pt x="663" y="4348"/>
                    <a:pt x="1576" y="3434"/>
                    <a:pt x="2710" y="3434"/>
                  </a:cubicBezTo>
                  <a:lnTo>
                    <a:pt x="4790" y="3434"/>
                  </a:lnTo>
                  <a:lnTo>
                    <a:pt x="4790" y="4474"/>
                  </a:lnTo>
                  <a:cubicBezTo>
                    <a:pt x="4790" y="4663"/>
                    <a:pt x="4947" y="4821"/>
                    <a:pt x="5136" y="4821"/>
                  </a:cubicBezTo>
                  <a:cubicBezTo>
                    <a:pt x="5357" y="4821"/>
                    <a:pt x="5514" y="4663"/>
                    <a:pt x="5514" y="4474"/>
                  </a:cubicBezTo>
                  <a:lnTo>
                    <a:pt x="5514" y="3434"/>
                  </a:lnTo>
                  <a:close/>
                  <a:moveTo>
                    <a:pt x="6176" y="8255"/>
                  </a:moveTo>
                  <a:lnTo>
                    <a:pt x="6176" y="8916"/>
                  </a:lnTo>
                  <a:lnTo>
                    <a:pt x="663" y="8916"/>
                  </a:lnTo>
                  <a:lnTo>
                    <a:pt x="663" y="8255"/>
                  </a:lnTo>
                  <a:close/>
                  <a:moveTo>
                    <a:pt x="8917" y="3434"/>
                  </a:moveTo>
                  <a:cubicBezTo>
                    <a:pt x="10083" y="3434"/>
                    <a:pt x="10965" y="4348"/>
                    <a:pt x="10965" y="5482"/>
                  </a:cubicBezTo>
                  <a:lnTo>
                    <a:pt x="10965" y="8916"/>
                  </a:lnTo>
                  <a:lnTo>
                    <a:pt x="6869" y="8916"/>
                  </a:lnTo>
                  <a:lnTo>
                    <a:pt x="6869" y="5482"/>
                  </a:lnTo>
                  <a:cubicBezTo>
                    <a:pt x="6869" y="4380"/>
                    <a:pt x="7783" y="3434"/>
                    <a:pt x="8917" y="3434"/>
                  </a:cubicBezTo>
                  <a:close/>
                  <a:moveTo>
                    <a:pt x="4790" y="9609"/>
                  </a:moveTo>
                  <a:lnTo>
                    <a:pt x="4790" y="10996"/>
                  </a:lnTo>
                  <a:lnTo>
                    <a:pt x="4128" y="10996"/>
                  </a:lnTo>
                  <a:lnTo>
                    <a:pt x="4128" y="9609"/>
                  </a:lnTo>
                  <a:close/>
                  <a:moveTo>
                    <a:pt x="4443" y="0"/>
                  </a:moveTo>
                  <a:cubicBezTo>
                    <a:pt x="3876" y="0"/>
                    <a:pt x="3404" y="473"/>
                    <a:pt x="3404" y="1040"/>
                  </a:cubicBezTo>
                  <a:cubicBezTo>
                    <a:pt x="3404" y="1576"/>
                    <a:pt x="3876" y="2048"/>
                    <a:pt x="4443" y="2048"/>
                  </a:cubicBezTo>
                  <a:cubicBezTo>
                    <a:pt x="4569" y="2048"/>
                    <a:pt x="4664" y="2017"/>
                    <a:pt x="4790" y="2017"/>
                  </a:cubicBezTo>
                  <a:lnTo>
                    <a:pt x="4790" y="2773"/>
                  </a:lnTo>
                  <a:lnTo>
                    <a:pt x="2710" y="2773"/>
                  </a:lnTo>
                  <a:cubicBezTo>
                    <a:pt x="1198" y="2773"/>
                    <a:pt x="1" y="4001"/>
                    <a:pt x="1" y="5482"/>
                  </a:cubicBezTo>
                  <a:lnTo>
                    <a:pt x="1" y="9231"/>
                  </a:lnTo>
                  <a:cubicBezTo>
                    <a:pt x="1" y="9420"/>
                    <a:pt x="159" y="9578"/>
                    <a:pt x="348" y="9578"/>
                  </a:cubicBezTo>
                  <a:lnTo>
                    <a:pt x="3467" y="9578"/>
                  </a:lnTo>
                  <a:lnTo>
                    <a:pt x="3467" y="11311"/>
                  </a:lnTo>
                  <a:cubicBezTo>
                    <a:pt x="3467" y="11500"/>
                    <a:pt x="3624" y="11657"/>
                    <a:pt x="3813" y="11657"/>
                  </a:cubicBezTo>
                  <a:lnTo>
                    <a:pt x="5199" y="11657"/>
                  </a:lnTo>
                  <a:cubicBezTo>
                    <a:pt x="5388" y="11657"/>
                    <a:pt x="5546" y="11500"/>
                    <a:pt x="5546" y="11311"/>
                  </a:cubicBezTo>
                  <a:lnTo>
                    <a:pt x="5546" y="9578"/>
                  </a:lnTo>
                  <a:lnTo>
                    <a:pt x="11374" y="9578"/>
                  </a:lnTo>
                  <a:cubicBezTo>
                    <a:pt x="11563" y="9578"/>
                    <a:pt x="11721" y="9420"/>
                    <a:pt x="11721" y="9231"/>
                  </a:cubicBezTo>
                  <a:lnTo>
                    <a:pt x="11721" y="5482"/>
                  </a:lnTo>
                  <a:cubicBezTo>
                    <a:pt x="11658" y="4001"/>
                    <a:pt x="10429" y="2773"/>
                    <a:pt x="8917" y="2773"/>
                  </a:cubicBezTo>
                  <a:lnTo>
                    <a:pt x="5451" y="2773"/>
                  </a:lnTo>
                  <a:lnTo>
                    <a:pt x="5451" y="1040"/>
                  </a:lnTo>
                  <a:cubicBezTo>
                    <a:pt x="5451" y="473"/>
                    <a:pt x="4979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5" name="Google Shape;6225;p53"/>
            <p:cNvSpPr/>
            <p:nvPr/>
          </p:nvSpPr>
          <p:spPr>
            <a:xfrm>
              <a:off x="-31334575" y="2452250"/>
              <a:ext cx="67750" cy="51225"/>
            </a:xfrm>
            <a:custGeom>
              <a:avLst/>
              <a:gdLst/>
              <a:ahLst/>
              <a:cxnLst/>
              <a:rect l="l" t="t" r="r" b="b"/>
              <a:pathLst>
                <a:path w="2710" h="2049" extrusionOk="0">
                  <a:moveTo>
                    <a:pt x="1670" y="694"/>
                  </a:moveTo>
                  <a:cubicBezTo>
                    <a:pt x="1890" y="694"/>
                    <a:pt x="2048" y="851"/>
                    <a:pt x="2048" y="1040"/>
                  </a:cubicBezTo>
                  <a:cubicBezTo>
                    <a:pt x="2048" y="1229"/>
                    <a:pt x="1890" y="1387"/>
                    <a:pt x="1670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9"/>
                    <a:pt x="1008" y="2049"/>
                  </a:cubicBezTo>
                  <a:lnTo>
                    <a:pt x="1670" y="2049"/>
                  </a:lnTo>
                  <a:cubicBezTo>
                    <a:pt x="2237" y="2049"/>
                    <a:pt x="2710" y="1576"/>
                    <a:pt x="2710" y="1040"/>
                  </a:cubicBezTo>
                  <a:cubicBezTo>
                    <a:pt x="2710" y="473"/>
                    <a:pt x="226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26" name="Google Shape;6226;p53"/>
            <p:cNvSpPr/>
            <p:nvPr/>
          </p:nvSpPr>
          <p:spPr>
            <a:xfrm>
              <a:off x="-31334575" y="2419175"/>
              <a:ext cx="68525" cy="17350"/>
            </a:xfrm>
            <a:custGeom>
              <a:avLst/>
              <a:gdLst/>
              <a:ahLst/>
              <a:cxnLst/>
              <a:rect l="l" t="t" r="r" b="b"/>
              <a:pathLst>
                <a:path w="2741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1" y="536"/>
                    <a:pt x="2741" y="347"/>
                  </a:cubicBezTo>
                  <a:cubicBezTo>
                    <a:pt x="2710" y="158"/>
                    <a:pt x="2552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27" name="Google Shape;6227;p53"/>
          <p:cNvSpPr/>
          <p:nvPr/>
        </p:nvSpPr>
        <p:spPr>
          <a:xfrm>
            <a:off x="8114639" y="3335854"/>
            <a:ext cx="452595" cy="448965"/>
          </a:xfrm>
          <a:custGeom>
            <a:avLst/>
            <a:gdLst/>
            <a:ahLst/>
            <a:cxnLst/>
            <a:rect l="l" t="t" r="r" b="b"/>
            <a:pathLst>
              <a:path w="11847" h="11752" extrusionOk="0">
                <a:moveTo>
                  <a:pt x="6039" y="2796"/>
                </a:moveTo>
                <a:cubicBezTo>
                  <a:pt x="6845" y="2796"/>
                  <a:pt x="7621" y="3116"/>
                  <a:pt x="8224" y="3718"/>
                </a:cubicBezTo>
                <a:cubicBezTo>
                  <a:pt x="8917" y="4411"/>
                  <a:pt x="9232" y="5356"/>
                  <a:pt x="9074" y="6396"/>
                </a:cubicBezTo>
                <a:cubicBezTo>
                  <a:pt x="8885" y="7688"/>
                  <a:pt x="7814" y="8759"/>
                  <a:pt x="6522" y="8948"/>
                </a:cubicBezTo>
                <a:cubicBezTo>
                  <a:pt x="6377" y="8962"/>
                  <a:pt x="6232" y="8970"/>
                  <a:pt x="6088" y="8970"/>
                </a:cubicBezTo>
                <a:cubicBezTo>
                  <a:pt x="5606" y="8970"/>
                  <a:pt x="5132" y="8883"/>
                  <a:pt x="4695" y="8664"/>
                </a:cubicBezTo>
                <a:lnTo>
                  <a:pt x="5231" y="8160"/>
                </a:lnTo>
                <a:cubicBezTo>
                  <a:pt x="5444" y="8249"/>
                  <a:pt x="5677" y="8288"/>
                  <a:pt x="5919" y="8288"/>
                </a:cubicBezTo>
                <a:cubicBezTo>
                  <a:pt x="6106" y="8288"/>
                  <a:pt x="6298" y="8265"/>
                  <a:pt x="6491" y="8223"/>
                </a:cubicBezTo>
                <a:cubicBezTo>
                  <a:pt x="6964" y="8160"/>
                  <a:pt x="7373" y="7908"/>
                  <a:pt x="7751" y="7562"/>
                </a:cubicBezTo>
                <a:cubicBezTo>
                  <a:pt x="8098" y="7215"/>
                  <a:pt x="8318" y="6774"/>
                  <a:pt x="8413" y="6301"/>
                </a:cubicBezTo>
                <a:cubicBezTo>
                  <a:pt x="8476" y="5797"/>
                  <a:pt x="8444" y="5293"/>
                  <a:pt x="8224" y="4821"/>
                </a:cubicBezTo>
                <a:cubicBezTo>
                  <a:pt x="8161" y="4695"/>
                  <a:pt x="8066" y="4663"/>
                  <a:pt x="7972" y="4600"/>
                </a:cubicBezTo>
                <a:cubicBezTo>
                  <a:pt x="7846" y="4600"/>
                  <a:pt x="7751" y="4600"/>
                  <a:pt x="7657" y="4695"/>
                </a:cubicBezTo>
                <a:lnTo>
                  <a:pt x="6806" y="5545"/>
                </a:lnTo>
                <a:cubicBezTo>
                  <a:pt x="6743" y="5608"/>
                  <a:pt x="6649" y="5640"/>
                  <a:pt x="6558" y="5640"/>
                </a:cubicBezTo>
                <a:cubicBezTo>
                  <a:pt x="6467" y="5640"/>
                  <a:pt x="6381" y="5608"/>
                  <a:pt x="6333" y="5545"/>
                </a:cubicBezTo>
                <a:cubicBezTo>
                  <a:pt x="6207" y="5419"/>
                  <a:pt x="6207" y="5199"/>
                  <a:pt x="6333" y="5073"/>
                </a:cubicBezTo>
                <a:lnTo>
                  <a:pt x="7184" y="4222"/>
                </a:lnTo>
                <a:cubicBezTo>
                  <a:pt x="7279" y="4128"/>
                  <a:pt x="7310" y="4033"/>
                  <a:pt x="7279" y="3907"/>
                </a:cubicBezTo>
                <a:cubicBezTo>
                  <a:pt x="7279" y="3781"/>
                  <a:pt x="7184" y="3718"/>
                  <a:pt x="7058" y="3655"/>
                </a:cubicBezTo>
                <a:cubicBezTo>
                  <a:pt x="6723" y="3499"/>
                  <a:pt x="6372" y="3437"/>
                  <a:pt x="6017" y="3437"/>
                </a:cubicBezTo>
                <a:cubicBezTo>
                  <a:pt x="5871" y="3437"/>
                  <a:pt x="5724" y="3448"/>
                  <a:pt x="5577" y="3466"/>
                </a:cubicBezTo>
                <a:cubicBezTo>
                  <a:pt x="5105" y="3561"/>
                  <a:pt x="4664" y="3781"/>
                  <a:pt x="4317" y="4128"/>
                </a:cubicBezTo>
                <a:cubicBezTo>
                  <a:pt x="3971" y="4506"/>
                  <a:pt x="3719" y="4915"/>
                  <a:pt x="3656" y="5388"/>
                </a:cubicBezTo>
                <a:cubicBezTo>
                  <a:pt x="3561" y="5829"/>
                  <a:pt x="3593" y="6270"/>
                  <a:pt x="3719" y="6648"/>
                </a:cubicBezTo>
                <a:lnTo>
                  <a:pt x="3214" y="7184"/>
                </a:lnTo>
                <a:cubicBezTo>
                  <a:pt x="2962" y="6648"/>
                  <a:pt x="2868" y="6018"/>
                  <a:pt x="2962" y="5388"/>
                </a:cubicBezTo>
                <a:cubicBezTo>
                  <a:pt x="3183" y="4096"/>
                  <a:pt x="4223" y="3025"/>
                  <a:pt x="5546" y="2836"/>
                </a:cubicBezTo>
                <a:cubicBezTo>
                  <a:pt x="5710" y="2809"/>
                  <a:pt x="5875" y="2796"/>
                  <a:pt x="6039" y="2796"/>
                </a:cubicBezTo>
                <a:close/>
                <a:moveTo>
                  <a:pt x="6428" y="757"/>
                </a:moveTo>
                <a:lnTo>
                  <a:pt x="6554" y="1261"/>
                </a:lnTo>
                <a:cubicBezTo>
                  <a:pt x="6585" y="1387"/>
                  <a:pt x="6680" y="1481"/>
                  <a:pt x="6838" y="1481"/>
                </a:cubicBezTo>
                <a:cubicBezTo>
                  <a:pt x="7468" y="1607"/>
                  <a:pt x="8003" y="1859"/>
                  <a:pt x="8539" y="2206"/>
                </a:cubicBezTo>
                <a:cubicBezTo>
                  <a:pt x="8586" y="2237"/>
                  <a:pt x="8641" y="2253"/>
                  <a:pt x="8700" y="2253"/>
                </a:cubicBezTo>
                <a:cubicBezTo>
                  <a:pt x="8759" y="2253"/>
                  <a:pt x="8822" y="2237"/>
                  <a:pt x="8885" y="2206"/>
                </a:cubicBezTo>
                <a:lnTo>
                  <a:pt x="9326" y="1922"/>
                </a:lnTo>
                <a:lnTo>
                  <a:pt x="9894" y="2521"/>
                </a:lnTo>
                <a:lnTo>
                  <a:pt x="9641" y="2962"/>
                </a:lnTo>
                <a:cubicBezTo>
                  <a:pt x="9547" y="3088"/>
                  <a:pt x="9547" y="3246"/>
                  <a:pt x="9641" y="3309"/>
                </a:cubicBezTo>
                <a:cubicBezTo>
                  <a:pt x="9988" y="3813"/>
                  <a:pt x="10209" y="4411"/>
                  <a:pt x="10335" y="5010"/>
                </a:cubicBezTo>
                <a:cubicBezTo>
                  <a:pt x="10366" y="5136"/>
                  <a:pt x="10461" y="5230"/>
                  <a:pt x="10587" y="5293"/>
                </a:cubicBezTo>
                <a:lnTo>
                  <a:pt x="11091" y="5388"/>
                </a:lnTo>
                <a:lnTo>
                  <a:pt x="11091" y="6301"/>
                </a:lnTo>
                <a:lnTo>
                  <a:pt x="11154" y="6301"/>
                </a:lnTo>
                <a:lnTo>
                  <a:pt x="10650" y="6428"/>
                </a:lnTo>
                <a:cubicBezTo>
                  <a:pt x="10524" y="6459"/>
                  <a:pt x="10429" y="6554"/>
                  <a:pt x="10429" y="6711"/>
                </a:cubicBezTo>
                <a:cubicBezTo>
                  <a:pt x="10303" y="7341"/>
                  <a:pt x="10051" y="7877"/>
                  <a:pt x="9704" y="8381"/>
                </a:cubicBezTo>
                <a:cubicBezTo>
                  <a:pt x="9641" y="8507"/>
                  <a:pt x="9641" y="8633"/>
                  <a:pt x="9704" y="8759"/>
                </a:cubicBezTo>
                <a:lnTo>
                  <a:pt x="9988" y="9168"/>
                </a:lnTo>
                <a:lnTo>
                  <a:pt x="9389" y="9767"/>
                </a:lnTo>
                <a:lnTo>
                  <a:pt x="8948" y="9483"/>
                </a:lnTo>
                <a:cubicBezTo>
                  <a:pt x="8901" y="9452"/>
                  <a:pt x="8838" y="9436"/>
                  <a:pt x="8775" y="9436"/>
                </a:cubicBezTo>
                <a:cubicBezTo>
                  <a:pt x="8712" y="9436"/>
                  <a:pt x="8649" y="9452"/>
                  <a:pt x="8602" y="9483"/>
                </a:cubicBezTo>
                <a:cubicBezTo>
                  <a:pt x="8098" y="9862"/>
                  <a:pt x="7499" y="10082"/>
                  <a:pt x="6901" y="10208"/>
                </a:cubicBezTo>
                <a:cubicBezTo>
                  <a:pt x="6806" y="10240"/>
                  <a:pt x="6680" y="10334"/>
                  <a:pt x="6649" y="10429"/>
                </a:cubicBezTo>
                <a:lnTo>
                  <a:pt x="6522" y="10964"/>
                </a:lnTo>
                <a:lnTo>
                  <a:pt x="5703" y="10964"/>
                </a:lnTo>
                <a:lnTo>
                  <a:pt x="5577" y="10429"/>
                </a:lnTo>
                <a:cubicBezTo>
                  <a:pt x="5546" y="10334"/>
                  <a:pt x="5451" y="10208"/>
                  <a:pt x="5294" y="10208"/>
                </a:cubicBezTo>
                <a:cubicBezTo>
                  <a:pt x="4758" y="10082"/>
                  <a:pt x="4223" y="9893"/>
                  <a:pt x="3750" y="9609"/>
                </a:cubicBezTo>
                <a:lnTo>
                  <a:pt x="4286" y="9105"/>
                </a:lnTo>
                <a:cubicBezTo>
                  <a:pt x="4821" y="9420"/>
                  <a:pt x="5451" y="9578"/>
                  <a:pt x="6113" y="9578"/>
                </a:cubicBezTo>
                <a:cubicBezTo>
                  <a:pt x="6333" y="9578"/>
                  <a:pt x="6522" y="9578"/>
                  <a:pt x="6712" y="9546"/>
                </a:cubicBezTo>
                <a:cubicBezTo>
                  <a:pt x="7499" y="9420"/>
                  <a:pt x="8224" y="9011"/>
                  <a:pt x="8759" y="8475"/>
                </a:cubicBezTo>
                <a:cubicBezTo>
                  <a:pt x="9326" y="7908"/>
                  <a:pt x="9704" y="7184"/>
                  <a:pt x="9831" y="6428"/>
                </a:cubicBezTo>
                <a:cubicBezTo>
                  <a:pt x="10020" y="5199"/>
                  <a:pt x="9641" y="4033"/>
                  <a:pt x="8759" y="3151"/>
                </a:cubicBezTo>
                <a:cubicBezTo>
                  <a:pt x="8046" y="2438"/>
                  <a:pt x="7089" y="2034"/>
                  <a:pt x="6074" y="2034"/>
                </a:cubicBezTo>
                <a:cubicBezTo>
                  <a:pt x="5878" y="2034"/>
                  <a:pt x="5681" y="2049"/>
                  <a:pt x="5483" y="2080"/>
                </a:cubicBezTo>
                <a:cubicBezTo>
                  <a:pt x="4695" y="2206"/>
                  <a:pt x="4002" y="2615"/>
                  <a:pt x="3435" y="3151"/>
                </a:cubicBezTo>
                <a:cubicBezTo>
                  <a:pt x="2899" y="3718"/>
                  <a:pt x="2490" y="4443"/>
                  <a:pt x="2395" y="5199"/>
                </a:cubicBezTo>
                <a:cubicBezTo>
                  <a:pt x="2269" y="6018"/>
                  <a:pt x="2427" y="6900"/>
                  <a:pt x="2805" y="7656"/>
                </a:cubicBezTo>
                <a:lnTo>
                  <a:pt x="2301" y="8160"/>
                </a:lnTo>
                <a:cubicBezTo>
                  <a:pt x="2017" y="7688"/>
                  <a:pt x="1828" y="7184"/>
                  <a:pt x="1702" y="6617"/>
                </a:cubicBezTo>
                <a:cubicBezTo>
                  <a:pt x="1671" y="6491"/>
                  <a:pt x="1608" y="6396"/>
                  <a:pt x="1482" y="6333"/>
                </a:cubicBezTo>
                <a:lnTo>
                  <a:pt x="978" y="6238"/>
                </a:lnTo>
                <a:lnTo>
                  <a:pt x="978" y="5388"/>
                </a:lnTo>
                <a:lnTo>
                  <a:pt x="1482" y="5293"/>
                </a:lnTo>
                <a:cubicBezTo>
                  <a:pt x="1608" y="5230"/>
                  <a:pt x="1702" y="5167"/>
                  <a:pt x="1702" y="5010"/>
                </a:cubicBezTo>
                <a:cubicBezTo>
                  <a:pt x="1828" y="4380"/>
                  <a:pt x="2080" y="3813"/>
                  <a:pt x="2427" y="3309"/>
                </a:cubicBezTo>
                <a:cubicBezTo>
                  <a:pt x="2490" y="3183"/>
                  <a:pt x="2490" y="3088"/>
                  <a:pt x="2427" y="2962"/>
                </a:cubicBezTo>
                <a:lnTo>
                  <a:pt x="2143" y="2521"/>
                </a:lnTo>
                <a:lnTo>
                  <a:pt x="2742" y="1922"/>
                </a:lnTo>
                <a:lnTo>
                  <a:pt x="3183" y="2206"/>
                </a:lnTo>
                <a:cubicBezTo>
                  <a:pt x="3230" y="2237"/>
                  <a:pt x="3293" y="2253"/>
                  <a:pt x="3356" y="2253"/>
                </a:cubicBezTo>
                <a:cubicBezTo>
                  <a:pt x="3419" y="2253"/>
                  <a:pt x="3482" y="2237"/>
                  <a:pt x="3530" y="2206"/>
                </a:cubicBezTo>
                <a:cubicBezTo>
                  <a:pt x="4034" y="1859"/>
                  <a:pt x="4632" y="1607"/>
                  <a:pt x="5231" y="1481"/>
                </a:cubicBezTo>
                <a:cubicBezTo>
                  <a:pt x="5325" y="1450"/>
                  <a:pt x="5451" y="1387"/>
                  <a:pt x="5483" y="1261"/>
                </a:cubicBezTo>
                <a:lnTo>
                  <a:pt x="5609" y="757"/>
                </a:lnTo>
                <a:close/>
                <a:moveTo>
                  <a:pt x="6239" y="4222"/>
                </a:moveTo>
                <a:lnTo>
                  <a:pt x="5766" y="4695"/>
                </a:lnTo>
                <a:cubicBezTo>
                  <a:pt x="5388" y="5073"/>
                  <a:pt x="5388" y="5766"/>
                  <a:pt x="5766" y="6144"/>
                </a:cubicBezTo>
                <a:cubicBezTo>
                  <a:pt x="5971" y="6349"/>
                  <a:pt x="6239" y="6451"/>
                  <a:pt x="6503" y="6451"/>
                </a:cubicBezTo>
                <a:cubicBezTo>
                  <a:pt x="6767" y="6451"/>
                  <a:pt x="7027" y="6349"/>
                  <a:pt x="7216" y="6144"/>
                </a:cubicBezTo>
                <a:lnTo>
                  <a:pt x="7688" y="5671"/>
                </a:lnTo>
                <a:cubicBezTo>
                  <a:pt x="7751" y="5860"/>
                  <a:pt x="7751" y="6081"/>
                  <a:pt x="7688" y="6238"/>
                </a:cubicBezTo>
                <a:cubicBezTo>
                  <a:pt x="7594" y="6900"/>
                  <a:pt x="7027" y="7436"/>
                  <a:pt x="6365" y="7562"/>
                </a:cubicBezTo>
                <a:cubicBezTo>
                  <a:pt x="6267" y="7588"/>
                  <a:pt x="6163" y="7600"/>
                  <a:pt x="6059" y="7600"/>
                </a:cubicBezTo>
                <a:cubicBezTo>
                  <a:pt x="5794" y="7600"/>
                  <a:pt x="5520" y="7526"/>
                  <a:pt x="5294" y="7436"/>
                </a:cubicBezTo>
                <a:cubicBezTo>
                  <a:pt x="5252" y="7415"/>
                  <a:pt x="5206" y="7404"/>
                  <a:pt x="5161" y="7404"/>
                </a:cubicBezTo>
                <a:cubicBezTo>
                  <a:pt x="5070" y="7404"/>
                  <a:pt x="4979" y="7446"/>
                  <a:pt x="4916" y="7530"/>
                </a:cubicBezTo>
                <a:lnTo>
                  <a:pt x="3908" y="8507"/>
                </a:lnTo>
                <a:lnTo>
                  <a:pt x="1450" y="10964"/>
                </a:lnTo>
                <a:cubicBezTo>
                  <a:pt x="1387" y="11011"/>
                  <a:pt x="1293" y="11035"/>
                  <a:pt x="1202" y="11035"/>
                </a:cubicBezTo>
                <a:cubicBezTo>
                  <a:pt x="1112" y="11035"/>
                  <a:pt x="1025" y="11011"/>
                  <a:pt x="978" y="10964"/>
                </a:cubicBezTo>
                <a:cubicBezTo>
                  <a:pt x="852" y="10838"/>
                  <a:pt x="852" y="10586"/>
                  <a:pt x="978" y="10492"/>
                </a:cubicBezTo>
                <a:lnTo>
                  <a:pt x="3403" y="8034"/>
                </a:lnTo>
                <a:lnTo>
                  <a:pt x="4380" y="7058"/>
                </a:lnTo>
                <a:cubicBezTo>
                  <a:pt x="4506" y="6932"/>
                  <a:pt x="4506" y="6774"/>
                  <a:pt x="4475" y="6648"/>
                </a:cubicBezTo>
                <a:cubicBezTo>
                  <a:pt x="4317" y="6333"/>
                  <a:pt x="4286" y="5955"/>
                  <a:pt x="4349" y="5608"/>
                </a:cubicBezTo>
                <a:cubicBezTo>
                  <a:pt x="4475" y="4915"/>
                  <a:pt x="5010" y="4380"/>
                  <a:pt x="5703" y="4254"/>
                </a:cubicBezTo>
                <a:cubicBezTo>
                  <a:pt x="5798" y="4254"/>
                  <a:pt x="5892" y="4222"/>
                  <a:pt x="6018" y="4222"/>
                </a:cubicBezTo>
                <a:close/>
                <a:moveTo>
                  <a:pt x="5262" y="1"/>
                </a:moveTo>
                <a:cubicBezTo>
                  <a:pt x="5105" y="1"/>
                  <a:pt x="4979" y="127"/>
                  <a:pt x="4947" y="284"/>
                </a:cubicBezTo>
                <a:lnTo>
                  <a:pt x="4790" y="883"/>
                </a:lnTo>
                <a:cubicBezTo>
                  <a:pt x="4223" y="977"/>
                  <a:pt x="3719" y="1229"/>
                  <a:pt x="3214" y="1513"/>
                </a:cubicBezTo>
                <a:lnTo>
                  <a:pt x="2710" y="1198"/>
                </a:lnTo>
                <a:cubicBezTo>
                  <a:pt x="2652" y="1154"/>
                  <a:pt x="2580" y="1130"/>
                  <a:pt x="2507" y="1130"/>
                </a:cubicBezTo>
                <a:cubicBezTo>
                  <a:pt x="2422" y="1130"/>
                  <a:pt x="2337" y="1162"/>
                  <a:pt x="2269" y="1229"/>
                </a:cubicBezTo>
                <a:lnTo>
                  <a:pt x="1293" y="2206"/>
                </a:lnTo>
                <a:cubicBezTo>
                  <a:pt x="1167" y="2332"/>
                  <a:pt x="1167" y="2489"/>
                  <a:pt x="1230" y="2647"/>
                </a:cubicBezTo>
                <a:lnTo>
                  <a:pt x="1545" y="3151"/>
                </a:lnTo>
                <a:cubicBezTo>
                  <a:pt x="1230" y="3624"/>
                  <a:pt x="1041" y="4128"/>
                  <a:pt x="915" y="4726"/>
                </a:cubicBezTo>
                <a:lnTo>
                  <a:pt x="348" y="4884"/>
                </a:lnTo>
                <a:cubicBezTo>
                  <a:pt x="190" y="4915"/>
                  <a:pt x="64" y="5041"/>
                  <a:pt x="64" y="5199"/>
                </a:cubicBezTo>
                <a:lnTo>
                  <a:pt x="64" y="6585"/>
                </a:lnTo>
                <a:cubicBezTo>
                  <a:pt x="64" y="6743"/>
                  <a:pt x="190" y="6869"/>
                  <a:pt x="348" y="6900"/>
                </a:cubicBezTo>
                <a:lnTo>
                  <a:pt x="915" y="7058"/>
                </a:lnTo>
                <a:cubicBezTo>
                  <a:pt x="1041" y="7656"/>
                  <a:pt x="1324" y="8223"/>
                  <a:pt x="1639" y="8696"/>
                </a:cubicBezTo>
                <a:lnTo>
                  <a:pt x="379" y="9956"/>
                </a:lnTo>
                <a:cubicBezTo>
                  <a:pt x="1" y="10366"/>
                  <a:pt x="1" y="11027"/>
                  <a:pt x="379" y="11437"/>
                </a:cubicBezTo>
                <a:cubicBezTo>
                  <a:pt x="584" y="11626"/>
                  <a:pt x="852" y="11720"/>
                  <a:pt x="1115" y="11720"/>
                </a:cubicBezTo>
                <a:cubicBezTo>
                  <a:pt x="1379" y="11720"/>
                  <a:pt x="1639" y="11626"/>
                  <a:pt x="1828" y="11437"/>
                </a:cubicBezTo>
                <a:lnTo>
                  <a:pt x="3088" y="10177"/>
                </a:lnTo>
                <a:cubicBezTo>
                  <a:pt x="3624" y="10523"/>
                  <a:pt x="4160" y="10744"/>
                  <a:pt x="4758" y="10870"/>
                </a:cubicBezTo>
                <a:lnTo>
                  <a:pt x="4916" y="11468"/>
                </a:lnTo>
                <a:cubicBezTo>
                  <a:pt x="4947" y="11626"/>
                  <a:pt x="5073" y="11752"/>
                  <a:pt x="5231" y="11752"/>
                </a:cubicBezTo>
                <a:lnTo>
                  <a:pt x="6585" y="11752"/>
                </a:lnTo>
                <a:cubicBezTo>
                  <a:pt x="6775" y="11752"/>
                  <a:pt x="6869" y="11626"/>
                  <a:pt x="6932" y="11468"/>
                </a:cubicBezTo>
                <a:lnTo>
                  <a:pt x="7090" y="10870"/>
                </a:lnTo>
                <a:cubicBezTo>
                  <a:pt x="7625" y="10744"/>
                  <a:pt x="8129" y="10523"/>
                  <a:pt x="8665" y="10240"/>
                </a:cubicBezTo>
                <a:lnTo>
                  <a:pt x="9169" y="10555"/>
                </a:lnTo>
                <a:cubicBezTo>
                  <a:pt x="9227" y="10599"/>
                  <a:pt x="9299" y="10622"/>
                  <a:pt x="9372" y="10622"/>
                </a:cubicBezTo>
                <a:cubicBezTo>
                  <a:pt x="9457" y="10622"/>
                  <a:pt x="9542" y="10591"/>
                  <a:pt x="9610" y="10523"/>
                </a:cubicBezTo>
                <a:lnTo>
                  <a:pt x="10587" y="9546"/>
                </a:lnTo>
                <a:cubicBezTo>
                  <a:pt x="10713" y="9420"/>
                  <a:pt x="10713" y="9263"/>
                  <a:pt x="10618" y="9105"/>
                </a:cubicBezTo>
                <a:lnTo>
                  <a:pt x="10303" y="8601"/>
                </a:lnTo>
                <a:cubicBezTo>
                  <a:pt x="10618" y="8129"/>
                  <a:pt x="10807" y="7593"/>
                  <a:pt x="10933" y="7026"/>
                </a:cubicBezTo>
                <a:lnTo>
                  <a:pt x="11532" y="6869"/>
                </a:lnTo>
                <a:cubicBezTo>
                  <a:pt x="11689" y="6806"/>
                  <a:pt x="11784" y="6711"/>
                  <a:pt x="11784" y="6554"/>
                </a:cubicBezTo>
                <a:lnTo>
                  <a:pt x="11784" y="5167"/>
                </a:lnTo>
                <a:cubicBezTo>
                  <a:pt x="11847" y="5041"/>
                  <a:pt x="11721" y="4915"/>
                  <a:pt x="11563" y="4884"/>
                </a:cubicBezTo>
                <a:lnTo>
                  <a:pt x="10965" y="4726"/>
                </a:lnTo>
                <a:cubicBezTo>
                  <a:pt x="10839" y="4191"/>
                  <a:pt x="10618" y="3655"/>
                  <a:pt x="10335" y="3151"/>
                </a:cubicBezTo>
                <a:lnTo>
                  <a:pt x="10650" y="2647"/>
                </a:lnTo>
                <a:cubicBezTo>
                  <a:pt x="10744" y="2521"/>
                  <a:pt x="10744" y="2332"/>
                  <a:pt x="10618" y="2206"/>
                </a:cubicBezTo>
                <a:lnTo>
                  <a:pt x="9641" y="1229"/>
                </a:lnTo>
                <a:cubicBezTo>
                  <a:pt x="9574" y="1162"/>
                  <a:pt x="9497" y="1130"/>
                  <a:pt x="9417" y="1130"/>
                </a:cubicBezTo>
                <a:cubicBezTo>
                  <a:pt x="9347" y="1130"/>
                  <a:pt x="9274" y="1154"/>
                  <a:pt x="9200" y="1198"/>
                </a:cubicBezTo>
                <a:lnTo>
                  <a:pt x="8696" y="1513"/>
                </a:lnTo>
                <a:cubicBezTo>
                  <a:pt x="8224" y="1198"/>
                  <a:pt x="7720" y="977"/>
                  <a:pt x="7121" y="883"/>
                </a:cubicBezTo>
                <a:lnTo>
                  <a:pt x="6964" y="284"/>
                </a:lnTo>
                <a:cubicBezTo>
                  <a:pt x="6932" y="127"/>
                  <a:pt x="6806" y="1"/>
                  <a:pt x="664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28" name="Google Shape;6228;p53"/>
          <p:cNvSpPr/>
          <p:nvPr/>
        </p:nvSpPr>
        <p:spPr>
          <a:xfrm>
            <a:off x="9804390" y="3337650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8632" y="694"/>
                </a:moveTo>
                <a:cubicBezTo>
                  <a:pt x="8821" y="694"/>
                  <a:pt x="8979" y="851"/>
                  <a:pt x="8979" y="1040"/>
                </a:cubicBezTo>
                <a:lnTo>
                  <a:pt x="8979" y="1387"/>
                </a:lnTo>
                <a:lnTo>
                  <a:pt x="2836" y="1387"/>
                </a:lnTo>
                <a:lnTo>
                  <a:pt x="2836" y="1040"/>
                </a:lnTo>
                <a:cubicBezTo>
                  <a:pt x="2804" y="851"/>
                  <a:pt x="2962" y="694"/>
                  <a:pt x="3151" y="694"/>
                </a:cubicBezTo>
                <a:close/>
                <a:moveTo>
                  <a:pt x="4505" y="3435"/>
                </a:moveTo>
                <a:cubicBezTo>
                  <a:pt x="4694" y="3435"/>
                  <a:pt x="4852" y="3592"/>
                  <a:pt x="4852" y="3781"/>
                </a:cubicBezTo>
                <a:lnTo>
                  <a:pt x="4852" y="5829"/>
                </a:lnTo>
                <a:cubicBezTo>
                  <a:pt x="4852" y="6049"/>
                  <a:pt x="4694" y="6207"/>
                  <a:pt x="4505" y="6207"/>
                </a:cubicBezTo>
                <a:lnTo>
                  <a:pt x="3812" y="6207"/>
                </a:lnTo>
                <a:cubicBezTo>
                  <a:pt x="3623" y="6207"/>
                  <a:pt x="3466" y="6365"/>
                  <a:pt x="3466" y="6554"/>
                </a:cubicBezTo>
                <a:lnTo>
                  <a:pt x="3466" y="7089"/>
                </a:lnTo>
                <a:lnTo>
                  <a:pt x="2678" y="6302"/>
                </a:lnTo>
                <a:cubicBezTo>
                  <a:pt x="2615" y="6239"/>
                  <a:pt x="2520" y="6207"/>
                  <a:pt x="2457" y="6207"/>
                </a:cubicBezTo>
                <a:lnTo>
                  <a:pt x="1071" y="6207"/>
                </a:lnTo>
                <a:cubicBezTo>
                  <a:pt x="882" y="6144"/>
                  <a:pt x="725" y="5986"/>
                  <a:pt x="725" y="5829"/>
                </a:cubicBezTo>
                <a:lnTo>
                  <a:pt x="725" y="3781"/>
                </a:lnTo>
                <a:cubicBezTo>
                  <a:pt x="725" y="3592"/>
                  <a:pt x="882" y="3435"/>
                  <a:pt x="1071" y="3435"/>
                </a:cubicBezTo>
                <a:close/>
                <a:moveTo>
                  <a:pt x="10680" y="3435"/>
                </a:moveTo>
                <a:cubicBezTo>
                  <a:pt x="10869" y="3435"/>
                  <a:pt x="11027" y="3592"/>
                  <a:pt x="11027" y="3781"/>
                </a:cubicBezTo>
                <a:lnTo>
                  <a:pt x="11027" y="5829"/>
                </a:lnTo>
                <a:cubicBezTo>
                  <a:pt x="11027" y="6049"/>
                  <a:pt x="10869" y="6207"/>
                  <a:pt x="10680" y="6207"/>
                </a:cubicBezTo>
                <a:lnTo>
                  <a:pt x="9294" y="6207"/>
                </a:lnTo>
                <a:cubicBezTo>
                  <a:pt x="9231" y="6207"/>
                  <a:pt x="9105" y="6239"/>
                  <a:pt x="9074" y="6302"/>
                </a:cubicBezTo>
                <a:lnTo>
                  <a:pt x="8286" y="7089"/>
                </a:lnTo>
                <a:lnTo>
                  <a:pt x="8286" y="6554"/>
                </a:lnTo>
                <a:cubicBezTo>
                  <a:pt x="8286" y="6365"/>
                  <a:pt x="8128" y="6207"/>
                  <a:pt x="7908" y="6207"/>
                </a:cubicBezTo>
                <a:lnTo>
                  <a:pt x="7246" y="6207"/>
                </a:lnTo>
                <a:cubicBezTo>
                  <a:pt x="7057" y="6207"/>
                  <a:pt x="6900" y="6049"/>
                  <a:pt x="6900" y="5829"/>
                </a:cubicBezTo>
                <a:lnTo>
                  <a:pt x="6900" y="3781"/>
                </a:lnTo>
                <a:cubicBezTo>
                  <a:pt x="6900" y="3592"/>
                  <a:pt x="7057" y="3435"/>
                  <a:pt x="7246" y="3435"/>
                </a:cubicBezTo>
                <a:close/>
                <a:moveTo>
                  <a:pt x="8948" y="2048"/>
                </a:moveTo>
                <a:lnTo>
                  <a:pt x="8948" y="2773"/>
                </a:lnTo>
                <a:lnTo>
                  <a:pt x="7246" y="2773"/>
                </a:lnTo>
                <a:cubicBezTo>
                  <a:pt x="6711" y="2773"/>
                  <a:pt x="6238" y="3246"/>
                  <a:pt x="6238" y="3781"/>
                </a:cubicBezTo>
                <a:lnTo>
                  <a:pt x="6238" y="5829"/>
                </a:lnTo>
                <a:cubicBezTo>
                  <a:pt x="6238" y="6396"/>
                  <a:pt x="6711" y="6869"/>
                  <a:pt x="7246" y="6869"/>
                </a:cubicBezTo>
                <a:lnTo>
                  <a:pt x="7593" y="6869"/>
                </a:lnTo>
                <a:lnTo>
                  <a:pt x="7593" y="7877"/>
                </a:lnTo>
                <a:cubicBezTo>
                  <a:pt x="7593" y="8034"/>
                  <a:pt x="7687" y="8160"/>
                  <a:pt x="7813" y="8192"/>
                </a:cubicBezTo>
                <a:cubicBezTo>
                  <a:pt x="7852" y="8218"/>
                  <a:pt x="7902" y="8233"/>
                  <a:pt x="7954" y="8233"/>
                </a:cubicBezTo>
                <a:cubicBezTo>
                  <a:pt x="8028" y="8233"/>
                  <a:pt x="8105" y="8203"/>
                  <a:pt x="8160" y="8129"/>
                </a:cubicBezTo>
                <a:lnTo>
                  <a:pt x="8948" y="7341"/>
                </a:lnTo>
                <a:lnTo>
                  <a:pt x="8948" y="8916"/>
                </a:lnTo>
                <a:lnTo>
                  <a:pt x="2804" y="8916"/>
                </a:lnTo>
                <a:lnTo>
                  <a:pt x="2804" y="7341"/>
                </a:lnTo>
                <a:lnTo>
                  <a:pt x="3592" y="8129"/>
                </a:lnTo>
                <a:cubicBezTo>
                  <a:pt x="3636" y="8173"/>
                  <a:pt x="3728" y="8218"/>
                  <a:pt x="3823" y="8218"/>
                </a:cubicBezTo>
                <a:cubicBezTo>
                  <a:pt x="3862" y="8218"/>
                  <a:pt x="3901" y="8210"/>
                  <a:pt x="3938" y="8192"/>
                </a:cubicBezTo>
                <a:cubicBezTo>
                  <a:pt x="4064" y="8160"/>
                  <a:pt x="4127" y="8003"/>
                  <a:pt x="4127" y="7877"/>
                </a:cubicBezTo>
                <a:lnTo>
                  <a:pt x="4127" y="6869"/>
                </a:lnTo>
                <a:lnTo>
                  <a:pt x="4505" y="6869"/>
                </a:lnTo>
                <a:cubicBezTo>
                  <a:pt x="5041" y="6869"/>
                  <a:pt x="5513" y="6396"/>
                  <a:pt x="5513" y="5829"/>
                </a:cubicBezTo>
                <a:lnTo>
                  <a:pt x="5513" y="3781"/>
                </a:lnTo>
                <a:cubicBezTo>
                  <a:pt x="5513" y="3246"/>
                  <a:pt x="5041" y="2773"/>
                  <a:pt x="4505" y="2773"/>
                </a:cubicBezTo>
                <a:lnTo>
                  <a:pt x="2804" y="2773"/>
                </a:lnTo>
                <a:lnTo>
                  <a:pt x="2804" y="2048"/>
                </a:lnTo>
                <a:close/>
                <a:moveTo>
                  <a:pt x="8948" y="9547"/>
                </a:moveTo>
                <a:lnTo>
                  <a:pt x="8948" y="10618"/>
                </a:lnTo>
                <a:cubicBezTo>
                  <a:pt x="8948" y="10838"/>
                  <a:pt x="8790" y="10964"/>
                  <a:pt x="8632" y="10964"/>
                </a:cubicBezTo>
                <a:lnTo>
                  <a:pt x="3151" y="10964"/>
                </a:lnTo>
                <a:cubicBezTo>
                  <a:pt x="2962" y="10964"/>
                  <a:pt x="2804" y="10807"/>
                  <a:pt x="2804" y="10618"/>
                </a:cubicBezTo>
                <a:lnTo>
                  <a:pt x="2804" y="9547"/>
                </a:lnTo>
                <a:close/>
                <a:moveTo>
                  <a:pt x="3119" y="1"/>
                </a:moveTo>
                <a:cubicBezTo>
                  <a:pt x="2552" y="1"/>
                  <a:pt x="2079" y="473"/>
                  <a:pt x="2079" y="1040"/>
                </a:cubicBezTo>
                <a:lnTo>
                  <a:pt x="2079" y="2773"/>
                </a:lnTo>
                <a:lnTo>
                  <a:pt x="1040" y="2773"/>
                </a:lnTo>
                <a:cubicBezTo>
                  <a:pt x="473" y="2773"/>
                  <a:pt x="0" y="3246"/>
                  <a:pt x="0" y="3781"/>
                </a:cubicBezTo>
                <a:lnTo>
                  <a:pt x="0" y="5829"/>
                </a:lnTo>
                <a:cubicBezTo>
                  <a:pt x="0" y="6396"/>
                  <a:pt x="473" y="6869"/>
                  <a:pt x="1040" y="6869"/>
                </a:cubicBezTo>
                <a:lnTo>
                  <a:pt x="2079" y="6869"/>
                </a:lnTo>
                <a:lnTo>
                  <a:pt x="2079" y="10649"/>
                </a:lnTo>
                <a:cubicBezTo>
                  <a:pt x="2079" y="11185"/>
                  <a:pt x="2552" y="11657"/>
                  <a:pt x="3119" y="11657"/>
                </a:cubicBezTo>
                <a:lnTo>
                  <a:pt x="8601" y="11657"/>
                </a:lnTo>
                <a:cubicBezTo>
                  <a:pt x="9137" y="11657"/>
                  <a:pt x="9609" y="11185"/>
                  <a:pt x="9609" y="10649"/>
                </a:cubicBezTo>
                <a:lnTo>
                  <a:pt x="9609" y="6869"/>
                </a:lnTo>
                <a:lnTo>
                  <a:pt x="10680" y="6869"/>
                </a:lnTo>
                <a:cubicBezTo>
                  <a:pt x="11216" y="6869"/>
                  <a:pt x="11688" y="6396"/>
                  <a:pt x="11688" y="5829"/>
                </a:cubicBezTo>
                <a:lnTo>
                  <a:pt x="11688" y="3781"/>
                </a:lnTo>
                <a:cubicBezTo>
                  <a:pt x="11688" y="3214"/>
                  <a:pt x="11279" y="2773"/>
                  <a:pt x="10680" y="2773"/>
                </a:cubicBezTo>
                <a:lnTo>
                  <a:pt x="9609" y="2773"/>
                </a:lnTo>
                <a:lnTo>
                  <a:pt x="9609" y="1040"/>
                </a:lnTo>
                <a:cubicBezTo>
                  <a:pt x="9609" y="473"/>
                  <a:pt x="9137" y="1"/>
                  <a:pt x="86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29" name="Google Shape;6229;p53"/>
          <p:cNvGrpSpPr/>
          <p:nvPr/>
        </p:nvGrpSpPr>
        <p:grpSpPr>
          <a:xfrm>
            <a:off x="3074352" y="2243424"/>
            <a:ext cx="417677" cy="445336"/>
            <a:chOff x="-34767825" y="1914325"/>
            <a:chExt cx="273325" cy="291425"/>
          </a:xfrm>
        </p:grpSpPr>
        <p:sp>
          <p:nvSpPr>
            <p:cNvPr id="6230" name="Google Shape;6230;p53"/>
            <p:cNvSpPr/>
            <p:nvPr/>
          </p:nvSpPr>
          <p:spPr>
            <a:xfrm>
              <a:off x="-34767825" y="1914325"/>
              <a:ext cx="273325" cy="291425"/>
            </a:xfrm>
            <a:custGeom>
              <a:avLst/>
              <a:gdLst/>
              <a:ahLst/>
              <a:cxnLst/>
              <a:rect l="l" t="t" r="r" b="b"/>
              <a:pathLst>
                <a:path w="10933" h="11657" extrusionOk="0">
                  <a:moveTo>
                    <a:pt x="5954" y="662"/>
                  </a:moveTo>
                  <a:cubicBezTo>
                    <a:pt x="5702" y="851"/>
                    <a:pt x="5482" y="1103"/>
                    <a:pt x="5324" y="1355"/>
                  </a:cubicBezTo>
                  <a:lnTo>
                    <a:pt x="693" y="1355"/>
                  </a:lnTo>
                  <a:lnTo>
                    <a:pt x="693" y="1008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7902" y="692"/>
                  </a:moveTo>
                  <a:cubicBezTo>
                    <a:pt x="9199" y="692"/>
                    <a:pt x="10239" y="1752"/>
                    <a:pt x="10239" y="3056"/>
                  </a:cubicBezTo>
                  <a:cubicBezTo>
                    <a:pt x="10239" y="4411"/>
                    <a:pt x="9168" y="5450"/>
                    <a:pt x="7845" y="5450"/>
                  </a:cubicBezTo>
                  <a:cubicBezTo>
                    <a:pt x="7404" y="5450"/>
                    <a:pt x="6963" y="5356"/>
                    <a:pt x="6585" y="5104"/>
                  </a:cubicBezTo>
                  <a:cubicBezTo>
                    <a:pt x="6519" y="5082"/>
                    <a:pt x="6454" y="5045"/>
                    <a:pt x="6389" y="5045"/>
                  </a:cubicBezTo>
                  <a:cubicBezTo>
                    <a:pt x="6360" y="5045"/>
                    <a:pt x="6330" y="5053"/>
                    <a:pt x="6301" y="5072"/>
                  </a:cubicBezTo>
                  <a:lnTo>
                    <a:pt x="5671" y="5261"/>
                  </a:lnTo>
                  <a:lnTo>
                    <a:pt x="5860" y="4631"/>
                  </a:lnTo>
                  <a:cubicBezTo>
                    <a:pt x="5923" y="4568"/>
                    <a:pt x="5860" y="4442"/>
                    <a:pt x="5828" y="4348"/>
                  </a:cubicBezTo>
                  <a:cubicBezTo>
                    <a:pt x="5608" y="3970"/>
                    <a:pt x="5482" y="3529"/>
                    <a:pt x="5482" y="3087"/>
                  </a:cubicBezTo>
                  <a:cubicBezTo>
                    <a:pt x="5482" y="2678"/>
                    <a:pt x="5608" y="2268"/>
                    <a:pt x="5765" y="1953"/>
                  </a:cubicBezTo>
                  <a:cubicBezTo>
                    <a:pt x="5797" y="1922"/>
                    <a:pt x="5797" y="1922"/>
                    <a:pt x="5797" y="1859"/>
                  </a:cubicBezTo>
                  <a:cubicBezTo>
                    <a:pt x="6207" y="1166"/>
                    <a:pt x="6963" y="693"/>
                    <a:pt x="7845" y="693"/>
                  </a:cubicBezTo>
                  <a:cubicBezTo>
                    <a:pt x="7864" y="693"/>
                    <a:pt x="7883" y="692"/>
                    <a:pt x="7902" y="692"/>
                  </a:cubicBezTo>
                  <a:close/>
                  <a:moveTo>
                    <a:pt x="3749" y="5450"/>
                  </a:moveTo>
                  <a:cubicBezTo>
                    <a:pt x="4127" y="5450"/>
                    <a:pt x="4411" y="5765"/>
                    <a:pt x="4411" y="6143"/>
                  </a:cubicBezTo>
                  <a:cubicBezTo>
                    <a:pt x="4411" y="6521"/>
                    <a:pt x="4096" y="6805"/>
                    <a:pt x="3749" y="6805"/>
                  </a:cubicBezTo>
                  <a:cubicBezTo>
                    <a:pt x="3732" y="6806"/>
                    <a:pt x="3714" y="6807"/>
                    <a:pt x="3697" y="6807"/>
                  </a:cubicBezTo>
                  <a:cubicBezTo>
                    <a:pt x="3343" y="6807"/>
                    <a:pt x="3056" y="6504"/>
                    <a:pt x="3056" y="6143"/>
                  </a:cubicBezTo>
                  <a:cubicBezTo>
                    <a:pt x="3056" y="5734"/>
                    <a:pt x="3371" y="5450"/>
                    <a:pt x="3749" y="5450"/>
                  </a:cubicBezTo>
                  <a:close/>
                  <a:moveTo>
                    <a:pt x="4946" y="1985"/>
                  </a:moveTo>
                  <a:cubicBezTo>
                    <a:pt x="4852" y="2300"/>
                    <a:pt x="4789" y="2646"/>
                    <a:pt x="4789" y="3024"/>
                  </a:cubicBezTo>
                  <a:cubicBezTo>
                    <a:pt x="4757" y="3560"/>
                    <a:pt x="4915" y="4096"/>
                    <a:pt x="5167" y="4568"/>
                  </a:cubicBezTo>
                  <a:lnTo>
                    <a:pt x="4883" y="5387"/>
                  </a:lnTo>
                  <a:cubicBezTo>
                    <a:pt x="4631" y="5009"/>
                    <a:pt x="4222" y="4757"/>
                    <a:pt x="3749" y="4757"/>
                  </a:cubicBezTo>
                  <a:cubicBezTo>
                    <a:pt x="2993" y="4757"/>
                    <a:pt x="2363" y="5387"/>
                    <a:pt x="2363" y="6143"/>
                  </a:cubicBezTo>
                  <a:cubicBezTo>
                    <a:pt x="2363" y="6490"/>
                    <a:pt x="2489" y="6805"/>
                    <a:pt x="2709" y="7026"/>
                  </a:cubicBezTo>
                  <a:cubicBezTo>
                    <a:pt x="2016" y="7404"/>
                    <a:pt x="1481" y="8065"/>
                    <a:pt x="1386" y="8853"/>
                  </a:cubicBezTo>
                  <a:lnTo>
                    <a:pt x="662" y="8853"/>
                  </a:lnTo>
                  <a:lnTo>
                    <a:pt x="662" y="1985"/>
                  </a:lnTo>
                  <a:close/>
                  <a:moveTo>
                    <a:pt x="3749" y="7498"/>
                  </a:moveTo>
                  <a:cubicBezTo>
                    <a:pt x="4568" y="7498"/>
                    <a:pt x="5261" y="8097"/>
                    <a:pt x="5419" y="8884"/>
                  </a:cubicBezTo>
                  <a:lnTo>
                    <a:pt x="2079" y="8884"/>
                  </a:lnTo>
                  <a:cubicBezTo>
                    <a:pt x="2237" y="8097"/>
                    <a:pt x="2899" y="7498"/>
                    <a:pt x="3749" y="7498"/>
                  </a:cubicBezTo>
                  <a:close/>
                  <a:moveTo>
                    <a:pt x="6364" y="5765"/>
                  </a:moveTo>
                  <a:cubicBezTo>
                    <a:pt x="6522" y="5860"/>
                    <a:pt x="6679" y="5923"/>
                    <a:pt x="6837" y="5986"/>
                  </a:cubicBezTo>
                  <a:lnTo>
                    <a:pt x="6837" y="8884"/>
                  </a:lnTo>
                  <a:lnTo>
                    <a:pt x="6112" y="8884"/>
                  </a:lnTo>
                  <a:cubicBezTo>
                    <a:pt x="5986" y="8065"/>
                    <a:pt x="5482" y="7404"/>
                    <a:pt x="4757" y="7089"/>
                  </a:cubicBezTo>
                  <a:cubicBezTo>
                    <a:pt x="5009" y="6837"/>
                    <a:pt x="5104" y="6521"/>
                    <a:pt x="5104" y="6175"/>
                  </a:cubicBezTo>
                  <a:lnTo>
                    <a:pt x="5230" y="6175"/>
                  </a:lnTo>
                  <a:lnTo>
                    <a:pt x="6364" y="5765"/>
                  </a:lnTo>
                  <a:close/>
                  <a:moveTo>
                    <a:pt x="6805" y="9514"/>
                  </a:moveTo>
                  <a:lnTo>
                    <a:pt x="6805" y="10586"/>
                  </a:lnTo>
                  <a:cubicBezTo>
                    <a:pt x="6805" y="10775"/>
                    <a:pt x="6648" y="10932"/>
                    <a:pt x="6490" y="10932"/>
                  </a:cubicBezTo>
                  <a:lnTo>
                    <a:pt x="1008" y="10932"/>
                  </a:lnTo>
                  <a:cubicBezTo>
                    <a:pt x="819" y="10932"/>
                    <a:pt x="662" y="10775"/>
                    <a:pt x="662" y="10586"/>
                  </a:cubicBezTo>
                  <a:lnTo>
                    <a:pt x="662" y="9514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0649"/>
                  </a:lnTo>
                  <a:cubicBezTo>
                    <a:pt x="0" y="11184"/>
                    <a:pt x="441" y="11657"/>
                    <a:pt x="1008" y="11657"/>
                  </a:cubicBezTo>
                  <a:lnTo>
                    <a:pt x="6490" y="11657"/>
                  </a:lnTo>
                  <a:cubicBezTo>
                    <a:pt x="7057" y="11657"/>
                    <a:pt x="7530" y="11184"/>
                    <a:pt x="7530" y="10617"/>
                  </a:cubicBezTo>
                  <a:lnTo>
                    <a:pt x="7530" y="6143"/>
                  </a:lnTo>
                  <a:cubicBezTo>
                    <a:pt x="7624" y="6143"/>
                    <a:pt x="7750" y="6175"/>
                    <a:pt x="7876" y="6175"/>
                  </a:cubicBezTo>
                  <a:cubicBezTo>
                    <a:pt x="9578" y="6175"/>
                    <a:pt x="10932" y="4789"/>
                    <a:pt x="10932" y="3087"/>
                  </a:cubicBezTo>
                  <a:cubicBezTo>
                    <a:pt x="10932" y="1418"/>
                    <a:pt x="9578" y="0"/>
                    <a:pt x="787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1" name="Google Shape;6231;p53"/>
            <p:cNvSpPr/>
            <p:nvPr/>
          </p:nvSpPr>
          <p:spPr>
            <a:xfrm>
              <a:off x="-34579600" y="194740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2" name="Google Shape;6232;p53"/>
            <p:cNvSpPr/>
            <p:nvPr/>
          </p:nvSpPr>
          <p:spPr>
            <a:xfrm>
              <a:off x="-34581175" y="1982050"/>
              <a:ext cx="18150" cy="52000"/>
            </a:xfrm>
            <a:custGeom>
              <a:avLst/>
              <a:gdLst/>
              <a:ahLst/>
              <a:cxnLst/>
              <a:rect l="l" t="t" r="r" b="b"/>
              <a:pathLst>
                <a:path w="726" h="2080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cubicBezTo>
                    <a:pt x="568" y="2080"/>
                    <a:pt x="725" y="1922"/>
                    <a:pt x="725" y="1733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3" name="Google Shape;6233;p53"/>
          <p:cNvGrpSpPr/>
          <p:nvPr/>
        </p:nvGrpSpPr>
        <p:grpSpPr>
          <a:xfrm>
            <a:off x="3058708" y="2810304"/>
            <a:ext cx="448965" cy="447781"/>
            <a:chOff x="-34778075" y="2272675"/>
            <a:chExt cx="293800" cy="293025"/>
          </a:xfrm>
        </p:grpSpPr>
        <p:sp>
          <p:nvSpPr>
            <p:cNvPr id="6234" name="Google Shape;6234;p53"/>
            <p:cNvSpPr/>
            <p:nvPr/>
          </p:nvSpPr>
          <p:spPr>
            <a:xfrm>
              <a:off x="-34725300" y="2324675"/>
              <a:ext cx="187475" cy="188250"/>
            </a:xfrm>
            <a:custGeom>
              <a:avLst/>
              <a:gdLst/>
              <a:ahLst/>
              <a:cxnLst/>
              <a:rect l="l" t="t" r="r" b="b"/>
              <a:pathLst>
                <a:path w="7499" h="7530" extrusionOk="0">
                  <a:moveTo>
                    <a:pt x="4127" y="693"/>
                  </a:moveTo>
                  <a:lnTo>
                    <a:pt x="4127" y="1134"/>
                  </a:lnTo>
                  <a:cubicBezTo>
                    <a:pt x="4127" y="1292"/>
                    <a:pt x="4253" y="1418"/>
                    <a:pt x="4411" y="1449"/>
                  </a:cubicBezTo>
                  <a:cubicBezTo>
                    <a:pt x="4600" y="1481"/>
                    <a:pt x="4821" y="1607"/>
                    <a:pt x="4978" y="1701"/>
                  </a:cubicBezTo>
                  <a:cubicBezTo>
                    <a:pt x="5023" y="1724"/>
                    <a:pt x="5075" y="1734"/>
                    <a:pt x="5130" y="1734"/>
                  </a:cubicBezTo>
                  <a:cubicBezTo>
                    <a:pt x="5230" y="1734"/>
                    <a:pt x="5338" y="1699"/>
                    <a:pt x="5419" y="1638"/>
                  </a:cubicBezTo>
                  <a:lnTo>
                    <a:pt x="5734" y="1323"/>
                  </a:lnTo>
                  <a:lnTo>
                    <a:pt x="6207" y="1796"/>
                  </a:lnTo>
                  <a:lnTo>
                    <a:pt x="5892" y="2111"/>
                  </a:lnTo>
                  <a:cubicBezTo>
                    <a:pt x="5766" y="2237"/>
                    <a:pt x="5766" y="2394"/>
                    <a:pt x="5860" y="2552"/>
                  </a:cubicBezTo>
                  <a:cubicBezTo>
                    <a:pt x="5986" y="2741"/>
                    <a:pt x="6049" y="2961"/>
                    <a:pt x="6081" y="3150"/>
                  </a:cubicBezTo>
                  <a:cubicBezTo>
                    <a:pt x="6144" y="3308"/>
                    <a:pt x="6238" y="3434"/>
                    <a:pt x="6396" y="3434"/>
                  </a:cubicBezTo>
                  <a:lnTo>
                    <a:pt x="6837" y="3434"/>
                  </a:lnTo>
                  <a:lnTo>
                    <a:pt x="6837" y="4096"/>
                  </a:lnTo>
                  <a:lnTo>
                    <a:pt x="6396" y="4096"/>
                  </a:lnTo>
                  <a:cubicBezTo>
                    <a:pt x="6238" y="4096"/>
                    <a:pt x="6144" y="4222"/>
                    <a:pt x="6081" y="4379"/>
                  </a:cubicBezTo>
                  <a:cubicBezTo>
                    <a:pt x="6049" y="4568"/>
                    <a:pt x="5923" y="4789"/>
                    <a:pt x="5860" y="4946"/>
                  </a:cubicBezTo>
                  <a:cubicBezTo>
                    <a:pt x="5766" y="5072"/>
                    <a:pt x="5829" y="5261"/>
                    <a:pt x="5892" y="5387"/>
                  </a:cubicBezTo>
                  <a:lnTo>
                    <a:pt x="6207" y="5702"/>
                  </a:lnTo>
                  <a:lnTo>
                    <a:pt x="5734" y="6175"/>
                  </a:lnTo>
                  <a:lnTo>
                    <a:pt x="5419" y="5860"/>
                  </a:lnTo>
                  <a:cubicBezTo>
                    <a:pt x="5352" y="5792"/>
                    <a:pt x="5275" y="5761"/>
                    <a:pt x="5194" y="5761"/>
                  </a:cubicBezTo>
                  <a:cubicBezTo>
                    <a:pt x="5124" y="5761"/>
                    <a:pt x="5051" y="5785"/>
                    <a:pt x="4978" y="5828"/>
                  </a:cubicBezTo>
                  <a:cubicBezTo>
                    <a:pt x="4789" y="5954"/>
                    <a:pt x="4600" y="6017"/>
                    <a:pt x="4411" y="6049"/>
                  </a:cubicBezTo>
                  <a:cubicBezTo>
                    <a:pt x="4253" y="6080"/>
                    <a:pt x="4127" y="6206"/>
                    <a:pt x="4127" y="6364"/>
                  </a:cubicBezTo>
                  <a:lnTo>
                    <a:pt x="4127" y="6805"/>
                  </a:lnTo>
                  <a:lnTo>
                    <a:pt x="3466" y="6805"/>
                  </a:lnTo>
                  <a:lnTo>
                    <a:pt x="3466" y="6364"/>
                  </a:lnTo>
                  <a:cubicBezTo>
                    <a:pt x="3466" y="6206"/>
                    <a:pt x="3340" y="6112"/>
                    <a:pt x="3182" y="6049"/>
                  </a:cubicBezTo>
                  <a:cubicBezTo>
                    <a:pt x="2993" y="6017"/>
                    <a:pt x="2741" y="5891"/>
                    <a:pt x="2584" y="5828"/>
                  </a:cubicBezTo>
                  <a:cubicBezTo>
                    <a:pt x="2549" y="5794"/>
                    <a:pt x="2497" y="5780"/>
                    <a:pt x="2441" y="5780"/>
                  </a:cubicBezTo>
                  <a:cubicBezTo>
                    <a:pt x="2344" y="5780"/>
                    <a:pt x="2234" y="5820"/>
                    <a:pt x="2174" y="5860"/>
                  </a:cubicBezTo>
                  <a:lnTo>
                    <a:pt x="1859" y="6175"/>
                  </a:lnTo>
                  <a:lnTo>
                    <a:pt x="1387" y="5702"/>
                  </a:lnTo>
                  <a:lnTo>
                    <a:pt x="1702" y="5387"/>
                  </a:lnTo>
                  <a:cubicBezTo>
                    <a:pt x="1796" y="5261"/>
                    <a:pt x="1796" y="5104"/>
                    <a:pt x="1733" y="4946"/>
                  </a:cubicBezTo>
                  <a:cubicBezTo>
                    <a:pt x="1607" y="4757"/>
                    <a:pt x="1544" y="4568"/>
                    <a:pt x="1481" y="4379"/>
                  </a:cubicBezTo>
                  <a:cubicBezTo>
                    <a:pt x="1450" y="4222"/>
                    <a:pt x="1324" y="4096"/>
                    <a:pt x="1166" y="4096"/>
                  </a:cubicBezTo>
                  <a:lnTo>
                    <a:pt x="756" y="4096"/>
                  </a:lnTo>
                  <a:lnTo>
                    <a:pt x="756" y="3434"/>
                  </a:lnTo>
                  <a:lnTo>
                    <a:pt x="1166" y="3434"/>
                  </a:lnTo>
                  <a:cubicBezTo>
                    <a:pt x="1324" y="3434"/>
                    <a:pt x="1450" y="3308"/>
                    <a:pt x="1481" y="3150"/>
                  </a:cubicBezTo>
                  <a:cubicBezTo>
                    <a:pt x="1544" y="2961"/>
                    <a:pt x="1639" y="2709"/>
                    <a:pt x="1733" y="2552"/>
                  </a:cubicBezTo>
                  <a:cubicBezTo>
                    <a:pt x="1796" y="2426"/>
                    <a:pt x="1765" y="2237"/>
                    <a:pt x="1702" y="2111"/>
                  </a:cubicBezTo>
                  <a:lnTo>
                    <a:pt x="1387" y="1796"/>
                  </a:lnTo>
                  <a:lnTo>
                    <a:pt x="1859" y="1323"/>
                  </a:lnTo>
                  <a:lnTo>
                    <a:pt x="2174" y="1638"/>
                  </a:lnTo>
                  <a:cubicBezTo>
                    <a:pt x="2230" y="1712"/>
                    <a:pt x="2307" y="1743"/>
                    <a:pt x="2392" y="1743"/>
                  </a:cubicBezTo>
                  <a:cubicBezTo>
                    <a:pt x="2453" y="1743"/>
                    <a:pt x="2518" y="1727"/>
                    <a:pt x="2584" y="1701"/>
                  </a:cubicBezTo>
                  <a:cubicBezTo>
                    <a:pt x="2804" y="1575"/>
                    <a:pt x="2993" y="1481"/>
                    <a:pt x="3182" y="1449"/>
                  </a:cubicBezTo>
                  <a:cubicBezTo>
                    <a:pt x="3340" y="1418"/>
                    <a:pt x="3466" y="1292"/>
                    <a:pt x="3466" y="1134"/>
                  </a:cubicBezTo>
                  <a:lnTo>
                    <a:pt x="3466" y="693"/>
                  </a:lnTo>
                  <a:close/>
                  <a:moveTo>
                    <a:pt x="3056" y="0"/>
                  </a:moveTo>
                  <a:cubicBezTo>
                    <a:pt x="2867" y="0"/>
                    <a:pt x="2710" y="158"/>
                    <a:pt x="2710" y="347"/>
                  </a:cubicBezTo>
                  <a:lnTo>
                    <a:pt x="2710" y="851"/>
                  </a:lnTo>
                  <a:cubicBezTo>
                    <a:pt x="2584" y="914"/>
                    <a:pt x="2521" y="945"/>
                    <a:pt x="2426" y="977"/>
                  </a:cubicBezTo>
                  <a:lnTo>
                    <a:pt x="2080" y="630"/>
                  </a:lnTo>
                  <a:cubicBezTo>
                    <a:pt x="1985" y="536"/>
                    <a:pt x="1922" y="504"/>
                    <a:pt x="1828" y="504"/>
                  </a:cubicBezTo>
                  <a:cubicBezTo>
                    <a:pt x="1765" y="504"/>
                    <a:pt x="1639" y="536"/>
                    <a:pt x="1607" y="630"/>
                  </a:cubicBezTo>
                  <a:lnTo>
                    <a:pt x="630" y="1607"/>
                  </a:lnTo>
                  <a:cubicBezTo>
                    <a:pt x="536" y="1701"/>
                    <a:pt x="504" y="1764"/>
                    <a:pt x="504" y="1859"/>
                  </a:cubicBezTo>
                  <a:cubicBezTo>
                    <a:pt x="504" y="1922"/>
                    <a:pt x="536" y="2048"/>
                    <a:pt x="630" y="2079"/>
                  </a:cubicBezTo>
                  <a:lnTo>
                    <a:pt x="977" y="2426"/>
                  </a:lnTo>
                  <a:cubicBezTo>
                    <a:pt x="945" y="2520"/>
                    <a:pt x="914" y="2646"/>
                    <a:pt x="851" y="2709"/>
                  </a:cubicBezTo>
                  <a:lnTo>
                    <a:pt x="347" y="2709"/>
                  </a:lnTo>
                  <a:cubicBezTo>
                    <a:pt x="158" y="2709"/>
                    <a:pt x="0" y="2867"/>
                    <a:pt x="0" y="3056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851" y="4789"/>
                  </a:lnTo>
                  <a:cubicBezTo>
                    <a:pt x="882" y="4915"/>
                    <a:pt x="945" y="5009"/>
                    <a:pt x="977" y="5072"/>
                  </a:cubicBezTo>
                  <a:lnTo>
                    <a:pt x="630" y="5419"/>
                  </a:lnTo>
                  <a:cubicBezTo>
                    <a:pt x="536" y="5513"/>
                    <a:pt x="504" y="5576"/>
                    <a:pt x="504" y="5671"/>
                  </a:cubicBezTo>
                  <a:cubicBezTo>
                    <a:pt x="504" y="5734"/>
                    <a:pt x="536" y="5860"/>
                    <a:pt x="630" y="5891"/>
                  </a:cubicBezTo>
                  <a:lnTo>
                    <a:pt x="1607" y="6900"/>
                  </a:lnTo>
                  <a:cubicBezTo>
                    <a:pt x="1670" y="6963"/>
                    <a:pt x="1765" y="6994"/>
                    <a:pt x="1828" y="6994"/>
                  </a:cubicBezTo>
                  <a:cubicBezTo>
                    <a:pt x="1922" y="6994"/>
                    <a:pt x="2048" y="6963"/>
                    <a:pt x="2080" y="6900"/>
                  </a:cubicBezTo>
                  <a:lnTo>
                    <a:pt x="2426" y="6521"/>
                  </a:lnTo>
                  <a:cubicBezTo>
                    <a:pt x="2521" y="6585"/>
                    <a:pt x="2615" y="6616"/>
                    <a:pt x="2710" y="6648"/>
                  </a:cubicBezTo>
                  <a:lnTo>
                    <a:pt x="2710" y="7152"/>
                  </a:lnTo>
                  <a:cubicBezTo>
                    <a:pt x="2710" y="7372"/>
                    <a:pt x="2867" y="7530"/>
                    <a:pt x="3056" y="7530"/>
                  </a:cubicBezTo>
                  <a:lnTo>
                    <a:pt x="4443" y="7530"/>
                  </a:lnTo>
                  <a:cubicBezTo>
                    <a:pt x="4632" y="7530"/>
                    <a:pt x="4789" y="7372"/>
                    <a:pt x="4789" y="7152"/>
                  </a:cubicBezTo>
                  <a:lnTo>
                    <a:pt x="4789" y="6648"/>
                  </a:lnTo>
                  <a:cubicBezTo>
                    <a:pt x="4915" y="6616"/>
                    <a:pt x="4978" y="6585"/>
                    <a:pt x="5073" y="6521"/>
                  </a:cubicBezTo>
                  <a:lnTo>
                    <a:pt x="5419" y="6900"/>
                  </a:lnTo>
                  <a:cubicBezTo>
                    <a:pt x="5514" y="6963"/>
                    <a:pt x="5577" y="6994"/>
                    <a:pt x="5671" y="6994"/>
                  </a:cubicBezTo>
                  <a:cubicBezTo>
                    <a:pt x="5734" y="6994"/>
                    <a:pt x="5860" y="6963"/>
                    <a:pt x="5892" y="6900"/>
                  </a:cubicBezTo>
                  <a:lnTo>
                    <a:pt x="6868" y="5891"/>
                  </a:lnTo>
                  <a:cubicBezTo>
                    <a:pt x="6994" y="5797"/>
                    <a:pt x="6994" y="5545"/>
                    <a:pt x="6868" y="5419"/>
                  </a:cubicBezTo>
                  <a:lnTo>
                    <a:pt x="6522" y="5072"/>
                  </a:lnTo>
                  <a:cubicBezTo>
                    <a:pt x="6553" y="5009"/>
                    <a:pt x="6616" y="4883"/>
                    <a:pt x="6648" y="4789"/>
                  </a:cubicBezTo>
                  <a:lnTo>
                    <a:pt x="7152" y="4789"/>
                  </a:lnTo>
                  <a:cubicBezTo>
                    <a:pt x="7341" y="4789"/>
                    <a:pt x="7499" y="4631"/>
                    <a:pt x="7499" y="4442"/>
                  </a:cubicBezTo>
                  <a:lnTo>
                    <a:pt x="7499" y="3056"/>
                  </a:lnTo>
                  <a:cubicBezTo>
                    <a:pt x="7499" y="2867"/>
                    <a:pt x="7341" y="2709"/>
                    <a:pt x="7152" y="2709"/>
                  </a:cubicBezTo>
                  <a:lnTo>
                    <a:pt x="6648" y="2709"/>
                  </a:lnTo>
                  <a:cubicBezTo>
                    <a:pt x="6616" y="2583"/>
                    <a:pt x="6553" y="2520"/>
                    <a:pt x="6522" y="2426"/>
                  </a:cubicBezTo>
                  <a:lnTo>
                    <a:pt x="6868" y="2079"/>
                  </a:lnTo>
                  <a:cubicBezTo>
                    <a:pt x="6994" y="1953"/>
                    <a:pt x="6994" y="1733"/>
                    <a:pt x="6868" y="1607"/>
                  </a:cubicBezTo>
                  <a:lnTo>
                    <a:pt x="5892" y="630"/>
                  </a:lnTo>
                  <a:cubicBezTo>
                    <a:pt x="5829" y="536"/>
                    <a:pt x="5734" y="504"/>
                    <a:pt x="5671" y="504"/>
                  </a:cubicBezTo>
                  <a:cubicBezTo>
                    <a:pt x="5577" y="504"/>
                    <a:pt x="5451" y="536"/>
                    <a:pt x="5419" y="630"/>
                  </a:cubicBezTo>
                  <a:lnTo>
                    <a:pt x="5073" y="977"/>
                  </a:lnTo>
                  <a:cubicBezTo>
                    <a:pt x="4978" y="945"/>
                    <a:pt x="4884" y="914"/>
                    <a:pt x="4789" y="851"/>
                  </a:cubicBezTo>
                  <a:lnTo>
                    <a:pt x="4789" y="347"/>
                  </a:ln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5" name="Google Shape;6235;p53"/>
            <p:cNvSpPr/>
            <p:nvPr/>
          </p:nvSpPr>
          <p:spPr>
            <a:xfrm>
              <a:off x="-34673325" y="2375850"/>
              <a:ext cx="85100" cy="84300"/>
            </a:xfrm>
            <a:custGeom>
              <a:avLst/>
              <a:gdLst/>
              <a:ahLst/>
              <a:cxnLst/>
              <a:rect l="l" t="t" r="r" b="b"/>
              <a:pathLst>
                <a:path w="3404" h="3372" extrusionOk="0">
                  <a:moveTo>
                    <a:pt x="1702" y="662"/>
                  </a:moveTo>
                  <a:cubicBezTo>
                    <a:pt x="2238" y="662"/>
                    <a:pt x="2710" y="1135"/>
                    <a:pt x="2710" y="1702"/>
                  </a:cubicBezTo>
                  <a:cubicBezTo>
                    <a:pt x="2710" y="2238"/>
                    <a:pt x="2238" y="2710"/>
                    <a:pt x="1702" y="2710"/>
                  </a:cubicBezTo>
                  <a:cubicBezTo>
                    <a:pt x="1135" y="2710"/>
                    <a:pt x="662" y="2238"/>
                    <a:pt x="662" y="1702"/>
                  </a:cubicBezTo>
                  <a:cubicBezTo>
                    <a:pt x="662" y="1135"/>
                    <a:pt x="1135" y="662"/>
                    <a:pt x="1702" y="662"/>
                  </a:cubicBezTo>
                  <a:close/>
                  <a:moveTo>
                    <a:pt x="1702" y="1"/>
                  </a:moveTo>
                  <a:cubicBezTo>
                    <a:pt x="757" y="1"/>
                    <a:pt x="1" y="757"/>
                    <a:pt x="1" y="1702"/>
                  </a:cubicBezTo>
                  <a:cubicBezTo>
                    <a:pt x="1" y="2647"/>
                    <a:pt x="757" y="3372"/>
                    <a:pt x="1702" y="3372"/>
                  </a:cubicBezTo>
                  <a:cubicBezTo>
                    <a:pt x="2647" y="3372"/>
                    <a:pt x="3403" y="2647"/>
                    <a:pt x="3403" y="1702"/>
                  </a:cubicBezTo>
                  <a:cubicBezTo>
                    <a:pt x="3372" y="757"/>
                    <a:pt x="2647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6" name="Google Shape;6236;p53"/>
            <p:cNvSpPr/>
            <p:nvPr/>
          </p:nvSpPr>
          <p:spPr>
            <a:xfrm>
              <a:off x="-34778075" y="2272675"/>
              <a:ext cx="293800" cy="293025"/>
            </a:xfrm>
            <a:custGeom>
              <a:avLst/>
              <a:gdLst/>
              <a:ahLst/>
              <a:cxnLst/>
              <a:rect l="l" t="t" r="r" b="b"/>
              <a:pathLst>
                <a:path w="11752" h="11721" extrusionOk="0">
                  <a:moveTo>
                    <a:pt x="5892" y="694"/>
                  </a:moveTo>
                  <a:cubicBezTo>
                    <a:pt x="8727" y="694"/>
                    <a:pt x="11027" y="3025"/>
                    <a:pt x="11027" y="5861"/>
                  </a:cubicBezTo>
                  <a:cubicBezTo>
                    <a:pt x="10996" y="8665"/>
                    <a:pt x="8727" y="10964"/>
                    <a:pt x="5892" y="10964"/>
                  </a:cubicBezTo>
                  <a:cubicBezTo>
                    <a:pt x="4884" y="10964"/>
                    <a:pt x="3939" y="10712"/>
                    <a:pt x="3119" y="10177"/>
                  </a:cubicBezTo>
                  <a:cubicBezTo>
                    <a:pt x="3075" y="10154"/>
                    <a:pt x="2999" y="10132"/>
                    <a:pt x="2936" y="10132"/>
                  </a:cubicBezTo>
                  <a:cubicBezTo>
                    <a:pt x="2910" y="10132"/>
                    <a:pt x="2886" y="10136"/>
                    <a:pt x="2867" y="10145"/>
                  </a:cubicBezTo>
                  <a:lnTo>
                    <a:pt x="914" y="10775"/>
                  </a:lnTo>
                  <a:lnTo>
                    <a:pt x="1544" y="8854"/>
                  </a:lnTo>
                  <a:cubicBezTo>
                    <a:pt x="1576" y="8759"/>
                    <a:pt x="1544" y="8665"/>
                    <a:pt x="1513" y="8570"/>
                  </a:cubicBezTo>
                  <a:cubicBezTo>
                    <a:pt x="1009" y="7751"/>
                    <a:pt x="725" y="6806"/>
                    <a:pt x="725" y="5861"/>
                  </a:cubicBezTo>
                  <a:cubicBezTo>
                    <a:pt x="725" y="3025"/>
                    <a:pt x="3056" y="694"/>
                    <a:pt x="5892" y="694"/>
                  </a:cubicBezTo>
                  <a:close/>
                  <a:moveTo>
                    <a:pt x="5892" y="1"/>
                  </a:moveTo>
                  <a:cubicBezTo>
                    <a:pt x="4348" y="1"/>
                    <a:pt x="2867" y="568"/>
                    <a:pt x="1733" y="1733"/>
                  </a:cubicBezTo>
                  <a:cubicBezTo>
                    <a:pt x="631" y="2836"/>
                    <a:pt x="0" y="4285"/>
                    <a:pt x="0" y="5861"/>
                  </a:cubicBezTo>
                  <a:cubicBezTo>
                    <a:pt x="0" y="6869"/>
                    <a:pt x="284" y="7908"/>
                    <a:pt x="851" y="8822"/>
                  </a:cubicBezTo>
                  <a:lnTo>
                    <a:pt x="63" y="11248"/>
                  </a:lnTo>
                  <a:cubicBezTo>
                    <a:pt x="0" y="11374"/>
                    <a:pt x="63" y="11531"/>
                    <a:pt x="127" y="11594"/>
                  </a:cubicBezTo>
                  <a:cubicBezTo>
                    <a:pt x="197" y="11665"/>
                    <a:pt x="304" y="11701"/>
                    <a:pt x="392" y="11701"/>
                  </a:cubicBezTo>
                  <a:cubicBezTo>
                    <a:pt x="422" y="11701"/>
                    <a:pt x="449" y="11697"/>
                    <a:pt x="473" y="11689"/>
                  </a:cubicBezTo>
                  <a:lnTo>
                    <a:pt x="2930" y="10901"/>
                  </a:lnTo>
                  <a:cubicBezTo>
                    <a:pt x="3844" y="11437"/>
                    <a:pt x="4852" y="11720"/>
                    <a:pt x="5892" y="11720"/>
                  </a:cubicBezTo>
                  <a:cubicBezTo>
                    <a:pt x="7404" y="11720"/>
                    <a:pt x="8916" y="11122"/>
                    <a:pt x="10019" y="9988"/>
                  </a:cubicBezTo>
                  <a:cubicBezTo>
                    <a:pt x="11122" y="8885"/>
                    <a:pt x="11752" y="7436"/>
                    <a:pt x="11752" y="5861"/>
                  </a:cubicBezTo>
                  <a:cubicBezTo>
                    <a:pt x="11752" y="4317"/>
                    <a:pt x="11153" y="2805"/>
                    <a:pt x="10019" y="1702"/>
                  </a:cubicBezTo>
                  <a:cubicBezTo>
                    <a:pt x="8885" y="568"/>
                    <a:pt x="7404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37" name="Google Shape;6237;p53"/>
          <p:cNvGrpSpPr/>
          <p:nvPr/>
        </p:nvGrpSpPr>
        <p:grpSpPr>
          <a:xfrm>
            <a:off x="3060505" y="3337491"/>
            <a:ext cx="445375" cy="445375"/>
            <a:chOff x="-34776500" y="2631825"/>
            <a:chExt cx="291450" cy="291450"/>
          </a:xfrm>
        </p:grpSpPr>
        <p:sp>
          <p:nvSpPr>
            <p:cNvPr id="6238" name="Google Shape;6238;p53"/>
            <p:cNvSpPr/>
            <p:nvPr/>
          </p:nvSpPr>
          <p:spPr>
            <a:xfrm>
              <a:off x="-34691425" y="2666500"/>
              <a:ext cx="120525" cy="154400"/>
            </a:xfrm>
            <a:custGeom>
              <a:avLst/>
              <a:gdLst/>
              <a:ahLst/>
              <a:cxnLst/>
              <a:rect l="l" t="t" r="r" b="b"/>
              <a:pathLst>
                <a:path w="4821" h="6176" extrusionOk="0">
                  <a:moveTo>
                    <a:pt x="2331" y="693"/>
                  </a:moveTo>
                  <a:cubicBezTo>
                    <a:pt x="3277" y="693"/>
                    <a:pt x="4033" y="1449"/>
                    <a:pt x="4033" y="2394"/>
                  </a:cubicBezTo>
                  <a:cubicBezTo>
                    <a:pt x="4096" y="2899"/>
                    <a:pt x="3844" y="3466"/>
                    <a:pt x="3403" y="3781"/>
                  </a:cubicBezTo>
                  <a:cubicBezTo>
                    <a:pt x="3151" y="3970"/>
                    <a:pt x="2741" y="4348"/>
                    <a:pt x="2741" y="4946"/>
                  </a:cubicBezTo>
                  <a:lnTo>
                    <a:pt x="2741" y="5135"/>
                  </a:lnTo>
                  <a:cubicBezTo>
                    <a:pt x="2741" y="5356"/>
                    <a:pt x="2583" y="5513"/>
                    <a:pt x="2363" y="5513"/>
                  </a:cubicBezTo>
                  <a:cubicBezTo>
                    <a:pt x="2174" y="5513"/>
                    <a:pt x="2016" y="5356"/>
                    <a:pt x="2016" y="5135"/>
                  </a:cubicBezTo>
                  <a:lnTo>
                    <a:pt x="2016" y="4946"/>
                  </a:lnTo>
                  <a:cubicBezTo>
                    <a:pt x="2016" y="4285"/>
                    <a:pt x="2363" y="3655"/>
                    <a:pt x="2962" y="3214"/>
                  </a:cubicBezTo>
                  <a:cubicBezTo>
                    <a:pt x="3245" y="3025"/>
                    <a:pt x="3403" y="2710"/>
                    <a:pt x="3403" y="2394"/>
                  </a:cubicBezTo>
                  <a:cubicBezTo>
                    <a:pt x="3403" y="1827"/>
                    <a:pt x="2930" y="1355"/>
                    <a:pt x="2363" y="1355"/>
                  </a:cubicBezTo>
                  <a:cubicBezTo>
                    <a:pt x="1827" y="1355"/>
                    <a:pt x="1355" y="1827"/>
                    <a:pt x="1355" y="2394"/>
                  </a:cubicBezTo>
                  <a:cubicBezTo>
                    <a:pt x="1355" y="2583"/>
                    <a:pt x="1197" y="2741"/>
                    <a:pt x="1008" y="2741"/>
                  </a:cubicBezTo>
                  <a:cubicBezTo>
                    <a:pt x="788" y="2741"/>
                    <a:pt x="630" y="2583"/>
                    <a:pt x="630" y="2394"/>
                  </a:cubicBezTo>
                  <a:cubicBezTo>
                    <a:pt x="630" y="1449"/>
                    <a:pt x="1386" y="693"/>
                    <a:pt x="2331" y="693"/>
                  </a:cubicBezTo>
                  <a:close/>
                  <a:moveTo>
                    <a:pt x="2426" y="0"/>
                  </a:moveTo>
                  <a:cubicBezTo>
                    <a:pt x="1071" y="0"/>
                    <a:pt x="0" y="1040"/>
                    <a:pt x="0" y="2394"/>
                  </a:cubicBezTo>
                  <a:cubicBezTo>
                    <a:pt x="0" y="2930"/>
                    <a:pt x="473" y="3403"/>
                    <a:pt x="1040" y="3403"/>
                  </a:cubicBezTo>
                  <a:cubicBezTo>
                    <a:pt x="1575" y="3403"/>
                    <a:pt x="2048" y="2930"/>
                    <a:pt x="2048" y="2394"/>
                  </a:cubicBezTo>
                  <a:cubicBezTo>
                    <a:pt x="2048" y="2205"/>
                    <a:pt x="2205" y="2048"/>
                    <a:pt x="2426" y="2048"/>
                  </a:cubicBezTo>
                  <a:cubicBezTo>
                    <a:pt x="2615" y="2048"/>
                    <a:pt x="2772" y="2205"/>
                    <a:pt x="2772" y="2394"/>
                  </a:cubicBezTo>
                  <a:cubicBezTo>
                    <a:pt x="2772" y="2520"/>
                    <a:pt x="2741" y="2583"/>
                    <a:pt x="2615" y="2646"/>
                  </a:cubicBezTo>
                  <a:cubicBezTo>
                    <a:pt x="1827" y="3245"/>
                    <a:pt x="1386" y="4064"/>
                    <a:pt x="1386" y="4946"/>
                  </a:cubicBezTo>
                  <a:lnTo>
                    <a:pt x="1386" y="5135"/>
                  </a:lnTo>
                  <a:cubicBezTo>
                    <a:pt x="1386" y="5702"/>
                    <a:pt x="1859" y="6175"/>
                    <a:pt x="2426" y="6175"/>
                  </a:cubicBezTo>
                  <a:cubicBezTo>
                    <a:pt x="2962" y="6175"/>
                    <a:pt x="3434" y="5702"/>
                    <a:pt x="3434" y="5135"/>
                  </a:cubicBezTo>
                  <a:lnTo>
                    <a:pt x="3434" y="4946"/>
                  </a:lnTo>
                  <a:cubicBezTo>
                    <a:pt x="3434" y="4663"/>
                    <a:pt x="3686" y="4442"/>
                    <a:pt x="3844" y="4316"/>
                  </a:cubicBezTo>
                  <a:cubicBezTo>
                    <a:pt x="4474" y="3875"/>
                    <a:pt x="4820" y="3151"/>
                    <a:pt x="4820" y="2394"/>
                  </a:cubicBezTo>
                  <a:cubicBezTo>
                    <a:pt x="4789" y="1040"/>
                    <a:pt x="3718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39" name="Google Shape;6239;p53"/>
            <p:cNvSpPr/>
            <p:nvPr/>
          </p:nvSpPr>
          <p:spPr>
            <a:xfrm>
              <a:off x="-34656775" y="28374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62"/>
                  </a:moveTo>
                  <a:cubicBezTo>
                    <a:pt x="1229" y="662"/>
                    <a:pt x="1386" y="820"/>
                    <a:pt x="1386" y="1040"/>
                  </a:cubicBezTo>
                  <a:cubicBezTo>
                    <a:pt x="1386" y="1229"/>
                    <a:pt x="1197" y="1387"/>
                    <a:pt x="1040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576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0" name="Google Shape;6240;p53"/>
            <p:cNvSpPr/>
            <p:nvPr/>
          </p:nvSpPr>
          <p:spPr>
            <a:xfrm>
              <a:off x="-34776500" y="26318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5829" y="662"/>
                  </a:moveTo>
                  <a:cubicBezTo>
                    <a:pt x="8664" y="662"/>
                    <a:pt x="10964" y="2994"/>
                    <a:pt x="10964" y="5829"/>
                  </a:cubicBezTo>
                  <a:cubicBezTo>
                    <a:pt x="10933" y="8665"/>
                    <a:pt x="8664" y="10996"/>
                    <a:pt x="5829" y="10996"/>
                  </a:cubicBezTo>
                  <a:cubicBezTo>
                    <a:pt x="2993" y="10996"/>
                    <a:pt x="662" y="8665"/>
                    <a:pt x="662" y="5829"/>
                  </a:cubicBezTo>
                  <a:cubicBezTo>
                    <a:pt x="662" y="2994"/>
                    <a:pt x="2993" y="662"/>
                    <a:pt x="5829" y="662"/>
                  </a:cubicBezTo>
                  <a:close/>
                  <a:moveTo>
                    <a:pt x="5829" y="1"/>
                  </a:moveTo>
                  <a:cubicBezTo>
                    <a:pt x="2584" y="1"/>
                    <a:pt x="0" y="2647"/>
                    <a:pt x="0" y="5829"/>
                  </a:cubicBezTo>
                  <a:cubicBezTo>
                    <a:pt x="0" y="9043"/>
                    <a:pt x="2615" y="11658"/>
                    <a:pt x="5829" y="11658"/>
                  </a:cubicBezTo>
                  <a:cubicBezTo>
                    <a:pt x="9042" y="11658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41" name="Google Shape;6241;p53"/>
          <p:cNvGrpSpPr/>
          <p:nvPr/>
        </p:nvGrpSpPr>
        <p:grpSpPr>
          <a:xfrm>
            <a:off x="5870703" y="2240406"/>
            <a:ext cx="446559" cy="451372"/>
            <a:chOff x="-32956300" y="1915900"/>
            <a:chExt cx="292225" cy="295375"/>
          </a:xfrm>
        </p:grpSpPr>
        <p:sp>
          <p:nvSpPr>
            <p:cNvPr id="6242" name="Google Shape;6242;p53"/>
            <p:cNvSpPr/>
            <p:nvPr/>
          </p:nvSpPr>
          <p:spPr>
            <a:xfrm>
              <a:off x="-32956300" y="1915900"/>
              <a:ext cx="292225" cy="295375"/>
            </a:xfrm>
            <a:custGeom>
              <a:avLst/>
              <a:gdLst/>
              <a:ahLst/>
              <a:cxnLst/>
              <a:rect l="l" t="t" r="r" b="b"/>
              <a:pathLst>
                <a:path w="11689" h="11815" extrusionOk="0">
                  <a:moveTo>
                    <a:pt x="10996" y="2079"/>
                  </a:moveTo>
                  <a:lnTo>
                    <a:pt x="10996" y="3466"/>
                  </a:lnTo>
                  <a:lnTo>
                    <a:pt x="10334" y="3466"/>
                  </a:lnTo>
                  <a:lnTo>
                    <a:pt x="10334" y="2079"/>
                  </a:lnTo>
                  <a:close/>
                  <a:moveTo>
                    <a:pt x="10996" y="4127"/>
                  </a:moveTo>
                  <a:lnTo>
                    <a:pt x="10996" y="5513"/>
                  </a:lnTo>
                  <a:lnTo>
                    <a:pt x="10303" y="5513"/>
                  </a:lnTo>
                  <a:lnTo>
                    <a:pt x="10303" y="4127"/>
                  </a:lnTo>
                  <a:close/>
                  <a:moveTo>
                    <a:pt x="10996" y="6175"/>
                  </a:moveTo>
                  <a:lnTo>
                    <a:pt x="10996" y="7561"/>
                  </a:lnTo>
                  <a:lnTo>
                    <a:pt x="10334" y="7561"/>
                  </a:lnTo>
                  <a:lnTo>
                    <a:pt x="10334" y="6175"/>
                  </a:lnTo>
                  <a:close/>
                  <a:moveTo>
                    <a:pt x="2741" y="536"/>
                  </a:moveTo>
                  <a:lnTo>
                    <a:pt x="2741" y="10869"/>
                  </a:lnTo>
                  <a:lnTo>
                    <a:pt x="1733" y="10869"/>
                  </a:lnTo>
                  <a:cubicBezTo>
                    <a:pt x="1679" y="10914"/>
                    <a:pt x="1627" y="10934"/>
                    <a:pt x="1581" y="10934"/>
                  </a:cubicBezTo>
                  <a:cubicBezTo>
                    <a:pt x="1467" y="10934"/>
                    <a:pt x="1387" y="10815"/>
                    <a:pt x="1387" y="10680"/>
                  </a:cubicBezTo>
                  <a:lnTo>
                    <a:pt x="1387" y="10334"/>
                  </a:lnTo>
                  <a:lnTo>
                    <a:pt x="1733" y="10334"/>
                  </a:lnTo>
                  <a:cubicBezTo>
                    <a:pt x="1922" y="10334"/>
                    <a:pt x="2080" y="10145"/>
                    <a:pt x="2080" y="9956"/>
                  </a:cubicBezTo>
                  <a:cubicBezTo>
                    <a:pt x="2080" y="9767"/>
                    <a:pt x="1922" y="9609"/>
                    <a:pt x="1733" y="9609"/>
                  </a:cubicBezTo>
                  <a:lnTo>
                    <a:pt x="1387" y="9609"/>
                  </a:lnTo>
                  <a:lnTo>
                    <a:pt x="1387" y="8223"/>
                  </a:lnTo>
                  <a:lnTo>
                    <a:pt x="1733" y="8223"/>
                  </a:lnTo>
                  <a:cubicBezTo>
                    <a:pt x="1922" y="8223"/>
                    <a:pt x="2080" y="8065"/>
                    <a:pt x="2080" y="7876"/>
                  </a:cubicBezTo>
                  <a:cubicBezTo>
                    <a:pt x="2080" y="7687"/>
                    <a:pt x="1922" y="7530"/>
                    <a:pt x="1733" y="7530"/>
                  </a:cubicBezTo>
                  <a:lnTo>
                    <a:pt x="1387" y="7530"/>
                  </a:lnTo>
                  <a:lnTo>
                    <a:pt x="1387" y="6143"/>
                  </a:lnTo>
                  <a:lnTo>
                    <a:pt x="1733" y="6143"/>
                  </a:lnTo>
                  <a:cubicBezTo>
                    <a:pt x="1922" y="6143"/>
                    <a:pt x="2080" y="5986"/>
                    <a:pt x="2080" y="5797"/>
                  </a:cubicBezTo>
                  <a:cubicBezTo>
                    <a:pt x="2080" y="5576"/>
                    <a:pt x="1922" y="5419"/>
                    <a:pt x="1733" y="5419"/>
                  </a:cubicBezTo>
                  <a:lnTo>
                    <a:pt x="1387" y="5419"/>
                  </a:lnTo>
                  <a:lnTo>
                    <a:pt x="1387" y="4064"/>
                  </a:lnTo>
                  <a:lnTo>
                    <a:pt x="1733" y="4064"/>
                  </a:lnTo>
                  <a:cubicBezTo>
                    <a:pt x="1922" y="4064"/>
                    <a:pt x="2080" y="3907"/>
                    <a:pt x="2080" y="3686"/>
                  </a:cubicBezTo>
                  <a:cubicBezTo>
                    <a:pt x="2080" y="3497"/>
                    <a:pt x="1922" y="3340"/>
                    <a:pt x="1733" y="3340"/>
                  </a:cubicBezTo>
                  <a:lnTo>
                    <a:pt x="1387" y="3340"/>
                  </a:lnTo>
                  <a:lnTo>
                    <a:pt x="1387" y="1953"/>
                  </a:lnTo>
                  <a:lnTo>
                    <a:pt x="1733" y="1953"/>
                  </a:lnTo>
                  <a:cubicBezTo>
                    <a:pt x="1922" y="1953"/>
                    <a:pt x="2080" y="1796"/>
                    <a:pt x="2080" y="1607"/>
                  </a:cubicBezTo>
                  <a:cubicBezTo>
                    <a:pt x="2080" y="1418"/>
                    <a:pt x="1922" y="1260"/>
                    <a:pt x="1733" y="1260"/>
                  </a:cubicBezTo>
                  <a:lnTo>
                    <a:pt x="1387" y="1260"/>
                  </a:lnTo>
                  <a:lnTo>
                    <a:pt x="1387" y="914"/>
                  </a:lnTo>
                  <a:cubicBezTo>
                    <a:pt x="1387" y="693"/>
                    <a:pt x="1544" y="536"/>
                    <a:pt x="1733" y="536"/>
                  </a:cubicBezTo>
                  <a:close/>
                  <a:moveTo>
                    <a:pt x="9263" y="725"/>
                  </a:moveTo>
                  <a:cubicBezTo>
                    <a:pt x="9452" y="725"/>
                    <a:pt x="9609" y="882"/>
                    <a:pt x="9609" y="1071"/>
                  </a:cubicBezTo>
                  <a:lnTo>
                    <a:pt x="9609" y="10680"/>
                  </a:lnTo>
                  <a:cubicBezTo>
                    <a:pt x="9609" y="10869"/>
                    <a:pt x="9452" y="11027"/>
                    <a:pt x="9263" y="11027"/>
                  </a:cubicBezTo>
                  <a:lnTo>
                    <a:pt x="3371" y="11027"/>
                  </a:lnTo>
                  <a:lnTo>
                    <a:pt x="3371" y="725"/>
                  </a:lnTo>
                  <a:close/>
                  <a:moveTo>
                    <a:pt x="1733" y="0"/>
                  </a:moveTo>
                  <a:cubicBezTo>
                    <a:pt x="1166" y="0"/>
                    <a:pt x="694" y="473"/>
                    <a:pt x="694" y="1040"/>
                  </a:cubicBezTo>
                  <a:lnTo>
                    <a:pt x="694" y="1386"/>
                  </a:lnTo>
                  <a:lnTo>
                    <a:pt x="347" y="1386"/>
                  </a:lnTo>
                  <a:cubicBezTo>
                    <a:pt x="158" y="1386"/>
                    <a:pt x="0" y="1544"/>
                    <a:pt x="0" y="1733"/>
                  </a:cubicBezTo>
                  <a:cubicBezTo>
                    <a:pt x="0" y="1922"/>
                    <a:pt x="158" y="2079"/>
                    <a:pt x="347" y="2079"/>
                  </a:cubicBezTo>
                  <a:lnTo>
                    <a:pt x="694" y="2079"/>
                  </a:lnTo>
                  <a:lnTo>
                    <a:pt x="694" y="3466"/>
                  </a:lnTo>
                  <a:lnTo>
                    <a:pt x="347" y="3466"/>
                  </a:lnTo>
                  <a:cubicBezTo>
                    <a:pt x="158" y="3466"/>
                    <a:pt x="0" y="3623"/>
                    <a:pt x="0" y="3812"/>
                  </a:cubicBezTo>
                  <a:cubicBezTo>
                    <a:pt x="0" y="4033"/>
                    <a:pt x="158" y="4190"/>
                    <a:pt x="347" y="4190"/>
                  </a:cubicBezTo>
                  <a:lnTo>
                    <a:pt x="694" y="4190"/>
                  </a:lnTo>
                  <a:lnTo>
                    <a:pt x="694" y="5545"/>
                  </a:lnTo>
                  <a:lnTo>
                    <a:pt x="347" y="5545"/>
                  </a:lnTo>
                  <a:cubicBezTo>
                    <a:pt x="158" y="5545"/>
                    <a:pt x="0" y="5702"/>
                    <a:pt x="0" y="5923"/>
                  </a:cubicBezTo>
                  <a:cubicBezTo>
                    <a:pt x="0" y="6112"/>
                    <a:pt x="158" y="6269"/>
                    <a:pt x="347" y="6269"/>
                  </a:cubicBezTo>
                  <a:lnTo>
                    <a:pt x="694" y="6269"/>
                  </a:lnTo>
                  <a:lnTo>
                    <a:pt x="694" y="7656"/>
                  </a:lnTo>
                  <a:lnTo>
                    <a:pt x="347" y="7656"/>
                  </a:lnTo>
                  <a:cubicBezTo>
                    <a:pt x="158" y="7656"/>
                    <a:pt x="0" y="7813"/>
                    <a:pt x="0" y="8002"/>
                  </a:cubicBezTo>
                  <a:cubicBezTo>
                    <a:pt x="0" y="8191"/>
                    <a:pt x="158" y="8349"/>
                    <a:pt x="347" y="8349"/>
                  </a:cubicBezTo>
                  <a:lnTo>
                    <a:pt x="694" y="8349"/>
                  </a:lnTo>
                  <a:lnTo>
                    <a:pt x="694" y="9735"/>
                  </a:lnTo>
                  <a:lnTo>
                    <a:pt x="347" y="9735"/>
                  </a:lnTo>
                  <a:cubicBezTo>
                    <a:pt x="158" y="9735"/>
                    <a:pt x="0" y="9893"/>
                    <a:pt x="0" y="10082"/>
                  </a:cubicBezTo>
                  <a:cubicBezTo>
                    <a:pt x="0" y="10271"/>
                    <a:pt x="158" y="10428"/>
                    <a:pt x="347" y="10428"/>
                  </a:cubicBezTo>
                  <a:lnTo>
                    <a:pt x="694" y="10428"/>
                  </a:lnTo>
                  <a:lnTo>
                    <a:pt x="694" y="10806"/>
                  </a:lnTo>
                  <a:cubicBezTo>
                    <a:pt x="694" y="11342"/>
                    <a:pt x="1166" y="11814"/>
                    <a:pt x="1733" y="11814"/>
                  </a:cubicBezTo>
                  <a:lnTo>
                    <a:pt x="9294" y="11814"/>
                  </a:lnTo>
                  <a:cubicBezTo>
                    <a:pt x="9830" y="11814"/>
                    <a:pt x="10303" y="11342"/>
                    <a:pt x="10303" y="10806"/>
                  </a:cubicBezTo>
                  <a:lnTo>
                    <a:pt x="10303" y="8380"/>
                  </a:lnTo>
                  <a:lnTo>
                    <a:pt x="11342" y="8380"/>
                  </a:lnTo>
                  <a:cubicBezTo>
                    <a:pt x="11531" y="8380"/>
                    <a:pt x="11689" y="8223"/>
                    <a:pt x="11689" y="8034"/>
                  </a:cubicBezTo>
                  <a:lnTo>
                    <a:pt x="11689" y="1859"/>
                  </a:lnTo>
                  <a:cubicBezTo>
                    <a:pt x="11689" y="1544"/>
                    <a:pt x="11531" y="1386"/>
                    <a:pt x="11342" y="1386"/>
                  </a:cubicBezTo>
                  <a:lnTo>
                    <a:pt x="10303" y="1386"/>
                  </a:lnTo>
                  <a:lnTo>
                    <a:pt x="10303" y="1040"/>
                  </a:lnTo>
                  <a:cubicBezTo>
                    <a:pt x="10303" y="473"/>
                    <a:pt x="9830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3" name="Google Shape;6243;p53"/>
            <p:cNvSpPr/>
            <p:nvPr/>
          </p:nvSpPr>
          <p:spPr>
            <a:xfrm>
              <a:off x="-32836575" y="1967875"/>
              <a:ext cx="85875" cy="188250"/>
            </a:xfrm>
            <a:custGeom>
              <a:avLst/>
              <a:gdLst/>
              <a:ahLst/>
              <a:cxnLst/>
              <a:rect l="l" t="t" r="r" b="b"/>
              <a:pathLst>
                <a:path w="3435" h="7530" extrusionOk="0">
                  <a:moveTo>
                    <a:pt x="2773" y="693"/>
                  </a:moveTo>
                  <a:lnTo>
                    <a:pt x="2773" y="2048"/>
                  </a:lnTo>
                  <a:lnTo>
                    <a:pt x="1733" y="2048"/>
                  </a:lnTo>
                  <a:cubicBezTo>
                    <a:pt x="1544" y="2048"/>
                    <a:pt x="1386" y="2206"/>
                    <a:pt x="1386" y="2426"/>
                  </a:cubicBezTo>
                  <a:lnTo>
                    <a:pt x="1386" y="5136"/>
                  </a:lnTo>
                  <a:cubicBezTo>
                    <a:pt x="1386" y="5325"/>
                    <a:pt x="1544" y="5482"/>
                    <a:pt x="1733" y="5482"/>
                  </a:cubicBezTo>
                  <a:lnTo>
                    <a:pt x="2773" y="5482"/>
                  </a:lnTo>
                  <a:lnTo>
                    <a:pt x="2773" y="6868"/>
                  </a:lnTo>
                  <a:lnTo>
                    <a:pt x="1733" y="6868"/>
                  </a:lnTo>
                  <a:cubicBezTo>
                    <a:pt x="1197" y="6868"/>
                    <a:pt x="725" y="6396"/>
                    <a:pt x="725" y="5829"/>
                  </a:cubicBezTo>
                  <a:lnTo>
                    <a:pt x="725" y="1733"/>
                  </a:lnTo>
                  <a:cubicBezTo>
                    <a:pt x="725" y="1198"/>
                    <a:pt x="1197" y="693"/>
                    <a:pt x="1733" y="693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88"/>
                    <a:pt x="0" y="1733"/>
                  </a:cubicBezTo>
                  <a:lnTo>
                    <a:pt x="0" y="5829"/>
                  </a:lnTo>
                  <a:cubicBezTo>
                    <a:pt x="0" y="6774"/>
                    <a:pt x="756" y="7530"/>
                    <a:pt x="1701" y="7530"/>
                  </a:cubicBezTo>
                  <a:lnTo>
                    <a:pt x="3088" y="7530"/>
                  </a:lnTo>
                  <a:cubicBezTo>
                    <a:pt x="3277" y="7530"/>
                    <a:pt x="3434" y="7372"/>
                    <a:pt x="3434" y="7183"/>
                  </a:cubicBezTo>
                  <a:lnTo>
                    <a:pt x="3434" y="5136"/>
                  </a:lnTo>
                  <a:cubicBezTo>
                    <a:pt x="3434" y="4947"/>
                    <a:pt x="3277" y="4789"/>
                    <a:pt x="3088" y="4789"/>
                  </a:cubicBezTo>
                  <a:lnTo>
                    <a:pt x="2048" y="4789"/>
                  </a:lnTo>
                  <a:lnTo>
                    <a:pt x="2048" y="2741"/>
                  </a:lnTo>
                  <a:lnTo>
                    <a:pt x="3088" y="2741"/>
                  </a:lnTo>
                  <a:cubicBezTo>
                    <a:pt x="3277" y="2741"/>
                    <a:pt x="3434" y="2552"/>
                    <a:pt x="3434" y="2363"/>
                  </a:cubicBezTo>
                  <a:lnTo>
                    <a:pt x="3434" y="284"/>
                  </a:lnTo>
                  <a:cubicBezTo>
                    <a:pt x="3434" y="158"/>
                    <a:pt x="3277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44" name="Google Shape;6244;p53"/>
          <p:cNvSpPr/>
          <p:nvPr/>
        </p:nvSpPr>
        <p:spPr>
          <a:xfrm>
            <a:off x="5868434" y="2811664"/>
            <a:ext cx="446559" cy="445336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29" y="725"/>
                </a:moveTo>
                <a:cubicBezTo>
                  <a:pt x="6112" y="725"/>
                  <a:pt x="6333" y="882"/>
                  <a:pt x="6427" y="1134"/>
                </a:cubicBezTo>
                <a:lnTo>
                  <a:pt x="6774" y="2080"/>
                </a:lnTo>
                <a:lnTo>
                  <a:pt x="4915" y="2080"/>
                </a:lnTo>
                <a:lnTo>
                  <a:pt x="5262" y="1134"/>
                </a:lnTo>
                <a:cubicBezTo>
                  <a:pt x="5356" y="882"/>
                  <a:pt x="5577" y="725"/>
                  <a:pt x="5829" y="725"/>
                </a:cubicBezTo>
                <a:close/>
                <a:moveTo>
                  <a:pt x="7058" y="2773"/>
                </a:moveTo>
                <a:lnTo>
                  <a:pt x="7782" y="4852"/>
                </a:lnTo>
                <a:lnTo>
                  <a:pt x="3970" y="4852"/>
                </a:lnTo>
                <a:lnTo>
                  <a:pt x="4695" y="2773"/>
                </a:lnTo>
                <a:close/>
                <a:moveTo>
                  <a:pt x="8003" y="5514"/>
                </a:moveTo>
                <a:lnTo>
                  <a:pt x="8759" y="7624"/>
                </a:lnTo>
                <a:lnTo>
                  <a:pt x="2962" y="7624"/>
                </a:lnTo>
                <a:lnTo>
                  <a:pt x="3687" y="5514"/>
                </a:lnTo>
                <a:close/>
                <a:moveTo>
                  <a:pt x="8979" y="8286"/>
                </a:moveTo>
                <a:lnTo>
                  <a:pt x="9452" y="9672"/>
                </a:lnTo>
                <a:lnTo>
                  <a:pt x="2206" y="9672"/>
                </a:lnTo>
                <a:lnTo>
                  <a:pt x="2710" y="8286"/>
                </a:lnTo>
                <a:close/>
                <a:moveTo>
                  <a:pt x="10649" y="10334"/>
                </a:moveTo>
                <a:cubicBezTo>
                  <a:pt x="10838" y="10334"/>
                  <a:pt x="10996" y="10491"/>
                  <a:pt x="10996" y="10680"/>
                </a:cubicBezTo>
                <a:lnTo>
                  <a:pt x="10996" y="10995"/>
                </a:lnTo>
                <a:lnTo>
                  <a:pt x="662" y="10995"/>
                </a:lnTo>
                <a:lnTo>
                  <a:pt x="662" y="10680"/>
                </a:lnTo>
                <a:cubicBezTo>
                  <a:pt x="662" y="10491"/>
                  <a:pt x="820" y="10334"/>
                  <a:pt x="1040" y="10334"/>
                </a:cubicBezTo>
                <a:close/>
                <a:moveTo>
                  <a:pt x="5829" y="0"/>
                </a:moveTo>
                <a:cubicBezTo>
                  <a:pt x="5262" y="0"/>
                  <a:pt x="4758" y="378"/>
                  <a:pt x="4600" y="882"/>
                </a:cubicBezTo>
                <a:cubicBezTo>
                  <a:pt x="4474" y="1260"/>
                  <a:pt x="1670" y="9231"/>
                  <a:pt x="1481" y="9609"/>
                </a:cubicBezTo>
                <a:lnTo>
                  <a:pt x="1040" y="9609"/>
                </a:lnTo>
                <a:cubicBezTo>
                  <a:pt x="473" y="9609"/>
                  <a:pt x="0" y="10082"/>
                  <a:pt x="0" y="10649"/>
                </a:cubicBezTo>
                <a:lnTo>
                  <a:pt x="0" y="11310"/>
                </a:lnTo>
                <a:cubicBezTo>
                  <a:pt x="0" y="11499"/>
                  <a:pt x="158" y="11657"/>
                  <a:pt x="347" y="11657"/>
                </a:cubicBezTo>
                <a:lnTo>
                  <a:pt x="11342" y="11657"/>
                </a:lnTo>
                <a:cubicBezTo>
                  <a:pt x="11531" y="11657"/>
                  <a:pt x="11689" y="11499"/>
                  <a:pt x="11689" y="11310"/>
                </a:cubicBezTo>
                <a:lnTo>
                  <a:pt x="11689" y="10680"/>
                </a:lnTo>
                <a:cubicBezTo>
                  <a:pt x="11689" y="10082"/>
                  <a:pt x="11216" y="9609"/>
                  <a:pt x="10618" y="9609"/>
                </a:cubicBezTo>
                <a:lnTo>
                  <a:pt x="10145" y="9609"/>
                </a:lnTo>
                <a:cubicBezTo>
                  <a:pt x="9988" y="9231"/>
                  <a:pt x="7184" y="1229"/>
                  <a:pt x="7058" y="882"/>
                </a:cubicBezTo>
                <a:cubicBezTo>
                  <a:pt x="6837" y="378"/>
                  <a:pt x="6396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45" name="Google Shape;6245;p53"/>
          <p:cNvSpPr/>
          <p:nvPr/>
        </p:nvSpPr>
        <p:spPr>
          <a:xfrm>
            <a:off x="5867823" y="3337038"/>
            <a:ext cx="447781" cy="446597"/>
          </a:xfrm>
          <a:custGeom>
            <a:avLst/>
            <a:gdLst/>
            <a:ahLst/>
            <a:cxnLst/>
            <a:rect l="l" t="t" r="r" b="b"/>
            <a:pathLst>
              <a:path w="11721" h="11690" extrusionOk="0">
                <a:moveTo>
                  <a:pt x="8980" y="662"/>
                </a:moveTo>
                <a:lnTo>
                  <a:pt x="8980" y="2710"/>
                </a:lnTo>
                <a:lnTo>
                  <a:pt x="7594" y="2710"/>
                </a:lnTo>
                <a:lnTo>
                  <a:pt x="7594" y="1671"/>
                </a:lnTo>
                <a:cubicBezTo>
                  <a:pt x="7594" y="1135"/>
                  <a:pt x="8066" y="662"/>
                  <a:pt x="8602" y="662"/>
                </a:cubicBezTo>
                <a:close/>
                <a:moveTo>
                  <a:pt x="9988" y="662"/>
                </a:moveTo>
                <a:cubicBezTo>
                  <a:pt x="10177" y="662"/>
                  <a:pt x="10366" y="820"/>
                  <a:pt x="10366" y="1009"/>
                </a:cubicBezTo>
                <a:lnTo>
                  <a:pt x="10366" y="2395"/>
                </a:lnTo>
                <a:cubicBezTo>
                  <a:pt x="10366" y="2584"/>
                  <a:pt x="10177" y="2742"/>
                  <a:pt x="9988" y="2742"/>
                </a:cubicBezTo>
                <a:lnTo>
                  <a:pt x="9641" y="2742"/>
                </a:lnTo>
                <a:lnTo>
                  <a:pt x="9641" y="662"/>
                </a:lnTo>
                <a:close/>
                <a:moveTo>
                  <a:pt x="10650" y="4758"/>
                </a:moveTo>
                <a:cubicBezTo>
                  <a:pt x="10870" y="4758"/>
                  <a:pt x="11028" y="4916"/>
                  <a:pt x="11028" y="5105"/>
                </a:cubicBezTo>
                <a:cubicBezTo>
                  <a:pt x="11028" y="5294"/>
                  <a:pt x="10870" y="5451"/>
                  <a:pt x="10650" y="5451"/>
                </a:cubicBezTo>
                <a:lnTo>
                  <a:pt x="9295" y="5451"/>
                </a:lnTo>
                <a:cubicBezTo>
                  <a:pt x="9074" y="5451"/>
                  <a:pt x="8917" y="5294"/>
                  <a:pt x="8917" y="5105"/>
                </a:cubicBezTo>
                <a:cubicBezTo>
                  <a:pt x="8917" y="4916"/>
                  <a:pt x="9074" y="4758"/>
                  <a:pt x="9295" y="4758"/>
                </a:cubicBezTo>
                <a:close/>
                <a:moveTo>
                  <a:pt x="10650" y="6144"/>
                </a:moveTo>
                <a:cubicBezTo>
                  <a:pt x="10870" y="6144"/>
                  <a:pt x="11028" y="6302"/>
                  <a:pt x="11028" y="6491"/>
                </a:cubicBezTo>
                <a:cubicBezTo>
                  <a:pt x="11028" y="6680"/>
                  <a:pt x="10870" y="6837"/>
                  <a:pt x="10650" y="6837"/>
                </a:cubicBezTo>
                <a:lnTo>
                  <a:pt x="9295" y="6837"/>
                </a:lnTo>
                <a:cubicBezTo>
                  <a:pt x="9074" y="6837"/>
                  <a:pt x="8917" y="6680"/>
                  <a:pt x="8917" y="6491"/>
                </a:cubicBezTo>
                <a:cubicBezTo>
                  <a:pt x="8917" y="6302"/>
                  <a:pt x="9074" y="6144"/>
                  <a:pt x="9295" y="6144"/>
                </a:cubicBezTo>
                <a:close/>
                <a:moveTo>
                  <a:pt x="3088" y="3372"/>
                </a:moveTo>
                <a:cubicBezTo>
                  <a:pt x="3309" y="3372"/>
                  <a:pt x="3467" y="3529"/>
                  <a:pt x="3467" y="3718"/>
                </a:cubicBezTo>
                <a:lnTo>
                  <a:pt x="3467" y="7814"/>
                </a:lnTo>
                <a:cubicBezTo>
                  <a:pt x="3467" y="8035"/>
                  <a:pt x="3309" y="8192"/>
                  <a:pt x="3088" y="8192"/>
                </a:cubicBezTo>
                <a:lnTo>
                  <a:pt x="2742" y="8192"/>
                </a:lnTo>
                <a:lnTo>
                  <a:pt x="2742" y="3372"/>
                </a:lnTo>
                <a:close/>
                <a:moveTo>
                  <a:pt x="9988" y="7499"/>
                </a:moveTo>
                <a:cubicBezTo>
                  <a:pt x="10177" y="7499"/>
                  <a:pt x="10335" y="7657"/>
                  <a:pt x="10335" y="7877"/>
                </a:cubicBezTo>
                <a:cubicBezTo>
                  <a:pt x="10335" y="8066"/>
                  <a:pt x="10177" y="8224"/>
                  <a:pt x="9988" y="8224"/>
                </a:cubicBezTo>
                <a:lnTo>
                  <a:pt x="9326" y="8224"/>
                </a:lnTo>
                <a:cubicBezTo>
                  <a:pt x="9137" y="8224"/>
                  <a:pt x="8980" y="8066"/>
                  <a:pt x="8980" y="7877"/>
                </a:cubicBezTo>
                <a:cubicBezTo>
                  <a:pt x="8980" y="7657"/>
                  <a:pt x="9137" y="7499"/>
                  <a:pt x="9326" y="7499"/>
                </a:cubicBezTo>
                <a:close/>
                <a:moveTo>
                  <a:pt x="9988" y="3403"/>
                </a:moveTo>
                <a:cubicBezTo>
                  <a:pt x="10177" y="3403"/>
                  <a:pt x="10335" y="3561"/>
                  <a:pt x="10335" y="3781"/>
                </a:cubicBezTo>
                <a:cubicBezTo>
                  <a:pt x="10335" y="3971"/>
                  <a:pt x="10177" y="4128"/>
                  <a:pt x="9988" y="4128"/>
                </a:cubicBezTo>
                <a:lnTo>
                  <a:pt x="7279" y="4128"/>
                </a:lnTo>
                <a:cubicBezTo>
                  <a:pt x="7090" y="4128"/>
                  <a:pt x="6932" y="4286"/>
                  <a:pt x="6932" y="4475"/>
                </a:cubicBezTo>
                <a:cubicBezTo>
                  <a:pt x="6932" y="5042"/>
                  <a:pt x="6459" y="5514"/>
                  <a:pt x="5892" y="5514"/>
                </a:cubicBezTo>
                <a:cubicBezTo>
                  <a:pt x="5703" y="5514"/>
                  <a:pt x="5546" y="5672"/>
                  <a:pt x="5546" y="5861"/>
                </a:cubicBezTo>
                <a:cubicBezTo>
                  <a:pt x="5546" y="6050"/>
                  <a:pt x="5703" y="6207"/>
                  <a:pt x="5892" y="6207"/>
                </a:cubicBezTo>
                <a:cubicBezTo>
                  <a:pt x="6302" y="6207"/>
                  <a:pt x="6649" y="6081"/>
                  <a:pt x="6932" y="5861"/>
                </a:cubicBezTo>
                <a:lnTo>
                  <a:pt x="6932" y="8255"/>
                </a:lnTo>
                <a:lnTo>
                  <a:pt x="5546" y="8255"/>
                </a:lnTo>
                <a:lnTo>
                  <a:pt x="5546" y="8192"/>
                </a:lnTo>
                <a:cubicBezTo>
                  <a:pt x="5388" y="8192"/>
                  <a:pt x="5231" y="8129"/>
                  <a:pt x="5073" y="8066"/>
                </a:cubicBezTo>
                <a:lnTo>
                  <a:pt x="4128" y="7625"/>
                </a:lnTo>
                <a:lnTo>
                  <a:pt x="4128" y="4097"/>
                </a:lnTo>
                <a:lnTo>
                  <a:pt x="4727" y="4097"/>
                </a:lnTo>
                <a:cubicBezTo>
                  <a:pt x="5105" y="4097"/>
                  <a:pt x="5514" y="3907"/>
                  <a:pt x="5766" y="3655"/>
                </a:cubicBezTo>
                <a:cubicBezTo>
                  <a:pt x="5924" y="3498"/>
                  <a:pt x="6144" y="3403"/>
                  <a:pt x="6365" y="3403"/>
                </a:cubicBezTo>
                <a:close/>
                <a:moveTo>
                  <a:pt x="1734" y="662"/>
                </a:moveTo>
                <a:cubicBezTo>
                  <a:pt x="1923" y="662"/>
                  <a:pt x="2080" y="820"/>
                  <a:pt x="2080" y="1009"/>
                </a:cubicBezTo>
                <a:lnTo>
                  <a:pt x="2080" y="9200"/>
                </a:lnTo>
                <a:cubicBezTo>
                  <a:pt x="2080" y="9389"/>
                  <a:pt x="1923" y="9547"/>
                  <a:pt x="1734" y="9547"/>
                </a:cubicBezTo>
                <a:cubicBezTo>
                  <a:pt x="1513" y="9547"/>
                  <a:pt x="1356" y="9389"/>
                  <a:pt x="1356" y="9200"/>
                </a:cubicBezTo>
                <a:lnTo>
                  <a:pt x="1356" y="1009"/>
                </a:lnTo>
                <a:cubicBezTo>
                  <a:pt x="1356" y="820"/>
                  <a:pt x="1513" y="662"/>
                  <a:pt x="1734" y="662"/>
                </a:cubicBezTo>
                <a:close/>
                <a:moveTo>
                  <a:pt x="8350" y="4790"/>
                </a:moveTo>
                <a:cubicBezTo>
                  <a:pt x="8287" y="4916"/>
                  <a:pt x="8287" y="5042"/>
                  <a:pt x="8287" y="5136"/>
                </a:cubicBezTo>
                <a:cubicBezTo>
                  <a:pt x="8287" y="5420"/>
                  <a:pt x="8413" y="5672"/>
                  <a:pt x="8570" y="5829"/>
                </a:cubicBezTo>
                <a:cubicBezTo>
                  <a:pt x="8413" y="6018"/>
                  <a:pt x="8287" y="6239"/>
                  <a:pt x="8287" y="6491"/>
                </a:cubicBezTo>
                <a:cubicBezTo>
                  <a:pt x="8287" y="6743"/>
                  <a:pt x="8413" y="6995"/>
                  <a:pt x="8570" y="7152"/>
                </a:cubicBezTo>
                <a:cubicBezTo>
                  <a:pt x="8413" y="7342"/>
                  <a:pt x="8287" y="7594"/>
                  <a:pt x="8287" y="7814"/>
                </a:cubicBezTo>
                <a:cubicBezTo>
                  <a:pt x="8287" y="8255"/>
                  <a:pt x="8570" y="8633"/>
                  <a:pt x="8980" y="8791"/>
                </a:cubicBezTo>
                <a:lnTo>
                  <a:pt x="8980" y="10965"/>
                </a:lnTo>
                <a:lnTo>
                  <a:pt x="8602" y="10965"/>
                </a:lnTo>
                <a:cubicBezTo>
                  <a:pt x="8066" y="10965"/>
                  <a:pt x="7594" y="10460"/>
                  <a:pt x="7594" y="9925"/>
                </a:cubicBezTo>
                <a:lnTo>
                  <a:pt x="7594" y="4790"/>
                </a:lnTo>
                <a:close/>
                <a:moveTo>
                  <a:pt x="9988" y="8885"/>
                </a:moveTo>
                <a:cubicBezTo>
                  <a:pt x="10177" y="8885"/>
                  <a:pt x="10335" y="9043"/>
                  <a:pt x="10335" y="9232"/>
                </a:cubicBezTo>
                <a:lnTo>
                  <a:pt x="10335" y="10618"/>
                </a:lnTo>
                <a:cubicBezTo>
                  <a:pt x="10335" y="10807"/>
                  <a:pt x="10177" y="10965"/>
                  <a:pt x="9988" y="10965"/>
                </a:cubicBezTo>
                <a:lnTo>
                  <a:pt x="9641" y="10965"/>
                </a:lnTo>
                <a:lnTo>
                  <a:pt x="9641" y="8885"/>
                </a:lnTo>
                <a:close/>
                <a:moveTo>
                  <a:pt x="1734" y="1"/>
                </a:moveTo>
                <a:cubicBezTo>
                  <a:pt x="1167" y="1"/>
                  <a:pt x="694" y="473"/>
                  <a:pt x="694" y="1009"/>
                </a:cubicBezTo>
                <a:lnTo>
                  <a:pt x="694" y="9200"/>
                </a:lnTo>
                <a:cubicBezTo>
                  <a:pt x="694" y="9641"/>
                  <a:pt x="978" y="10019"/>
                  <a:pt x="1356" y="10177"/>
                </a:cubicBezTo>
                <a:lnTo>
                  <a:pt x="1356" y="10965"/>
                </a:lnTo>
                <a:lnTo>
                  <a:pt x="348" y="10965"/>
                </a:lnTo>
                <a:cubicBezTo>
                  <a:pt x="158" y="10965"/>
                  <a:pt x="1" y="11122"/>
                  <a:pt x="1" y="11343"/>
                </a:cubicBezTo>
                <a:cubicBezTo>
                  <a:pt x="1" y="11532"/>
                  <a:pt x="158" y="11689"/>
                  <a:pt x="348" y="11689"/>
                </a:cubicBezTo>
                <a:lnTo>
                  <a:pt x="3057" y="11689"/>
                </a:lnTo>
                <a:cubicBezTo>
                  <a:pt x="3246" y="11689"/>
                  <a:pt x="3403" y="11532"/>
                  <a:pt x="3403" y="11343"/>
                </a:cubicBezTo>
                <a:cubicBezTo>
                  <a:pt x="3403" y="11122"/>
                  <a:pt x="3246" y="10965"/>
                  <a:pt x="3057" y="10965"/>
                </a:cubicBezTo>
                <a:lnTo>
                  <a:pt x="2049" y="10965"/>
                </a:lnTo>
                <a:lnTo>
                  <a:pt x="2049" y="10177"/>
                </a:lnTo>
                <a:cubicBezTo>
                  <a:pt x="2427" y="10019"/>
                  <a:pt x="2710" y="9673"/>
                  <a:pt x="2710" y="9200"/>
                </a:cubicBezTo>
                <a:lnTo>
                  <a:pt x="2710" y="8885"/>
                </a:lnTo>
                <a:lnTo>
                  <a:pt x="3057" y="8885"/>
                </a:lnTo>
                <a:cubicBezTo>
                  <a:pt x="3467" y="8885"/>
                  <a:pt x="3813" y="8665"/>
                  <a:pt x="3971" y="8350"/>
                </a:cubicBezTo>
                <a:lnTo>
                  <a:pt x="4727" y="8696"/>
                </a:lnTo>
                <a:cubicBezTo>
                  <a:pt x="4947" y="8822"/>
                  <a:pt x="5231" y="8885"/>
                  <a:pt x="5451" y="8885"/>
                </a:cubicBezTo>
                <a:lnTo>
                  <a:pt x="6838" y="8885"/>
                </a:lnTo>
                <a:lnTo>
                  <a:pt x="6838" y="9925"/>
                </a:lnTo>
                <a:cubicBezTo>
                  <a:pt x="6838" y="10870"/>
                  <a:pt x="7594" y="11689"/>
                  <a:pt x="8539" y="11689"/>
                </a:cubicBezTo>
                <a:lnTo>
                  <a:pt x="9925" y="11689"/>
                </a:lnTo>
                <a:cubicBezTo>
                  <a:pt x="10461" y="11689"/>
                  <a:pt x="10933" y="11217"/>
                  <a:pt x="10933" y="10650"/>
                </a:cubicBezTo>
                <a:lnTo>
                  <a:pt x="10933" y="9232"/>
                </a:lnTo>
                <a:cubicBezTo>
                  <a:pt x="10933" y="8980"/>
                  <a:pt x="10807" y="8728"/>
                  <a:pt x="10681" y="8570"/>
                </a:cubicBezTo>
                <a:cubicBezTo>
                  <a:pt x="10839" y="8381"/>
                  <a:pt x="10933" y="8129"/>
                  <a:pt x="10933" y="7909"/>
                </a:cubicBezTo>
                <a:cubicBezTo>
                  <a:pt x="10933" y="7783"/>
                  <a:pt x="10902" y="7625"/>
                  <a:pt x="10870" y="7499"/>
                </a:cubicBezTo>
                <a:cubicBezTo>
                  <a:pt x="11311" y="7405"/>
                  <a:pt x="11626" y="6995"/>
                  <a:pt x="11626" y="6522"/>
                </a:cubicBezTo>
                <a:cubicBezTo>
                  <a:pt x="11626" y="6239"/>
                  <a:pt x="11500" y="6018"/>
                  <a:pt x="11343" y="5861"/>
                </a:cubicBezTo>
                <a:cubicBezTo>
                  <a:pt x="11500" y="5672"/>
                  <a:pt x="11626" y="5420"/>
                  <a:pt x="11626" y="5199"/>
                </a:cubicBezTo>
                <a:cubicBezTo>
                  <a:pt x="11721" y="4632"/>
                  <a:pt x="11374" y="4254"/>
                  <a:pt x="10933" y="4128"/>
                </a:cubicBezTo>
                <a:cubicBezTo>
                  <a:pt x="10965" y="4002"/>
                  <a:pt x="11028" y="3876"/>
                  <a:pt x="11028" y="3718"/>
                </a:cubicBezTo>
                <a:cubicBezTo>
                  <a:pt x="11028" y="3466"/>
                  <a:pt x="10902" y="3214"/>
                  <a:pt x="10744" y="3057"/>
                </a:cubicBezTo>
                <a:cubicBezTo>
                  <a:pt x="10902" y="2868"/>
                  <a:pt x="11028" y="2616"/>
                  <a:pt x="11028" y="2395"/>
                </a:cubicBezTo>
                <a:lnTo>
                  <a:pt x="11028" y="1009"/>
                </a:lnTo>
                <a:cubicBezTo>
                  <a:pt x="11028" y="473"/>
                  <a:pt x="10555" y="1"/>
                  <a:pt x="9988" y="1"/>
                </a:cubicBezTo>
                <a:lnTo>
                  <a:pt x="8602" y="1"/>
                </a:lnTo>
                <a:cubicBezTo>
                  <a:pt x="7657" y="1"/>
                  <a:pt x="6932" y="726"/>
                  <a:pt x="6932" y="1671"/>
                </a:cubicBezTo>
                <a:lnTo>
                  <a:pt x="6932" y="2710"/>
                </a:lnTo>
                <a:lnTo>
                  <a:pt x="6365" y="2710"/>
                </a:lnTo>
                <a:cubicBezTo>
                  <a:pt x="5987" y="2710"/>
                  <a:pt x="5577" y="2868"/>
                  <a:pt x="5294" y="3151"/>
                </a:cubicBezTo>
                <a:cubicBezTo>
                  <a:pt x="5136" y="3309"/>
                  <a:pt x="4947" y="3372"/>
                  <a:pt x="4727" y="3372"/>
                </a:cubicBezTo>
                <a:lnTo>
                  <a:pt x="4097" y="3372"/>
                </a:lnTo>
                <a:cubicBezTo>
                  <a:pt x="3939" y="2994"/>
                  <a:pt x="3561" y="2710"/>
                  <a:pt x="3088" y="2710"/>
                </a:cubicBezTo>
                <a:lnTo>
                  <a:pt x="2742" y="2710"/>
                </a:lnTo>
                <a:lnTo>
                  <a:pt x="2742" y="1009"/>
                </a:lnTo>
                <a:cubicBezTo>
                  <a:pt x="2742" y="473"/>
                  <a:pt x="2269" y="1"/>
                  <a:pt x="173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46" name="Google Shape;6246;p53"/>
          <p:cNvGrpSpPr/>
          <p:nvPr/>
        </p:nvGrpSpPr>
        <p:grpSpPr>
          <a:xfrm>
            <a:off x="8676402" y="2243423"/>
            <a:ext cx="448965" cy="445336"/>
            <a:chOff x="-31166825" y="1939525"/>
            <a:chExt cx="293800" cy="291425"/>
          </a:xfrm>
        </p:grpSpPr>
        <p:sp>
          <p:nvSpPr>
            <p:cNvPr id="6247" name="Google Shape;6247;p53"/>
            <p:cNvSpPr/>
            <p:nvPr/>
          </p:nvSpPr>
          <p:spPr>
            <a:xfrm>
              <a:off x="-31166825" y="1939525"/>
              <a:ext cx="224500" cy="291425"/>
            </a:xfrm>
            <a:custGeom>
              <a:avLst/>
              <a:gdLst/>
              <a:ahLst/>
              <a:cxnLst/>
              <a:rect l="l" t="t" r="r" b="b"/>
              <a:pathLst>
                <a:path w="8980" h="11657" extrusionOk="0">
                  <a:moveTo>
                    <a:pt x="5892" y="662"/>
                  </a:moveTo>
                  <a:cubicBezTo>
                    <a:pt x="6081" y="662"/>
                    <a:pt x="6239" y="819"/>
                    <a:pt x="6239" y="1040"/>
                  </a:cubicBezTo>
                  <a:lnTo>
                    <a:pt x="6239" y="1386"/>
                  </a:lnTo>
                  <a:lnTo>
                    <a:pt x="2805" y="1386"/>
                  </a:lnTo>
                  <a:lnTo>
                    <a:pt x="2805" y="1040"/>
                  </a:lnTo>
                  <a:cubicBezTo>
                    <a:pt x="2805" y="819"/>
                    <a:pt x="2962" y="662"/>
                    <a:pt x="3120" y="662"/>
                  </a:cubicBezTo>
                  <a:close/>
                  <a:moveTo>
                    <a:pt x="8035" y="1323"/>
                  </a:moveTo>
                  <a:cubicBezTo>
                    <a:pt x="8255" y="1323"/>
                    <a:pt x="8413" y="1512"/>
                    <a:pt x="8413" y="1701"/>
                  </a:cubicBezTo>
                  <a:lnTo>
                    <a:pt x="8413" y="10617"/>
                  </a:lnTo>
                  <a:cubicBezTo>
                    <a:pt x="8413" y="10838"/>
                    <a:pt x="8255" y="10995"/>
                    <a:pt x="8035" y="10995"/>
                  </a:cubicBezTo>
                  <a:lnTo>
                    <a:pt x="1166" y="10995"/>
                  </a:lnTo>
                  <a:cubicBezTo>
                    <a:pt x="946" y="10995"/>
                    <a:pt x="788" y="10838"/>
                    <a:pt x="788" y="10617"/>
                  </a:cubicBezTo>
                  <a:lnTo>
                    <a:pt x="788" y="1701"/>
                  </a:lnTo>
                  <a:lnTo>
                    <a:pt x="757" y="1701"/>
                  </a:lnTo>
                  <a:cubicBezTo>
                    <a:pt x="757" y="1512"/>
                    <a:pt x="914" y="1323"/>
                    <a:pt x="1103" y="1323"/>
                  </a:cubicBezTo>
                  <a:lnTo>
                    <a:pt x="2143" y="1323"/>
                  </a:lnTo>
                  <a:lnTo>
                    <a:pt x="2143" y="1701"/>
                  </a:lnTo>
                  <a:cubicBezTo>
                    <a:pt x="2143" y="1890"/>
                    <a:pt x="2301" y="2048"/>
                    <a:pt x="2490" y="2048"/>
                  </a:cubicBezTo>
                  <a:lnTo>
                    <a:pt x="6617" y="2048"/>
                  </a:lnTo>
                  <a:cubicBezTo>
                    <a:pt x="6837" y="2048"/>
                    <a:pt x="6995" y="1890"/>
                    <a:pt x="6995" y="1701"/>
                  </a:cubicBezTo>
                  <a:lnTo>
                    <a:pt x="6995" y="1323"/>
                  </a:lnTo>
                  <a:close/>
                  <a:moveTo>
                    <a:pt x="3120" y="0"/>
                  </a:moveTo>
                  <a:cubicBezTo>
                    <a:pt x="2679" y="0"/>
                    <a:pt x="2301" y="284"/>
                    <a:pt x="2143" y="662"/>
                  </a:cubicBezTo>
                  <a:lnTo>
                    <a:pt x="1040" y="662"/>
                  </a:lnTo>
                  <a:cubicBezTo>
                    <a:pt x="473" y="662"/>
                    <a:pt x="1" y="1134"/>
                    <a:pt x="1" y="1701"/>
                  </a:cubicBezTo>
                  <a:lnTo>
                    <a:pt x="1" y="10649"/>
                  </a:lnTo>
                  <a:cubicBezTo>
                    <a:pt x="64" y="11216"/>
                    <a:pt x="536" y="11657"/>
                    <a:pt x="1072" y="11657"/>
                  </a:cubicBezTo>
                  <a:lnTo>
                    <a:pt x="7971" y="11657"/>
                  </a:lnTo>
                  <a:cubicBezTo>
                    <a:pt x="8507" y="11657"/>
                    <a:pt x="8980" y="11184"/>
                    <a:pt x="8980" y="10649"/>
                  </a:cubicBezTo>
                  <a:lnTo>
                    <a:pt x="8980" y="1701"/>
                  </a:lnTo>
                  <a:cubicBezTo>
                    <a:pt x="8980" y="1134"/>
                    <a:pt x="8507" y="662"/>
                    <a:pt x="7971" y="662"/>
                  </a:cubicBezTo>
                  <a:lnTo>
                    <a:pt x="6869" y="662"/>
                  </a:lnTo>
                  <a:cubicBezTo>
                    <a:pt x="6711" y="284"/>
                    <a:pt x="6365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8" name="Google Shape;6248;p53"/>
            <p:cNvSpPr/>
            <p:nvPr/>
          </p:nvSpPr>
          <p:spPr>
            <a:xfrm>
              <a:off x="-31131375" y="2145075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6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6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4"/>
                  </a:lnTo>
                  <a:cubicBezTo>
                    <a:pt x="0" y="1954"/>
                    <a:pt x="158" y="2112"/>
                    <a:pt x="379" y="2112"/>
                  </a:cubicBezTo>
                  <a:lnTo>
                    <a:pt x="1733" y="2112"/>
                  </a:lnTo>
                  <a:cubicBezTo>
                    <a:pt x="1954" y="2112"/>
                    <a:pt x="2111" y="1954"/>
                    <a:pt x="2111" y="1734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49" name="Google Shape;6249;p53"/>
            <p:cNvSpPr/>
            <p:nvPr/>
          </p:nvSpPr>
          <p:spPr>
            <a:xfrm>
              <a:off x="-31131375" y="207655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55" y="694"/>
                  </a:moveTo>
                  <a:lnTo>
                    <a:pt x="1355" y="1356"/>
                  </a:lnTo>
                  <a:lnTo>
                    <a:pt x="694" y="1356"/>
                  </a:lnTo>
                  <a:lnTo>
                    <a:pt x="694" y="694"/>
                  </a:lnTo>
                  <a:close/>
                  <a:moveTo>
                    <a:pt x="379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79" y="2080"/>
                  </a:cubicBezTo>
                  <a:lnTo>
                    <a:pt x="1733" y="2080"/>
                  </a:lnTo>
                  <a:cubicBezTo>
                    <a:pt x="1954" y="2080"/>
                    <a:pt x="2111" y="1923"/>
                    <a:pt x="2111" y="1734"/>
                  </a:cubicBezTo>
                  <a:lnTo>
                    <a:pt x="2111" y="348"/>
                  </a:lnTo>
                  <a:cubicBezTo>
                    <a:pt x="2111" y="159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0" name="Google Shape;6250;p53"/>
            <p:cNvSpPr/>
            <p:nvPr/>
          </p:nvSpPr>
          <p:spPr>
            <a:xfrm>
              <a:off x="-31131375" y="2007250"/>
              <a:ext cx="52800" cy="52800"/>
            </a:xfrm>
            <a:custGeom>
              <a:avLst/>
              <a:gdLst/>
              <a:ahLst/>
              <a:cxnLst/>
              <a:rect l="l" t="t" r="r" b="b"/>
              <a:pathLst>
                <a:path w="2112" h="2112" extrusionOk="0">
                  <a:moveTo>
                    <a:pt x="1355" y="725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725"/>
                  </a:lnTo>
                  <a:close/>
                  <a:moveTo>
                    <a:pt x="379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1733"/>
                  </a:lnTo>
                  <a:cubicBezTo>
                    <a:pt x="0" y="1954"/>
                    <a:pt x="158" y="2111"/>
                    <a:pt x="379" y="2111"/>
                  </a:cubicBezTo>
                  <a:lnTo>
                    <a:pt x="1733" y="2111"/>
                  </a:lnTo>
                  <a:cubicBezTo>
                    <a:pt x="1954" y="2111"/>
                    <a:pt x="2111" y="1954"/>
                    <a:pt x="2111" y="1733"/>
                  </a:cubicBezTo>
                  <a:lnTo>
                    <a:pt x="2111" y="379"/>
                  </a:lnTo>
                  <a:cubicBezTo>
                    <a:pt x="2111" y="158"/>
                    <a:pt x="1954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1" name="Google Shape;6251;p53"/>
            <p:cNvSpPr/>
            <p:nvPr/>
          </p:nvSpPr>
          <p:spPr>
            <a:xfrm>
              <a:off x="-31062075" y="2007250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3057" y="725"/>
                  </a:lnTo>
                  <a:cubicBezTo>
                    <a:pt x="3277" y="725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2" name="Google Shape;6252;p53"/>
            <p:cNvSpPr/>
            <p:nvPr/>
          </p:nvSpPr>
          <p:spPr>
            <a:xfrm>
              <a:off x="-31062075" y="2041900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47"/>
                  </a:cubicBezTo>
                  <a:cubicBezTo>
                    <a:pt x="2080" y="158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3" name="Google Shape;6253;p53"/>
            <p:cNvSpPr/>
            <p:nvPr/>
          </p:nvSpPr>
          <p:spPr>
            <a:xfrm>
              <a:off x="-31062075" y="2076550"/>
              <a:ext cx="85875" cy="17375"/>
            </a:xfrm>
            <a:custGeom>
              <a:avLst/>
              <a:gdLst/>
              <a:ahLst/>
              <a:cxnLst/>
              <a:rect l="l" t="t" r="r" b="b"/>
              <a:pathLst>
                <a:path w="3435" h="695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47" y="694"/>
                  </a:cubicBezTo>
                  <a:lnTo>
                    <a:pt x="3057" y="694"/>
                  </a:lnTo>
                  <a:cubicBezTo>
                    <a:pt x="3277" y="694"/>
                    <a:pt x="3435" y="537"/>
                    <a:pt x="3435" y="348"/>
                  </a:cubicBezTo>
                  <a:cubicBezTo>
                    <a:pt x="3435" y="159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4" name="Google Shape;6254;p53"/>
            <p:cNvSpPr/>
            <p:nvPr/>
          </p:nvSpPr>
          <p:spPr>
            <a:xfrm>
              <a:off x="-31062075" y="2110425"/>
              <a:ext cx="52025" cy="18150"/>
            </a:xfrm>
            <a:custGeom>
              <a:avLst/>
              <a:gdLst/>
              <a:ahLst/>
              <a:cxnLst/>
              <a:rect l="l" t="t" r="r" b="b"/>
              <a:pathLst>
                <a:path w="2081" h="726" extrusionOk="0">
                  <a:moveTo>
                    <a:pt x="347" y="1"/>
                  </a:moveTo>
                  <a:cubicBezTo>
                    <a:pt x="158" y="1"/>
                    <a:pt x="1" y="190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8"/>
                    <a:pt x="2080" y="379"/>
                  </a:cubicBezTo>
                  <a:cubicBezTo>
                    <a:pt x="2080" y="190"/>
                    <a:pt x="1923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5" name="Google Shape;6255;p53"/>
            <p:cNvSpPr/>
            <p:nvPr/>
          </p:nvSpPr>
          <p:spPr>
            <a:xfrm>
              <a:off x="-31062075" y="2145075"/>
              <a:ext cx="85875" cy="18150"/>
            </a:xfrm>
            <a:custGeom>
              <a:avLst/>
              <a:gdLst/>
              <a:ahLst/>
              <a:cxnLst/>
              <a:rect l="l" t="t" r="r" b="b"/>
              <a:pathLst>
                <a:path w="343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6"/>
                    <a:pt x="347" y="726"/>
                  </a:cubicBezTo>
                  <a:lnTo>
                    <a:pt x="3057" y="726"/>
                  </a:lnTo>
                  <a:cubicBezTo>
                    <a:pt x="3277" y="726"/>
                    <a:pt x="3435" y="568"/>
                    <a:pt x="3435" y="379"/>
                  </a:cubicBezTo>
                  <a:cubicBezTo>
                    <a:pt x="3435" y="158"/>
                    <a:pt x="3277" y="1"/>
                    <a:pt x="30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6" name="Google Shape;6256;p53"/>
            <p:cNvSpPr/>
            <p:nvPr/>
          </p:nvSpPr>
          <p:spPr>
            <a:xfrm>
              <a:off x="-31062075" y="2179750"/>
              <a:ext cx="52025" cy="18125"/>
            </a:xfrm>
            <a:custGeom>
              <a:avLst/>
              <a:gdLst/>
              <a:ahLst/>
              <a:cxnLst/>
              <a:rect l="l" t="t" r="r" b="b"/>
              <a:pathLst>
                <a:path w="2081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734" y="725"/>
                  </a:lnTo>
                  <a:cubicBezTo>
                    <a:pt x="1923" y="725"/>
                    <a:pt x="2080" y="567"/>
                    <a:pt x="2080" y="347"/>
                  </a:cubicBez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57" name="Google Shape;6257;p53"/>
            <p:cNvSpPr/>
            <p:nvPr/>
          </p:nvSpPr>
          <p:spPr>
            <a:xfrm>
              <a:off x="-30924225" y="1974175"/>
              <a:ext cx="51200" cy="240250"/>
            </a:xfrm>
            <a:custGeom>
              <a:avLst/>
              <a:gdLst/>
              <a:ahLst/>
              <a:cxnLst/>
              <a:rect l="l" t="t" r="r" b="b"/>
              <a:pathLst>
                <a:path w="2048" h="9610" extrusionOk="0">
                  <a:moveTo>
                    <a:pt x="1008" y="662"/>
                  </a:moveTo>
                  <a:cubicBezTo>
                    <a:pt x="1229" y="662"/>
                    <a:pt x="1386" y="819"/>
                    <a:pt x="1386" y="1009"/>
                  </a:cubicBezTo>
                  <a:lnTo>
                    <a:pt x="1386" y="2080"/>
                  </a:lnTo>
                  <a:lnTo>
                    <a:pt x="725" y="2080"/>
                  </a:lnTo>
                  <a:lnTo>
                    <a:pt x="725" y="1009"/>
                  </a:lnTo>
                  <a:lnTo>
                    <a:pt x="662" y="1009"/>
                  </a:lnTo>
                  <a:cubicBezTo>
                    <a:pt x="662" y="819"/>
                    <a:pt x="819" y="662"/>
                    <a:pt x="1008" y="662"/>
                  </a:cubicBezTo>
                  <a:close/>
                  <a:moveTo>
                    <a:pt x="1323" y="2741"/>
                  </a:moveTo>
                  <a:lnTo>
                    <a:pt x="1323" y="6900"/>
                  </a:lnTo>
                  <a:lnTo>
                    <a:pt x="662" y="6900"/>
                  </a:lnTo>
                  <a:lnTo>
                    <a:pt x="662" y="2741"/>
                  </a:lnTo>
                  <a:close/>
                  <a:moveTo>
                    <a:pt x="1260" y="7562"/>
                  </a:moveTo>
                  <a:lnTo>
                    <a:pt x="1008" y="8192"/>
                  </a:lnTo>
                  <a:lnTo>
                    <a:pt x="819" y="7562"/>
                  </a:ln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7215"/>
                  </a:lnTo>
                  <a:lnTo>
                    <a:pt x="0" y="7309"/>
                  </a:lnTo>
                  <a:lnTo>
                    <a:pt x="662" y="9357"/>
                  </a:lnTo>
                  <a:cubicBezTo>
                    <a:pt x="693" y="9515"/>
                    <a:pt x="819" y="9609"/>
                    <a:pt x="977" y="9609"/>
                  </a:cubicBezTo>
                  <a:cubicBezTo>
                    <a:pt x="1134" y="9609"/>
                    <a:pt x="1260" y="9515"/>
                    <a:pt x="1292" y="9357"/>
                  </a:cubicBezTo>
                  <a:lnTo>
                    <a:pt x="1954" y="7309"/>
                  </a:lnTo>
                  <a:lnTo>
                    <a:pt x="1954" y="7215"/>
                  </a:lnTo>
                  <a:lnTo>
                    <a:pt x="1954" y="1009"/>
                  </a:lnTo>
                  <a:cubicBezTo>
                    <a:pt x="2048" y="441"/>
                    <a:pt x="1576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58" name="Google Shape;6258;p53"/>
          <p:cNvGrpSpPr/>
          <p:nvPr/>
        </p:nvGrpSpPr>
        <p:grpSpPr>
          <a:xfrm>
            <a:off x="8677605" y="2811163"/>
            <a:ext cx="446559" cy="446063"/>
            <a:chOff x="-31165250" y="2298675"/>
            <a:chExt cx="292225" cy="291900"/>
          </a:xfrm>
        </p:grpSpPr>
        <p:sp>
          <p:nvSpPr>
            <p:cNvPr id="6259" name="Google Shape;6259;p53"/>
            <p:cNvSpPr/>
            <p:nvPr/>
          </p:nvSpPr>
          <p:spPr>
            <a:xfrm>
              <a:off x="-31003000" y="2332550"/>
              <a:ext cx="86675" cy="103400"/>
            </a:xfrm>
            <a:custGeom>
              <a:avLst/>
              <a:gdLst/>
              <a:ahLst/>
              <a:cxnLst/>
              <a:rect l="l" t="t" r="r" b="b"/>
              <a:pathLst>
                <a:path w="3467" h="4136" extrusionOk="0">
                  <a:moveTo>
                    <a:pt x="2049" y="1386"/>
                  </a:moveTo>
                  <a:cubicBezTo>
                    <a:pt x="2017" y="1764"/>
                    <a:pt x="1923" y="2111"/>
                    <a:pt x="1734" y="2426"/>
                  </a:cubicBezTo>
                  <a:cubicBezTo>
                    <a:pt x="1576" y="2111"/>
                    <a:pt x="1450" y="1764"/>
                    <a:pt x="1418" y="1386"/>
                  </a:cubicBezTo>
                  <a:close/>
                  <a:moveTo>
                    <a:pt x="1734" y="0"/>
                  </a:moveTo>
                  <a:cubicBezTo>
                    <a:pt x="1545" y="0"/>
                    <a:pt x="1387" y="158"/>
                    <a:pt x="1387" y="347"/>
                  </a:cubicBezTo>
                  <a:lnTo>
                    <a:pt x="1387" y="693"/>
                  </a:lnTo>
                  <a:lnTo>
                    <a:pt x="347" y="693"/>
                  </a:lnTo>
                  <a:cubicBezTo>
                    <a:pt x="158" y="693"/>
                    <a:pt x="1" y="851"/>
                    <a:pt x="1" y="1071"/>
                  </a:cubicBezTo>
                  <a:cubicBezTo>
                    <a:pt x="1" y="1260"/>
                    <a:pt x="158" y="1418"/>
                    <a:pt x="347" y="1418"/>
                  </a:cubicBezTo>
                  <a:lnTo>
                    <a:pt x="694" y="1418"/>
                  </a:lnTo>
                  <a:cubicBezTo>
                    <a:pt x="757" y="2016"/>
                    <a:pt x="946" y="2552"/>
                    <a:pt x="1292" y="3056"/>
                  </a:cubicBezTo>
                  <a:lnTo>
                    <a:pt x="788" y="3592"/>
                  </a:lnTo>
                  <a:cubicBezTo>
                    <a:pt x="662" y="3686"/>
                    <a:pt x="662" y="3938"/>
                    <a:pt x="788" y="4064"/>
                  </a:cubicBezTo>
                  <a:cubicBezTo>
                    <a:pt x="851" y="4111"/>
                    <a:pt x="938" y="4135"/>
                    <a:pt x="1025" y="4135"/>
                  </a:cubicBezTo>
                  <a:cubicBezTo>
                    <a:pt x="1111" y="4135"/>
                    <a:pt x="1198" y="4111"/>
                    <a:pt x="1261" y="4064"/>
                  </a:cubicBezTo>
                  <a:lnTo>
                    <a:pt x="1702" y="3623"/>
                  </a:lnTo>
                  <a:lnTo>
                    <a:pt x="2112" y="4064"/>
                  </a:lnTo>
                  <a:cubicBezTo>
                    <a:pt x="2175" y="4111"/>
                    <a:pt x="2269" y="4135"/>
                    <a:pt x="2360" y="4135"/>
                  </a:cubicBezTo>
                  <a:cubicBezTo>
                    <a:pt x="2450" y="4135"/>
                    <a:pt x="2537" y="4111"/>
                    <a:pt x="2584" y="4064"/>
                  </a:cubicBezTo>
                  <a:cubicBezTo>
                    <a:pt x="2710" y="3938"/>
                    <a:pt x="2710" y="3686"/>
                    <a:pt x="2584" y="3592"/>
                  </a:cubicBezTo>
                  <a:lnTo>
                    <a:pt x="2080" y="3056"/>
                  </a:lnTo>
                  <a:cubicBezTo>
                    <a:pt x="2395" y="2552"/>
                    <a:pt x="2584" y="2016"/>
                    <a:pt x="2679" y="1418"/>
                  </a:cubicBezTo>
                  <a:lnTo>
                    <a:pt x="3025" y="1418"/>
                  </a:lnTo>
                  <a:cubicBezTo>
                    <a:pt x="3214" y="1418"/>
                    <a:pt x="3372" y="1260"/>
                    <a:pt x="3372" y="1071"/>
                  </a:cubicBezTo>
                  <a:cubicBezTo>
                    <a:pt x="3466" y="851"/>
                    <a:pt x="3309" y="693"/>
                    <a:pt x="3120" y="693"/>
                  </a:cubicBez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0" name="Google Shape;6260;p53"/>
            <p:cNvSpPr/>
            <p:nvPr/>
          </p:nvSpPr>
          <p:spPr>
            <a:xfrm>
              <a:off x="-31165250" y="2298675"/>
              <a:ext cx="292225" cy="291900"/>
            </a:xfrm>
            <a:custGeom>
              <a:avLst/>
              <a:gdLst/>
              <a:ahLst/>
              <a:cxnLst/>
              <a:rect l="l" t="t" r="r" b="b"/>
              <a:pathLst>
                <a:path w="11689" h="11676" extrusionOk="0">
                  <a:moveTo>
                    <a:pt x="8192" y="630"/>
                  </a:moveTo>
                  <a:cubicBezTo>
                    <a:pt x="9704" y="630"/>
                    <a:pt x="10933" y="1859"/>
                    <a:pt x="10933" y="3403"/>
                  </a:cubicBezTo>
                  <a:cubicBezTo>
                    <a:pt x="10964" y="4947"/>
                    <a:pt x="9767" y="6144"/>
                    <a:pt x="8224" y="6144"/>
                  </a:cubicBezTo>
                  <a:cubicBezTo>
                    <a:pt x="7656" y="6144"/>
                    <a:pt x="7152" y="5986"/>
                    <a:pt x="6711" y="5671"/>
                  </a:cubicBezTo>
                  <a:cubicBezTo>
                    <a:pt x="6674" y="5634"/>
                    <a:pt x="6616" y="5619"/>
                    <a:pt x="6548" y="5619"/>
                  </a:cubicBezTo>
                  <a:cubicBezTo>
                    <a:pt x="6501" y="5619"/>
                    <a:pt x="6448" y="5627"/>
                    <a:pt x="6396" y="5640"/>
                  </a:cubicBezTo>
                  <a:lnTo>
                    <a:pt x="5609" y="5923"/>
                  </a:lnTo>
                  <a:lnTo>
                    <a:pt x="5861" y="4947"/>
                  </a:lnTo>
                  <a:cubicBezTo>
                    <a:pt x="5861" y="4852"/>
                    <a:pt x="5861" y="4789"/>
                    <a:pt x="5829" y="4695"/>
                  </a:cubicBezTo>
                  <a:cubicBezTo>
                    <a:pt x="5577" y="4317"/>
                    <a:pt x="5451" y="3844"/>
                    <a:pt x="5451" y="3403"/>
                  </a:cubicBezTo>
                  <a:cubicBezTo>
                    <a:pt x="5451" y="1859"/>
                    <a:pt x="6680" y="630"/>
                    <a:pt x="8192" y="630"/>
                  </a:cubicBezTo>
                  <a:close/>
                  <a:moveTo>
                    <a:pt x="3403" y="5545"/>
                  </a:moveTo>
                  <a:cubicBezTo>
                    <a:pt x="3970" y="5545"/>
                    <a:pt x="4474" y="5703"/>
                    <a:pt x="4916" y="5986"/>
                  </a:cubicBezTo>
                  <a:lnTo>
                    <a:pt x="4790" y="6490"/>
                  </a:lnTo>
                  <a:cubicBezTo>
                    <a:pt x="4758" y="6616"/>
                    <a:pt x="4790" y="6742"/>
                    <a:pt x="4916" y="6868"/>
                  </a:cubicBezTo>
                  <a:cubicBezTo>
                    <a:pt x="4960" y="6913"/>
                    <a:pt x="5052" y="6958"/>
                    <a:pt x="5146" y="6958"/>
                  </a:cubicBezTo>
                  <a:cubicBezTo>
                    <a:pt x="5186" y="6958"/>
                    <a:pt x="5225" y="6950"/>
                    <a:pt x="5262" y="6931"/>
                  </a:cubicBezTo>
                  <a:lnTo>
                    <a:pt x="5703" y="6774"/>
                  </a:lnTo>
                  <a:cubicBezTo>
                    <a:pt x="6018" y="7152"/>
                    <a:pt x="6176" y="7656"/>
                    <a:pt x="6176" y="8255"/>
                  </a:cubicBezTo>
                  <a:cubicBezTo>
                    <a:pt x="6176" y="8696"/>
                    <a:pt x="6050" y="9137"/>
                    <a:pt x="5829" y="9546"/>
                  </a:cubicBezTo>
                  <a:cubicBezTo>
                    <a:pt x="5766" y="9609"/>
                    <a:pt x="5766" y="9704"/>
                    <a:pt x="5766" y="9767"/>
                  </a:cubicBezTo>
                  <a:lnTo>
                    <a:pt x="6018" y="10775"/>
                  </a:lnTo>
                  <a:lnTo>
                    <a:pt x="5231" y="10491"/>
                  </a:lnTo>
                  <a:cubicBezTo>
                    <a:pt x="5178" y="10478"/>
                    <a:pt x="5126" y="10471"/>
                    <a:pt x="5078" y="10471"/>
                  </a:cubicBezTo>
                  <a:cubicBezTo>
                    <a:pt x="5011" y="10471"/>
                    <a:pt x="4952" y="10486"/>
                    <a:pt x="4916" y="10523"/>
                  </a:cubicBezTo>
                  <a:cubicBezTo>
                    <a:pt x="4474" y="10838"/>
                    <a:pt x="3939" y="10996"/>
                    <a:pt x="3403" y="10996"/>
                  </a:cubicBezTo>
                  <a:cubicBezTo>
                    <a:pt x="1891" y="10996"/>
                    <a:pt x="662" y="9767"/>
                    <a:pt x="662" y="8286"/>
                  </a:cubicBezTo>
                  <a:cubicBezTo>
                    <a:pt x="662" y="6774"/>
                    <a:pt x="1891" y="5545"/>
                    <a:pt x="3403" y="5545"/>
                  </a:cubicBezTo>
                  <a:close/>
                  <a:moveTo>
                    <a:pt x="8224" y="0"/>
                  </a:moveTo>
                  <a:cubicBezTo>
                    <a:pt x="6333" y="0"/>
                    <a:pt x="4790" y="1544"/>
                    <a:pt x="4790" y="3434"/>
                  </a:cubicBezTo>
                  <a:cubicBezTo>
                    <a:pt x="4790" y="3938"/>
                    <a:pt x="4916" y="4506"/>
                    <a:pt x="5136" y="4978"/>
                  </a:cubicBezTo>
                  <a:lnTo>
                    <a:pt x="5073" y="5262"/>
                  </a:lnTo>
                  <a:cubicBezTo>
                    <a:pt x="4569" y="4978"/>
                    <a:pt x="4002" y="4821"/>
                    <a:pt x="3435" y="4821"/>
                  </a:cubicBezTo>
                  <a:cubicBezTo>
                    <a:pt x="1513" y="4821"/>
                    <a:pt x="1" y="6364"/>
                    <a:pt x="1" y="8255"/>
                  </a:cubicBezTo>
                  <a:cubicBezTo>
                    <a:pt x="1" y="10113"/>
                    <a:pt x="1544" y="11657"/>
                    <a:pt x="3435" y="11657"/>
                  </a:cubicBezTo>
                  <a:cubicBezTo>
                    <a:pt x="4065" y="11657"/>
                    <a:pt x="4632" y="11500"/>
                    <a:pt x="5168" y="11185"/>
                  </a:cubicBezTo>
                  <a:lnTo>
                    <a:pt x="6365" y="11657"/>
                  </a:lnTo>
                  <a:cubicBezTo>
                    <a:pt x="6411" y="11669"/>
                    <a:pt x="6457" y="11676"/>
                    <a:pt x="6503" y="11676"/>
                  </a:cubicBezTo>
                  <a:cubicBezTo>
                    <a:pt x="6583" y="11676"/>
                    <a:pt x="6663" y="11654"/>
                    <a:pt x="6743" y="11594"/>
                  </a:cubicBezTo>
                  <a:cubicBezTo>
                    <a:pt x="6806" y="11500"/>
                    <a:pt x="6837" y="11405"/>
                    <a:pt x="6837" y="11248"/>
                  </a:cubicBezTo>
                  <a:lnTo>
                    <a:pt x="6491" y="9767"/>
                  </a:lnTo>
                  <a:cubicBezTo>
                    <a:pt x="6743" y="9294"/>
                    <a:pt x="6837" y="8790"/>
                    <a:pt x="6837" y="8255"/>
                  </a:cubicBezTo>
                  <a:cubicBezTo>
                    <a:pt x="6837" y="7625"/>
                    <a:pt x="6648" y="6994"/>
                    <a:pt x="6333" y="6427"/>
                  </a:cubicBezTo>
                  <a:lnTo>
                    <a:pt x="6459" y="6396"/>
                  </a:lnTo>
                  <a:cubicBezTo>
                    <a:pt x="6963" y="6711"/>
                    <a:pt x="7593" y="6868"/>
                    <a:pt x="8192" y="6868"/>
                  </a:cubicBezTo>
                  <a:cubicBezTo>
                    <a:pt x="10082" y="6868"/>
                    <a:pt x="11626" y="5325"/>
                    <a:pt x="11626" y="3434"/>
                  </a:cubicBezTo>
                  <a:cubicBezTo>
                    <a:pt x="11689" y="1544"/>
                    <a:pt x="10114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1" name="Google Shape;6261;p53"/>
            <p:cNvSpPr/>
            <p:nvPr/>
          </p:nvSpPr>
          <p:spPr>
            <a:xfrm>
              <a:off x="-31115625" y="2452250"/>
              <a:ext cx="70900" cy="104150"/>
            </a:xfrm>
            <a:custGeom>
              <a:avLst/>
              <a:gdLst/>
              <a:ahLst/>
              <a:cxnLst/>
              <a:rect l="l" t="t" r="r" b="b"/>
              <a:pathLst>
                <a:path w="2836" h="4166" extrusionOk="0">
                  <a:moveTo>
                    <a:pt x="1481" y="1576"/>
                  </a:moveTo>
                  <a:lnTo>
                    <a:pt x="1639" y="2112"/>
                  </a:lnTo>
                  <a:lnTo>
                    <a:pt x="1324" y="2112"/>
                  </a:lnTo>
                  <a:lnTo>
                    <a:pt x="1481" y="1576"/>
                  </a:lnTo>
                  <a:close/>
                  <a:moveTo>
                    <a:pt x="1418" y="1"/>
                  </a:moveTo>
                  <a:cubicBezTo>
                    <a:pt x="1261" y="1"/>
                    <a:pt x="1166" y="127"/>
                    <a:pt x="1103" y="253"/>
                  </a:cubicBezTo>
                  <a:lnTo>
                    <a:pt x="568" y="2049"/>
                  </a:lnTo>
                  <a:lnTo>
                    <a:pt x="410" y="2049"/>
                  </a:lnTo>
                  <a:cubicBezTo>
                    <a:pt x="221" y="2049"/>
                    <a:pt x="64" y="2206"/>
                    <a:pt x="64" y="2427"/>
                  </a:cubicBezTo>
                  <a:cubicBezTo>
                    <a:pt x="64" y="2584"/>
                    <a:pt x="158" y="2742"/>
                    <a:pt x="316" y="2773"/>
                  </a:cubicBezTo>
                  <a:lnTo>
                    <a:pt x="64" y="3718"/>
                  </a:lnTo>
                  <a:cubicBezTo>
                    <a:pt x="1" y="3907"/>
                    <a:pt x="95" y="4065"/>
                    <a:pt x="284" y="4159"/>
                  </a:cubicBezTo>
                  <a:cubicBezTo>
                    <a:pt x="308" y="4163"/>
                    <a:pt x="332" y="4165"/>
                    <a:pt x="355" y="4165"/>
                  </a:cubicBezTo>
                  <a:cubicBezTo>
                    <a:pt x="512" y="4165"/>
                    <a:pt x="643" y="4072"/>
                    <a:pt x="725" y="3907"/>
                  </a:cubicBezTo>
                  <a:lnTo>
                    <a:pt x="1072" y="2773"/>
                  </a:lnTo>
                  <a:lnTo>
                    <a:pt x="1796" y="2773"/>
                  </a:lnTo>
                  <a:lnTo>
                    <a:pt x="2143" y="3907"/>
                  </a:lnTo>
                  <a:cubicBezTo>
                    <a:pt x="2170" y="4072"/>
                    <a:pt x="2318" y="4165"/>
                    <a:pt x="2502" y="4165"/>
                  </a:cubicBezTo>
                  <a:cubicBezTo>
                    <a:pt x="2528" y="4165"/>
                    <a:pt x="2556" y="4163"/>
                    <a:pt x="2584" y="4159"/>
                  </a:cubicBezTo>
                  <a:cubicBezTo>
                    <a:pt x="2773" y="4096"/>
                    <a:pt x="2836" y="3907"/>
                    <a:pt x="2805" y="3718"/>
                  </a:cubicBezTo>
                  <a:lnTo>
                    <a:pt x="2521" y="2773"/>
                  </a:lnTo>
                  <a:cubicBezTo>
                    <a:pt x="2678" y="2742"/>
                    <a:pt x="2805" y="2616"/>
                    <a:pt x="2805" y="2427"/>
                  </a:cubicBezTo>
                  <a:cubicBezTo>
                    <a:pt x="2805" y="2206"/>
                    <a:pt x="2647" y="2049"/>
                    <a:pt x="2458" y="2049"/>
                  </a:cubicBezTo>
                  <a:lnTo>
                    <a:pt x="2300" y="2049"/>
                  </a:lnTo>
                  <a:lnTo>
                    <a:pt x="1733" y="253"/>
                  </a:lnTo>
                  <a:cubicBezTo>
                    <a:pt x="1702" y="95"/>
                    <a:pt x="1576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62" name="Google Shape;6262;p53"/>
          <p:cNvGrpSpPr/>
          <p:nvPr/>
        </p:nvGrpSpPr>
        <p:grpSpPr>
          <a:xfrm>
            <a:off x="8678216" y="3337508"/>
            <a:ext cx="445336" cy="445336"/>
            <a:chOff x="-31164450" y="2657050"/>
            <a:chExt cx="291425" cy="291425"/>
          </a:xfrm>
        </p:grpSpPr>
        <p:sp>
          <p:nvSpPr>
            <p:cNvPr id="6263" name="Google Shape;6263;p53"/>
            <p:cNvSpPr/>
            <p:nvPr/>
          </p:nvSpPr>
          <p:spPr>
            <a:xfrm>
              <a:off x="-31028975" y="276100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63" y="536"/>
                    <a:pt x="221" y="694"/>
                    <a:pt x="378" y="694"/>
                  </a:cubicBezTo>
                  <a:cubicBezTo>
                    <a:pt x="567" y="694"/>
                    <a:pt x="725" y="536"/>
                    <a:pt x="725" y="347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4" name="Google Shape;6264;p53"/>
            <p:cNvSpPr/>
            <p:nvPr/>
          </p:nvSpPr>
          <p:spPr>
            <a:xfrm>
              <a:off x="-31028975" y="2794075"/>
              <a:ext cx="18125" cy="52025"/>
            </a:xfrm>
            <a:custGeom>
              <a:avLst/>
              <a:gdLst/>
              <a:ahLst/>
              <a:cxnLst/>
              <a:rect l="l" t="t" r="r" b="b"/>
              <a:pathLst>
                <a:path w="725" h="2081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4"/>
                  </a:lnTo>
                  <a:cubicBezTo>
                    <a:pt x="63" y="1923"/>
                    <a:pt x="221" y="2080"/>
                    <a:pt x="378" y="2080"/>
                  </a:cubicBezTo>
                  <a:cubicBezTo>
                    <a:pt x="567" y="2080"/>
                    <a:pt x="725" y="1923"/>
                    <a:pt x="725" y="1734"/>
                  </a:cubicBezTo>
                  <a:lnTo>
                    <a:pt x="725" y="347"/>
                  </a:ln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5" name="Google Shape;6265;p53"/>
            <p:cNvSpPr/>
            <p:nvPr/>
          </p:nvSpPr>
          <p:spPr>
            <a:xfrm>
              <a:off x="-31164450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1323" y="4852"/>
                  </a:moveTo>
                  <a:lnTo>
                    <a:pt x="1323" y="8286"/>
                  </a:lnTo>
                  <a:lnTo>
                    <a:pt x="977" y="8286"/>
                  </a:lnTo>
                  <a:cubicBezTo>
                    <a:pt x="788" y="8286"/>
                    <a:pt x="630" y="8128"/>
                    <a:pt x="630" y="7939"/>
                  </a:cubicBezTo>
                  <a:lnTo>
                    <a:pt x="630" y="5198"/>
                  </a:lnTo>
                  <a:cubicBezTo>
                    <a:pt x="630" y="5009"/>
                    <a:pt x="788" y="4852"/>
                    <a:pt x="977" y="4852"/>
                  </a:cubicBezTo>
                  <a:close/>
                  <a:moveTo>
                    <a:pt x="10554" y="4852"/>
                  </a:moveTo>
                  <a:cubicBezTo>
                    <a:pt x="10743" y="4852"/>
                    <a:pt x="10901" y="5009"/>
                    <a:pt x="10901" y="5198"/>
                  </a:cubicBezTo>
                  <a:lnTo>
                    <a:pt x="10901" y="7939"/>
                  </a:lnTo>
                  <a:lnTo>
                    <a:pt x="10932" y="7939"/>
                  </a:lnTo>
                  <a:cubicBezTo>
                    <a:pt x="10932" y="8128"/>
                    <a:pt x="10775" y="8286"/>
                    <a:pt x="10586" y="8286"/>
                  </a:cubicBezTo>
                  <a:lnTo>
                    <a:pt x="10239" y="8286"/>
                  </a:lnTo>
                  <a:lnTo>
                    <a:pt x="10239" y="4852"/>
                  </a:lnTo>
                  <a:close/>
                  <a:moveTo>
                    <a:pt x="5797" y="10302"/>
                  </a:moveTo>
                  <a:cubicBezTo>
                    <a:pt x="5986" y="10302"/>
                    <a:pt x="6144" y="10460"/>
                    <a:pt x="6144" y="10649"/>
                  </a:cubicBezTo>
                  <a:cubicBezTo>
                    <a:pt x="6144" y="10838"/>
                    <a:pt x="5986" y="10995"/>
                    <a:pt x="5797" y="10995"/>
                  </a:cubicBezTo>
                  <a:cubicBezTo>
                    <a:pt x="5577" y="10995"/>
                    <a:pt x="5419" y="10838"/>
                    <a:pt x="5419" y="10649"/>
                  </a:cubicBezTo>
                  <a:cubicBezTo>
                    <a:pt x="5419" y="10460"/>
                    <a:pt x="5577" y="10302"/>
                    <a:pt x="5797" y="10302"/>
                  </a:cubicBezTo>
                  <a:close/>
                  <a:moveTo>
                    <a:pt x="5829" y="0"/>
                  </a:moveTo>
                  <a:cubicBezTo>
                    <a:pt x="3371" y="0"/>
                    <a:pt x="1260" y="1796"/>
                    <a:pt x="788" y="4190"/>
                  </a:cubicBezTo>
                  <a:cubicBezTo>
                    <a:pt x="347" y="4316"/>
                    <a:pt x="0" y="4694"/>
                    <a:pt x="0" y="5167"/>
                  </a:cubicBezTo>
                  <a:lnTo>
                    <a:pt x="0" y="7876"/>
                  </a:lnTo>
                  <a:cubicBezTo>
                    <a:pt x="0" y="8443"/>
                    <a:pt x="473" y="8916"/>
                    <a:pt x="1008" y="8916"/>
                  </a:cubicBezTo>
                  <a:lnTo>
                    <a:pt x="1702" y="8916"/>
                  </a:lnTo>
                  <a:cubicBezTo>
                    <a:pt x="1891" y="8916"/>
                    <a:pt x="2048" y="8758"/>
                    <a:pt x="2048" y="8569"/>
                  </a:cubicBezTo>
                  <a:lnTo>
                    <a:pt x="2048" y="4474"/>
                  </a:lnTo>
                  <a:cubicBezTo>
                    <a:pt x="2048" y="4253"/>
                    <a:pt x="1891" y="4096"/>
                    <a:pt x="1702" y="4096"/>
                  </a:cubicBezTo>
                  <a:lnTo>
                    <a:pt x="1449" y="4096"/>
                  </a:lnTo>
                  <a:cubicBezTo>
                    <a:pt x="1922" y="2111"/>
                    <a:pt x="3749" y="630"/>
                    <a:pt x="5797" y="630"/>
                  </a:cubicBezTo>
                  <a:cubicBezTo>
                    <a:pt x="7876" y="630"/>
                    <a:pt x="9641" y="2079"/>
                    <a:pt x="10113" y="4096"/>
                  </a:cubicBezTo>
                  <a:lnTo>
                    <a:pt x="9893" y="4096"/>
                  </a:lnTo>
                  <a:cubicBezTo>
                    <a:pt x="9672" y="4096"/>
                    <a:pt x="9515" y="4253"/>
                    <a:pt x="9515" y="4474"/>
                  </a:cubicBezTo>
                  <a:lnTo>
                    <a:pt x="9515" y="8569"/>
                  </a:lnTo>
                  <a:cubicBezTo>
                    <a:pt x="9515" y="8758"/>
                    <a:pt x="9672" y="8916"/>
                    <a:pt x="9893" y="8916"/>
                  </a:cubicBezTo>
                  <a:lnTo>
                    <a:pt x="10208" y="8916"/>
                  </a:lnTo>
                  <a:cubicBezTo>
                    <a:pt x="10050" y="9704"/>
                    <a:pt x="9326" y="10302"/>
                    <a:pt x="8507" y="10302"/>
                  </a:cubicBezTo>
                  <a:lnTo>
                    <a:pt x="6742" y="10302"/>
                  </a:lnTo>
                  <a:cubicBezTo>
                    <a:pt x="6585" y="9893"/>
                    <a:pt x="6207" y="9609"/>
                    <a:pt x="5734" y="9609"/>
                  </a:cubicBezTo>
                  <a:cubicBezTo>
                    <a:pt x="5199" y="9609"/>
                    <a:pt x="4726" y="10082"/>
                    <a:pt x="4726" y="10649"/>
                  </a:cubicBezTo>
                  <a:cubicBezTo>
                    <a:pt x="4726" y="11184"/>
                    <a:pt x="5199" y="11657"/>
                    <a:pt x="5734" y="11657"/>
                  </a:cubicBezTo>
                  <a:cubicBezTo>
                    <a:pt x="6175" y="11657"/>
                    <a:pt x="6585" y="11405"/>
                    <a:pt x="6742" y="10995"/>
                  </a:cubicBezTo>
                  <a:lnTo>
                    <a:pt x="8507" y="10995"/>
                  </a:lnTo>
                  <a:cubicBezTo>
                    <a:pt x="9735" y="10995"/>
                    <a:pt x="10743" y="10082"/>
                    <a:pt x="10869" y="8916"/>
                  </a:cubicBezTo>
                  <a:cubicBezTo>
                    <a:pt x="11248" y="8790"/>
                    <a:pt x="11563" y="8412"/>
                    <a:pt x="11563" y="7939"/>
                  </a:cubicBezTo>
                  <a:lnTo>
                    <a:pt x="11563" y="5198"/>
                  </a:lnTo>
                  <a:cubicBezTo>
                    <a:pt x="11657" y="4694"/>
                    <a:pt x="11311" y="4316"/>
                    <a:pt x="10869" y="4190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66" name="Google Shape;6266;p53"/>
            <p:cNvSpPr/>
            <p:nvPr/>
          </p:nvSpPr>
          <p:spPr>
            <a:xfrm>
              <a:off x="-31097500" y="2727125"/>
              <a:ext cx="156750" cy="153925"/>
            </a:xfrm>
            <a:custGeom>
              <a:avLst/>
              <a:gdLst/>
              <a:ahLst/>
              <a:cxnLst/>
              <a:rect l="l" t="t" r="r" b="b"/>
              <a:pathLst>
                <a:path w="6270" h="6157" extrusionOk="0">
                  <a:moveTo>
                    <a:pt x="3119" y="663"/>
                  </a:moveTo>
                  <a:cubicBezTo>
                    <a:pt x="4442" y="663"/>
                    <a:pt x="5514" y="1734"/>
                    <a:pt x="5514" y="3088"/>
                  </a:cubicBezTo>
                  <a:cubicBezTo>
                    <a:pt x="5514" y="4412"/>
                    <a:pt x="4411" y="5483"/>
                    <a:pt x="3119" y="5483"/>
                  </a:cubicBezTo>
                  <a:cubicBezTo>
                    <a:pt x="2647" y="5483"/>
                    <a:pt x="2206" y="5357"/>
                    <a:pt x="1796" y="5136"/>
                  </a:cubicBezTo>
                  <a:cubicBezTo>
                    <a:pt x="1750" y="5090"/>
                    <a:pt x="1670" y="5061"/>
                    <a:pt x="1606" y="5061"/>
                  </a:cubicBezTo>
                  <a:cubicBezTo>
                    <a:pt x="1582" y="5061"/>
                    <a:pt x="1561" y="5065"/>
                    <a:pt x="1544" y="5073"/>
                  </a:cubicBezTo>
                  <a:lnTo>
                    <a:pt x="914" y="5294"/>
                  </a:lnTo>
                  <a:lnTo>
                    <a:pt x="1103" y="4664"/>
                  </a:lnTo>
                  <a:cubicBezTo>
                    <a:pt x="1134" y="4569"/>
                    <a:pt x="1103" y="4443"/>
                    <a:pt x="1071" y="4380"/>
                  </a:cubicBezTo>
                  <a:cubicBezTo>
                    <a:pt x="819" y="3971"/>
                    <a:pt x="693" y="3561"/>
                    <a:pt x="693" y="3120"/>
                  </a:cubicBezTo>
                  <a:cubicBezTo>
                    <a:pt x="693" y="1734"/>
                    <a:pt x="1796" y="663"/>
                    <a:pt x="3119" y="663"/>
                  </a:cubicBezTo>
                  <a:close/>
                  <a:moveTo>
                    <a:pt x="3151" y="1"/>
                  </a:moveTo>
                  <a:cubicBezTo>
                    <a:pt x="1449" y="1"/>
                    <a:pt x="32" y="1387"/>
                    <a:pt x="32" y="3057"/>
                  </a:cubicBezTo>
                  <a:cubicBezTo>
                    <a:pt x="32" y="3593"/>
                    <a:pt x="158" y="4097"/>
                    <a:pt x="441" y="4569"/>
                  </a:cubicBezTo>
                  <a:lnTo>
                    <a:pt x="32" y="5703"/>
                  </a:lnTo>
                  <a:cubicBezTo>
                    <a:pt x="0" y="5829"/>
                    <a:pt x="32" y="5955"/>
                    <a:pt x="126" y="6081"/>
                  </a:cubicBezTo>
                  <a:cubicBezTo>
                    <a:pt x="172" y="6128"/>
                    <a:pt x="269" y="6157"/>
                    <a:pt x="367" y="6157"/>
                  </a:cubicBezTo>
                  <a:cubicBezTo>
                    <a:pt x="403" y="6157"/>
                    <a:pt x="439" y="6153"/>
                    <a:pt x="473" y="6144"/>
                  </a:cubicBezTo>
                  <a:lnTo>
                    <a:pt x="1607" y="5735"/>
                  </a:lnTo>
                  <a:cubicBezTo>
                    <a:pt x="2080" y="5987"/>
                    <a:pt x="2584" y="6144"/>
                    <a:pt x="3151" y="6144"/>
                  </a:cubicBezTo>
                  <a:cubicBezTo>
                    <a:pt x="4852" y="6144"/>
                    <a:pt x="6270" y="4758"/>
                    <a:pt x="6270" y="3057"/>
                  </a:cubicBezTo>
                  <a:cubicBezTo>
                    <a:pt x="6270" y="1387"/>
                    <a:pt x="4883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67" name="Google Shape;6267;p53"/>
          <p:cNvSpPr/>
          <p:nvPr/>
        </p:nvSpPr>
        <p:spPr>
          <a:xfrm>
            <a:off x="10370583" y="2244131"/>
            <a:ext cx="447781" cy="444152"/>
          </a:xfrm>
          <a:custGeom>
            <a:avLst/>
            <a:gdLst/>
            <a:ahLst/>
            <a:cxnLst/>
            <a:rect l="l" t="t" r="r" b="b"/>
            <a:pathLst>
              <a:path w="11721" h="11626" extrusionOk="0">
                <a:moveTo>
                  <a:pt x="8570" y="694"/>
                </a:moveTo>
                <a:cubicBezTo>
                  <a:pt x="9106" y="694"/>
                  <a:pt x="9578" y="1166"/>
                  <a:pt x="9578" y="1702"/>
                </a:cubicBezTo>
                <a:cubicBezTo>
                  <a:pt x="9578" y="2269"/>
                  <a:pt x="9106" y="2773"/>
                  <a:pt x="8570" y="2773"/>
                </a:cubicBezTo>
                <a:cubicBezTo>
                  <a:pt x="8003" y="2773"/>
                  <a:pt x="7530" y="2269"/>
                  <a:pt x="7530" y="1702"/>
                </a:cubicBezTo>
                <a:cubicBezTo>
                  <a:pt x="7530" y="1166"/>
                  <a:pt x="8003" y="694"/>
                  <a:pt x="8570" y="694"/>
                </a:cubicBezTo>
                <a:close/>
                <a:moveTo>
                  <a:pt x="8570" y="3403"/>
                </a:moveTo>
                <a:cubicBezTo>
                  <a:pt x="9893" y="3403"/>
                  <a:pt x="10964" y="4474"/>
                  <a:pt x="10964" y="5798"/>
                </a:cubicBezTo>
                <a:lnTo>
                  <a:pt x="10964" y="6144"/>
                </a:lnTo>
                <a:lnTo>
                  <a:pt x="6144" y="6144"/>
                </a:lnTo>
                <a:lnTo>
                  <a:pt x="6144" y="5798"/>
                </a:lnTo>
                <a:cubicBezTo>
                  <a:pt x="6144" y="4443"/>
                  <a:pt x="7215" y="3403"/>
                  <a:pt x="8570" y="3403"/>
                </a:cubicBezTo>
                <a:close/>
                <a:moveTo>
                  <a:pt x="3057" y="5483"/>
                </a:moveTo>
                <a:cubicBezTo>
                  <a:pt x="3592" y="5483"/>
                  <a:pt x="4096" y="5955"/>
                  <a:pt x="4096" y="6491"/>
                </a:cubicBezTo>
                <a:cubicBezTo>
                  <a:pt x="4096" y="7058"/>
                  <a:pt x="3624" y="7530"/>
                  <a:pt x="3057" y="7530"/>
                </a:cubicBezTo>
                <a:cubicBezTo>
                  <a:pt x="2490" y="7530"/>
                  <a:pt x="2017" y="7089"/>
                  <a:pt x="2017" y="6491"/>
                </a:cubicBezTo>
                <a:cubicBezTo>
                  <a:pt x="2017" y="5955"/>
                  <a:pt x="2490" y="5483"/>
                  <a:pt x="3057" y="5483"/>
                </a:cubicBezTo>
                <a:close/>
                <a:moveTo>
                  <a:pt x="10964" y="6869"/>
                </a:moveTo>
                <a:lnTo>
                  <a:pt x="10964" y="7530"/>
                </a:lnTo>
                <a:lnTo>
                  <a:pt x="4411" y="7530"/>
                </a:lnTo>
                <a:cubicBezTo>
                  <a:pt x="4569" y="7341"/>
                  <a:pt x="4695" y="7089"/>
                  <a:pt x="4726" y="6869"/>
                </a:cubicBezTo>
                <a:close/>
                <a:moveTo>
                  <a:pt x="3088" y="8255"/>
                </a:moveTo>
                <a:cubicBezTo>
                  <a:pt x="4411" y="8255"/>
                  <a:pt x="5514" y="9295"/>
                  <a:pt x="5514" y="10649"/>
                </a:cubicBezTo>
                <a:lnTo>
                  <a:pt x="5514" y="10996"/>
                </a:lnTo>
                <a:lnTo>
                  <a:pt x="694" y="10996"/>
                </a:lnTo>
                <a:lnTo>
                  <a:pt x="694" y="10649"/>
                </a:lnTo>
                <a:cubicBezTo>
                  <a:pt x="694" y="9295"/>
                  <a:pt x="1733" y="8255"/>
                  <a:pt x="3088" y="8255"/>
                </a:cubicBezTo>
                <a:close/>
                <a:moveTo>
                  <a:pt x="10933" y="8286"/>
                </a:moveTo>
                <a:lnTo>
                  <a:pt x="10933" y="10996"/>
                </a:lnTo>
                <a:lnTo>
                  <a:pt x="6144" y="10996"/>
                </a:lnTo>
                <a:lnTo>
                  <a:pt x="6144" y="10649"/>
                </a:lnTo>
                <a:cubicBezTo>
                  <a:pt x="6144" y="9830"/>
                  <a:pt x="5829" y="9074"/>
                  <a:pt x="5199" y="8476"/>
                </a:cubicBezTo>
                <a:cubicBezTo>
                  <a:pt x="5136" y="8412"/>
                  <a:pt x="5041" y="8318"/>
                  <a:pt x="4978" y="8286"/>
                </a:cubicBezTo>
                <a:close/>
                <a:moveTo>
                  <a:pt x="8602" y="1"/>
                </a:moveTo>
                <a:cubicBezTo>
                  <a:pt x="7656" y="1"/>
                  <a:pt x="6900" y="757"/>
                  <a:pt x="6900" y="1702"/>
                </a:cubicBezTo>
                <a:cubicBezTo>
                  <a:pt x="6900" y="2175"/>
                  <a:pt x="7058" y="2616"/>
                  <a:pt x="7404" y="2931"/>
                </a:cubicBezTo>
                <a:lnTo>
                  <a:pt x="7467" y="2962"/>
                </a:lnTo>
                <a:cubicBezTo>
                  <a:pt x="6302" y="3435"/>
                  <a:pt x="5514" y="4537"/>
                  <a:pt x="5514" y="5798"/>
                </a:cubicBezTo>
                <a:lnTo>
                  <a:pt x="5514" y="6144"/>
                </a:lnTo>
                <a:lnTo>
                  <a:pt x="4789" y="6144"/>
                </a:lnTo>
                <a:cubicBezTo>
                  <a:pt x="4632" y="5420"/>
                  <a:pt x="3907" y="4789"/>
                  <a:pt x="3088" y="4789"/>
                </a:cubicBezTo>
                <a:cubicBezTo>
                  <a:pt x="2143" y="4789"/>
                  <a:pt x="1387" y="5514"/>
                  <a:pt x="1387" y="6459"/>
                </a:cubicBezTo>
                <a:cubicBezTo>
                  <a:pt x="1387" y="6995"/>
                  <a:pt x="1576" y="7404"/>
                  <a:pt x="1954" y="7719"/>
                </a:cubicBezTo>
                <a:cubicBezTo>
                  <a:pt x="788" y="8192"/>
                  <a:pt x="1" y="9295"/>
                  <a:pt x="1" y="10555"/>
                </a:cubicBezTo>
                <a:lnTo>
                  <a:pt x="1" y="11279"/>
                </a:lnTo>
                <a:cubicBezTo>
                  <a:pt x="1" y="11468"/>
                  <a:pt x="158" y="11626"/>
                  <a:pt x="379" y="11626"/>
                </a:cubicBezTo>
                <a:lnTo>
                  <a:pt x="11342" y="11626"/>
                </a:lnTo>
                <a:cubicBezTo>
                  <a:pt x="11563" y="11626"/>
                  <a:pt x="11721" y="11468"/>
                  <a:pt x="11721" y="11279"/>
                </a:cubicBezTo>
                <a:lnTo>
                  <a:pt x="11721" y="5798"/>
                </a:lnTo>
                <a:cubicBezTo>
                  <a:pt x="11626" y="4537"/>
                  <a:pt x="10838" y="3435"/>
                  <a:pt x="9736" y="2962"/>
                </a:cubicBezTo>
                <a:lnTo>
                  <a:pt x="9767" y="2931"/>
                </a:lnTo>
                <a:cubicBezTo>
                  <a:pt x="10082" y="2616"/>
                  <a:pt x="10303" y="2175"/>
                  <a:pt x="10303" y="1702"/>
                </a:cubicBezTo>
                <a:cubicBezTo>
                  <a:pt x="10303" y="757"/>
                  <a:pt x="9547" y="1"/>
                  <a:pt x="860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68" name="Google Shape;6268;p53"/>
          <p:cNvGrpSpPr/>
          <p:nvPr/>
        </p:nvGrpSpPr>
        <p:grpSpPr>
          <a:xfrm>
            <a:off x="3612265" y="2242966"/>
            <a:ext cx="451372" cy="446253"/>
            <a:chOff x="-34421275" y="1912725"/>
            <a:chExt cx="295375" cy="292025"/>
          </a:xfrm>
        </p:grpSpPr>
        <p:sp>
          <p:nvSpPr>
            <p:cNvPr id="6269" name="Google Shape;6269;p53"/>
            <p:cNvSpPr/>
            <p:nvPr/>
          </p:nvSpPr>
          <p:spPr>
            <a:xfrm>
              <a:off x="-34421275" y="1974375"/>
              <a:ext cx="236300" cy="230375"/>
            </a:xfrm>
            <a:custGeom>
              <a:avLst/>
              <a:gdLst/>
              <a:ahLst/>
              <a:cxnLst/>
              <a:rect l="l" t="t" r="r" b="b"/>
              <a:pathLst>
                <a:path w="9452" h="9215" extrusionOk="0">
                  <a:moveTo>
                    <a:pt x="2158" y="725"/>
                  </a:moveTo>
                  <a:cubicBezTo>
                    <a:pt x="2245" y="725"/>
                    <a:pt x="2332" y="764"/>
                    <a:pt x="2395" y="843"/>
                  </a:cubicBezTo>
                  <a:lnTo>
                    <a:pt x="3371" y="1851"/>
                  </a:lnTo>
                  <a:cubicBezTo>
                    <a:pt x="3497" y="1946"/>
                    <a:pt x="3497" y="2198"/>
                    <a:pt x="3371" y="2324"/>
                  </a:cubicBezTo>
                  <a:lnTo>
                    <a:pt x="3151" y="2544"/>
                  </a:lnTo>
                  <a:lnTo>
                    <a:pt x="1702" y="1095"/>
                  </a:lnTo>
                  <a:lnTo>
                    <a:pt x="1922" y="843"/>
                  </a:lnTo>
                  <a:cubicBezTo>
                    <a:pt x="1985" y="764"/>
                    <a:pt x="2072" y="725"/>
                    <a:pt x="2158" y="725"/>
                  </a:cubicBezTo>
                  <a:close/>
                  <a:moveTo>
                    <a:pt x="7345" y="5884"/>
                  </a:moveTo>
                  <a:cubicBezTo>
                    <a:pt x="7428" y="5884"/>
                    <a:pt x="7514" y="5915"/>
                    <a:pt x="7593" y="5978"/>
                  </a:cubicBezTo>
                  <a:lnTo>
                    <a:pt x="8570" y="6955"/>
                  </a:lnTo>
                  <a:cubicBezTo>
                    <a:pt x="8696" y="7081"/>
                    <a:pt x="8696" y="7301"/>
                    <a:pt x="8570" y="7428"/>
                  </a:cubicBezTo>
                  <a:lnTo>
                    <a:pt x="8349" y="7648"/>
                  </a:lnTo>
                  <a:lnTo>
                    <a:pt x="6900" y="6199"/>
                  </a:lnTo>
                  <a:lnTo>
                    <a:pt x="7120" y="5978"/>
                  </a:lnTo>
                  <a:cubicBezTo>
                    <a:pt x="7183" y="5915"/>
                    <a:pt x="7262" y="5884"/>
                    <a:pt x="7345" y="5884"/>
                  </a:cubicBezTo>
                  <a:close/>
                  <a:moveTo>
                    <a:pt x="1166" y="1568"/>
                  </a:moveTo>
                  <a:lnTo>
                    <a:pt x="2678" y="3048"/>
                  </a:lnTo>
                  <a:cubicBezTo>
                    <a:pt x="2521" y="3426"/>
                    <a:pt x="2584" y="3867"/>
                    <a:pt x="2867" y="4214"/>
                  </a:cubicBezTo>
                  <a:lnTo>
                    <a:pt x="5104" y="6451"/>
                  </a:lnTo>
                  <a:cubicBezTo>
                    <a:pt x="5301" y="6648"/>
                    <a:pt x="5559" y="6746"/>
                    <a:pt x="5826" y="6746"/>
                  </a:cubicBezTo>
                  <a:cubicBezTo>
                    <a:pt x="5985" y="6746"/>
                    <a:pt x="6148" y="6711"/>
                    <a:pt x="6301" y="6640"/>
                  </a:cubicBezTo>
                  <a:lnTo>
                    <a:pt x="7782" y="8152"/>
                  </a:lnTo>
                  <a:lnTo>
                    <a:pt x="7719" y="8215"/>
                  </a:lnTo>
                  <a:cubicBezTo>
                    <a:pt x="7522" y="8412"/>
                    <a:pt x="7264" y="8510"/>
                    <a:pt x="6997" y="8510"/>
                  </a:cubicBezTo>
                  <a:cubicBezTo>
                    <a:pt x="6838" y="8510"/>
                    <a:pt x="6675" y="8475"/>
                    <a:pt x="6522" y="8404"/>
                  </a:cubicBezTo>
                  <a:cubicBezTo>
                    <a:pt x="4348" y="7301"/>
                    <a:pt x="1891" y="4876"/>
                    <a:pt x="851" y="2796"/>
                  </a:cubicBezTo>
                  <a:cubicBezTo>
                    <a:pt x="693" y="2418"/>
                    <a:pt x="788" y="1946"/>
                    <a:pt x="1103" y="1631"/>
                  </a:cubicBezTo>
                  <a:lnTo>
                    <a:pt x="1166" y="1568"/>
                  </a:lnTo>
                  <a:close/>
                  <a:moveTo>
                    <a:pt x="2190" y="0"/>
                  </a:moveTo>
                  <a:cubicBezTo>
                    <a:pt x="1922" y="0"/>
                    <a:pt x="1654" y="103"/>
                    <a:pt x="1449" y="307"/>
                  </a:cubicBezTo>
                  <a:lnTo>
                    <a:pt x="662" y="1095"/>
                  </a:lnTo>
                  <a:cubicBezTo>
                    <a:pt x="158" y="1599"/>
                    <a:pt x="0" y="2387"/>
                    <a:pt x="315" y="3017"/>
                  </a:cubicBezTo>
                  <a:cubicBezTo>
                    <a:pt x="1386" y="5348"/>
                    <a:pt x="3907" y="7869"/>
                    <a:pt x="6270" y="9034"/>
                  </a:cubicBezTo>
                  <a:cubicBezTo>
                    <a:pt x="6521" y="9154"/>
                    <a:pt x="6789" y="9214"/>
                    <a:pt x="7054" y="9214"/>
                  </a:cubicBezTo>
                  <a:cubicBezTo>
                    <a:pt x="7488" y="9214"/>
                    <a:pt x="7910" y="9052"/>
                    <a:pt x="8223" y="8719"/>
                  </a:cubicBezTo>
                  <a:lnTo>
                    <a:pt x="9042" y="7900"/>
                  </a:lnTo>
                  <a:cubicBezTo>
                    <a:pt x="9452" y="7522"/>
                    <a:pt x="9452" y="6829"/>
                    <a:pt x="9042" y="6451"/>
                  </a:cubicBezTo>
                  <a:lnTo>
                    <a:pt x="8066" y="5474"/>
                  </a:lnTo>
                  <a:cubicBezTo>
                    <a:pt x="7876" y="5269"/>
                    <a:pt x="7609" y="5167"/>
                    <a:pt x="7341" y="5167"/>
                  </a:cubicBezTo>
                  <a:cubicBezTo>
                    <a:pt x="7073" y="5167"/>
                    <a:pt x="6805" y="5269"/>
                    <a:pt x="6616" y="5474"/>
                  </a:cubicBezTo>
                  <a:lnTo>
                    <a:pt x="6144" y="5947"/>
                  </a:lnTo>
                  <a:cubicBezTo>
                    <a:pt x="6081" y="5994"/>
                    <a:pt x="5994" y="6018"/>
                    <a:pt x="5907" y="6018"/>
                  </a:cubicBezTo>
                  <a:cubicBezTo>
                    <a:pt x="5821" y="6018"/>
                    <a:pt x="5734" y="5994"/>
                    <a:pt x="5671" y="5947"/>
                  </a:cubicBezTo>
                  <a:lnTo>
                    <a:pt x="3434" y="3678"/>
                  </a:lnTo>
                  <a:cubicBezTo>
                    <a:pt x="3308" y="3584"/>
                    <a:pt x="3308" y="3332"/>
                    <a:pt x="3434" y="3206"/>
                  </a:cubicBezTo>
                  <a:lnTo>
                    <a:pt x="3907" y="2733"/>
                  </a:lnTo>
                  <a:cubicBezTo>
                    <a:pt x="4285" y="2355"/>
                    <a:pt x="4285" y="1694"/>
                    <a:pt x="3907" y="1284"/>
                  </a:cubicBezTo>
                  <a:lnTo>
                    <a:pt x="2930" y="307"/>
                  </a:lnTo>
                  <a:cubicBezTo>
                    <a:pt x="2725" y="103"/>
                    <a:pt x="2458" y="0"/>
                    <a:pt x="21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0" name="Google Shape;6270;p53"/>
            <p:cNvSpPr/>
            <p:nvPr/>
          </p:nvSpPr>
          <p:spPr>
            <a:xfrm>
              <a:off x="-34288175" y="1912725"/>
              <a:ext cx="162275" cy="163075"/>
            </a:xfrm>
            <a:custGeom>
              <a:avLst/>
              <a:gdLst/>
              <a:ahLst/>
              <a:cxnLst/>
              <a:rect l="l" t="t" r="r" b="b"/>
              <a:pathLst>
                <a:path w="6491" h="6523" extrusionOk="0">
                  <a:moveTo>
                    <a:pt x="5766" y="726"/>
                  </a:moveTo>
                  <a:lnTo>
                    <a:pt x="5766" y="2458"/>
                  </a:lnTo>
                  <a:lnTo>
                    <a:pt x="5388" y="2049"/>
                  </a:lnTo>
                  <a:cubicBezTo>
                    <a:pt x="5325" y="2002"/>
                    <a:pt x="5238" y="1978"/>
                    <a:pt x="5152" y="1978"/>
                  </a:cubicBezTo>
                  <a:cubicBezTo>
                    <a:pt x="5065" y="1978"/>
                    <a:pt x="4978" y="2002"/>
                    <a:pt x="4915" y="2049"/>
                  </a:cubicBezTo>
                  <a:lnTo>
                    <a:pt x="1985" y="4979"/>
                  </a:lnTo>
                  <a:cubicBezTo>
                    <a:pt x="1922" y="5042"/>
                    <a:pt x="1891" y="5136"/>
                    <a:pt x="1891" y="5199"/>
                  </a:cubicBezTo>
                  <a:cubicBezTo>
                    <a:pt x="1891" y="5294"/>
                    <a:pt x="1922" y="5420"/>
                    <a:pt x="1985" y="5451"/>
                  </a:cubicBezTo>
                  <a:lnTo>
                    <a:pt x="2395" y="5829"/>
                  </a:lnTo>
                  <a:lnTo>
                    <a:pt x="662" y="5829"/>
                  </a:lnTo>
                  <a:lnTo>
                    <a:pt x="662" y="4097"/>
                  </a:lnTo>
                  <a:lnTo>
                    <a:pt x="1040" y="4506"/>
                  </a:lnTo>
                  <a:cubicBezTo>
                    <a:pt x="1103" y="4553"/>
                    <a:pt x="1198" y="4577"/>
                    <a:pt x="1288" y="4577"/>
                  </a:cubicBezTo>
                  <a:cubicBezTo>
                    <a:pt x="1379" y="4577"/>
                    <a:pt x="1466" y="4553"/>
                    <a:pt x="1513" y="4506"/>
                  </a:cubicBezTo>
                  <a:lnTo>
                    <a:pt x="4443" y="1576"/>
                  </a:lnTo>
                  <a:cubicBezTo>
                    <a:pt x="4506" y="1513"/>
                    <a:pt x="4569" y="1419"/>
                    <a:pt x="4569" y="1356"/>
                  </a:cubicBezTo>
                  <a:cubicBezTo>
                    <a:pt x="4569" y="1261"/>
                    <a:pt x="4537" y="1135"/>
                    <a:pt x="4443" y="1104"/>
                  </a:cubicBezTo>
                  <a:lnTo>
                    <a:pt x="4033" y="726"/>
                  </a:lnTo>
                  <a:close/>
                  <a:moveTo>
                    <a:pt x="3214" y="1"/>
                  </a:moveTo>
                  <a:cubicBezTo>
                    <a:pt x="3057" y="1"/>
                    <a:pt x="2931" y="96"/>
                    <a:pt x="2899" y="222"/>
                  </a:cubicBezTo>
                  <a:cubicBezTo>
                    <a:pt x="2868" y="316"/>
                    <a:pt x="2868" y="474"/>
                    <a:pt x="2994" y="568"/>
                  </a:cubicBezTo>
                  <a:lnTo>
                    <a:pt x="3687" y="1261"/>
                  </a:lnTo>
                  <a:lnTo>
                    <a:pt x="1261" y="3719"/>
                  </a:lnTo>
                  <a:lnTo>
                    <a:pt x="536" y="2994"/>
                  </a:lnTo>
                  <a:cubicBezTo>
                    <a:pt x="490" y="2948"/>
                    <a:pt x="393" y="2919"/>
                    <a:pt x="295" y="2919"/>
                  </a:cubicBezTo>
                  <a:cubicBezTo>
                    <a:pt x="259" y="2919"/>
                    <a:pt x="223" y="2922"/>
                    <a:pt x="190" y="2931"/>
                  </a:cubicBezTo>
                  <a:cubicBezTo>
                    <a:pt x="64" y="2962"/>
                    <a:pt x="1" y="3120"/>
                    <a:pt x="1" y="3246"/>
                  </a:cubicBezTo>
                  <a:lnTo>
                    <a:pt x="1" y="6144"/>
                  </a:lnTo>
                  <a:cubicBezTo>
                    <a:pt x="1" y="6365"/>
                    <a:pt x="158" y="6522"/>
                    <a:pt x="347" y="6522"/>
                  </a:cubicBezTo>
                  <a:lnTo>
                    <a:pt x="3246" y="6522"/>
                  </a:lnTo>
                  <a:cubicBezTo>
                    <a:pt x="3403" y="6522"/>
                    <a:pt x="3529" y="6428"/>
                    <a:pt x="3561" y="6302"/>
                  </a:cubicBezTo>
                  <a:cubicBezTo>
                    <a:pt x="3624" y="6207"/>
                    <a:pt x="3624" y="6050"/>
                    <a:pt x="3498" y="5955"/>
                  </a:cubicBezTo>
                  <a:lnTo>
                    <a:pt x="2773" y="5262"/>
                  </a:lnTo>
                  <a:lnTo>
                    <a:pt x="5230" y="2805"/>
                  </a:lnTo>
                  <a:lnTo>
                    <a:pt x="5924" y="3530"/>
                  </a:lnTo>
                  <a:cubicBezTo>
                    <a:pt x="5993" y="3576"/>
                    <a:pt x="6096" y="3605"/>
                    <a:pt x="6195" y="3605"/>
                  </a:cubicBezTo>
                  <a:cubicBezTo>
                    <a:pt x="6232" y="3605"/>
                    <a:pt x="6268" y="3601"/>
                    <a:pt x="6302" y="3593"/>
                  </a:cubicBezTo>
                  <a:cubicBezTo>
                    <a:pt x="6396" y="3561"/>
                    <a:pt x="6491" y="3404"/>
                    <a:pt x="6491" y="3277"/>
                  </a:cubicBezTo>
                  <a:lnTo>
                    <a:pt x="6491" y="379"/>
                  </a:lnTo>
                  <a:cubicBezTo>
                    <a:pt x="6459" y="159"/>
                    <a:pt x="6333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1" name="Google Shape;6271;p53"/>
          <p:cNvGrpSpPr/>
          <p:nvPr/>
        </p:nvGrpSpPr>
        <p:grpSpPr>
          <a:xfrm>
            <a:off x="3611061" y="2810304"/>
            <a:ext cx="453779" cy="447781"/>
            <a:chOff x="-34418125" y="2271100"/>
            <a:chExt cx="296950" cy="293025"/>
          </a:xfrm>
        </p:grpSpPr>
        <p:sp>
          <p:nvSpPr>
            <p:cNvPr id="6272" name="Google Shape;6272;p53"/>
            <p:cNvSpPr/>
            <p:nvPr/>
          </p:nvSpPr>
          <p:spPr>
            <a:xfrm>
              <a:off x="-34418125" y="2271100"/>
              <a:ext cx="296950" cy="293025"/>
            </a:xfrm>
            <a:custGeom>
              <a:avLst/>
              <a:gdLst/>
              <a:ahLst/>
              <a:cxnLst/>
              <a:rect l="l" t="t" r="r" b="b"/>
              <a:pathLst>
                <a:path w="11878" h="11721" extrusionOk="0">
                  <a:moveTo>
                    <a:pt x="6207" y="1229"/>
                  </a:moveTo>
                  <a:lnTo>
                    <a:pt x="7089" y="2080"/>
                  </a:lnTo>
                  <a:lnTo>
                    <a:pt x="6207" y="2080"/>
                  </a:lnTo>
                  <a:lnTo>
                    <a:pt x="6207" y="1229"/>
                  </a:lnTo>
                  <a:close/>
                  <a:moveTo>
                    <a:pt x="7561" y="9074"/>
                  </a:moveTo>
                  <a:lnTo>
                    <a:pt x="7561" y="10366"/>
                  </a:lnTo>
                  <a:lnTo>
                    <a:pt x="6238" y="10366"/>
                  </a:lnTo>
                  <a:lnTo>
                    <a:pt x="7561" y="9074"/>
                  </a:lnTo>
                  <a:close/>
                  <a:moveTo>
                    <a:pt x="5514" y="725"/>
                  </a:moveTo>
                  <a:lnTo>
                    <a:pt x="5514" y="2427"/>
                  </a:lnTo>
                  <a:cubicBezTo>
                    <a:pt x="5514" y="2616"/>
                    <a:pt x="5671" y="2773"/>
                    <a:pt x="5860" y="2773"/>
                  </a:cubicBezTo>
                  <a:lnTo>
                    <a:pt x="7561" y="2773"/>
                  </a:lnTo>
                  <a:lnTo>
                    <a:pt x="7561" y="4222"/>
                  </a:lnTo>
                  <a:cubicBezTo>
                    <a:pt x="6837" y="4947"/>
                    <a:pt x="6742" y="5924"/>
                    <a:pt x="6994" y="6711"/>
                  </a:cubicBezTo>
                  <a:lnTo>
                    <a:pt x="4726" y="8980"/>
                  </a:lnTo>
                  <a:lnTo>
                    <a:pt x="1670" y="8980"/>
                  </a:lnTo>
                  <a:cubicBezTo>
                    <a:pt x="1481" y="8980"/>
                    <a:pt x="1323" y="9137"/>
                    <a:pt x="1323" y="9358"/>
                  </a:cubicBezTo>
                  <a:cubicBezTo>
                    <a:pt x="1323" y="9547"/>
                    <a:pt x="1481" y="9704"/>
                    <a:pt x="1670" y="9704"/>
                  </a:cubicBezTo>
                  <a:lnTo>
                    <a:pt x="4033" y="9704"/>
                  </a:lnTo>
                  <a:lnTo>
                    <a:pt x="3718" y="10019"/>
                  </a:lnTo>
                  <a:cubicBezTo>
                    <a:pt x="3623" y="10145"/>
                    <a:pt x="3529" y="10240"/>
                    <a:pt x="3497" y="10397"/>
                  </a:cubicBezTo>
                  <a:lnTo>
                    <a:pt x="662" y="10397"/>
                  </a:lnTo>
                  <a:lnTo>
                    <a:pt x="662" y="725"/>
                  </a:lnTo>
                  <a:close/>
                  <a:moveTo>
                    <a:pt x="9295" y="4211"/>
                  </a:moveTo>
                  <a:cubicBezTo>
                    <a:pt x="9367" y="4211"/>
                    <a:pt x="9441" y="4215"/>
                    <a:pt x="9515" y="4222"/>
                  </a:cubicBezTo>
                  <a:lnTo>
                    <a:pt x="9042" y="4695"/>
                  </a:lnTo>
                  <a:cubicBezTo>
                    <a:pt x="8664" y="5073"/>
                    <a:pt x="8664" y="5766"/>
                    <a:pt x="9042" y="6144"/>
                  </a:cubicBezTo>
                  <a:cubicBezTo>
                    <a:pt x="9247" y="6349"/>
                    <a:pt x="9515" y="6451"/>
                    <a:pt x="9779" y="6451"/>
                  </a:cubicBezTo>
                  <a:cubicBezTo>
                    <a:pt x="10042" y="6451"/>
                    <a:pt x="10302" y="6349"/>
                    <a:pt x="10491" y="6144"/>
                  </a:cubicBezTo>
                  <a:lnTo>
                    <a:pt x="10964" y="5672"/>
                  </a:lnTo>
                  <a:lnTo>
                    <a:pt x="10964" y="5672"/>
                  </a:lnTo>
                  <a:cubicBezTo>
                    <a:pt x="11058" y="6239"/>
                    <a:pt x="10869" y="6743"/>
                    <a:pt x="10491" y="7089"/>
                  </a:cubicBezTo>
                  <a:cubicBezTo>
                    <a:pt x="10183" y="7418"/>
                    <a:pt x="9741" y="7626"/>
                    <a:pt x="9278" y="7626"/>
                  </a:cubicBezTo>
                  <a:cubicBezTo>
                    <a:pt x="9031" y="7626"/>
                    <a:pt x="8779" y="7567"/>
                    <a:pt x="8538" y="7436"/>
                  </a:cubicBezTo>
                  <a:cubicBezTo>
                    <a:pt x="8496" y="7415"/>
                    <a:pt x="8451" y="7404"/>
                    <a:pt x="8404" y="7404"/>
                  </a:cubicBezTo>
                  <a:cubicBezTo>
                    <a:pt x="8311" y="7404"/>
                    <a:pt x="8213" y="7446"/>
                    <a:pt x="8129" y="7530"/>
                  </a:cubicBezTo>
                  <a:lnTo>
                    <a:pt x="4726" y="10964"/>
                  </a:lnTo>
                  <a:cubicBezTo>
                    <a:pt x="4663" y="11012"/>
                    <a:pt x="4568" y="11035"/>
                    <a:pt x="4478" y="11035"/>
                  </a:cubicBezTo>
                  <a:cubicBezTo>
                    <a:pt x="4387" y="11035"/>
                    <a:pt x="4301" y="11012"/>
                    <a:pt x="4253" y="10964"/>
                  </a:cubicBezTo>
                  <a:cubicBezTo>
                    <a:pt x="4127" y="10838"/>
                    <a:pt x="4127" y="10586"/>
                    <a:pt x="4253" y="10492"/>
                  </a:cubicBezTo>
                  <a:lnTo>
                    <a:pt x="7656" y="7058"/>
                  </a:lnTo>
                  <a:cubicBezTo>
                    <a:pt x="7782" y="6932"/>
                    <a:pt x="7782" y="6774"/>
                    <a:pt x="7750" y="6648"/>
                  </a:cubicBezTo>
                  <a:cubicBezTo>
                    <a:pt x="7467" y="6113"/>
                    <a:pt x="7498" y="5356"/>
                    <a:pt x="7971" y="4821"/>
                  </a:cubicBezTo>
                  <a:cubicBezTo>
                    <a:pt x="8330" y="4407"/>
                    <a:pt x="8785" y="4211"/>
                    <a:pt x="9295" y="4211"/>
                  </a:cubicBezTo>
                  <a:close/>
                  <a:moveTo>
                    <a:pt x="378" y="1"/>
                  </a:moveTo>
                  <a:cubicBezTo>
                    <a:pt x="189" y="1"/>
                    <a:pt x="32" y="158"/>
                    <a:pt x="32" y="347"/>
                  </a:cubicBezTo>
                  <a:lnTo>
                    <a:pt x="32" y="10681"/>
                  </a:lnTo>
                  <a:cubicBezTo>
                    <a:pt x="0" y="10870"/>
                    <a:pt x="158" y="11027"/>
                    <a:pt x="347" y="11027"/>
                  </a:cubicBezTo>
                  <a:lnTo>
                    <a:pt x="3529" y="11027"/>
                  </a:lnTo>
                  <a:cubicBezTo>
                    <a:pt x="3560" y="11185"/>
                    <a:pt x="3655" y="11311"/>
                    <a:pt x="3781" y="11437"/>
                  </a:cubicBezTo>
                  <a:cubicBezTo>
                    <a:pt x="3970" y="11626"/>
                    <a:pt x="4230" y="11720"/>
                    <a:pt x="4494" y="11720"/>
                  </a:cubicBezTo>
                  <a:cubicBezTo>
                    <a:pt x="4758" y="11720"/>
                    <a:pt x="5025" y="11626"/>
                    <a:pt x="5230" y="11437"/>
                  </a:cubicBezTo>
                  <a:lnTo>
                    <a:pt x="5608" y="11027"/>
                  </a:lnTo>
                  <a:lnTo>
                    <a:pt x="7940" y="11027"/>
                  </a:lnTo>
                  <a:cubicBezTo>
                    <a:pt x="8129" y="11027"/>
                    <a:pt x="8286" y="10870"/>
                    <a:pt x="8286" y="10681"/>
                  </a:cubicBezTo>
                  <a:lnTo>
                    <a:pt x="8286" y="8349"/>
                  </a:lnTo>
                  <a:lnTo>
                    <a:pt x="8538" y="8129"/>
                  </a:lnTo>
                  <a:cubicBezTo>
                    <a:pt x="8792" y="8220"/>
                    <a:pt x="9065" y="8269"/>
                    <a:pt x="9344" y="8269"/>
                  </a:cubicBezTo>
                  <a:cubicBezTo>
                    <a:pt x="9929" y="8269"/>
                    <a:pt x="10536" y="8053"/>
                    <a:pt x="11027" y="7562"/>
                  </a:cubicBezTo>
                  <a:cubicBezTo>
                    <a:pt x="11752" y="6806"/>
                    <a:pt x="11878" y="5735"/>
                    <a:pt x="11500" y="4852"/>
                  </a:cubicBezTo>
                  <a:cubicBezTo>
                    <a:pt x="11437" y="4726"/>
                    <a:pt x="11342" y="4695"/>
                    <a:pt x="11248" y="4663"/>
                  </a:cubicBezTo>
                  <a:cubicBezTo>
                    <a:pt x="11122" y="4663"/>
                    <a:pt x="11027" y="4663"/>
                    <a:pt x="10932" y="4726"/>
                  </a:cubicBezTo>
                  <a:lnTo>
                    <a:pt x="10082" y="5609"/>
                  </a:lnTo>
                  <a:cubicBezTo>
                    <a:pt x="10019" y="5656"/>
                    <a:pt x="9924" y="5679"/>
                    <a:pt x="9834" y="5679"/>
                  </a:cubicBezTo>
                  <a:cubicBezTo>
                    <a:pt x="9743" y="5679"/>
                    <a:pt x="9657" y="5656"/>
                    <a:pt x="9609" y="5609"/>
                  </a:cubicBezTo>
                  <a:cubicBezTo>
                    <a:pt x="9483" y="5483"/>
                    <a:pt x="9483" y="5230"/>
                    <a:pt x="9609" y="5136"/>
                  </a:cubicBezTo>
                  <a:lnTo>
                    <a:pt x="10460" y="4254"/>
                  </a:lnTo>
                  <a:cubicBezTo>
                    <a:pt x="10554" y="4191"/>
                    <a:pt x="10586" y="4065"/>
                    <a:pt x="10554" y="3939"/>
                  </a:cubicBezTo>
                  <a:cubicBezTo>
                    <a:pt x="10554" y="3813"/>
                    <a:pt x="10460" y="3750"/>
                    <a:pt x="10334" y="3718"/>
                  </a:cubicBezTo>
                  <a:cubicBezTo>
                    <a:pt x="10003" y="3561"/>
                    <a:pt x="9649" y="3482"/>
                    <a:pt x="9298" y="3482"/>
                  </a:cubicBezTo>
                  <a:cubicBezTo>
                    <a:pt x="8948" y="3482"/>
                    <a:pt x="8601" y="3561"/>
                    <a:pt x="8286" y="3718"/>
                  </a:cubicBezTo>
                  <a:lnTo>
                    <a:pt x="8286" y="2395"/>
                  </a:lnTo>
                  <a:cubicBezTo>
                    <a:pt x="8286" y="2332"/>
                    <a:pt x="8255" y="2206"/>
                    <a:pt x="8192" y="2175"/>
                  </a:cubicBezTo>
                  <a:lnTo>
                    <a:pt x="6144" y="127"/>
                  </a:lnTo>
                  <a:cubicBezTo>
                    <a:pt x="6049" y="64"/>
                    <a:pt x="5986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3" name="Google Shape;6273;p53"/>
            <p:cNvSpPr/>
            <p:nvPr/>
          </p:nvSpPr>
          <p:spPr>
            <a:xfrm>
              <a:off x="-34331500" y="23057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cubicBezTo>
                    <a:pt x="536" y="725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4" name="Google Shape;6274;p53"/>
            <p:cNvSpPr/>
            <p:nvPr/>
          </p:nvSpPr>
          <p:spPr>
            <a:xfrm>
              <a:off x="-34331500" y="2341200"/>
              <a:ext cx="17350" cy="69350"/>
            </a:xfrm>
            <a:custGeom>
              <a:avLst/>
              <a:gdLst/>
              <a:ahLst/>
              <a:cxnLst/>
              <a:rect l="l" t="t" r="r" b="b"/>
              <a:pathLst>
                <a:path w="694" h="277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395"/>
                  </a:lnTo>
                  <a:cubicBezTo>
                    <a:pt x="1" y="2584"/>
                    <a:pt x="158" y="2773"/>
                    <a:pt x="347" y="2773"/>
                  </a:cubicBezTo>
                  <a:cubicBezTo>
                    <a:pt x="536" y="2773"/>
                    <a:pt x="694" y="2584"/>
                    <a:pt x="694" y="2395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5" name="Google Shape;6275;p53"/>
            <p:cNvSpPr/>
            <p:nvPr/>
          </p:nvSpPr>
          <p:spPr>
            <a:xfrm>
              <a:off x="-34384275" y="2427050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4506" y="694"/>
                  </a:lnTo>
                  <a:cubicBezTo>
                    <a:pt x="4695" y="694"/>
                    <a:pt x="4853" y="536"/>
                    <a:pt x="4853" y="347"/>
                  </a:cubicBezTo>
                  <a:cubicBezTo>
                    <a:pt x="4853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6" name="Google Shape;6276;p53"/>
            <p:cNvSpPr/>
            <p:nvPr/>
          </p:nvSpPr>
          <p:spPr>
            <a:xfrm>
              <a:off x="-34384275" y="2460125"/>
              <a:ext cx="88250" cy="18150"/>
            </a:xfrm>
            <a:custGeom>
              <a:avLst/>
              <a:gdLst/>
              <a:ahLst/>
              <a:cxnLst/>
              <a:rect l="l" t="t" r="r" b="b"/>
              <a:pathLst>
                <a:path w="3530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99"/>
                    <a:pt x="158" y="725"/>
                    <a:pt x="379" y="725"/>
                  </a:cubicBezTo>
                  <a:lnTo>
                    <a:pt x="3151" y="725"/>
                  </a:lnTo>
                  <a:cubicBezTo>
                    <a:pt x="3372" y="725"/>
                    <a:pt x="3530" y="568"/>
                    <a:pt x="3530" y="379"/>
                  </a:cubicBezTo>
                  <a:cubicBezTo>
                    <a:pt x="3530" y="158"/>
                    <a:pt x="3372" y="1"/>
                    <a:pt x="31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77" name="Google Shape;6277;p53"/>
          <p:cNvGrpSpPr/>
          <p:nvPr/>
        </p:nvGrpSpPr>
        <p:grpSpPr>
          <a:xfrm>
            <a:off x="3612265" y="3337491"/>
            <a:ext cx="451372" cy="445375"/>
            <a:chOff x="-34421275" y="2631050"/>
            <a:chExt cx="295375" cy="291450"/>
          </a:xfrm>
        </p:grpSpPr>
        <p:sp>
          <p:nvSpPr>
            <p:cNvPr id="6278" name="Google Shape;6278;p53"/>
            <p:cNvSpPr/>
            <p:nvPr/>
          </p:nvSpPr>
          <p:spPr>
            <a:xfrm>
              <a:off x="-34421275" y="2639125"/>
              <a:ext cx="288275" cy="283375"/>
            </a:xfrm>
            <a:custGeom>
              <a:avLst/>
              <a:gdLst/>
              <a:ahLst/>
              <a:cxnLst/>
              <a:rect l="l" t="t" r="r" b="b"/>
              <a:pathLst>
                <a:path w="11531" h="11335" extrusionOk="0">
                  <a:moveTo>
                    <a:pt x="5592" y="717"/>
                  </a:moveTo>
                  <a:cubicBezTo>
                    <a:pt x="5679" y="717"/>
                    <a:pt x="5766" y="749"/>
                    <a:pt x="5829" y="812"/>
                  </a:cubicBezTo>
                  <a:lnTo>
                    <a:pt x="10680" y="5663"/>
                  </a:lnTo>
                  <a:cubicBezTo>
                    <a:pt x="10775" y="5758"/>
                    <a:pt x="10775" y="6010"/>
                    <a:pt x="10680" y="6136"/>
                  </a:cubicBezTo>
                  <a:cubicBezTo>
                    <a:pt x="10617" y="6183"/>
                    <a:pt x="10523" y="6207"/>
                    <a:pt x="10432" y="6207"/>
                  </a:cubicBezTo>
                  <a:cubicBezTo>
                    <a:pt x="10342" y="6207"/>
                    <a:pt x="10255" y="6183"/>
                    <a:pt x="10208" y="6136"/>
                  </a:cubicBezTo>
                  <a:lnTo>
                    <a:pt x="5356" y="1284"/>
                  </a:lnTo>
                  <a:cubicBezTo>
                    <a:pt x="5230" y="1158"/>
                    <a:pt x="5230" y="938"/>
                    <a:pt x="5356" y="812"/>
                  </a:cubicBezTo>
                  <a:cubicBezTo>
                    <a:pt x="5419" y="749"/>
                    <a:pt x="5506" y="717"/>
                    <a:pt x="5592" y="717"/>
                  </a:cubicBezTo>
                  <a:close/>
                  <a:moveTo>
                    <a:pt x="8444" y="7239"/>
                  </a:moveTo>
                  <a:lnTo>
                    <a:pt x="8538" y="7396"/>
                  </a:lnTo>
                  <a:cubicBezTo>
                    <a:pt x="8696" y="7554"/>
                    <a:pt x="8664" y="7806"/>
                    <a:pt x="8475" y="7932"/>
                  </a:cubicBezTo>
                  <a:lnTo>
                    <a:pt x="5923" y="9223"/>
                  </a:lnTo>
                  <a:cubicBezTo>
                    <a:pt x="5873" y="9261"/>
                    <a:pt x="5819" y="9278"/>
                    <a:pt x="5763" y="9278"/>
                  </a:cubicBezTo>
                  <a:cubicBezTo>
                    <a:pt x="5678" y="9278"/>
                    <a:pt x="5590" y="9237"/>
                    <a:pt x="5514" y="9160"/>
                  </a:cubicBezTo>
                  <a:lnTo>
                    <a:pt x="5230" y="8877"/>
                  </a:lnTo>
                  <a:cubicBezTo>
                    <a:pt x="6301" y="8089"/>
                    <a:pt x="7341" y="7617"/>
                    <a:pt x="8444" y="7239"/>
                  </a:cubicBezTo>
                  <a:close/>
                  <a:moveTo>
                    <a:pt x="5230" y="2198"/>
                  </a:moveTo>
                  <a:lnTo>
                    <a:pt x="9294" y="6230"/>
                  </a:lnTo>
                  <a:cubicBezTo>
                    <a:pt x="7908" y="6703"/>
                    <a:pt x="5797" y="7270"/>
                    <a:pt x="3560" y="9381"/>
                  </a:cubicBezTo>
                  <a:lnTo>
                    <a:pt x="2080" y="7932"/>
                  </a:lnTo>
                  <a:cubicBezTo>
                    <a:pt x="3340" y="6608"/>
                    <a:pt x="4285" y="5033"/>
                    <a:pt x="4852" y="3395"/>
                  </a:cubicBezTo>
                  <a:lnTo>
                    <a:pt x="5230" y="2198"/>
                  </a:lnTo>
                  <a:close/>
                  <a:moveTo>
                    <a:pt x="1138" y="8089"/>
                  </a:moveTo>
                  <a:cubicBezTo>
                    <a:pt x="1229" y="8089"/>
                    <a:pt x="1323" y="8121"/>
                    <a:pt x="1386" y="8184"/>
                  </a:cubicBezTo>
                  <a:lnTo>
                    <a:pt x="3308" y="10105"/>
                  </a:lnTo>
                  <a:cubicBezTo>
                    <a:pt x="3434" y="10231"/>
                    <a:pt x="3434" y="10452"/>
                    <a:pt x="3308" y="10578"/>
                  </a:cubicBezTo>
                  <a:cubicBezTo>
                    <a:pt x="3245" y="10641"/>
                    <a:pt x="3159" y="10673"/>
                    <a:pt x="3072" y="10673"/>
                  </a:cubicBezTo>
                  <a:cubicBezTo>
                    <a:pt x="2985" y="10673"/>
                    <a:pt x="2899" y="10641"/>
                    <a:pt x="2836" y="10578"/>
                  </a:cubicBezTo>
                  <a:lnTo>
                    <a:pt x="914" y="8656"/>
                  </a:lnTo>
                  <a:cubicBezTo>
                    <a:pt x="788" y="8530"/>
                    <a:pt x="788" y="8278"/>
                    <a:pt x="914" y="8184"/>
                  </a:cubicBezTo>
                  <a:cubicBezTo>
                    <a:pt x="961" y="8121"/>
                    <a:pt x="1048" y="8089"/>
                    <a:pt x="1138" y="8089"/>
                  </a:cubicBezTo>
                  <a:close/>
                  <a:moveTo>
                    <a:pt x="5565" y="0"/>
                  </a:moveTo>
                  <a:cubicBezTo>
                    <a:pt x="5301" y="0"/>
                    <a:pt x="5041" y="103"/>
                    <a:pt x="4852" y="307"/>
                  </a:cubicBezTo>
                  <a:cubicBezTo>
                    <a:pt x="4474" y="654"/>
                    <a:pt x="4442" y="1158"/>
                    <a:pt x="4694" y="1568"/>
                  </a:cubicBezTo>
                  <a:lnTo>
                    <a:pt x="4159" y="3143"/>
                  </a:lnTo>
                  <a:cubicBezTo>
                    <a:pt x="3655" y="4655"/>
                    <a:pt x="2710" y="6199"/>
                    <a:pt x="1575" y="7428"/>
                  </a:cubicBezTo>
                  <a:cubicBezTo>
                    <a:pt x="1422" y="7357"/>
                    <a:pt x="1259" y="7321"/>
                    <a:pt x="1100" y="7321"/>
                  </a:cubicBezTo>
                  <a:cubicBezTo>
                    <a:pt x="834" y="7321"/>
                    <a:pt x="575" y="7420"/>
                    <a:pt x="378" y="7617"/>
                  </a:cubicBezTo>
                  <a:cubicBezTo>
                    <a:pt x="0" y="8026"/>
                    <a:pt x="0" y="8688"/>
                    <a:pt x="378" y="9066"/>
                  </a:cubicBezTo>
                  <a:lnTo>
                    <a:pt x="2363" y="11051"/>
                  </a:lnTo>
                  <a:cubicBezTo>
                    <a:pt x="2552" y="11240"/>
                    <a:pt x="2820" y="11334"/>
                    <a:pt x="3088" y="11334"/>
                  </a:cubicBezTo>
                  <a:cubicBezTo>
                    <a:pt x="3356" y="11334"/>
                    <a:pt x="3623" y="11240"/>
                    <a:pt x="3812" y="11051"/>
                  </a:cubicBezTo>
                  <a:cubicBezTo>
                    <a:pt x="4127" y="10736"/>
                    <a:pt x="4222" y="10263"/>
                    <a:pt x="4001" y="9853"/>
                  </a:cubicBezTo>
                  <a:cubicBezTo>
                    <a:pt x="4222" y="9664"/>
                    <a:pt x="4442" y="9475"/>
                    <a:pt x="4694" y="9286"/>
                  </a:cubicBezTo>
                  <a:lnTo>
                    <a:pt x="5041" y="9633"/>
                  </a:lnTo>
                  <a:cubicBezTo>
                    <a:pt x="5238" y="9830"/>
                    <a:pt x="5496" y="9928"/>
                    <a:pt x="5755" y="9928"/>
                  </a:cubicBezTo>
                  <a:cubicBezTo>
                    <a:pt x="5910" y="9928"/>
                    <a:pt x="6065" y="9893"/>
                    <a:pt x="6207" y="9822"/>
                  </a:cubicBezTo>
                  <a:lnTo>
                    <a:pt x="8790" y="8530"/>
                  </a:lnTo>
                  <a:cubicBezTo>
                    <a:pt x="9357" y="8215"/>
                    <a:pt x="9515" y="7459"/>
                    <a:pt x="9137" y="6986"/>
                  </a:cubicBezTo>
                  <a:lnTo>
                    <a:pt x="9893" y="6766"/>
                  </a:lnTo>
                  <a:cubicBezTo>
                    <a:pt x="10050" y="6858"/>
                    <a:pt x="10229" y="6906"/>
                    <a:pt x="10412" y="6906"/>
                  </a:cubicBezTo>
                  <a:cubicBezTo>
                    <a:pt x="10668" y="6906"/>
                    <a:pt x="10932" y="6811"/>
                    <a:pt x="11153" y="6608"/>
                  </a:cubicBezTo>
                  <a:cubicBezTo>
                    <a:pt x="11531" y="6199"/>
                    <a:pt x="11531" y="5537"/>
                    <a:pt x="11153" y="5128"/>
                  </a:cubicBezTo>
                  <a:lnTo>
                    <a:pt x="6301" y="307"/>
                  </a:lnTo>
                  <a:cubicBezTo>
                    <a:pt x="6096" y="103"/>
                    <a:pt x="5829" y="0"/>
                    <a:pt x="55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79" name="Google Shape;6279;p53"/>
            <p:cNvSpPr/>
            <p:nvPr/>
          </p:nvSpPr>
          <p:spPr>
            <a:xfrm>
              <a:off x="-34181850" y="2644625"/>
              <a:ext cx="41775" cy="41575"/>
            </a:xfrm>
            <a:custGeom>
              <a:avLst/>
              <a:gdLst/>
              <a:ahLst/>
              <a:cxnLst/>
              <a:rect l="l" t="t" r="r" b="b"/>
              <a:pathLst>
                <a:path w="1671" h="1663" extrusionOk="0">
                  <a:moveTo>
                    <a:pt x="1328" y="1"/>
                  </a:moveTo>
                  <a:cubicBezTo>
                    <a:pt x="1237" y="1"/>
                    <a:pt x="1151" y="40"/>
                    <a:pt x="1103" y="119"/>
                  </a:cubicBezTo>
                  <a:lnTo>
                    <a:pt x="95" y="1096"/>
                  </a:lnTo>
                  <a:cubicBezTo>
                    <a:pt x="1" y="1222"/>
                    <a:pt x="1" y="1442"/>
                    <a:pt x="95" y="1568"/>
                  </a:cubicBezTo>
                  <a:cubicBezTo>
                    <a:pt x="158" y="1631"/>
                    <a:pt x="253" y="1663"/>
                    <a:pt x="343" y="1663"/>
                  </a:cubicBezTo>
                  <a:cubicBezTo>
                    <a:pt x="434" y="1663"/>
                    <a:pt x="521" y="1631"/>
                    <a:pt x="568" y="1568"/>
                  </a:cubicBezTo>
                  <a:lnTo>
                    <a:pt x="1576" y="592"/>
                  </a:lnTo>
                  <a:cubicBezTo>
                    <a:pt x="1671" y="466"/>
                    <a:pt x="1671" y="213"/>
                    <a:pt x="1576" y="119"/>
                  </a:cubicBezTo>
                  <a:cubicBezTo>
                    <a:pt x="1513" y="40"/>
                    <a:pt x="1418" y="1"/>
                    <a:pt x="13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0" name="Google Shape;6280;p53"/>
            <p:cNvSpPr/>
            <p:nvPr/>
          </p:nvSpPr>
          <p:spPr>
            <a:xfrm>
              <a:off x="-34217275" y="2631050"/>
              <a:ext cx="17350" cy="41775"/>
            </a:xfrm>
            <a:custGeom>
              <a:avLst/>
              <a:gdLst/>
              <a:ahLst/>
              <a:cxnLst/>
              <a:rect l="l" t="t" r="r" b="b"/>
              <a:pathLst>
                <a:path w="694" h="1671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24"/>
                  </a:lnTo>
                  <a:cubicBezTo>
                    <a:pt x="0" y="1513"/>
                    <a:pt x="158" y="1670"/>
                    <a:pt x="347" y="1670"/>
                  </a:cubicBezTo>
                  <a:cubicBezTo>
                    <a:pt x="536" y="1670"/>
                    <a:pt x="693" y="1513"/>
                    <a:pt x="693" y="1324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1" name="Google Shape;6281;p53"/>
            <p:cNvSpPr/>
            <p:nvPr/>
          </p:nvSpPr>
          <p:spPr>
            <a:xfrm>
              <a:off x="-34168450" y="2704300"/>
              <a:ext cx="42550" cy="18125"/>
            </a:xfrm>
            <a:custGeom>
              <a:avLst/>
              <a:gdLst/>
              <a:ahLst/>
              <a:cxnLst/>
              <a:rect l="l" t="t" r="r" b="b"/>
              <a:pathLst>
                <a:path w="1702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355" y="725"/>
                  </a:lnTo>
                  <a:cubicBezTo>
                    <a:pt x="1544" y="725"/>
                    <a:pt x="1702" y="567"/>
                    <a:pt x="1702" y="378"/>
                  </a:cubicBezTo>
                  <a:cubicBezTo>
                    <a:pt x="1670" y="158"/>
                    <a:pt x="1544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282" name="Google Shape;6282;p53"/>
          <p:cNvSpPr/>
          <p:nvPr/>
        </p:nvSpPr>
        <p:spPr>
          <a:xfrm>
            <a:off x="6433351" y="2242929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2868" y="8538"/>
                </a:moveTo>
                <a:cubicBezTo>
                  <a:pt x="3025" y="8948"/>
                  <a:pt x="3340" y="9263"/>
                  <a:pt x="3781" y="9452"/>
                </a:cubicBezTo>
                <a:cubicBezTo>
                  <a:pt x="3403" y="9389"/>
                  <a:pt x="2364" y="9231"/>
                  <a:pt x="2080" y="8916"/>
                </a:cubicBezTo>
                <a:cubicBezTo>
                  <a:pt x="2143" y="8885"/>
                  <a:pt x="2332" y="8727"/>
                  <a:pt x="2868" y="8538"/>
                </a:cubicBezTo>
                <a:close/>
                <a:moveTo>
                  <a:pt x="8791" y="8538"/>
                </a:moveTo>
                <a:cubicBezTo>
                  <a:pt x="9326" y="8727"/>
                  <a:pt x="9547" y="8885"/>
                  <a:pt x="9578" y="8916"/>
                </a:cubicBezTo>
                <a:cubicBezTo>
                  <a:pt x="9295" y="9231"/>
                  <a:pt x="8287" y="9389"/>
                  <a:pt x="7877" y="9452"/>
                </a:cubicBezTo>
                <a:cubicBezTo>
                  <a:pt x="8287" y="9294"/>
                  <a:pt x="8602" y="8948"/>
                  <a:pt x="8791" y="8538"/>
                </a:cubicBezTo>
                <a:close/>
                <a:moveTo>
                  <a:pt x="5829" y="725"/>
                </a:moveTo>
                <a:cubicBezTo>
                  <a:pt x="6018" y="725"/>
                  <a:pt x="6176" y="883"/>
                  <a:pt x="6176" y="1072"/>
                </a:cubicBezTo>
                <a:lnTo>
                  <a:pt x="6176" y="4537"/>
                </a:lnTo>
                <a:cubicBezTo>
                  <a:pt x="6176" y="4695"/>
                  <a:pt x="6302" y="4821"/>
                  <a:pt x="6428" y="4852"/>
                </a:cubicBezTo>
                <a:cubicBezTo>
                  <a:pt x="6455" y="4858"/>
                  <a:pt x="6482" y="4860"/>
                  <a:pt x="6508" y="4860"/>
                </a:cubicBezTo>
                <a:cubicBezTo>
                  <a:pt x="6637" y="4860"/>
                  <a:pt x="6754" y="4799"/>
                  <a:pt x="6806" y="4695"/>
                </a:cubicBezTo>
                <a:lnTo>
                  <a:pt x="8287" y="2237"/>
                </a:lnTo>
                <a:cubicBezTo>
                  <a:pt x="8326" y="2139"/>
                  <a:pt x="8415" y="2090"/>
                  <a:pt x="8514" y="2090"/>
                </a:cubicBezTo>
                <a:cubicBezTo>
                  <a:pt x="8574" y="2090"/>
                  <a:pt x="8637" y="2107"/>
                  <a:pt x="8696" y="2143"/>
                </a:cubicBezTo>
                <a:cubicBezTo>
                  <a:pt x="8854" y="2206"/>
                  <a:pt x="8948" y="2426"/>
                  <a:pt x="8854" y="2615"/>
                </a:cubicBezTo>
                <a:lnTo>
                  <a:pt x="7656" y="5041"/>
                </a:lnTo>
                <a:cubicBezTo>
                  <a:pt x="7562" y="5262"/>
                  <a:pt x="7656" y="5451"/>
                  <a:pt x="7814" y="5514"/>
                </a:cubicBezTo>
                <a:cubicBezTo>
                  <a:pt x="7851" y="5551"/>
                  <a:pt x="7898" y="5569"/>
                  <a:pt x="7949" y="5569"/>
                </a:cubicBezTo>
                <a:cubicBezTo>
                  <a:pt x="8028" y="5569"/>
                  <a:pt x="8116" y="5527"/>
                  <a:pt x="8192" y="5451"/>
                </a:cubicBezTo>
                <a:cubicBezTo>
                  <a:pt x="9630" y="4282"/>
                  <a:pt x="9701" y="4254"/>
                  <a:pt x="9704" y="4254"/>
                </a:cubicBezTo>
                <a:cubicBezTo>
                  <a:pt x="9704" y="4254"/>
                  <a:pt x="9704" y="4254"/>
                  <a:pt x="9704" y="4254"/>
                </a:cubicBezTo>
                <a:cubicBezTo>
                  <a:pt x="9752" y="4206"/>
                  <a:pt x="9838" y="4183"/>
                  <a:pt x="9929" y="4183"/>
                </a:cubicBezTo>
                <a:cubicBezTo>
                  <a:pt x="10019" y="4183"/>
                  <a:pt x="10114" y="4206"/>
                  <a:pt x="10177" y="4254"/>
                </a:cubicBezTo>
                <a:cubicBezTo>
                  <a:pt x="10271" y="4380"/>
                  <a:pt x="10271" y="4632"/>
                  <a:pt x="10177" y="4726"/>
                </a:cubicBezTo>
                <a:lnTo>
                  <a:pt x="8318" y="6585"/>
                </a:lnTo>
                <a:cubicBezTo>
                  <a:pt x="8224" y="6680"/>
                  <a:pt x="8192" y="6743"/>
                  <a:pt x="8192" y="6837"/>
                </a:cubicBezTo>
                <a:lnTo>
                  <a:pt x="8192" y="7940"/>
                </a:lnTo>
                <a:cubicBezTo>
                  <a:pt x="8192" y="8349"/>
                  <a:pt x="7908" y="8759"/>
                  <a:pt x="7499" y="8916"/>
                </a:cubicBezTo>
                <a:cubicBezTo>
                  <a:pt x="7184" y="9042"/>
                  <a:pt x="6932" y="9263"/>
                  <a:pt x="6869" y="9609"/>
                </a:cubicBezTo>
                <a:cubicBezTo>
                  <a:pt x="6491" y="9672"/>
                  <a:pt x="6144" y="9672"/>
                  <a:pt x="5798" y="9672"/>
                </a:cubicBezTo>
                <a:cubicBezTo>
                  <a:pt x="5451" y="9672"/>
                  <a:pt x="5073" y="9672"/>
                  <a:pt x="4726" y="9609"/>
                </a:cubicBezTo>
                <a:cubicBezTo>
                  <a:pt x="4663" y="9294"/>
                  <a:pt x="4411" y="9042"/>
                  <a:pt x="4096" y="8916"/>
                </a:cubicBezTo>
                <a:cubicBezTo>
                  <a:pt x="3655" y="8759"/>
                  <a:pt x="3403" y="8381"/>
                  <a:pt x="3403" y="7940"/>
                </a:cubicBezTo>
                <a:cubicBezTo>
                  <a:pt x="3403" y="7562"/>
                  <a:pt x="3277" y="7247"/>
                  <a:pt x="2994" y="6963"/>
                </a:cubicBezTo>
                <a:lnTo>
                  <a:pt x="1418" y="5388"/>
                </a:lnTo>
                <a:cubicBezTo>
                  <a:pt x="1355" y="5293"/>
                  <a:pt x="1355" y="5041"/>
                  <a:pt x="1513" y="4947"/>
                </a:cubicBezTo>
                <a:cubicBezTo>
                  <a:pt x="1568" y="4873"/>
                  <a:pt x="1667" y="4842"/>
                  <a:pt x="1758" y="4842"/>
                </a:cubicBezTo>
                <a:cubicBezTo>
                  <a:pt x="1823" y="4842"/>
                  <a:pt x="1883" y="4858"/>
                  <a:pt x="1923" y="4884"/>
                </a:cubicBezTo>
                <a:cubicBezTo>
                  <a:pt x="3718" y="6238"/>
                  <a:pt x="3592" y="6144"/>
                  <a:pt x="3750" y="6207"/>
                </a:cubicBezTo>
                <a:cubicBezTo>
                  <a:pt x="3834" y="6207"/>
                  <a:pt x="3876" y="6221"/>
                  <a:pt x="3913" y="6221"/>
                </a:cubicBezTo>
                <a:cubicBezTo>
                  <a:pt x="3932" y="6221"/>
                  <a:pt x="3949" y="6217"/>
                  <a:pt x="3970" y="6207"/>
                </a:cubicBezTo>
                <a:cubicBezTo>
                  <a:pt x="5231" y="6238"/>
                  <a:pt x="5483" y="6617"/>
                  <a:pt x="5483" y="7215"/>
                </a:cubicBezTo>
                <a:cubicBezTo>
                  <a:pt x="5483" y="7404"/>
                  <a:pt x="5640" y="7562"/>
                  <a:pt x="5829" y="7562"/>
                </a:cubicBezTo>
                <a:cubicBezTo>
                  <a:pt x="6018" y="7562"/>
                  <a:pt x="6176" y="7404"/>
                  <a:pt x="6176" y="7215"/>
                </a:cubicBezTo>
                <a:cubicBezTo>
                  <a:pt x="6176" y="6554"/>
                  <a:pt x="5924" y="6081"/>
                  <a:pt x="5388" y="5797"/>
                </a:cubicBezTo>
                <a:cubicBezTo>
                  <a:pt x="5073" y="5640"/>
                  <a:pt x="4663" y="5514"/>
                  <a:pt x="4128" y="5514"/>
                </a:cubicBezTo>
                <a:cubicBezTo>
                  <a:pt x="3624" y="4348"/>
                  <a:pt x="2836" y="2647"/>
                  <a:pt x="2805" y="2615"/>
                </a:cubicBezTo>
                <a:cubicBezTo>
                  <a:pt x="2710" y="2458"/>
                  <a:pt x="2805" y="2206"/>
                  <a:pt x="2962" y="2143"/>
                </a:cubicBezTo>
                <a:cubicBezTo>
                  <a:pt x="3015" y="2111"/>
                  <a:pt x="3071" y="2097"/>
                  <a:pt x="3126" y="2097"/>
                </a:cubicBezTo>
                <a:cubicBezTo>
                  <a:pt x="3235" y="2097"/>
                  <a:pt x="3340" y="2153"/>
                  <a:pt x="3403" y="2237"/>
                </a:cubicBezTo>
                <a:lnTo>
                  <a:pt x="4852" y="4695"/>
                </a:lnTo>
                <a:cubicBezTo>
                  <a:pt x="4905" y="4799"/>
                  <a:pt x="5022" y="4860"/>
                  <a:pt x="5150" y="4860"/>
                </a:cubicBezTo>
                <a:cubicBezTo>
                  <a:pt x="5176" y="4860"/>
                  <a:pt x="5204" y="4858"/>
                  <a:pt x="5231" y="4852"/>
                </a:cubicBezTo>
                <a:cubicBezTo>
                  <a:pt x="5388" y="4821"/>
                  <a:pt x="5483" y="4695"/>
                  <a:pt x="5483" y="4537"/>
                </a:cubicBezTo>
                <a:lnTo>
                  <a:pt x="5483" y="1072"/>
                </a:lnTo>
                <a:cubicBezTo>
                  <a:pt x="5483" y="883"/>
                  <a:pt x="5640" y="725"/>
                  <a:pt x="5829" y="725"/>
                </a:cubicBezTo>
                <a:close/>
                <a:moveTo>
                  <a:pt x="8822" y="7310"/>
                </a:moveTo>
                <a:cubicBezTo>
                  <a:pt x="10082" y="7688"/>
                  <a:pt x="10901" y="8318"/>
                  <a:pt x="10901" y="8916"/>
                </a:cubicBezTo>
                <a:cubicBezTo>
                  <a:pt x="10996" y="9925"/>
                  <a:pt x="8791" y="10996"/>
                  <a:pt x="5829" y="10996"/>
                </a:cubicBezTo>
                <a:cubicBezTo>
                  <a:pt x="2868" y="10996"/>
                  <a:pt x="662" y="9988"/>
                  <a:pt x="662" y="8948"/>
                </a:cubicBezTo>
                <a:cubicBezTo>
                  <a:pt x="662" y="8412"/>
                  <a:pt x="1387" y="7814"/>
                  <a:pt x="2490" y="7404"/>
                </a:cubicBezTo>
                <a:lnTo>
                  <a:pt x="2553" y="7499"/>
                </a:lnTo>
                <a:cubicBezTo>
                  <a:pt x="2679" y="7625"/>
                  <a:pt x="2773" y="7782"/>
                  <a:pt x="2773" y="7940"/>
                </a:cubicBezTo>
                <a:cubicBezTo>
                  <a:pt x="2206" y="8097"/>
                  <a:pt x="1387" y="8349"/>
                  <a:pt x="1387" y="8948"/>
                </a:cubicBezTo>
                <a:cubicBezTo>
                  <a:pt x="1387" y="9231"/>
                  <a:pt x="1544" y="9452"/>
                  <a:pt x="1860" y="9672"/>
                </a:cubicBezTo>
                <a:cubicBezTo>
                  <a:pt x="2773" y="10208"/>
                  <a:pt x="4726" y="10334"/>
                  <a:pt x="5798" y="10334"/>
                </a:cubicBezTo>
                <a:cubicBezTo>
                  <a:pt x="6869" y="10334"/>
                  <a:pt x="8822" y="10208"/>
                  <a:pt x="9736" y="9672"/>
                </a:cubicBezTo>
                <a:cubicBezTo>
                  <a:pt x="10051" y="9452"/>
                  <a:pt x="10208" y="9231"/>
                  <a:pt x="10208" y="8948"/>
                </a:cubicBezTo>
                <a:cubicBezTo>
                  <a:pt x="10208" y="8349"/>
                  <a:pt x="9421" y="8097"/>
                  <a:pt x="8822" y="7940"/>
                </a:cubicBezTo>
                <a:lnTo>
                  <a:pt x="8822" y="7310"/>
                </a:lnTo>
                <a:close/>
                <a:moveTo>
                  <a:pt x="5829" y="1"/>
                </a:moveTo>
                <a:cubicBezTo>
                  <a:pt x="5294" y="1"/>
                  <a:pt x="4821" y="473"/>
                  <a:pt x="4821" y="1072"/>
                </a:cubicBezTo>
                <a:lnTo>
                  <a:pt x="4821" y="3309"/>
                </a:lnTo>
                <a:lnTo>
                  <a:pt x="4002" y="1954"/>
                </a:lnTo>
                <a:cubicBezTo>
                  <a:pt x="3807" y="1608"/>
                  <a:pt x="3464" y="1440"/>
                  <a:pt x="3115" y="1440"/>
                </a:cubicBezTo>
                <a:cubicBezTo>
                  <a:pt x="2956" y="1440"/>
                  <a:pt x="2795" y="1475"/>
                  <a:pt x="2647" y="1544"/>
                </a:cubicBezTo>
                <a:cubicBezTo>
                  <a:pt x="2143" y="1765"/>
                  <a:pt x="1923" y="2426"/>
                  <a:pt x="2175" y="2930"/>
                </a:cubicBezTo>
                <a:cubicBezTo>
                  <a:pt x="2206" y="2993"/>
                  <a:pt x="2679" y="4033"/>
                  <a:pt x="3088" y="4915"/>
                </a:cubicBezTo>
                <a:lnTo>
                  <a:pt x="2332" y="4380"/>
                </a:lnTo>
                <a:cubicBezTo>
                  <a:pt x="2157" y="4233"/>
                  <a:pt x="1933" y="4162"/>
                  <a:pt x="1710" y="4162"/>
                </a:cubicBezTo>
                <a:cubicBezTo>
                  <a:pt x="1452" y="4162"/>
                  <a:pt x="1195" y="4257"/>
                  <a:pt x="1009" y="4443"/>
                </a:cubicBezTo>
                <a:cubicBezTo>
                  <a:pt x="599" y="4852"/>
                  <a:pt x="599" y="5514"/>
                  <a:pt x="1009" y="5923"/>
                </a:cubicBezTo>
                <a:lnTo>
                  <a:pt x="1986" y="6900"/>
                </a:lnTo>
                <a:cubicBezTo>
                  <a:pt x="725" y="7404"/>
                  <a:pt x="1" y="8160"/>
                  <a:pt x="1" y="8948"/>
                </a:cubicBezTo>
                <a:cubicBezTo>
                  <a:pt x="1" y="9736"/>
                  <a:pt x="631" y="10460"/>
                  <a:pt x="1828" y="10964"/>
                </a:cubicBezTo>
                <a:cubicBezTo>
                  <a:pt x="2868" y="11437"/>
                  <a:pt x="4348" y="11689"/>
                  <a:pt x="5829" y="11689"/>
                </a:cubicBezTo>
                <a:cubicBezTo>
                  <a:pt x="8948" y="11689"/>
                  <a:pt x="11658" y="10586"/>
                  <a:pt x="11658" y="8979"/>
                </a:cubicBezTo>
                <a:cubicBezTo>
                  <a:pt x="11658" y="8003"/>
                  <a:pt x="10744" y="7184"/>
                  <a:pt x="9169" y="6680"/>
                </a:cubicBezTo>
                <a:lnTo>
                  <a:pt x="10649" y="5199"/>
                </a:lnTo>
                <a:cubicBezTo>
                  <a:pt x="11027" y="4821"/>
                  <a:pt x="11027" y="4159"/>
                  <a:pt x="10649" y="3750"/>
                </a:cubicBezTo>
                <a:cubicBezTo>
                  <a:pt x="10445" y="3561"/>
                  <a:pt x="10185" y="3466"/>
                  <a:pt x="9929" y="3466"/>
                </a:cubicBezTo>
                <a:cubicBezTo>
                  <a:pt x="9673" y="3466"/>
                  <a:pt x="9421" y="3561"/>
                  <a:pt x="9232" y="3750"/>
                </a:cubicBezTo>
                <a:cubicBezTo>
                  <a:pt x="9137" y="3844"/>
                  <a:pt x="9074" y="3876"/>
                  <a:pt x="8948" y="4002"/>
                </a:cubicBezTo>
                <a:cubicBezTo>
                  <a:pt x="8980" y="3876"/>
                  <a:pt x="9421" y="3025"/>
                  <a:pt x="9484" y="2930"/>
                </a:cubicBezTo>
                <a:cubicBezTo>
                  <a:pt x="9736" y="2426"/>
                  <a:pt x="9547" y="1765"/>
                  <a:pt x="9011" y="1544"/>
                </a:cubicBezTo>
                <a:cubicBezTo>
                  <a:pt x="8873" y="1475"/>
                  <a:pt x="8719" y="1440"/>
                  <a:pt x="8564" y="1440"/>
                </a:cubicBezTo>
                <a:cubicBezTo>
                  <a:pt x="8226" y="1440"/>
                  <a:pt x="7883" y="1608"/>
                  <a:pt x="7688" y="1954"/>
                </a:cubicBezTo>
                <a:lnTo>
                  <a:pt x="6869" y="3309"/>
                </a:lnTo>
                <a:lnTo>
                  <a:pt x="6869" y="1072"/>
                </a:lnTo>
                <a:cubicBezTo>
                  <a:pt x="6869" y="505"/>
                  <a:pt x="6396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3" name="Google Shape;6283;p53"/>
          <p:cNvSpPr/>
          <p:nvPr/>
        </p:nvSpPr>
        <p:spPr>
          <a:xfrm>
            <a:off x="6433351" y="2811664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829" y="662"/>
                </a:moveTo>
                <a:cubicBezTo>
                  <a:pt x="6396" y="662"/>
                  <a:pt x="6869" y="1134"/>
                  <a:pt x="6869" y="1670"/>
                </a:cubicBezTo>
                <a:cubicBezTo>
                  <a:pt x="6869" y="2237"/>
                  <a:pt x="6396" y="2741"/>
                  <a:pt x="5829" y="2741"/>
                </a:cubicBezTo>
                <a:cubicBezTo>
                  <a:pt x="5294" y="2710"/>
                  <a:pt x="4821" y="2237"/>
                  <a:pt x="4821" y="1670"/>
                </a:cubicBezTo>
                <a:cubicBezTo>
                  <a:pt x="4821" y="1134"/>
                  <a:pt x="5294" y="662"/>
                  <a:pt x="5829" y="662"/>
                </a:cubicBezTo>
                <a:close/>
                <a:moveTo>
                  <a:pt x="5829" y="3403"/>
                </a:moveTo>
                <a:cubicBezTo>
                  <a:pt x="7058" y="3403"/>
                  <a:pt x="8034" y="4316"/>
                  <a:pt x="8192" y="5451"/>
                </a:cubicBezTo>
                <a:lnTo>
                  <a:pt x="3466" y="5451"/>
                </a:lnTo>
                <a:cubicBezTo>
                  <a:pt x="3624" y="4285"/>
                  <a:pt x="4600" y="3403"/>
                  <a:pt x="5829" y="3403"/>
                </a:cubicBezTo>
                <a:close/>
                <a:moveTo>
                  <a:pt x="1702" y="8885"/>
                </a:moveTo>
                <a:cubicBezTo>
                  <a:pt x="2269" y="8885"/>
                  <a:pt x="2710" y="9357"/>
                  <a:pt x="2710" y="9924"/>
                </a:cubicBezTo>
                <a:cubicBezTo>
                  <a:pt x="2710" y="10460"/>
                  <a:pt x="2269" y="10932"/>
                  <a:pt x="1702" y="10932"/>
                </a:cubicBezTo>
                <a:cubicBezTo>
                  <a:pt x="1135" y="10932"/>
                  <a:pt x="694" y="10460"/>
                  <a:pt x="694" y="9924"/>
                </a:cubicBezTo>
                <a:cubicBezTo>
                  <a:pt x="694" y="9357"/>
                  <a:pt x="1135" y="8885"/>
                  <a:pt x="1702" y="8885"/>
                </a:cubicBezTo>
                <a:close/>
                <a:moveTo>
                  <a:pt x="5829" y="8885"/>
                </a:moveTo>
                <a:cubicBezTo>
                  <a:pt x="6396" y="8885"/>
                  <a:pt x="6869" y="9357"/>
                  <a:pt x="6869" y="9924"/>
                </a:cubicBezTo>
                <a:cubicBezTo>
                  <a:pt x="6869" y="10460"/>
                  <a:pt x="6396" y="10932"/>
                  <a:pt x="5829" y="10932"/>
                </a:cubicBezTo>
                <a:cubicBezTo>
                  <a:pt x="5294" y="10932"/>
                  <a:pt x="4821" y="10460"/>
                  <a:pt x="4821" y="9924"/>
                </a:cubicBezTo>
                <a:cubicBezTo>
                  <a:pt x="4821" y="9357"/>
                  <a:pt x="5294" y="8885"/>
                  <a:pt x="5829" y="8885"/>
                </a:cubicBezTo>
                <a:close/>
                <a:moveTo>
                  <a:pt x="9956" y="8885"/>
                </a:moveTo>
                <a:cubicBezTo>
                  <a:pt x="10523" y="8885"/>
                  <a:pt x="10996" y="9357"/>
                  <a:pt x="10996" y="9924"/>
                </a:cubicBezTo>
                <a:cubicBezTo>
                  <a:pt x="10996" y="10460"/>
                  <a:pt x="10523" y="10932"/>
                  <a:pt x="9956" y="10932"/>
                </a:cubicBezTo>
                <a:cubicBezTo>
                  <a:pt x="9421" y="10932"/>
                  <a:pt x="8948" y="10460"/>
                  <a:pt x="8948" y="9924"/>
                </a:cubicBezTo>
                <a:cubicBezTo>
                  <a:pt x="8948" y="9357"/>
                  <a:pt x="9421" y="8885"/>
                  <a:pt x="9956" y="8885"/>
                </a:cubicBezTo>
                <a:close/>
                <a:moveTo>
                  <a:pt x="5829" y="0"/>
                </a:moveTo>
                <a:cubicBezTo>
                  <a:pt x="4884" y="0"/>
                  <a:pt x="4128" y="725"/>
                  <a:pt x="4128" y="1670"/>
                </a:cubicBezTo>
                <a:cubicBezTo>
                  <a:pt x="4128" y="2143"/>
                  <a:pt x="4285" y="2584"/>
                  <a:pt x="4663" y="2899"/>
                </a:cubicBezTo>
                <a:lnTo>
                  <a:pt x="4695" y="2930"/>
                </a:lnTo>
                <a:cubicBezTo>
                  <a:pt x="3561" y="3403"/>
                  <a:pt x="2773" y="4505"/>
                  <a:pt x="2773" y="5766"/>
                </a:cubicBezTo>
                <a:cubicBezTo>
                  <a:pt x="2773" y="5955"/>
                  <a:pt x="2931" y="6144"/>
                  <a:pt x="3120" y="6144"/>
                </a:cubicBezTo>
                <a:lnTo>
                  <a:pt x="5514" y="6144"/>
                </a:lnTo>
                <a:lnTo>
                  <a:pt x="5514" y="6837"/>
                </a:lnTo>
                <a:lnTo>
                  <a:pt x="2395" y="6837"/>
                </a:lnTo>
                <a:cubicBezTo>
                  <a:pt x="1860" y="6837"/>
                  <a:pt x="1387" y="7309"/>
                  <a:pt x="1387" y="7876"/>
                </a:cubicBezTo>
                <a:lnTo>
                  <a:pt x="1387" y="8254"/>
                </a:lnTo>
                <a:cubicBezTo>
                  <a:pt x="599" y="8412"/>
                  <a:pt x="1" y="9137"/>
                  <a:pt x="1" y="9956"/>
                </a:cubicBezTo>
                <a:cubicBezTo>
                  <a:pt x="1" y="10901"/>
                  <a:pt x="757" y="11657"/>
                  <a:pt x="1702" y="11657"/>
                </a:cubicBezTo>
                <a:cubicBezTo>
                  <a:pt x="2647" y="11657"/>
                  <a:pt x="3403" y="10901"/>
                  <a:pt x="3403" y="9956"/>
                </a:cubicBezTo>
                <a:cubicBezTo>
                  <a:pt x="3403" y="9137"/>
                  <a:pt x="2805" y="8412"/>
                  <a:pt x="2017" y="8254"/>
                </a:cubicBezTo>
                <a:lnTo>
                  <a:pt x="2017" y="7876"/>
                </a:lnTo>
                <a:cubicBezTo>
                  <a:pt x="2017" y="7656"/>
                  <a:pt x="2175" y="7498"/>
                  <a:pt x="2364" y="7498"/>
                </a:cubicBezTo>
                <a:lnTo>
                  <a:pt x="5483" y="7498"/>
                </a:lnTo>
                <a:lnTo>
                  <a:pt x="5483" y="8223"/>
                </a:lnTo>
                <a:cubicBezTo>
                  <a:pt x="4695" y="8380"/>
                  <a:pt x="4096" y="9074"/>
                  <a:pt x="4096" y="9924"/>
                </a:cubicBezTo>
                <a:cubicBezTo>
                  <a:pt x="4096" y="10869"/>
                  <a:pt x="4852" y="11594"/>
                  <a:pt x="5798" y="11594"/>
                </a:cubicBezTo>
                <a:cubicBezTo>
                  <a:pt x="6743" y="11594"/>
                  <a:pt x="7499" y="10869"/>
                  <a:pt x="7499" y="9924"/>
                </a:cubicBezTo>
                <a:cubicBezTo>
                  <a:pt x="7499" y="9074"/>
                  <a:pt x="6900" y="8380"/>
                  <a:pt x="6113" y="8223"/>
                </a:cubicBezTo>
                <a:lnTo>
                  <a:pt x="6113" y="7498"/>
                </a:lnTo>
                <a:lnTo>
                  <a:pt x="9232" y="7498"/>
                </a:lnTo>
                <a:cubicBezTo>
                  <a:pt x="9421" y="7498"/>
                  <a:pt x="9578" y="7656"/>
                  <a:pt x="9578" y="7876"/>
                </a:cubicBezTo>
                <a:lnTo>
                  <a:pt x="9578" y="8254"/>
                </a:lnTo>
                <a:cubicBezTo>
                  <a:pt x="8791" y="8412"/>
                  <a:pt x="8192" y="9137"/>
                  <a:pt x="8192" y="9956"/>
                </a:cubicBezTo>
                <a:cubicBezTo>
                  <a:pt x="8192" y="10901"/>
                  <a:pt x="8948" y="11657"/>
                  <a:pt x="9893" y="11657"/>
                </a:cubicBezTo>
                <a:cubicBezTo>
                  <a:pt x="10838" y="11657"/>
                  <a:pt x="11595" y="10901"/>
                  <a:pt x="11595" y="9956"/>
                </a:cubicBezTo>
                <a:cubicBezTo>
                  <a:pt x="11658" y="9074"/>
                  <a:pt x="11059" y="8412"/>
                  <a:pt x="10271" y="8254"/>
                </a:cubicBezTo>
                <a:lnTo>
                  <a:pt x="10271" y="7876"/>
                </a:lnTo>
                <a:cubicBezTo>
                  <a:pt x="10271" y="7309"/>
                  <a:pt x="9799" y="6837"/>
                  <a:pt x="9263" y="6837"/>
                </a:cubicBezTo>
                <a:lnTo>
                  <a:pt x="6144" y="6837"/>
                </a:lnTo>
                <a:lnTo>
                  <a:pt x="6144" y="6144"/>
                </a:lnTo>
                <a:lnTo>
                  <a:pt x="8539" y="6144"/>
                </a:lnTo>
                <a:cubicBezTo>
                  <a:pt x="8759" y="6144"/>
                  <a:pt x="8917" y="5955"/>
                  <a:pt x="8917" y="5766"/>
                </a:cubicBezTo>
                <a:cubicBezTo>
                  <a:pt x="8917" y="4474"/>
                  <a:pt x="8129" y="3371"/>
                  <a:pt x="6963" y="2930"/>
                </a:cubicBezTo>
                <a:lnTo>
                  <a:pt x="7026" y="2899"/>
                </a:lnTo>
                <a:cubicBezTo>
                  <a:pt x="7341" y="2584"/>
                  <a:pt x="7530" y="2143"/>
                  <a:pt x="7530" y="1670"/>
                </a:cubicBezTo>
                <a:cubicBezTo>
                  <a:pt x="7530" y="725"/>
                  <a:pt x="6774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284" name="Google Shape;6284;p53"/>
          <p:cNvSpPr/>
          <p:nvPr/>
        </p:nvSpPr>
        <p:spPr>
          <a:xfrm>
            <a:off x="6421929" y="3337210"/>
            <a:ext cx="468220" cy="446253"/>
          </a:xfrm>
          <a:custGeom>
            <a:avLst/>
            <a:gdLst/>
            <a:ahLst/>
            <a:cxnLst/>
            <a:rect l="l" t="t" r="r" b="b"/>
            <a:pathLst>
              <a:path w="12256" h="11681" extrusionOk="0">
                <a:moveTo>
                  <a:pt x="8853" y="2072"/>
                </a:moveTo>
                <a:cubicBezTo>
                  <a:pt x="9121" y="2072"/>
                  <a:pt x="9389" y="2174"/>
                  <a:pt x="9578" y="2379"/>
                </a:cubicBezTo>
                <a:cubicBezTo>
                  <a:pt x="9987" y="2757"/>
                  <a:pt x="9987" y="3418"/>
                  <a:pt x="9578" y="3828"/>
                </a:cubicBezTo>
                <a:lnTo>
                  <a:pt x="8601" y="4805"/>
                </a:lnTo>
                <a:cubicBezTo>
                  <a:pt x="8444" y="4490"/>
                  <a:pt x="8254" y="4206"/>
                  <a:pt x="8002" y="3954"/>
                </a:cubicBezTo>
                <a:cubicBezTo>
                  <a:pt x="7782" y="3702"/>
                  <a:pt x="7467" y="3481"/>
                  <a:pt x="7152" y="3355"/>
                </a:cubicBezTo>
                <a:lnTo>
                  <a:pt x="8128" y="2379"/>
                </a:lnTo>
                <a:cubicBezTo>
                  <a:pt x="8317" y="2174"/>
                  <a:pt x="8585" y="2072"/>
                  <a:pt x="8853" y="2072"/>
                </a:cubicBezTo>
                <a:close/>
                <a:moveTo>
                  <a:pt x="5794" y="5110"/>
                </a:moveTo>
                <a:cubicBezTo>
                  <a:pt x="6066" y="5110"/>
                  <a:pt x="6350" y="5200"/>
                  <a:pt x="6553" y="5403"/>
                </a:cubicBezTo>
                <a:cubicBezTo>
                  <a:pt x="6837" y="5687"/>
                  <a:pt x="6900" y="6096"/>
                  <a:pt x="6774" y="6474"/>
                </a:cubicBezTo>
                <a:cubicBezTo>
                  <a:pt x="6675" y="6501"/>
                  <a:pt x="6569" y="6515"/>
                  <a:pt x="6462" y="6515"/>
                </a:cubicBezTo>
                <a:cubicBezTo>
                  <a:pt x="6192" y="6515"/>
                  <a:pt x="5915" y="6425"/>
                  <a:pt x="5734" y="6222"/>
                </a:cubicBezTo>
                <a:cubicBezTo>
                  <a:pt x="5451" y="5939"/>
                  <a:pt x="5356" y="5529"/>
                  <a:pt x="5482" y="5151"/>
                </a:cubicBezTo>
                <a:cubicBezTo>
                  <a:pt x="5580" y="5124"/>
                  <a:pt x="5686" y="5110"/>
                  <a:pt x="5794" y="5110"/>
                </a:cubicBezTo>
                <a:close/>
                <a:moveTo>
                  <a:pt x="8869" y="662"/>
                </a:moveTo>
                <a:cubicBezTo>
                  <a:pt x="9475" y="662"/>
                  <a:pt x="10082" y="898"/>
                  <a:pt x="10554" y="1371"/>
                </a:cubicBezTo>
                <a:cubicBezTo>
                  <a:pt x="11499" y="2316"/>
                  <a:pt x="11499" y="3828"/>
                  <a:pt x="10554" y="4773"/>
                </a:cubicBezTo>
                <a:lnTo>
                  <a:pt x="8160" y="7167"/>
                </a:lnTo>
                <a:cubicBezTo>
                  <a:pt x="7687" y="7640"/>
                  <a:pt x="7081" y="7876"/>
                  <a:pt x="6474" y="7876"/>
                </a:cubicBezTo>
                <a:cubicBezTo>
                  <a:pt x="5868" y="7876"/>
                  <a:pt x="5262" y="7640"/>
                  <a:pt x="4789" y="7167"/>
                </a:cubicBezTo>
                <a:cubicBezTo>
                  <a:pt x="4537" y="6947"/>
                  <a:pt x="4348" y="6632"/>
                  <a:pt x="4222" y="6254"/>
                </a:cubicBezTo>
                <a:lnTo>
                  <a:pt x="4789" y="5718"/>
                </a:lnTo>
                <a:cubicBezTo>
                  <a:pt x="4820" y="6065"/>
                  <a:pt x="4978" y="6411"/>
                  <a:pt x="5262" y="6695"/>
                </a:cubicBezTo>
                <a:cubicBezTo>
                  <a:pt x="5592" y="7026"/>
                  <a:pt x="6026" y="7191"/>
                  <a:pt x="6459" y="7191"/>
                </a:cubicBezTo>
                <a:cubicBezTo>
                  <a:pt x="6892" y="7191"/>
                  <a:pt x="7325" y="7026"/>
                  <a:pt x="7656" y="6695"/>
                </a:cubicBezTo>
                <a:lnTo>
                  <a:pt x="10050" y="4301"/>
                </a:lnTo>
                <a:cubicBezTo>
                  <a:pt x="10712" y="3639"/>
                  <a:pt x="10712" y="2568"/>
                  <a:pt x="10050" y="1906"/>
                </a:cubicBezTo>
                <a:cubicBezTo>
                  <a:pt x="9719" y="1560"/>
                  <a:pt x="9286" y="1386"/>
                  <a:pt x="8853" y="1386"/>
                </a:cubicBezTo>
                <a:cubicBezTo>
                  <a:pt x="8420" y="1386"/>
                  <a:pt x="7987" y="1560"/>
                  <a:pt x="7656" y="1906"/>
                </a:cubicBezTo>
                <a:lnTo>
                  <a:pt x="6427" y="3103"/>
                </a:lnTo>
                <a:cubicBezTo>
                  <a:pt x="6243" y="3066"/>
                  <a:pt x="6058" y="3051"/>
                  <a:pt x="5874" y="3051"/>
                </a:cubicBezTo>
                <a:cubicBezTo>
                  <a:pt x="5743" y="3051"/>
                  <a:pt x="5613" y="3059"/>
                  <a:pt x="5482" y="3072"/>
                </a:cubicBezTo>
                <a:lnTo>
                  <a:pt x="7183" y="1371"/>
                </a:lnTo>
                <a:cubicBezTo>
                  <a:pt x="7656" y="898"/>
                  <a:pt x="8262" y="662"/>
                  <a:pt x="8869" y="662"/>
                </a:cubicBezTo>
                <a:close/>
                <a:moveTo>
                  <a:pt x="3686" y="6821"/>
                </a:moveTo>
                <a:cubicBezTo>
                  <a:pt x="3844" y="7136"/>
                  <a:pt x="4033" y="7420"/>
                  <a:pt x="4253" y="7672"/>
                </a:cubicBezTo>
                <a:cubicBezTo>
                  <a:pt x="4505" y="7924"/>
                  <a:pt x="4820" y="8144"/>
                  <a:pt x="5135" y="8270"/>
                </a:cubicBezTo>
                <a:lnTo>
                  <a:pt x="4096" y="9278"/>
                </a:lnTo>
                <a:cubicBezTo>
                  <a:pt x="3907" y="9483"/>
                  <a:pt x="3647" y="9585"/>
                  <a:pt x="3383" y="9585"/>
                </a:cubicBezTo>
                <a:cubicBezTo>
                  <a:pt x="3119" y="9585"/>
                  <a:pt x="2851" y="9483"/>
                  <a:pt x="2647" y="9278"/>
                </a:cubicBezTo>
                <a:cubicBezTo>
                  <a:pt x="2269" y="8900"/>
                  <a:pt x="2269" y="8239"/>
                  <a:pt x="2647" y="7829"/>
                </a:cubicBezTo>
                <a:lnTo>
                  <a:pt x="3686" y="6821"/>
                </a:lnTo>
                <a:close/>
                <a:moveTo>
                  <a:pt x="5844" y="3718"/>
                </a:moveTo>
                <a:cubicBezTo>
                  <a:pt x="6451" y="3718"/>
                  <a:pt x="7057" y="3954"/>
                  <a:pt x="7530" y="4427"/>
                </a:cubicBezTo>
                <a:cubicBezTo>
                  <a:pt x="7782" y="4647"/>
                  <a:pt x="7971" y="4962"/>
                  <a:pt x="8097" y="5309"/>
                </a:cubicBezTo>
                <a:lnTo>
                  <a:pt x="7530" y="5876"/>
                </a:lnTo>
                <a:cubicBezTo>
                  <a:pt x="7498" y="5529"/>
                  <a:pt x="7341" y="5151"/>
                  <a:pt x="7057" y="4899"/>
                </a:cubicBezTo>
                <a:cubicBezTo>
                  <a:pt x="6726" y="4553"/>
                  <a:pt x="6293" y="4379"/>
                  <a:pt x="5860" y="4379"/>
                </a:cubicBezTo>
                <a:cubicBezTo>
                  <a:pt x="5427" y="4379"/>
                  <a:pt x="4994" y="4553"/>
                  <a:pt x="4663" y="4899"/>
                </a:cubicBezTo>
                <a:lnTo>
                  <a:pt x="2174" y="7357"/>
                </a:lnTo>
                <a:cubicBezTo>
                  <a:pt x="1512" y="8050"/>
                  <a:pt x="1512" y="9089"/>
                  <a:pt x="2174" y="9782"/>
                </a:cubicBezTo>
                <a:cubicBezTo>
                  <a:pt x="2505" y="10113"/>
                  <a:pt x="2938" y="10279"/>
                  <a:pt x="3371" y="10279"/>
                </a:cubicBezTo>
                <a:cubicBezTo>
                  <a:pt x="3804" y="10279"/>
                  <a:pt x="4238" y="10113"/>
                  <a:pt x="4568" y="9782"/>
                </a:cubicBezTo>
                <a:lnTo>
                  <a:pt x="5892" y="8459"/>
                </a:lnTo>
                <a:cubicBezTo>
                  <a:pt x="6122" y="8505"/>
                  <a:pt x="6336" y="8535"/>
                  <a:pt x="6570" y="8535"/>
                </a:cubicBezTo>
                <a:cubicBezTo>
                  <a:pt x="6656" y="8535"/>
                  <a:pt x="6744" y="8531"/>
                  <a:pt x="6837" y="8522"/>
                </a:cubicBezTo>
                <a:lnTo>
                  <a:pt x="6837" y="8522"/>
                </a:lnTo>
                <a:lnTo>
                  <a:pt x="5041" y="10286"/>
                </a:lnTo>
                <a:cubicBezTo>
                  <a:pt x="4568" y="10759"/>
                  <a:pt x="3962" y="10995"/>
                  <a:pt x="3355" y="10995"/>
                </a:cubicBezTo>
                <a:cubicBezTo>
                  <a:pt x="2749" y="10995"/>
                  <a:pt x="2143" y="10759"/>
                  <a:pt x="1670" y="10286"/>
                </a:cubicBezTo>
                <a:cubicBezTo>
                  <a:pt x="725" y="9341"/>
                  <a:pt x="725" y="7829"/>
                  <a:pt x="1670" y="6884"/>
                </a:cubicBezTo>
                <a:lnTo>
                  <a:pt x="4159" y="4427"/>
                </a:lnTo>
                <a:cubicBezTo>
                  <a:pt x="4631" y="3954"/>
                  <a:pt x="5238" y="3718"/>
                  <a:pt x="5844" y="3718"/>
                </a:cubicBezTo>
                <a:close/>
                <a:moveTo>
                  <a:pt x="8869" y="0"/>
                </a:moveTo>
                <a:cubicBezTo>
                  <a:pt x="8081" y="0"/>
                  <a:pt x="7294" y="299"/>
                  <a:pt x="6711" y="898"/>
                </a:cubicBezTo>
                <a:lnTo>
                  <a:pt x="1197" y="6411"/>
                </a:lnTo>
                <a:cubicBezTo>
                  <a:pt x="0" y="7609"/>
                  <a:pt x="0" y="9562"/>
                  <a:pt x="1197" y="10759"/>
                </a:cubicBezTo>
                <a:cubicBezTo>
                  <a:pt x="1812" y="11373"/>
                  <a:pt x="2599" y="11681"/>
                  <a:pt x="3379" y="11681"/>
                </a:cubicBezTo>
                <a:cubicBezTo>
                  <a:pt x="4159" y="11681"/>
                  <a:pt x="4931" y="11373"/>
                  <a:pt x="5514" y="10759"/>
                </a:cubicBezTo>
                <a:lnTo>
                  <a:pt x="11027" y="5246"/>
                </a:lnTo>
                <a:cubicBezTo>
                  <a:pt x="12256" y="4017"/>
                  <a:pt x="12256" y="2095"/>
                  <a:pt x="11027" y="898"/>
                </a:cubicBezTo>
                <a:cubicBezTo>
                  <a:pt x="10444" y="299"/>
                  <a:pt x="9656" y="0"/>
                  <a:pt x="886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285" name="Google Shape;6285;p53"/>
          <p:cNvGrpSpPr/>
          <p:nvPr/>
        </p:nvGrpSpPr>
        <p:grpSpPr>
          <a:xfrm>
            <a:off x="9251426" y="2244015"/>
            <a:ext cx="445375" cy="444152"/>
            <a:chOff x="-30805300" y="1938725"/>
            <a:chExt cx="291450" cy="290650"/>
          </a:xfrm>
        </p:grpSpPr>
        <p:sp>
          <p:nvSpPr>
            <p:cNvPr id="6286" name="Google Shape;6286;p53"/>
            <p:cNvSpPr/>
            <p:nvPr/>
          </p:nvSpPr>
          <p:spPr>
            <a:xfrm>
              <a:off x="-30805300" y="1938725"/>
              <a:ext cx="291450" cy="290650"/>
            </a:xfrm>
            <a:custGeom>
              <a:avLst/>
              <a:gdLst/>
              <a:ahLst/>
              <a:cxnLst/>
              <a:rect l="l" t="t" r="r" b="b"/>
              <a:pathLst>
                <a:path w="11658" h="11626" extrusionOk="0">
                  <a:moveTo>
                    <a:pt x="6806" y="694"/>
                  </a:moveTo>
                  <a:lnTo>
                    <a:pt x="6806" y="1450"/>
                  </a:lnTo>
                  <a:lnTo>
                    <a:pt x="6112" y="1450"/>
                  </a:lnTo>
                  <a:lnTo>
                    <a:pt x="6112" y="694"/>
                  </a:lnTo>
                  <a:close/>
                  <a:moveTo>
                    <a:pt x="10586" y="4821"/>
                  </a:moveTo>
                  <a:cubicBezTo>
                    <a:pt x="10807" y="4821"/>
                    <a:pt x="10964" y="5010"/>
                    <a:pt x="10964" y="5199"/>
                  </a:cubicBezTo>
                  <a:cubicBezTo>
                    <a:pt x="10964" y="5388"/>
                    <a:pt x="10807" y="5545"/>
                    <a:pt x="10586" y="5545"/>
                  </a:cubicBezTo>
                  <a:lnTo>
                    <a:pt x="8570" y="5545"/>
                  </a:lnTo>
                  <a:cubicBezTo>
                    <a:pt x="8349" y="5545"/>
                    <a:pt x="8192" y="5388"/>
                    <a:pt x="8192" y="5199"/>
                  </a:cubicBezTo>
                  <a:cubicBezTo>
                    <a:pt x="8192" y="5010"/>
                    <a:pt x="8349" y="4821"/>
                    <a:pt x="8570" y="4821"/>
                  </a:cubicBezTo>
                  <a:close/>
                  <a:moveTo>
                    <a:pt x="6459" y="3529"/>
                  </a:moveTo>
                  <a:cubicBezTo>
                    <a:pt x="7089" y="3529"/>
                    <a:pt x="7656" y="3844"/>
                    <a:pt x="7971" y="4411"/>
                  </a:cubicBezTo>
                  <a:cubicBezTo>
                    <a:pt x="7688" y="4600"/>
                    <a:pt x="7499" y="4915"/>
                    <a:pt x="7499" y="5262"/>
                  </a:cubicBezTo>
                  <a:cubicBezTo>
                    <a:pt x="7499" y="5388"/>
                    <a:pt x="7530" y="5545"/>
                    <a:pt x="7562" y="5672"/>
                  </a:cubicBezTo>
                  <a:cubicBezTo>
                    <a:pt x="7121" y="5703"/>
                    <a:pt x="6806" y="6113"/>
                    <a:pt x="6806" y="6585"/>
                  </a:cubicBezTo>
                  <a:cubicBezTo>
                    <a:pt x="6806" y="6680"/>
                    <a:pt x="6806" y="6774"/>
                    <a:pt x="6869" y="6900"/>
                  </a:cubicBezTo>
                  <a:cubicBezTo>
                    <a:pt x="6743" y="6932"/>
                    <a:pt x="6617" y="6932"/>
                    <a:pt x="6459" y="6932"/>
                  </a:cubicBezTo>
                  <a:cubicBezTo>
                    <a:pt x="5514" y="6932"/>
                    <a:pt x="4758" y="6176"/>
                    <a:pt x="4758" y="5230"/>
                  </a:cubicBezTo>
                  <a:cubicBezTo>
                    <a:pt x="4758" y="4285"/>
                    <a:pt x="5514" y="3529"/>
                    <a:pt x="6459" y="3529"/>
                  </a:cubicBezTo>
                  <a:close/>
                  <a:moveTo>
                    <a:pt x="9893" y="6207"/>
                  </a:moveTo>
                  <a:cubicBezTo>
                    <a:pt x="10082" y="6207"/>
                    <a:pt x="10240" y="6365"/>
                    <a:pt x="10240" y="6585"/>
                  </a:cubicBezTo>
                  <a:cubicBezTo>
                    <a:pt x="10240" y="6774"/>
                    <a:pt x="10082" y="6932"/>
                    <a:pt x="9893" y="6932"/>
                  </a:cubicBezTo>
                  <a:lnTo>
                    <a:pt x="7845" y="6932"/>
                  </a:lnTo>
                  <a:cubicBezTo>
                    <a:pt x="7656" y="6932"/>
                    <a:pt x="7499" y="6774"/>
                    <a:pt x="7499" y="6585"/>
                  </a:cubicBezTo>
                  <a:cubicBezTo>
                    <a:pt x="7499" y="6365"/>
                    <a:pt x="7656" y="6207"/>
                    <a:pt x="7845" y="6207"/>
                  </a:cubicBezTo>
                  <a:close/>
                  <a:moveTo>
                    <a:pt x="9231" y="7562"/>
                  </a:moveTo>
                  <a:cubicBezTo>
                    <a:pt x="9420" y="7562"/>
                    <a:pt x="9578" y="7719"/>
                    <a:pt x="9578" y="7908"/>
                  </a:cubicBezTo>
                  <a:cubicBezTo>
                    <a:pt x="9578" y="8097"/>
                    <a:pt x="9420" y="8255"/>
                    <a:pt x="9231" y="8255"/>
                  </a:cubicBezTo>
                  <a:lnTo>
                    <a:pt x="7845" y="8255"/>
                  </a:lnTo>
                  <a:cubicBezTo>
                    <a:pt x="7656" y="8255"/>
                    <a:pt x="7499" y="8097"/>
                    <a:pt x="7499" y="7908"/>
                  </a:cubicBezTo>
                  <a:cubicBezTo>
                    <a:pt x="7499" y="7719"/>
                    <a:pt x="7656" y="7562"/>
                    <a:pt x="7845" y="7562"/>
                  </a:cubicBezTo>
                  <a:close/>
                  <a:moveTo>
                    <a:pt x="6595" y="2171"/>
                  </a:moveTo>
                  <a:cubicBezTo>
                    <a:pt x="7889" y="2171"/>
                    <a:pt x="8963" y="3033"/>
                    <a:pt x="9389" y="4159"/>
                  </a:cubicBezTo>
                  <a:lnTo>
                    <a:pt x="8633" y="4159"/>
                  </a:lnTo>
                  <a:cubicBezTo>
                    <a:pt x="8223" y="3340"/>
                    <a:pt x="7404" y="2805"/>
                    <a:pt x="6459" y="2805"/>
                  </a:cubicBezTo>
                  <a:cubicBezTo>
                    <a:pt x="5136" y="2805"/>
                    <a:pt x="4065" y="3844"/>
                    <a:pt x="4065" y="5199"/>
                  </a:cubicBezTo>
                  <a:cubicBezTo>
                    <a:pt x="4065" y="6522"/>
                    <a:pt x="5136" y="7593"/>
                    <a:pt x="6459" y="7593"/>
                  </a:cubicBezTo>
                  <a:cubicBezTo>
                    <a:pt x="6617" y="7593"/>
                    <a:pt x="6743" y="7593"/>
                    <a:pt x="6900" y="7562"/>
                  </a:cubicBezTo>
                  <a:lnTo>
                    <a:pt x="6900" y="7562"/>
                  </a:lnTo>
                  <a:cubicBezTo>
                    <a:pt x="6869" y="7688"/>
                    <a:pt x="6806" y="7782"/>
                    <a:pt x="6806" y="7940"/>
                  </a:cubicBezTo>
                  <a:cubicBezTo>
                    <a:pt x="6806" y="8066"/>
                    <a:pt x="6806" y="8192"/>
                    <a:pt x="6869" y="8255"/>
                  </a:cubicBezTo>
                  <a:cubicBezTo>
                    <a:pt x="6743" y="8255"/>
                    <a:pt x="6585" y="8318"/>
                    <a:pt x="6459" y="8318"/>
                  </a:cubicBezTo>
                  <a:cubicBezTo>
                    <a:pt x="4758" y="8318"/>
                    <a:pt x="3403" y="6932"/>
                    <a:pt x="3403" y="5230"/>
                  </a:cubicBezTo>
                  <a:cubicBezTo>
                    <a:pt x="3403" y="3529"/>
                    <a:pt x="4758" y="2174"/>
                    <a:pt x="6459" y="2174"/>
                  </a:cubicBezTo>
                  <a:cubicBezTo>
                    <a:pt x="6505" y="2172"/>
                    <a:pt x="6550" y="2171"/>
                    <a:pt x="6595" y="2171"/>
                  </a:cubicBezTo>
                  <a:close/>
                  <a:moveTo>
                    <a:pt x="8538" y="8917"/>
                  </a:moveTo>
                  <a:cubicBezTo>
                    <a:pt x="8759" y="8917"/>
                    <a:pt x="8916" y="9074"/>
                    <a:pt x="8916" y="9295"/>
                  </a:cubicBezTo>
                  <a:cubicBezTo>
                    <a:pt x="8853" y="9484"/>
                    <a:pt x="8696" y="9641"/>
                    <a:pt x="8538" y="9641"/>
                  </a:cubicBezTo>
                  <a:lnTo>
                    <a:pt x="7877" y="9641"/>
                  </a:lnTo>
                  <a:cubicBezTo>
                    <a:pt x="7688" y="9641"/>
                    <a:pt x="7530" y="9484"/>
                    <a:pt x="7530" y="9295"/>
                  </a:cubicBezTo>
                  <a:cubicBezTo>
                    <a:pt x="7530" y="9074"/>
                    <a:pt x="7688" y="8917"/>
                    <a:pt x="7877" y="8917"/>
                  </a:cubicBezTo>
                  <a:close/>
                  <a:moveTo>
                    <a:pt x="3592" y="1765"/>
                  </a:moveTo>
                  <a:cubicBezTo>
                    <a:pt x="3655" y="2111"/>
                    <a:pt x="3655" y="2427"/>
                    <a:pt x="3592" y="2805"/>
                  </a:cubicBezTo>
                  <a:cubicBezTo>
                    <a:pt x="3025" y="3466"/>
                    <a:pt x="2710" y="4285"/>
                    <a:pt x="2710" y="5199"/>
                  </a:cubicBezTo>
                  <a:cubicBezTo>
                    <a:pt x="2710" y="7278"/>
                    <a:pt x="4411" y="8917"/>
                    <a:pt x="6459" y="8917"/>
                  </a:cubicBezTo>
                  <a:cubicBezTo>
                    <a:pt x="6585" y="8917"/>
                    <a:pt x="6743" y="8917"/>
                    <a:pt x="6869" y="8885"/>
                  </a:cubicBezTo>
                  <a:lnTo>
                    <a:pt x="6869" y="8885"/>
                  </a:lnTo>
                  <a:cubicBezTo>
                    <a:pt x="6806" y="9011"/>
                    <a:pt x="6774" y="9137"/>
                    <a:pt x="6774" y="9232"/>
                  </a:cubicBezTo>
                  <a:cubicBezTo>
                    <a:pt x="6774" y="9358"/>
                    <a:pt x="6806" y="9484"/>
                    <a:pt x="6806" y="9610"/>
                  </a:cubicBezTo>
                  <a:lnTo>
                    <a:pt x="4915" y="9610"/>
                  </a:lnTo>
                  <a:cubicBezTo>
                    <a:pt x="4537" y="9641"/>
                    <a:pt x="4096" y="9830"/>
                    <a:pt x="3781" y="10145"/>
                  </a:cubicBezTo>
                  <a:lnTo>
                    <a:pt x="3088" y="10870"/>
                  </a:lnTo>
                  <a:lnTo>
                    <a:pt x="788" y="8633"/>
                  </a:lnTo>
                  <a:lnTo>
                    <a:pt x="1544" y="7908"/>
                  </a:lnTo>
                  <a:cubicBezTo>
                    <a:pt x="1859" y="7593"/>
                    <a:pt x="2048" y="7152"/>
                    <a:pt x="2048" y="6680"/>
                  </a:cubicBezTo>
                  <a:lnTo>
                    <a:pt x="2048" y="3655"/>
                  </a:lnTo>
                  <a:cubicBezTo>
                    <a:pt x="2048" y="3592"/>
                    <a:pt x="2080" y="3498"/>
                    <a:pt x="2143" y="3435"/>
                  </a:cubicBezTo>
                  <a:lnTo>
                    <a:pt x="3592" y="1765"/>
                  </a:lnTo>
                  <a:close/>
                  <a:moveTo>
                    <a:pt x="5167" y="1"/>
                  </a:moveTo>
                  <a:cubicBezTo>
                    <a:pt x="4978" y="1"/>
                    <a:pt x="4821" y="158"/>
                    <a:pt x="4821" y="347"/>
                  </a:cubicBezTo>
                  <a:cubicBezTo>
                    <a:pt x="4821" y="536"/>
                    <a:pt x="4978" y="694"/>
                    <a:pt x="5167" y="694"/>
                  </a:cubicBezTo>
                  <a:lnTo>
                    <a:pt x="5514" y="694"/>
                  </a:lnTo>
                  <a:lnTo>
                    <a:pt x="5514" y="1576"/>
                  </a:lnTo>
                  <a:cubicBezTo>
                    <a:pt x="5136" y="1702"/>
                    <a:pt x="4726" y="1891"/>
                    <a:pt x="4380" y="2111"/>
                  </a:cubicBezTo>
                  <a:cubicBezTo>
                    <a:pt x="4380" y="1796"/>
                    <a:pt x="4317" y="1481"/>
                    <a:pt x="4222" y="1229"/>
                  </a:cubicBezTo>
                  <a:lnTo>
                    <a:pt x="4159" y="977"/>
                  </a:lnTo>
                  <a:cubicBezTo>
                    <a:pt x="4096" y="851"/>
                    <a:pt x="4033" y="788"/>
                    <a:pt x="3907" y="757"/>
                  </a:cubicBezTo>
                  <a:cubicBezTo>
                    <a:pt x="3872" y="739"/>
                    <a:pt x="3839" y="731"/>
                    <a:pt x="3808" y="731"/>
                  </a:cubicBezTo>
                  <a:cubicBezTo>
                    <a:pt x="3728" y="731"/>
                    <a:pt x="3660" y="783"/>
                    <a:pt x="3592" y="851"/>
                  </a:cubicBezTo>
                  <a:lnTo>
                    <a:pt x="1702" y="2962"/>
                  </a:lnTo>
                  <a:cubicBezTo>
                    <a:pt x="1544" y="3151"/>
                    <a:pt x="1418" y="3372"/>
                    <a:pt x="1418" y="3624"/>
                  </a:cubicBezTo>
                  <a:lnTo>
                    <a:pt x="1418" y="6648"/>
                  </a:lnTo>
                  <a:cubicBezTo>
                    <a:pt x="1418" y="6932"/>
                    <a:pt x="1292" y="7152"/>
                    <a:pt x="1103" y="7373"/>
                  </a:cubicBezTo>
                  <a:lnTo>
                    <a:pt x="127" y="8349"/>
                  </a:lnTo>
                  <a:cubicBezTo>
                    <a:pt x="64" y="8412"/>
                    <a:pt x="1" y="8507"/>
                    <a:pt x="1" y="8570"/>
                  </a:cubicBezTo>
                  <a:cubicBezTo>
                    <a:pt x="1" y="8664"/>
                    <a:pt x="32" y="8790"/>
                    <a:pt x="127" y="8822"/>
                  </a:cubicBezTo>
                  <a:lnTo>
                    <a:pt x="2867" y="11531"/>
                  </a:lnTo>
                  <a:cubicBezTo>
                    <a:pt x="2930" y="11594"/>
                    <a:pt x="3025" y="11626"/>
                    <a:pt x="3116" y="11626"/>
                  </a:cubicBezTo>
                  <a:cubicBezTo>
                    <a:pt x="3206" y="11626"/>
                    <a:pt x="3293" y="11594"/>
                    <a:pt x="3340" y="11531"/>
                  </a:cubicBezTo>
                  <a:lnTo>
                    <a:pt x="4348" y="10555"/>
                  </a:lnTo>
                  <a:cubicBezTo>
                    <a:pt x="4537" y="10366"/>
                    <a:pt x="4758" y="10240"/>
                    <a:pt x="5041" y="10240"/>
                  </a:cubicBezTo>
                  <a:lnTo>
                    <a:pt x="8601" y="10240"/>
                  </a:lnTo>
                  <a:cubicBezTo>
                    <a:pt x="9137" y="10240"/>
                    <a:pt x="9610" y="9767"/>
                    <a:pt x="9610" y="9200"/>
                  </a:cubicBezTo>
                  <a:cubicBezTo>
                    <a:pt x="9610" y="9106"/>
                    <a:pt x="9578" y="8948"/>
                    <a:pt x="9547" y="8822"/>
                  </a:cubicBezTo>
                  <a:cubicBezTo>
                    <a:pt x="9956" y="8696"/>
                    <a:pt x="10303" y="8318"/>
                    <a:pt x="10303" y="7845"/>
                  </a:cubicBezTo>
                  <a:cubicBezTo>
                    <a:pt x="10303" y="7719"/>
                    <a:pt x="10240" y="7562"/>
                    <a:pt x="10208" y="7436"/>
                  </a:cubicBezTo>
                  <a:cubicBezTo>
                    <a:pt x="10649" y="7310"/>
                    <a:pt x="10964" y="6932"/>
                    <a:pt x="10964" y="6459"/>
                  </a:cubicBezTo>
                  <a:cubicBezTo>
                    <a:pt x="10964" y="6333"/>
                    <a:pt x="10933" y="6176"/>
                    <a:pt x="10870" y="6050"/>
                  </a:cubicBezTo>
                  <a:cubicBezTo>
                    <a:pt x="11027" y="6018"/>
                    <a:pt x="11185" y="5955"/>
                    <a:pt x="11342" y="5798"/>
                  </a:cubicBezTo>
                  <a:cubicBezTo>
                    <a:pt x="11563" y="5577"/>
                    <a:pt x="11657" y="5325"/>
                    <a:pt x="11657" y="5041"/>
                  </a:cubicBezTo>
                  <a:cubicBezTo>
                    <a:pt x="11657" y="4758"/>
                    <a:pt x="11563" y="4474"/>
                    <a:pt x="11342" y="4285"/>
                  </a:cubicBezTo>
                  <a:cubicBezTo>
                    <a:pt x="11122" y="4285"/>
                    <a:pt x="10870" y="4159"/>
                    <a:pt x="10586" y="4159"/>
                  </a:cubicBezTo>
                  <a:lnTo>
                    <a:pt x="10145" y="4159"/>
                  </a:lnTo>
                  <a:cubicBezTo>
                    <a:pt x="9767" y="2899"/>
                    <a:pt x="8790" y="1922"/>
                    <a:pt x="7530" y="1576"/>
                  </a:cubicBezTo>
                  <a:lnTo>
                    <a:pt x="7530" y="694"/>
                  </a:lnTo>
                  <a:lnTo>
                    <a:pt x="7877" y="694"/>
                  </a:lnTo>
                  <a:cubicBezTo>
                    <a:pt x="8097" y="694"/>
                    <a:pt x="8255" y="536"/>
                    <a:pt x="8255" y="347"/>
                  </a:cubicBezTo>
                  <a:cubicBezTo>
                    <a:pt x="8255" y="158"/>
                    <a:pt x="8097" y="1"/>
                    <a:pt x="78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87" name="Google Shape;6287;p53"/>
            <p:cNvSpPr/>
            <p:nvPr/>
          </p:nvSpPr>
          <p:spPr>
            <a:xfrm>
              <a:off x="-30670625" y="2042700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1072" y="0"/>
                  </a:moveTo>
                  <a:cubicBezTo>
                    <a:pt x="883" y="0"/>
                    <a:pt x="725" y="158"/>
                    <a:pt x="725" y="378"/>
                  </a:cubicBezTo>
                  <a:lnTo>
                    <a:pt x="725" y="725"/>
                  </a:lnTo>
                  <a:lnTo>
                    <a:pt x="379" y="725"/>
                  </a:lnTo>
                  <a:cubicBezTo>
                    <a:pt x="158" y="725"/>
                    <a:pt x="1" y="882"/>
                    <a:pt x="1" y="1071"/>
                  </a:cubicBezTo>
                  <a:cubicBezTo>
                    <a:pt x="1" y="1260"/>
                    <a:pt x="158" y="1418"/>
                    <a:pt x="379" y="1418"/>
                  </a:cubicBezTo>
                  <a:lnTo>
                    <a:pt x="1041" y="1418"/>
                  </a:lnTo>
                  <a:cubicBezTo>
                    <a:pt x="1230" y="1418"/>
                    <a:pt x="1387" y="1260"/>
                    <a:pt x="1387" y="1071"/>
                  </a:cubicBezTo>
                  <a:lnTo>
                    <a:pt x="1387" y="410"/>
                  </a:ln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88" name="Google Shape;6288;p53"/>
          <p:cNvGrpSpPr/>
          <p:nvPr/>
        </p:nvGrpSpPr>
        <p:grpSpPr>
          <a:xfrm>
            <a:off x="9252037" y="2811755"/>
            <a:ext cx="444152" cy="444877"/>
            <a:chOff x="-30805300" y="2298675"/>
            <a:chExt cx="290650" cy="291125"/>
          </a:xfrm>
        </p:grpSpPr>
        <p:sp>
          <p:nvSpPr>
            <p:cNvPr id="6289" name="Google Shape;6289;p53"/>
            <p:cNvSpPr/>
            <p:nvPr/>
          </p:nvSpPr>
          <p:spPr>
            <a:xfrm>
              <a:off x="-30720225" y="24191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0" name="Google Shape;6290;p53"/>
            <p:cNvSpPr/>
            <p:nvPr/>
          </p:nvSpPr>
          <p:spPr>
            <a:xfrm>
              <a:off x="-30635175" y="2453250"/>
              <a:ext cx="87450" cy="69125"/>
            </a:xfrm>
            <a:custGeom>
              <a:avLst/>
              <a:gdLst/>
              <a:ahLst/>
              <a:cxnLst/>
              <a:rect l="l" t="t" r="r" b="b"/>
              <a:pathLst>
                <a:path w="3498" h="2765" extrusionOk="0">
                  <a:moveTo>
                    <a:pt x="3124" y="0"/>
                  </a:moveTo>
                  <a:cubicBezTo>
                    <a:pt x="3033" y="0"/>
                    <a:pt x="2946" y="40"/>
                    <a:pt x="2899" y="118"/>
                  </a:cubicBezTo>
                  <a:lnTo>
                    <a:pt x="1040" y="1946"/>
                  </a:lnTo>
                  <a:lnTo>
                    <a:pt x="599" y="1505"/>
                  </a:lnTo>
                  <a:cubicBezTo>
                    <a:pt x="536" y="1442"/>
                    <a:pt x="450" y="1410"/>
                    <a:pt x="363" y="1410"/>
                  </a:cubicBezTo>
                  <a:cubicBezTo>
                    <a:pt x="276" y="1410"/>
                    <a:pt x="190" y="1442"/>
                    <a:pt x="127" y="1505"/>
                  </a:cubicBezTo>
                  <a:cubicBezTo>
                    <a:pt x="1" y="1631"/>
                    <a:pt x="1" y="1851"/>
                    <a:pt x="127" y="1977"/>
                  </a:cubicBezTo>
                  <a:lnTo>
                    <a:pt x="788" y="2639"/>
                  </a:lnTo>
                  <a:cubicBezTo>
                    <a:pt x="883" y="2733"/>
                    <a:pt x="977" y="2765"/>
                    <a:pt x="1040" y="2765"/>
                  </a:cubicBezTo>
                  <a:cubicBezTo>
                    <a:pt x="1103" y="2765"/>
                    <a:pt x="1198" y="2733"/>
                    <a:pt x="1261" y="2639"/>
                  </a:cubicBezTo>
                  <a:lnTo>
                    <a:pt x="3372" y="591"/>
                  </a:lnTo>
                  <a:cubicBezTo>
                    <a:pt x="3498" y="496"/>
                    <a:pt x="3498" y="244"/>
                    <a:pt x="3372" y="118"/>
                  </a:cubicBezTo>
                  <a:cubicBezTo>
                    <a:pt x="3309" y="40"/>
                    <a:pt x="3214" y="0"/>
                    <a:pt x="31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1" name="Google Shape;6291;p53"/>
            <p:cNvSpPr/>
            <p:nvPr/>
          </p:nvSpPr>
          <p:spPr>
            <a:xfrm>
              <a:off x="-30805300" y="2298675"/>
              <a:ext cx="290650" cy="291125"/>
            </a:xfrm>
            <a:custGeom>
              <a:avLst/>
              <a:gdLst/>
              <a:ahLst/>
              <a:cxnLst/>
              <a:rect l="l" t="t" r="r" b="b"/>
              <a:pathLst>
                <a:path w="11626" h="11645" extrusionOk="0">
                  <a:moveTo>
                    <a:pt x="5797" y="630"/>
                  </a:moveTo>
                  <a:cubicBezTo>
                    <a:pt x="6333" y="630"/>
                    <a:pt x="6806" y="1103"/>
                    <a:pt x="6806" y="1670"/>
                  </a:cubicBezTo>
                  <a:lnTo>
                    <a:pt x="6806" y="4096"/>
                  </a:lnTo>
                  <a:lnTo>
                    <a:pt x="6459" y="4096"/>
                  </a:lnTo>
                  <a:cubicBezTo>
                    <a:pt x="5514" y="4096"/>
                    <a:pt x="4758" y="4852"/>
                    <a:pt x="4758" y="5797"/>
                  </a:cubicBezTo>
                  <a:lnTo>
                    <a:pt x="4758" y="6144"/>
                  </a:lnTo>
                  <a:lnTo>
                    <a:pt x="3088" y="6144"/>
                  </a:lnTo>
                  <a:lnTo>
                    <a:pt x="3088" y="6207"/>
                  </a:lnTo>
                  <a:cubicBezTo>
                    <a:pt x="2993" y="6207"/>
                    <a:pt x="2930" y="6238"/>
                    <a:pt x="2836" y="6270"/>
                  </a:cubicBezTo>
                  <a:lnTo>
                    <a:pt x="2017" y="7057"/>
                  </a:lnTo>
                  <a:lnTo>
                    <a:pt x="2017" y="6490"/>
                  </a:lnTo>
                  <a:cubicBezTo>
                    <a:pt x="2017" y="6301"/>
                    <a:pt x="1859" y="6144"/>
                    <a:pt x="1670" y="6144"/>
                  </a:cubicBezTo>
                  <a:cubicBezTo>
                    <a:pt x="1103" y="6144"/>
                    <a:pt x="631" y="5671"/>
                    <a:pt x="631" y="5136"/>
                  </a:cubicBezTo>
                  <a:lnTo>
                    <a:pt x="631" y="1670"/>
                  </a:lnTo>
                  <a:cubicBezTo>
                    <a:pt x="631" y="1103"/>
                    <a:pt x="1103" y="630"/>
                    <a:pt x="1670" y="630"/>
                  </a:cubicBezTo>
                  <a:close/>
                  <a:moveTo>
                    <a:pt x="9925" y="4852"/>
                  </a:moveTo>
                  <a:cubicBezTo>
                    <a:pt x="10492" y="4852"/>
                    <a:pt x="10964" y="5325"/>
                    <a:pt x="10964" y="5860"/>
                  </a:cubicBezTo>
                  <a:lnTo>
                    <a:pt x="10964" y="8601"/>
                  </a:lnTo>
                  <a:cubicBezTo>
                    <a:pt x="10964" y="9137"/>
                    <a:pt x="10492" y="9609"/>
                    <a:pt x="9925" y="9609"/>
                  </a:cubicBezTo>
                  <a:lnTo>
                    <a:pt x="8538" y="9609"/>
                  </a:lnTo>
                  <a:cubicBezTo>
                    <a:pt x="8475" y="9609"/>
                    <a:pt x="8349" y="9672"/>
                    <a:pt x="8318" y="9735"/>
                  </a:cubicBezTo>
                  <a:lnTo>
                    <a:pt x="7530" y="10523"/>
                  </a:lnTo>
                  <a:lnTo>
                    <a:pt x="7530" y="9987"/>
                  </a:lnTo>
                  <a:cubicBezTo>
                    <a:pt x="7530" y="9767"/>
                    <a:pt x="7373" y="9609"/>
                    <a:pt x="7184" y="9609"/>
                  </a:cubicBezTo>
                  <a:lnTo>
                    <a:pt x="6491" y="9609"/>
                  </a:lnTo>
                  <a:cubicBezTo>
                    <a:pt x="5955" y="9609"/>
                    <a:pt x="5482" y="9137"/>
                    <a:pt x="5482" y="8601"/>
                  </a:cubicBezTo>
                  <a:lnTo>
                    <a:pt x="5482" y="5860"/>
                  </a:lnTo>
                  <a:cubicBezTo>
                    <a:pt x="5482" y="5325"/>
                    <a:pt x="5955" y="4852"/>
                    <a:pt x="6491" y="4852"/>
                  </a:cubicBezTo>
                  <a:close/>
                  <a:moveTo>
                    <a:pt x="1702" y="0"/>
                  </a:moveTo>
                  <a:cubicBezTo>
                    <a:pt x="757" y="0"/>
                    <a:pt x="1" y="756"/>
                    <a:pt x="1" y="1702"/>
                  </a:cubicBezTo>
                  <a:lnTo>
                    <a:pt x="1" y="5167"/>
                  </a:lnTo>
                  <a:cubicBezTo>
                    <a:pt x="1" y="5986"/>
                    <a:pt x="599" y="6711"/>
                    <a:pt x="1387" y="6868"/>
                  </a:cubicBezTo>
                  <a:lnTo>
                    <a:pt x="1387" y="7940"/>
                  </a:lnTo>
                  <a:cubicBezTo>
                    <a:pt x="1387" y="8034"/>
                    <a:pt x="1450" y="8192"/>
                    <a:pt x="1576" y="8255"/>
                  </a:cubicBezTo>
                  <a:cubicBezTo>
                    <a:pt x="1618" y="8265"/>
                    <a:pt x="1663" y="8272"/>
                    <a:pt x="1708" y="8272"/>
                  </a:cubicBezTo>
                  <a:cubicBezTo>
                    <a:pt x="1796" y="8272"/>
                    <a:pt x="1880" y="8244"/>
                    <a:pt x="1922" y="8160"/>
                  </a:cubicBezTo>
                  <a:lnTo>
                    <a:pt x="3246" y="6900"/>
                  </a:lnTo>
                  <a:lnTo>
                    <a:pt x="4821" y="6900"/>
                  </a:lnTo>
                  <a:lnTo>
                    <a:pt x="4821" y="8601"/>
                  </a:lnTo>
                  <a:cubicBezTo>
                    <a:pt x="4821" y="9546"/>
                    <a:pt x="5545" y="10302"/>
                    <a:pt x="6491" y="10302"/>
                  </a:cubicBezTo>
                  <a:lnTo>
                    <a:pt x="6869" y="10302"/>
                  </a:lnTo>
                  <a:lnTo>
                    <a:pt x="6869" y="11311"/>
                  </a:lnTo>
                  <a:cubicBezTo>
                    <a:pt x="6869" y="11468"/>
                    <a:pt x="6932" y="11594"/>
                    <a:pt x="7058" y="11626"/>
                  </a:cubicBezTo>
                  <a:cubicBezTo>
                    <a:pt x="7104" y="11637"/>
                    <a:pt x="7154" y="11644"/>
                    <a:pt x="7202" y="11644"/>
                  </a:cubicBezTo>
                  <a:cubicBezTo>
                    <a:pt x="7286" y="11644"/>
                    <a:pt x="7364" y="11623"/>
                    <a:pt x="7404" y="11563"/>
                  </a:cubicBezTo>
                  <a:lnTo>
                    <a:pt x="8664" y="10302"/>
                  </a:lnTo>
                  <a:lnTo>
                    <a:pt x="9925" y="10302"/>
                  </a:lnTo>
                  <a:cubicBezTo>
                    <a:pt x="10870" y="10302"/>
                    <a:pt x="11626" y="9546"/>
                    <a:pt x="11626" y="8601"/>
                  </a:cubicBezTo>
                  <a:lnTo>
                    <a:pt x="11626" y="5892"/>
                  </a:lnTo>
                  <a:cubicBezTo>
                    <a:pt x="11626" y="4884"/>
                    <a:pt x="10870" y="4159"/>
                    <a:pt x="9925" y="4159"/>
                  </a:cubicBezTo>
                  <a:lnTo>
                    <a:pt x="7530" y="4159"/>
                  </a:lnTo>
                  <a:lnTo>
                    <a:pt x="7530" y="1702"/>
                  </a:lnTo>
                  <a:cubicBezTo>
                    <a:pt x="7530" y="756"/>
                    <a:pt x="67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2" name="Google Shape;6292;p53"/>
            <p:cNvSpPr/>
            <p:nvPr/>
          </p:nvSpPr>
          <p:spPr>
            <a:xfrm>
              <a:off x="-30737575" y="2332550"/>
              <a:ext cx="53600" cy="69325"/>
            </a:xfrm>
            <a:custGeom>
              <a:avLst/>
              <a:gdLst/>
              <a:ahLst/>
              <a:cxnLst/>
              <a:rect l="l" t="t" r="r" b="b"/>
              <a:pathLst>
                <a:path w="2144" h="2773" extrusionOk="0">
                  <a:moveTo>
                    <a:pt x="1041" y="0"/>
                  </a:moveTo>
                  <a:cubicBezTo>
                    <a:pt x="474" y="0"/>
                    <a:pt x="1" y="473"/>
                    <a:pt x="1" y="1008"/>
                  </a:cubicBezTo>
                  <a:cubicBezTo>
                    <a:pt x="1" y="1197"/>
                    <a:pt x="158" y="1355"/>
                    <a:pt x="379" y="1355"/>
                  </a:cubicBezTo>
                  <a:cubicBezTo>
                    <a:pt x="568" y="1355"/>
                    <a:pt x="726" y="1197"/>
                    <a:pt x="726" y="1008"/>
                  </a:cubicBezTo>
                  <a:cubicBezTo>
                    <a:pt x="726" y="819"/>
                    <a:pt x="883" y="662"/>
                    <a:pt x="1072" y="662"/>
                  </a:cubicBezTo>
                  <a:cubicBezTo>
                    <a:pt x="1293" y="662"/>
                    <a:pt x="1450" y="819"/>
                    <a:pt x="1450" y="1008"/>
                  </a:cubicBezTo>
                  <a:cubicBezTo>
                    <a:pt x="1450" y="1103"/>
                    <a:pt x="1324" y="1292"/>
                    <a:pt x="1198" y="1323"/>
                  </a:cubicBezTo>
                  <a:cubicBezTo>
                    <a:pt x="915" y="1449"/>
                    <a:pt x="757" y="1701"/>
                    <a:pt x="757" y="1953"/>
                  </a:cubicBezTo>
                  <a:lnTo>
                    <a:pt x="757" y="2426"/>
                  </a:lnTo>
                  <a:cubicBezTo>
                    <a:pt x="757" y="2615"/>
                    <a:pt x="915" y="2772"/>
                    <a:pt x="1135" y="2772"/>
                  </a:cubicBezTo>
                  <a:cubicBezTo>
                    <a:pt x="1324" y="2772"/>
                    <a:pt x="1482" y="2615"/>
                    <a:pt x="1482" y="2426"/>
                  </a:cubicBezTo>
                  <a:lnTo>
                    <a:pt x="1482" y="1953"/>
                  </a:lnTo>
                  <a:cubicBezTo>
                    <a:pt x="1860" y="1796"/>
                    <a:pt x="2143" y="1418"/>
                    <a:pt x="2143" y="1008"/>
                  </a:cubicBezTo>
                  <a:cubicBezTo>
                    <a:pt x="2049" y="473"/>
                    <a:pt x="1576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3" name="Google Shape;6293;p53"/>
          <p:cNvGrpSpPr/>
          <p:nvPr/>
        </p:nvGrpSpPr>
        <p:grpSpPr>
          <a:xfrm>
            <a:off x="9251445" y="3337508"/>
            <a:ext cx="445336" cy="445336"/>
            <a:chOff x="-30806075" y="2657050"/>
            <a:chExt cx="291425" cy="291425"/>
          </a:xfrm>
        </p:grpSpPr>
        <p:sp>
          <p:nvSpPr>
            <p:cNvPr id="6294" name="Google Shape;6294;p53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5" name="Google Shape;6295;p53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6" name="Google Shape;6296;p53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297" name="Google Shape;6297;p53"/>
          <p:cNvGrpSpPr/>
          <p:nvPr/>
        </p:nvGrpSpPr>
        <p:grpSpPr>
          <a:xfrm>
            <a:off x="10373875" y="2811524"/>
            <a:ext cx="445336" cy="445336"/>
            <a:chOff x="-30064925" y="2332550"/>
            <a:chExt cx="291425" cy="291425"/>
          </a:xfrm>
        </p:grpSpPr>
        <p:sp>
          <p:nvSpPr>
            <p:cNvPr id="6298" name="Google Shape;6298;p53"/>
            <p:cNvSpPr/>
            <p:nvPr/>
          </p:nvSpPr>
          <p:spPr>
            <a:xfrm>
              <a:off x="-30064925" y="23325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9" y="662"/>
                  </a:moveTo>
                  <a:cubicBezTo>
                    <a:pt x="8664" y="662"/>
                    <a:pt x="10995" y="2993"/>
                    <a:pt x="10995" y="5828"/>
                  </a:cubicBezTo>
                  <a:cubicBezTo>
                    <a:pt x="10995" y="8695"/>
                    <a:pt x="8664" y="10995"/>
                    <a:pt x="5829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62"/>
                    <a:pt x="5829" y="662"/>
                  </a:cubicBezTo>
                  <a:close/>
                  <a:moveTo>
                    <a:pt x="5829" y="0"/>
                  </a:moveTo>
                  <a:cubicBezTo>
                    <a:pt x="2615" y="0"/>
                    <a:pt x="0" y="2615"/>
                    <a:pt x="0" y="5828"/>
                  </a:cubicBezTo>
                  <a:cubicBezTo>
                    <a:pt x="0" y="9042"/>
                    <a:pt x="2647" y="11657"/>
                    <a:pt x="5829" y="11657"/>
                  </a:cubicBezTo>
                  <a:cubicBezTo>
                    <a:pt x="9074" y="11657"/>
                    <a:pt x="11657" y="9010"/>
                    <a:pt x="11657" y="5828"/>
                  </a:cubicBezTo>
                  <a:cubicBezTo>
                    <a:pt x="11657" y="2646"/>
                    <a:pt x="907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299" name="Google Shape;6299;p53"/>
            <p:cNvSpPr/>
            <p:nvPr/>
          </p:nvSpPr>
          <p:spPr>
            <a:xfrm>
              <a:off x="-29944425" y="23845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40"/>
                  </a:cubicBezTo>
                  <a:cubicBezTo>
                    <a:pt x="1355" y="1229"/>
                    <a:pt x="1198" y="1387"/>
                    <a:pt x="1009" y="1387"/>
                  </a:cubicBezTo>
                  <a:cubicBezTo>
                    <a:pt x="820" y="1387"/>
                    <a:pt x="662" y="1229"/>
                    <a:pt x="662" y="1040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0" name="Google Shape;6300;p53"/>
            <p:cNvSpPr/>
            <p:nvPr/>
          </p:nvSpPr>
          <p:spPr>
            <a:xfrm>
              <a:off x="-29944425" y="2452250"/>
              <a:ext cx="51225" cy="119750"/>
            </a:xfrm>
            <a:custGeom>
              <a:avLst/>
              <a:gdLst/>
              <a:ahLst/>
              <a:cxnLst/>
              <a:rect l="l" t="t" r="r" b="b"/>
              <a:pathLst>
                <a:path w="2049" h="4790" extrusionOk="0">
                  <a:moveTo>
                    <a:pt x="1009" y="725"/>
                  </a:moveTo>
                  <a:cubicBezTo>
                    <a:pt x="1198" y="725"/>
                    <a:pt x="1355" y="883"/>
                    <a:pt x="1355" y="1072"/>
                  </a:cubicBezTo>
                  <a:lnTo>
                    <a:pt x="1355" y="3781"/>
                  </a:lnTo>
                  <a:cubicBezTo>
                    <a:pt x="1355" y="4002"/>
                    <a:pt x="1198" y="4159"/>
                    <a:pt x="1009" y="4159"/>
                  </a:cubicBezTo>
                  <a:cubicBezTo>
                    <a:pt x="820" y="4159"/>
                    <a:pt x="662" y="4002"/>
                    <a:pt x="662" y="3781"/>
                  </a:cubicBezTo>
                  <a:lnTo>
                    <a:pt x="662" y="1072"/>
                  </a:lnTo>
                  <a:cubicBezTo>
                    <a:pt x="662" y="883"/>
                    <a:pt x="820" y="725"/>
                    <a:pt x="1009" y="725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3750"/>
                  </a:lnTo>
                  <a:cubicBezTo>
                    <a:pt x="0" y="4317"/>
                    <a:pt x="473" y="4790"/>
                    <a:pt x="1009" y="4790"/>
                  </a:cubicBezTo>
                  <a:cubicBezTo>
                    <a:pt x="1576" y="4790"/>
                    <a:pt x="2048" y="4317"/>
                    <a:pt x="2048" y="3750"/>
                  </a:cubicBezTo>
                  <a:lnTo>
                    <a:pt x="2048" y="1040"/>
                  </a:lnTo>
                  <a:cubicBezTo>
                    <a:pt x="2048" y="473"/>
                    <a:pt x="1607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1" name="Google Shape;6301;p53"/>
          <p:cNvGrpSpPr/>
          <p:nvPr/>
        </p:nvGrpSpPr>
        <p:grpSpPr>
          <a:xfrm>
            <a:off x="1406743" y="4076186"/>
            <a:ext cx="370764" cy="445375"/>
            <a:chOff x="-35814600" y="3202075"/>
            <a:chExt cx="242625" cy="291450"/>
          </a:xfrm>
        </p:grpSpPr>
        <p:sp>
          <p:nvSpPr>
            <p:cNvPr id="6302" name="Google Shape;6302;p53"/>
            <p:cNvSpPr/>
            <p:nvPr/>
          </p:nvSpPr>
          <p:spPr>
            <a:xfrm>
              <a:off x="-35814600" y="3202075"/>
              <a:ext cx="51225" cy="202450"/>
            </a:xfrm>
            <a:custGeom>
              <a:avLst/>
              <a:gdLst/>
              <a:ahLst/>
              <a:cxnLst/>
              <a:rect l="l" t="t" r="r" b="b"/>
              <a:pathLst>
                <a:path w="2049" h="8098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8097"/>
                  </a:lnTo>
                  <a:cubicBezTo>
                    <a:pt x="348" y="7782"/>
                    <a:pt x="820" y="7562"/>
                    <a:pt x="1387" y="7562"/>
                  </a:cubicBezTo>
                  <a:lnTo>
                    <a:pt x="2049" y="7562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3" name="Google Shape;6303;p53"/>
            <p:cNvSpPr/>
            <p:nvPr/>
          </p:nvSpPr>
          <p:spPr>
            <a:xfrm>
              <a:off x="-35814600" y="3407650"/>
              <a:ext cx="242625" cy="68550"/>
            </a:xfrm>
            <a:custGeom>
              <a:avLst/>
              <a:gdLst/>
              <a:ahLst/>
              <a:cxnLst/>
              <a:rect l="l" t="t" r="r" b="b"/>
              <a:pathLst>
                <a:path w="9705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00" y="2741"/>
                    <a:pt x="1356" y="2741"/>
                  </a:cubicBezTo>
                  <a:lnTo>
                    <a:pt x="4758" y="2741"/>
                  </a:lnTo>
                  <a:lnTo>
                    <a:pt x="4758" y="1733"/>
                  </a:lnTo>
                  <a:lnTo>
                    <a:pt x="1702" y="1733"/>
                  </a:lnTo>
                  <a:cubicBezTo>
                    <a:pt x="1513" y="1733"/>
                    <a:pt x="1356" y="1575"/>
                    <a:pt x="1356" y="1355"/>
                  </a:cubicBezTo>
                  <a:cubicBezTo>
                    <a:pt x="1356" y="1166"/>
                    <a:pt x="1513" y="1008"/>
                    <a:pt x="1702" y="1008"/>
                  </a:cubicBezTo>
                  <a:lnTo>
                    <a:pt x="9232" y="1008"/>
                  </a:lnTo>
                  <a:cubicBezTo>
                    <a:pt x="9263" y="851"/>
                    <a:pt x="9326" y="662"/>
                    <a:pt x="9452" y="536"/>
                  </a:cubicBezTo>
                  <a:cubicBezTo>
                    <a:pt x="9704" y="221"/>
                    <a:pt x="9484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4" name="Google Shape;6304;p53"/>
            <p:cNvSpPr/>
            <p:nvPr/>
          </p:nvSpPr>
          <p:spPr>
            <a:xfrm>
              <a:off x="-35627125" y="3450950"/>
              <a:ext cx="55150" cy="25250"/>
            </a:xfrm>
            <a:custGeom>
              <a:avLst/>
              <a:gdLst/>
              <a:ahLst/>
              <a:cxnLst/>
              <a:rect l="l" t="t" r="r" b="b"/>
              <a:pathLst>
                <a:path w="2206" h="1010" extrusionOk="0">
                  <a:moveTo>
                    <a:pt x="0" y="1"/>
                  </a:moveTo>
                  <a:lnTo>
                    <a:pt x="0" y="1009"/>
                  </a:lnTo>
                  <a:lnTo>
                    <a:pt x="1670" y="1009"/>
                  </a:lnTo>
                  <a:cubicBezTo>
                    <a:pt x="1953" y="1009"/>
                    <a:pt x="2205" y="788"/>
                    <a:pt x="1953" y="505"/>
                  </a:cubicBezTo>
                  <a:cubicBezTo>
                    <a:pt x="1827" y="347"/>
                    <a:pt x="1764" y="190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5" name="Google Shape;6305;p53"/>
            <p:cNvSpPr/>
            <p:nvPr/>
          </p:nvSpPr>
          <p:spPr>
            <a:xfrm>
              <a:off x="-35703525" y="3305250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701" y="0"/>
                  </a:moveTo>
                  <a:cubicBezTo>
                    <a:pt x="882" y="0"/>
                    <a:pt x="221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521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6" name="Google Shape;6306;p53"/>
            <p:cNvSpPr/>
            <p:nvPr/>
          </p:nvSpPr>
          <p:spPr>
            <a:xfrm>
              <a:off x="-35677550" y="3254050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316" y="1"/>
                    <a:pt x="1" y="284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cubicBezTo>
                    <a:pt x="1040" y="1324"/>
                    <a:pt x="1324" y="1040"/>
                    <a:pt x="1324" y="662"/>
                  </a:cubicBezTo>
                  <a:cubicBezTo>
                    <a:pt x="1324" y="284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7" name="Google Shape;6307;p53"/>
            <p:cNvSpPr/>
            <p:nvPr/>
          </p:nvSpPr>
          <p:spPr>
            <a:xfrm>
              <a:off x="-35746850" y="3202075"/>
              <a:ext cx="171725" cy="189050"/>
            </a:xfrm>
            <a:custGeom>
              <a:avLst/>
              <a:gdLst/>
              <a:ahLst/>
              <a:cxnLst/>
              <a:rect l="l" t="t" r="r" b="b"/>
              <a:pathLst>
                <a:path w="6869" h="7562" extrusionOk="0">
                  <a:moveTo>
                    <a:pt x="3434" y="1355"/>
                  </a:moveTo>
                  <a:cubicBezTo>
                    <a:pt x="4191" y="1355"/>
                    <a:pt x="4821" y="1985"/>
                    <a:pt x="4821" y="2741"/>
                  </a:cubicBezTo>
                  <a:cubicBezTo>
                    <a:pt x="4821" y="3088"/>
                    <a:pt x="4663" y="3403"/>
                    <a:pt x="4474" y="3655"/>
                  </a:cubicBezTo>
                  <a:cubicBezTo>
                    <a:pt x="5293" y="4033"/>
                    <a:pt x="5829" y="4852"/>
                    <a:pt x="5829" y="5829"/>
                  </a:cubicBezTo>
                  <a:cubicBezTo>
                    <a:pt x="5829" y="6018"/>
                    <a:pt x="5671" y="6175"/>
                    <a:pt x="5482" y="6175"/>
                  </a:cubicBezTo>
                  <a:lnTo>
                    <a:pt x="1387" y="6175"/>
                  </a:lnTo>
                  <a:cubicBezTo>
                    <a:pt x="1198" y="6175"/>
                    <a:pt x="1040" y="6018"/>
                    <a:pt x="1040" y="5829"/>
                  </a:cubicBezTo>
                  <a:cubicBezTo>
                    <a:pt x="1040" y="4852"/>
                    <a:pt x="1576" y="4033"/>
                    <a:pt x="2426" y="3655"/>
                  </a:cubicBezTo>
                  <a:cubicBezTo>
                    <a:pt x="2174" y="3403"/>
                    <a:pt x="2048" y="3088"/>
                    <a:pt x="2048" y="2741"/>
                  </a:cubicBezTo>
                  <a:cubicBezTo>
                    <a:pt x="2048" y="1985"/>
                    <a:pt x="2678" y="1355"/>
                    <a:pt x="3434" y="1355"/>
                  </a:cubicBezTo>
                  <a:close/>
                  <a:moveTo>
                    <a:pt x="0" y="0"/>
                  </a:moveTo>
                  <a:lnTo>
                    <a:pt x="0" y="7562"/>
                  </a:lnTo>
                  <a:lnTo>
                    <a:pt x="6868" y="7562"/>
                  </a:lnTo>
                  <a:lnTo>
                    <a:pt x="6868" y="1009"/>
                  </a:lnTo>
                  <a:cubicBezTo>
                    <a:pt x="6868" y="473"/>
                    <a:pt x="6396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08" name="Google Shape;6308;p53"/>
            <p:cNvSpPr/>
            <p:nvPr/>
          </p:nvSpPr>
          <p:spPr>
            <a:xfrm>
              <a:off x="-35677550" y="3450950"/>
              <a:ext cx="34675" cy="42575"/>
            </a:xfrm>
            <a:custGeom>
              <a:avLst/>
              <a:gdLst/>
              <a:ahLst/>
              <a:cxnLst/>
              <a:rect l="l" t="t" r="r" b="b"/>
              <a:pathLst>
                <a:path w="1387" h="1703" extrusionOk="0">
                  <a:moveTo>
                    <a:pt x="1" y="1"/>
                  </a:moveTo>
                  <a:lnTo>
                    <a:pt x="1" y="1702"/>
                  </a:lnTo>
                  <a:lnTo>
                    <a:pt x="505" y="1387"/>
                  </a:lnTo>
                  <a:cubicBezTo>
                    <a:pt x="536" y="1324"/>
                    <a:pt x="631" y="1324"/>
                    <a:pt x="694" y="1324"/>
                  </a:cubicBezTo>
                  <a:cubicBezTo>
                    <a:pt x="711" y="1316"/>
                    <a:pt x="725" y="1312"/>
                    <a:pt x="739" y="1312"/>
                  </a:cubicBezTo>
                  <a:cubicBezTo>
                    <a:pt x="776" y="1312"/>
                    <a:pt x="805" y="1341"/>
                    <a:pt x="851" y="1387"/>
                  </a:cubicBezTo>
                  <a:lnTo>
                    <a:pt x="1387" y="1702"/>
                  </a:ln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09" name="Google Shape;6309;p53"/>
          <p:cNvGrpSpPr/>
          <p:nvPr/>
        </p:nvGrpSpPr>
        <p:grpSpPr>
          <a:xfrm>
            <a:off x="1369437" y="4631471"/>
            <a:ext cx="445375" cy="445680"/>
            <a:chOff x="-35839800" y="3561025"/>
            <a:chExt cx="291450" cy="291650"/>
          </a:xfrm>
        </p:grpSpPr>
        <p:sp>
          <p:nvSpPr>
            <p:cNvPr id="6310" name="Google Shape;6310;p53"/>
            <p:cNvSpPr/>
            <p:nvPr/>
          </p:nvSpPr>
          <p:spPr>
            <a:xfrm>
              <a:off x="-35772850" y="3612425"/>
              <a:ext cx="155200" cy="142575"/>
            </a:xfrm>
            <a:custGeom>
              <a:avLst/>
              <a:gdLst/>
              <a:ahLst/>
              <a:cxnLst/>
              <a:rect l="l" t="t" r="r" b="b"/>
              <a:pathLst>
                <a:path w="6208" h="5703" extrusionOk="0">
                  <a:moveTo>
                    <a:pt x="3088" y="693"/>
                  </a:moveTo>
                  <a:cubicBezTo>
                    <a:pt x="3655" y="693"/>
                    <a:pt x="4128" y="1166"/>
                    <a:pt x="4128" y="1733"/>
                  </a:cubicBezTo>
                  <a:cubicBezTo>
                    <a:pt x="4128" y="2174"/>
                    <a:pt x="3844" y="2552"/>
                    <a:pt x="3466" y="2710"/>
                  </a:cubicBezTo>
                  <a:lnTo>
                    <a:pt x="3466" y="3119"/>
                  </a:lnTo>
                  <a:cubicBezTo>
                    <a:pt x="3466" y="3308"/>
                    <a:pt x="3309" y="3466"/>
                    <a:pt x="3088" y="3466"/>
                  </a:cubicBezTo>
                  <a:cubicBezTo>
                    <a:pt x="2899" y="3466"/>
                    <a:pt x="2742" y="3308"/>
                    <a:pt x="2742" y="3119"/>
                  </a:cubicBezTo>
                  <a:lnTo>
                    <a:pt x="2742" y="2710"/>
                  </a:lnTo>
                  <a:cubicBezTo>
                    <a:pt x="2742" y="2426"/>
                    <a:pt x="2931" y="2174"/>
                    <a:pt x="3214" y="2080"/>
                  </a:cubicBezTo>
                  <a:cubicBezTo>
                    <a:pt x="3340" y="2048"/>
                    <a:pt x="3466" y="1891"/>
                    <a:pt x="3466" y="1765"/>
                  </a:cubicBezTo>
                  <a:cubicBezTo>
                    <a:pt x="3466" y="1576"/>
                    <a:pt x="3309" y="1418"/>
                    <a:pt x="3088" y="1418"/>
                  </a:cubicBezTo>
                  <a:cubicBezTo>
                    <a:pt x="2899" y="1418"/>
                    <a:pt x="2742" y="1576"/>
                    <a:pt x="2742" y="1765"/>
                  </a:cubicBezTo>
                  <a:cubicBezTo>
                    <a:pt x="2742" y="1954"/>
                    <a:pt x="2584" y="2111"/>
                    <a:pt x="2395" y="2111"/>
                  </a:cubicBezTo>
                  <a:cubicBezTo>
                    <a:pt x="2206" y="2111"/>
                    <a:pt x="2049" y="1954"/>
                    <a:pt x="2049" y="1765"/>
                  </a:cubicBezTo>
                  <a:cubicBezTo>
                    <a:pt x="2080" y="1166"/>
                    <a:pt x="2553" y="693"/>
                    <a:pt x="3088" y="693"/>
                  </a:cubicBezTo>
                  <a:close/>
                  <a:moveTo>
                    <a:pt x="3088" y="3781"/>
                  </a:moveTo>
                  <a:cubicBezTo>
                    <a:pt x="3309" y="3781"/>
                    <a:pt x="3466" y="3938"/>
                    <a:pt x="3466" y="4127"/>
                  </a:cubicBezTo>
                  <a:cubicBezTo>
                    <a:pt x="3466" y="4317"/>
                    <a:pt x="3309" y="4474"/>
                    <a:pt x="3088" y="4474"/>
                  </a:cubicBezTo>
                  <a:cubicBezTo>
                    <a:pt x="2899" y="4474"/>
                    <a:pt x="2742" y="4317"/>
                    <a:pt x="2742" y="4127"/>
                  </a:cubicBezTo>
                  <a:cubicBezTo>
                    <a:pt x="2742" y="3938"/>
                    <a:pt x="2899" y="3781"/>
                    <a:pt x="3088" y="3781"/>
                  </a:cubicBezTo>
                  <a:close/>
                  <a:moveTo>
                    <a:pt x="347" y="0"/>
                  </a:moveTo>
                  <a:cubicBezTo>
                    <a:pt x="158" y="32"/>
                    <a:pt x="1" y="189"/>
                    <a:pt x="1" y="347"/>
                  </a:cubicBezTo>
                  <a:lnTo>
                    <a:pt x="1" y="5010"/>
                  </a:lnTo>
                  <a:lnTo>
                    <a:pt x="694" y="5703"/>
                  </a:lnTo>
                  <a:cubicBezTo>
                    <a:pt x="1371" y="5088"/>
                    <a:pt x="2238" y="4781"/>
                    <a:pt x="3104" y="4781"/>
                  </a:cubicBezTo>
                  <a:cubicBezTo>
                    <a:pt x="3970" y="4781"/>
                    <a:pt x="4837" y="5088"/>
                    <a:pt x="5514" y="5703"/>
                  </a:cubicBezTo>
                  <a:lnTo>
                    <a:pt x="6207" y="5010"/>
                  </a:lnTo>
                  <a:lnTo>
                    <a:pt x="6207" y="347"/>
                  </a:lnTo>
                  <a:cubicBezTo>
                    <a:pt x="6207" y="158"/>
                    <a:pt x="6050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1" name="Google Shape;6311;p53"/>
            <p:cNvSpPr/>
            <p:nvPr/>
          </p:nvSpPr>
          <p:spPr>
            <a:xfrm>
              <a:off x="-35621625" y="3694325"/>
              <a:ext cx="73275" cy="143375"/>
            </a:xfrm>
            <a:custGeom>
              <a:avLst/>
              <a:gdLst/>
              <a:ahLst/>
              <a:cxnLst/>
              <a:rect l="l" t="t" r="r" b="b"/>
              <a:pathLst>
                <a:path w="2931" h="5735" extrusionOk="0">
                  <a:moveTo>
                    <a:pt x="2931" y="1"/>
                  </a:moveTo>
                  <a:lnTo>
                    <a:pt x="1" y="2899"/>
                  </a:lnTo>
                  <a:lnTo>
                    <a:pt x="2805" y="5735"/>
                  </a:lnTo>
                  <a:cubicBezTo>
                    <a:pt x="2868" y="5609"/>
                    <a:pt x="2931" y="5451"/>
                    <a:pt x="2931" y="5294"/>
                  </a:cubicBezTo>
                  <a:lnTo>
                    <a:pt x="293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2" name="Google Shape;6312;p53"/>
            <p:cNvSpPr/>
            <p:nvPr/>
          </p:nvSpPr>
          <p:spPr>
            <a:xfrm>
              <a:off x="-35827200" y="3748675"/>
              <a:ext cx="263100" cy="104000"/>
            </a:xfrm>
            <a:custGeom>
              <a:avLst/>
              <a:gdLst/>
              <a:ahLst/>
              <a:cxnLst/>
              <a:rect l="l" t="t" r="r" b="b"/>
              <a:pathLst>
                <a:path w="10524" h="4160" extrusionOk="0">
                  <a:moveTo>
                    <a:pt x="5235" y="1"/>
                  </a:moveTo>
                  <a:cubicBezTo>
                    <a:pt x="4482" y="1"/>
                    <a:pt x="3734" y="284"/>
                    <a:pt x="3183" y="851"/>
                  </a:cubicBezTo>
                  <a:lnTo>
                    <a:pt x="1" y="4033"/>
                  </a:lnTo>
                  <a:cubicBezTo>
                    <a:pt x="158" y="4128"/>
                    <a:pt x="316" y="4159"/>
                    <a:pt x="473" y="4159"/>
                  </a:cubicBezTo>
                  <a:lnTo>
                    <a:pt x="10082" y="4159"/>
                  </a:lnTo>
                  <a:cubicBezTo>
                    <a:pt x="10240" y="4159"/>
                    <a:pt x="10398" y="4128"/>
                    <a:pt x="10524" y="4033"/>
                  </a:cubicBezTo>
                  <a:lnTo>
                    <a:pt x="7310" y="851"/>
                  </a:lnTo>
                  <a:cubicBezTo>
                    <a:pt x="6743" y="284"/>
                    <a:pt x="5987" y="1"/>
                    <a:pt x="5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3" name="Google Shape;6313;p53"/>
            <p:cNvSpPr/>
            <p:nvPr/>
          </p:nvSpPr>
          <p:spPr>
            <a:xfrm>
              <a:off x="-35831925" y="3635275"/>
              <a:ext cx="41775" cy="85075"/>
            </a:xfrm>
            <a:custGeom>
              <a:avLst/>
              <a:gdLst/>
              <a:ahLst/>
              <a:cxnLst/>
              <a:rect l="l" t="t" r="r" b="b"/>
              <a:pathLst>
                <a:path w="1671" h="3403" extrusionOk="0">
                  <a:moveTo>
                    <a:pt x="1671" y="0"/>
                  </a:moveTo>
                  <a:lnTo>
                    <a:pt x="1" y="1701"/>
                  </a:lnTo>
                  <a:lnTo>
                    <a:pt x="1671" y="3403"/>
                  </a:lnTo>
                  <a:lnTo>
                    <a:pt x="167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4" name="Google Shape;6314;p53"/>
            <p:cNvSpPr/>
            <p:nvPr/>
          </p:nvSpPr>
          <p:spPr>
            <a:xfrm>
              <a:off x="-35601150" y="3635275"/>
              <a:ext cx="43350" cy="85075"/>
            </a:xfrm>
            <a:custGeom>
              <a:avLst/>
              <a:gdLst/>
              <a:ahLst/>
              <a:cxnLst/>
              <a:rect l="l" t="t" r="r" b="b"/>
              <a:pathLst>
                <a:path w="1734" h="3403" extrusionOk="0">
                  <a:moveTo>
                    <a:pt x="1" y="0"/>
                  </a:moveTo>
                  <a:lnTo>
                    <a:pt x="1" y="3403"/>
                  </a:lnTo>
                  <a:lnTo>
                    <a:pt x="1734" y="170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5" name="Google Shape;6315;p53"/>
            <p:cNvSpPr/>
            <p:nvPr/>
          </p:nvSpPr>
          <p:spPr>
            <a:xfrm>
              <a:off x="-35750000" y="3561025"/>
              <a:ext cx="111075" cy="35675"/>
            </a:xfrm>
            <a:custGeom>
              <a:avLst/>
              <a:gdLst/>
              <a:ahLst/>
              <a:cxnLst/>
              <a:rect l="l" t="t" r="r" b="b"/>
              <a:pathLst>
                <a:path w="4443" h="1427" extrusionOk="0">
                  <a:moveTo>
                    <a:pt x="2182" y="1"/>
                  </a:moveTo>
                  <a:cubicBezTo>
                    <a:pt x="1686" y="1"/>
                    <a:pt x="1198" y="182"/>
                    <a:pt x="851" y="544"/>
                  </a:cubicBezTo>
                  <a:lnTo>
                    <a:pt x="0" y="1426"/>
                  </a:lnTo>
                  <a:lnTo>
                    <a:pt x="4443" y="1426"/>
                  </a:lnTo>
                  <a:lnTo>
                    <a:pt x="3560" y="544"/>
                  </a:lnTo>
                  <a:cubicBezTo>
                    <a:pt x="3182" y="182"/>
                    <a:pt x="2678" y="1"/>
                    <a:pt x="21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16" name="Google Shape;6316;p53"/>
            <p:cNvSpPr/>
            <p:nvPr/>
          </p:nvSpPr>
          <p:spPr>
            <a:xfrm>
              <a:off x="-35839800" y="3694325"/>
              <a:ext cx="72500" cy="143375"/>
            </a:xfrm>
            <a:custGeom>
              <a:avLst/>
              <a:gdLst/>
              <a:ahLst/>
              <a:cxnLst/>
              <a:rect l="l" t="t" r="r" b="b"/>
              <a:pathLst>
                <a:path w="2900" h="5735" extrusionOk="0">
                  <a:moveTo>
                    <a:pt x="1" y="1"/>
                  </a:moveTo>
                  <a:lnTo>
                    <a:pt x="1" y="5294"/>
                  </a:lnTo>
                  <a:cubicBezTo>
                    <a:pt x="1" y="5451"/>
                    <a:pt x="32" y="5609"/>
                    <a:pt x="95" y="5735"/>
                  </a:cubicBezTo>
                  <a:lnTo>
                    <a:pt x="2899" y="289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17" name="Google Shape;6317;p53"/>
          <p:cNvSpPr/>
          <p:nvPr/>
        </p:nvSpPr>
        <p:spPr>
          <a:xfrm>
            <a:off x="1365767" y="5180117"/>
            <a:ext cx="447781" cy="445375"/>
          </a:xfrm>
          <a:custGeom>
            <a:avLst/>
            <a:gdLst/>
            <a:ahLst/>
            <a:cxnLst/>
            <a:rect l="l" t="t" r="r" b="b"/>
            <a:pathLst>
              <a:path w="11721" h="11658" extrusionOk="0">
                <a:moveTo>
                  <a:pt x="6144" y="2773"/>
                </a:moveTo>
                <a:cubicBezTo>
                  <a:pt x="7467" y="2868"/>
                  <a:pt x="8570" y="3813"/>
                  <a:pt x="8885" y="5042"/>
                </a:cubicBezTo>
                <a:cubicBezTo>
                  <a:pt x="8917" y="5231"/>
                  <a:pt x="8791" y="5388"/>
                  <a:pt x="8633" y="5483"/>
                </a:cubicBezTo>
                <a:cubicBezTo>
                  <a:pt x="8613" y="5486"/>
                  <a:pt x="8594" y="5487"/>
                  <a:pt x="8575" y="5487"/>
                </a:cubicBezTo>
                <a:cubicBezTo>
                  <a:pt x="8412" y="5487"/>
                  <a:pt x="8277" y="5372"/>
                  <a:pt x="8192" y="5231"/>
                </a:cubicBezTo>
                <a:cubicBezTo>
                  <a:pt x="7972" y="4254"/>
                  <a:pt x="7089" y="3561"/>
                  <a:pt x="6113" y="3466"/>
                </a:cubicBezTo>
                <a:cubicBezTo>
                  <a:pt x="5924" y="3466"/>
                  <a:pt x="5798" y="3277"/>
                  <a:pt x="5798" y="3120"/>
                </a:cubicBezTo>
                <a:cubicBezTo>
                  <a:pt x="5798" y="2868"/>
                  <a:pt x="5955" y="2773"/>
                  <a:pt x="6144" y="2773"/>
                </a:cubicBezTo>
                <a:close/>
                <a:moveTo>
                  <a:pt x="6222" y="1414"/>
                </a:moveTo>
                <a:cubicBezTo>
                  <a:pt x="6238" y="1414"/>
                  <a:pt x="6254" y="1416"/>
                  <a:pt x="6270" y="1418"/>
                </a:cubicBezTo>
                <a:cubicBezTo>
                  <a:pt x="8161" y="1576"/>
                  <a:pt x="9862" y="2962"/>
                  <a:pt x="10240" y="5136"/>
                </a:cubicBezTo>
                <a:cubicBezTo>
                  <a:pt x="10303" y="5325"/>
                  <a:pt x="10177" y="5483"/>
                  <a:pt x="9988" y="5514"/>
                </a:cubicBezTo>
                <a:cubicBezTo>
                  <a:pt x="9960" y="5518"/>
                  <a:pt x="9934" y="5520"/>
                  <a:pt x="9908" y="5520"/>
                </a:cubicBezTo>
                <a:cubicBezTo>
                  <a:pt x="9730" y="5520"/>
                  <a:pt x="9606" y="5424"/>
                  <a:pt x="9578" y="5231"/>
                </a:cubicBezTo>
                <a:cubicBezTo>
                  <a:pt x="9263" y="3466"/>
                  <a:pt x="7846" y="2238"/>
                  <a:pt x="6239" y="2143"/>
                </a:cubicBezTo>
                <a:cubicBezTo>
                  <a:pt x="6050" y="2143"/>
                  <a:pt x="5924" y="1923"/>
                  <a:pt x="5924" y="1765"/>
                </a:cubicBezTo>
                <a:cubicBezTo>
                  <a:pt x="5924" y="1563"/>
                  <a:pt x="6055" y="1414"/>
                  <a:pt x="6222" y="1414"/>
                </a:cubicBezTo>
                <a:close/>
                <a:moveTo>
                  <a:pt x="5907" y="4124"/>
                </a:moveTo>
                <a:cubicBezTo>
                  <a:pt x="5923" y="4124"/>
                  <a:pt x="5939" y="4125"/>
                  <a:pt x="5955" y="4128"/>
                </a:cubicBezTo>
                <a:cubicBezTo>
                  <a:pt x="6680" y="4191"/>
                  <a:pt x="7247" y="4663"/>
                  <a:pt x="7499" y="5325"/>
                </a:cubicBezTo>
                <a:cubicBezTo>
                  <a:pt x="7530" y="5514"/>
                  <a:pt x="7467" y="5672"/>
                  <a:pt x="7247" y="5766"/>
                </a:cubicBezTo>
                <a:cubicBezTo>
                  <a:pt x="7223" y="5770"/>
                  <a:pt x="7199" y="5772"/>
                  <a:pt x="7177" y="5772"/>
                </a:cubicBezTo>
                <a:cubicBezTo>
                  <a:pt x="7019" y="5772"/>
                  <a:pt x="6892" y="5679"/>
                  <a:pt x="6837" y="5514"/>
                </a:cubicBezTo>
                <a:cubicBezTo>
                  <a:pt x="6711" y="5136"/>
                  <a:pt x="6365" y="4852"/>
                  <a:pt x="5924" y="4821"/>
                </a:cubicBezTo>
                <a:cubicBezTo>
                  <a:pt x="5735" y="4821"/>
                  <a:pt x="5609" y="4663"/>
                  <a:pt x="5609" y="4443"/>
                </a:cubicBezTo>
                <a:cubicBezTo>
                  <a:pt x="5609" y="4270"/>
                  <a:pt x="5740" y="4124"/>
                  <a:pt x="5907" y="4124"/>
                </a:cubicBezTo>
                <a:close/>
                <a:moveTo>
                  <a:pt x="3385" y="3199"/>
                </a:moveTo>
                <a:cubicBezTo>
                  <a:pt x="3455" y="3199"/>
                  <a:pt x="3527" y="3225"/>
                  <a:pt x="3592" y="3277"/>
                </a:cubicBezTo>
                <a:lnTo>
                  <a:pt x="4695" y="4096"/>
                </a:lnTo>
                <a:cubicBezTo>
                  <a:pt x="4853" y="4222"/>
                  <a:pt x="4884" y="4411"/>
                  <a:pt x="4790" y="4569"/>
                </a:cubicBezTo>
                <a:lnTo>
                  <a:pt x="4159" y="5388"/>
                </a:lnTo>
                <a:lnTo>
                  <a:pt x="6869" y="7436"/>
                </a:lnTo>
                <a:lnTo>
                  <a:pt x="7499" y="6617"/>
                </a:lnTo>
                <a:cubicBezTo>
                  <a:pt x="7572" y="6525"/>
                  <a:pt x="7667" y="6476"/>
                  <a:pt x="7765" y="6476"/>
                </a:cubicBezTo>
                <a:cubicBezTo>
                  <a:pt x="7835" y="6476"/>
                  <a:pt x="7906" y="6501"/>
                  <a:pt x="7972" y="6554"/>
                </a:cubicBezTo>
                <a:lnTo>
                  <a:pt x="9074" y="7373"/>
                </a:lnTo>
                <a:cubicBezTo>
                  <a:pt x="9232" y="7499"/>
                  <a:pt x="9263" y="7688"/>
                  <a:pt x="9137" y="7845"/>
                </a:cubicBezTo>
                <a:lnTo>
                  <a:pt x="8507" y="8665"/>
                </a:lnTo>
                <a:cubicBezTo>
                  <a:pt x="8225" y="9022"/>
                  <a:pt x="7819" y="9211"/>
                  <a:pt x="7403" y="9211"/>
                </a:cubicBezTo>
                <a:cubicBezTo>
                  <a:pt x="7123" y="9211"/>
                  <a:pt x="6839" y="9126"/>
                  <a:pt x="6585" y="8948"/>
                </a:cubicBezTo>
                <a:lnTo>
                  <a:pt x="2773" y="6081"/>
                </a:lnTo>
                <a:cubicBezTo>
                  <a:pt x="2143" y="5672"/>
                  <a:pt x="2017" y="4821"/>
                  <a:pt x="2490" y="4191"/>
                </a:cubicBezTo>
                <a:lnTo>
                  <a:pt x="3120" y="3340"/>
                </a:lnTo>
                <a:cubicBezTo>
                  <a:pt x="3193" y="3248"/>
                  <a:pt x="3288" y="3199"/>
                  <a:pt x="3385" y="3199"/>
                </a:cubicBezTo>
                <a:close/>
                <a:moveTo>
                  <a:pt x="5829" y="1"/>
                </a:moveTo>
                <a:cubicBezTo>
                  <a:pt x="2647" y="1"/>
                  <a:pt x="1" y="2647"/>
                  <a:pt x="1" y="5829"/>
                </a:cubicBezTo>
                <a:cubicBezTo>
                  <a:pt x="64" y="9011"/>
                  <a:pt x="2647" y="11658"/>
                  <a:pt x="5892" y="11658"/>
                </a:cubicBezTo>
                <a:cubicBezTo>
                  <a:pt x="6900" y="11658"/>
                  <a:pt x="7940" y="11374"/>
                  <a:pt x="8822" y="10838"/>
                </a:cubicBezTo>
                <a:lnTo>
                  <a:pt x="11248" y="11626"/>
                </a:lnTo>
                <a:cubicBezTo>
                  <a:pt x="11272" y="11634"/>
                  <a:pt x="11299" y="11638"/>
                  <a:pt x="11329" y="11638"/>
                </a:cubicBezTo>
                <a:cubicBezTo>
                  <a:pt x="11417" y="11638"/>
                  <a:pt x="11524" y="11602"/>
                  <a:pt x="11595" y="11531"/>
                </a:cubicBezTo>
                <a:cubicBezTo>
                  <a:pt x="11658" y="11468"/>
                  <a:pt x="11721" y="11311"/>
                  <a:pt x="11658" y="11185"/>
                </a:cubicBezTo>
                <a:lnTo>
                  <a:pt x="10838" y="8791"/>
                </a:lnTo>
                <a:cubicBezTo>
                  <a:pt x="11406" y="7877"/>
                  <a:pt x="11658" y="6869"/>
                  <a:pt x="11658" y="5829"/>
                </a:cubicBezTo>
                <a:cubicBezTo>
                  <a:pt x="11658" y="2647"/>
                  <a:pt x="9043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18" name="Google Shape;6318;p53"/>
          <p:cNvGrpSpPr/>
          <p:nvPr/>
        </p:nvGrpSpPr>
        <p:grpSpPr>
          <a:xfrm>
            <a:off x="4187350" y="4076185"/>
            <a:ext cx="449932" cy="445375"/>
            <a:chOff x="-34003850" y="3227275"/>
            <a:chExt cx="294432" cy="291450"/>
          </a:xfrm>
        </p:grpSpPr>
        <p:sp>
          <p:nvSpPr>
            <p:cNvPr id="6319" name="Google Shape;6319;p53"/>
            <p:cNvSpPr/>
            <p:nvPr/>
          </p:nvSpPr>
          <p:spPr>
            <a:xfrm>
              <a:off x="-33849965" y="3319982"/>
              <a:ext cx="128425" cy="49625"/>
            </a:xfrm>
            <a:custGeom>
              <a:avLst/>
              <a:gdLst/>
              <a:ahLst/>
              <a:cxnLst/>
              <a:rect l="l" t="t" r="r" b="b"/>
              <a:pathLst>
                <a:path w="5137" h="1985" extrusionOk="0">
                  <a:moveTo>
                    <a:pt x="473" y="0"/>
                  </a:moveTo>
                  <a:cubicBezTo>
                    <a:pt x="316" y="0"/>
                    <a:pt x="158" y="32"/>
                    <a:pt x="1" y="126"/>
                  </a:cubicBezTo>
                  <a:lnTo>
                    <a:pt x="2521" y="1985"/>
                  </a:lnTo>
                  <a:lnTo>
                    <a:pt x="5136" y="158"/>
                  </a:lnTo>
                  <a:cubicBezTo>
                    <a:pt x="4979" y="32"/>
                    <a:pt x="4790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0" name="Google Shape;6320;p53"/>
            <p:cNvSpPr/>
            <p:nvPr/>
          </p:nvSpPr>
          <p:spPr>
            <a:xfrm>
              <a:off x="-33863018" y="3334042"/>
              <a:ext cx="153600" cy="103200"/>
            </a:xfrm>
            <a:custGeom>
              <a:avLst/>
              <a:gdLst/>
              <a:ahLst/>
              <a:cxnLst/>
              <a:rect l="l" t="t" r="r" b="b"/>
              <a:pathLst>
                <a:path w="6144" h="4128" extrusionOk="0">
                  <a:moveTo>
                    <a:pt x="63" y="1"/>
                  </a:moveTo>
                  <a:cubicBezTo>
                    <a:pt x="32" y="127"/>
                    <a:pt x="0" y="284"/>
                    <a:pt x="0" y="379"/>
                  </a:cubicBezTo>
                  <a:lnTo>
                    <a:pt x="0" y="3120"/>
                  </a:lnTo>
                  <a:cubicBezTo>
                    <a:pt x="0" y="3655"/>
                    <a:pt x="473" y="4128"/>
                    <a:pt x="1040" y="4128"/>
                  </a:cubicBezTo>
                  <a:lnTo>
                    <a:pt x="5136" y="4128"/>
                  </a:lnTo>
                  <a:cubicBezTo>
                    <a:pt x="5671" y="4128"/>
                    <a:pt x="6144" y="3655"/>
                    <a:pt x="6144" y="3120"/>
                  </a:cubicBezTo>
                  <a:lnTo>
                    <a:pt x="6144" y="379"/>
                  </a:lnTo>
                  <a:cubicBezTo>
                    <a:pt x="6144" y="284"/>
                    <a:pt x="6112" y="190"/>
                    <a:pt x="6112" y="64"/>
                  </a:cubicBezTo>
                  <a:lnTo>
                    <a:pt x="3277" y="2048"/>
                  </a:lnTo>
                  <a:cubicBezTo>
                    <a:pt x="3214" y="2080"/>
                    <a:pt x="3151" y="2080"/>
                    <a:pt x="3056" y="2080"/>
                  </a:cubicBezTo>
                  <a:cubicBezTo>
                    <a:pt x="2993" y="2080"/>
                    <a:pt x="2962" y="2080"/>
                    <a:pt x="2867" y="2048"/>
                  </a:cubicBezTo>
                  <a:lnTo>
                    <a:pt x="6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1" name="Google Shape;6321;p53"/>
            <p:cNvSpPr/>
            <p:nvPr/>
          </p:nvSpPr>
          <p:spPr>
            <a:xfrm>
              <a:off x="-34003850" y="327925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81" y="2017"/>
                  </a:moveTo>
                  <a:cubicBezTo>
                    <a:pt x="3970" y="2017"/>
                    <a:pt x="4128" y="2175"/>
                    <a:pt x="4128" y="2364"/>
                  </a:cubicBezTo>
                  <a:cubicBezTo>
                    <a:pt x="4128" y="2584"/>
                    <a:pt x="3970" y="2742"/>
                    <a:pt x="3781" y="2742"/>
                  </a:cubicBezTo>
                  <a:lnTo>
                    <a:pt x="1702" y="2742"/>
                  </a:lnTo>
                  <a:cubicBezTo>
                    <a:pt x="1482" y="2742"/>
                    <a:pt x="1324" y="2584"/>
                    <a:pt x="1324" y="2364"/>
                  </a:cubicBezTo>
                  <a:cubicBezTo>
                    <a:pt x="1324" y="2175"/>
                    <a:pt x="1482" y="2017"/>
                    <a:pt x="1702" y="2017"/>
                  </a:cubicBezTo>
                  <a:close/>
                  <a:moveTo>
                    <a:pt x="3057" y="3403"/>
                  </a:moveTo>
                  <a:cubicBezTo>
                    <a:pt x="3277" y="3403"/>
                    <a:pt x="3435" y="3561"/>
                    <a:pt x="3435" y="3750"/>
                  </a:cubicBezTo>
                  <a:cubicBezTo>
                    <a:pt x="3466" y="3939"/>
                    <a:pt x="3277" y="4096"/>
                    <a:pt x="3057" y="4096"/>
                  </a:cubicBezTo>
                  <a:lnTo>
                    <a:pt x="1702" y="4096"/>
                  </a:lnTo>
                  <a:cubicBezTo>
                    <a:pt x="1482" y="4096"/>
                    <a:pt x="1324" y="3939"/>
                    <a:pt x="1324" y="3750"/>
                  </a:cubicBezTo>
                  <a:cubicBezTo>
                    <a:pt x="1324" y="3561"/>
                    <a:pt x="1482" y="3403"/>
                    <a:pt x="1702" y="3403"/>
                  </a:cubicBezTo>
                  <a:close/>
                  <a:moveTo>
                    <a:pt x="2395" y="4790"/>
                  </a:moveTo>
                  <a:cubicBezTo>
                    <a:pt x="2584" y="4790"/>
                    <a:pt x="2742" y="4947"/>
                    <a:pt x="2742" y="5136"/>
                  </a:cubicBezTo>
                  <a:cubicBezTo>
                    <a:pt x="2742" y="5325"/>
                    <a:pt x="2584" y="5483"/>
                    <a:pt x="2395" y="5483"/>
                  </a:cubicBezTo>
                  <a:lnTo>
                    <a:pt x="1702" y="5483"/>
                  </a:lnTo>
                  <a:cubicBezTo>
                    <a:pt x="1482" y="5483"/>
                    <a:pt x="1324" y="5325"/>
                    <a:pt x="1324" y="5136"/>
                  </a:cubicBezTo>
                  <a:cubicBezTo>
                    <a:pt x="1324" y="4947"/>
                    <a:pt x="1482" y="4790"/>
                    <a:pt x="1702" y="4790"/>
                  </a:cubicBezTo>
                  <a:close/>
                  <a:moveTo>
                    <a:pt x="1" y="1"/>
                  </a:moveTo>
                  <a:lnTo>
                    <a:pt x="1" y="7530"/>
                  </a:lnTo>
                  <a:lnTo>
                    <a:pt x="7562" y="7530"/>
                  </a:lnTo>
                  <a:lnTo>
                    <a:pt x="7562" y="6837"/>
                  </a:lnTo>
                  <a:lnTo>
                    <a:pt x="6522" y="6837"/>
                  </a:lnTo>
                  <a:cubicBezTo>
                    <a:pt x="5577" y="6837"/>
                    <a:pt x="4853" y="6081"/>
                    <a:pt x="4853" y="5136"/>
                  </a:cubicBezTo>
                  <a:lnTo>
                    <a:pt x="4853" y="2395"/>
                  </a:lnTo>
                  <a:cubicBezTo>
                    <a:pt x="4853" y="1450"/>
                    <a:pt x="5577" y="725"/>
                    <a:pt x="6522" y="725"/>
                  </a:cubicBezTo>
                  <a:lnTo>
                    <a:pt x="7562" y="725"/>
                  </a:lnTo>
                  <a:lnTo>
                    <a:pt x="75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2" name="Google Shape;6322;p53"/>
            <p:cNvSpPr/>
            <p:nvPr/>
          </p:nvSpPr>
          <p:spPr>
            <a:xfrm>
              <a:off x="-34003850" y="3227275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62" y="1387"/>
                  </a:lnTo>
                  <a:lnTo>
                    <a:pt x="7562" y="1040"/>
                  </a:lnTo>
                  <a:cubicBezTo>
                    <a:pt x="7562" y="473"/>
                    <a:pt x="7089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3" name="Google Shape;6323;p53"/>
            <p:cNvSpPr/>
            <p:nvPr/>
          </p:nvSpPr>
          <p:spPr>
            <a:xfrm>
              <a:off x="-34003850" y="3484050"/>
              <a:ext cx="189050" cy="34675"/>
            </a:xfrm>
            <a:custGeom>
              <a:avLst/>
              <a:gdLst/>
              <a:ahLst/>
              <a:cxnLst/>
              <a:rect l="l" t="t" r="r" b="b"/>
              <a:pathLst>
                <a:path w="7562" h="1387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945"/>
                    <a:pt x="442" y="1386"/>
                    <a:pt x="1009" y="1386"/>
                  </a:cubicBezTo>
                  <a:lnTo>
                    <a:pt x="6522" y="1386"/>
                  </a:lnTo>
                  <a:cubicBezTo>
                    <a:pt x="7089" y="1386"/>
                    <a:pt x="7562" y="914"/>
                    <a:pt x="7562" y="347"/>
                  </a:cubicBezTo>
                  <a:lnTo>
                    <a:pt x="75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24" name="Google Shape;6324;p53"/>
          <p:cNvGrpSpPr/>
          <p:nvPr/>
        </p:nvGrpSpPr>
        <p:grpSpPr>
          <a:xfrm>
            <a:off x="4186769" y="4631183"/>
            <a:ext cx="446559" cy="446253"/>
            <a:chOff x="-34004625" y="3585850"/>
            <a:chExt cx="292225" cy="292025"/>
          </a:xfrm>
        </p:grpSpPr>
        <p:sp>
          <p:nvSpPr>
            <p:cNvPr id="6325" name="Google Shape;6325;p53"/>
            <p:cNvSpPr/>
            <p:nvPr/>
          </p:nvSpPr>
          <p:spPr>
            <a:xfrm>
              <a:off x="-33832150" y="3585850"/>
              <a:ext cx="103200" cy="154200"/>
            </a:xfrm>
            <a:custGeom>
              <a:avLst/>
              <a:gdLst/>
              <a:ahLst/>
              <a:cxnLst/>
              <a:rect l="l" t="t" r="r" b="b"/>
              <a:pathLst>
                <a:path w="4128" h="6168" extrusionOk="0">
                  <a:moveTo>
                    <a:pt x="2426" y="1"/>
                  </a:moveTo>
                  <a:cubicBezTo>
                    <a:pt x="2286" y="1"/>
                    <a:pt x="2136" y="77"/>
                    <a:pt x="2112" y="244"/>
                  </a:cubicBezTo>
                  <a:lnTo>
                    <a:pt x="64" y="5064"/>
                  </a:lnTo>
                  <a:cubicBezTo>
                    <a:pt x="1" y="5222"/>
                    <a:pt x="64" y="5474"/>
                    <a:pt x="253" y="5506"/>
                  </a:cubicBezTo>
                  <a:cubicBezTo>
                    <a:pt x="295" y="5531"/>
                    <a:pt x="342" y="5543"/>
                    <a:pt x="389" y="5543"/>
                  </a:cubicBezTo>
                  <a:cubicBezTo>
                    <a:pt x="517" y="5543"/>
                    <a:pt x="648" y="5455"/>
                    <a:pt x="694" y="5317"/>
                  </a:cubicBezTo>
                  <a:lnTo>
                    <a:pt x="1261" y="4025"/>
                  </a:lnTo>
                  <a:cubicBezTo>
                    <a:pt x="1419" y="4088"/>
                    <a:pt x="1576" y="4119"/>
                    <a:pt x="1765" y="4119"/>
                  </a:cubicBezTo>
                  <a:cubicBezTo>
                    <a:pt x="1891" y="4119"/>
                    <a:pt x="1986" y="4088"/>
                    <a:pt x="2112" y="4056"/>
                  </a:cubicBezTo>
                  <a:lnTo>
                    <a:pt x="2112" y="4844"/>
                  </a:lnTo>
                  <a:cubicBezTo>
                    <a:pt x="1450" y="4970"/>
                    <a:pt x="946" y="5506"/>
                    <a:pt x="789" y="6167"/>
                  </a:cubicBezTo>
                  <a:lnTo>
                    <a:pt x="4128" y="6167"/>
                  </a:lnTo>
                  <a:cubicBezTo>
                    <a:pt x="4002" y="5506"/>
                    <a:pt x="3466" y="5001"/>
                    <a:pt x="2773" y="4844"/>
                  </a:cubicBezTo>
                  <a:lnTo>
                    <a:pt x="2773" y="3143"/>
                  </a:lnTo>
                  <a:cubicBezTo>
                    <a:pt x="2773" y="2670"/>
                    <a:pt x="2458" y="2324"/>
                    <a:pt x="2080" y="2166"/>
                  </a:cubicBezTo>
                  <a:lnTo>
                    <a:pt x="2773" y="496"/>
                  </a:lnTo>
                  <a:cubicBezTo>
                    <a:pt x="2773" y="307"/>
                    <a:pt x="2710" y="118"/>
                    <a:pt x="2553" y="24"/>
                  </a:cubicBezTo>
                  <a:cubicBezTo>
                    <a:pt x="2515" y="8"/>
                    <a:pt x="247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6" name="Google Shape;6326;p53"/>
            <p:cNvSpPr/>
            <p:nvPr/>
          </p:nvSpPr>
          <p:spPr>
            <a:xfrm>
              <a:off x="-34004625" y="3690400"/>
              <a:ext cx="155175" cy="187475"/>
            </a:xfrm>
            <a:custGeom>
              <a:avLst/>
              <a:gdLst/>
              <a:ahLst/>
              <a:cxnLst/>
              <a:rect l="l" t="t" r="r" b="b"/>
              <a:pathLst>
                <a:path w="6207" h="7499" extrusionOk="0">
                  <a:moveTo>
                    <a:pt x="693" y="0"/>
                  </a:moveTo>
                  <a:cubicBezTo>
                    <a:pt x="315" y="0"/>
                    <a:pt x="0" y="315"/>
                    <a:pt x="0" y="662"/>
                  </a:cubicBezTo>
                  <a:lnTo>
                    <a:pt x="0" y="6490"/>
                  </a:lnTo>
                  <a:cubicBezTo>
                    <a:pt x="32" y="7026"/>
                    <a:pt x="504" y="7498"/>
                    <a:pt x="1103" y="7498"/>
                  </a:cubicBezTo>
                  <a:lnTo>
                    <a:pt x="6207" y="7498"/>
                  </a:lnTo>
                  <a:lnTo>
                    <a:pt x="6207" y="5797"/>
                  </a:lnTo>
                  <a:cubicBezTo>
                    <a:pt x="6207" y="5608"/>
                    <a:pt x="6049" y="5451"/>
                    <a:pt x="5860" y="5451"/>
                  </a:cubicBezTo>
                  <a:lnTo>
                    <a:pt x="1765" y="5451"/>
                  </a:lnTo>
                  <a:cubicBezTo>
                    <a:pt x="1576" y="5451"/>
                    <a:pt x="1418" y="5293"/>
                    <a:pt x="1418" y="5104"/>
                  </a:cubicBezTo>
                  <a:lnTo>
                    <a:pt x="1418" y="662"/>
                  </a:lnTo>
                  <a:cubicBezTo>
                    <a:pt x="1418" y="252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7" name="Google Shape;6327;p53"/>
            <p:cNvSpPr/>
            <p:nvPr/>
          </p:nvSpPr>
          <p:spPr>
            <a:xfrm>
              <a:off x="-33936100" y="36210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6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8" name="Google Shape;6328;p53"/>
            <p:cNvSpPr/>
            <p:nvPr/>
          </p:nvSpPr>
          <p:spPr>
            <a:xfrm>
              <a:off x="-33952650" y="3690125"/>
              <a:ext cx="155975" cy="186950"/>
            </a:xfrm>
            <a:custGeom>
              <a:avLst/>
              <a:gdLst/>
              <a:ahLst/>
              <a:cxnLst/>
              <a:rect l="l" t="t" r="r" b="b"/>
              <a:pathLst>
                <a:path w="6239" h="7478" extrusionOk="0">
                  <a:moveTo>
                    <a:pt x="1641" y="1"/>
                  </a:moveTo>
                  <a:cubicBezTo>
                    <a:pt x="1242" y="1"/>
                    <a:pt x="819" y="205"/>
                    <a:pt x="568" y="484"/>
                  </a:cubicBezTo>
                  <a:cubicBezTo>
                    <a:pt x="190" y="799"/>
                    <a:pt x="1" y="1209"/>
                    <a:pt x="1" y="1681"/>
                  </a:cubicBezTo>
                  <a:lnTo>
                    <a:pt x="1" y="4769"/>
                  </a:lnTo>
                  <a:lnTo>
                    <a:pt x="2679" y="4769"/>
                  </a:lnTo>
                  <a:cubicBezTo>
                    <a:pt x="2521" y="4359"/>
                    <a:pt x="2175" y="4107"/>
                    <a:pt x="1702" y="4107"/>
                  </a:cubicBezTo>
                  <a:lnTo>
                    <a:pt x="1040" y="4107"/>
                  </a:lnTo>
                  <a:cubicBezTo>
                    <a:pt x="820" y="4107"/>
                    <a:pt x="662" y="3949"/>
                    <a:pt x="662" y="3729"/>
                  </a:cubicBezTo>
                  <a:lnTo>
                    <a:pt x="662" y="2374"/>
                  </a:lnTo>
                  <a:cubicBezTo>
                    <a:pt x="662" y="2154"/>
                    <a:pt x="820" y="1996"/>
                    <a:pt x="1040" y="1996"/>
                  </a:cubicBezTo>
                  <a:cubicBezTo>
                    <a:pt x="1229" y="1996"/>
                    <a:pt x="1387" y="2154"/>
                    <a:pt x="1387" y="2374"/>
                  </a:cubicBezTo>
                  <a:lnTo>
                    <a:pt x="1387" y="3382"/>
                  </a:lnTo>
                  <a:lnTo>
                    <a:pt x="1733" y="3382"/>
                  </a:lnTo>
                  <a:cubicBezTo>
                    <a:pt x="2553" y="3382"/>
                    <a:pt x="3277" y="3981"/>
                    <a:pt x="3435" y="4769"/>
                  </a:cubicBezTo>
                  <a:lnTo>
                    <a:pt x="3813" y="4769"/>
                  </a:lnTo>
                  <a:cubicBezTo>
                    <a:pt x="4380" y="4769"/>
                    <a:pt x="4852" y="5241"/>
                    <a:pt x="4852" y="5777"/>
                  </a:cubicBezTo>
                  <a:lnTo>
                    <a:pt x="4852" y="7478"/>
                  </a:lnTo>
                  <a:lnTo>
                    <a:pt x="6239" y="7478"/>
                  </a:lnTo>
                  <a:lnTo>
                    <a:pt x="6239" y="5084"/>
                  </a:lnTo>
                  <a:cubicBezTo>
                    <a:pt x="6176" y="4580"/>
                    <a:pt x="5703" y="4107"/>
                    <a:pt x="5168" y="4107"/>
                  </a:cubicBezTo>
                  <a:lnTo>
                    <a:pt x="3781" y="4107"/>
                  </a:lnTo>
                  <a:cubicBezTo>
                    <a:pt x="3592" y="4107"/>
                    <a:pt x="3435" y="3949"/>
                    <a:pt x="3435" y="3729"/>
                  </a:cubicBezTo>
                  <a:lnTo>
                    <a:pt x="3435" y="1807"/>
                  </a:lnTo>
                  <a:cubicBezTo>
                    <a:pt x="3435" y="862"/>
                    <a:pt x="2710" y="43"/>
                    <a:pt x="1796" y="11"/>
                  </a:cubicBezTo>
                  <a:cubicBezTo>
                    <a:pt x="1745" y="4"/>
                    <a:pt x="1694" y="1"/>
                    <a:pt x="16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29" name="Google Shape;6329;p53"/>
            <p:cNvSpPr/>
            <p:nvPr/>
          </p:nvSpPr>
          <p:spPr>
            <a:xfrm>
              <a:off x="-33849475" y="3758125"/>
              <a:ext cx="137075" cy="33100"/>
            </a:xfrm>
            <a:custGeom>
              <a:avLst/>
              <a:gdLst/>
              <a:ahLst/>
              <a:cxnLst/>
              <a:rect l="l" t="t" r="r" b="b"/>
              <a:pathLst>
                <a:path w="5483" h="1324" extrusionOk="0">
                  <a:moveTo>
                    <a:pt x="1" y="1"/>
                  </a:moveTo>
                  <a:lnTo>
                    <a:pt x="1" y="662"/>
                  </a:lnTo>
                  <a:lnTo>
                    <a:pt x="1041" y="662"/>
                  </a:lnTo>
                  <a:cubicBezTo>
                    <a:pt x="1576" y="662"/>
                    <a:pt x="2080" y="946"/>
                    <a:pt x="2395" y="1324"/>
                  </a:cubicBezTo>
                  <a:lnTo>
                    <a:pt x="5136" y="1324"/>
                  </a:lnTo>
                  <a:cubicBezTo>
                    <a:pt x="5325" y="1324"/>
                    <a:pt x="5483" y="1166"/>
                    <a:pt x="5483" y="977"/>
                  </a:cubicBezTo>
                  <a:lnTo>
                    <a:pt x="5483" y="316"/>
                  </a:lnTo>
                  <a:cubicBezTo>
                    <a:pt x="5483" y="158"/>
                    <a:pt x="5325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0" name="Google Shape;6330;p53"/>
          <p:cNvGrpSpPr/>
          <p:nvPr/>
        </p:nvGrpSpPr>
        <p:grpSpPr>
          <a:xfrm>
            <a:off x="4186156" y="5179267"/>
            <a:ext cx="447781" cy="446597"/>
            <a:chOff x="-34005425" y="3945575"/>
            <a:chExt cx="293025" cy="292250"/>
          </a:xfrm>
        </p:grpSpPr>
        <p:sp>
          <p:nvSpPr>
            <p:cNvPr id="6331" name="Google Shape;6331;p53"/>
            <p:cNvSpPr/>
            <p:nvPr/>
          </p:nvSpPr>
          <p:spPr>
            <a:xfrm>
              <a:off x="-33952650" y="3998350"/>
              <a:ext cx="186700" cy="186700"/>
            </a:xfrm>
            <a:custGeom>
              <a:avLst/>
              <a:gdLst/>
              <a:ahLst/>
              <a:cxnLst/>
              <a:rect l="l" t="t" r="r" b="b"/>
              <a:pathLst>
                <a:path w="7468" h="7468" extrusionOk="0">
                  <a:moveTo>
                    <a:pt x="5861" y="2017"/>
                  </a:moveTo>
                  <a:cubicBezTo>
                    <a:pt x="6050" y="2017"/>
                    <a:pt x="6207" y="2143"/>
                    <a:pt x="6207" y="2364"/>
                  </a:cubicBezTo>
                  <a:lnTo>
                    <a:pt x="6207" y="3750"/>
                  </a:lnTo>
                  <a:lnTo>
                    <a:pt x="6207" y="5104"/>
                  </a:lnTo>
                  <a:cubicBezTo>
                    <a:pt x="6207" y="5325"/>
                    <a:pt x="6050" y="5451"/>
                    <a:pt x="5861" y="5451"/>
                  </a:cubicBezTo>
                  <a:cubicBezTo>
                    <a:pt x="5672" y="5451"/>
                    <a:pt x="5514" y="5325"/>
                    <a:pt x="5514" y="5104"/>
                  </a:cubicBezTo>
                  <a:lnTo>
                    <a:pt x="5514" y="4096"/>
                  </a:lnTo>
                  <a:lnTo>
                    <a:pt x="4474" y="4096"/>
                  </a:lnTo>
                  <a:cubicBezTo>
                    <a:pt x="4285" y="4096"/>
                    <a:pt x="4128" y="3939"/>
                    <a:pt x="4128" y="3750"/>
                  </a:cubicBezTo>
                  <a:lnTo>
                    <a:pt x="4128" y="2364"/>
                  </a:lnTo>
                  <a:cubicBezTo>
                    <a:pt x="4128" y="2143"/>
                    <a:pt x="4285" y="2017"/>
                    <a:pt x="4474" y="2017"/>
                  </a:cubicBezTo>
                  <a:cubicBezTo>
                    <a:pt x="4695" y="2017"/>
                    <a:pt x="4852" y="2143"/>
                    <a:pt x="4852" y="2364"/>
                  </a:cubicBezTo>
                  <a:lnTo>
                    <a:pt x="4852" y="3372"/>
                  </a:lnTo>
                  <a:lnTo>
                    <a:pt x="5514" y="3372"/>
                  </a:lnTo>
                  <a:lnTo>
                    <a:pt x="5514" y="2364"/>
                  </a:lnTo>
                  <a:cubicBezTo>
                    <a:pt x="5514" y="2143"/>
                    <a:pt x="5672" y="2017"/>
                    <a:pt x="5861" y="2017"/>
                  </a:cubicBezTo>
                  <a:close/>
                  <a:moveTo>
                    <a:pt x="2332" y="2017"/>
                  </a:moveTo>
                  <a:cubicBezTo>
                    <a:pt x="2868" y="2017"/>
                    <a:pt x="3340" y="2490"/>
                    <a:pt x="3340" y="3025"/>
                  </a:cubicBezTo>
                  <a:lnTo>
                    <a:pt x="3340" y="3309"/>
                  </a:lnTo>
                  <a:lnTo>
                    <a:pt x="3435" y="3309"/>
                  </a:lnTo>
                  <a:cubicBezTo>
                    <a:pt x="3435" y="3687"/>
                    <a:pt x="3183" y="4065"/>
                    <a:pt x="2868" y="4222"/>
                  </a:cubicBezTo>
                  <a:lnTo>
                    <a:pt x="2238" y="4537"/>
                  </a:lnTo>
                  <a:cubicBezTo>
                    <a:pt x="2175" y="4569"/>
                    <a:pt x="2080" y="4632"/>
                    <a:pt x="2049" y="4758"/>
                  </a:cubicBezTo>
                  <a:lnTo>
                    <a:pt x="3057" y="4758"/>
                  </a:lnTo>
                  <a:cubicBezTo>
                    <a:pt x="3277" y="4758"/>
                    <a:pt x="3435" y="4915"/>
                    <a:pt x="3435" y="5104"/>
                  </a:cubicBezTo>
                  <a:cubicBezTo>
                    <a:pt x="3435" y="5325"/>
                    <a:pt x="3277" y="5483"/>
                    <a:pt x="3057" y="5483"/>
                  </a:cubicBezTo>
                  <a:lnTo>
                    <a:pt x="1702" y="5483"/>
                  </a:lnTo>
                  <a:cubicBezTo>
                    <a:pt x="1481" y="5483"/>
                    <a:pt x="1324" y="5325"/>
                    <a:pt x="1324" y="5104"/>
                  </a:cubicBezTo>
                  <a:lnTo>
                    <a:pt x="1324" y="4852"/>
                  </a:lnTo>
                  <a:cubicBezTo>
                    <a:pt x="1324" y="4443"/>
                    <a:pt x="1576" y="4096"/>
                    <a:pt x="1891" y="3939"/>
                  </a:cubicBezTo>
                  <a:lnTo>
                    <a:pt x="2521" y="3624"/>
                  </a:lnTo>
                  <a:cubicBezTo>
                    <a:pt x="2647" y="3592"/>
                    <a:pt x="2710" y="3466"/>
                    <a:pt x="2710" y="3309"/>
                  </a:cubicBezTo>
                  <a:lnTo>
                    <a:pt x="2710" y="3025"/>
                  </a:lnTo>
                  <a:cubicBezTo>
                    <a:pt x="2710" y="2836"/>
                    <a:pt x="2553" y="2679"/>
                    <a:pt x="2364" y="2679"/>
                  </a:cubicBezTo>
                  <a:cubicBezTo>
                    <a:pt x="2175" y="2679"/>
                    <a:pt x="2017" y="2836"/>
                    <a:pt x="2017" y="3025"/>
                  </a:cubicBezTo>
                  <a:cubicBezTo>
                    <a:pt x="2017" y="3214"/>
                    <a:pt x="1859" y="3372"/>
                    <a:pt x="1639" y="3372"/>
                  </a:cubicBezTo>
                  <a:cubicBezTo>
                    <a:pt x="1450" y="3372"/>
                    <a:pt x="1292" y="3214"/>
                    <a:pt x="1292" y="3025"/>
                  </a:cubicBezTo>
                  <a:cubicBezTo>
                    <a:pt x="1292" y="2490"/>
                    <a:pt x="1765" y="2017"/>
                    <a:pt x="2332" y="2017"/>
                  </a:cubicBezTo>
                  <a:close/>
                  <a:moveTo>
                    <a:pt x="3214" y="1"/>
                  </a:moveTo>
                  <a:cubicBezTo>
                    <a:pt x="3214" y="127"/>
                    <a:pt x="3183" y="284"/>
                    <a:pt x="3120" y="379"/>
                  </a:cubicBezTo>
                  <a:cubicBezTo>
                    <a:pt x="2962" y="662"/>
                    <a:pt x="2679" y="914"/>
                    <a:pt x="2364" y="946"/>
                  </a:cubicBezTo>
                  <a:lnTo>
                    <a:pt x="1009" y="1135"/>
                  </a:lnTo>
                  <a:cubicBezTo>
                    <a:pt x="473" y="1733"/>
                    <a:pt x="64" y="2521"/>
                    <a:pt x="1" y="3372"/>
                  </a:cubicBezTo>
                  <a:lnTo>
                    <a:pt x="316" y="3372"/>
                  </a:lnTo>
                  <a:cubicBezTo>
                    <a:pt x="505" y="3372"/>
                    <a:pt x="662" y="3529"/>
                    <a:pt x="662" y="3750"/>
                  </a:cubicBezTo>
                  <a:cubicBezTo>
                    <a:pt x="662" y="3939"/>
                    <a:pt x="505" y="4096"/>
                    <a:pt x="316" y="4096"/>
                  </a:cubicBezTo>
                  <a:lnTo>
                    <a:pt x="1" y="4096"/>
                  </a:lnTo>
                  <a:cubicBezTo>
                    <a:pt x="158" y="5892"/>
                    <a:pt x="1607" y="7310"/>
                    <a:pt x="3372" y="7467"/>
                  </a:cubicBezTo>
                  <a:lnTo>
                    <a:pt x="3372" y="7121"/>
                  </a:lnTo>
                  <a:cubicBezTo>
                    <a:pt x="3372" y="6932"/>
                    <a:pt x="3529" y="6774"/>
                    <a:pt x="3750" y="6774"/>
                  </a:cubicBezTo>
                  <a:cubicBezTo>
                    <a:pt x="3939" y="6774"/>
                    <a:pt x="4096" y="6932"/>
                    <a:pt x="4096" y="7121"/>
                  </a:cubicBezTo>
                  <a:lnTo>
                    <a:pt x="4096" y="7436"/>
                  </a:lnTo>
                  <a:lnTo>
                    <a:pt x="4254" y="7436"/>
                  </a:lnTo>
                  <a:cubicBezTo>
                    <a:pt x="4254" y="7373"/>
                    <a:pt x="4285" y="7278"/>
                    <a:pt x="4317" y="7215"/>
                  </a:cubicBezTo>
                  <a:cubicBezTo>
                    <a:pt x="4443" y="6900"/>
                    <a:pt x="4758" y="6648"/>
                    <a:pt x="5073" y="6617"/>
                  </a:cubicBezTo>
                  <a:lnTo>
                    <a:pt x="6491" y="6333"/>
                  </a:lnTo>
                  <a:cubicBezTo>
                    <a:pt x="7089" y="5703"/>
                    <a:pt x="7404" y="5010"/>
                    <a:pt x="7467" y="4096"/>
                  </a:cubicBezTo>
                  <a:lnTo>
                    <a:pt x="7152" y="4096"/>
                  </a:lnTo>
                  <a:cubicBezTo>
                    <a:pt x="6963" y="4096"/>
                    <a:pt x="6806" y="3939"/>
                    <a:pt x="6806" y="3750"/>
                  </a:cubicBezTo>
                  <a:cubicBezTo>
                    <a:pt x="6806" y="3529"/>
                    <a:pt x="6963" y="3372"/>
                    <a:pt x="7152" y="3372"/>
                  </a:cubicBezTo>
                  <a:lnTo>
                    <a:pt x="7467" y="3372"/>
                  </a:lnTo>
                  <a:cubicBezTo>
                    <a:pt x="7310" y="1576"/>
                    <a:pt x="5861" y="158"/>
                    <a:pt x="4096" y="1"/>
                  </a:cubicBezTo>
                  <a:lnTo>
                    <a:pt x="4096" y="316"/>
                  </a:lnTo>
                  <a:cubicBezTo>
                    <a:pt x="4096" y="505"/>
                    <a:pt x="3939" y="662"/>
                    <a:pt x="3750" y="662"/>
                  </a:cubicBezTo>
                  <a:cubicBezTo>
                    <a:pt x="3529" y="662"/>
                    <a:pt x="3372" y="505"/>
                    <a:pt x="3372" y="316"/>
                  </a:cubicBezTo>
                  <a:lnTo>
                    <a:pt x="337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2" name="Google Shape;6332;p53"/>
            <p:cNvSpPr/>
            <p:nvPr/>
          </p:nvSpPr>
          <p:spPr>
            <a:xfrm>
              <a:off x="-33944775" y="3945575"/>
              <a:ext cx="232375" cy="247350"/>
            </a:xfrm>
            <a:custGeom>
              <a:avLst/>
              <a:gdLst/>
              <a:ahLst/>
              <a:cxnLst/>
              <a:rect l="l" t="t" r="r" b="b"/>
              <a:pathLst>
                <a:path w="9295" h="9894" extrusionOk="0">
                  <a:moveTo>
                    <a:pt x="3466" y="1"/>
                  </a:moveTo>
                  <a:cubicBezTo>
                    <a:pt x="2490" y="1"/>
                    <a:pt x="1450" y="316"/>
                    <a:pt x="1103" y="536"/>
                  </a:cubicBezTo>
                  <a:lnTo>
                    <a:pt x="1040" y="410"/>
                  </a:lnTo>
                  <a:cubicBezTo>
                    <a:pt x="970" y="340"/>
                    <a:pt x="881" y="304"/>
                    <a:pt x="788" y="304"/>
                  </a:cubicBezTo>
                  <a:cubicBezTo>
                    <a:pt x="757" y="304"/>
                    <a:pt x="725" y="308"/>
                    <a:pt x="694" y="316"/>
                  </a:cubicBezTo>
                  <a:cubicBezTo>
                    <a:pt x="599" y="379"/>
                    <a:pt x="505" y="473"/>
                    <a:pt x="473" y="568"/>
                  </a:cubicBezTo>
                  <a:cubicBezTo>
                    <a:pt x="347" y="1041"/>
                    <a:pt x="442" y="726"/>
                    <a:pt x="32" y="2143"/>
                  </a:cubicBezTo>
                  <a:cubicBezTo>
                    <a:pt x="1" y="2269"/>
                    <a:pt x="32" y="2395"/>
                    <a:pt x="127" y="2458"/>
                  </a:cubicBezTo>
                  <a:cubicBezTo>
                    <a:pt x="253" y="2584"/>
                    <a:pt x="316" y="2584"/>
                    <a:pt x="473" y="2584"/>
                  </a:cubicBezTo>
                  <a:lnTo>
                    <a:pt x="2049" y="2332"/>
                  </a:lnTo>
                  <a:cubicBezTo>
                    <a:pt x="2238" y="2301"/>
                    <a:pt x="2395" y="2080"/>
                    <a:pt x="2332" y="1860"/>
                  </a:cubicBezTo>
                  <a:lnTo>
                    <a:pt x="2206" y="1545"/>
                  </a:lnTo>
                  <a:cubicBezTo>
                    <a:pt x="2647" y="1450"/>
                    <a:pt x="3057" y="1356"/>
                    <a:pt x="3529" y="1356"/>
                  </a:cubicBezTo>
                  <a:cubicBezTo>
                    <a:pt x="5987" y="1356"/>
                    <a:pt x="8003" y="3372"/>
                    <a:pt x="8003" y="5798"/>
                  </a:cubicBezTo>
                  <a:cubicBezTo>
                    <a:pt x="8003" y="6806"/>
                    <a:pt x="7688" y="7657"/>
                    <a:pt x="7152" y="8413"/>
                  </a:cubicBezTo>
                  <a:cubicBezTo>
                    <a:pt x="7278" y="8444"/>
                    <a:pt x="7404" y="8539"/>
                    <a:pt x="7530" y="8633"/>
                  </a:cubicBezTo>
                  <a:cubicBezTo>
                    <a:pt x="7751" y="8885"/>
                    <a:pt x="7845" y="9232"/>
                    <a:pt x="7751" y="9578"/>
                  </a:cubicBezTo>
                  <a:lnTo>
                    <a:pt x="7593" y="9893"/>
                  </a:lnTo>
                  <a:cubicBezTo>
                    <a:pt x="8633" y="8854"/>
                    <a:pt x="9295" y="7436"/>
                    <a:pt x="9295" y="5861"/>
                  </a:cubicBezTo>
                  <a:cubicBezTo>
                    <a:pt x="9295" y="2616"/>
                    <a:pt x="6648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3" name="Google Shape;6333;p53"/>
            <p:cNvSpPr/>
            <p:nvPr/>
          </p:nvSpPr>
          <p:spPr>
            <a:xfrm>
              <a:off x="-34005425" y="3987325"/>
              <a:ext cx="237100" cy="250500"/>
            </a:xfrm>
            <a:custGeom>
              <a:avLst/>
              <a:gdLst/>
              <a:ahLst/>
              <a:cxnLst/>
              <a:rect l="l" t="t" r="r" b="b"/>
              <a:pathLst>
                <a:path w="9484" h="10020" extrusionOk="0">
                  <a:moveTo>
                    <a:pt x="1797" y="1"/>
                  </a:moveTo>
                  <a:lnTo>
                    <a:pt x="1797" y="1"/>
                  </a:lnTo>
                  <a:cubicBezTo>
                    <a:pt x="694" y="1072"/>
                    <a:pt x="1" y="2521"/>
                    <a:pt x="1" y="4191"/>
                  </a:cubicBezTo>
                  <a:cubicBezTo>
                    <a:pt x="64" y="7373"/>
                    <a:pt x="2647" y="10019"/>
                    <a:pt x="5892" y="10019"/>
                  </a:cubicBezTo>
                  <a:cubicBezTo>
                    <a:pt x="6239" y="10019"/>
                    <a:pt x="7972" y="9736"/>
                    <a:pt x="8224" y="9547"/>
                  </a:cubicBezTo>
                  <a:cubicBezTo>
                    <a:pt x="8255" y="9547"/>
                    <a:pt x="8287" y="9484"/>
                    <a:pt x="8350" y="9484"/>
                  </a:cubicBezTo>
                  <a:lnTo>
                    <a:pt x="8507" y="9641"/>
                  </a:lnTo>
                  <a:cubicBezTo>
                    <a:pt x="8576" y="9710"/>
                    <a:pt x="8661" y="9741"/>
                    <a:pt x="8743" y="9741"/>
                  </a:cubicBezTo>
                  <a:cubicBezTo>
                    <a:pt x="8887" y="9741"/>
                    <a:pt x="9023" y="9644"/>
                    <a:pt x="9043" y="9484"/>
                  </a:cubicBezTo>
                  <a:lnTo>
                    <a:pt x="9169" y="9011"/>
                  </a:lnTo>
                  <a:lnTo>
                    <a:pt x="9452" y="7814"/>
                  </a:lnTo>
                  <a:cubicBezTo>
                    <a:pt x="9484" y="7688"/>
                    <a:pt x="9452" y="7562"/>
                    <a:pt x="9358" y="7467"/>
                  </a:cubicBezTo>
                  <a:cubicBezTo>
                    <a:pt x="9278" y="7407"/>
                    <a:pt x="9211" y="7385"/>
                    <a:pt x="9132" y="7385"/>
                  </a:cubicBezTo>
                  <a:cubicBezTo>
                    <a:pt x="9087" y="7385"/>
                    <a:pt x="9037" y="7393"/>
                    <a:pt x="8980" y="7404"/>
                  </a:cubicBezTo>
                  <a:lnTo>
                    <a:pt x="7310" y="7719"/>
                  </a:lnTo>
                  <a:cubicBezTo>
                    <a:pt x="7089" y="7751"/>
                    <a:pt x="6963" y="8034"/>
                    <a:pt x="7089" y="8223"/>
                  </a:cubicBezTo>
                  <a:lnTo>
                    <a:pt x="7184" y="8444"/>
                  </a:lnTo>
                  <a:cubicBezTo>
                    <a:pt x="6774" y="8538"/>
                    <a:pt x="6333" y="8633"/>
                    <a:pt x="5861" y="8633"/>
                  </a:cubicBezTo>
                  <a:cubicBezTo>
                    <a:pt x="3403" y="8633"/>
                    <a:pt x="1419" y="6648"/>
                    <a:pt x="1419" y="4191"/>
                  </a:cubicBezTo>
                  <a:cubicBezTo>
                    <a:pt x="1419" y="3183"/>
                    <a:pt x="1734" y="2269"/>
                    <a:pt x="2269" y="1544"/>
                  </a:cubicBezTo>
                  <a:cubicBezTo>
                    <a:pt x="2143" y="1481"/>
                    <a:pt x="2049" y="1418"/>
                    <a:pt x="1954" y="1292"/>
                  </a:cubicBezTo>
                  <a:cubicBezTo>
                    <a:pt x="1734" y="1009"/>
                    <a:pt x="1639" y="662"/>
                    <a:pt x="1734" y="316"/>
                  </a:cubicBezTo>
                  <a:lnTo>
                    <a:pt x="179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34" name="Google Shape;6334;p53"/>
          <p:cNvGrpSpPr/>
          <p:nvPr/>
        </p:nvGrpSpPr>
        <p:grpSpPr>
          <a:xfrm>
            <a:off x="6986534" y="4074983"/>
            <a:ext cx="451372" cy="447781"/>
            <a:chOff x="-32174975" y="3192625"/>
            <a:chExt cx="295375" cy="293025"/>
          </a:xfrm>
        </p:grpSpPr>
        <p:sp>
          <p:nvSpPr>
            <p:cNvPr id="6335" name="Google Shape;6335;p53"/>
            <p:cNvSpPr/>
            <p:nvPr/>
          </p:nvSpPr>
          <p:spPr>
            <a:xfrm>
              <a:off x="-32171050" y="3279250"/>
              <a:ext cx="291450" cy="153625"/>
            </a:xfrm>
            <a:custGeom>
              <a:avLst/>
              <a:gdLst/>
              <a:ahLst/>
              <a:cxnLst/>
              <a:rect l="l" t="t" r="r" b="b"/>
              <a:pathLst>
                <a:path w="11658" h="6145" extrusionOk="0">
                  <a:moveTo>
                    <a:pt x="5829" y="694"/>
                  </a:moveTo>
                  <a:cubicBezTo>
                    <a:pt x="7184" y="694"/>
                    <a:pt x="8255" y="1734"/>
                    <a:pt x="8255" y="3088"/>
                  </a:cubicBezTo>
                  <a:cubicBezTo>
                    <a:pt x="8255" y="4412"/>
                    <a:pt x="7153" y="5483"/>
                    <a:pt x="5829" y="5483"/>
                  </a:cubicBezTo>
                  <a:cubicBezTo>
                    <a:pt x="4506" y="5483"/>
                    <a:pt x="3435" y="4412"/>
                    <a:pt x="3435" y="3088"/>
                  </a:cubicBezTo>
                  <a:cubicBezTo>
                    <a:pt x="3435" y="1734"/>
                    <a:pt x="4506" y="694"/>
                    <a:pt x="5829" y="694"/>
                  </a:cubicBezTo>
                  <a:close/>
                  <a:moveTo>
                    <a:pt x="1" y="1"/>
                  </a:moveTo>
                  <a:lnTo>
                    <a:pt x="1" y="6144"/>
                  </a:lnTo>
                  <a:lnTo>
                    <a:pt x="11658" y="6144"/>
                  </a:ln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6" name="Google Shape;6336;p53"/>
            <p:cNvSpPr/>
            <p:nvPr/>
          </p:nvSpPr>
          <p:spPr>
            <a:xfrm>
              <a:off x="-32067075" y="331392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1670" y="662"/>
                  </a:moveTo>
                  <a:cubicBezTo>
                    <a:pt x="1891" y="662"/>
                    <a:pt x="2048" y="819"/>
                    <a:pt x="2048" y="1040"/>
                  </a:cubicBezTo>
                  <a:lnTo>
                    <a:pt x="2048" y="1386"/>
                  </a:lnTo>
                  <a:lnTo>
                    <a:pt x="2395" y="1386"/>
                  </a:lnTo>
                  <a:cubicBezTo>
                    <a:pt x="2584" y="1386"/>
                    <a:pt x="2741" y="1544"/>
                    <a:pt x="2741" y="1733"/>
                  </a:cubicBezTo>
                  <a:cubicBezTo>
                    <a:pt x="2710" y="1890"/>
                    <a:pt x="2552" y="2048"/>
                    <a:pt x="2363" y="2048"/>
                  </a:cubicBezTo>
                  <a:lnTo>
                    <a:pt x="1670" y="2048"/>
                  </a:lnTo>
                  <a:cubicBezTo>
                    <a:pt x="1481" y="2048"/>
                    <a:pt x="1324" y="1890"/>
                    <a:pt x="1324" y="1701"/>
                  </a:cubicBezTo>
                  <a:lnTo>
                    <a:pt x="1324" y="1040"/>
                  </a:lnTo>
                  <a:cubicBezTo>
                    <a:pt x="1324" y="819"/>
                    <a:pt x="1481" y="662"/>
                    <a:pt x="1670" y="662"/>
                  </a:cubicBezTo>
                  <a:close/>
                  <a:moveTo>
                    <a:pt x="1670" y="0"/>
                  </a:moveTo>
                  <a:cubicBezTo>
                    <a:pt x="725" y="0"/>
                    <a:pt x="1" y="756"/>
                    <a:pt x="1" y="1701"/>
                  </a:cubicBezTo>
                  <a:cubicBezTo>
                    <a:pt x="1" y="2646"/>
                    <a:pt x="725" y="3403"/>
                    <a:pt x="1670" y="3403"/>
                  </a:cubicBezTo>
                  <a:cubicBezTo>
                    <a:pt x="2615" y="3403"/>
                    <a:pt x="3372" y="2646"/>
                    <a:pt x="3372" y="1701"/>
                  </a:cubicBezTo>
                  <a:cubicBezTo>
                    <a:pt x="3372" y="756"/>
                    <a:pt x="2615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7" name="Google Shape;6337;p53"/>
            <p:cNvSpPr/>
            <p:nvPr/>
          </p:nvSpPr>
          <p:spPr>
            <a:xfrm>
              <a:off x="-32171050" y="3450950"/>
              <a:ext cx="291450" cy="34700"/>
            </a:xfrm>
            <a:custGeom>
              <a:avLst/>
              <a:gdLst/>
              <a:ahLst/>
              <a:cxnLst/>
              <a:rect l="l" t="t" r="r" b="b"/>
              <a:pathLst>
                <a:path w="11658" h="1388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15"/>
                    <a:pt x="442" y="1387"/>
                    <a:pt x="1041" y="1387"/>
                  </a:cubicBezTo>
                  <a:lnTo>
                    <a:pt x="10650" y="1387"/>
                  </a:lnTo>
                  <a:cubicBezTo>
                    <a:pt x="11217" y="1387"/>
                    <a:pt x="11658" y="915"/>
                    <a:pt x="11658" y="347"/>
                  </a:cubicBezTo>
                  <a:lnTo>
                    <a:pt x="116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38" name="Google Shape;6338;p53"/>
            <p:cNvSpPr/>
            <p:nvPr/>
          </p:nvSpPr>
          <p:spPr>
            <a:xfrm>
              <a:off x="-32174975" y="3192625"/>
              <a:ext cx="295375" cy="70125"/>
            </a:xfrm>
            <a:custGeom>
              <a:avLst/>
              <a:gdLst/>
              <a:ahLst/>
              <a:cxnLst/>
              <a:rect l="l" t="t" r="r" b="b"/>
              <a:pathLst>
                <a:path w="11815" h="2805" extrusionOk="0">
                  <a:moveTo>
                    <a:pt x="1733" y="0"/>
                  </a:moveTo>
                  <a:cubicBezTo>
                    <a:pt x="1544" y="0"/>
                    <a:pt x="1387" y="158"/>
                    <a:pt x="1387" y="378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73" y="725"/>
                    <a:pt x="0" y="1197"/>
                    <a:pt x="0" y="1733"/>
                  </a:cubicBezTo>
                  <a:lnTo>
                    <a:pt x="0" y="2804"/>
                  </a:lnTo>
                  <a:lnTo>
                    <a:pt x="11657" y="2804"/>
                  </a:lnTo>
                  <a:lnTo>
                    <a:pt x="11657" y="1733"/>
                  </a:lnTo>
                  <a:lnTo>
                    <a:pt x="11815" y="1733"/>
                  </a:lnTo>
                  <a:cubicBezTo>
                    <a:pt x="11815" y="1197"/>
                    <a:pt x="11374" y="725"/>
                    <a:pt x="10807" y="725"/>
                  </a:cubicBezTo>
                  <a:lnTo>
                    <a:pt x="10460" y="725"/>
                  </a:lnTo>
                  <a:lnTo>
                    <a:pt x="10460" y="378"/>
                  </a:lnTo>
                  <a:cubicBezTo>
                    <a:pt x="10460" y="158"/>
                    <a:pt x="10303" y="0"/>
                    <a:pt x="10082" y="0"/>
                  </a:cubicBezTo>
                  <a:cubicBezTo>
                    <a:pt x="9893" y="0"/>
                    <a:pt x="9735" y="158"/>
                    <a:pt x="9735" y="378"/>
                  </a:cubicBezTo>
                  <a:lnTo>
                    <a:pt x="9735" y="725"/>
                  </a:lnTo>
                  <a:lnTo>
                    <a:pt x="8349" y="725"/>
                  </a:lnTo>
                  <a:lnTo>
                    <a:pt x="8349" y="378"/>
                  </a:lnTo>
                  <a:cubicBezTo>
                    <a:pt x="8349" y="158"/>
                    <a:pt x="8192" y="0"/>
                    <a:pt x="8003" y="0"/>
                  </a:cubicBezTo>
                  <a:cubicBezTo>
                    <a:pt x="7814" y="0"/>
                    <a:pt x="7656" y="158"/>
                    <a:pt x="7656" y="378"/>
                  </a:cubicBezTo>
                  <a:lnTo>
                    <a:pt x="7656" y="725"/>
                  </a:lnTo>
                  <a:lnTo>
                    <a:pt x="6270" y="725"/>
                  </a:lnTo>
                  <a:lnTo>
                    <a:pt x="6270" y="378"/>
                  </a:lnTo>
                  <a:cubicBezTo>
                    <a:pt x="6270" y="158"/>
                    <a:pt x="6112" y="0"/>
                    <a:pt x="5923" y="0"/>
                  </a:cubicBezTo>
                  <a:cubicBezTo>
                    <a:pt x="5734" y="0"/>
                    <a:pt x="5577" y="158"/>
                    <a:pt x="5577" y="378"/>
                  </a:cubicBezTo>
                  <a:lnTo>
                    <a:pt x="5577" y="725"/>
                  </a:lnTo>
                  <a:lnTo>
                    <a:pt x="4191" y="725"/>
                  </a:lnTo>
                  <a:lnTo>
                    <a:pt x="4191" y="378"/>
                  </a:lnTo>
                  <a:cubicBezTo>
                    <a:pt x="4191" y="158"/>
                    <a:pt x="4033" y="0"/>
                    <a:pt x="3844" y="0"/>
                  </a:cubicBezTo>
                  <a:cubicBezTo>
                    <a:pt x="3623" y="0"/>
                    <a:pt x="3466" y="158"/>
                    <a:pt x="3466" y="378"/>
                  </a:cubicBezTo>
                  <a:lnTo>
                    <a:pt x="3466" y="725"/>
                  </a:lnTo>
                  <a:lnTo>
                    <a:pt x="2111" y="725"/>
                  </a:lnTo>
                  <a:lnTo>
                    <a:pt x="2111" y="378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339" name="Google Shape;6339;p53"/>
          <p:cNvSpPr/>
          <p:nvPr/>
        </p:nvSpPr>
        <p:spPr>
          <a:xfrm>
            <a:off x="6981300" y="4631075"/>
            <a:ext cx="457408" cy="446903"/>
          </a:xfrm>
          <a:custGeom>
            <a:avLst/>
            <a:gdLst/>
            <a:ahLst/>
            <a:cxnLst/>
            <a:rect l="l" t="t" r="r" b="b"/>
            <a:pathLst>
              <a:path w="11973" h="11698" extrusionOk="0">
                <a:moveTo>
                  <a:pt x="8928" y="1750"/>
                </a:moveTo>
                <a:cubicBezTo>
                  <a:pt x="9192" y="1750"/>
                  <a:pt x="9452" y="1852"/>
                  <a:pt x="9641" y="2057"/>
                </a:cubicBezTo>
                <a:cubicBezTo>
                  <a:pt x="10050" y="2435"/>
                  <a:pt x="10050" y="3096"/>
                  <a:pt x="9641" y="3506"/>
                </a:cubicBezTo>
                <a:cubicBezTo>
                  <a:pt x="9452" y="3695"/>
                  <a:pt x="9192" y="3790"/>
                  <a:pt x="8928" y="3790"/>
                </a:cubicBezTo>
                <a:cubicBezTo>
                  <a:pt x="8664" y="3790"/>
                  <a:pt x="8396" y="3695"/>
                  <a:pt x="8192" y="3506"/>
                </a:cubicBezTo>
                <a:cubicBezTo>
                  <a:pt x="7814" y="3096"/>
                  <a:pt x="7814" y="2435"/>
                  <a:pt x="8192" y="2057"/>
                </a:cubicBezTo>
                <a:cubicBezTo>
                  <a:pt x="8396" y="1852"/>
                  <a:pt x="8664" y="1750"/>
                  <a:pt x="8928" y="1750"/>
                </a:cubicBezTo>
                <a:close/>
                <a:moveTo>
                  <a:pt x="7901" y="1"/>
                </a:moveTo>
                <a:cubicBezTo>
                  <a:pt x="6958" y="1"/>
                  <a:pt x="6010" y="363"/>
                  <a:pt x="5293" y="1080"/>
                </a:cubicBezTo>
                <a:cubicBezTo>
                  <a:pt x="4285" y="2088"/>
                  <a:pt x="3939" y="3569"/>
                  <a:pt x="4380" y="4924"/>
                </a:cubicBezTo>
                <a:lnTo>
                  <a:pt x="126" y="9177"/>
                </a:lnTo>
                <a:cubicBezTo>
                  <a:pt x="32" y="9240"/>
                  <a:pt x="0" y="9334"/>
                  <a:pt x="0" y="9397"/>
                </a:cubicBezTo>
                <a:lnTo>
                  <a:pt x="0" y="11319"/>
                </a:lnTo>
                <a:cubicBezTo>
                  <a:pt x="0" y="11540"/>
                  <a:pt x="158" y="11697"/>
                  <a:pt x="347" y="11697"/>
                </a:cubicBezTo>
                <a:lnTo>
                  <a:pt x="2300" y="11697"/>
                </a:lnTo>
                <a:cubicBezTo>
                  <a:pt x="2363" y="11697"/>
                  <a:pt x="2489" y="11634"/>
                  <a:pt x="2521" y="11571"/>
                </a:cubicBezTo>
                <a:lnTo>
                  <a:pt x="2993" y="11099"/>
                </a:lnTo>
                <a:cubicBezTo>
                  <a:pt x="3088" y="11004"/>
                  <a:pt x="3119" y="10910"/>
                  <a:pt x="3088" y="10815"/>
                </a:cubicBezTo>
                <a:lnTo>
                  <a:pt x="2993" y="10311"/>
                </a:lnTo>
                <a:lnTo>
                  <a:pt x="3718" y="10217"/>
                </a:lnTo>
                <a:cubicBezTo>
                  <a:pt x="3876" y="10217"/>
                  <a:pt x="3970" y="10091"/>
                  <a:pt x="4033" y="9902"/>
                </a:cubicBezTo>
                <a:lnTo>
                  <a:pt x="4096" y="9208"/>
                </a:lnTo>
                <a:lnTo>
                  <a:pt x="4600" y="9271"/>
                </a:lnTo>
                <a:cubicBezTo>
                  <a:pt x="4695" y="9271"/>
                  <a:pt x="4821" y="9271"/>
                  <a:pt x="4884" y="9208"/>
                </a:cubicBezTo>
                <a:cubicBezTo>
                  <a:pt x="4978" y="9114"/>
                  <a:pt x="5010" y="9051"/>
                  <a:pt x="5010" y="8956"/>
                </a:cubicBezTo>
                <a:lnTo>
                  <a:pt x="5010" y="8326"/>
                </a:lnTo>
                <a:lnTo>
                  <a:pt x="5640" y="8326"/>
                </a:lnTo>
                <a:cubicBezTo>
                  <a:pt x="5703" y="8326"/>
                  <a:pt x="5829" y="8295"/>
                  <a:pt x="5860" y="8232"/>
                </a:cubicBezTo>
                <a:lnTo>
                  <a:pt x="6742" y="7350"/>
                </a:lnTo>
                <a:cubicBezTo>
                  <a:pt x="7131" y="7479"/>
                  <a:pt x="7533" y="7543"/>
                  <a:pt x="7931" y="7543"/>
                </a:cubicBezTo>
                <a:cubicBezTo>
                  <a:pt x="8891" y="7543"/>
                  <a:pt x="9833" y="7171"/>
                  <a:pt x="10523" y="6436"/>
                </a:cubicBezTo>
                <a:cubicBezTo>
                  <a:pt x="11972" y="4987"/>
                  <a:pt x="11972" y="2592"/>
                  <a:pt x="10523" y="1143"/>
                </a:cubicBezTo>
                <a:cubicBezTo>
                  <a:pt x="9823" y="379"/>
                  <a:pt x="8865" y="1"/>
                  <a:pt x="790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6340" name="Google Shape;6340;p53"/>
          <p:cNvSpPr/>
          <p:nvPr/>
        </p:nvSpPr>
        <p:spPr>
          <a:xfrm>
            <a:off x="6987318" y="5179525"/>
            <a:ext cx="445375" cy="446559"/>
          </a:xfrm>
          <a:custGeom>
            <a:avLst/>
            <a:gdLst/>
            <a:ahLst/>
            <a:cxnLst/>
            <a:rect l="l" t="t" r="r" b="b"/>
            <a:pathLst>
              <a:path w="11658" h="11689" extrusionOk="0">
                <a:moveTo>
                  <a:pt x="7877" y="1386"/>
                </a:moveTo>
                <a:cubicBezTo>
                  <a:pt x="9232" y="1386"/>
                  <a:pt x="10303" y="2458"/>
                  <a:pt x="10303" y="3781"/>
                </a:cubicBezTo>
                <a:lnTo>
                  <a:pt x="10303" y="4883"/>
                </a:lnTo>
                <a:cubicBezTo>
                  <a:pt x="10240" y="4883"/>
                  <a:pt x="10209" y="4946"/>
                  <a:pt x="10177" y="4946"/>
                </a:cubicBezTo>
                <a:cubicBezTo>
                  <a:pt x="10019" y="4190"/>
                  <a:pt x="9704" y="3529"/>
                  <a:pt x="9200" y="2962"/>
                </a:cubicBezTo>
                <a:lnTo>
                  <a:pt x="7720" y="4442"/>
                </a:lnTo>
                <a:cubicBezTo>
                  <a:pt x="8192" y="5072"/>
                  <a:pt x="8318" y="5860"/>
                  <a:pt x="8098" y="6648"/>
                </a:cubicBezTo>
                <a:cubicBezTo>
                  <a:pt x="8003" y="6868"/>
                  <a:pt x="7877" y="7057"/>
                  <a:pt x="7720" y="7278"/>
                </a:cubicBezTo>
                <a:lnTo>
                  <a:pt x="9200" y="8727"/>
                </a:lnTo>
                <a:cubicBezTo>
                  <a:pt x="9673" y="8160"/>
                  <a:pt x="10019" y="7498"/>
                  <a:pt x="10177" y="6742"/>
                </a:cubicBezTo>
                <a:cubicBezTo>
                  <a:pt x="10209" y="6742"/>
                  <a:pt x="10240" y="6805"/>
                  <a:pt x="10303" y="6805"/>
                </a:cubicBezTo>
                <a:lnTo>
                  <a:pt x="10303" y="7908"/>
                </a:lnTo>
                <a:cubicBezTo>
                  <a:pt x="10303" y="9231"/>
                  <a:pt x="9232" y="10302"/>
                  <a:pt x="7877" y="10302"/>
                </a:cubicBezTo>
                <a:lnTo>
                  <a:pt x="6774" y="10302"/>
                </a:lnTo>
                <a:cubicBezTo>
                  <a:pt x="6774" y="10271"/>
                  <a:pt x="6743" y="10208"/>
                  <a:pt x="6743" y="10176"/>
                </a:cubicBezTo>
                <a:cubicBezTo>
                  <a:pt x="7499" y="10019"/>
                  <a:pt x="8161" y="9704"/>
                  <a:pt x="8728" y="9200"/>
                </a:cubicBezTo>
                <a:lnTo>
                  <a:pt x="7279" y="7750"/>
                </a:lnTo>
                <a:cubicBezTo>
                  <a:pt x="7058" y="7908"/>
                  <a:pt x="6869" y="8002"/>
                  <a:pt x="6648" y="8097"/>
                </a:cubicBezTo>
                <a:cubicBezTo>
                  <a:pt x="6365" y="8160"/>
                  <a:pt x="6081" y="8223"/>
                  <a:pt x="5861" y="8223"/>
                </a:cubicBezTo>
                <a:cubicBezTo>
                  <a:pt x="5325" y="8223"/>
                  <a:pt x="4821" y="8065"/>
                  <a:pt x="4443" y="7750"/>
                </a:cubicBezTo>
                <a:lnTo>
                  <a:pt x="2962" y="9200"/>
                </a:lnTo>
                <a:cubicBezTo>
                  <a:pt x="3529" y="9672"/>
                  <a:pt x="4191" y="10019"/>
                  <a:pt x="4947" y="10176"/>
                </a:cubicBezTo>
                <a:cubicBezTo>
                  <a:pt x="4947" y="10208"/>
                  <a:pt x="4916" y="10271"/>
                  <a:pt x="4916" y="10302"/>
                </a:cubicBezTo>
                <a:lnTo>
                  <a:pt x="3813" y="10302"/>
                </a:lnTo>
                <a:cubicBezTo>
                  <a:pt x="2458" y="10302"/>
                  <a:pt x="1387" y="9231"/>
                  <a:pt x="1387" y="7908"/>
                </a:cubicBezTo>
                <a:lnTo>
                  <a:pt x="1387" y="6805"/>
                </a:lnTo>
                <a:cubicBezTo>
                  <a:pt x="1450" y="6805"/>
                  <a:pt x="1482" y="6742"/>
                  <a:pt x="1513" y="6742"/>
                </a:cubicBezTo>
                <a:cubicBezTo>
                  <a:pt x="1671" y="7498"/>
                  <a:pt x="1986" y="8160"/>
                  <a:pt x="2490" y="8727"/>
                </a:cubicBezTo>
                <a:lnTo>
                  <a:pt x="3971" y="7278"/>
                </a:lnTo>
                <a:cubicBezTo>
                  <a:pt x="3498" y="6648"/>
                  <a:pt x="3372" y="5860"/>
                  <a:pt x="3592" y="5072"/>
                </a:cubicBezTo>
                <a:cubicBezTo>
                  <a:pt x="3687" y="4820"/>
                  <a:pt x="3813" y="4631"/>
                  <a:pt x="3971" y="4442"/>
                </a:cubicBezTo>
                <a:lnTo>
                  <a:pt x="2490" y="2962"/>
                </a:lnTo>
                <a:cubicBezTo>
                  <a:pt x="2017" y="3529"/>
                  <a:pt x="1671" y="4190"/>
                  <a:pt x="1513" y="4946"/>
                </a:cubicBezTo>
                <a:cubicBezTo>
                  <a:pt x="1482" y="4946"/>
                  <a:pt x="1450" y="4883"/>
                  <a:pt x="1387" y="4883"/>
                </a:cubicBezTo>
                <a:lnTo>
                  <a:pt x="1387" y="3781"/>
                </a:lnTo>
                <a:cubicBezTo>
                  <a:pt x="1387" y="2458"/>
                  <a:pt x="2458" y="1386"/>
                  <a:pt x="3813" y="1386"/>
                </a:cubicBezTo>
                <a:lnTo>
                  <a:pt x="4916" y="1386"/>
                </a:lnTo>
                <a:cubicBezTo>
                  <a:pt x="4916" y="1418"/>
                  <a:pt x="4947" y="1481"/>
                  <a:pt x="4947" y="1512"/>
                </a:cubicBezTo>
                <a:cubicBezTo>
                  <a:pt x="4191" y="1670"/>
                  <a:pt x="3529" y="1985"/>
                  <a:pt x="2962" y="2489"/>
                </a:cubicBezTo>
                <a:lnTo>
                  <a:pt x="4443" y="3938"/>
                </a:lnTo>
                <a:cubicBezTo>
                  <a:pt x="4632" y="3781"/>
                  <a:pt x="4821" y="3686"/>
                  <a:pt x="5073" y="3592"/>
                </a:cubicBezTo>
                <a:cubicBezTo>
                  <a:pt x="5339" y="3496"/>
                  <a:pt x="5605" y="3451"/>
                  <a:pt x="5865" y="3451"/>
                </a:cubicBezTo>
                <a:cubicBezTo>
                  <a:pt x="6375" y="3451"/>
                  <a:pt x="6861" y="3625"/>
                  <a:pt x="7279" y="3938"/>
                </a:cubicBezTo>
                <a:lnTo>
                  <a:pt x="8728" y="2489"/>
                </a:lnTo>
                <a:cubicBezTo>
                  <a:pt x="8161" y="2016"/>
                  <a:pt x="7499" y="1670"/>
                  <a:pt x="6743" y="1512"/>
                </a:cubicBezTo>
                <a:cubicBezTo>
                  <a:pt x="6743" y="1481"/>
                  <a:pt x="6774" y="1418"/>
                  <a:pt x="6774" y="1386"/>
                </a:cubicBezTo>
                <a:close/>
                <a:moveTo>
                  <a:pt x="5829" y="0"/>
                </a:moveTo>
                <a:cubicBezTo>
                  <a:pt x="5420" y="0"/>
                  <a:pt x="5010" y="315"/>
                  <a:pt x="4884" y="725"/>
                </a:cubicBezTo>
                <a:lnTo>
                  <a:pt x="3782" y="725"/>
                </a:lnTo>
                <a:cubicBezTo>
                  <a:pt x="2112" y="725"/>
                  <a:pt x="726" y="2111"/>
                  <a:pt x="726" y="3781"/>
                </a:cubicBezTo>
                <a:lnTo>
                  <a:pt x="726" y="4883"/>
                </a:lnTo>
                <a:cubicBezTo>
                  <a:pt x="316" y="5041"/>
                  <a:pt x="1" y="5419"/>
                  <a:pt x="1" y="5829"/>
                </a:cubicBezTo>
                <a:cubicBezTo>
                  <a:pt x="1" y="6270"/>
                  <a:pt x="316" y="6679"/>
                  <a:pt x="726" y="6774"/>
                </a:cubicBezTo>
                <a:lnTo>
                  <a:pt x="726" y="7876"/>
                </a:lnTo>
                <a:cubicBezTo>
                  <a:pt x="726" y="9578"/>
                  <a:pt x="2112" y="10964"/>
                  <a:pt x="3782" y="10964"/>
                </a:cubicBezTo>
                <a:lnTo>
                  <a:pt x="4884" y="10964"/>
                </a:lnTo>
                <a:cubicBezTo>
                  <a:pt x="5042" y="11342"/>
                  <a:pt x="5420" y="11688"/>
                  <a:pt x="5829" y="11688"/>
                </a:cubicBezTo>
                <a:cubicBezTo>
                  <a:pt x="6270" y="11688"/>
                  <a:pt x="6680" y="11342"/>
                  <a:pt x="6774" y="10964"/>
                </a:cubicBezTo>
                <a:lnTo>
                  <a:pt x="7877" y="10964"/>
                </a:lnTo>
                <a:cubicBezTo>
                  <a:pt x="9578" y="10964"/>
                  <a:pt x="10965" y="9578"/>
                  <a:pt x="10965" y="7876"/>
                </a:cubicBezTo>
                <a:lnTo>
                  <a:pt x="10965" y="6774"/>
                </a:lnTo>
                <a:cubicBezTo>
                  <a:pt x="11343" y="6616"/>
                  <a:pt x="11658" y="6270"/>
                  <a:pt x="11658" y="5829"/>
                </a:cubicBezTo>
                <a:cubicBezTo>
                  <a:pt x="11658" y="5419"/>
                  <a:pt x="11343" y="5072"/>
                  <a:pt x="10965" y="4883"/>
                </a:cubicBezTo>
                <a:lnTo>
                  <a:pt x="10965" y="3781"/>
                </a:lnTo>
                <a:cubicBezTo>
                  <a:pt x="10965" y="2111"/>
                  <a:pt x="9578" y="725"/>
                  <a:pt x="7877" y="725"/>
                </a:cubicBezTo>
                <a:lnTo>
                  <a:pt x="6774" y="725"/>
                </a:lnTo>
                <a:cubicBezTo>
                  <a:pt x="6617" y="315"/>
                  <a:pt x="6270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341" name="Google Shape;6341;p53"/>
          <p:cNvGrpSpPr/>
          <p:nvPr/>
        </p:nvGrpSpPr>
        <p:grpSpPr>
          <a:xfrm>
            <a:off x="9806478" y="4076187"/>
            <a:ext cx="446559" cy="445375"/>
            <a:chOff x="-30345325" y="3184750"/>
            <a:chExt cx="292225" cy="291450"/>
          </a:xfrm>
        </p:grpSpPr>
        <p:sp>
          <p:nvSpPr>
            <p:cNvPr id="6342" name="Google Shape;6342;p53"/>
            <p:cNvSpPr/>
            <p:nvPr/>
          </p:nvSpPr>
          <p:spPr>
            <a:xfrm>
              <a:off x="-30328000" y="3184750"/>
              <a:ext cx="258375" cy="120950"/>
            </a:xfrm>
            <a:custGeom>
              <a:avLst/>
              <a:gdLst/>
              <a:ahLst/>
              <a:cxnLst/>
              <a:rect l="l" t="t" r="r" b="b"/>
              <a:pathLst>
                <a:path w="10335" h="4838" extrusionOk="0">
                  <a:moveTo>
                    <a:pt x="1040" y="0"/>
                  </a:moveTo>
                  <a:cubicBezTo>
                    <a:pt x="473" y="0"/>
                    <a:pt x="1" y="473"/>
                    <a:pt x="1" y="1071"/>
                  </a:cubicBezTo>
                  <a:lnTo>
                    <a:pt x="1" y="2458"/>
                  </a:lnTo>
                  <a:cubicBezTo>
                    <a:pt x="1" y="2993"/>
                    <a:pt x="473" y="3466"/>
                    <a:pt x="1040" y="3466"/>
                  </a:cubicBezTo>
                  <a:lnTo>
                    <a:pt x="2048" y="3466"/>
                  </a:lnTo>
                  <a:lnTo>
                    <a:pt x="2048" y="4505"/>
                  </a:lnTo>
                  <a:cubicBezTo>
                    <a:pt x="2048" y="4663"/>
                    <a:pt x="2143" y="4757"/>
                    <a:pt x="2269" y="4820"/>
                  </a:cubicBezTo>
                  <a:cubicBezTo>
                    <a:pt x="2300" y="4831"/>
                    <a:pt x="2339" y="4838"/>
                    <a:pt x="2380" y="4838"/>
                  </a:cubicBezTo>
                  <a:cubicBezTo>
                    <a:pt x="2461" y="4838"/>
                    <a:pt x="2552" y="4810"/>
                    <a:pt x="2615" y="4726"/>
                  </a:cubicBezTo>
                  <a:lnTo>
                    <a:pt x="3876" y="3466"/>
                  </a:lnTo>
                  <a:lnTo>
                    <a:pt x="6365" y="3466"/>
                  </a:lnTo>
                  <a:lnTo>
                    <a:pt x="7625" y="4726"/>
                  </a:lnTo>
                  <a:cubicBezTo>
                    <a:pt x="7688" y="4810"/>
                    <a:pt x="7765" y="4838"/>
                    <a:pt x="7846" y="4838"/>
                  </a:cubicBezTo>
                  <a:cubicBezTo>
                    <a:pt x="7887" y="4838"/>
                    <a:pt x="7929" y="4831"/>
                    <a:pt x="7971" y="4820"/>
                  </a:cubicBezTo>
                  <a:cubicBezTo>
                    <a:pt x="8097" y="4789"/>
                    <a:pt x="8160" y="4631"/>
                    <a:pt x="8160" y="4505"/>
                  </a:cubicBezTo>
                  <a:lnTo>
                    <a:pt x="8160" y="3466"/>
                  </a:lnTo>
                  <a:lnTo>
                    <a:pt x="9231" y="3466"/>
                  </a:lnTo>
                  <a:cubicBezTo>
                    <a:pt x="9862" y="3466"/>
                    <a:pt x="10334" y="2993"/>
                    <a:pt x="10334" y="2458"/>
                  </a:cubicBezTo>
                  <a:lnTo>
                    <a:pt x="10334" y="1071"/>
                  </a:lnTo>
                  <a:cubicBezTo>
                    <a:pt x="10334" y="536"/>
                    <a:pt x="9862" y="0"/>
                    <a:pt x="92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3" name="Google Shape;6343;p53"/>
            <p:cNvSpPr/>
            <p:nvPr/>
          </p:nvSpPr>
          <p:spPr>
            <a:xfrm>
              <a:off x="-30310675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599" y="1"/>
                    <a:pt x="1" y="631"/>
                    <a:pt x="1" y="1387"/>
                  </a:cubicBezTo>
                  <a:cubicBezTo>
                    <a:pt x="1" y="2143"/>
                    <a:pt x="599" y="2773"/>
                    <a:pt x="1387" y="2773"/>
                  </a:cubicBezTo>
                  <a:cubicBezTo>
                    <a:pt x="2143" y="2773"/>
                    <a:pt x="2742" y="2143"/>
                    <a:pt x="2742" y="1387"/>
                  </a:cubicBezTo>
                  <a:cubicBezTo>
                    <a:pt x="2742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4" name="Google Shape;6344;p53"/>
            <p:cNvSpPr/>
            <p:nvPr/>
          </p:nvSpPr>
          <p:spPr>
            <a:xfrm>
              <a:off x="-30345325" y="3408425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32"/>
                  </a:cubicBezTo>
                  <a:cubicBezTo>
                    <a:pt x="0" y="2521"/>
                    <a:pt x="158" y="2710"/>
                    <a:pt x="378" y="2710"/>
                  </a:cubicBezTo>
                  <a:lnTo>
                    <a:pt x="5104" y="2710"/>
                  </a:lnTo>
                  <a:cubicBezTo>
                    <a:pt x="5325" y="2710"/>
                    <a:pt x="5482" y="2521"/>
                    <a:pt x="5482" y="2332"/>
                  </a:cubicBezTo>
                  <a:cubicBezTo>
                    <a:pt x="5262" y="977"/>
                    <a:pt x="4128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5" name="Google Shape;6345;p53"/>
            <p:cNvSpPr/>
            <p:nvPr/>
          </p:nvSpPr>
          <p:spPr>
            <a:xfrm>
              <a:off x="-30156300" y="332257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87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6" name="Google Shape;6346;p53"/>
            <p:cNvSpPr/>
            <p:nvPr/>
          </p:nvSpPr>
          <p:spPr>
            <a:xfrm>
              <a:off x="-30190950" y="3408425"/>
              <a:ext cx="137850" cy="67775"/>
            </a:xfrm>
            <a:custGeom>
              <a:avLst/>
              <a:gdLst/>
              <a:ahLst/>
              <a:cxnLst/>
              <a:rect l="l" t="t" r="r" b="b"/>
              <a:pathLst>
                <a:path w="5514" h="2711" extrusionOk="0">
                  <a:moveTo>
                    <a:pt x="2773" y="1"/>
                  </a:moveTo>
                  <a:cubicBezTo>
                    <a:pt x="1387" y="1"/>
                    <a:pt x="252" y="1040"/>
                    <a:pt x="32" y="2332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67" y="2710"/>
                  </a:lnTo>
                  <a:cubicBezTo>
                    <a:pt x="5356" y="2710"/>
                    <a:pt x="5514" y="2521"/>
                    <a:pt x="5514" y="2332"/>
                  </a:cubicBezTo>
                  <a:cubicBezTo>
                    <a:pt x="5293" y="977"/>
                    <a:pt x="4128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47" name="Google Shape;6347;p53"/>
          <p:cNvGrpSpPr/>
          <p:nvPr/>
        </p:nvGrpSpPr>
        <p:grpSpPr>
          <a:xfrm>
            <a:off x="1933126" y="4076186"/>
            <a:ext cx="445375" cy="445375"/>
            <a:chOff x="-35481425" y="3202075"/>
            <a:chExt cx="291450" cy="291450"/>
          </a:xfrm>
        </p:grpSpPr>
        <p:sp>
          <p:nvSpPr>
            <p:cNvPr id="6348" name="Google Shape;6348;p53"/>
            <p:cNvSpPr/>
            <p:nvPr/>
          </p:nvSpPr>
          <p:spPr>
            <a:xfrm>
              <a:off x="-35414475" y="3304600"/>
              <a:ext cx="154400" cy="85975"/>
            </a:xfrm>
            <a:custGeom>
              <a:avLst/>
              <a:gdLst/>
              <a:ahLst/>
              <a:cxnLst/>
              <a:rect l="l" t="t" r="r" b="b"/>
              <a:pathLst>
                <a:path w="6176" h="3439" extrusionOk="0">
                  <a:moveTo>
                    <a:pt x="4433" y="0"/>
                  </a:moveTo>
                  <a:cubicBezTo>
                    <a:pt x="4393" y="0"/>
                    <a:pt x="4354" y="8"/>
                    <a:pt x="4317" y="26"/>
                  </a:cubicBezTo>
                  <a:cubicBezTo>
                    <a:pt x="4191" y="58"/>
                    <a:pt x="4128" y="216"/>
                    <a:pt x="4128" y="342"/>
                  </a:cubicBezTo>
                  <a:lnTo>
                    <a:pt x="4128" y="1003"/>
                  </a:lnTo>
                  <a:lnTo>
                    <a:pt x="2048" y="1003"/>
                  </a:lnTo>
                  <a:lnTo>
                    <a:pt x="2048" y="342"/>
                  </a:lnTo>
                  <a:cubicBezTo>
                    <a:pt x="2048" y="184"/>
                    <a:pt x="1954" y="58"/>
                    <a:pt x="1828" y="26"/>
                  </a:cubicBezTo>
                  <a:cubicBezTo>
                    <a:pt x="1793" y="15"/>
                    <a:pt x="1750" y="8"/>
                    <a:pt x="1705" y="8"/>
                  </a:cubicBezTo>
                  <a:cubicBezTo>
                    <a:pt x="1626" y="8"/>
                    <a:pt x="1541" y="30"/>
                    <a:pt x="1481" y="89"/>
                  </a:cubicBezTo>
                  <a:lnTo>
                    <a:pt x="95" y="1476"/>
                  </a:lnTo>
                  <a:cubicBezTo>
                    <a:pt x="0" y="1602"/>
                    <a:pt x="0" y="1822"/>
                    <a:pt x="95" y="1948"/>
                  </a:cubicBezTo>
                  <a:lnTo>
                    <a:pt x="1481" y="3334"/>
                  </a:lnTo>
                  <a:cubicBezTo>
                    <a:pt x="1548" y="3379"/>
                    <a:pt x="1646" y="3424"/>
                    <a:pt x="1732" y="3424"/>
                  </a:cubicBezTo>
                  <a:cubicBezTo>
                    <a:pt x="1767" y="3424"/>
                    <a:pt x="1800" y="3416"/>
                    <a:pt x="1828" y="3398"/>
                  </a:cubicBezTo>
                  <a:cubicBezTo>
                    <a:pt x="1954" y="3366"/>
                    <a:pt x="2048" y="3208"/>
                    <a:pt x="2048" y="3082"/>
                  </a:cubicBezTo>
                  <a:lnTo>
                    <a:pt x="2048" y="2421"/>
                  </a:lnTo>
                  <a:lnTo>
                    <a:pt x="4128" y="2421"/>
                  </a:lnTo>
                  <a:lnTo>
                    <a:pt x="4128" y="3082"/>
                  </a:lnTo>
                  <a:cubicBezTo>
                    <a:pt x="4128" y="3240"/>
                    <a:pt x="4191" y="3366"/>
                    <a:pt x="4317" y="3398"/>
                  </a:cubicBezTo>
                  <a:cubicBezTo>
                    <a:pt x="4369" y="3424"/>
                    <a:pt x="4426" y="3439"/>
                    <a:pt x="4483" y="3439"/>
                  </a:cubicBezTo>
                  <a:cubicBezTo>
                    <a:pt x="4562" y="3439"/>
                    <a:pt x="4639" y="3408"/>
                    <a:pt x="4695" y="3334"/>
                  </a:cubicBezTo>
                  <a:lnTo>
                    <a:pt x="6049" y="1948"/>
                  </a:lnTo>
                  <a:cubicBezTo>
                    <a:pt x="6175" y="1822"/>
                    <a:pt x="6175" y="1602"/>
                    <a:pt x="6049" y="1476"/>
                  </a:cubicBezTo>
                  <a:lnTo>
                    <a:pt x="4695" y="89"/>
                  </a:lnTo>
                  <a:cubicBezTo>
                    <a:pt x="4628" y="45"/>
                    <a:pt x="4530" y="0"/>
                    <a:pt x="44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49" name="Google Shape;6349;p53"/>
            <p:cNvSpPr/>
            <p:nvPr/>
          </p:nvSpPr>
          <p:spPr>
            <a:xfrm>
              <a:off x="-35413700" y="3202075"/>
              <a:ext cx="34700" cy="103200"/>
            </a:xfrm>
            <a:custGeom>
              <a:avLst/>
              <a:gdLst/>
              <a:ahLst/>
              <a:cxnLst/>
              <a:rect l="l" t="t" r="r" b="b"/>
              <a:pathLst>
                <a:path w="1388" h="4128" extrusionOk="0">
                  <a:moveTo>
                    <a:pt x="1" y="0"/>
                  </a:moveTo>
                  <a:lnTo>
                    <a:pt x="1" y="4127"/>
                  </a:lnTo>
                  <a:lnTo>
                    <a:pt x="348" y="4127"/>
                  </a:lnTo>
                  <a:cubicBezTo>
                    <a:pt x="915" y="4127"/>
                    <a:pt x="1387" y="3655"/>
                    <a:pt x="1387" y="3088"/>
                  </a:cubicBezTo>
                  <a:lnTo>
                    <a:pt x="1387" y="1009"/>
                  </a:lnTo>
                  <a:cubicBezTo>
                    <a:pt x="1387" y="473"/>
                    <a:pt x="915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0" name="Google Shape;6350;p53"/>
            <p:cNvSpPr/>
            <p:nvPr/>
          </p:nvSpPr>
          <p:spPr>
            <a:xfrm>
              <a:off x="-35413700" y="3389525"/>
              <a:ext cx="34700" cy="103250"/>
            </a:xfrm>
            <a:custGeom>
              <a:avLst/>
              <a:gdLst/>
              <a:ahLst/>
              <a:cxnLst/>
              <a:rect l="l" t="t" r="r" b="b"/>
              <a:pathLst>
                <a:path w="1388" h="4130" extrusionOk="0">
                  <a:moveTo>
                    <a:pt x="1" y="1"/>
                  </a:moveTo>
                  <a:lnTo>
                    <a:pt x="1" y="4128"/>
                  </a:lnTo>
                  <a:lnTo>
                    <a:pt x="348" y="4128"/>
                  </a:lnTo>
                  <a:cubicBezTo>
                    <a:pt x="367" y="4129"/>
                    <a:pt x="386" y="4129"/>
                    <a:pt x="405" y="4129"/>
                  </a:cubicBezTo>
                  <a:cubicBezTo>
                    <a:pt x="946" y="4129"/>
                    <a:pt x="1387" y="3698"/>
                    <a:pt x="1387" y="3119"/>
                  </a:cubicBezTo>
                  <a:lnTo>
                    <a:pt x="1387" y="1040"/>
                  </a:lnTo>
                  <a:cubicBezTo>
                    <a:pt x="1387" y="473"/>
                    <a:pt x="915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1" name="Google Shape;6351;p53"/>
            <p:cNvSpPr/>
            <p:nvPr/>
          </p:nvSpPr>
          <p:spPr>
            <a:xfrm>
              <a:off x="-35292400" y="3202075"/>
              <a:ext cx="33900" cy="103200"/>
            </a:xfrm>
            <a:custGeom>
              <a:avLst/>
              <a:gdLst/>
              <a:ahLst/>
              <a:cxnLst/>
              <a:rect l="l" t="t" r="r" b="b"/>
              <a:pathLst>
                <a:path w="1356" h="4128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3088"/>
                  </a:lnTo>
                  <a:cubicBezTo>
                    <a:pt x="1" y="3655"/>
                    <a:pt x="410" y="4127"/>
                    <a:pt x="1009" y="4127"/>
                  </a:cubicBezTo>
                  <a:lnTo>
                    <a:pt x="1355" y="4127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2" name="Google Shape;6352;p53"/>
            <p:cNvSpPr/>
            <p:nvPr/>
          </p:nvSpPr>
          <p:spPr>
            <a:xfrm>
              <a:off x="-35241200" y="3202850"/>
              <a:ext cx="51225" cy="290675"/>
            </a:xfrm>
            <a:custGeom>
              <a:avLst/>
              <a:gdLst/>
              <a:ahLst/>
              <a:cxnLst/>
              <a:rect l="l" t="t" r="r" b="b"/>
              <a:pathLst>
                <a:path w="2049" h="11627" extrusionOk="0">
                  <a:moveTo>
                    <a:pt x="1" y="1"/>
                  </a:moveTo>
                  <a:lnTo>
                    <a:pt x="1" y="11626"/>
                  </a:lnTo>
                  <a:cubicBezTo>
                    <a:pt x="1135" y="11469"/>
                    <a:pt x="2048" y="10460"/>
                    <a:pt x="2048" y="9263"/>
                  </a:cubicBezTo>
                  <a:lnTo>
                    <a:pt x="2048" y="2395"/>
                  </a:lnTo>
                  <a:cubicBezTo>
                    <a:pt x="2048" y="1167"/>
                    <a:pt x="1135" y="158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3" name="Google Shape;6353;p53"/>
            <p:cNvSpPr/>
            <p:nvPr/>
          </p:nvSpPr>
          <p:spPr>
            <a:xfrm>
              <a:off x="-35292400" y="3389525"/>
              <a:ext cx="33900" cy="104000"/>
            </a:xfrm>
            <a:custGeom>
              <a:avLst/>
              <a:gdLst/>
              <a:ahLst/>
              <a:cxnLst/>
              <a:rect l="l" t="t" r="r" b="b"/>
              <a:pathLst>
                <a:path w="1356" h="4160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3119"/>
                  </a:lnTo>
                  <a:cubicBezTo>
                    <a:pt x="1" y="3718"/>
                    <a:pt x="410" y="4159"/>
                    <a:pt x="1009" y="4159"/>
                  </a:cubicBezTo>
                  <a:lnTo>
                    <a:pt x="1355" y="4159"/>
                  </a:lnTo>
                  <a:lnTo>
                    <a:pt x="135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4" name="Google Shape;6354;p53"/>
            <p:cNvSpPr/>
            <p:nvPr/>
          </p:nvSpPr>
          <p:spPr>
            <a:xfrm>
              <a:off x="-35481425" y="3202075"/>
              <a:ext cx="51225" cy="289875"/>
            </a:xfrm>
            <a:custGeom>
              <a:avLst/>
              <a:gdLst/>
              <a:ahLst/>
              <a:cxnLst/>
              <a:rect l="l" t="t" r="r" b="b"/>
              <a:pathLst>
                <a:path w="2049" h="11595" extrusionOk="0">
                  <a:moveTo>
                    <a:pt x="2048" y="0"/>
                  </a:moveTo>
                  <a:cubicBezTo>
                    <a:pt x="883" y="158"/>
                    <a:pt x="1" y="1166"/>
                    <a:pt x="1" y="2363"/>
                  </a:cubicBezTo>
                  <a:lnTo>
                    <a:pt x="1" y="9200"/>
                  </a:lnTo>
                  <a:cubicBezTo>
                    <a:pt x="1" y="10460"/>
                    <a:pt x="851" y="11437"/>
                    <a:pt x="2048" y="11594"/>
                  </a:cubicBez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5" name="Google Shape;6355;p53"/>
          <p:cNvGrpSpPr/>
          <p:nvPr/>
        </p:nvGrpSpPr>
        <p:grpSpPr>
          <a:xfrm>
            <a:off x="1932534" y="4632235"/>
            <a:ext cx="446559" cy="444152"/>
            <a:chOff x="-35482200" y="3561225"/>
            <a:chExt cx="292225" cy="290650"/>
          </a:xfrm>
        </p:grpSpPr>
        <p:sp>
          <p:nvSpPr>
            <p:cNvPr id="6356" name="Google Shape;6356;p53"/>
            <p:cNvSpPr/>
            <p:nvPr/>
          </p:nvSpPr>
          <p:spPr>
            <a:xfrm>
              <a:off x="-35482200" y="3749475"/>
              <a:ext cx="292225" cy="102400"/>
            </a:xfrm>
            <a:custGeom>
              <a:avLst/>
              <a:gdLst/>
              <a:ahLst/>
              <a:cxnLst/>
              <a:rect l="l" t="t" r="r" b="b"/>
              <a:pathLst>
                <a:path w="11689" h="4096" extrusionOk="0">
                  <a:moveTo>
                    <a:pt x="1701" y="0"/>
                  </a:moveTo>
                  <a:cubicBezTo>
                    <a:pt x="1040" y="0"/>
                    <a:pt x="473" y="315"/>
                    <a:pt x="63" y="819"/>
                  </a:cubicBezTo>
                  <a:cubicBezTo>
                    <a:pt x="0" y="945"/>
                    <a:pt x="0" y="1040"/>
                    <a:pt x="32" y="1166"/>
                  </a:cubicBezTo>
                  <a:cubicBezTo>
                    <a:pt x="63" y="1292"/>
                    <a:pt x="189" y="1355"/>
                    <a:pt x="347" y="1355"/>
                  </a:cubicBezTo>
                  <a:lnTo>
                    <a:pt x="1008" y="1355"/>
                  </a:lnTo>
                  <a:cubicBezTo>
                    <a:pt x="1418" y="1355"/>
                    <a:pt x="1670" y="1670"/>
                    <a:pt x="1670" y="2048"/>
                  </a:cubicBezTo>
                  <a:cubicBezTo>
                    <a:pt x="1670" y="2426"/>
                    <a:pt x="1355" y="2710"/>
                    <a:pt x="1008" y="2710"/>
                  </a:cubicBezTo>
                  <a:lnTo>
                    <a:pt x="347" y="2710"/>
                  </a:lnTo>
                  <a:cubicBezTo>
                    <a:pt x="221" y="2710"/>
                    <a:pt x="95" y="2773"/>
                    <a:pt x="32" y="2899"/>
                  </a:cubicBezTo>
                  <a:cubicBezTo>
                    <a:pt x="0" y="3025"/>
                    <a:pt x="0" y="3151"/>
                    <a:pt x="63" y="3245"/>
                  </a:cubicBezTo>
                  <a:cubicBezTo>
                    <a:pt x="410" y="3781"/>
                    <a:pt x="1040" y="4096"/>
                    <a:pt x="1701" y="4096"/>
                  </a:cubicBezTo>
                  <a:cubicBezTo>
                    <a:pt x="2615" y="4096"/>
                    <a:pt x="3371" y="3497"/>
                    <a:pt x="3655" y="2710"/>
                  </a:cubicBezTo>
                  <a:lnTo>
                    <a:pt x="8065" y="2710"/>
                  </a:lnTo>
                  <a:cubicBezTo>
                    <a:pt x="8317" y="3497"/>
                    <a:pt x="9073" y="4096"/>
                    <a:pt x="9987" y="4096"/>
                  </a:cubicBezTo>
                  <a:cubicBezTo>
                    <a:pt x="10649" y="4096"/>
                    <a:pt x="11247" y="3781"/>
                    <a:pt x="11594" y="3245"/>
                  </a:cubicBezTo>
                  <a:cubicBezTo>
                    <a:pt x="11688" y="3119"/>
                    <a:pt x="11688" y="3025"/>
                    <a:pt x="11625" y="2899"/>
                  </a:cubicBezTo>
                  <a:cubicBezTo>
                    <a:pt x="11594" y="2773"/>
                    <a:pt x="11468" y="2710"/>
                    <a:pt x="11310" y="2710"/>
                  </a:cubicBezTo>
                  <a:lnTo>
                    <a:pt x="10649" y="2710"/>
                  </a:lnTo>
                  <a:cubicBezTo>
                    <a:pt x="10271" y="2710"/>
                    <a:pt x="9987" y="2395"/>
                    <a:pt x="9987" y="2048"/>
                  </a:cubicBezTo>
                  <a:cubicBezTo>
                    <a:pt x="9987" y="1670"/>
                    <a:pt x="10302" y="1355"/>
                    <a:pt x="10649" y="1355"/>
                  </a:cubicBezTo>
                  <a:lnTo>
                    <a:pt x="11310" y="1355"/>
                  </a:lnTo>
                  <a:cubicBezTo>
                    <a:pt x="11436" y="1355"/>
                    <a:pt x="11562" y="1292"/>
                    <a:pt x="11625" y="1166"/>
                  </a:cubicBezTo>
                  <a:cubicBezTo>
                    <a:pt x="11688" y="1040"/>
                    <a:pt x="11688" y="945"/>
                    <a:pt x="11594" y="819"/>
                  </a:cubicBezTo>
                  <a:cubicBezTo>
                    <a:pt x="11247" y="315"/>
                    <a:pt x="10649" y="0"/>
                    <a:pt x="9987" y="0"/>
                  </a:cubicBezTo>
                  <a:cubicBezTo>
                    <a:pt x="9073" y="0"/>
                    <a:pt x="8349" y="567"/>
                    <a:pt x="8065" y="1355"/>
                  </a:cubicBezTo>
                  <a:lnTo>
                    <a:pt x="3655" y="1355"/>
                  </a:lnTo>
                  <a:cubicBezTo>
                    <a:pt x="3371" y="567"/>
                    <a:pt x="2615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7" name="Google Shape;6357;p53"/>
            <p:cNvSpPr/>
            <p:nvPr/>
          </p:nvSpPr>
          <p:spPr>
            <a:xfrm>
              <a:off x="-35371150" y="35612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1"/>
                    <a:pt x="630" y="2741"/>
                    <a:pt x="1355" y="2741"/>
                  </a:cubicBezTo>
                  <a:cubicBezTo>
                    <a:pt x="2111" y="2741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58" name="Google Shape;6358;p53"/>
            <p:cNvSpPr/>
            <p:nvPr/>
          </p:nvSpPr>
          <p:spPr>
            <a:xfrm>
              <a:off x="-35405025" y="3647075"/>
              <a:ext cx="136275" cy="119750"/>
            </a:xfrm>
            <a:custGeom>
              <a:avLst/>
              <a:gdLst/>
              <a:ahLst/>
              <a:cxnLst/>
              <a:rect l="l" t="t" r="r" b="b"/>
              <a:pathLst>
                <a:path w="5451" h="4790" extrusionOk="0">
                  <a:moveTo>
                    <a:pt x="2710" y="1"/>
                  </a:moveTo>
                  <a:cubicBezTo>
                    <a:pt x="1387" y="1"/>
                    <a:pt x="253" y="1009"/>
                    <a:pt x="32" y="2300"/>
                  </a:cubicBezTo>
                  <a:cubicBezTo>
                    <a:pt x="1" y="2521"/>
                    <a:pt x="158" y="2710"/>
                    <a:pt x="410" y="2710"/>
                  </a:cubicBezTo>
                  <a:lnTo>
                    <a:pt x="2395" y="2710"/>
                  </a:lnTo>
                  <a:lnTo>
                    <a:pt x="2395" y="4789"/>
                  </a:lnTo>
                  <a:lnTo>
                    <a:pt x="3088" y="4789"/>
                  </a:lnTo>
                  <a:lnTo>
                    <a:pt x="3088" y="2710"/>
                  </a:lnTo>
                  <a:lnTo>
                    <a:pt x="5073" y="2710"/>
                  </a:lnTo>
                  <a:cubicBezTo>
                    <a:pt x="5293" y="2710"/>
                    <a:pt x="5451" y="2521"/>
                    <a:pt x="5451" y="2300"/>
                  </a:cubicBezTo>
                  <a:cubicBezTo>
                    <a:pt x="5230" y="977"/>
                    <a:pt x="4096" y="1"/>
                    <a:pt x="27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59" name="Google Shape;6359;p53"/>
          <p:cNvGrpSpPr/>
          <p:nvPr/>
        </p:nvGrpSpPr>
        <p:grpSpPr>
          <a:xfrm>
            <a:off x="1933126" y="5179899"/>
            <a:ext cx="445375" cy="445336"/>
            <a:chOff x="-35481425" y="3919600"/>
            <a:chExt cx="291450" cy="291425"/>
          </a:xfrm>
        </p:grpSpPr>
        <p:sp>
          <p:nvSpPr>
            <p:cNvPr id="6360" name="Google Shape;6360;p53"/>
            <p:cNvSpPr/>
            <p:nvPr/>
          </p:nvSpPr>
          <p:spPr>
            <a:xfrm>
              <a:off x="-35327050" y="412515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025" y="1"/>
                  </a:moveTo>
                  <a:cubicBezTo>
                    <a:pt x="2836" y="1"/>
                    <a:pt x="2678" y="159"/>
                    <a:pt x="2678" y="348"/>
                  </a:cubicBezTo>
                  <a:lnTo>
                    <a:pt x="2678" y="1041"/>
                  </a:lnTo>
                  <a:cubicBezTo>
                    <a:pt x="2678" y="1576"/>
                    <a:pt x="2206" y="2049"/>
                    <a:pt x="1639" y="2049"/>
                  </a:cubicBezTo>
                  <a:lnTo>
                    <a:pt x="1103" y="2049"/>
                  </a:lnTo>
                  <a:lnTo>
                    <a:pt x="1229" y="1923"/>
                  </a:lnTo>
                  <a:cubicBezTo>
                    <a:pt x="1387" y="1860"/>
                    <a:pt x="1387" y="1608"/>
                    <a:pt x="1261" y="1513"/>
                  </a:cubicBezTo>
                  <a:cubicBezTo>
                    <a:pt x="1198" y="1450"/>
                    <a:pt x="1111" y="1419"/>
                    <a:pt x="1024" y="1419"/>
                  </a:cubicBezTo>
                  <a:cubicBezTo>
                    <a:pt x="938" y="1419"/>
                    <a:pt x="851" y="1450"/>
                    <a:pt x="788" y="1513"/>
                  </a:cubicBezTo>
                  <a:lnTo>
                    <a:pt x="127" y="2175"/>
                  </a:lnTo>
                  <a:cubicBezTo>
                    <a:pt x="1" y="2301"/>
                    <a:pt x="1" y="2521"/>
                    <a:pt x="127" y="2647"/>
                  </a:cubicBezTo>
                  <a:lnTo>
                    <a:pt x="788" y="3309"/>
                  </a:lnTo>
                  <a:cubicBezTo>
                    <a:pt x="851" y="3372"/>
                    <a:pt x="938" y="3404"/>
                    <a:pt x="1024" y="3404"/>
                  </a:cubicBezTo>
                  <a:cubicBezTo>
                    <a:pt x="1111" y="3404"/>
                    <a:pt x="1198" y="3372"/>
                    <a:pt x="1261" y="3309"/>
                  </a:cubicBezTo>
                  <a:cubicBezTo>
                    <a:pt x="1387" y="3183"/>
                    <a:pt x="1387" y="2962"/>
                    <a:pt x="1261" y="2836"/>
                  </a:cubicBezTo>
                  <a:lnTo>
                    <a:pt x="1135" y="2710"/>
                  </a:lnTo>
                  <a:lnTo>
                    <a:pt x="1702" y="2710"/>
                  </a:lnTo>
                  <a:cubicBezTo>
                    <a:pt x="2647" y="2710"/>
                    <a:pt x="3372" y="1986"/>
                    <a:pt x="3372" y="1041"/>
                  </a:cubicBezTo>
                  <a:lnTo>
                    <a:pt x="3372" y="348"/>
                  </a:lnTo>
                  <a:cubicBezTo>
                    <a:pt x="3372" y="159"/>
                    <a:pt x="3214" y="1"/>
                    <a:pt x="30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1" name="Google Shape;6361;p53"/>
            <p:cNvSpPr/>
            <p:nvPr/>
          </p:nvSpPr>
          <p:spPr>
            <a:xfrm>
              <a:off x="-35429450" y="3921175"/>
              <a:ext cx="84300" cy="85075"/>
            </a:xfrm>
            <a:custGeom>
              <a:avLst/>
              <a:gdLst/>
              <a:ahLst/>
              <a:cxnLst/>
              <a:rect l="l" t="t" r="r" b="b"/>
              <a:pathLst>
                <a:path w="3372" h="3403" extrusionOk="0">
                  <a:moveTo>
                    <a:pt x="2360" y="0"/>
                  </a:moveTo>
                  <a:cubicBezTo>
                    <a:pt x="2269" y="0"/>
                    <a:pt x="2175" y="32"/>
                    <a:pt x="2112" y="95"/>
                  </a:cubicBezTo>
                  <a:cubicBezTo>
                    <a:pt x="2017" y="221"/>
                    <a:pt x="2017" y="441"/>
                    <a:pt x="2112" y="567"/>
                  </a:cubicBezTo>
                  <a:lnTo>
                    <a:pt x="2238" y="693"/>
                  </a:lnTo>
                  <a:lnTo>
                    <a:pt x="1702" y="693"/>
                  </a:lnTo>
                  <a:cubicBezTo>
                    <a:pt x="757" y="693"/>
                    <a:pt x="1" y="1418"/>
                    <a:pt x="1" y="2363"/>
                  </a:cubicBezTo>
                  <a:lnTo>
                    <a:pt x="1" y="3056"/>
                  </a:lnTo>
                  <a:cubicBezTo>
                    <a:pt x="1" y="3245"/>
                    <a:pt x="158" y="3403"/>
                    <a:pt x="347" y="3403"/>
                  </a:cubicBezTo>
                  <a:cubicBezTo>
                    <a:pt x="536" y="3403"/>
                    <a:pt x="694" y="3245"/>
                    <a:pt x="694" y="3056"/>
                  </a:cubicBezTo>
                  <a:lnTo>
                    <a:pt x="694" y="2332"/>
                  </a:lnTo>
                  <a:cubicBezTo>
                    <a:pt x="694" y="1796"/>
                    <a:pt x="1167" y="1292"/>
                    <a:pt x="1734" y="1292"/>
                  </a:cubicBezTo>
                  <a:lnTo>
                    <a:pt x="2269" y="1292"/>
                  </a:lnTo>
                  <a:lnTo>
                    <a:pt x="2175" y="1418"/>
                  </a:lnTo>
                  <a:cubicBezTo>
                    <a:pt x="2017" y="1544"/>
                    <a:pt x="2017" y="1733"/>
                    <a:pt x="2112" y="1891"/>
                  </a:cubicBezTo>
                  <a:cubicBezTo>
                    <a:pt x="2175" y="1954"/>
                    <a:pt x="2269" y="1985"/>
                    <a:pt x="2360" y="1985"/>
                  </a:cubicBezTo>
                  <a:cubicBezTo>
                    <a:pt x="2450" y="1985"/>
                    <a:pt x="2537" y="1954"/>
                    <a:pt x="2584" y="1891"/>
                  </a:cubicBezTo>
                  <a:lnTo>
                    <a:pt x="3277" y="1229"/>
                  </a:lnTo>
                  <a:cubicBezTo>
                    <a:pt x="3372" y="1103"/>
                    <a:pt x="3372" y="882"/>
                    <a:pt x="3277" y="756"/>
                  </a:cubicBezTo>
                  <a:lnTo>
                    <a:pt x="2584" y="95"/>
                  </a:lnTo>
                  <a:cubicBezTo>
                    <a:pt x="2537" y="32"/>
                    <a:pt x="2450" y="0"/>
                    <a:pt x="23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2" name="Google Shape;6362;p53"/>
            <p:cNvSpPr/>
            <p:nvPr/>
          </p:nvSpPr>
          <p:spPr>
            <a:xfrm>
              <a:off x="-35481425" y="4021975"/>
              <a:ext cx="137075" cy="35475"/>
            </a:xfrm>
            <a:custGeom>
              <a:avLst/>
              <a:gdLst/>
              <a:ahLst/>
              <a:cxnLst/>
              <a:rect l="l" t="t" r="r" b="b"/>
              <a:pathLst>
                <a:path w="5483" h="1419" extrusionOk="0">
                  <a:moveTo>
                    <a:pt x="1009" y="1"/>
                  </a:moveTo>
                  <a:cubicBezTo>
                    <a:pt x="473" y="1"/>
                    <a:pt x="1" y="473"/>
                    <a:pt x="1" y="1072"/>
                  </a:cubicBezTo>
                  <a:lnTo>
                    <a:pt x="1" y="1419"/>
                  </a:lnTo>
                  <a:lnTo>
                    <a:pt x="5482" y="1419"/>
                  </a:lnTo>
                  <a:lnTo>
                    <a:pt x="5482" y="1072"/>
                  </a:lnTo>
                  <a:lnTo>
                    <a:pt x="5451" y="1072"/>
                  </a:lnTo>
                  <a:cubicBezTo>
                    <a:pt x="5451" y="505"/>
                    <a:pt x="5010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3" name="Google Shape;6363;p53"/>
            <p:cNvSpPr/>
            <p:nvPr/>
          </p:nvSpPr>
          <p:spPr>
            <a:xfrm>
              <a:off x="-35481425" y="4073975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1" y="0"/>
                  </a:moveTo>
                  <a:lnTo>
                    <a:pt x="1" y="3434"/>
                  </a:lnTo>
                  <a:lnTo>
                    <a:pt x="5451" y="3434"/>
                  </a:lnTo>
                  <a:lnTo>
                    <a:pt x="545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4" name="Google Shape;6364;p53"/>
            <p:cNvSpPr/>
            <p:nvPr/>
          </p:nvSpPr>
          <p:spPr>
            <a:xfrm>
              <a:off x="-35481425" y="4176350"/>
              <a:ext cx="136275" cy="34675"/>
            </a:xfrm>
            <a:custGeom>
              <a:avLst/>
              <a:gdLst/>
              <a:ahLst/>
              <a:cxnLst/>
              <a:rect l="l" t="t" r="r" b="b"/>
              <a:pathLst>
                <a:path w="5451" h="1387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10" y="1387"/>
                    <a:pt x="1009" y="1387"/>
                  </a:cubicBezTo>
                  <a:lnTo>
                    <a:pt x="4443" y="1387"/>
                  </a:lnTo>
                  <a:cubicBezTo>
                    <a:pt x="4978" y="1387"/>
                    <a:pt x="5451" y="914"/>
                    <a:pt x="5451" y="347"/>
                  </a:cubicBezTo>
                  <a:lnTo>
                    <a:pt x="54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5" name="Google Shape;6365;p53"/>
            <p:cNvSpPr/>
            <p:nvPr/>
          </p:nvSpPr>
          <p:spPr>
            <a:xfrm>
              <a:off x="-35327050" y="3919600"/>
              <a:ext cx="137075" cy="33875"/>
            </a:xfrm>
            <a:custGeom>
              <a:avLst/>
              <a:gdLst/>
              <a:ahLst/>
              <a:cxnLst/>
              <a:rect l="l" t="t" r="r" b="b"/>
              <a:pathLst>
                <a:path w="5483" h="1355" extrusionOk="0"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lnTo>
                    <a:pt x="1" y="1355"/>
                  </a:lnTo>
                  <a:lnTo>
                    <a:pt x="5482" y="1355"/>
                  </a:lnTo>
                  <a:lnTo>
                    <a:pt x="5482" y="1008"/>
                  </a:lnTo>
                  <a:cubicBezTo>
                    <a:pt x="5482" y="473"/>
                    <a:pt x="5010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6" name="Google Shape;6366;p53"/>
            <p:cNvSpPr/>
            <p:nvPr/>
          </p:nvSpPr>
          <p:spPr>
            <a:xfrm>
              <a:off x="-35327825" y="3970800"/>
              <a:ext cx="136275" cy="85875"/>
            </a:xfrm>
            <a:custGeom>
              <a:avLst/>
              <a:gdLst/>
              <a:ahLst/>
              <a:cxnLst/>
              <a:rect l="l" t="t" r="r" b="b"/>
              <a:pathLst>
                <a:path w="5451" h="3435" extrusionOk="0">
                  <a:moveTo>
                    <a:pt x="0" y="0"/>
                  </a:moveTo>
                  <a:lnTo>
                    <a:pt x="0" y="3434"/>
                  </a:lnTo>
                  <a:lnTo>
                    <a:pt x="5450" y="3434"/>
                  </a:ln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67" name="Google Shape;6367;p53"/>
            <p:cNvSpPr/>
            <p:nvPr/>
          </p:nvSpPr>
          <p:spPr>
            <a:xfrm>
              <a:off x="-35327825" y="4073975"/>
              <a:ext cx="136275" cy="35450"/>
            </a:xfrm>
            <a:custGeom>
              <a:avLst/>
              <a:gdLst/>
              <a:ahLst/>
              <a:cxnLst/>
              <a:rect l="l" t="t" r="r" b="b"/>
              <a:pathLst>
                <a:path w="5451" h="1418" extrusionOk="0">
                  <a:moveTo>
                    <a:pt x="0" y="0"/>
                  </a:moveTo>
                  <a:lnTo>
                    <a:pt x="0" y="347"/>
                  </a:lnTo>
                  <a:cubicBezTo>
                    <a:pt x="0" y="914"/>
                    <a:pt x="473" y="1418"/>
                    <a:pt x="1008" y="1418"/>
                  </a:cubicBezTo>
                  <a:lnTo>
                    <a:pt x="4442" y="1418"/>
                  </a:lnTo>
                  <a:cubicBezTo>
                    <a:pt x="4978" y="1418"/>
                    <a:pt x="5450" y="945"/>
                    <a:pt x="5450" y="347"/>
                  </a:cubicBezTo>
                  <a:lnTo>
                    <a:pt x="545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68" name="Google Shape;6368;p53"/>
          <p:cNvGrpSpPr/>
          <p:nvPr/>
        </p:nvGrpSpPr>
        <p:grpSpPr>
          <a:xfrm>
            <a:off x="4748642" y="4076795"/>
            <a:ext cx="450188" cy="444152"/>
            <a:chOff x="-33645475" y="3228075"/>
            <a:chExt cx="294600" cy="290650"/>
          </a:xfrm>
        </p:grpSpPr>
        <p:sp>
          <p:nvSpPr>
            <p:cNvPr id="6369" name="Google Shape;6369;p53"/>
            <p:cNvSpPr/>
            <p:nvPr/>
          </p:nvSpPr>
          <p:spPr>
            <a:xfrm>
              <a:off x="-33456450" y="3261925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09" y="694"/>
                  </a:lnTo>
                  <a:cubicBezTo>
                    <a:pt x="1576" y="694"/>
                    <a:pt x="2049" y="1166"/>
                    <a:pt x="2049" y="1733"/>
                  </a:cubicBezTo>
                  <a:lnTo>
                    <a:pt x="2049" y="2269"/>
                  </a:lnTo>
                  <a:lnTo>
                    <a:pt x="1923" y="2175"/>
                  </a:lnTo>
                  <a:cubicBezTo>
                    <a:pt x="1860" y="2112"/>
                    <a:pt x="1773" y="2080"/>
                    <a:pt x="1686" y="2080"/>
                  </a:cubicBezTo>
                  <a:cubicBezTo>
                    <a:pt x="1600" y="2080"/>
                    <a:pt x="1513" y="2112"/>
                    <a:pt x="1450" y="2175"/>
                  </a:cubicBezTo>
                  <a:cubicBezTo>
                    <a:pt x="1324" y="2269"/>
                    <a:pt x="1324" y="2521"/>
                    <a:pt x="1450" y="2647"/>
                  </a:cubicBezTo>
                  <a:lnTo>
                    <a:pt x="2112" y="3309"/>
                  </a:lnTo>
                  <a:cubicBezTo>
                    <a:pt x="2175" y="3372"/>
                    <a:pt x="2269" y="3403"/>
                    <a:pt x="2360" y="3403"/>
                  </a:cubicBezTo>
                  <a:cubicBezTo>
                    <a:pt x="2450" y="3403"/>
                    <a:pt x="2537" y="3372"/>
                    <a:pt x="2584" y="3309"/>
                  </a:cubicBezTo>
                  <a:lnTo>
                    <a:pt x="3277" y="2647"/>
                  </a:lnTo>
                  <a:cubicBezTo>
                    <a:pt x="3372" y="2521"/>
                    <a:pt x="3372" y="2269"/>
                    <a:pt x="3277" y="2175"/>
                  </a:cubicBezTo>
                  <a:cubicBezTo>
                    <a:pt x="3214" y="2112"/>
                    <a:pt x="3120" y="2080"/>
                    <a:pt x="3029" y="2080"/>
                  </a:cubicBezTo>
                  <a:cubicBezTo>
                    <a:pt x="2939" y="2080"/>
                    <a:pt x="2852" y="2112"/>
                    <a:pt x="2805" y="2175"/>
                  </a:cubicBezTo>
                  <a:lnTo>
                    <a:pt x="2679" y="2269"/>
                  </a:lnTo>
                  <a:lnTo>
                    <a:pt x="2679" y="1733"/>
                  </a:lnTo>
                  <a:cubicBezTo>
                    <a:pt x="2742" y="788"/>
                    <a:pt x="1954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0" name="Google Shape;6370;p53"/>
            <p:cNvSpPr/>
            <p:nvPr/>
          </p:nvSpPr>
          <p:spPr>
            <a:xfrm>
              <a:off x="-33575375" y="3433625"/>
              <a:ext cx="85075" cy="85100"/>
            </a:xfrm>
            <a:custGeom>
              <a:avLst/>
              <a:gdLst/>
              <a:ahLst/>
              <a:cxnLst/>
              <a:rect l="l" t="t" r="r" b="b"/>
              <a:pathLst>
                <a:path w="3403" h="3404" extrusionOk="0">
                  <a:moveTo>
                    <a:pt x="1013" y="1"/>
                  </a:moveTo>
                  <a:cubicBezTo>
                    <a:pt x="922" y="1"/>
                    <a:pt x="835" y="32"/>
                    <a:pt x="788" y="95"/>
                  </a:cubicBezTo>
                  <a:lnTo>
                    <a:pt x="127" y="757"/>
                  </a:lnTo>
                  <a:cubicBezTo>
                    <a:pt x="1" y="883"/>
                    <a:pt x="1" y="1135"/>
                    <a:pt x="127" y="1229"/>
                  </a:cubicBezTo>
                  <a:cubicBezTo>
                    <a:pt x="174" y="1292"/>
                    <a:pt x="260" y="1324"/>
                    <a:pt x="351" y="1324"/>
                  </a:cubicBezTo>
                  <a:cubicBezTo>
                    <a:pt x="442" y="1324"/>
                    <a:pt x="536" y="1292"/>
                    <a:pt x="599" y="1229"/>
                  </a:cubicBezTo>
                  <a:lnTo>
                    <a:pt x="694" y="1135"/>
                  </a:lnTo>
                  <a:lnTo>
                    <a:pt x="694" y="1671"/>
                  </a:lnTo>
                  <a:cubicBezTo>
                    <a:pt x="694" y="2616"/>
                    <a:pt x="1450" y="3372"/>
                    <a:pt x="2395" y="3372"/>
                  </a:cubicBezTo>
                  <a:lnTo>
                    <a:pt x="3057" y="3372"/>
                  </a:lnTo>
                  <a:lnTo>
                    <a:pt x="3057" y="3403"/>
                  </a:lnTo>
                  <a:cubicBezTo>
                    <a:pt x="3246" y="3403"/>
                    <a:pt x="3403" y="3246"/>
                    <a:pt x="3403" y="3057"/>
                  </a:cubicBezTo>
                  <a:cubicBezTo>
                    <a:pt x="3403" y="2868"/>
                    <a:pt x="3246" y="2710"/>
                    <a:pt x="3057" y="2710"/>
                  </a:cubicBezTo>
                  <a:lnTo>
                    <a:pt x="2363" y="2710"/>
                  </a:lnTo>
                  <a:cubicBezTo>
                    <a:pt x="1796" y="2710"/>
                    <a:pt x="1324" y="2238"/>
                    <a:pt x="1324" y="1671"/>
                  </a:cubicBezTo>
                  <a:lnTo>
                    <a:pt x="1324" y="1135"/>
                  </a:lnTo>
                  <a:lnTo>
                    <a:pt x="1450" y="1229"/>
                  </a:lnTo>
                  <a:cubicBezTo>
                    <a:pt x="1513" y="1292"/>
                    <a:pt x="1599" y="1324"/>
                    <a:pt x="1686" y="1324"/>
                  </a:cubicBezTo>
                  <a:cubicBezTo>
                    <a:pt x="1773" y="1324"/>
                    <a:pt x="1859" y="1292"/>
                    <a:pt x="1922" y="1229"/>
                  </a:cubicBezTo>
                  <a:cubicBezTo>
                    <a:pt x="2048" y="1135"/>
                    <a:pt x="2048" y="883"/>
                    <a:pt x="1922" y="757"/>
                  </a:cubicBezTo>
                  <a:lnTo>
                    <a:pt x="1261" y="95"/>
                  </a:lnTo>
                  <a:cubicBezTo>
                    <a:pt x="1198" y="32"/>
                    <a:pt x="1103" y="1"/>
                    <a:pt x="10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1" name="Google Shape;6371;p53"/>
            <p:cNvSpPr/>
            <p:nvPr/>
          </p:nvSpPr>
          <p:spPr>
            <a:xfrm>
              <a:off x="-33645475" y="3228075"/>
              <a:ext cx="206375" cy="153600"/>
            </a:xfrm>
            <a:custGeom>
              <a:avLst/>
              <a:gdLst/>
              <a:ahLst/>
              <a:cxnLst/>
              <a:rect l="l" t="t" r="r" b="b"/>
              <a:pathLst>
                <a:path w="8255" h="6144" extrusionOk="0">
                  <a:moveTo>
                    <a:pt x="4191" y="0"/>
                  </a:moveTo>
                  <a:cubicBezTo>
                    <a:pt x="2300" y="0"/>
                    <a:pt x="757" y="1544"/>
                    <a:pt x="757" y="3434"/>
                  </a:cubicBezTo>
                  <a:lnTo>
                    <a:pt x="757" y="3529"/>
                  </a:lnTo>
                  <a:cubicBezTo>
                    <a:pt x="347" y="3686"/>
                    <a:pt x="95" y="4033"/>
                    <a:pt x="95" y="4474"/>
                  </a:cubicBezTo>
                  <a:lnTo>
                    <a:pt x="95" y="5135"/>
                  </a:lnTo>
                  <a:cubicBezTo>
                    <a:pt x="1" y="5671"/>
                    <a:pt x="473" y="6143"/>
                    <a:pt x="1009" y="6143"/>
                  </a:cubicBezTo>
                  <a:cubicBezTo>
                    <a:pt x="1135" y="6143"/>
                    <a:pt x="1261" y="6112"/>
                    <a:pt x="1387" y="6080"/>
                  </a:cubicBezTo>
                  <a:lnTo>
                    <a:pt x="1387" y="3403"/>
                  </a:lnTo>
                  <a:cubicBezTo>
                    <a:pt x="1387" y="1890"/>
                    <a:pt x="2647" y="630"/>
                    <a:pt x="4128" y="630"/>
                  </a:cubicBezTo>
                  <a:cubicBezTo>
                    <a:pt x="5640" y="630"/>
                    <a:pt x="6900" y="1890"/>
                    <a:pt x="6900" y="3403"/>
                  </a:cubicBezTo>
                  <a:lnTo>
                    <a:pt x="6900" y="6080"/>
                  </a:lnTo>
                  <a:cubicBezTo>
                    <a:pt x="6995" y="6112"/>
                    <a:pt x="7121" y="6143"/>
                    <a:pt x="7247" y="6143"/>
                  </a:cubicBezTo>
                  <a:cubicBezTo>
                    <a:pt x="7782" y="6143"/>
                    <a:pt x="8255" y="5671"/>
                    <a:pt x="8255" y="5135"/>
                  </a:cubicBezTo>
                  <a:lnTo>
                    <a:pt x="8255" y="4474"/>
                  </a:lnTo>
                  <a:cubicBezTo>
                    <a:pt x="8255" y="4033"/>
                    <a:pt x="8003" y="3623"/>
                    <a:pt x="7593" y="3529"/>
                  </a:cubicBezTo>
                  <a:lnTo>
                    <a:pt x="7593" y="3434"/>
                  </a:lnTo>
                  <a:cubicBezTo>
                    <a:pt x="7593" y="1544"/>
                    <a:pt x="6050" y="0"/>
                    <a:pt x="41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2" name="Google Shape;6372;p53"/>
            <p:cNvSpPr/>
            <p:nvPr/>
          </p:nvSpPr>
          <p:spPr>
            <a:xfrm>
              <a:off x="-33593500" y="3279250"/>
              <a:ext cx="104775" cy="52275"/>
            </a:xfrm>
            <a:custGeom>
              <a:avLst/>
              <a:gdLst/>
              <a:ahLst/>
              <a:cxnLst/>
              <a:rect l="l" t="t" r="r" b="b"/>
              <a:pathLst>
                <a:path w="4191" h="2091" extrusionOk="0">
                  <a:moveTo>
                    <a:pt x="1734" y="1"/>
                  </a:moveTo>
                  <a:cubicBezTo>
                    <a:pt x="789" y="1"/>
                    <a:pt x="1" y="757"/>
                    <a:pt x="1" y="1702"/>
                  </a:cubicBezTo>
                  <a:lnTo>
                    <a:pt x="1" y="2049"/>
                  </a:lnTo>
                  <a:lnTo>
                    <a:pt x="1230" y="2049"/>
                  </a:lnTo>
                  <a:cubicBezTo>
                    <a:pt x="1545" y="2049"/>
                    <a:pt x="1891" y="2049"/>
                    <a:pt x="2017" y="1986"/>
                  </a:cubicBezTo>
                  <a:cubicBezTo>
                    <a:pt x="2049" y="1954"/>
                    <a:pt x="2080" y="1828"/>
                    <a:pt x="2080" y="1734"/>
                  </a:cubicBezTo>
                  <a:cubicBezTo>
                    <a:pt x="2080" y="1545"/>
                    <a:pt x="2238" y="1387"/>
                    <a:pt x="2458" y="1387"/>
                  </a:cubicBezTo>
                  <a:cubicBezTo>
                    <a:pt x="2647" y="1387"/>
                    <a:pt x="2805" y="1545"/>
                    <a:pt x="2805" y="1734"/>
                  </a:cubicBezTo>
                  <a:cubicBezTo>
                    <a:pt x="2805" y="1828"/>
                    <a:pt x="2805" y="1954"/>
                    <a:pt x="2868" y="1986"/>
                  </a:cubicBezTo>
                  <a:cubicBezTo>
                    <a:pt x="2942" y="2059"/>
                    <a:pt x="3091" y="2090"/>
                    <a:pt x="3266" y="2090"/>
                  </a:cubicBezTo>
                  <a:cubicBezTo>
                    <a:pt x="3389" y="2090"/>
                    <a:pt x="3525" y="2075"/>
                    <a:pt x="3656" y="2049"/>
                  </a:cubicBezTo>
                  <a:lnTo>
                    <a:pt x="4191" y="2049"/>
                  </a:lnTo>
                  <a:lnTo>
                    <a:pt x="4191" y="1702"/>
                  </a:lnTo>
                  <a:lnTo>
                    <a:pt x="4128" y="1702"/>
                  </a:lnTo>
                  <a:cubicBezTo>
                    <a:pt x="4128" y="757"/>
                    <a:pt x="3340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3" name="Google Shape;6373;p53"/>
            <p:cNvSpPr/>
            <p:nvPr/>
          </p:nvSpPr>
          <p:spPr>
            <a:xfrm>
              <a:off x="-33593500" y="3341475"/>
              <a:ext cx="104775" cy="74075"/>
            </a:xfrm>
            <a:custGeom>
              <a:avLst/>
              <a:gdLst/>
              <a:ahLst/>
              <a:cxnLst/>
              <a:rect l="l" t="t" r="r" b="b"/>
              <a:pathLst>
                <a:path w="4191" h="2963" extrusionOk="0">
                  <a:moveTo>
                    <a:pt x="2395" y="1"/>
                  </a:moveTo>
                  <a:cubicBezTo>
                    <a:pt x="2080" y="253"/>
                    <a:pt x="1671" y="253"/>
                    <a:pt x="1230" y="253"/>
                  </a:cubicBezTo>
                  <a:lnTo>
                    <a:pt x="1" y="253"/>
                  </a:lnTo>
                  <a:lnTo>
                    <a:pt x="1" y="914"/>
                  </a:lnTo>
                  <a:cubicBezTo>
                    <a:pt x="1" y="2049"/>
                    <a:pt x="946" y="2962"/>
                    <a:pt x="2112" y="2962"/>
                  </a:cubicBezTo>
                  <a:cubicBezTo>
                    <a:pt x="3246" y="2962"/>
                    <a:pt x="4191" y="2049"/>
                    <a:pt x="4191" y="914"/>
                  </a:cubicBezTo>
                  <a:lnTo>
                    <a:pt x="4191" y="253"/>
                  </a:lnTo>
                  <a:lnTo>
                    <a:pt x="3466" y="253"/>
                  </a:lnTo>
                  <a:cubicBezTo>
                    <a:pt x="3088" y="253"/>
                    <a:pt x="2679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4" name="Google Shape;6374;p53"/>
            <p:cNvSpPr/>
            <p:nvPr/>
          </p:nvSpPr>
          <p:spPr>
            <a:xfrm>
              <a:off x="-33455650" y="3381650"/>
              <a:ext cx="104775" cy="52250"/>
            </a:xfrm>
            <a:custGeom>
              <a:avLst/>
              <a:gdLst/>
              <a:ahLst/>
              <a:cxnLst/>
              <a:rect l="l" t="t" r="r" b="b"/>
              <a:pathLst>
                <a:path w="4191" h="2090" extrusionOk="0">
                  <a:moveTo>
                    <a:pt x="1702" y="0"/>
                  </a:moveTo>
                  <a:cubicBezTo>
                    <a:pt x="756" y="0"/>
                    <a:pt x="0" y="757"/>
                    <a:pt x="0" y="1702"/>
                  </a:cubicBezTo>
                  <a:lnTo>
                    <a:pt x="0" y="2048"/>
                  </a:lnTo>
                  <a:lnTo>
                    <a:pt x="1229" y="2048"/>
                  </a:lnTo>
                  <a:cubicBezTo>
                    <a:pt x="1544" y="2048"/>
                    <a:pt x="1891" y="2048"/>
                    <a:pt x="2017" y="1985"/>
                  </a:cubicBezTo>
                  <a:cubicBezTo>
                    <a:pt x="2048" y="1954"/>
                    <a:pt x="2080" y="1828"/>
                    <a:pt x="2080" y="1733"/>
                  </a:cubicBezTo>
                  <a:cubicBezTo>
                    <a:pt x="2080" y="1544"/>
                    <a:pt x="2237" y="1387"/>
                    <a:pt x="2458" y="1387"/>
                  </a:cubicBezTo>
                  <a:cubicBezTo>
                    <a:pt x="2647" y="1387"/>
                    <a:pt x="2804" y="1544"/>
                    <a:pt x="2804" y="1733"/>
                  </a:cubicBezTo>
                  <a:cubicBezTo>
                    <a:pt x="2804" y="1828"/>
                    <a:pt x="2804" y="1954"/>
                    <a:pt x="2867" y="1985"/>
                  </a:cubicBezTo>
                  <a:cubicBezTo>
                    <a:pt x="2941" y="2059"/>
                    <a:pt x="3091" y="2090"/>
                    <a:pt x="3265" y="2090"/>
                  </a:cubicBezTo>
                  <a:cubicBezTo>
                    <a:pt x="3388" y="2090"/>
                    <a:pt x="3524" y="2074"/>
                    <a:pt x="3655" y="2048"/>
                  </a:cubicBezTo>
                  <a:lnTo>
                    <a:pt x="4190" y="2048"/>
                  </a:lnTo>
                  <a:lnTo>
                    <a:pt x="4190" y="1702"/>
                  </a:lnTo>
                  <a:cubicBezTo>
                    <a:pt x="4096" y="757"/>
                    <a:pt x="3308" y="0"/>
                    <a:pt x="2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5" name="Google Shape;6375;p53"/>
            <p:cNvSpPr/>
            <p:nvPr/>
          </p:nvSpPr>
          <p:spPr>
            <a:xfrm>
              <a:off x="-33456450" y="3443875"/>
              <a:ext cx="102425" cy="74850"/>
            </a:xfrm>
            <a:custGeom>
              <a:avLst/>
              <a:gdLst/>
              <a:ahLst/>
              <a:cxnLst/>
              <a:rect l="l" t="t" r="r" b="b"/>
              <a:pathLst>
                <a:path w="4097" h="2994" extrusionOk="0">
                  <a:moveTo>
                    <a:pt x="2395" y="0"/>
                  </a:moveTo>
                  <a:cubicBezTo>
                    <a:pt x="2080" y="252"/>
                    <a:pt x="1639" y="252"/>
                    <a:pt x="1230" y="252"/>
                  </a:cubicBezTo>
                  <a:lnTo>
                    <a:pt x="1" y="252"/>
                  </a:lnTo>
                  <a:lnTo>
                    <a:pt x="1" y="914"/>
                  </a:lnTo>
                  <a:cubicBezTo>
                    <a:pt x="1" y="2048"/>
                    <a:pt x="914" y="2993"/>
                    <a:pt x="2049" y="2993"/>
                  </a:cubicBezTo>
                  <a:cubicBezTo>
                    <a:pt x="3183" y="2993"/>
                    <a:pt x="4096" y="2048"/>
                    <a:pt x="4096" y="914"/>
                  </a:cubicBezTo>
                  <a:lnTo>
                    <a:pt x="4096" y="252"/>
                  </a:lnTo>
                  <a:lnTo>
                    <a:pt x="3435" y="252"/>
                  </a:lnTo>
                  <a:cubicBezTo>
                    <a:pt x="3025" y="252"/>
                    <a:pt x="2679" y="189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6" name="Google Shape;6376;p53"/>
          <p:cNvGrpSpPr/>
          <p:nvPr/>
        </p:nvGrpSpPr>
        <p:grpSpPr>
          <a:xfrm>
            <a:off x="4749865" y="4631030"/>
            <a:ext cx="447743" cy="446559"/>
            <a:chOff x="-33646250" y="3586425"/>
            <a:chExt cx="293000" cy="292225"/>
          </a:xfrm>
        </p:grpSpPr>
        <p:sp>
          <p:nvSpPr>
            <p:cNvPr id="6377" name="Google Shape;6377;p53"/>
            <p:cNvSpPr/>
            <p:nvPr/>
          </p:nvSpPr>
          <p:spPr>
            <a:xfrm>
              <a:off x="-33646250" y="3739225"/>
              <a:ext cx="141775" cy="139425"/>
            </a:xfrm>
            <a:custGeom>
              <a:avLst/>
              <a:gdLst/>
              <a:ahLst/>
              <a:cxnLst/>
              <a:rect l="l" t="t" r="r" b="b"/>
              <a:pathLst>
                <a:path w="5671" h="5577" extrusionOk="0">
                  <a:moveTo>
                    <a:pt x="4190" y="1"/>
                  </a:moveTo>
                  <a:cubicBezTo>
                    <a:pt x="4001" y="316"/>
                    <a:pt x="3970" y="725"/>
                    <a:pt x="4127" y="1040"/>
                  </a:cubicBezTo>
                  <a:lnTo>
                    <a:pt x="3497" y="1670"/>
                  </a:lnTo>
                  <a:cubicBezTo>
                    <a:pt x="3345" y="1589"/>
                    <a:pt x="3194" y="1550"/>
                    <a:pt x="3047" y="1550"/>
                  </a:cubicBezTo>
                  <a:cubicBezTo>
                    <a:pt x="2797" y="1550"/>
                    <a:pt x="2561" y="1661"/>
                    <a:pt x="2363" y="1859"/>
                  </a:cubicBezTo>
                  <a:lnTo>
                    <a:pt x="378" y="3813"/>
                  </a:lnTo>
                  <a:cubicBezTo>
                    <a:pt x="0" y="4222"/>
                    <a:pt x="0" y="4884"/>
                    <a:pt x="378" y="5293"/>
                  </a:cubicBezTo>
                  <a:cubicBezTo>
                    <a:pt x="583" y="5482"/>
                    <a:pt x="851" y="5577"/>
                    <a:pt x="1115" y="5577"/>
                  </a:cubicBezTo>
                  <a:cubicBezTo>
                    <a:pt x="1378" y="5577"/>
                    <a:pt x="1638" y="5482"/>
                    <a:pt x="1827" y="5293"/>
                  </a:cubicBezTo>
                  <a:lnTo>
                    <a:pt x="3812" y="3309"/>
                  </a:lnTo>
                  <a:cubicBezTo>
                    <a:pt x="4096" y="3025"/>
                    <a:pt x="4190" y="2553"/>
                    <a:pt x="4001" y="2143"/>
                  </a:cubicBezTo>
                  <a:lnTo>
                    <a:pt x="4631" y="1513"/>
                  </a:lnTo>
                  <a:cubicBezTo>
                    <a:pt x="4789" y="1576"/>
                    <a:pt x="4915" y="1607"/>
                    <a:pt x="5072" y="1607"/>
                  </a:cubicBezTo>
                  <a:cubicBezTo>
                    <a:pt x="5261" y="1607"/>
                    <a:pt x="5450" y="1544"/>
                    <a:pt x="5671" y="1418"/>
                  </a:cubicBezTo>
                  <a:cubicBezTo>
                    <a:pt x="5041" y="1040"/>
                    <a:pt x="4568" y="568"/>
                    <a:pt x="41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78" name="Google Shape;6378;p53"/>
            <p:cNvSpPr/>
            <p:nvPr/>
          </p:nvSpPr>
          <p:spPr>
            <a:xfrm>
              <a:off x="-33541500" y="3586425"/>
              <a:ext cx="188250" cy="187475"/>
            </a:xfrm>
            <a:custGeom>
              <a:avLst/>
              <a:gdLst/>
              <a:ahLst/>
              <a:cxnLst/>
              <a:rect l="l" t="t" r="r" b="b"/>
              <a:pathLst>
                <a:path w="7530" h="7499" extrusionOk="0">
                  <a:moveTo>
                    <a:pt x="3718" y="1387"/>
                  </a:moveTo>
                  <a:cubicBezTo>
                    <a:pt x="4253" y="1387"/>
                    <a:pt x="4726" y="1859"/>
                    <a:pt x="4726" y="2427"/>
                  </a:cubicBezTo>
                  <a:cubicBezTo>
                    <a:pt x="4789" y="2805"/>
                    <a:pt x="4505" y="3214"/>
                    <a:pt x="4096" y="3372"/>
                  </a:cubicBezTo>
                  <a:lnTo>
                    <a:pt x="4096" y="3750"/>
                  </a:lnTo>
                  <a:cubicBezTo>
                    <a:pt x="4096" y="3939"/>
                    <a:pt x="3938" y="4096"/>
                    <a:pt x="3749" y="4096"/>
                  </a:cubicBezTo>
                  <a:cubicBezTo>
                    <a:pt x="3560" y="4096"/>
                    <a:pt x="3403" y="3939"/>
                    <a:pt x="3403" y="3750"/>
                  </a:cubicBezTo>
                  <a:lnTo>
                    <a:pt x="3403" y="3372"/>
                  </a:lnTo>
                  <a:cubicBezTo>
                    <a:pt x="3403" y="3088"/>
                    <a:pt x="3592" y="2805"/>
                    <a:pt x="3875" y="2742"/>
                  </a:cubicBezTo>
                  <a:cubicBezTo>
                    <a:pt x="4001" y="2679"/>
                    <a:pt x="4096" y="2521"/>
                    <a:pt x="4096" y="2427"/>
                  </a:cubicBezTo>
                  <a:cubicBezTo>
                    <a:pt x="4096" y="2206"/>
                    <a:pt x="3938" y="2049"/>
                    <a:pt x="3749" y="2049"/>
                  </a:cubicBezTo>
                  <a:cubicBezTo>
                    <a:pt x="3560" y="2049"/>
                    <a:pt x="3403" y="2206"/>
                    <a:pt x="3403" y="2427"/>
                  </a:cubicBezTo>
                  <a:cubicBezTo>
                    <a:pt x="3403" y="2616"/>
                    <a:pt x="3245" y="2773"/>
                    <a:pt x="3056" y="2773"/>
                  </a:cubicBezTo>
                  <a:cubicBezTo>
                    <a:pt x="2836" y="2773"/>
                    <a:pt x="2678" y="2616"/>
                    <a:pt x="2678" y="2427"/>
                  </a:cubicBezTo>
                  <a:cubicBezTo>
                    <a:pt x="2678" y="1859"/>
                    <a:pt x="3151" y="1387"/>
                    <a:pt x="3718" y="1387"/>
                  </a:cubicBezTo>
                  <a:close/>
                  <a:moveTo>
                    <a:pt x="3749" y="4726"/>
                  </a:moveTo>
                  <a:cubicBezTo>
                    <a:pt x="3938" y="4726"/>
                    <a:pt x="4096" y="4884"/>
                    <a:pt x="4096" y="5104"/>
                  </a:cubicBezTo>
                  <a:cubicBezTo>
                    <a:pt x="4096" y="5294"/>
                    <a:pt x="3938" y="5451"/>
                    <a:pt x="3749" y="5451"/>
                  </a:cubicBezTo>
                  <a:cubicBezTo>
                    <a:pt x="3560" y="5451"/>
                    <a:pt x="3403" y="5294"/>
                    <a:pt x="3403" y="5104"/>
                  </a:cubicBezTo>
                  <a:cubicBezTo>
                    <a:pt x="3403" y="4884"/>
                    <a:pt x="3560" y="4726"/>
                    <a:pt x="3749" y="4726"/>
                  </a:cubicBezTo>
                  <a:close/>
                  <a:moveTo>
                    <a:pt x="3749" y="1"/>
                  </a:moveTo>
                  <a:cubicBezTo>
                    <a:pt x="1670" y="1"/>
                    <a:pt x="0" y="1702"/>
                    <a:pt x="0" y="3750"/>
                  </a:cubicBezTo>
                  <a:cubicBezTo>
                    <a:pt x="0" y="5829"/>
                    <a:pt x="1702" y="7499"/>
                    <a:pt x="3749" y="7499"/>
                  </a:cubicBezTo>
                  <a:cubicBezTo>
                    <a:pt x="5829" y="7499"/>
                    <a:pt x="7498" y="5798"/>
                    <a:pt x="7498" y="3750"/>
                  </a:cubicBezTo>
                  <a:cubicBezTo>
                    <a:pt x="7530" y="1670"/>
                    <a:pt x="5829" y="1"/>
                    <a:pt x="3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79" name="Google Shape;6379;p53"/>
          <p:cNvGrpSpPr/>
          <p:nvPr/>
        </p:nvGrpSpPr>
        <p:grpSpPr>
          <a:xfrm>
            <a:off x="4750457" y="5178675"/>
            <a:ext cx="446559" cy="447781"/>
            <a:chOff x="-33645475" y="3944800"/>
            <a:chExt cx="292225" cy="293025"/>
          </a:xfrm>
        </p:grpSpPr>
        <p:sp>
          <p:nvSpPr>
            <p:cNvPr id="6380" name="Google Shape;6380;p53"/>
            <p:cNvSpPr/>
            <p:nvPr/>
          </p:nvSpPr>
          <p:spPr>
            <a:xfrm>
              <a:off x="-33549375" y="3944800"/>
              <a:ext cx="98475" cy="70900"/>
            </a:xfrm>
            <a:custGeom>
              <a:avLst/>
              <a:gdLst/>
              <a:ahLst/>
              <a:cxnLst/>
              <a:rect l="l" t="t" r="r" b="b"/>
              <a:pathLst>
                <a:path w="3939" h="2836" extrusionOk="0">
                  <a:moveTo>
                    <a:pt x="1985" y="0"/>
                  </a:moveTo>
                  <a:cubicBezTo>
                    <a:pt x="1260" y="0"/>
                    <a:pt x="473" y="946"/>
                    <a:pt x="0" y="2521"/>
                  </a:cubicBezTo>
                  <a:cubicBezTo>
                    <a:pt x="158" y="2615"/>
                    <a:pt x="284" y="2710"/>
                    <a:pt x="410" y="2836"/>
                  </a:cubicBezTo>
                  <a:cubicBezTo>
                    <a:pt x="914" y="2773"/>
                    <a:pt x="1481" y="2773"/>
                    <a:pt x="1985" y="2773"/>
                  </a:cubicBezTo>
                  <a:cubicBezTo>
                    <a:pt x="2489" y="2773"/>
                    <a:pt x="3056" y="2804"/>
                    <a:pt x="3560" y="2836"/>
                  </a:cubicBezTo>
                  <a:cubicBezTo>
                    <a:pt x="3623" y="2678"/>
                    <a:pt x="3781" y="2584"/>
                    <a:pt x="3938" y="2521"/>
                  </a:cubicBezTo>
                  <a:cubicBezTo>
                    <a:pt x="3529" y="946"/>
                    <a:pt x="2741" y="0"/>
                    <a:pt x="19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1" name="Google Shape;6381;p53"/>
            <p:cNvSpPr/>
            <p:nvPr/>
          </p:nvSpPr>
          <p:spPr>
            <a:xfrm>
              <a:off x="-33645475" y="4041675"/>
              <a:ext cx="70900" cy="98475"/>
            </a:xfrm>
            <a:custGeom>
              <a:avLst/>
              <a:gdLst/>
              <a:ahLst/>
              <a:cxnLst/>
              <a:rect l="l" t="t" r="r" b="b"/>
              <a:pathLst>
                <a:path w="2836" h="3939" extrusionOk="0">
                  <a:moveTo>
                    <a:pt x="2521" y="0"/>
                  </a:moveTo>
                  <a:cubicBezTo>
                    <a:pt x="946" y="473"/>
                    <a:pt x="32" y="1229"/>
                    <a:pt x="32" y="1954"/>
                  </a:cubicBezTo>
                  <a:cubicBezTo>
                    <a:pt x="1" y="2710"/>
                    <a:pt x="946" y="3466"/>
                    <a:pt x="2521" y="3939"/>
                  </a:cubicBezTo>
                  <a:cubicBezTo>
                    <a:pt x="2584" y="3781"/>
                    <a:pt x="2710" y="3655"/>
                    <a:pt x="2836" y="3529"/>
                  </a:cubicBezTo>
                  <a:cubicBezTo>
                    <a:pt x="2773" y="3025"/>
                    <a:pt x="2773" y="2521"/>
                    <a:pt x="2773" y="1954"/>
                  </a:cubicBezTo>
                  <a:cubicBezTo>
                    <a:pt x="2773" y="1418"/>
                    <a:pt x="2805" y="914"/>
                    <a:pt x="2836" y="379"/>
                  </a:cubicBezTo>
                  <a:cubicBezTo>
                    <a:pt x="2679" y="316"/>
                    <a:pt x="2553" y="158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2" name="Google Shape;6382;p53"/>
            <p:cNvSpPr/>
            <p:nvPr/>
          </p:nvSpPr>
          <p:spPr>
            <a:xfrm>
              <a:off x="-33424150" y="4042450"/>
              <a:ext cx="70900" cy="52025"/>
            </a:xfrm>
            <a:custGeom>
              <a:avLst/>
              <a:gdLst/>
              <a:ahLst/>
              <a:cxnLst/>
              <a:rect l="l" t="t" r="r" b="b"/>
              <a:pathLst>
                <a:path w="2836" h="2081" extrusionOk="0">
                  <a:moveTo>
                    <a:pt x="316" y="1"/>
                  </a:moveTo>
                  <a:cubicBezTo>
                    <a:pt x="253" y="159"/>
                    <a:pt x="127" y="285"/>
                    <a:pt x="1" y="379"/>
                  </a:cubicBezTo>
                  <a:cubicBezTo>
                    <a:pt x="32" y="600"/>
                    <a:pt x="32" y="789"/>
                    <a:pt x="32" y="978"/>
                  </a:cubicBezTo>
                  <a:cubicBezTo>
                    <a:pt x="158" y="978"/>
                    <a:pt x="284" y="946"/>
                    <a:pt x="442" y="946"/>
                  </a:cubicBezTo>
                  <a:cubicBezTo>
                    <a:pt x="1387" y="946"/>
                    <a:pt x="2237" y="1387"/>
                    <a:pt x="2804" y="2080"/>
                  </a:cubicBezTo>
                  <a:lnTo>
                    <a:pt x="2804" y="1954"/>
                  </a:lnTo>
                  <a:cubicBezTo>
                    <a:pt x="2836" y="1230"/>
                    <a:pt x="1891" y="474"/>
                    <a:pt x="3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3" name="Google Shape;6383;p53"/>
            <p:cNvSpPr/>
            <p:nvPr/>
          </p:nvSpPr>
          <p:spPr>
            <a:xfrm>
              <a:off x="-33549375" y="4165325"/>
              <a:ext cx="86650" cy="70925"/>
            </a:xfrm>
            <a:custGeom>
              <a:avLst/>
              <a:gdLst/>
              <a:ahLst/>
              <a:cxnLst/>
              <a:rect l="l" t="t" r="r" b="b"/>
              <a:pathLst>
                <a:path w="3466" h="2837" extrusionOk="0">
                  <a:moveTo>
                    <a:pt x="410" y="1"/>
                  </a:moveTo>
                  <a:cubicBezTo>
                    <a:pt x="315" y="158"/>
                    <a:pt x="158" y="284"/>
                    <a:pt x="0" y="316"/>
                  </a:cubicBezTo>
                  <a:cubicBezTo>
                    <a:pt x="473" y="1891"/>
                    <a:pt x="1260" y="2836"/>
                    <a:pt x="1985" y="2836"/>
                  </a:cubicBezTo>
                  <a:cubicBezTo>
                    <a:pt x="2489" y="2836"/>
                    <a:pt x="3056" y="2364"/>
                    <a:pt x="3466" y="1544"/>
                  </a:cubicBezTo>
                  <a:lnTo>
                    <a:pt x="3119" y="1072"/>
                  </a:lnTo>
                  <a:cubicBezTo>
                    <a:pt x="2836" y="851"/>
                    <a:pt x="2678" y="473"/>
                    <a:pt x="2521" y="95"/>
                  </a:cubicBezTo>
                  <a:lnTo>
                    <a:pt x="1985" y="95"/>
                  </a:lnTo>
                  <a:cubicBezTo>
                    <a:pt x="1418" y="95"/>
                    <a:pt x="882" y="64"/>
                    <a:pt x="4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4" name="Google Shape;6384;p53"/>
            <p:cNvSpPr/>
            <p:nvPr/>
          </p:nvSpPr>
          <p:spPr>
            <a:xfrm>
              <a:off x="-33558825" y="4030650"/>
              <a:ext cx="118950" cy="120525"/>
            </a:xfrm>
            <a:custGeom>
              <a:avLst/>
              <a:gdLst/>
              <a:ahLst/>
              <a:cxnLst/>
              <a:rect l="l" t="t" r="r" b="b"/>
              <a:pathLst>
                <a:path w="4758" h="4821" extrusionOk="0">
                  <a:moveTo>
                    <a:pt x="2395" y="0"/>
                  </a:moveTo>
                  <a:cubicBezTo>
                    <a:pt x="1922" y="0"/>
                    <a:pt x="1418" y="32"/>
                    <a:pt x="1008" y="95"/>
                  </a:cubicBezTo>
                  <a:cubicBezTo>
                    <a:pt x="977" y="599"/>
                    <a:pt x="599" y="977"/>
                    <a:pt x="63" y="1040"/>
                  </a:cubicBezTo>
                  <a:cubicBezTo>
                    <a:pt x="32" y="1450"/>
                    <a:pt x="0" y="1922"/>
                    <a:pt x="0" y="2395"/>
                  </a:cubicBezTo>
                  <a:cubicBezTo>
                    <a:pt x="0" y="2867"/>
                    <a:pt x="32" y="3340"/>
                    <a:pt x="63" y="3781"/>
                  </a:cubicBezTo>
                  <a:cubicBezTo>
                    <a:pt x="599" y="3812"/>
                    <a:pt x="977" y="4222"/>
                    <a:pt x="1008" y="4726"/>
                  </a:cubicBezTo>
                  <a:cubicBezTo>
                    <a:pt x="1449" y="4758"/>
                    <a:pt x="1922" y="4821"/>
                    <a:pt x="2395" y="4821"/>
                  </a:cubicBezTo>
                  <a:lnTo>
                    <a:pt x="2804" y="4821"/>
                  </a:lnTo>
                  <a:cubicBezTo>
                    <a:pt x="2804" y="4695"/>
                    <a:pt x="2741" y="4569"/>
                    <a:pt x="2741" y="4506"/>
                  </a:cubicBezTo>
                  <a:cubicBezTo>
                    <a:pt x="2741" y="3151"/>
                    <a:pt x="3592" y="2017"/>
                    <a:pt x="4757" y="1576"/>
                  </a:cubicBezTo>
                  <a:cubicBezTo>
                    <a:pt x="4757" y="1387"/>
                    <a:pt x="4726" y="1229"/>
                    <a:pt x="4726" y="1040"/>
                  </a:cubicBezTo>
                  <a:cubicBezTo>
                    <a:pt x="4222" y="977"/>
                    <a:pt x="3812" y="599"/>
                    <a:pt x="3781" y="95"/>
                  </a:cubicBezTo>
                  <a:cubicBezTo>
                    <a:pt x="3340" y="32"/>
                    <a:pt x="2867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5" name="Google Shape;6385;p53"/>
            <p:cNvSpPr/>
            <p:nvPr/>
          </p:nvSpPr>
          <p:spPr>
            <a:xfrm>
              <a:off x="-33639950" y="4129900"/>
              <a:ext cx="100825" cy="100825"/>
            </a:xfrm>
            <a:custGeom>
              <a:avLst/>
              <a:gdLst/>
              <a:ahLst/>
              <a:cxnLst/>
              <a:rect l="l" t="t" r="r" b="b"/>
              <a:pathLst>
                <a:path w="4033" h="4033" extrusionOk="0">
                  <a:moveTo>
                    <a:pt x="0" y="0"/>
                  </a:moveTo>
                  <a:lnTo>
                    <a:pt x="0" y="0"/>
                  </a:lnTo>
                  <a:cubicBezTo>
                    <a:pt x="567" y="1953"/>
                    <a:pt x="2111" y="3466"/>
                    <a:pt x="4033" y="4033"/>
                  </a:cubicBezTo>
                  <a:cubicBezTo>
                    <a:pt x="3592" y="3466"/>
                    <a:pt x="3245" y="2741"/>
                    <a:pt x="2962" y="1827"/>
                  </a:cubicBezTo>
                  <a:cubicBezTo>
                    <a:pt x="2584" y="1733"/>
                    <a:pt x="2300" y="1481"/>
                    <a:pt x="2206" y="1071"/>
                  </a:cubicBezTo>
                  <a:cubicBezTo>
                    <a:pt x="1323" y="851"/>
                    <a:pt x="567" y="441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6" name="Google Shape;6386;p53"/>
            <p:cNvSpPr/>
            <p:nvPr/>
          </p:nvSpPr>
          <p:spPr>
            <a:xfrm>
              <a:off x="-33459600" y="3951875"/>
              <a:ext cx="100850" cy="100075"/>
            </a:xfrm>
            <a:custGeom>
              <a:avLst/>
              <a:gdLst/>
              <a:ahLst/>
              <a:cxnLst/>
              <a:rect l="l" t="t" r="r" b="b"/>
              <a:pathLst>
                <a:path w="4034" h="4003" extrusionOk="0">
                  <a:moveTo>
                    <a:pt x="1" y="1"/>
                  </a:moveTo>
                  <a:lnTo>
                    <a:pt x="1" y="1"/>
                  </a:lnTo>
                  <a:cubicBezTo>
                    <a:pt x="442" y="537"/>
                    <a:pt x="788" y="1293"/>
                    <a:pt x="1072" y="2206"/>
                  </a:cubicBezTo>
                  <a:cubicBezTo>
                    <a:pt x="1419" y="2238"/>
                    <a:pt x="1734" y="2553"/>
                    <a:pt x="1828" y="2962"/>
                  </a:cubicBezTo>
                  <a:cubicBezTo>
                    <a:pt x="2710" y="3183"/>
                    <a:pt x="3466" y="3592"/>
                    <a:pt x="4033" y="4002"/>
                  </a:cubicBezTo>
                  <a:cubicBezTo>
                    <a:pt x="3466" y="2080"/>
                    <a:pt x="1923" y="53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7" name="Google Shape;6387;p53"/>
            <p:cNvSpPr/>
            <p:nvPr/>
          </p:nvSpPr>
          <p:spPr>
            <a:xfrm>
              <a:off x="-33639950" y="3951100"/>
              <a:ext cx="100825" cy="100050"/>
            </a:xfrm>
            <a:custGeom>
              <a:avLst/>
              <a:gdLst/>
              <a:ahLst/>
              <a:cxnLst/>
              <a:rect l="l" t="t" r="r" b="b"/>
              <a:pathLst>
                <a:path w="4033" h="4002" extrusionOk="0">
                  <a:moveTo>
                    <a:pt x="4033" y="0"/>
                  </a:moveTo>
                  <a:lnTo>
                    <a:pt x="4033" y="0"/>
                  </a:lnTo>
                  <a:cubicBezTo>
                    <a:pt x="2111" y="536"/>
                    <a:pt x="567" y="2080"/>
                    <a:pt x="0" y="4002"/>
                  </a:cubicBezTo>
                  <a:cubicBezTo>
                    <a:pt x="567" y="3592"/>
                    <a:pt x="1323" y="3214"/>
                    <a:pt x="2206" y="2962"/>
                  </a:cubicBezTo>
                  <a:cubicBezTo>
                    <a:pt x="2300" y="2552"/>
                    <a:pt x="2615" y="2269"/>
                    <a:pt x="2962" y="2206"/>
                  </a:cubicBezTo>
                  <a:cubicBezTo>
                    <a:pt x="3214" y="1292"/>
                    <a:pt x="3592" y="505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8" name="Google Shape;6388;p53"/>
            <p:cNvSpPr/>
            <p:nvPr/>
          </p:nvSpPr>
          <p:spPr>
            <a:xfrm>
              <a:off x="-33472975" y="4082625"/>
              <a:ext cx="119725" cy="155200"/>
            </a:xfrm>
            <a:custGeom>
              <a:avLst/>
              <a:gdLst/>
              <a:ahLst/>
              <a:cxnLst/>
              <a:rect l="l" t="t" r="r" b="b"/>
              <a:pathLst>
                <a:path w="4789" h="6208" extrusionOk="0">
                  <a:moveTo>
                    <a:pt x="2395" y="1355"/>
                  </a:moveTo>
                  <a:cubicBezTo>
                    <a:pt x="2930" y="1355"/>
                    <a:pt x="3403" y="1828"/>
                    <a:pt x="3403" y="2364"/>
                  </a:cubicBezTo>
                  <a:cubicBezTo>
                    <a:pt x="3403" y="2962"/>
                    <a:pt x="2930" y="3403"/>
                    <a:pt x="2395" y="3403"/>
                  </a:cubicBezTo>
                  <a:cubicBezTo>
                    <a:pt x="1827" y="3403"/>
                    <a:pt x="1355" y="2931"/>
                    <a:pt x="1355" y="2364"/>
                  </a:cubicBezTo>
                  <a:cubicBezTo>
                    <a:pt x="1355" y="1828"/>
                    <a:pt x="1827" y="1355"/>
                    <a:pt x="2395" y="1355"/>
                  </a:cubicBezTo>
                  <a:close/>
                  <a:moveTo>
                    <a:pt x="2395" y="1"/>
                  </a:moveTo>
                  <a:cubicBezTo>
                    <a:pt x="1040" y="1"/>
                    <a:pt x="0" y="1072"/>
                    <a:pt x="0" y="2427"/>
                  </a:cubicBezTo>
                  <a:cubicBezTo>
                    <a:pt x="0" y="2994"/>
                    <a:pt x="221" y="3592"/>
                    <a:pt x="630" y="4002"/>
                  </a:cubicBezTo>
                  <a:lnTo>
                    <a:pt x="2111" y="6050"/>
                  </a:lnTo>
                  <a:cubicBezTo>
                    <a:pt x="2206" y="6113"/>
                    <a:pt x="2269" y="6207"/>
                    <a:pt x="2395" y="6207"/>
                  </a:cubicBezTo>
                  <a:cubicBezTo>
                    <a:pt x="2521" y="6207"/>
                    <a:pt x="2584" y="6144"/>
                    <a:pt x="2678" y="6050"/>
                  </a:cubicBezTo>
                  <a:lnTo>
                    <a:pt x="4442" y="3592"/>
                  </a:lnTo>
                  <a:cubicBezTo>
                    <a:pt x="4663" y="3246"/>
                    <a:pt x="4757" y="2805"/>
                    <a:pt x="4757" y="2364"/>
                  </a:cubicBezTo>
                  <a:cubicBezTo>
                    <a:pt x="4789" y="1072"/>
                    <a:pt x="3686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89" name="Google Shape;6389;p53"/>
            <p:cNvSpPr/>
            <p:nvPr/>
          </p:nvSpPr>
          <p:spPr>
            <a:xfrm>
              <a:off x="-33421775" y="41338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0" name="Google Shape;6390;p53"/>
          <p:cNvGrpSpPr/>
          <p:nvPr/>
        </p:nvGrpSpPr>
        <p:grpSpPr>
          <a:xfrm>
            <a:off x="7558540" y="4075097"/>
            <a:ext cx="444152" cy="447552"/>
            <a:chOff x="-31809525" y="3192625"/>
            <a:chExt cx="290650" cy="292875"/>
          </a:xfrm>
        </p:grpSpPr>
        <p:sp>
          <p:nvSpPr>
            <p:cNvPr id="6391" name="Google Shape;6391;p53"/>
            <p:cNvSpPr/>
            <p:nvPr/>
          </p:nvSpPr>
          <p:spPr>
            <a:xfrm>
              <a:off x="-31767775" y="3192625"/>
              <a:ext cx="204800" cy="153600"/>
            </a:xfrm>
            <a:custGeom>
              <a:avLst/>
              <a:gdLst/>
              <a:ahLst/>
              <a:cxnLst/>
              <a:rect l="l" t="t" r="r" b="b"/>
              <a:pathLst>
                <a:path w="8192" h="6144" extrusionOk="0">
                  <a:moveTo>
                    <a:pt x="4096" y="0"/>
                  </a:moveTo>
                  <a:cubicBezTo>
                    <a:pt x="2206" y="0"/>
                    <a:pt x="662" y="1544"/>
                    <a:pt x="662" y="3434"/>
                  </a:cubicBezTo>
                  <a:lnTo>
                    <a:pt x="662" y="3497"/>
                  </a:lnTo>
                  <a:cubicBezTo>
                    <a:pt x="252" y="3655"/>
                    <a:pt x="0" y="4033"/>
                    <a:pt x="0" y="4442"/>
                  </a:cubicBezTo>
                  <a:lnTo>
                    <a:pt x="0" y="5136"/>
                  </a:lnTo>
                  <a:cubicBezTo>
                    <a:pt x="0" y="5671"/>
                    <a:pt x="473" y="6144"/>
                    <a:pt x="1009" y="6144"/>
                  </a:cubicBezTo>
                  <a:cubicBezTo>
                    <a:pt x="1135" y="6144"/>
                    <a:pt x="1261" y="6112"/>
                    <a:pt x="1387" y="6081"/>
                  </a:cubicBezTo>
                  <a:lnTo>
                    <a:pt x="1387" y="3403"/>
                  </a:lnTo>
                  <a:cubicBezTo>
                    <a:pt x="1387" y="1891"/>
                    <a:pt x="2584" y="630"/>
                    <a:pt x="4096" y="630"/>
                  </a:cubicBezTo>
                  <a:cubicBezTo>
                    <a:pt x="5577" y="630"/>
                    <a:pt x="6806" y="1891"/>
                    <a:pt x="6806" y="3403"/>
                  </a:cubicBezTo>
                  <a:lnTo>
                    <a:pt x="6806" y="6081"/>
                  </a:lnTo>
                  <a:cubicBezTo>
                    <a:pt x="6932" y="6112"/>
                    <a:pt x="7058" y="6144"/>
                    <a:pt x="7152" y="6144"/>
                  </a:cubicBezTo>
                  <a:cubicBezTo>
                    <a:pt x="7719" y="6144"/>
                    <a:pt x="8192" y="5671"/>
                    <a:pt x="8192" y="5136"/>
                  </a:cubicBezTo>
                  <a:lnTo>
                    <a:pt x="8192" y="4442"/>
                  </a:lnTo>
                  <a:cubicBezTo>
                    <a:pt x="8192" y="4033"/>
                    <a:pt x="7908" y="3623"/>
                    <a:pt x="7530" y="3497"/>
                  </a:cubicBezTo>
                  <a:lnTo>
                    <a:pt x="7530" y="3434"/>
                  </a:lnTo>
                  <a:cubicBezTo>
                    <a:pt x="7467" y="1576"/>
                    <a:pt x="5986" y="0"/>
                    <a:pt x="40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2" name="Google Shape;6392;p53"/>
            <p:cNvSpPr/>
            <p:nvPr/>
          </p:nvSpPr>
          <p:spPr>
            <a:xfrm>
              <a:off x="-31715000" y="3244600"/>
              <a:ext cx="101625" cy="52450"/>
            </a:xfrm>
            <a:custGeom>
              <a:avLst/>
              <a:gdLst/>
              <a:ahLst/>
              <a:cxnLst/>
              <a:rect l="l" t="t" r="r" b="b"/>
              <a:pathLst>
                <a:path w="4065" h="2098" extrusionOk="0">
                  <a:moveTo>
                    <a:pt x="1702" y="1"/>
                  </a:moveTo>
                  <a:cubicBezTo>
                    <a:pt x="756" y="1"/>
                    <a:pt x="0" y="757"/>
                    <a:pt x="0" y="1702"/>
                  </a:cubicBezTo>
                  <a:lnTo>
                    <a:pt x="0" y="2080"/>
                  </a:lnTo>
                  <a:lnTo>
                    <a:pt x="1229" y="2080"/>
                  </a:lnTo>
                  <a:cubicBezTo>
                    <a:pt x="1418" y="2080"/>
                    <a:pt x="1765" y="2080"/>
                    <a:pt x="1891" y="1985"/>
                  </a:cubicBezTo>
                  <a:cubicBezTo>
                    <a:pt x="1922" y="1954"/>
                    <a:pt x="1985" y="1828"/>
                    <a:pt x="1985" y="1765"/>
                  </a:cubicBezTo>
                  <a:cubicBezTo>
                    <a:pt x="1985" y="1544"/>
                    <a:pt x="2143" y="1387"/>
                    <a:pt x="2332" y="1387"/>
                  </a:cubicBezTo>
                  <a:cubicBezTo>
                    <a:pt x="2521" y="1387"/>
                    <a:pt x="2678" y="1544"/>
                    <a:pt x="2678" y="1765"/>
                  </a:cubicBezTo>
                  <a:cubicBezTo>
                    <a:pt x="2678" y="1828"/>
                    <a:pt x="2678" y="1954"/>
                    <a:pt x="2773" y="1985"/>
                  </a:cubicBezTo>
                  <a:cubicBezTo>
                    <a:pt x="2836" y="2069"/>
                    <a:pt x="3025" y="2097"/>
                    <a:pt x="3237" y="2097"/>
                  </a:cubicBezTo>
                  <a:cubicBezTo>
                    <a:pt x="3343" y="2097"/>
                    <a:pt x="3455" y="2090"/>
                    <a:pt x="3560" y="2080"/>
                  </a:cubicBezTo>
                  <a:lnTo>
                    <a:pt x="4064" y="2080"/>
                  </a:lnTo>
                  <a:lnTo>
                    <a:pt x="4064" y="1702"/>
                  </a:lnTo>
                  <a:cubicBezTo>
                    <a:pt x="4064" y="757"/>
                    <a:pt x="3308" y="1"/>
                    <a:pt x="2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3" name="Google Shape;6393;p53"/>
            <p:cNvSpPr/>
            <p:nvPr/>
          </p:nvSpPr>
          <p:spPr>
            <a:xfrm>
              <a:off x="-31716575" y="3308400"/>
              <a:ext cx="102400" cy="73275"/>
            </a:xfrm>
            <a:custGeom>
              <a:avLst/>
              <a:gdLst/>
              <a:ahLst/>
              <a:cxnLst/>
              <a:rect l="l" t="t" r="r" b="b"/>
              <a:pathLst>
                <a:path w="4096" h="2931" extrusionOk="0">
                  <a:moveTo>
                    <a:pt x="2395" y="1"/>
                  </a:moveTo>
                  <a:cubicBezTo>
                    <a:pt x="2080" y="221"/>
                    <a:pt x="1639" y="221"/>
                    <a:pt x="1197" y="221"/>
                  </a:cubicBezTo>
                  <a:lnTo>
                    <a:pt x="0" y="221"/>
                  </a:lnTo>
                  <a:lnTo>
                    <a:pt x="0" y="883"/>
                  </a:lnTo>
                  <a:cubicBezTo>
                    <a:pt x="0" y="2048"/>
                    <a:pt x="914" y="2930"/>
                    <a:pt x="2048" y="2930"/>
                  </a:cubicBezTo>
                  <a:cubicBezTo>
                    <a:pt x="3182" y="2930"/>
                    <a:pt x="4096" y="2048"/>
                    <a:pt x="4096" y="883"/>
                  </a:cubicBezTo>
                  <a:lnTo>
                    <a:pt x="4096" y="221"/>
                  </a:lnTo>
                  <a:lnTo>
                    <a:pt x="3403" y="221"/>
                  </a:lnTo>
                  <a:cubicBezTo>
                    <a:pt x="3025" y="221"/>
                    <a:pt x="2678" y="190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4" name="Google Shape;6394;p53"/>
            <p:cNvSpPr/>
            <p:nvPr/>
          </p:nvSpPr>
          <p:spPr>
            <a:xfrm>
              <a:off x="-31809525" y="3386375"/>
              <a:ext cx="290650" cy="99125"/>
            </a:xfrm>
            <a:custGeom>
              <a:avLst/>
              <a:gdLst/>
              <a:ahLst/>
              <a:cxnLst/>
              <a:rect l="l" t="t" r="r" b="b"/>
              <a:pathLst>
                <a:path w="11626" h="3965" extrusionOk="0">
                  <a:moveTo>
                    <a:pt x="2092" y="0"/>
                  </a:moveTo>
                  <a:cubicBezTo>
                    <a:pt x="1962" y="0"/>
                    <a:pt x="1828" y="63"/>
                    <a:pt x="1765" y="190"/>
                  </a:cubicBezTo>
                  <a:lnTo>
                    <a:pt x="1355" y="1072"/>
                  </a:lnTo>
                  <a:lnTo>
                    <a:pt x="316" y="1229"/>
                  </a:lnTo>
                  <a:cubicBezTo>
                    <a:pt x="190" y="1229"/>
                    <a:pt x="95" y="1355"/>
                    <a:pt x="64" y="1481"/>
                  </a:cubicBezTo>
                  <a:cubicBezTo>
                    <a:pt x="1" y="1607"/>
                    <a:pt x="64" y="1765"/>
                    <a:pt x="127" y="1828"/>
                  </a:cubicBezTo>
                  <a:lnTo>
                    <a:pt x="883" y="2552"/>
                  </a:lnTo>
                  <a:lnTo>
                    <a:pt x="725" y="3561"/>
                  </a:lnTo>
                  <a:cubicBezTo>
                    <a:pt x="694" y="3687"/>
                    <a:pt x="757" y="3844"/>
                    <a:pt x="851" y="3876"/>
                  </a:cubicBezTo>
                  <a:cubicBezTo>
                    <a:pt x="903" y="3928"/>
                    <a:pt x="965" y="3951"/>
                    <a:pt x="1031" y="3951"/>
                  </a:cubicBezTo>
                  <a:cubicBezTo>
                    <a:pt x="1085" y="3951"/>
                    <a:pt x="1141" y="3935"/>
                    <a:pt x="1198" y="3907"/>
                  </a:cubicBezTo>
                  <a:lnTo>
                    <a:pt x="2112" y="3435"/>
                  </a:lnTo>
                  <a:lnTo>
                    <a:pt x="2994" y="3907"/>
                  </a:lnTo>
                  <a:cubicBezTo>
                    <a:pt x="3046" y="3947"/>
                    <a:pt x="3099" y="3964"/>
                    <a:pt x="3152" y="3964"/>
                  </a:cubicBezTo>
                  <a:cubicBezTo>
                    <a:pt x="3225" y="3964"/>
                    <a:pt x="3298" y="3930"/>
                    <a:pt x="3372" y="3876"/>
                  </a:cubicBezTo>
                  <a:cubicBezTo>
                    <a:pt x="3466" y="3813"/>
                    <a:pt x="3529" y="3687"/>
                    <a:pt x="3466" y="3561"/>
                  </a:cubicBezTo>
                  <a:lnTo>
                    <a:pt x="3309" y="2552"/>
                  </a:lnTo>
                  <a:lnTo>
                    <a:pt x="4002" y="1891"/>
                  </a:lnTo>
                  <a:lnTo>
                    <a:pt x="4663" y="2552"/>
                  </a:lnTo>
                  <a:lnTo>
                    <a:pt x="4506" y="3561"/>
                  </a:lnTo>
                  <a:cubicBezTo>
                    <a:pt x="4474" y="3687"/>
                    <a:pt x="4537" y="3844"/>
                    <a:pt x="4632" y="3876"/>
                  </a:cubicBezTo>
                  <a:cubicBezTo>
                    <a:pt x="4684" y="3928"/>
                    <a:pt x="4746" y="3951"/>
                    <a:pt x="4811" y="3951"/>
                  </a:cubicBezTo>
                  <a:cubicBezTo>
                    <a:pt x="4865" y="3951"/>
                    <a:pt x="4922" y="3935"/>
                    <a:pt x="4978" y="3907"/>
                  </a:cubicBezTo>
                  <a:lnTo>
                    <a:pt x="5892" y="3435"/>
                  </a:lnTo>
                  <a:lnTo>
                    <a:pt x="6774" y="3907"/>
                  </a:lnTo>
                  <a:cubicBezTo>
                    <a:pt x="6827" y="3947"/>
                    <a:pt x="6880" y="3964"/>
                    <a:pt x="6933" y="3964"/>
                  </a:cubicBezTo>
                  <a:cubicBezTo>
                    <a:pt x="7006" y="3964"/>
                    <a:pt x="7079" y="3930"/>
                    <a:pt x="7152" y="3876"/>
                  </a:cubicBezTo>
                  <a:cubicBezTo>
                    <a:pt x="7247" y="3813"/>
                    <a:pt x="7310" y="3687"/>
                    <a:pt x="7247" y="3561"/>
                  </a:cubicBezTo>
                  <a:lnTo>
                    <a:pt x="7089" y="2552"/>
                  </a:lnTo>
                  <a:lnTo>
                    <a:pt x="7782" y="1891"/>
                  </a:lnTo>
                  <a:lnTo>
                    <a:pt x="8444" y="2552"/>
                  </a:lnTo>
                  <a:lnTo>
                    <a:pt x="8286" y="3561"/>
                  </a:lnTo>
                  <a:cubicBezTo>
                    <a:pt x="8255" y="3687"/>
                    <a:pt x="8318" y="3844"/>
                    <a:pt x="8413" y="3876"/>
                  </a:cubicBezTo>
                  <a:cubicBezTo>
                    <a:pt x="8465" y="3928"/>
                    <a:pt x="8526" y="3951"/>
                    <a:pt x="8592" y="3951"/>
                  </a:cubicBezTo>
                  <a:cubicBezTo>
                    <a:pt x="8646" y="3951"/>
                    <a:pt x="8702" y="3935"/>
                    <a:pt x="8759" y="3907"/>
                  </a:cubicBezTo>
                  <a:lnTo>
                    <a:pt x="9673" y="3435"/>
                  </a:lnTo>
                  <a:lnTo>
                    <a:pt x="10555" y="3907"/>
                  </a:lnTo>
                  <a:cubicBezTo>
                    <a:pt x="10608" y="3947"/>
                    <a:pt x="10660" y="3964"/>
                    <a:pt x="10713" y="3964"/>
                  </a:cubicBezTo>
                  <a:cubicBezTo>
                    <a:pt x="10786" y="3964"/>
                    <a:pt x="10860" y="3930"/>
                    <a:pt x="10933" y="3876"/>
                  </a:cubicBezTo>
                  <a:cubicBezTo>
                    <a:pt x="11027" y="3813"/>
                    <a:pt x="11090" y="3687"/>
                    <a:pt x="11027" y="3561"/>
                  </a:cubicBezTo>
                  <a:lnTo>
                    <a:pt x="10870" y="2552"/>
                  </a:lnTo>
                  <a:lnTo>
                    <a:pt x="11626" y="1828"/>
                  </a:lnTo>
                  <a:cubicBezTo>
                    <a:pt x="11532" y="1702"/>
                    <a:pt x="11595" y="1607"/>
                    <a:pt x="11532" y="1481"/>
                  </a:cubicBezTo>
                  <a:cubicBezTo>
                    <a:pt x="11500" y="1355"/>
                    <a:pt x="11374" y="1292"/>
                    <a:pt x="11279" y="1229"/>
                  </a:cubicBezTo>
                  <a:lnTo>
                    <a:pt x="10240" y="1072"/>
                  </a:lnTo>
                  <a:lnTo>
                    <a:pt x="9799" y="190"/>
                  </a:lnTo>
                  <a:cubicBezTo>
                    <a:pt x="9751" y="63"/>
                    <a:pt x="9625" y="0"/>
                    <a:pt x="9495" y="0"/>
                  </a:cubicBezTo>
                  <a:cubicBezTo>
                    <a:pt x="9366" y="0"/>
                    <a:pt x="9232" y="63"/>
                    <a:pt x="9169" y="190"/>
                  </a:cubicBezTo>
                  <a:lnTo>
                    <a:pt x="8759" y="1072"/>
                  </a:lnTo>
                  <a:lnTo>
                    <a:pt x="7782" y="1229"/>
                  </a:lnTo>
                  <a:cubicBezTo>
                    <a:pt x="7719" y="1229"/>
                    <a:pt x="7688" y="1292"/>
                    <a:pt x="7656" y="1292"/>
                  </a:cubicBezTo>
                  <a:cubicBezTo>
                    <a:pt x="7593" y="1229"/>
                    <a:pt x="7562" y="1229"/>
                    <a:pt x="7530" y="1229"/>
                  </a:cubicBezTo>
                  <a:lnTo>
                    <a:pt x="6554" y="1072"/>
                  </a:lnTo>
                  <a:lnTo>
                    <a:pt x="6113" y="190"/>
                  </a:lnTo>
                  <a:cubicBezTo>
                    <a:pt x="6050" y="63"/>
                    <a:pt x="5924" y="0"/>
                    <a:pt x="5798" y="0"/>
                  </a:cubicBezTo>
                  <a:cubicBezTo>
                    <a:pt x="5672" y="0"/>
                    <a:pt x="5546" y="63"/>
                    <a:pt x="5483" y="190"/>
                  </a:cubicBezTo>
                  <a:lnTo>
                    <a:pt x="5041" y="1072"/>
                  </a:lnTo>
                  <a:lnTo>
                    <a:pt x="4065" y="1229"/>
                  </a:lnTo>
                  <a:cubicBezTo>
                    <a:pt x="4033" y="1229"/>
                    <a:pt x="4002" y="1292"/>
                    <a:pt x="3939" y="1292"/>
                  </a:cubicBezTo>
                  <a:cubicBezTo>
                    <a:pt x="3907" y="1229"/>
                    <a:pt x="3876" y="1229"/>
                    <a:pt x="3813" y="1229"/>
                  </a:cubicBezTo>
                  <a:lnTo>
                    <a:pt x="2836" y="1072"/>
                  </a:lnTo>
                  <a:lnTo>
                    <a:pt x="2395" y="190"/>
                  </a:lnTo>
                  <a:cubicBezTo>
                    <a:pt x="2348" y="63"/>
                    <a:pt x="2222" y="0"/>
                    <a:pt x="20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395" name="Google Shape;6395;p53"/>
          <p:cNvGrpSpPr/>
          <p:nvPr/>
        </p:nvGrpSpPr>
        <p:grpSpPr>
          <a:xfrm>
            <a:off x="7557929" y="4630422"/>
            <a:ext cx="445375" cy="447781"/>
            <a:chOff x="-31811100" y="3550975"/>
            <a:chExt cx="291450" cy="293025"/>
          </a:xfrm>
        </p:grpSpPr>
        <p:sp>
          <p:nvSpPr>
            <p:cNvPr id="6396" name="Google Shape;6396;p53"/>
            <p:cNvSpPr/>
            <p:nvPr/>
          </p:nvSpPr>
          <p:spPr>
            <a:xfrm>
              <a:off x="-31554325" y="3595875"/>
              <a:ext cx="34675" cy="33900"/>
            </a:xfrm>
            <a:custGeom>
              <a:avLst/>
              <a:gdLst/>
              <a:ahLst/>
              <a:cxnLst/>
              <a:rect l="l" t="t" r="r" b="b"/>
              <a:pathLst>
                <a:path w="1387" h="1356" extrusionOk="0">
                  <a:moveTo>
                    <a:pt x="0" y="1"/>
                  </a:moveTo>
                  <a:lnTo>
                    <a:pt x="0" y="1355"/>
                  </a:lnTo>
                  <a:lnTo>
                    <a:pt x="662" y="1355"/>
                  </a:lnTo>
                  <a:cubicBezTo>
                    <a:pt x="1071" y="1355"/>
                    <a:pt x="1324" y="1040"/>
                    <a:pt x="1324" y="694"/>
                  </a:cubicBezTo>
                  <a:cubicBezTo>
                    <a:pt x="1387" y="316"/>
                    <a:pt x="107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7" name="Google Shape;6397;p53"/>
            <p:cNvSpPr/>
            <p:nvPr/>
          </p:nvSpPr>
          <p:spPr>
            <a:xfrm>
              <a:off x="-31659075" y="3628650"/>
              <a:ext cx="139425" cy="71650"/>
            </a:xfrm>
            <a:custGeom>
              <a:avLst/>
              <a:gdLst/>
              <a:ahLst/>
              <a:cxnLst/>
              <a:rect l="l" t="t" r="r" b="b"/>
              <a:pathLst>
                <a:path w="5577" h="2866" extrusionOk="0">
                  <a:moveTo>
                    <a:pt x="1438" y="1"/>
                  </a:moveTo>
                  <a:cubicBezTo>
                    <a:pt x="1338" y="1"/>
                    <a:pt x="1235" y="30"/>
                    <a:pt x="1166" y="76"/>
                  </a:cubicBezTo>
                  <a:lnTo>
                    <a:pt x="126" y="1179"/>
                  </a:lnTo>
                  <a:cubicBezTo>
                    <a:pt x="0" y="1305"/>
                    <a:pt x="0" y="1525"/>
                    <a:pt x="126" y="1651"/>
                  </a:cubicBezTo>
                  <a:lnTo>
                    <a:pt x="1166" y="2754"/>
                  </a:lnTo>
                  <a:cubicBezTo>
                    <a:pt x="1208" y="2838"/>
                    <a:pt x="1292" y="2866"/>
                    <a:pt x="1390" y="2866"/>
                  </a:cubicBezTo>
                  <a:cubicBezTo>
                    <a:pt x="1439" y="2866"/>
                    <a:pt x="1491" y="2859"/>
                    <a:pt x="1544" y="2848"/>
                  </a:cubicBezTo>
                  <a:cubicBezTo>
                    <a:pt x="1670" y="2817"/>
                    <a:pt x="1796" y="2659"/>
                    <a:pt x="1796" y="2533"/>
                  </a:cubicBezTo>
                  <a:lnTo>
                    <a:pt x="1796" y="2124"/>
                  </a:lnTo>
                  <a:lnTo>
                    <a:pt x="4190" y="2124"/>
                  </a:lnTo>
                  <a:cubicBezTo>
                    <a:pt x="4946" y="2124"/>
                    <a:pt x="5577" y="1494"/>
                    <a:pt x="5577" y="769"/>
                  </a:cubicBezTo>
                  <a:lnTo>
                    <a:pt x="5577" y="549"/>
                  </a:lnTo>
                  <a:cubicBezTo>
                    <a:pt x="5356" y="675"/>
                    <a:pt x="5135" y="769"/>
                    <a:pt x="4883" y="769"/>
                  </a:cubicBezTo>
                  <a:cubicBezTo>
                    <a:pt x="3686" y="738"/>
                    <a:pt x="2930" y="738"/>
                    <a:pt x="1796" y="738"/>
                  </a:cubicBezTo>
                  <a:lnTo>
                    <a:pt x="1796" y="328"/>
                  </a:lnTo>
                  <a:cubicBezTo>
                    <a:pt x="1796" y="170"/>
                    <a:pt x="1701" y="44"/>
                    <a:pt x="1544" y="13"/>
                  </a:cubicBezTo>
                  <a:cubicBezTo>
                    <a:pt x="1510" y="5"/>
                    <a:pt x="1474" y="1"/>
                    <a:pt x="14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8" name="Google Shape;6398;p53"/>
            <p:cNvSpPr/>
            <p:nvPr/>
          </p:nvSpPr>
          <p:spPr>
            <a:xfrm>
              <a:off x="-31811100" y="364707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40"/>
                    <a:pt x="316" y="1324"/>
                    <a:pt x="662" y="1324"/>
                  </a:cubicBezTo>
                  <a:lnTo>
                    <a:pt x="1324" y="1324"/>
                  </a:lnTo>
                  <a:lnTo>
                    <a:pt x="13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399" name="Google Shape;6399;p53"/>
            <p:cNvSpPr/>
            <p:nvPr/>
          </p:nvSpPr>
          <p:spPr>
            <a:xfrm>
              <a:off x="-31811100" y="3678325"/>
              <a:ext cx="138650" cy="72250"/>
            </a:xfrm>
            <a:custGeom>
              <a:avLst/>
              <a:gdLst/>
              <a:ahLst/>
              <a:cxnLst/>
              <a:rect l="l" t="t" r="r" b="b"/>
              <a:pathLst>
                <a:path w="5546" h="2890" extrusionOk="0">
                  <a:moveTo>
                    <a:pt x="4193" y="1"/>
                  </a:moveTo>
                  <a:cubicBezTo>
                    <a:pt x="4132" y="1"/>
                    <a:pt x="4067" y="16"/>
                    <a:pt x="4002" y="42"/>
                  </a:cubicBezTo>
                  <a:cubicBezTo>
                    <a:pt x="3876" y="74"/>
                    <a:pt x="3781" y="231"/>
                    <a:pt x="3781" y="357"/>
                  </a:cubicBezTo>
                  <a:lnTo>
                    <a:pt x="3781" y="735"/>
                  </a:lnTo>
                  <a:lnTo>
                    <a:pt x="662" y="735"/>
                  </a:lnTo>
                  <a:cubicBezTo>
                    <a:pt x="410" y="735"/>
                    <a:pt x="190" y="672"/>
                    <a:pt x="1" y="546"/>
                  </a:cubicBezTo>
                  <a:lnTo>
                    <a:pt x="1" y="767"/>
                  </a:lnTo>
                  <a:cubicBezTo>
                    <a:pt x="1" y="1523"/>
                    <a:pt x="631" y="2153"/>
                    <a:pt x="1355" y="2153"/>
                  </a:cubicBezTo>
                  <a:lnTo>
                    <a:pt x="3781" y="2153"/>
                  </a:lnTo>
                  <a:lnTo>
                    <a:pt x="3781" y="2563"/>
                  </a:lnTo>
                  <a:cubicBezTo>
                    <a:pt x="3781" y="2720"/>
                    <a:pt x="3844" y="2815"/>
                    <a:pt x="4002" y="2878"/>
                  </a:cubicBezTo>
                  <a:cubicBezTo>
                    <a:pt x="4033" y="2886"/>
                    <a:pt x="4067" y="2890"/>
                    <a:pt x="4101" y="2890"/>
                  </a:cubicBezTo>
                  <a:cubicBezTo>
                    <a:pt x="4205" y="2890"/>
                    <a:pt x="4317" y="2854"/>
                    <a:pt x="4411" y="2783"/>
                  </a:cubicBezTo>
                  <a:lnTo>
                    <a:pt x="5420" y="1681"/>
                  </a:lnTo>
                  <a:cubicBezTo>
                    <a:pt x="5546" y="1555"/>
                    <a:pt x="5546" y="1365"/>
                    <a:pt x="5420" y="1208"/>
                  </a:cubicBezTo>
                  <a:lnTo>
                    <a:pt x="4411" y="105"/>
                  </a:lnTo>
                  <a:cubicBezTo>
                    <a:pt x="4356" y="31"/>
                    <a:pt x="4279" y="1"/>
                    <a:pt x="419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0" name="Google Shape;6400;p53"/>
            <p:cNvSpPr/>
            <p:nvPr/>
          </p:nvSpPr>
          <p:spPr>
            <a:xfrm>
              <a:off x="-31759900" y="3791200"/>
              <a:ext cx="187475" cy="52800"/>
            </a:xfrm>
            <a:custGeom>
              <a:avLst/>
              <a:gdLst/>
              <a:ahLst/>
              <a:cxnLst/>
              <a:rect l="l" t="t" r="r" b="b"/>
              <a:pathLst>
                <a:path w="7499" h="2112" extrusionOk="0">
                  <a:moveTo>
                    <a:pt x="1" y="1"/>
                  </a:moveTo>
                  <a:lnTo>
                    <a:pt x="1" y="1072"/>
                  </a:lnTo>
                  <a:cubicBezTo>
                    <a:pt x="1" y="1639"/>
                    <a:pt x="473" y="2112"/>
                    <a:pt x="1009" y="2112"/>
                  </a:cubicBezTo>
                  <a:lnTo>
                    <a:pt x="6491" y="2112"/>
                  </a:lnTo>
                  <a:cubicBezTo>
                    <a:pt x="7026" y="2112"/>
                    <a:pt x="7499" y="1639"/>
                    <a:pt x="7499" y="1072"/>
                  </a:cubicBezTo>
                  <a:lnTo>
                    <a:pt x="74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1" name="Google Shape;6401;p53"/>
            <p:cNvSpPr/>
            <p:nvPr/>
          </p:nvSpPr>
          <p:spPr>
            <a:xfrm>
              <a:off x="-31759900" y="3550975"/>
              <a:ext cx="187475" cy="35475"/>
            </a:xfrm>
            <a:custGeom>
              <a:avLst/>
              <a:gdLst/>
              <a:ahLst/>
              <a:cxnLst/>
              <a:rect l="l" t="t" r="r" b="b"/>
              <a:pathLst>
                <a:path w="7499" h="1419" extrusionOk="0">
                  <a:moveTo>
                    <a:pt x="1009" y="1"/>
                  </a:moveTo>
                  <a:cubicBezTo>
                    <a:pt x="473" y="1"/>
                    <a:pt x="1" y="474"/>
                    <a:pt x="1" y="1072"/>
                  </a:cubicBezTo>
                  <a:lnTo>
                    <a:pt x="1" y="1419"/>
                  </a:lnTo>
                  <a:lnTo>
                    <a:pt x="7499" y="1419"/>
                  </a:lnTo>
                  <a:lnTo>
                    <a:pt x="7499" y="1072"/>
                  </a:lnTo>
                  <a:cubicBezTo>
                    <a:pt x="7499" y="537"/>
                    <a:pt x="7026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2" name="Google Shape;6402;p53"/>
            <p:cNvSpPr/>
            <p:nvPr/>
          </p:nvSpPr>
          <p:spPr>
            <a:xfrm>
              <a:off x="-31759100" y="3602975"/>
              <a:ext cx="188250" cy="172500"/>
            </a:xfrm>
            <a:custGeom>
              <a:avLst/>
              <a:gdLst/>
              <a:ahLst/>
              <a:cxnLst/>
              <a:rect l="l" t="t" r="r" b="b"/>
              <a:pathLst>
                <a:path w="7530" h="6900" extrusionOk="0">
                  <a:moveTo>
                    <a:pt x="0" y="0"/>
                  </a:moveTo>
                  <a:lnTo>
                    <a:pt x="0" y="3088"/>
                  </a:lnTo>
                  <a:lnTo>
                    <a:pt x="1071" y="3088"/>
                  </a:lnTo>
                  <a:cubicBezTo>
                    <a:pt x="1134" y="2773"/>
                    <a:pt x="1386" y="2552"/>
                    <a:pt x="1701" y="2426"/>
                  </a:cubicBezTo>
                  <a:cubicBezTo>
                    <a:pt x="1822" y="2376"/>
                    <a:pt x="1952" y="2351"/>
                    <a:pt x="2083" y="2351"/>
                  </a:cubicBezTo>
                  <a:cubicBezTo>
                    <a:pt x="2361" y="2351"/>
                    <a:pt x="2642" y="2464"/>
                    <a:pt x="2835" y="2678"/>
                  </a:cubicBezTo>
                  <a:lnTo>
                    <a:pt x="3844" y="3781"/>
                  </a:lnTo>
                  <a:cubicBezTo>
                    <a:pt x="4222" y="4190"/>
                    <a:pt x="4222" y="4789"/>
                    <a:pt x="3844" y="5167"/>
                  </a:cubicBezTo>
                  <a:lnTo>
                    <a:pt x="2835" y="6270"/>
                  </a:lnTo>
                  <a:cubicBezTo>
                    <a:pt x="2635" y="6493"/>
                    <a:pt x="2339" y="6621"/>
                    <a:pt x="2050" y="6621"/>
                  </a:cubicBezTo>
                  <a:cubicBezTo>
                    <a:pt x="1930" y="6621"/>
                    <a:pt x="1812" y="6599"/>
                    <a:pt x="1701" y="6553"/>
                  </a:cubicBezTo>
                  <a:cubicBezTo>
                    <a:pt x="1386" y="6427"/>
                    <a:pt x="1134" y="6144"/>
                    <a:pt x="1071" y="5892"/>
                  </a:cubicBezTo>
                  <a:lnTo>
                    <a:pt x="0" y="5892"/>
                  </a:lnTo>
                  <a:lnTo>
                    <a:pt x="0" y="6900"/>
                  </a:lnTo>
                  <a:lnTo>
                    <a:pt x="7530" y="6900"/>
                  </a:lnTo>
                  <a:lnTo>
                    <a:pt x="7530" y="3844"/>
                  </a:lnTo>
                  <a:lnTo>
                    <a:pt x="6459" y="3844"/>
                  </a:lnTo>
                  <a:cubicBezTo>
                    <a:pt x="6364" y="4159"/>
                    <a:pt x="6143" y="4379"/>
                    <a:pt x="5828" y="4505"/>
                  </a:cubicBezTo>
                  <a:cubicBezTo>
                    <a:pt x="5709" y="4551"/>
                    <a:pt x="5589" y="4573"/>
                    <a:pt x="5472" y="4573"/>
                  </a:cubicBezTo>
                  <a:cubicBezTo>
                    <a:pt x="5188" y="4573"/>
                    <a:pt x="4917" y="4445"/>
                    <a:pt x="4694" y="4222"/>
                  </a:cubicBezTo>
                  <a:lnTo>
                    <a:pt x="3655" y="3119"/>
                  </a:lnTo>
                  <a:cubicBezTo>
                    <a:pt x="3308" y="2741"/>
                    <a:pt x="3308" y="2143"/>
                    <a:pt x="3655" y="1765"/>
                  </a:cubicBezTo>
                  <a:lnTo>
                    <a:pt x="4694" y="630"/>
                  </a:lnTo>
                  <a:cubicBezTo>
                    <a:pt x="4866" y="416"/>
                    <a:pt x="5140" y="304"/>
                    <a:pt x="5427" y="304"/>
                  </a:cubicBezTo>
                  <a:cubicBezTo>
                    <a:pt x="5561" y="304"/>
                    <a:pt x="5698" y="328"/>
                    <a:pt x="5828" y="378"/>
                  </a:cubicBezTo>
                  <a:cubicBezTo>
                    <a:pt x="6143" y="504"/>
                    <a:pt x="6364" y="756"/>
                    <a:pt x="6459" y="1040"/>
                  </a:cubicBezTo>
                  <a:lnTo>
                    <a:pt x="7530" y="1040"/>
                  </a:ln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3" name="Google Shape;6403;p53"/>
          <p:cNvGrpSpPr/>
          <p:nvPr/>
        </p:nvGrpSpPr>
        <p:grpSpPr>
          <a:xfrm>
            <a:off x="7550116" y="5177876"/>
            <a:ext cx="461000" cy="449385"/>
            <a:chOff x="-31817400" y="3910025"/>
            <a:chExt cx="301675" cy="294075"/>
          </a:xfrm>
        </p:grpSpPr>
        <p:sp>
          <p:nvSpPr>
            <p:cNvPr id="6404" name="Google Shape;6404;p53"/>
            <p:cNvSpPr/>
            <p:nvPr/>
          </p:nvSpPr>
          <p:spPr>
            <a:xfrm>
              <a:off x="-31817400" y="3911550"/>
              <a:ext cx="301675" cy="292550"/>
            </a:xfrm>
            <a:custGeom>
              <a:avLst/>
              <a:gdLst/>
              <a:ahLst/>
              <a:cxnLst/>
              <a:rect l="l" t="t" r="r" b="b"/>
              <a:pathLst>
                <a:path w="12067" h="11702" extrusionOk="0">
                  <a:moveTo>
                    <a:pt x="2558" y="0"/>
                  </a:moveTo>
                  <a:cubicBezTo>
                    <a:pt x="2357" y="0"/>
                    <a:pt x="2155" y="24"/>
                    <a:pt x="1954" y="70"/>
                  </a:cubicBezTo>
                  <a:cubicBezTo>
                    <a:pt x="1828" y="102"/>
                    <a:pt x="1733" y="196"/>
                    <a:pt x="1702" y="322"/>
                  </a:cubicBezTo>
                  <a:cubicBezTo>
                    <a:pt x="1670" y="448"/>
                    <a:pt x="1702" y="543"/>
                    <a:pt x="1796" y="637"/>
                  </a:cubicBezTo>
                  <a:lnTo>
                    <a:pt x="2679" y="1551"/>
                  </a:lnTo>
                  <a:cubicBezTo>
                    <a:pt x="2962" y="1803"/>
                    <a:pt x="2962" y="2244"/>
                    <a:pt x="2679" y="2528"/>
                  </a:cubicBezTo>
                  <a:cubicBezTo>
                    <a:pt x="2553" y="2669"/>
                    <a:pt x="2379" y="2740"/>
                    <a:pt x="2202" y="2740"/>
                  </a:cubicBezTo>
                  <a:cubicBezTo>
                    <a:pt x="2025" y="2740"/>
                    <a:pt x="1844" y="2669"/>
                    <a:pt x="1702" y="2528"/>
                  </a:cubicBezTo>
                  <a:lnTo>
                    <a:pt x="788" y="1614"/>
                  </a:lnTo>
                  <a:cubicBezTo>
                    <a:pt x="744" y="1569"/>
                    <a:pt x="668" y="1525"/>
                    <a:pt x="582" y="1525"/>
                  </a:cubicBezTo>
                  <a:cubicBezTo>
                    <a:pt x="547" y="1525"/>
                    <a:pt x="510" y="1532"/>
                    <a:pt x="473" y="1551"/>
                  </a:cubicBezTo>
                  <a:cubicBezTo>
                    <a:pt x="347" y="1582"/>
                    <a:pt x="284" y="1645"/>
                    <a:pt x="253" y="1771"/>
                  </a:cubicBezTo>
                  <a:cubicBezTo>
                    <a:pt x="1" y="2591"/>
                    <a:pt x="253" y="3473"/>
                    <a:pt x="883" y="4103"/>
                  </a:cubicBezTo>
                  <a:cubicBezTo>
                    <a:pt x="1366" y="4494"/>
                    <a:pt x="1932" y="4750"/>
                    <a:pt x="2619" y="4750"/>
                  </a:cubicBezTo>
                  <a:cubicBezTo>
                    <a:pt x="2874" y="4750"/>
                    <a:pt x="3145" y="4715"/>
                    <a:pt x="3435" y="4638"/>
                  </a:cubicBezTo>
                  <a:lnTo>
                    <a:pt x="7247" y="8482"/>
                  </a:lnTo>
                  <a:cubicBezTo>
                    <a:pt x="6963" y="9522"/>
                    <a:pt x="7215" y="10372"/>
                    <a:pt x="7814" y="10971"/>
                  </a:cubicBezTo>
                  <a:cubicBezTo>
                    <a:pt x="8291" y="11472"/>
                    <a:pt x="8895" y="11702"/>
                    <a:pt x="9516" y="11702"/>
                  </a:cubicBezTo>
                  <a:cubicBezTo>
                    <a:pt x="9714" y="11702"/>
                    <a:pt x="9915" y="11678"/>
                    <a:pt x="10114" y="11632"/>
                  </a:cubicBezTo>
                  <a:cubicBezTo>
                    <a:pt x="10240" y="11569"/>
                    <a:pt x="10334" y="11506"/>
                    <a:pt x="10366" y="11380"/>
                  </a:cubicBezTo>
                  <a:cubicBezTo>
                    <a:pt x="10397" y="11254"/>
                    <a:pt x="10366" y="11128"/>
                    <a:pt x="10271" y="11065"/>
                  </a:cubicBezTo>
                  <a:lnTo>
                    <a:pt x="9389" y="10152"/>
                  </a:lnTo>
                  <a:cubicBezTo>
                    <a:pt x="9106" y="9868"/>
                    <a:pt x="9106" y="9459"/>
                    <a:pt x="9389" y="9175"/>
                  </a:cubicBezTo>
                  <a:cubicBezTo>
                    <a:pt x="9515" y="9033"/>
                    <a:pt x="9688" y="8962"/>
                    <a:pt x="9866" y="8962"/>
                  </a:cubicBezTo>
                  <a:cubicBezTo>
                    <a:pt x="10043" y="8962"/>
                    <a:pt x="10224" y="9033"/>
                    <a:pt x="10366" y="9175"/>
                  </a:cubicBezTo>
                  <a:lnTo>
                    <a:pt x="11279" y="10089"/>
                  </a:lnTo>
                  <a:cubicBezTo>
                    <a:pt x="11326" y="10135"/>
                    <a:pt x="11405" y="10164"/>
                    <a:pt x="11494" y="10164"/>
                  </a:cubicBezTo>
                  <a:cubicBezTo>
                    <a:pt x="11527" y="10164"/>
                    <a:pt x="11561" y="10160"/>
                    <a:pt x="11594" y="10152"/>
                  </a:cubicBezTo>
                  <a:cubicBezTo>
                    <a:pt x="11720" y="10120"/>
                    <a:pt x="11783" y="10026"/>
                    <a:pt x="11815" y="9931"/>
                  </a:cubicBezTo>
                  <a:cubicBezTo>
                    <a:pt x="12067" y="9081"/>
                    <a:pt x="11815" y="8230"/>
                    <a:pt x="11185" y="7600"/>
                  </a:cubicBezTo>
                  <a:cubicBezTo>
                    <a:pt x="10778" y="7170"/>
                    <a:pt x="10224" y="6903"/>
                    <a:pt x="9537" y="6903"/>
                  </a:cubicBezTo>
                  <a:cubicBezTo>
                    <a:pt x="9266" y="6903"/>
                    <a:pt x="8975" y="6944"/>
                    <a:pt x="8665" y="7033"/>
                  </a:cubicBezTo>
                  <a:lnTo>
                    <a:pt x="4852" y="3221"/>
                  </a:lnTo>
                  <a:lnTo>
                    <a:pt x="4884" y="3032"/>
                  </a:lnTo>
                  <a:cubicBezTo>
                    <a:pt x="5136" y="2213"/>
                    <a:pt x="4884" y="1330"/>
                    <a:pt x="4254" y="700"/>
                  </a:cubicBezTo>
                  <a:cubicBezTo>
                    <a:pt x="3778" y="225"/>
                    <a:pt x="3177" y="0"/>
                    <a:pt x="25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5" name="Google Shape;6405;p53"/>
            <p:cNvSpPr/>
            <p:nvPr/>
          </p:nvSpPr>
          <p:spPr>
            <a:xfrm>
              <a:off x="-31816600" y="4062950"/>
              <a:ext cx="144150" cy="140600"/>
            </a:xfrm>
            <a:custGeom>
              <a:avLst/>
              <a:gdLst/>
              <a:ahLst/>
              <a:cxnLst/>
              <a:rect l="l" t="t" r="r" b="b"/>
              <a:pathLst>
                <a:path w="5766" h="5624" extrusionOk="0">
                  <a:moveTo>
                    <a:pt x="4080" y="1504"/>
                  </a:moveTo>
                  <a:cubicBezTo>
                    <a:pt x="4167" y="1504"/>
                    <a:pt x="4253" y="1528"/>
                    <a:pt x="4316" y="1575"/>
                  </a:cubicBezTo>
                  <a:cubicBezTo>
                    <a:pt x="4442" y="1701"/>
                    <a:pt x="4442" y="1953"/>
                    <a:pt x="4316" y="2048"/>
                  </a:cubicBezTo>
                  <a:lnTo>
                    <a:pt x="2205" y="4159"/>
                  </a:lnTo>
                  <a:cubicBezTo>
                    <a:pt x="2158" y="4206"/>
                    <a:pt x="2072" y="4230"/>
                    <a:pt x="1985" y="4230"/>
                  </a:cubicBezTo>
                  <a:cubicBezTo>
                    <a:pt x="1898" y="4230"/>
                    <a:pt x="1812" y="4206"/>
                    <a:pt x="1764" y="4159"/>
                  </a:cubicBezTo>
                  <a:cubicBezTo>
                    <a:pt x="1638" y="4033"/>
                    <a:pt x="1638" y="3781"/>
                    <a:pt x="1764" y="3686"/>
                  </a:cubicBezTo>
                  <a:lnTo>
                    <a:pt x="3844" y="1575"/>
                  </a:lnTo>
                  <a:cubicBezTo>
                    <a:pt x="3907" y="1528"/>
                    <a:pt x="3993" y="1504"/>
                    <a:pt x="4080" y="1504"/>
                  </a:cubicBezTo>
                  <a:close/>
                  <a:moveTo>
                    <a:pt x="3844" y="0"/>
                  </a:moveTo>
                  <a:lnTo>
                    <a:pt x="567" y="3277"/>
                  </a:lnTo>
                  <a:cubicBezTo>
                    <a:pt x="0" y="3844"/>
                    <a:pt x="0" y="4694"/>
                    <a:pt x="567" y="5198"/>
                  </a:cubicBezTo>
                  <a:cubicBezTo>
                    <a:pt x="835" y="5482"/>
                    <a:pt x="1189" y="5624"/>
                    <a:pt x="1540" y="5624"/>
                  </a:cubicBezTo>
                  <a:cubicBezTo>
                    <a:pt x="1890" y="5624"/>
                    <a:pt x="2237" y="5482"/>
                    <a:pt x="2489" y="5198"/>
                  </a:cubicBezTo>
                  <a:lnTo>
                    <a:pt x="5766" y="1953"/>
                  </a:lnTo>
                  <a:lnTo>
                    <a:pt x="384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6" name="Google Shape;6406;p53"/>
            <p:cNvSpPr/>
            <p:nvPr/>
          </p:nvSpPr>
          <p:spPr>
            <a:xfrm>
              <a:off x="-31648050" y="3910025"/>
              <a:ext cx="129175" cy="127725"/>
            </a:xfrm>
            <a:custGeom>
              <a:avLst/>
              <a:gdLst/>
              <a:ahLst/>
              <a:cxnLst/>
              <a:rect l="l" t="t" r="r" b="b"/>
              <a:pathLst>
                <a:path w="5167" h="5109" extrusionOk="0">
                  <a:moveTo>
                    <a:pt x="4249" y="1"/>
                  </a:moveTo>
                  <a:cubicBezTo>
                    <a:pt x="4179" y="1"/>
                    <a:pt x="4106" y="24"/>
                    <a:pt x="4033" y="68"/>
                  </a:cubicBezTo>
                  <a:lnTo>
                    <a:pt x="2206" y="1171"/>
                  </a:lnTo>
                  <a:cubicBezTo>
                    <a:pt x="2017" y="1265"/>
                    <a:pt x="1985" y="1549"/>
                    <a:pt x="2143" y="1706"/>
                  </a:cubicBezTo>
                  <a:lnTo>
                    <a:pt x="2300" y="1864"/>
                  </a:lnTo>
                  <a:lnTo>
                    <a:pt x="0" y="4164"/>
                  </a:lnTo>
                  <a:lnTo>
                    <a:pt x="945" y="5109"/>
                  </a:lnTo>
                  <a:lnTo>
                    <a:pt x="3245" y="2809"/>
                  </a:lnTo>
                  <a:lnTo>
                    <a:pt x="3434" y="2998"/>
                  </a:lnTo>
                  <a:cubicBezTo>
                    <a:pt x="3502" y="3066"/>
                    <a:pt x="3594" y="3099"/>
                    <a:pt x="3684" y="3099"/>
                  </a:cubicBezTo>
                  <a:cubicBezTo>
                    <a:pt x="3802" y="3099"/>
                    <a:pt x="3916" y="3042"/>
                    <a:pt x="3970" y="2935"/>
                  </a:cubicBezTo>
                  <a:lnTo>
                    <a:pt x="5073" y="1108"/>
                  </a:lnTo>
                  <a:cubicBezTo>
                    <a:pt x="5167" y="1013"/>
                    <a:pt x="5167" y="793"/>
                    <a:pt x="5041" y="698"/>
                  </a:cubicBezTo>
                  <a:lnTo>
                    <a:pt x="4474" y="100"/>
                  </a:lnTo>
                  <a:cubicBezTo>
                    <a:pt x="4406" y="32"/>
                    <a:pt x="4330" y="1"/>
                    <a:pt x="42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07" name="Google Shape;6407;p53"/>
          <p:cNvGrpSpPr/>
          <p:nvPr/>
        </p:nvGrpSpPr>
        <p:grpSpPr>
          <a:xfrm>
            <a:off x="9806459" y="4631031"/>
            <a:ext cx="446597" cy="446559"/>
            <a:chOff x="-30354000" y="3569100"/>
            <a:chExt cx="292250" cy="292225"/>
          </a:xfrm>
        </p:grpSpPr>
        <p:sp>
          <p:nvSpPr>
            <p:cNvPr id="6408" name="Google Shape;6408;p53"/>
            <p:cNvSpPr/>
            <p:nvPr/>
          </p:nvSpPr>
          <p:spPr>
            <a:xfrm>
              <a:off x="-30354000" y="3604550"/>
              <a:ext cx="137875" cy="256000"/>
            </a:xfrm>
            <a:custGeom>
              <a:avLst/>
              <a:gdLst/>
              <a:ahLst/>
              <a:cxnLst/>
              <a:rect l="l" t="t" r="r" b="b"/>
              <a:pathLst>
                <a:path w="5515" h="10240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lnTo>
                    <a:pt x="1" y="4411"/>
                  </a:lnTo>
                  <a:cubicBezTo>
                    <a:pt x="1" y="4632"/>
                    <a:pt x="64" y="4884"/>
                    <a:pt x="190" y="5073"/>
                  </a:cubicBezTo>
                  <a:lnTo>
                    <a:pt x="1639" y="7467"/>
                  </a:lnTo>
                  <a:cubicBezTo>
                    <a:pt x="1891" y="7877"/>
                    <a:pt x="2049" y="8097"/>
                    <a:pt x="2049" y="8538"/>
                  </a:cubicBezTo>
                  <a:lnTo>
                    <a:pt x="2049" y="9861"/>
                  </a:lnTo>
                  <a:cubicBezTo>
                    <a:pt x="2049" y="10082"/>
                    <a:pt x="2206" y="10239"/>
                    <a:pt x="2395" y="10239"/>
                  </a:cubicBezTo>
                  <a:lnTo>
                    <a:pt x="5514" y="10239"/>
                  </a:lnTo>
                  <a:lnTo>
                    <a:pt x="5514" y="6364"/>
                  </a:lnTo>
                  <a:cubicBezTo>
                    <a:pt x="5514" y="5986"/>
                    <a:pt x="5357" y="5671"/>
                    <a:pt x="5168" y="5419"/>
                  </a:cubicBezTo>
                  <a:cubicBezTo>
                    <a:pt x="5167" y="5420"/>
                    <a:pt x="5165" y="5421"/>
                    <a:pt x="5163" y="5421"/>
                  </a:cubicBezTo>
                  <a:cubicBezTo>
                    <a:pt x="5042" y="5421"/>
                    <a:pt x="3214" y="3623"/>
                    <a:pt x="3183" y="3592"/>
                  </a:cubicBezTo>
                  <a:cubicBezTo>
                    <a:pt x="3041" y="3432"/>
                    <a:pt x="2828" y="3332"/>
                    <a:pt x="2613" y="3332"/>
                  </a:cubicBezTo>
                  <a:cubicBezTo>
                    <a:pt x="2448" y="3332"/>
                    <a:pt x="2280" y="3392"/>
                    <a:pt x="2143" y="3529"/>
                  </a:cubicBezTo>
                  <a:cubicBezTo>
                    <a:pt x="1891" y="3812"/>
                    <a:pt x="1923" y="4285"/>
                    <a:pt x="2112" y="4442"/>
                  </a:cubicBezTo>
                  <a:lnTo>
                    <a:pt x="3970" y="6301"/>
                  </a:lnTo>
                  <a:cubicBezTo>
                    <a:pt x="4097" y="6427"/>
                    <a:pt x="4097" y="6648"/>
                    <a:pt x="3970" y="6774"/>
                  </a:cubicBezTo>
                  <a:cubicBezTo>
                    <a:pt x="3907" y="6821"/>
                    <a:pt x="3821" y="6845"/>
                    <a:pt x="3734" y="6845"/>
                  </a:cubicBezTo>
                  <a:cubicBezTo>
                    <a:pt x="3648" y="6845"/>
                    <a:pt x="3561" y="6821"/>
                    <a:pt x="3498" y="6774"/>
                  </a:cubicBezTo>
                  <a:lnTo>
                    <a:pt x="1639" y="4915"/>
                  </a:lnTo>
                  <a:cubicBezTo>
                    <a:pt x="1450" y="4726"/>
                    <a:pt x="1324" y="4442"/>
                    <a:pt x="1324" y="4190"/>
                  </a:cubicBezTo>
                  <a:lnTo>
                    <a:pt x="1324" y="662"/>
                  </a:lnTo>
                  <a:cubicBezTo>
                    <a:pt x="1324" y="252"/>
                    <a:pt x="1009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09" name="Google Shape;6409;p53"/>
            <p:cNvSpPr/>
            <p:nvPr/>
          </p:nvSpPr>
          <p:spPr>
            <a:xfrm>
              <a:off x="-30198825" y="3604550"/>
              <a:ext cx="137075" cy="256775"/>
            </a:xfrm>
            <a:custGeom>
              <a:avLst/>
              <a:gdLst/>
              <a:ahLst/>
              <a:cxnLst/>
              <a:rect l="l" t="t" r="r" b="b"/>
              <a:pathLst>
                <a:path w="5483" h="10271" extrusionOk="0">
                  <a:moveTo>
                    <a:pt x="4758" y="0"/>
                  </a:moveTo>
                  <a:cubicBezTo>
                    <a:pt x="4380" y="0"/>
                    <a:pt x="4096" y="315"/>
                    <a:pt x="4096" y="662"/>
                  </a:cubicBezTo>
                  <a:lnTo>
                    <a:pt x="4096" y="4190"/>
                  </a:lnTo>
                  <a:cubicBezTo>
                    <a:pt x="4096" y="4474"/>
                    <a:pt x="3970" y="4758"/>
                    <a:pt x="3781" y="4915"/>
                  </a:cubicBezTo>
                  <a:lnTo>
                    <a:pt x="1922" y="6774"/>
                  </a:lnTo>
                  <a:cubicBezTo>
                    <a:pt x="1875" y="6821"/>
                    <a:pt x="1788" y="6845"/>
                    <a:pt x="1698" y="6845"/>
                  </a:cubicBezTo>
                  <a:cubicBezTo>
                    <a:pt x="1607" y="6845"/>
                    <a:pt x="1513" y="6821"/>
                    <a:pt x="1450" y="6774"/>
                  </a:cubicBezTo>
                  <a:cubicBezTo>
                    <a:pt x="1355" y="6648"/>
                    <a:pt x="1355" y="6427"/>
                    <a:pt x="1450" y="6301"/>
                  </a:cubicBezTo>
                  <a:lnTo>
                    <a:pt x="3308" y="4442"/>
                  </a:lnTo>
                  <a:cubicBezTo>
                    <a:pt x="3497" y="4285"/>
                    <a:pt x="3560" y="3812"/>
                    <a:pt x="3277" y="3529"/>
                  </a:cubicBezTo>
                  <a:cubicBezTo>
                    <a:pt x="3140" y="3392"/>
                    <a:pt x="2972" y="3332"/>
                    <a:pt x="2807" y="3332"/>
                  </a:cubicBezTo>
                  <a:cubicBezTo>
                    <a:pt x="2592" y="3332"/>
                    <a:pt x="2379" y="3432"/>
                    <a:pt x="2237" y="3592"/>
                  </a:cubicBezTo>
                  <a:cubicBezTo>
                    <a:pt x="2237" y="3592"/>
                    <a:pt x="347" y="5419"/>
                    <a:pt x="347" y="5482"/>
                  </a:cubicBezTo>
                  <a:cubicBezTo>
                    <a:pt x="158" y="5671"/>
                    <a:pt x="0" y="6018"/>
                    <a:pt x="0" y="6427"/>
                  </a:cubicBezTo>
                  <a:lnTo>
                    <a:pt x="0" y="8129"/>
                  </a:lnTo>
                  <a:lnTo>
                    <a:pt x="0" y="8412"/>
                  </a:lnTo>
                  <a:lnTo>
                    <a:pt x="0" y="10271"/>
                  </a:lnTo>
                  <a:lnTo>
                    <a:pt x="3088" y="10271"/>
                  </a:lnTo>
                  <a:cubicBezTo>
                    <a:pt x="3277" y="10271"/>
                    <a:pt x="3434" y="10113"/>
                    <a:pt x="3434" y="9924"/>
                  </a:cubicBezTo>
                  <a:lnTo>
                    <a:pt x="3434" y="8570"/>
                  </a:lnTo>
                  <a:cubicBezTo>
                    <a:pt x="3434" y="8129"/>
                    <a:pt x="3623" y="7908"/>
                    <a:pt x="3812" y="7530"/>
                  </a:cubicBezTo>
                  <a:lnTo>
                    <a:pt x="5293" y="5104"/>
                  </a:lnTo>
                  <a:cubicBezTo>
                    <a:pt x="5388" y="4915"/>
                    <a:pt x="5482" y="4663"/>
                    <a:pt x="5482" y="4411"/>
                  </a:cubicBezTo>
                  <a:lnTo>
                    <a:pt x="5482" y="662"/>
                  </a:lnTo>
                  <a:cubicBezTo>
                    <a:pt x="5451" y="284"/>
                    <a:pt x="5136" y="0"/>
                    <a:pt x="47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0" name="Google Shape;6410;p53"/>
            <p:cNvSpPr/>
            <p:nvPr/>
          </p:nvSpPr>
          <p:spPr>
            <a:xfrm>
              <a:off x="-30139750" y="3636850"/>
              <a:ext cx="26000" cy="37825"/>
            </a:xfrm>
            <a:custGeom>
              <a:avLst/>
              <a:gdLst/>
              <a:ahLst/>
              <a:cxnLst/>
              <a:rect l="l" t="t" r="r" b="b"/>
              <a:pathLst>
                <a:path w="1040" h="1513" extrusionOk="0">
                  <a:moveTo>
                    <a:pt x="504" y="0"/>
                  </a:moveTo>
                  <a:cubicBezTo>
                    <a:pt x="252" y="32"/>
                    <a:pt x="0" y="284"/>
                    <a:pt x="0" y="567"/>
                  </a:cubicBezTo>
                  <a:lnTo>
                    <a:pt x="0" y="1418"/>
                  </a:lnTo>
                  <a:cubicBezTo>
                    <a:pt x="126" y="1386"/>
                    <a:pt x="252" y="1355"/>
                    <a:pt x="410" y="1355"/>
                  </a:cubicBezTo>
                  <a:cubicBezTo>
                    <a:pt x="630" y="1355"/>
                    <a:pt x="819" y="1386"/>
                    <a:pt x="1040" y="1512"/>
                  </a:cubicBezTo>
                  <a:lnTo>
                    <a:pt x="1040" y="504"/>
                  </a:lnTo>
                  <a:cubicBezTo>
                    <a:pt x="1040" y="252"/>
                    <a:pt x="788" y="0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1" name="Google Shape;6411;p53"/>
            <p:cNvSpPr/>
            <p:nvPr/>
          </p:nvSpPr>
          <p:spPr>
            <a:xfrm>
              <a:off x="-30302800" y="3638950"/>
              <a:ext cx="25225" cy="36500"/>
            </a:xfrm>
            <a:custGeom>
              <a:avLst/>
              <a:gdLst/>
              <a:ahLst/>
              <a:cxnLst/>
              <a:rect l="l" t="t" r="r" b="b"/>
              <a:pathLst>
                <a:path w="1009" h="1460" extrusionOk="0">
                  <a:moveTo>
                    <a:pt x="418" y="1"/>
                  </a:moveTo>
                  <a:cubicBezTo>
                    <a:pt x="177" y="1"/>
                    <a:pt x="1" y="229"/>
                    <a:pt x="1" y="483"/>
                  </a:cubicBezTo>
                  <a:lnTo>
                    <a:pt x="1" y="1460"/>
                  </a:lnTo>
                  <a:cubicBezTo>
                    <a:pt x="190" y="1334"/>
                    <a:pt x="379" y="1302"/>
                    <a:pt x="631" y="1302"/>
                  </a:cubicBezTo>
                  <a:cubicBezTo>
                    <a:pt x="725" y="1302"/>
                    <a:pt x="883" y="1334"/>
                    <a:pt x="1009" y="1365"/>
                  </a:cubicBezTo>
                  <a:lnTo>
                    <a:pt x="1009" y="515"/>
                  </a:lnTo>
                  <a:cubicBezTo>
                    <a:pt x="1009" y="231"/>
                    <a:pt x="788" y="11"/>
                    <a:pt x="505" y="11"/>
                  </a:cubicBezTo>
                  <a:cubicBezTo>
                    <a:pt x="475" y="4"/>
                    <a:pt x="446" y="1"/>
                    <a:pt x="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2" name="Google Shape;6412;p53"/>
            <p:cNvSpPr/>
            <p:nvPr/>
          </p:nvSpPr>
          <p:spPr>
            <a:xfrm>
              <a:off x="-30242925" y="3569100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86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74"/>
                    <a:pt x="630" y="2742"/>
                    <a:pt x="1386" y="2742"/>
                  </a:cubicBezTo>
                  <a:cubicBezTo>
                    <a:pt x="2111" y="2742"/>
                    <a:pt x="2741" y="2111"/>
                    <a:pt x="2741" y="1387"/>
                  </a:cubicBezTo>
                  <a:cubicBezTo>
                    <a:pt x="2741" y="631"/>
                    <a:pt x="2111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3" name="Google Shape;6413;p53"/>
            <p:cNvSpPr/>
            <p:nvPr/>
          </p:nvSpPr>
          <p:spPr>
            <a:xfrm>
              <a:off x="-30262625" y="3654950"/>
              <a:ext cx="107925" cy="68550"/>
            </a:xfrm>
            <a:custGeom>
              <a:avLst/>
              <a:gdLst/>
              <a:ahLst/>
              <a:cxnLst/>
              <a:rect l="l" t="t" r="r" b="b"/>
              <a:pathLst>
                <a:path w="4317" h="2742" extrusionOk="0">
                  <a:moveTo>
                    <a:pt x="2174" y="1"/>
                  </a:moveTo>
                  <a:cubicBezTo>
                    <a:pt x="1292" y="1"/>
                    <a:pt x="505" y="379"/>
                    <a:pt x="0" y="1040"/>
                  </a:cubicBezTo>
                  <a:lnTo>
                    <a:pt x="32" y="1103"/>
                  </a:lnTo>
                  <a:cubicBezTo>
                    <a:pt x="946" y="1985"/>
                    <a:pt x="1450" y="2458"/>
                    <a:pt x="1702" y="2742"/>
                  </a:cubicBezTo>
                  <a:lnTo>
                    <a:pt x="2647" y="2742"/>
                  </a:lnTo>
                  <a:lnTo>
                    <a:pt x="4254" y="1135"/>
                  </a:lnTo>
                  <a:lnTo>
                    <a:pt x="4317" y="1040"/>
                  </a:lnTo>
                  <a:cubicBezTo>
                    <a:pt x="3813" y="410"/>
                    <a:pt x="3025" y="1"/>
                    <a:pt x="21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4" name="Google Shape;6414;p53"/>
          <p:cNvGrpSpPr/>
          <p:nvPr/>
        </p:nvGrpSpPr>
        <p:grpSpPr>
          <a:xfrm>
            <a:off x="2504645" y="4076186"/>
            <a:ext cx="430896" cy="445375"/>
            <a:chOff x="-35118325" y="3202075"/>
            <a:chExt cx="281975" cy="291450"/>
          </a:xfrm>
        </p:grpSpPr>
        <p:sp>
          <p:nvSpPr>
            <p:cNvPr id="6415" name="Google Shape;6415;p53"/>
            <p:cNvSpPr/>
            <p:nvPr/>
          </p:nvSpPr>
          <p:spPr>
            <a:xfrm>
              <a:off x="-35008050" y="3202075"/>
              <a:ext cx="171700" cy="171250"/>
            </a:xfrm>
            <a:custGeom>
              <a:avLst/>
              <a:gdLst/>
              <a:ahLst/>
              <a:cxnLst/>
              <a:rect l="l" t="t" r="r" b="b"/>
              <a:pathLst>
                <a:path w="6868" h="6850" extrusionOk="0">
                  <a:moveTo>
                    <a:pt x="3466" y="1355"/>
                  </a:moveTo>
                  <a:cubicBezTo>
                    <a:pt x="4222" y="1355"/>
                    <a:pt x="4852" y="1985"/>
                    <a:pt x="4852" y="2741"/>
                  </a:cubicBezTo>
                  <a:lnTo>
                    <a:pt x="4852" y="4127"/>
                  </a:lnTo>
                  <a:cubicBezTo>
                    <a:pt x="4852" y="4348"/>
                    <a:pt x="4757" y="4600"/>
                    <a:pt x="4631" y="4821"/>
                  </a:cubicBezTo>
                  <a:lnTo>
                    <a:pt x="4726" y="4915"/>
                  </a:lnTo>
                  <a:cubicBezTo>
                    <a:pt x="4852" y="5041"/>
                    <a:pt x="4852" y="5262"/>
                    <a:pt x="4726" y="5388"/>
                  </a:cubicBezTo>
                  <a:cubicBezTo>
                    <a:pt x="4663" y="5451"/>
                    <a:pt x="4576" y="5482"/>
                    <a:pt x="4489" y="5482"/>
                  </a:cubicBezTo>
                  <a:cubicBezTo>
                    <a:pt x="4403" y="5482"/>
                    <a:pt x="4316" y="5451"/>
                    <a:pt x="4253" y="5388"/>
                  </a:cubicBezTo>
                  <a:lnTo>
                    <a:pt x="4190" y="5293"/>
                  </a:lnTo>
                  <a:cubicBezTo>
                    <a:pt x="3970" y="5419"/>
                    <a:pt x="3749" y="5514"/>
                    <a:pt x="3466" y="5514"/>
                  </a:cubicBezTo>
                  <a:cubicBezTo>
                    <a:pt x="2709" y="5514"/>
                    <a:pt x="2079" y="4884"/>
                    <a:pt x="2079" y="4127"/>
                  </a:cubicBezTo>
                  <a:lnTo>
                    <a:pt x="2079" y="2741"/>
                  </a:lnTo>
                  <a:cubicBezTo>
                    <a:pt x="2079" y="1985"/>
                    <a:pt x="2709" y="1355"/>
                    <a:pt x="3466" y="1355"/>
                  </a:cubicBezTo>
                  <a:close/>
                  <a:moveTo>
                    <a:pt x="3466" y="0"/>
                  </a:moveTo>
                  <a:cubicBezTo>
                    <a:pt x="1575" y="0"/>
                    <a:pt x="32" y="1576"/>
                    <a:pt x="32" y="3403"/>
                  </a:cubicBezTo>
                  <a:cubicBezTo>
                    <a:pt x="32" y="4001"/>
                    <a:pt x="189" y="4569"/>
                    <a:pt x="473" y="5104"/>
                  </a:cubicBezTo>
                  <a:lnTo>
                    <a:pt x="32" y="6396"/>
                  </a:lnTo>
                  <a:cubicBezTo>
                    <a:pt x="0" y="6522"/>
                    <a:pt x="32" y="6679"/>
                    <a:pt x="126" y="6774"/>
                  </a:cubicBezTo>
                  <a:cubicBezTo>
                    <a:pt x="172" y="6820"/>
                    <a:pt x="269" y="6849"/>
                    <a:pt x="367" y="6849"/>
                  </a:cubicBezTo>
                  <a:cubicBezTo>
                    <a:pt x="403" y="6849"/>
                    <a:pt x="439" y="6845"/>
                    <a:pt x="473" y="6837"/>
                  </a:cubicBezTo>
                  <a:lnTo>
                    <a:pt x="1764" y="6396"/>
                  </a:lnTo>
                  <a:cubicBezTo>
                    <a:pt x="2300" y="6679"/>
                    <a:pt x="2867" y="6837"/>
                    <a:pt x="3466" y="6837"/>
                  </a:cubicBezTo>
                  <a:cubicBezTo>
                    <a:pt x="5356" y="6837"/>
                    <a:pt x="6868" y="5293"/>
                    <a:pt x="6868" y="3403"/>
                  </a:cubicBezTo>
                  <a:cubicBezTo>
                    <a:pt x="6868" y="1513"/>
                    <a:pt x="5356" y="0"/>
                    <a:pt x="3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6" name="Google Shape;6416;p53"/>
            <p:cNvSpPr/>
            <p:nvPr/>
          </p:nvSpPr>
          <p:spPr>
            <a:xfrm>
              <a:off x="-34937975" y="3254050"/>
              <a:ext cx="33125" cy="67775"/>
            </a:xfrm>
            <a:custGeom>
              <a:avLst/>
              <a:gdLst/>
              <a:ahLst/>
              <a:cxnLst/>
              <a:rect l="l" t="t" r="r" b="b"/>
              <a:pathLst>
                <a:path w="1325" h="2711" extrusionOk="0">
                  <a:moveTo>
                    <a:pt x="663" y="1"/>
                  </a:moveTo>
                  <a:cubicBezTo>
                    <a:pt x="253" y="1"/>
                    <a:pt x="1" y="316"/>
                    <a:pt x="1" y="662"/>
                  </a:cubicBezTo>
                  <a:lnTo>
                    <a:pt x="1" y="2048"/>
                  </a:lnTo>
                  <a:cubicBezTo>
                    <a:pt x="1" y="2427"/>
                    <a:pt x="316" y="2710"/>
                    <a:pt x="663" y="2710"/>
                  </a:cubicBezTo>
                  <a:cubicBezTo>
                    <a:pt x="694" y="2710"/>
                    <a:pt x="789" y="2710"/>
                    <a:pt x="820" y="2679"/>
                  </a:cubicBezTo>
                  <a:lnTo>
                    <a:pt x="757" y="2584"/>
                  </a:lnTo>
                  <a:cubicBezTo>
                    <a:pt x="631" y="2490"/>
                    <a:pt x="631" y="2238"/>
                    <a:pt x="757" y="2111"/>
                  </a:cubicBezTo>
                  <a:cubicBezTo>
                    <a:pt x="804" y="2064"/>
                    <a:pt x="891" y="2041"/>
                    <a:pt x="978" y="2041"/>
                  </a:cubicBezTo>
                  <a:cubicBezTo>
                    <a:pt x="1064" y="2041"/>
                    <a:pt x="1151" y="2064"/>
                    <a:pt x="1198" y="2111"/>
                  </a:cubicBezTo>
                  <a:lnTo>
                    <a:pt x="1293" y="2206"/>
                  </a:lnTo>
                  <a:cubicBezTo>
                    <a:pt x="1293" y="2175"/>
                    <a:pt x="1324" y="2080"/>
                    <a:pt x="1324" y="2048"/>
                  </a:cubicBezTo>
                  <a:lnTo>
                    <a:pt x="1324" y="662"/>
                  </a:lnTo>
                  <a:cubicBezTo>
                    <a:pt x="1324" y="284"/>
                    <a:pt x="1041" y="1"/>
                    <a:pt x="6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7" name="Google Shape;6417;p53"/>
            <p:cNvSpPr/>
            <p:nvPr/>
          </p:nvSpPr>
          <p:spPr>
            <a:xfrm>
              <a:off x="-35085250" y="3338325"/>
              <a:ext cx="69325" cy="69350"/>
            </a:xfrm>
            <a:custGeom>
              <a:avLst/>
              <a:gdLst/>
              <a:ahLst/>
              <a:cxnLst/>
              <a:rect l="l" t="t" r="r" b="b"/>
              <a:pathLst>
                <a:path w="2773" h="2774" extrusionOk="0">
                  <a:moveTo>
                    <a:pt x="1387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64" y="2143"/>
                    <a:pt x="631" y="2773"/>
                    <a:pt x="1387" y="2773"/>
                  </a:cubicBezTo>
                  <a:cubicBezTo>
                    <a:pt x="2143" y="2773"/>
                    <a:pt x="2773" y="2143"/>
                    <a:pt x="2773" y="1387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18" name="Google Shape;6418;p53"/>
            <p:cNvSpPr/>
            <p:nvPr/>
          </p:nvSpPr>
          <p:spPr>
            <a:xfrm>
              <a:off x="-35118325" y="3424175"/>
              <a:ext cx="137075" cy="69350"/>
            </a:xfrm>
            <a:custGeom>
              <a:avLst/>
              <a:gdLst/>
              <a:ahLst/>
              <a:cxnLst/>
              <a:rect l="l" t="t" r="r" b="b"/>
              <a:pathLst>
                <a:path w="5483" h="2774" extrusionOk="0">
                  <a:moveTo>
                    <a:pt x="2741" y="1"/>
                  </a:moveTo>
                  <a:cubicBezTo>
                    <a:pt x="1387" y="1"/>
                    <a:pt x="221" y="1040"/>
                    <a:pt x="32" y="2364"/>
                  </a:cubicBezTo>
                  <a:cubicBezTo>
                    <a:pt x="0" y="2553"/>
                    <a:pt x="158" y="2773"/>
                    <a:pt x="347" y="2773"/>
                  </a:cubicBezTo>
                  <a:lnTo>
                    <a:pt x="5104" y="2773"/>
                  </a:lnTo>
                  <a:cubicBezTo>
                    <a:pt x="5325" y="2773"/>
                    <a:pt x="5482" y="2553"/>
                    <a:pt x="5482" y="2364"/>
                  </a:cubicBezTo>
                  <a:cubicBezTo>
                    <a:pt x="5262" y="1040"/>
                    <a:pt x="4127" y="1"/>
                    <a:pt x="27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19" name="Google Shape;6419;p53"/>
          <p:cNvGrpSpPr/>
          <p:nvPr/>
        </p:nvGrpSpPr>
        <p:grpSpPr>
          <a:xfrm>
            <a:off x="2496815" y="4631891"/>
            <a:ext cx="446559" cy="444840"/>
            <a:chOff x="-35123050" y="3561225"/>
            <a:chExt cx="292225" cy="291100"/>
          </a:xfrm>
        </p:grpSpPr>
        <p:sp>
          <p:nvSpPr>
            <p:cNvPr id="6420" name="Google Shape;6420;p53"/>
            <p:cNvSpPr/>
            <p:nvPr/>
          </p:nvSpPr>
          <p:spPr>
            <a:xfrm>
              <a:off x="-35123050" y="3629750"/>
              <a:ext cx="205575" cy="222575"/>
            </a:xfrm>
            <a:custGeom>
              <a:avLst/>
              <a:gdLst/>
              <a:ahLst/>
              <a:cxnLst/>
              <a:rect l="l" t="t" r="r" b="b"/>
              <a:pathLst>
                <a:path w="8223" h="8903" extrusionOk="0">
                  <a:moveTo>
                    <a:pt x="2080" y="2710"/>
                  </a:moveTo>
                  <a:cubicBezTo>
                    <a:pt x="2458" y="2710"/>
                    <a:pt x="2741" y="3056"/>
                    <a:pt x="2741" y="3403"/>
                  </a:cubicBezTo>
                  <a:cubicBezTo>
                    <a:pt x="2741" y="3781"/>
                    <a:pt x="2426" y="4065"/>
                    <a:pt x="2080" y="4065"/>
                  </a:cubicBezTo>
                  <a:cubicBezTo>
                    <a:pt x="1733" y="4065"/>
                    <a:pt x="1418" y="3750"/>
                    <a:pt x="1418" y="3403"/>
                  </a:cubicBezTo>
                  <a:cubicBezTo>
                    <a:pt x="1418" y="3056"/>
                    <a:pt x="1670" y="2710"/>
                    <a:pt x="2080" y="2710"/>
                  </a:cubicBezTo>
                  <a:close/>
                  <a:moveTo>
                    <a:pt x="4127" y="2710"/>
                  </a:moveTo>
                  <a:cubicBezTo>
                    <a:pt x="4506" y="2710"/>
                    <a:pt x="4789" y="3056"/>
                    <a:pt x="4789" y="3403"/>
                  </a:cubicBezTo>
                  <a:cubicBezTo>
                    <a:pt x="4789" y="3781"/>
                    <a:pt x="4474" y="4065"/>
                    <a:pt x="4127" y="4065"/>
                  </a:cubicBezTo>
                  <a:cubicBezTo>
                    <a:pt x="3718" y="4065"/>
                    <a:pt x="3466" y="3750"/>
                    <a:pt x="3466" y="3403"/>
                  </a:cubicBezTo>
                  <a:cubicBezTo>
                    <a:pt x="3466" y="3056"/>
                    <a:pt x="3718" y="2710"/>
                    <a:pt x="4127" y="2710"/>
                  </a:cubicBezTo>
                  <a:close/>
                  <a:moveTo>
                    <a:pt x="6207" y="2710"/>
                  </a:moveTo>
                  <a:cubicBezTo>
                    <a:pt x="6616" y="2710"/>
                    <a:pt x="6868" y="3056"/>
                    <a:pt x="6868" y="3403"/>
                  </a:cubicBezTo>
                  <a:cubicBezTo>
                    <a:pt x="6868" y="3781"/>
                    <a:pt x="6553" y="4065"/>
                    <a:pt x="6207" y="4065"/>
                  </a:cubicBezTo>
                  <a:cubicBezTo>
                    <a:pt x="5829" y="4065"/>
                    <a:pt x="5545" y="3750"/>
                    <a:pt x="5545" y="3403"/>
                  </a:cubicBezTo>
                  <a:cubicBezTo>
                    <a:pt x="5514" y="3056"/>
                    <a:pt x="5829" y="2710"/>
                    <a:pt x="6207" y="2710"/>
                  </a:cubicBezTo>
                  <a:close/>
                  <a:moveTo>
                    <a:pt x="1733" y="0"/>
                  </a:moveTo>
                  <a:cubicBezTo>
                    <a:pt x="788" y="0"/>
                    <a:pt x="0" y="757"/>
                    <a:pt x="0" y="1702"/>
                  </a:cubicBezTo>
                  <a:lnTo>
                    <a:pt x="0" y="5136"/>
                  </a:lnTo>
                  <a:cubicBezTo>
                    <a:pt x="0" y="5955"/>
                    <a:pt x="630" y="6616"/>
                    <a:pt x="1418" y="6774"/>
                  </a:cubicBezTo>
                  <a:lnTo>
                    <a:pt x="1418" y="8570"/>
                  </a:lnTo>
                  <a:cubicBezTo>
                    <a:pt x="1418" y="8696"/>
                    <a:pt x="1481" y="8822"/>
                    <a:pt x="1607" y="8885"/>
                  </a:cubicBezTo>
                  <a:cubicBezTo>
                    <a:pt x="1649" y="8895"/>
                    <a:pt x="1695" y="8902"/>
                    <a:pt x="1739" y="8902"/>
                  </a:cubicBezTo>
                  <a:cubicBezTo>
                    <a:pt x="1828" y="8902"/>
                    <a:pt x="1912" y="8874"/>
                    <a:pt x="1954" y="8790"/>
                  </a:cubicBezTo>
                  <a:lnTo>
                    <a:pt x="3938" y="6837"/>
                  </a:lnTo>
                  <a:lnTo>
                    <a:pt x="6522" y="6837"/>
                  </a:lnTo>
                  <a:cubicBezTo>
                    <a:pt x="7467" y="6837"/>
                    <a:pt x="8223" y="6081"/>
                    <a:pt x="8223" y="5136"/>
                  </a:cubicBezTo>
                  <a:lnTo>
                    <a:pt x="8223" y="1702"/>
                  </a:lnTo>
                  <a:cubicBezTo>
                    <a:pt x="8223" y="757"/>
                    <a:pt x="7467" y="0"/>
                    <a:pt x="65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1" name="Google Shape;6421;p53"/>
            <p:cNvSpPr/>
            <p:nvPr/>
          </p:nvSpPr>
          <p:spPr>
            <a:xfrm>
              <a:off x="-35053750" y="3561225"/>
              <a:ext cx="222925" cy="221825"/>
            </a:xfrm>
            <a:custGeom>
              <a:avLst/>
              <a:gdLst/>
              <a:ahLst/>
              <a:cxnLst/>
              <a:rect l="l" t="t" r="r" b="b"/>
              <a:pathLst>
                <a:path w="8917" h="8873" extrusionOk="0">
                  <a:moveTo>
                    <a:pt x="1702" y="1"/>
                  </a:moveTo>
                  <a:cubicBezTo>
                    <a:pt x="757" y="1"/>
                    <a:pt x="1" y="725"/>
                    <a:pt x="1" y="1702"/>
                  </a:cubicBezTo>
                  <a:lnTo>
                    <a:pt x="1" y="2048"/>
                  </a:lnTo>
                  <a:lnTo>
                    <a:pt x="3781" y="2048"/>
                  </a:lnTo>
                  <a:cubicBezTo>
                    <a:pt x="5136" y="2048"/>
                    <a:pt x="6207" y="3088"/>
                    <a:pt x="6207" y="4443"/>
                  </a:cubicBezTo>
                  <a:lnTo>
                    <a:pt x="6207" y="7877"/>
                  </a:lnTo>
                  <a:lnTo>
                    <a:pt x="6207" y="8003"/>
                  </a:lnTo>
                  <a:lnTo>
                    <a:pt x="6995" y="8790"/>
                  </a:lnTo>
                  <a:cubicBezTo>
                    <a:pt x="7055" y="8850"/>
                    <a:pt x="7127" y="8872"/>
                    <a:pt x="7205" y="8872"/>
                  </a:cubicBezTo>
                  <a:cubicBezTo>
                    <a:pt x="7249" y="8872"/>
                    <a:pt x="7295" y="8865"/>
                    <a:pt x="7341" y="8853"/>
                  </a:cubicBezTo>
                  <a:cubicBezTo>
                    <a:pt x="7467" y="8822"/>
                    <a:pt x="7530" y="8664"/>
                    <a:pt x="7530" y="8538"/>
                  </a:cubicBezTo>
                  <a:lnTo>
                    <a:pt x="7530" y="6806"/>
                  </a:lnTo>
                  <a:cubicBezTo>
                    <a:pt x="8318" y="6648"/>
                    <a:pt x="8917" y="5955"/>
                    <a:pt x="8917" y="5104"/>
                  </a:cubicBezTo>
                  <a:lnTo>
                    <a:pt x="8917" y="1702"/>
                  </a:lnTo>
                  <a:cubicBezTo>
                    <a:pt x="8917" y="725"/>
                    <a:pt x="8129" y="1"/>
                    <a:pt x="71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2" name="Google Shape;6422;p53"/>
          <p:cNvGrpSpPr/>
          <p:nvPr/>
        </p:nvGrpSpPr>
        <p:grpSpPr>
          <a:xfrm>
            <a:off x="2549783" y="5179899"/>
            <a:ext cx="340621" cy="445336"/>
            <a:chOff x="-35089175" y="3919600"/>
            <a:chExt cx="222900" cy="291425"/>
          </a:xfrm>
        </p:grpSpPr>
        <p:sp>
          <p:nvSpPr>
            <p:cNvPr id="6423" name="Google Shape;6423;p53"/>
            <p:cNvSpPr/>
            <p:nvPr/>
          </p:nvSpPr>
          <p:spPr>
            <a:xfrm>
              <a:off x="-35089175" y="3919600"/>
              <a:ext cx="222900" cy="291425"/>
            </a:xfrm>
            <a:custGeom>
              <a:avLst/>
              <a:gdLst/>
              <a:ahLst/>
              <a:cxnLst/>
              <a:rect l="l" t="t" r="r" b="b"/>
              <a:pathLst>
                <a:path w="8916" h="11657" extrusionOk="0">
                  <a:moveTo>
                    <a:pt x="4474" y="1418"/>
                  </a:moveTo>
                  <a:cubicBezTo>
                    <a:pt x="6143" y="1418"/>
                    <a:pt x="7530" y="2804"/>
                    <a:pt x="7530" y="4474"/>
                  </a:cubicBezTo>
                  <a:cubicBezTo>
                    <a:pt x="7561" y="6175"/>
                    <a:pt x="6143" y="7561"/>
                    <a:pt x="4474" y="7561"/>
                  </a:cubicBezTo>
                  <a:cubicBezTo>
                    <a:pt x="2772" y="7561"/>
                    <a:pt x="1386" y="6175"/>
                    <a:pt x="1386" y="4474"/>
                  </a:cubicBezTo>
                  <a:cubicBezTo>
                    <a:pt x="1386" y="2804"/>
                    <a:pt x="2772" y="1418"/>
                    <a:pt x="4474" y="1418"/>
                  </a:cubicBezTo>
                  <a:close/>
                  <a:moveTo>
                    <a:pt x="4474" y="0"/>
                  </a:moveTo>
                  <a:cubicBezTo>
                    <a:pt x="2016" y="0"/>
                    <a:pt x="0" y="2017"/>
                    <a:pt x="0" y="4442"/>
                  </a:cubicBezTo>
                  <a:cubicBezTo>
                    <a:pt x="0" y="5419"/>
                    <a:pt x="315" y="6333"/>
                    <a:pt x="914" y="7120"/>
                  </a:cubicBezTo>
                  <a:lnTo>
                    <a:pt x="4190" y="11531"/>
                  </a:lnTo>
                  <a:cubicBezTo>
                    <a:pt x="4253" y="11626"/>
                    <a:pt x="4348" y="11657"/>
                    <a:pt x="4474" y="11657"/>
                  </a:cubicBezTo>
                  <a:cubicBezTo>
                    <a:pt x="4568" y="11657"/>
                    <a:pt x="4663" y="11626"/>
                    <a:pt x="4726" y="11531"/>
                  </a:cubicBezTo>
                  <a:lnTo>
                    <a:pt x="8002" y="7120"/>
                  </a:lnTo>
                  <a:cubicBezTo>
                    <a:pt x="8601" y="6333"/>
                    <a:pt x="8916" y="5419"/>
                    <a:pt x="8916" y="4442"/>
                  </a:cubicBezTo>
                  <a:cubicBezTo>
                    <a:pt x="8916" y="2017"/>
                    <a:pt x="693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4" name="Google Shape;6424;p53"/>
            <p:cNvSpPr/>
            <p:nvPr/>
          </p:nvSpPr>
          <p:spPr>
            <a:xfrm>
              <a:off x="-35038000" y="3971575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427" y="662"/>
                  </a:moveTo>
                  <a:cubicBezTo>
                    <a:pt x="2616" y="662"/>
                    <a:pt x="2773" y="820"/>
                    <a:pt x="2773" y="1040"/>
                  </a:cubicBezTo>
                  <a:cubicBezTo>
                    <a:pt x="2773" y="1229"/>
                    <a:pt x="2616" y="1387"/>
                    <a:pt x="2427" y="1387"/>
                  </a:cubicBezTo>
                  <a:cubicBezTo>
                    <a:pt x="2206" y="1387"/>
                    <a:pt x="2049" y="1229"/>
                    <a:pt x="2049" y="1040"/>
                  </a:cubicBezTo>
                  <a:cubicBezTo>
                    <a:pt x="2049" y="820"/>
                    <a:pt x="2206" y="662"/>
                    <a:pt x="2427" y="662"/>
                  </a:cubicBezTo>
                  <a:close/>
                  <a:moveTo>
                    <a:pt x="2427" y="2017"/>
                  </a:moveTo>
                  <a:cubicBezTo>
                    <a:pt x="2616" y="2017"/>
                    <a:pt x="2773" y="2174"/>
                    <a:pt x="2773" y="2363"/>
                  </a:cubicBezTo>
                  <a:lnTo>
                    <a:pt x="2773" y="3750"/>
                  </a:lnTo>
                  <a:cubicBezTo>
                    <a:pt x="2773" y="3939"/>
                    <a:pt x="2616" y="4096"/>
                    <a:pt x="2427" y="4096"/>
                  </a:cubicBezTo>
                  <a:cubicBezTo>
                    <a:pt x="2206" y="4096"/>
                    <a:pt x="2049" y="3939"/>
                    <a:pt x="2049" y="3750"/>
                  </a:cubicBezTo>
                  <a:lnTo>
                    <a:pt x="2049" y="2363"/>
                  </a:lnTo>
                  <a:cubicBezTo>
                    <a:pt x="2049" y="2174"/>
                    <a:pt x="2206" y="2017"/>
                    <a:pt x="2427" y="2017"/>
                  </a:cubicBezTo>
                  <a:close/>
                  <a:moveTo>
                    <a:pt x="2427" y="1"/>
                  </a:moveTo>
                  <a:cubicBezTo>
                    <a:pt x="1072" y="1"/>
                    <a:pt x="1" y="1072"/>
                    <a:pt x="1" y="2395"/>
                  </a:cubicBezTo>
                  <a:cubicBezTo>
                    <a:pt x="1" y="3750"/>
                    <a:pt x="1072" y="4821"/>
                    <a:pt x="2427" y="4821"/>
                  </a:cubicBezTo>
                  <a:cubicBezTo>
                    <a:pt x="3750" y="4821"/>
                    <a:pt x="4821" y="3750"/>
                    <a:pt x="4821" y="2395"/>
                  </a:cubicBezTo>
                  <a:cubicBezTo>
                    <a:pt x="4821" y="1072"/>
                    <a:pt x="3750" y="1"/>
                    <a:pt x="24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25" name="Google Shape;6425;p53"/>
          <p:cNvGrpSpPr/>
          <p:nvPr/>
        </p:nvGrpSpPr>
        <p:grpSpPr>
          <a:xfrm>
            <a:off x="5316640" y="4075878"/>
            <a:ext cx="423713" cy="445985"/>
            <a:chOff x="-33277650" y="3226875"/>
            <a:chExt cx="277275" cy="291850"/>
          </a:xfrm>
        </p:grpSpPr>
        <p:sp>
          <p:nvSpPr>
            <p:cNvPr id="6426" name="Google Shape;6426;p53"/>
            <p:cNvSpPr/>
            <p:nvPr/>
          </p:nvSpPr>
          <p:spPr>
            <a:xfrm>
              <a:off x="-33071300" y="3440725"/>
              <a:ext cx="33100" cy="33900"/>
            </a:xfrm>
            <a:custGeom>
              <a:avLst/>
              <a:gdLst/>
              <a:ahLst/>
              <a:cxnLst/>
              <a:rect l="l" t="t" r="r" b="b"/>
              <a:pathLst>
                <a:path w="1324" h="1356" extrusionOk="0">
                  <a:moveTo>
                    <a:pt x="662" y="0"/>
                  </a:moveTo>
                  <a:cubicBezTo>
                    <a:pt x="284" y="0"/>
                    <a:pt x="1" y="315"/>
                    <a:pt x="1" y="693"/>
                  </a:cubicBezTo>
                  <a:cubicBezTo>
                    <a:pt x="1" y="1040"/>
                    <a:pt x="284" y="1355"/>
                    <a:pt x="662" y="1355"/>
                  </a:cubicBezTo>
                  <a:cubicBezTo>
                    <a:pt x="1040" y="1355"/>
                    <a:pt x="1324" y="1040"/>
                    <a:pt x="1324" y="693"/>
                  </a:cubicBezTo>
                  <a:cubicBezTo>
                    <a:pt x="1324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7" name="Google Shape;6427;p53"/>
            <p:cNvSpPr/>
            <p:nvPr/>
          </p:nvSpPr>
          <p:spPr>
            <a:xfrm>
              <a:off x="-33157925" y="3227275"/>
              <a:ext cx="17350" cy="103200"/>
            </a:xfrm>
            <a:custGeom>
              <a:avLst/>
              <a:gdLst/>
              <a:ahLst/>
              <a:cxnLst/>
              <a:rect l="l" t="t" r="r" b="b"/>
              <a:pathLst>
                <a:path w="694" h="4128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4128"/>
                  </a:lnTo>
                  <a:cubicBezTo>
                    <a:pt x="95" y="4096"/>
                    <a:pt x="221" y="4096"/>
                    <a:pt x="347" y="4096"/>
                  </a:cubicBezTo>
                  <a:cubicBezTo>
                    <a:pt x="473" y="4096"/>
                    <a:pt x="567" y="4096"/>
                    <a:pt x="693" y="412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8" name="Google Shape;6428;p53"/>
            <p:cNvSpPr/>
            <p:nvPr/>
          </p:nvSpPr>
          <p:spPr>
            <a:xfrm>
              <a:off x="-33175250" y="3347650"/>
              <a:ext cx="51200" cy="51350"/>
            </a:xfrm>
            <a:custGeom>
              <a:avLst/>
              <a:gdLst/>
              <a:ahLst/>
              <a:cxnLst/>
              <a:rect l="l" t="t" r="r" b="b"/>
              <a:pathLst>
                <a:path w="2048" h="2054" extrusionOk="0">
                  <a:moveTo>
                    <a:pt x="938" y="0"/>
                  </a:moveTo>
                  <a:cubicBezTo>
                    <a:pt x="417" y="0"/>
                    <a:pt x="0" y="451"/>
                    <a:pt x="0" y="1014"/>
                  </a:cubicBezTo>
                  <a:cubicBezTo>
                    <a:pt x="0" y="1549"/>
                    <a:pt x="473" y="2054"/>
                    <a:pt x="1040" y="2054"/>
                  </a:cubicBezTo>
                  <a:cubicBezTo>
                    <a:pt x="1575" y="2054"/>
                    <a:pt x="2048" y="1581"/>
                    <a:pt x="2048" y="1014"/>
                  </a:cubicBezTo>
                  <a:cubicBezTo>
                    <a:pt x="2048" y="447"/>
                    <a:pt x="1575" y="6"/>
                    <a:pt x="1040" y="6"/>
                  </a:cubicBezTo>
                  <a:cubicBezTo>
                    <a:pt x="1006" y="2"/>
                    <a:pt x="972" y="0"/>
                    <a:pt x="9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29" name="Google Shape;6429;p53"/>
            <p:cNvSpPr/>
            <p:nvPr/>
          </p:nvSpPr>
          <p:spPr>
            <a:xfrm>
              <a:off x="-33224875" y="3404500"/>
              <a:ext cx="159900" cy="114225"/>
            </a:xfrm>
            <a:custGeom>
              <a:avLst/>
              <a:gdLst/>
              <a:ahLst/>
              <a:cxnLst/>
              <a:rect l="l" t="t" r="r" b="b"/>
              <a:pathLst>
                <a:path w="6396" h="4569" extrusionOk="0">
                  <a:moveTo>
                    <a:pt x="1954" y="0"/>
                  </a:moveTo>
                  <a:lnTo>
                    <a:pt x="0" y="2520"/>
                  </a:lnTo>
                  <a:lnTo>
                    <a:pt x="0" y="4222"/>
                  </a:lnTo>
                  <a:cubicBezTo>
                    <a:pt x="0" y="4411"/>
                    <a:pt x="158" y="4568"/>
                    <a:pt x="347" y="4568"/>
                  </a:cubicBezTo>
                  <a:lnTo>
                    <a:pt x="3781" y="4568"/>
                  </a:lnTo>
                  <a:cubicBezTo>
                    <a:pt x="3970" y="4568"/>
                    <a:pt x="4127" y="4411"/>
                    <a:pt x="4127" y="4222"/>
                  </a:cubicBezTo>
                  <a:lnTo>
                    <a:pt x="4127" y="3875"/>
                  </a:lnTo>
                  <a:lnTo>
                    <a:pt x="5136" y="3875"/>
                  </a:lnTo>
                  <a:cubicBezTo>
                    <a:pt x="5577" y="3844"/>
                    <a:pt x="6018" y="3718"/>
                    <a:pt x="6396" y="3434"/>
                  </a:cubicBezTo>
                  <a:cubicBezTo>
                    <a:pt x="5986" y="3277"/>
                    <a:pt x="5608" y="2930"/>
                    <a:pt x="5514" y="2489"/>
                  </a:cubicBezTo>
                  <a:lnTo>
                    <a:pt x="4442" y="2489"/>
                  </a:lnTo>
                  <a:cubicBezTo>
                    <a:pt x="3497" y="2489"/>
                    <a:pt x="2741" y="1733"/>
                    <a:pt x="2741" y="788"/>
                  </a:cubicBezTo>
                  <a:lnTo>
                    <a:pt x="2741" y="410"/>
                  </a:lnTo>
                  <a:cubicBezTo>
                    <a:pt x="2426" y="315"/>
                    <a:pt x="2206" y="189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0" name="Google Shape;6430;p53"/>
            <p:cNvSpPr/>
            <p:nvPr/>
          </p:nvSpPr>
          <p:spPr>
            <a:xfrm>
              <a:off x="-33141400" y="3312350"/>
              <a:ext cx="127625" cy="138625"/>
            </a:xfrm>
            <a:custGeom>
              <a:avLst/>
              <a:gdLst/>
              <a:ahLst/>
              <a:cxnLst/>
              <a:rect l="l" t="t" r="r" b="b"/>
              <a:pathLst>
                <a:path w="5105" h="5545" extrusionOk="0">
                  <a:moveTo>
                    <a:pt x="4128" y="0"/>
                  </a:moveTo>
                  <a:lnTo>
                    <a:pt x="694" y="662"/>
                  </a:lnTo>
                  <a:lnTo>
                    <a:pt x="694" y="1040"/>
                  </a:lnTo>
                  <a:cubicBezTo>
                    <a:pt x="1103" y="1355"/>
                    <a:pt x="1387" y="1827"/>
                    <a:pt x="1387" y="2426"/>
                  </a:cubicBezTo>
                  <a:cubicBezTo>
                    <a:pt x="1387" y="3245"/>
                    <a:pt x="788" y="3938"/>
                    <a:pt x="1" y="4127"/>
                  </a:cubicBezTo>
                  <a:lnTo>
                    <a:pt x="1" y="4505"/>
                  </a:lnTo>
                  <a:cubicBezTo>
                    <a:pt x="1" y="5072"/>
                    <a:pt x="473" y="5545"/>
                    <a:pt x="1009" y="5545"/>
                  </a:cubicBezTo>
                  <a:lnTo>
                    <a:pt x="2080" y="5545"/>
                  </a:lnTo>
                  <a:cubicBezTo>
                    <a:pt x="2238" y="4946"/>
                    <a:pt x="2742" y="4505"/>
                    <a:pt x="3372" y="4505"/>
                  </a:cubicBezTo>
                  <a:cubicBezTo>
                    <a:pt x="3624" y="4505"/>
                    <a:pt x="3844" y="4600"/>
                    <a:pt x="4065" y="4726"/>
                  </a:cubicBezTo>
                  <a:lnTo>
                    <a:pt x="4065" y="4127"/>
                  </a:lnTo>
                  <a:lnTo>
                    <a:pt x="4128" y="4127"/>
                  </a:lnTo>
                  <a:cubicBezTo>
                    <a:pt x="4443" y="4064"/>
                    <a:pt x="4758" y="3938"/>
                    <a:pt x="4916" y="3655"/>
                  </a:cubicBezTo>
                  <a:cubicBezTo>
                    <a:pt x="5105" y="3340"/>
                    <a:pt x="5105" y="2993"/>
                    <a:pt x="4947" y="2678"/>
                  </a:cubicBezTo>
                  <a:lnTo>
                    <a:pt x="4128" y="1008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1" name="Google Shape;6431;p53"/>
            <p:cNvSpPr/>
            <p:nvPr/>
          </p:nvSpPr>
          <p:spPr>
            <a:xfrm>
              <a:off x="-33122500" y="3226875"/>
              <a:ext cx="122125" cy="83925"/>
            </a:xfrm>
            <a:custGeom>
              <a:avLst/>
              <a:gdLst/>
              <a:ahLst/>
              <a:cxnLst/>
              <a:rect l="l" t="t" r="r" b="b"/>
              <a:pathLst>
                <a:path w="4885" h="3357" extrusionOk="0">
                  <a:moveTo>
                    <a:pt x="3376" y="1"/>
                  </a:moveTo>
                  <a:cubicBezTo>
                    <a:pt x="3025" y="1"/>
                    <a:pt x="2679" y="143"/>
                    <a:pt x="2427" y="426"/>
                  </a:cubicBezTo>
                  <a:lnTo>
                    <a:pt x="2143" y="678"/>
                  </a:lnTo>
                  <a:lnTo>
                    <a:pt x="1" y="678"/>
                  </a:lnTo>
                  <a:lnTo>
                    <a:pt x="1" y="3356"/>
                  </a:lnTo>
                  <a:lnTo>
                    <a:pt x="4191" y="2537"/>
                  </a:lnTo>
                  <a:lnTo>
                    <a:pt x="4349" y="2379"/>
                  </a:lnTo>
                  <a:cubicBezTo>
                    <a:pt x="4884" y="1844"/>
                    <a:pt x="4884" y="962"/>
                    <a:pt x="4349" y="426"/>
                  </a:cubicBezTo>
                  <a:cubicBezTo>
                    <a:pt x="4081" y="143"/>
                    <a:pt x="3726" y="1"/>
                    <a:pt x="33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2" name="Google Shape;6432;p53"/>
            <p:cNvSpPr/>
            <p:nvPr/>
          </p:nvSpPr>
          <p:spPr>
            <a:xfrm>
              <a:off x="-33277650" y="3245400"/>
              <a:ext cx="102400" cy="198500"/>
            </a:xfrm>
            <a:custGeom>
              <a:avLst/>
              <a:gdLst/>
              <a:ahLst/>
              <a:cxnLst/>
              <a:rect l="l" t="t" r="r" b="b"/>
              <a:pathLst>
                <a:path w="4096" h="7940" extrusionOk="0">
                  <a:moveTo>
                    <a:pt x="4096" y="0"/>
                  </a:moveTo>
                  <a:cubicBezTo>
                    <a:pt x="1828" y="95"/>
                    <a:pt x="0" y="1985"/>
                    <a:pt x="0" y="4316"/>
                  </a:cubicBezTo>
                  <a:cubicBezTo>
                    <a:pt x="0" y="5766"/>
                    <a:pt x="757" y="7120"/>
                    <a:pt x="1954" y="7939"/>
                  </a:cubicBezTo>
                  <a:lnTo>
                    <a:pt x="3592" y="5829"/>
                  </a:lnTo>
                  <a:cubicBezTo>
                    <a:pt x="3466" y="5576"/>
                    <a:pt x="3434" y="5356"/>
                    <a:pt x="3434" y="5104"/>
                  </a:cubicBezTo>
                  <a:cubicBezTo>
                    <a:pt x="3434" y="4568"/>
                    <a:pt x="3718" y="4033"/>
                    <a:pt x="4096" y="3718"/>
                  </a:cubicBez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3" name="Google Shape;6433;p53"/>
          <p:cNvGrpSpPr/>
          <p:nvPr/>
        </p:nvGrpSpPr>
        <p:grpSpPr>
          <a:xfrm>
            <a:off x="5305809" y="4631623"/>
            <a:ext cx="445375" cy="445375"/>
            <a:chOff x="-33286325" y="3586425"/>
            <a:chExt cx="291450" cy="291450"/>
          </a:xfrm>
        </p:grpSpPr>
        <p:sp>
          <p:nvSpPr>
            <p:cNvPr id="6434" name="Google Shape;6434;p53"/>
            <p:cNvSpPr/>
            <p:nvPr/>
          </p:nvSpPr>
          <p:spPr>
            <a:xfrm>
              <a:off x="-33114625" y="3586425"/>
              <a:ext cx="119750" cy="120525"/>
            </a:xfrm>
            <a:custGeom>
              <a:avLst/>
              <a:gdLst/>
              <a:ahLst/>
              <a:cxnLst/>
              <a:rect l="l" t="t" r="r" b="b"/>
              <a:pathLst>
                <a:path w="4790" h="4821" extrusionOk="0">
                  <a:moveTo>
                    <a:pt x="2395" y="631"/>
                  </a:moveTo>
                  <a:cubicBezTo>
                    <a:pt x="2584" y="631"/>
                    <a:pt x="2742" y="788"/>
                    <a:pt x="2742" y="1009"/>
                  </a:cubicBezTo>
                  <a:lnTo>
                    <a:pt x="2742" y="2017"/>
                  </a:lnTo>
                  <a:lnTo>
                    <a:pt x="3782" y="2017"/>
                  </a:lnTo>
                  <a:cubicBezTo>
                    <a:pt x="3971" y="2017"/>
                    <a:pt x="4128" y="2175"/>
                    <a:pt x="4128" y="2364"/>
                  </a:cubicBezTo>
                  <a:cubicBezTo>
                    <a:pt x="4128" y="2584"/>
                    <a:pt x="3971" y="2742"/>
                    <a:pt x="3782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64"/>
                  </a:cubicBezTo>
                  <a:lnTo>
                    <a:pt x="2049" y="1009"/>
                  </a:lnTo>
                  <a:cubicBezTo>
                    <a:pt x="2049" y="788"/>
                    <a:pt x="2206" y="631"/>
                    <a:pt x="2395" y="631"/>
                  </a:cubicBezTo>
                  <a:close/>
                  <a:moveTo>
                    <a:pt x="2395" y="1"/>
                  </a:moveTo>
                  <a:cubicBezTo>
                    <a:pt x="1041" y="1"/>
                    <a:pt x="1" y="1072"/>
                    <a:pt x="1" y="2427"/>
                  </a:cubicBezTo>
                  <a:cubicBezTo>
                    <a:pt x="1" y="3750"/>
                    <a:pt x="1041" y="4821"/>
                    <a:pt x="2395" y="4821"/>
                  </a:cubicBezTo>
                  <a:cubicBezTo>
                    <a:pt x="3719" y="4821"/>
                    <a:pt x="4790" y="3750"/>
                    <a:pt x="4790" y="2427"/>
                  </a:cubicBezTo>
                  <a:cubicBezTo>
                    <a:pt x="4790" y="1072"/>
                    <a:pt x="3719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5" name="Google Shape;6435;p53"/>
            <p:cNvSpPr/>
            <p:nvPr/>
          </p:nvSpPr>
          <p:spPr>
            <a:xfrm>
              <a:off x="-33286325" y="3825875"/>
              <a:ext cx="241050" cy="52000"/>
            </a:xfrm>
            <a:custGeom>
              <a:avLst/>
              <a:gdLst/>
              <a:ahLst/>
              <a:cxnLst/>
              <a:rect l="l" t="t" r="r" b="b"/>
              <a:pathLst>
                <a:path w="9642" h="2080" extrusionOk="0">
                  <a:moveTo>
                    <a:pt x="32" y="0"/>
                  </a:moveTo>
                  <a:lnTo>
                    <a:pt x="32" y="1764"/>
                  </a:lnTo>
                  <a:cubicBezTo>
                    <a:pt x="1" y="1922"/>
                    <a:pt x="158" y="2079"/>
                    <a:pt x="347" y="2079"/>
                  </a:cubicBezTo>
                  <a:lnTo>
                    <a:pt x="9295" y="2079"/>
                  </a:lnTo>
                  <a:cubicBezTo>
                    <a:pt x="9484" y="2079"/>
                    <a:pt x="9641" y="1922"/>
                    <a:pt x="9641" y="1733"/>
                  </a:cubicBezTo>
                  <a:lnTo>
                    <a:pt x="9641" y="1040"/>
                  </a:lnTo>
                  <a:cubicBezTo>
                    <a:pt x="9641" y="473"/>
                    <a:pt x="9169" y="0"/>
                    <a:pt x="86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6" name="Google Shape;6436;p53"/>
            <p:cNvSpPr/>
            <p:nvPr/>
          </p:nvSpPr>
          <p:spPr>
            <a:xfrm>
              <a:off x="-33183925" y="3756550"/>
              <a:ext cx="103200" cy="52025"/>
            </a:xfrm>
            <a:custGeom>
              <a:avLst/>
              <a:gdLst/>
              <a:ahLst/>
              <a:cxnLst/>
              <a:rect l="l" t="t" r="r" b="b"/>
              <a:pathLst>
                <a:path w="4128" h="2081" extrusionOk="0">
                  <a:moveTo>
                    <a:pt x="1040" y="1"/>
                  </a:moveTo>
                  <a:cubicBezTo>
                    <a:pt x="473" y="1"/>
                    <a:pt x="1" y="505"/>
                    <a:pt x="1" y="1040"/>
                  </a:cubicBezTo>
                  <a:lnTo>
                    <a:pt x="1" y="2080"/>
                  </a:lnTo>
                  <a:lnTo>
                    <a:pt x="4128" y="2080"/>
                  </a:lnTo>
                  <a:lnTo>
                    <a:pt x="4128" y="1040"/>
                  </a:lnTo>
                  <a:cubicBezTo>
                    <a:pt x="4128" y="505"/>
                    <a:pt x="3687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7" name="Google Shape;6437;p53"/>
            <p:cNvSpPr/>
            <p:nvPr/>
          </p:nvSpPr>
          <p:spPr>
            <a:xfrm>
              <a:off x="-33252450" y="3636850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87" y="0"/>
                  </a:moveTo>
                  <a:cubicBezTo>
                    <a:pt x="599" y="0"/>
                    <a:pt x="1" y="630"/>
                    <a:pt x="1" y="1386"/>
                  </a:cubicBezTo>
                  <a:cubicBezTo>
                    <a:pt x="1" y="2142"/>
                    <a:pt x="599" y="2772"/>
                    <a:pt x="1387" y="2772"/>
                  </a:cubicBezTo>
                  <a:cubicBezTo>
                    <a:pt x="2143" y="2772"/>
                    <a:pt x="2742" y="2142"/>
                    <a:pt x="2742" y="1386"/>
                  </a:cubicBezTo>
                  <a:cubicBezTo>
                    <a:pt x="2742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38" name="Google Shape;6438;p53"/>
            <p:cNvSpPr/>
            <p:nvPr/>
          </p:nvSpPr>
          <p:spPr>
            <a:xfrm>
              <a:off x="-33286325" y="3723050"/>
              <a:ext cx="116600" cy="85525"/>
            </a:xfrm>
            <a:custGeom>
              <a:avLst/>
              <a:gdLst/>
              <a:ahLst/>
              <a:cxnLst/>
              <a:rect l="l" t="t" r="r" b="b"/>
              <a:pathLst>
                <a:path w="4664" h="3421" extrusionOk="0">
                  <a:moveTo>
                    <a:pt x="2788" y="1"/>
                  </a:moveTo>
                  <a:cubicBezTo>
                    <a:pt x="2690" y="1"/>
                    <a:pt x="2591" y="6"/>
                    <a:pt x="2490" y="18"/>
                  </a:cubicBezTo>
                  <a:cubicBezTo>
                    <a:pt x="1072" y="144"/>
                    <a:pt x="1" y="1435"/>
                    <a:pt x="1" y="2853"/>
                  </a:cubicBezTo>
                  <a:lnTo>
                    <a:pt x="1" y="3105"/>
                  </a:lnTo>
                  <a:cubicBezTo>
                    <a:pt x="1" y="3263"/>
                    <a:pt x="158" y="3420"/>
                    <a:pt x="347" y="3420"/>
                  </a:cubicBezTo>
                  <a:lnTo>
                    <a:pt x="3435" y="3420"/>
                  </a:lnTo>
                  <a:lnTo>
                    <a:pt x="3435" y="2380"/>
                  </a:lnTo>
                  <a:cubicBezTo>
                    <a:pt x="3435" y="1624"/>
                    <a:pt x="3939" y="963"/>
                    <a:pt x="4664" y="774"/>
                  </a:cubicBezTo>
                  <a:cubicBezTo>
                    <a:pt x="4164" y="302"/>
                    <a:pt x="3517" y="1"/>
                    <a:pt x="2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39" name="Google Shape;6439;p53"/>
          <p:cNvGrpSpPr/>
          <p:nvPr/>
        </p:nvGrpSpPr>
        <p:grpSpPr>
          <a:xfrm>
            <a:off x="5305809" y="5178675"/>
            <a:ext cx="445375" cy="447781"/>
            <a:chOff x="-33286325" y="3944800"/>
            <a:chExt cx="291450" cy="293025"/>
          </a:xfrm>
        </p:grpSpPr>
        <p:sp>
          <p:nvSpPr>
            <p:cNvPr id="6440" name="Google Shape;6440;p53"/>
            <p:cNvSpPr/>
            <p:nvPr/>
          </p:nvSpPr>
          <p:spPr>
            <a:xfrm>
              <a:off x="-33194950" y="3996000"/>
              <a:ext cx="200075" cy="241825"/>
            </a:xfrm>
            <a:custGeom>
              <a:avLst/>
              <a:gdLst/>
              <a:ahLst/>
              <a:cxnLst/>
              <a:rect l="l" t="t" r="r" b="b"/>
              <a:pathLst>
                <a:path w="8003" h="9673" extrusionOk="0">
                  <a:moveTo>
                    <a:pt x="2300" y="0"/>
                  </a:moveTo>
                  <a:cubicBezTo>
                    <a:pt x="2017" y="0"/>
                    <a:pt x="1796" y="252"/>
                    <a:pt x="1796" y="536"/>
                  </a:cubicBezTo>
                  <a:lnTo>
                    <a:pt x="1796" y="2962"/>
                  </a:lnTo>
                  <a:lnTo>
                    <a:pt x="694" y="4064"/>
                  </a:lnTo>
                  <a:cubicBezTo>
                    <a:pt x="95" y="4663"/>
                    <a:pt x="0" y="5640"/>
                    <a:pt x="536" y="6301"/>
                  </a:cubicBezTo>
                  <a:lnTo>
                    <a:pt x="1576" y="7719"/>
                  </a:lnTo>
                  <a:cubicBezTo>
                    <a:pt x="1702" y="7876"/>
                    <a:pt x="1796" y="8128"/>
                    <a:pt x="1796" y="8349"/>
                  </a:cubicBezTo>
                  <a:lnTo>
                    <a:pt x="1796" y="9294"/>
                  </a:lnTo>
                  <a:cubicBezTo>
                    <a:pt x="1796" y="9515"/>
                    <a:pt x="1954" y="9672"/>
                    <a:pt x="2143" y="9672"/>
                  </a:cubicBezTo>
                  <a:lnTo>
                    <a:pt x="6932" y="9672"/>
                  </a:lnTo>
                  <a:cubicBezTo>
                    <a:pt x="7152" y="9672"/>
                    <a:pt x="7310" y="9515"/>
                    <a:pt x="7310" y="9294"/>
                  </a:cubicBezTo>
                  <a:lnTo>
                    <a:pt x="7310" y="8349"/>
                  </a:lnTo>
                  <a:cubicBezTo>
                    <a:pt x="7310" y="8128"/>
                    <a:pt x="7373" y="7939"/>
                    <a:pt x="7530" y="7782"/>
                  </a:cubicBezTo>
                  <a:cubicBezTo>
                    <a:pt x="7814" y="7498"/>
                    <a:pt x="7971" y="7089"/>
                    <a:pt x="7971" y="6711"/>
                  </a:cubicBezTo>
                  <a:lnTo>
                    <a:pt x="7971" y="3938"/>
                  </a:lnTo>
                  <a:cubicBezTo>
                    <a:pt x="8003" y="3686"/>
                    <a:pt x="7782" y="3434"/>
                    <a:pt x="7499" y="3434"/>
                  </a:cubicBezTo>
                  <a:cubicBezTo>
                    <a:pt x="7215" y="3434"/>
                    <a:pt x="6995" y="3686"/>
                    <a:pt x="6995" y="3938"/>
                  </a:cubicBezTo>
                  <a:lnTo>
                    <a:pt x="6995" y="4474"/>
                  </a:lnTo>
                  <a:cubicBezTo>
                    <a:pt x="6995" y="4663"/>
                    <a:pt x="6837" y="4820"/>
                    <a:pt x="6617" y="4820"/>
                  </a:cubicBezTo>
                  <a:cubicBezTo>
                    <a:pt x="6427" y="4820"/>
                    <a:pt x="6270" y="4663"/>
                    <a:pt x="6270" y="4474"/>
                  </a:cubicBezTo>
                  <a:lnTo>
                    <a:pt x="6270" y="3277"/>
                  </a:lnTo>
                  <a:cubicBezTo>
                    <a:pt x="6270" y="2993"/>
                    <a:pt x="6049" y="2773"/>
                    <a:pt x="5766" y="2773"/>
                  </a:cubicBezTo>
                  <a:cubicBezTo>
                    <a:pt x="5482" y="2773"/>
                    <a:pt x="5262" y="2993"/>
                    <a:pt x="5262" y="3277"/>
                  </a:cubicBezTo>
                  <a:lnTo>
                    <a:pt x="5262" y="4474"/>
                  </a:lnTo>
                  <a:cubicBezTo>
                    <a:pt x="5262" y="4663"/>
                    <a:pt x="5104" y="4820"/>
                    <a:pt x="4884" y="4820"/>
                  </a:cubicBezTo>
                  <a:cubicBezTo>
                    <a:pt x="4695" y="4820"/>
                    <a:pt x="4537" y="4663"/>
                    <a:pt x="4537" y="4474"/>
                  </a:cubicBezTo>
                  <a:lnTo>
                    <a:pt x="4537" y="1890"/>
                  </a:lnTo>
                  <a:cubicBezTo>
                    <a:pt x="4537" y="1638"/>
                    <a:pt x="4317" y="1386"/>
                    <a:pt x="4033" y="1386"/>
                  </a:cubicBezTo>
                  <a:cubicBezTo>
                    <a:pt x="3750" y="1386"/>
                    <a:pt x="3529" y="1638"/>
                    <a:pt x="3529" y="1890"/>
                  </a:cubicBezTo>
                  <a:lnTo>
                    <a:pt x="3529" y="4474"/>
                  </a:lnTo>
                  <a:cubicBezTo>
                    <a:pt x="3529" y="4663"/>
                    <a:pt x="3371" y="4820"/>
                    <a:pt x="3151" y="4820"/>
                  </a:cubicBezTo>
                  <a:cubicBezTo>
                    <a:pt x="2962" y="4820"/>
                    <a:pt x="2804" y="4663"/>
                    <a:pt x="2804" y="4474"/>
                  </a:cubicBezTo>
                  <a:lnTo>
                    <a:pt x="2804" y="4159"/>
                  </a:lnTo>
                  <a:lnTo>
                    <a:pt x="2804" y="536"/>
                  </a:lnTo>
                  <a:cubicBezTo>
                    <a:pt x="2804" y="252"/>
                    <a:pt x="2584" y="0"/>
                    <a:pt x="230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1" name="Google Shape;6441;p53"/>
            <p:cNvSpPr/>
            <p:nvPr/>
          </p:nvSpPr>
          <p:spPr>
            <a:xfrm>
              <a:off x="-33027975" y="3962900"/>
              <a:ext cx="33100" cy="105575"/>
            </a:xfrm>
            <a:custGeom>
              <a:avLst/>
              <a:gdLst/>
              <a:ahLst/>
              <a:cxnLst/>
              <a:rect l="l" t="t" r="r" b="b"/>
              <a:pathLst>
                <a:path w="1324" h="4223" extrusionOk="0">
                  <a:moveTo>
                    <a:pt x="1" y="1"/>
                  </a:moveTo>
                  <a:lnTo>
                    <a:pt x="1" y="3782"/>
                  </a:lnTo>
                  <a:cubicBezTo>
                    <a:pt x="95" y="3908"/>
                    <a:pt x="221" y="4065"/>
                    <a:pt x="253" y="4223"/>
                  </a:cubicBezTo>
                  <a:cubicBezTo>
                    <a:pt x="410" y="4128"/>
                    <a:pt x="631" y="4065"/>
                    <a:pt x="820" y="4065"/>
                  </a:cubicBezTo>
                  <a:cubicBezTo>
                    <a:pt x="1009" y="4065"/>
                    <a:pt x="1166" y="4097"/>
                    <a:pt x="1324" y="4160"/>
                  </a:cubicBezTo>
                  <a:lnTo>
                    <a:pt x="1324" y="285"/>
                  </a:lnTo>
                  <a:cubicBezTo>
                    <a:pt x="1324" y="127"/>
                    <a:pt x="116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2" name="Google Shape;6442;p53"/>
            <p:cNvSpPr/>
            <p:nvPr/>
          </p:nvSpPr>
          <p:spPr>
            <a:xfrm>
              <a:off x="-33286325" y="3962125"/>
              <a:ext cx="96125" cy="205600"/>
            </a:xfrm>
            <a:custGeom>
              <a:avLst/>
              <a:gdLst/>
              <a:ahLst/>
              <a:cxnLst/>
              <a:rect l="l" t="t" r="r" b="b"/>
              <a:pathLst>
                <a:path w="3845" h="8224" extrusionOk="0">
                  <a:moveTo>
                    <a:pt x="379" y="0"/>
                  </a:moveTo>
                  <a:cubicBezTo>
                    <a:pt x="158" y="0"/>
                    <a:pt x="1" y="127"/>
                    <a:pt x="1" y="347"/>
                  </a:cubicBezTo>
                  <a:lnTo>
                    <a:pt x="1" y="7877"/>
                  </a:lnTo>
                  <a:cubicBezTo>
                    <a:pt x="1" y="8066"/>
                    <a:pt x="158" y="8223"/>
                    <a:pt x="347" y="8223"/>
                  </a:cubicBezTo>
                  <a:lnTo>
                    <a:pt x="3844" y="8223"/>
                  </a:lnTo>
                  <a:lnTo>
                    <a:pt x="3718" y="8066"/>
                  </a:lnTo>
                  <a:cubicBezTo>
                    <a:pt x="3435" y="7719"/>
                    <a:pt x="3277" y="7278"/>
                    <a:pt x="3246" y="6837"/>
                  </a:cubicBezTo>
                  <a:lnTo>
                    <a:pt x="2458" y="6837"/>
                  </a:lnTo>
                  <a:cubicBezTo>
                    <a:pt x="1891" y="6837"/>
                    <a:pt x="1419" y="6364"/>
                    <a:pt x="1419" y="5829"/>
                  </a:cubicBezTo>
                  <a:lnTo>
                    <a:pt x="141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3" name="Google Shape;6443;p53"/>
            <p:cNvSpPr/>
            <p:nvPr/>
          </p:nvSpPr>
          <p:spPr>
            <a:xfrm>
              <a:off x="-33235125" y="3944800"/>
              <a:ext cx="189050" cy="171725"/>
            </a:xfrm>
            <a:custGeom>
              <a:avLst/>
              <a:gdLst/>
              <a:ahLst/>
              <a:cxnLst/>
              <a:rect l="l" t="t" r="r" b="b"/>
              <a:pathLst>
                <a:path w="7562" h="6869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6522"/>
                  </a:lnTo>
                  <a:cubicBezTo>
                    <a:pt x="1" y="6711"/>
                    <a:pt x="158" y="6868"/>
                    <a:pt x="379" y="6868"/>
                  </a:cubicBezTo>
                  <a:lnTo>
                    <a:pt x="1198" y="6868"/>
                  </a:lnTo>
                  <a:cubicBezTo>
                    <a:pt x="1261" y="6427"/>
                    <a:pt x="1513" y="5986"/>
                    <a:pt x="1828" y="5640"/>
                  </a:cubicBezTo>
                  <a:lnTo>
                    <a:pt x="2742" y="4726"/>
                  </a:lnTo>
                  <a:lnTo>
                    <a:pt x="2742" y="2584"/>
                  </a:lnTo>
                  <a:cubicBezTo>
                    <a:pt x="2742" y="1891"/>
                    <a:pt x="3277" y="1387"/>
                    <a:pt x="3907" y="1387"/>
                  </a:cubicBezTo>
                  <a:cubicBezTo>
                    <a:pt x="4537" y="1387"/>
                    <a:pt x="5105" y="1922"/>
                    <a:pt x="5105" y="2584"/>
                  </a:cubicBezTo>
                  <a:lnTo>
                    <a:pt x="5105" y="2836"/>
                  </a:lnTo>
                  <a:cubicBezTo>
                    <a:pt x="5262" y="2773"/>
                    <a:pt x="5420" y="2710"/>
                    <a:pt x="5609" y="2710"/>
                  </a:cubicBezTo>
                  <a:cubicBezTo>
                    <a:pt x="6270" y="2710"/>
                    <a:pt x="6774" y="3277"/>
                    <a:pt x="6774" y="3907"/>
                  </a:cubicBezTo>
                  <a:lnTo>
                    <a:pt x="6774" y="4191"/>
                  </a:lnTo>
                  <a:cubicBezTo>
                    <a:pt x="7058" y="4159"/>
                    <a:pt x="7215" y="4096"/>
                    <a:pt x="7404" y="4096"/>
                  </a:cubicBezTo>
                  <a:cubicBezTo>
                    <a:pt x="7499" y="4096"/>
                    <a:pt x="7530" y="4096"/>
                    <a:pt x="7562" y="4159"/>
                  </a:cubicBezTo>
                  <a:lnTo>
                    <a:pt x="7562" y="347"/>
                  </a:lnTo>
                  <a:cubicBezTo>
                    <a:pt x="7562" y="158"/>
                    <a:pt x="7404" y="0"/>
                    <a:pt x="7215" y="0"/>
                  </a:cubicBezTo>
                  <a:lnTo>
                    <a:pt x="5168" y="0"/>
                  </a:lnTo>
                  <a:cubicBezTo>
                    <a:pt x="4600" y="0"/>
                    <a:pt x="4096" y="284"/>
                    <a:pt x="3781" y="725"/>
                  </a:cubicBezTo>
                  <a:cubicBezTo>
                    <a:pt x="3466" y="284"/>
                    <a:pt x="2994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4" name="Google Shape;6444;p53"/>
          <p:cNvGrpSpPr/>
          <p:nvPr/>
        </p:nvGrpSpPr>
        <p:grpSpPr>
          <a:xfrm>
            <a:off x="8120414" y="4074371"/>
            <a:ext cx="445375" cy="449004"/>
            <a:chOff x="-31452725" y="3191825"/>
            <a:chExt cx="291450" cy="293825"/>
          </a:xfrm>
        </p:grpSpPr>
        <p:sp>
          <p:nvSpPr>
            <p:cNvPr id="6445" name="Google Shape;6445;p53"/>
            <p:cNvSpPr/>
            <p:nvPr/>
          </p:nvSpPr>
          <p:spPr>
            <a:xfrm>
              <a:off x="-31314900" y="3278475"/>
              <a:ext cx="103200" cy="18125"/>
            </a:xfrm>
            <a:custGeom>
              <a:avLst/>
              <a:gdLst/>
              <a:ahLst/>
              <a:cxnLst/>
              <a:rect l="l" t="t" r="r" b="b"/>
              <a:pathLst>
                <a:path w="4128" h="725" extrusionOk="0">
                  <a:moveTo>
                    <a:pt x="1" y="0"/>
                  </a:moveTo>
                  <a:lnTo>
                    <a:pt x="1" y="725"/>
                  </a:lnTo>
                  <a:lnTo>
                    <a:pt x="4128" y="725"/>
                  </a:lnTo>
                  <a:lnTo>
                    <a:pt x="41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6" name="Google Shape;6446;p53"/>
            <p:cNvSpPr/>
            <p:nvPr/>
          </p:nvSpPr>
          <p:spPr>
            <a:xfrm>
              <a:off x="-31367675" y="3227275"/>
              <a:ext cx="206400" cy="221350"/>
            </a:xfrm>
            <a:custGeom>
              <a:avLst/>
              <a:gdLst/>
              <a:ahLst/>
              <a:cxnLst/>
              <a:rect l="l" t="t" r="r" b="b"/>
              <a:pathLst>
                <a:path w="8256" h="8854" extrusionOk="0">
                  <a:moveTo>
                    <a:pt x="6554" y="1387"/>
                  </a:moveTo>
                  <a:cubicBezTo>
                    <a:pt x="6743" y="1387"/>
                    <a:pt x="6901" y="1544"/>
                    <a:pt x="6901" y="1733"/>
                  </a:cubicBezTo>
                  <a:lnTo>
                    <a:pt x="6901" y="3119"/>
                  </a:lnTo>
                  <a:cubicBezTo>
                    <a:pt x="6901" y="3309"/>
                    <a:pt x="6743" y="3466"/>
                    <a:pt x="6554" y="3466"/>
                  </a:cubicBezTo>
                  <a:lnTo>
                    <a:pt x="1734" y="3466"/>
                  </a:lnTo>
                  <a:cubicBezTo>
                    <a:pt x="1545" y="3466"/>
                    <a:pt x="1387" y="3309"/>
                    <a:pt x="1387" y="3119"/>
                  </a:cubicBezTo>
                  <a:lnTo>
                    <a:pt x="1387" y="1733"/>
                  </a:lnTo>
                  <a:cubicBezTo>
                    <a:pt x="1387" y="1544"/>
                    <a:pt x="1545" y="1387"/>
                    <a:pt x="1734" y="1387"/>
                  </a:cubicBezTo>
                  <a:close/>
                  <a:moveTo>
                    <a:pt x="2427" y="4096"/>
                  </a:moveTo>
                  <a:cubicBezTo>
                    <a:pt x="2616" y="4096"/>
                    <a:pt x="2773" y="4254"/>
                    <a:pt x="2773" y="4443"/>
                  </a:cubicBezTo>
                  <a:cubicBezTo>
                    <a:pt x="2773" y="4663"/>
                    <a:pt x="2616" y="4821"/>
                    <a:pt x="2427" y="4821"/>
                  </a:cubicBezTo>
                  <a:lnTo>
                    <a:pt x="1734" y="4821"/>
                  </a:lnTo>
                  <a:cubicBezTo>
                    <a:pt x="1545" y="4821"/>
                    <a:pt x="1387" y="4663"/>
                    <a:pt x="1387" y="4443"/>
                  </a:cubicBezTo>
                  <a:cubicBezTo>
                    <a:pt x="1387" y="4254"/>
                    <a:pt x="1545" y="4096"/>
                    <a:pt x="1734" y="4096"/>
                  </a:cubicBezTo>
                  <a:close/>
                  <a:moveTo>
                    <a:pt x="4475" y="4096"/>
                  </a:moveTo>
                  <a:cubicBezTo>
                    <a:pt x="4664" y="4096"/>
                    <a:pt x="4821" y="4254"/>
                    <a:pt x="4821" y="4443"/>
                  </a:cubicBezTo>
                  <a:cubicBezTo>
                    <a:pt x="4821" y="4663"/>
                    <a:pt x="4664" y="4821"/>
                    <a:pt x="4475" y="4821"/>
                  </a:cubicBezTo>
                  <a:lnTo>
                    <a:pt x="3782" y="4821"/>
                  </a:lnTo>
                  <a:cubicBezTo>
                    <a:pt x="3593" y="4821"/>
                    <a:pt x="3435" y="4663"/>
                    <a:pt x="3435" y="4443"/>
                  </a:cubicBezTo>
                  <a:cubicBezTo>
                    <a:pt x="3435" y="4254"/>
                    <a:pt x="3593" y="4096"/>
                    <a:pt x="3782" y="4096"/>
                  </a:cubicBezTo>
                  <a:close/>
                  <a:moveTo>
                    <a:pt x="6554" y="4096"/>
                  </a:moveTo>
                  <a:cubicBezTo>
                    <a:pt x="6743" y="4096"/>
                    <a:pt x="6901" y="4254"/>
                    <a:pt x="6901" y="4443"/>
                  </a:cubicBezTo>
                  <a:cubicBezTo>
                    <a:pt x="6901" y="4663"/>
                    <a:pt x="6743" y="4821"/>
                    <a:pt x="6554" y="4821"/>
                  </a:cubicBezTo>
                  <a:lnTo>
                    <a:pt x="5892" y="4821"/>
                  </a:lnTo>
                  <a:cubicBezTo>
                    <a:pt x="5672" y="4821"/>
                    <a:pt x="5514" y="4663"/>
                    <a:pt x="5514" y="4443"/>
                  </a:cubicBezTo>
                  <a:cubicBezTo>
                    <a:pt x="5514" y="4254"/>
                    <a:pt x="5672" y="4096"/>
                    <a:pt x="5892" y="4096"/>
                  </a:cubicBezTo>
                  <a:close/>
                  <a:moveTo>
                    <a:pt x="2427" y="5482"/>
                  </a:moveTo>
                  <a:cubicBezTo>
                    <a:pt x="2616" y="5482"/>
                    <a:pt x="2773" y="5640"/>
                    <a:pt x="2773" y="5829"/>
                  </a:cubicBezTo>
                  <a:cubicBezTo>
                    <a:pt x="2773" y="6018"/>
                    <a:pt x="2616" y="6175"/>
                    <a:pt x="2427" y="6175"/>
                  </a:cubicBezTo>
                  <a:lnTo>
                    <a:pt x="1734" y="6175"/>
                  </a:lnTo>
                  <a:cubicBezTo>
                    <a:pt x="1545" y="6175"/>
                    <a:pt x="1387" y="6018"/>
                    <a:pt x="1387" y="5829"/>
                  </a:cubicBezTo>
                  <a:cubicBezTo>
                    <a:pt x="1387" y="5640"/>
                    <a:pt x="1545" y="5482"/>
                    <a:pt x="1734" y="5482"/>
                  </a:cubicBezTo>
                  <a:close/>
                  <a:moveTo>
                    <a:pt x="4475" y="5482"/>
                  </a:moveTo>
                  <a:cubicBezTo>
                    <a:pt x="4664" y="5482"/>
                    <a:pt x="4821" y="5640"/>
                    <a:pt x="4821" y="5829"/>
                  </a:cubicBezTo>
                  <a:cubicBezTo>
                    <a:pt x="4821" y="6018"/>
                    <a:pt x="4664" y="6175"/>
                    <a:pt x="4475" y="6175"/>
                  </a:cubicBezTo>
                  <a:lnTo>
                    <a:pt x="3782" y="6175"/>
                  </a:lnTo>
                  <a:cubicBezTo>
                    <a:pt x="3593" y="6175"/>
                    <a:pt x="3435" y="6018"/>
                    <a:pt x="3435" y="5829"/>
                  </a:cubicBezTo>
                  <a:cubicBezTo>
                    <a:pt x="3435" y="5640"/>
                    <a:pt x="3593" y="5482"/>
                    <a:pt x="3782" y="5482"/>
                  </a:cubicBezTo>
                  <a:close/>
                  <a:moveTo>
                    <a:pt x="6554" y="5482"/>
                  </a:moveTo>
                  <a:cubicBezTo>
                    <a:pt x="6743" y="5482"/>
                    <a:pt x="6901" y="5640"/>
                    <a:pt x="6901" y="5829"/>
                  </a:cubicBezTo>
                  <a:cubicBezTo>
                    <a:pt x="6901" y="6018"/>
                    <a:pt x="6743" y="6175"/>
                    <a:pt x="6554" y="6175"/>
                  </a:cubicBezTo>
                  <a:lnTo>
                    <a:pt x="5892" y="6175"/>
                  </a:lnTo>
                  <a:cubicBezTo>
                    <a:pt x="5672" y="6175"/>
                    <a:pt x="5514" y="6018"/>
                    <a:pt x="5514" y="5829"/>
                  </a:cubicBezTo>
                  <a:cubicBezTo>
                    <a:pt x="5514" y="5640"/>
                    <a:pt x="5672" y="5482"/>
                    <a:pt x="5892" y="5482"/>
                  </a:cubicBezTo>
                  <a:close/>
                  <a:moveTo>
                    <a:pt x="2427" y="6869"/>
                  </a:moveTo>
                  <a:cubicBezTo>
                    <a:pt x="2616" y="6869"/>
                    <a:pt x="2773" y="7026"/>
                    <a:pt x="2773" y="7215"/>
                  </a:cubicBezTo>
                  <a:cubicBezTo>
                    <a:pt x="2773" y="7404"/>
                    <a:pt x="2616" y="7562"/>
                    <a:pt x="2427" y="7562"/>
                  </a:cubicBezTo>
                  <a:lnTo>
                    <a:pt x="1734" y="7562"/>
                  </a:lnTo>
                  <a:cubicBezTo>
                    <a:pt x="1545" y="7562"/>
                    <a:pt x="1387" y="7404"/>
                    <a:pt x="1387" y="7215"/>
                  </a:cubicBezTo>
                  <a:cubicBezTo>
                    <a:pt x="1387" y="7026"/>
                    <a:pt x="1545" y="6869"/>
                    <a:pt x="1734" y="6869"/>
                  </a:cubicBezTo>
                  <a:close/>
                  <a:moveTo>
                    <a:pt x="4475" y="6869"/>
                  </a:moveTo>
                  <a:cubicBezTo>
                    <a:pt x="4664" y="6869"/>
                    <a:pt x="4821" y="7026"/>
                    <a:pt x="4821" y="7215"/>
                  </a:cubicBezTo>
                  <a:cubicBezTo>
                    <a:pt x="4821" y="7404"/>
                    <a:pt x="4664" y="7562"/>
                    <a:pt x="4475" y="7562"/>
                  </a:cubicBezTo>
                  <a:lnTo>
                    <a:pt x="3782" y="7562"/>
                  </a:lnTo>
                  <a:cubicBezTo>
                    <a:pt x="3593" y="7562"/>
                    <a:pt x="3435" y="7404"/>
                    <a:pt x="3435" y="7215"/>
                  </a:cubicBezTo>
                  <a:cubicBezTo>
                    <a:pt x="3435" y="7026"/>
                    <a:pt x="3593" y="6869"/>
                    <a:pt x="3782" y="6869"/>
                  </a:cubicBezTo>
                  <a:close/>
                  <a:moveTo>
                    <a:pt x="6554" y="6869"/>
                  </a:moveTo>
                  <a:cubicBezTo>
                    <a:pt x="6743" y="6869"/>
                    <a:pt x="6901" y="7026"/>
                    <a:pt x="6901" y="7215"/>
                  </a:cubicBezTo>
                  <a:cubicBezTo>
                    <a:pt x="6901" y="7404"/>
                    <a:pt x="6743" y="7562"/>
                    <a:pt x="6554" y="7562"/>
                  </a:cubicBezTo>
                  <a:lnTo>
                    <a:pt x="5892" y="7562"/>
                  </a:lnTo>
                  <a:cubicBezTo>
                    <a:pt x="5672" y="7562"/>
                    <a:pt x="5514" y="7404"/>
                    <a:pt x="5514" y="7215"/>
                  </a:cubicBezTo>
                  <a:cubicBezTo>
                    <a:pt x="5514" y="7026"/>
                    <a:pt x="5672" y="6869"/>
                    <a:pt x="5892" y="6869"/>
                  </a:cubicBezTo>
                  <a:close/>
                  <a:moveTo>
                    <a:pt x="694" y="1"/>
                  </a:moveTo>
                  <a:lnTo>
                    <a:pt x="694" y="95"/>
                  </a:lnTo>
                  <a:cubicBezTo>
                    <a:pt x="694" y="631"/>
                    <a:pt x="442" y="1198"/>
                    <a:pt x="64" y="1576"/>
                  </a:cubicBezTo>
                  <a:lnTo>
                    <a:pt x="1" y="1607"/>
                  </a:lnTo>
                  <a:lnTo>
                    <a:pt x="1" y="5860"/>
                  </a:lnTo>
                  <a:lnTo>
                    <a:pt x="64" y="5923"/>
                  </a:lnTo>
                  <a:cubicBezTo>
                    <a:pt x="442" y="6301"/>
                    <a:pt x="694" y="6869"/>
                    <a:pt x="694" y="7404"/>
                  </a:cubicBezTo>
                  <a:cubicBezTo>
                    <a:pt x="694" y="7971"/>
                    <a:pt x="442" y="8475"/>
                    <a:pt x="95" y="8853"/>
                  </a:cubicBezTo>
                  <a:lnTo>
                    <a:pt x="7184" y="8853"/>
                  </a:lnTo>
                  <a:cubicBezTo>
                    <a:pt x="7720" y="8853"/>
                    <a:pt x="8192" y="8381"/>
                    <a:pt x="8192" y="7845"/>
                  </a:cubicBezTo>
                  <a:lnTo>
                    <a:pt x="8192" y="946"/>
                  </a:lnTo>
                  <a:cubicBezTo>
                    <a:pt x="8255" y="473"/>
                    <a:pt x="7814" y="1"/>
                    <a:pt x="721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7" name="Google Shape;6447;p53"/>
            <p:cNvSpPr/>
            <p:nvPr/>
          </p:nvSpPr>
          <p:spPr>
            <a:xfrm>
              <a:off x="-31452725" y="3191825"/>
              <a:ext cx="86650" cy="259150"/>
            </a:xfrm>
            <a:custGeom>
              <a:avLst/>
              <a:gdLst/>
              <a:ahLst/>
              <a:cxnLst/>
              <a:rect l="l" t="t" r="r" b="b"/>
              <a:pathLst>
                <a:path w="3466" h="10366" extrusionOk="0">
                  <a:moveTo>
                    <a:pt x="1450" y="1"/>
                  </a:moveTo>
                  <a:cubicBezTo>
                    <a:pt x="662" y="1"/>
                    <a:pt x="0" y="662"/>
                    <a:pt x="0" y="1450"/>
                  </a:cubicBezTo>
                  <a:cubicBezTo>
                    <a:pt x="0" y="1860"/>
                    <a:pt x="158" y="2206"/>
                    <a:pt x="410" y="2490"/>
                  </a:cubicBezTo>
                  <a:lnTo>
                    <a:pt x="694" y="2773"/>
                  </a:lnTo>
                  <a:lnTo>
                    <a:pt x="694" y="7593"/>
                  </a:lnTo>
                  <a:lnTo>
                    <a:pt x="410" y="7877"/>
                  </a:lnTo>
                  <a:cubicBezTo>
                    <a:pt x="158" y="8161"/>
                    <a:pt x="0" y="8507"/>
                    <a:pt x="0" y="8917"/>
                  </a:cubicBezTo>
                  <a:cubicBezTo>
                    <a:pt x="0" y="9704"/>
                    <a:pt x="662" y="10366"/>
                    <a:pt x="1450" y="10366"/>
                  </a:cubicBezTo>
                  <a:lnTo>
                    <a:pt x="1985" y="10366"/>
                  </a:lnTo>
                  <a:cubicBezTo>
                    <a:pt x="2773" y="10366"/>
                    <a:pt x="3466" y="9704"/>
                    <a:pt x="3466" y="8917"/>
                  </a:cubicBezTo>
                  <a:cubicBezTo>
                    <a:pt x="3466" y="8507"/>
                    <a:pt x="3308" y="8161"/>
                    <a:pt x="3025" y="7877"/>
                  </a:cubicBezTo>
                  <a:lnTo>
                    <a:pt x="2741" y="7593"/>
                  </a:lnTo>
                  <a:lnTo>
                    <a:pt x="2741" y="2773"/>
                  </a:lnTo>
                  <a:lnTo>
                    <a:pt x="3025" y="2490"/>
                  </a:lnTo>
                  <a:cubicBezTo>
                    <a:pt x="3308" y="2206"/>
                    <a:pt x="3466" y="1860"/>
                    <a:pt x="3466" y="1450"/>
                  </a:cubicBezTo>
                  <a:cubicBezTo>
                    <a:pt x="3466" y="662"/>
                    <a:pt x="2773" y="1"/>
                    <a:pt x="19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48" name="Google Shape;6448;p53"/>
            <p:cNvSpPr/>
            <p:nvPr/>
          </p:nvSpPr>
          <p:spPr>
            <a:xfrm>
              <a:off x="-31409400" y="3468275"/>
              <a:ext cx="92950" cy="17375"/>
            </a:xfrm>
            <a:custGeom>
              <a:avLst/>
              <a:gdLst/>
              <a:ahLst/>
              <a:cxnLst/>
              <a:rect l="l" t="t" r="r" b="b"/>
              <a:pathLst>
                <a:path w="3718" h="695" extrusionOk="0">
                  <a:moveTo>
                    <a:pt x="0" y="1"/>
                  </a:moveTo>
                  <a:cubicBezTo>
                    <a:pt x="0" y="379"/>
                    <a:pt x="315" y="694"/>
                    <a:pt x="662" y="694"/>
                  </a:cubicBezTo>
                  <a:lnTo>
                    <a:pt x="3056" y="694"/>
                  </a:lnTo>
                  <a:cubicBezTo>
                    <a:pt x="3466" y="694"/>
                    <a:pt x="3718" y="379"/>
                    <a:pt x="37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49" name="Google Shape;6449;p53"/>
          <p:cNvGrpSpPr/>
          <p:nvPr/>
        </p:nvGrpSpPr>
        <p:grpSpPr>
          <a:xfrm>
            <a:off x="8119822" y="4631033"/>
            <a:ext cx="446559" cy="446559"/>
            <a:chOff x="-31452725" y="3551775"/>
            <a:chExt cx="292225" cy="292225"/>
          </a:xfrm>
        </p:grpSpPr>
        <p:sp>
          <p:nvSpPr>
            <p:cNvPr id="6450" name="Google Shape;6450;p53"/>
            <p:cNvSpPr/>
            <p:nvPr/>
          </p:nvSpPr>
          <p:spPr>
            <a:xfrm>
              <a:off x="-31452725" y="3756550"/>
              <a:ext cx="155175" cy="34675"/>
            </a:xfrm>
            <a:custGeom>
              <a:avLst/>
              <a:gdLst/>
              <a:ahLst/>
              <a:cxnLst/>
              <a:rect l="l" t="t" r="r" b="b"/>
              <a:pathLst>
                <a:path w="6207" h="1387" extrusionOk="0">
                  <a:moveTo>
                    <a:pt x="32" y="1"/>
                  </a:moveTo>
                  <a:lnTo>
                    <a:pt x="32" y="1040"/>
                  </a:lnTo>
                  <a:cubicBezTo>
                    <a:pt x="0" y="1292"/>
                    <a:pt x="158" y="1387"/>
                    <a:pt x="347" y="1387"/>
                  </a:cubicBezTo>
                  <a:lnTo>
                    <a:pt x="6207" y="1387"/>
                  </a:lnTo>
                  <a:lnTo>
                    <a:pt x="620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1" name="Google Shape;6451;p53"/>
            <p:cNvSpPr/>
            <p:nvPr/>
          </p:nvSpPr>
          <p:spPr>
            <a:xfrm>
              <a:off x="-31452725" y="3551775"/>
              <a:ext cx="183525" cy="188275"/>
            </a:xfrm>
            <a:custGeom>
              <a:avLst/>
              <a:gdLst/>
              <a:ahLst/>
              <a:cxnLst/>
              <a:rect l="l" t="t" r="r" b="b"/>
              <a:pathLst>
                <a:path w="7341" h="7531" extrusionOk="0">
                  <a:moveTo>
                    <a:pt x="4474" y="0"/>
                  </a:moveTo>
                  <a:cubicBezTo>
                    <a:pt x="3939" y="0"/>
                    <a:pt x="3466" y="473"/>
                    <a:pt x="3466" y="1040"/>
                  </a:cubicBezTo>
                  <a:cubicBezTo>
                    <a:pt x="3466" y="1576"/>
                    <a:pt x="3939" y="2080"/>
                    <a:pt x="4474" y="2080"/>
                  </a:cubicBezTo>
                  <a:cubicBezTo>
                    <a:pt x="4600" y="2080"/>
                    <a:pt x="4726" y="2017"/>
                    <a:pt x="4852" y="1985"/>
                  </a:cubicBezTo>
                  <a:lnTo>
                    <a:pt x="4852" y="2773"/>
                  </a:lnTo>
                  <a:lnTo>
                    <a:pt x="2741" y="2773"/>
                  </a:lnTo>
                  <a:cubicBezTo>
                    <a:pt x="1261" y="2773"/>
                    <a:pt x="0" y="4002"/>
                    <a:pt x="0" y="5482"/>
                  </a:cubicBezTo>
                  <a:lnTo>
                    <a:pt x="0" y="7530"/>
                  </a:lnTo>
                  <a:lnTo>
                    <a:pt x="6175" y="7530"/>
                  </a:lnTo>
                  <a:lnTo>
                    <a:pt x="6175" y="5167"/>
                  </a:lnTo>
                  <a:cubicBezTo>
                    <a:pt x="6175" y="4191"/>
                    <a:pt x="6648" y="3372"/>
                    <a:pt x="7341" y="2773"/>
                  </a:cubicBezTo>
                  <a:lnTo>
                    <a:pt x="5514" y="2773"/>
                  </a:lnTo>
                  <a:lnTo>
                    <a:pt x="5514" y="1040"/>
                  </a:lnTo>
                  <a:cubicBezTo>
                    <a:pt x="5514" y="505"/>
                    <a:pt x="5041" y="0"/>
                    <a:pt x="44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2" name="Google Shape;6452;p53"/>
            <p:cNvSpPr/>
            <p:nvPr/>
          </p:nvSpPr>
          <p:spPr>
            <a:xfrm>
              <a:off x="-31366100" y="3808550"/>
              <a:ext cx="52025" cy="35450"/>
            </a:xfrm>
            <a:custGeom>
              <a:avLst/>
              <a:gdLst/>
              <a:ahLst/>
              <a:cxnLst/>
              <a:rect l="l" t="t" r="r" b="b"/>
              <a:pathLst>
                <a:path w="2081" h="1418" extrusionOk="0">
                  <a:moveTo>
                    <a:pt x="32" y="0"/>
                  </a:moveTo>
                  <a:lnTo>
                    <a:pt x="32" y="1040"/>
                  </a:lnTo>
                  <a:lnTo>
                    <a:pt x="1" y="1040"/>
                  </a:lnTo>
                  <a:cubicBezTo>
                    <a:pt x="1" y="1260"/>
                    <a:pt x="159" y="1418"/>
                    <a:pt x="348" y="1418"/>
                  </a:cubicBezTo>
                  <a:lnTo>
                    <a:pt x="1734" y="1418"/>
                  </a:lnTo>
                  <a:cubicBezTo>
                    <a:pt x="1923" y="1418"/>
                    <a:pt x="2080" y="1260"/>
                    <a:pt x="2080" y="1040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3" name="Google Shape;6453;p53"/>
            <p:cNvSpPr/>
            <p:nvPr/>
          </p:nvSpPr>
          <p:spPr>
            <a:xfrm>
              <a:off x="-31281025" y="3621075"/>
              <a:ext cx="120525" cy="171725"/>
            </a:xfrm>
            <a:custGeom>
              <a:avLst/>
              <a:gdLst/>
              <a:ahLst/>
              <a:cxnLst/>
              <a:rect l="l" t="t" r="r" b="b"/>
              <a:pathLst>
                <a:path w="4821" h="6869" extrusionOk="0">
                  <a:moveTo>
                    <a:pt x="3435" y="2017"/>
                  </a:moveTo>
                  <a:cubicBezTo>
                    <a:pt x="3624" y="2017"/>
                    <a:pt x="3781" y="2175"/>
                    <a:pt x="3781" y="2364"/>
                  </a:cubicBezTo>
                  <a:cubicBezTo>
                    <a:pt x="3750" y="2553"/>
                    <a:pt x="3592" y="2710"/>
                    <a:pt x="3435" y="2710"/>
                  </a:cubicBezTo>
                  <a:lnTo>
                    <a:pt x="1387" y="2710"/>
                  </a:lnTo>
                  <a:cubicBezTo>
                    <a:pt x="1198" y="2710"/>
                    <a:pt x="1040" y="2553"/>
                    <a:pt x="1040" y="2364"/>
                  </a:cubicBezTo>
                  <a:cubicBezTo>
                    <a:pt x="1040" y="2175"/>
                    <a:pt x="1198" y="2017"/>
                    <a:pt x="1387" y="2017"/>
                  </a:cubicBezTo>
                  <a:close/>
                  <a:moveTo>
                    <a:pt x="3088" y="4128"/>
                  </a:moveTo>
                  <a:cubicBezTo>
                    <a:pt x="3466" y="4128"/>
                    <a:pt x="3750" y="4443"/>
                    <a:pt x="3750" y="4821"/>
                  </a:cubicBezTo>
                  <a:cubicBezTo>
                    <a:pt x="3750" y="5168"/>
                    <a:pt x="3466" y="5483"/>
                    <a:pt x="3088" y="5483"/>
                  </a:cubicBezTo>
                  <a:lnTo>
                    <a:pt x="1702" y="5483"/>
                  </a:lnTo>
                  <a:cubicBezTo>
                    <a:pt x="1324" y="5483"/>
                    <a:pt x="1040" y="5168"/>
                    <a:pt x="1040" y="4821"/>
                  </a:cubicBezTo>
                  <a:cubicBezTo>
                    <a:pt x="1040" y="4412"/>
                    <a:pt x="1355" y="4128"/>
                    <a:pt x="1702" y="4128"/>
                  </a:cubicBezTo>
                  <a:close/>
                  <a:moveTo>
                    <a:pt x="2426" y="1"/>
                  </a:moveTo>
                  <a:cubicBezTo>
                    <a:pt x="1072" y="1"/>
                    <a:pt x="1" y="1072"/>
                    <a:pt x="1" y="2395"/>
                  </a:cubicBezTo>
                  <a:lnTo>
                    <a:pt x="1" y="6869"/>
                  </a:lnTo>
                  <a:lnTo>
                    <a:pt x="4474" y="6869"/>
                  </a:lnTo>
                  <a:cubicBezTo>
                    <a:pt x="4663" y="6869"/>
                    <a:pt x="4821" y="6711"/>
                    <a:pt x="4821" y="6491"/>
                  </a:cubicBezTo>
                  <a:lnTo>
                    <a:pt x="4821" y="2395"/>
                  </a:lnTo>
                  <a:cubicBezTo>
                    <a:pt x="4789" y="1072"/>
                    <a:pt x="3718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4" name="Google Shape;6454;p53"/>
          <p:cNvGrpSpPr/>
          <p:nvPr/>
        </p:nvGrpSpPr>
        <p:grpSpPr>
          <a:xfrm>
            <a:off x="8118007" y="5178084"/>
            <a:ext cx="450188" cy="448965"/>
            <a:chOff x="-31455100" y="3909350"/>
            <a:chExt cx="294600" cy="293800"/>
          </a:xfrm>
        </p:grpSpPr>
        <p:sp>
          <p:nvSpPr>
            <p:cNvPr id="6455" name="Google Shape;6455;p53"/>
            <p:cNvSpPr/>
            <p:nvPr/>
          </p:nvSpPr>
          <p:spPr>
            <a:xfrm>
              <a:off x="-31455100" y="390935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5199" y="1"/>
                  </a:moveTo>
                  <a:cubicBezTo>
                    <a:pt x="5042" y="1"/>
                    <a:pt x="4916" y="127"/>
                    <a:pt x="4884" y="284"/>
                  </a:cubicBezTo>
                  <a:lnTo>
                    <a:pt x="4727" y="883"/>
                  </a:lnTo>
                  <a:cubicBezTo>
                    <a:pt x="4191" y="977"/>
                    <a:pt x="3655" y="1229"/>
                    <a:pt x="3151" y="1513"/>
                  </a:cubicBezTo>
                  <a:lnTo>
                    <a:pt x="2647" y="1229"/>
                  </a:lnTo>
                  <a:cubicBezTo>
                    <a:pt x="2599" y="1205"/>
                    <a:pt x="2542" y="1195"/>
                    <a:pt x="2482" y="1195"/>
                  </a:cubicBezTo>
                  <a:cubicBezTo>
                    <a:pt x="2386" y="1195"/>
                    <a:pt x="2284" y="1222"/>
                    <a:pt x="2206" y="1261"/>
                  </a:cubicBezTo>
                  <a:lnTo>
                    <a:pt x="1261" y="2206"/>
                  </a:lnTo>
                  <a:cubicBezTo>
                    <a:pt x="1135" y="2332"/>
                    <a:pt x="1135" y="2490"/>
                    <a:pt x="1230" y="2647"/>
                  </a:cubicBezTo>
                  <a:lnTo>
                    <a:pt x="1513" y="3151"/>
                  </a:lnTo>
                  <a:cubicBezTo>
                    <a:pt x="1198" y="3624"/>
                    <a:pt x="978" y="4191"/>
                    <a:pt x="883" y="4726"/>
                  </a:cubicBezTo>
                  <a:lnTo>
                    <a:pt x="284" y="4884"/>
                  </a:lnTo>
                  <a:cubicBezTo>
                    <a:pt x="127" y="4947"/>
                    <a:pt x="1" y="5041"/>
                    <a:pt x="1" y="5199"/>
                  </a:cubicBezTo>
                  <a:lnTo>
                    <a:pt x="1" y="6585"/>
                  </a:lnTo>
                  <a:cubicBezTo>
                    <a:pt x="1" y="6743"/>
                    <a:pt x="127" y="6869"/>
                    <a:pt x="284" y="6900"/>
                  </a:cubicBezTo>
                  <a:lnTo>
                    <a:pt x="883" y="7058"/>
                  </a:lnTo>
                  <a:cubicBezTo>
                    <a:pt x="946" y="7404"/>
                    <a:pt x="1072" y="7782"/>
                    <a:pt x="1230" y="8129"/>
                  </a:cubicBezTo>
                  <a:cubicBezTo>
                    <a:pt x="1504" y="7854"/>
                    <a:pt x="2843" y="6486"/>
                    <a:pt x="2841" y="6486"/>
                  </a:cubicBezTo>
                  <a:lnTo>
                    <a:pt x="2841" y="6486"/>
                  </a:lnTo>
                  <a:cubicBezTo>
                    <a:pt x="2841" y="6486"/>
                    <a:pt x="2839" y="6488"/>
                    <a:pt x="2836" y="6491"/>
                  </a:cubicBezTo>
                  <a:cubicBezTo>
                    <a:pt x="2836" y="6459"/>
                    <a:pt x="2805" y="6050"/>
                    <a:pt x="2805" y="5955"/>
                  </a:cubicBezTo>
                  <a:cubicBezTo>
                    <a:pt x="2773" y="4222"/>
                    <a:pt x="4191" y="2836"/>
                    <a:pt x="5861" y="2836"/>
                  </a:cubicBezTo>
                  <a:cubicBezTo>
                    <a:pt x="7562" y="2836"/>
                    <a:pt x="8948" y="4222"/>
                    <a:pt x="8948" y="5924"/>
                  </a:cubicBezTo>
                  <a:cubicBezTo>
                    <a:pt x="8948" y="7499"/>
                    <a:pt x="7751" y="8822"/>
                    <a:pt x="6113" y="8948"/>
                  </a:cubicBezTo>
                  <a:cubicBezTo>
                    <a:pt x="6066" y="8948"/>
                    <a:pt x="5963" y="8956"/>
                    <a:pt x="5821" y="8956"/>
                  </a:cubicBezTo>
                  <a:cubicBezTo>
                    <a:pt x="5680" y="8956"/>
                    <a:pt x="5499" y="8948"/>
                    <a:pt x="5294" y="8917"/>
                  </a:cubicBezTo>
                  <a:lnTo>
                    <a:pt x="3655" y="10523"/>
                  </a:lnTo>
                  <a:cubicBezTo>
                    <a:pt x="4034" y="10681"/>
                    <a:pt x="4349" y="10807"/>
                    <a:pt x="4727" y="10870"/>
                  </a:cubicBezTo>
                  <a:lnTo>
                    <a:pt x="4884" y="11468"/>
                  </a:lnTo>
                  <a:cubicBezTo>
                    <a:pt x="4916" y="11626"/>
                    <a:pt x="5042" y="11752"/>
                    <a:pt x="5199" y="11752"/>
                  </a:cubicBezTo>
                  <a:lnTo>
                    <a:pt x="6585" y="11752"/>
                  </a:lnTo>
                  <a:cubicBezTo>
                    <a:pt x="6743" y="11752"/>
                    <a:pt x="6869" y="11626"/>
                    <a:pt x="6901" y="11468"/>
                  </a:cubicBezTo>
                  <a:lnTo>
                    <a:pt x="7058" y="10870"/>
                  </a:lnTo>
                  <a:cubicBezTo>
                    <a:pt x="7594" y="10775"/>
                    <a:pt x="8129" y="10523"/>
                    <a:pt x="8633" y="10240"/>
                  </a:cubicBezTo>
                  <a:lnTo>
                    <a:pt x="9137" y="10523"/>
                  </a:lnTo>
                  <a:cubicBezTo>
                    <a:pt x="9185" y="10547"/>
                    <a:pt x="9243" y="10558"/>
                    <a:pt x="9302" y="10558"/>
                  </a:cubicBezTo>
                  <a:cubicBezTo>
                    <a:pt x="9399" y="10558"/>
                    <a:pt x="9501" y="10531"/>
                    <a:pt x="9578" y="10492"/>
                  </a:cubicBezTo>
                  <a:lnTo>
                    <a:pt x="10524" y="9547"/>
                  </a:lnTo>
                  <a:cubicBezTo>
                    <a:pt x="10650" y="9421"/>
                    <a:pt x="10650" y="9263"/>
                    <a:pt x="10555" y="9106"/>
                  </a:cubicBezTo>
                  <a:lnTo>
                    <a:pt x="10303" y="8601"/>
                  </a:lnTo>
                  <a:cubicBezTo>
                    <a:pt x="10618" y="8129"/>
                    <a:pt x="10807" y="7562"/>
                    <a:pt x="10933" y="7026"/>
                  </a:cubicBezTo>
                  <a:lnTo>
                    <a:pt x="11500" y="6869"/>
                  </a:lnTo>
                  <a:cubicBezTo>
                    <a:pt x="11658" y="6806"/>
                    <a:pt x="11784" y="6711"/>
                    <a:pt x="11784" y="6554"/>
                  </a:cubicBezTo>
                  <a:lnTo>
                    <a:pt x="11784" y="5167"/>
                  </a:lnTo>
                  <a:cubicBezTo>
                    <a:pt x="11752" y="5041"/>
                    <a:pt x="11658" y="4915"/>
                    <a:pt x="11500" y="4884"/>
                  </a:cubicBezTo>
                  <a:lnTo>
                    <a:pt x="10902" y="4726"/>
                  </a:lnTo>
                  <a:cubicBezTo>
                    <a:pt x="10807" y="4191"/>
                    <a:pt x="10555" y="3687"/>
                    <a:pt x="10272" y="3151"/>
                  </a:cubicBezTo>
                  <a:lnTo>
                    <a:pt x="10555" y="2647"/>
                  </a:lnTo>
                  <a:cubicBezTo>
                    <a:pt x="10650" y="2521"/>
                    <a:pt x="10587" y="2332"/>
                    <a:pt x="10524" y="2206"/>
                  </a:cubicBezTo>
                  <a:lnTo>
                    <a:pt x="9578" y="1261"/>
                  </a:lnTo>
                  <a:cubicBezTo>
                    <a:pt x="9509" y="1209"/>
                    <a:pt x="9430" y="1185"/>
                    <a:pt x="9347" y="1185"/>
                  </a:cubicBezTo>
                  <a:cubicBezTo>
                    <a:pt x="9279" y="1185"/>
                    <a:pt x="9208" y="1201"/>
                    <a:pt x="9137" y="1229"/>
                  </a:cubicBezTo>
                  <a:lnTo>
                    <a:pt x="8633" y="1513"/>
                  </a:lnTo>
                  <a:cubicBezTo>
                    <a:pt x="8161" y="1198"/>
                    <a:pt x="7594" y="977"/>
                    <a:pt x="7058" y="883"/>
                  </a:cubicBezTo>
                  <a:lnTo>
                    <a:pt x="6901" y="284"/>
                  </a:lnTo>
                  <a:cubicBezTo>
                    <a:pt x="6869" y="127"/>
                    <a:pt x="6743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6" name="Google Shape;6456;p53"/>
            <p:cNvSpPr/>
            <p:nvPr/>
          </p:nvSpPr>
          <p:spPr>
            <a:xfrm>
              <a:off x="-31455100" y="3997350"/>
              <a:ext cx="215050" cy="205025"/>
            </a:xfrm>
            <a:custGeom>
              <a:avLst/>
              <a:gdLst/>
              <a:ahLst/>
              <a:cxnLst/>
              <a:rect l="l" t="t" r="r" b="b"/>
              <a:pathLst>
                <a:path w="8602" h="8201" extrusionOk="0">
                  <a:moveTo>
                    <a:pt x="5939" y="0"/>
                  </a:moveTo>
                  <a:cubicBezTo>
                    <a:pt x="4729" y="0"/>
                    <a:pt x="3750" y="854"/>
                    <a:pt x="3561" y="1963"/>
                  </a:cubicBezTo>
                  <a:cubicBezTo>
                    <a:pt x="3466" y="2404"/>
                    <a:pt x="3498" y="2813"/>
                    <a:pt x="3624" y="3223"/>
                  </a:cubicBezTo>
                  <a:lnTo>
                    <a:pt x="410" y="6468"/>
                  </a:lnTo>
                  <a:cubicBezTo>
                    <a:pt x="1" y="6846"/>
                    <a:pt x="1" y="7507"/>
                    <a:pt x="410" y="7917"/>
                  </a:cubicBezTo>
                  <a:cubicBezTo>
                    <a:pt x="600" y="8106"/>
                    <a:pt x="852" y="8200"/>
                    <a:pt x="1111" y="8200"/>
                  </a:cubicBezTo>
                  <a:cubicBezTo>
                    <a:pt x="1371" y="8200"/>
                    <a:pt x="1639" y="8106"/>
                    <a:pt x="1860" y="7917"/>
                  </a:cubicBezTo>
                  <a:lnTo>
                    <a:pt x="5136" y="4640"/>
                  </a:lnTo>
                  <a:cubicBezTo>
                    <a:pt x="5388" y="4735"/>
                    <a:pt x="5664" y="4782"/>
                    <a:pt x="5947" y="4782"/>
                  </a:cubicBezTo>
                  <a:cubicBezTo>
                    <a:pt x="6231" y="4782"/>
                    <a:pt x="6522" y="4735"/>
                    <a:pt x="6806" y="4640"/>
                  </a:cubicBezTo>
                  <a:cubicBezTo>
                    <a:pt x="7846" y="4294"/>
                    <a:pt x="8602" y="3065"/>
                    <a:pt x="8224" y="1773"/>
                  </a:cubicBezTo>
                  <a:cubicBezTo>
                    <a:pt x="8192" y="1647"/>
                    <a:pt x="8129" y="1553"/>
                    <a:pt x="8003" y="1521"/>
                  </a:cubicBezTo>
                  <a:cubicBezTo>
                    <a:pt x="7972" y="1514"/>
                    <a:pt x="7942" y="1510"/>
                    <a:pt x="7914" y="1510"/>
                  </a:cubicBezTo>
                  <a:cubicBezTo>
                    <a:pt x="7830" y="1510"/>
                    <a:pt x="7759" y="1545"/>
                    <a:pt x="7688" y="1616"/>
                  </a:cubicBezTo>
                  <a:lnTo>
                    <a:pt x="6901" y="2404"/>
                  </a:lnTo>
                  <a:cubicBezTo>
                    <a:pt x="6759" y="2530"/>
                    <a:pt x="6578" y="2593"/>
                    <a:pt x="6400" y="2593"/>
                  </a:cubicBezTo>
                  <a:cubicBezTo>
                    <a:pt x="6223" y="2593"/>
                    <a:pt x="6050" y="2530"/>
                    <a:pt x="5924" y="2404"/>
                  </a:cubicBezTo>
                  <a:cubicBezTo>
                    <a:pt x="5640" y="2120"/>
                    <a:pt x="5640" y="1679"/>
                    <a:pt x="5924" y="1395"/>
                  </a:cubicBezTo>
                  <a:lnTo>
                    <a:pt x="6711" y="608"/>
                  </a:lnTo>
                  <a:cubicBezTo>
                    <a:pt x="6774" y="545"/>
                    <a:pt x="6806" y="419"/>
                    <a:pt x="6774" y="293"/>
                  </a:cubicBezTo>
                  <a:cubicBezTo>
                    <a:pt x="6743" y="198"/>
                    <a:pt x="6648" y="104"/>
                    <a:pt x="6554" y="72"/>
                  </a:cubicBezTo>
                  <a:cubicBezTo>
                    <a:pt x="6344" y="23"/>
                    <a:pt x="6139" y="0"/>
                    <a:pt x="593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57" name="Google Shape;6457;p53"/>
          <p:cNvGrpSpPr/>
          <p:nvPr/>
        </p:nvGrpSpPr>
        <p:grpSpPr>
          <a:xfrm>
            <a:off x="9807070" y="5179289"/>
            <a:ext cx="445375" cy="446559"/>
            <a:chOff x="-30345325" y="3918800"/>
            <a:chExt cx="291450" cy="292225"/>
          </a:xfrm>
        </p:grpSpPr>
        <p:sp>
          <p:nvSpPr>
            <p:cNvPr id="6458" name="Google Shape;6458;p53"/>
            <p:cNvSpPr/>
            <p:nvPr/>
          </p:nvSpPr>
          <p:spPr>
            <a:xfrm>
              <a:off x="-30174425" y="3988125"/>
              <a:ext cx="120550" cy="120175"/>
            </a:xfrm>
            <a:custGeom>
              <a:avLst/>
              <a:gdLst/>
              <a:ahLst/>
              <a:cxnLst/>
              <a:rect l="l" t="t" r="r" b="b"/>
              <a:pathLst>
                <a:path w="4822" h="4807" extrusionOk="0"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426"/>
                  </a:lnTo>
                  <a:cubicBezTo>
                    <a:pt x="1" y="2962"/>
                    <a:pt x="474" y="3434"/>
                    <a:pt x="1041" y="3434"/>
                  </a:cubicBezTo>
                  <a:lnTo>
                    <a:pt x="1387" y="3434"/>
                  </a:lnTo>
                  <a:lnTo>
                    <a:pt x="1387" y="4474"/>
                  </a:lnTo>
                  <a:cubicBezTo>
                    <a:pt x="1387" y="4631"/>
                    <a:pt x="1482" y="4726"/>
                    <a:pt x="1576" y="4789"/>
                  </a:cubicBezTo>
                  <a:cubicBezTo>
                    <a:pt x="1618" y="4799"/>
                    <a:pt x="1664" y="4806"/>
                    <a:pt x="1709" y="4806"/>
                  </a:cubicBezTo>
                  <a:cubicBezTo>
                    <a:pt x="1800" y="4806"/>
                    <a:pt x="1891" y="4778"/>
                    <a:pt x="1954" y="4694"/>
                  </a:cubicBezTo>
                  <a:lnTo>
                    <a:pt x="3214" y="3434"/>
                  </a:lnTo>
                  <a:lnTo>
                    <a:pt x="3750" y="3434"/>
                  </a:lnTo>
                  <a:cubicBezTo>
                    <a:pt x="4317" y="3434"/>
                    <a:pt x="4790" y="2962"/>
                    <a:pt x="4790" y="2426"/>
                  </a:cubicBezTo>
                  <a:lnTo>
                    <a:pt x="4790" y="1040"/>
                  </a:lnTo>
                  <a:cubicBezTo>
                    <a:pt x="4821" y="473"/>
                    <a:pt x="4380" y="0"/>
                    <a:pt x="3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59" name="Google Shape;6459;p53"/>
            <p:cNvSpPr/>
            <p:nvPr/>
          </p:nvSpPr>
          <p:spPr>
            <a:xfrm>
              <a:off x="-30345325" y="3988125"/>
              <a:ext cx="119750" cy="120175"/>
            </a:xfrm>
            <a:custGeom>
              <a:avLst/>
              <a:gdLst/>
              <a:ahLst/>
              <a:cxnLst/>
              <a:rect l="l" t="t" r="r" b="b"/>
              <a:pathLst>
                <a:path w="4790" h="4807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2395"/>
                  </a:lnTo>
                  <a:cubicBezTo>
                    <a:pt x="0" y="2962"/>
                    <a:pt x="473" y="3434"/>
                    <a:pt x="1009" y="3434"/>
                  </a:cubicBezTo>
                  <a:lnTo>
                    <a:pt x="1576" y="3434"/>
                  </a:lnTo>
                  <a:lnTo>
                    <a:pt x="2836" y="4694"/>
                  </a:lnTo>
                  <a:cubicBezTo>
                    <a:pt x="2920" y="4778"/>
                    <a:pt x="3018" y="4806"/>
                    <a:pt x="3102" y="4806"/>
                  </a:cubicBezTo>
                  <a:cubicBezTo>
                    <a:pt x="3144" y="4806"/>
                    <a:pt x="3182" y="4799"/>
                    <a:pt x="3214" y="4789"/>
                  </a:cubicBezTo>
                  <a:cubicBezTo>
                    <a:pt x="3340" y="4726"/>
                    <a:pt x="3434" y="4568"/>
                    <a:pt x="3434" y="4474"/>
                  </a:cubicBezTo>
                  <a:lnTo>
                    <a:pt x="3434" y="3434"/>
                  </a:lnTo>
                  <a:lnTo>
                    <a:pt x="3781" y="3434"/>
                  </a:lnTo>
                  <a:cubicBezTo>
                    <a:pt x="4348" y="3434"/>
                    <a:pt x="4789" y="2962"/>
                    <a:pt x="4789" y="2395"/>
                  </a:cubicBezTo>
                  <a:lnTo>
                    <a:pt x="4789" y="1040"/>
                  </a:lnTo>
                  <a:cubicBezTo>
                    <a:pt x="4789" y="473"/>
                    <a:pt x="4348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0" name="Google Shape;6460;p53"/>
            <p:cNvSpPr/>
            <p:nvPr/>
          </p:nvSpPr>
          <p:spPr>
            <a:xfrm>
              <a:off x="-30293350" y="4159025"/>
              <a:ext cx="188275" cy="52000"/>
            </a:xfrm>
            <a:custGeom>
              <a:avLst/>
              <a:gdLst/>
              <a:ahLst/>
              <a:cxnLst/>
              <a:rect l="l" t="t" r="r" b="b"/>
              <a:pathLst>
                <a:path w="7531" h="2080" extrusionOk="0">
                  <a:moveTo>
                    <a:pt x="1" y="1"/>
                  </a:moveTo>
                  <a:lnTo>
                    <a:pt x="1" y="1040"/>
                  </a:lnTo>
                  <a:cubicBezTo>
                    <a:pt x="1" y="1607"/>
                    <a:pt x="473" y="2080"/>
                    <a:pt x="1040" y="2080"/>
                  </a:cubicBezTo>
                  <a:lnTo>
                    <a:pt x="6491" y="2080"/>
                  </a:lnTo>
                  <a:cubicBezTo>
                    <a:pt x="7058" y="2080"/>
                    <a:pt x="7530" y="1607"/>
                    <a:pt x="7530" y="1040"/>
                  </a:cubicBezTo>
                  <a:lnTo>
                    <a:pt x="753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1" name="Google Shape;6461;p53"/>
            <p:cNvSpPr/>
            <p:nvPr/>
          </p:nvSpPr>
          <p:spPr>
            <a:xfrm>
              <a:off x="-30293350" y="3918800"/>
              <a:ext cx="188275" cy="34675"/>
            </a:xfrm>
            <a:custGeom>
              <a:avLst/>
              <a:gdLst/>
              <a:ahLst/>
              <a:cxnLst/>
              <a:rect l="l" t="t" r="r" b="b"/>
              <a:pathLst>
                <a:path w="7531" h="1387" extrusionOk="0">
                  <a:moveTo>
                    <a:pt x="1040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1387"/>
                  </a:lnTo>
                  <a:lnTo>
                    <a:pt x="7530" y="1387"/>
                  </a:lnTo>
                  <a:lnTo>
                    <a:pt x="7530" y="1040"/>
                  </a:lnTo>
                  <a:cubicBezTo>
                    <a:pt x="7530" y="505"/>
                    <a:pt x="7058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2" name="Google Shape;6462;p53"/>
            <p:cNvSpPr/>
            <p:nvPr/>
          </p:nvSpPr>
          <p:spPr>
            <a:xfrm>
              <a:off x="-30294125" y="3970800"/>
              <a:ext cx="188250" cy="170925"/>
            </a:xfrm>
            <a:custGeom>
              <a:avLst/>
              <a:gdLst/>
              <a:ahLst/>
              <a:cxnLst/>
              <a:rect l="l" t="t" r="r" b="b"/>
              <a:pathLst>
                <a:path w="7530" h="6837" extrusionOk="0">
                  <a:moveTo>
                    <a:pt x="1733" y="0"/>
                  </a:moveTo>
                  <a:cubicBezTo>
                    <a:pt x="2678" y="0"/>
                    <a:pt x="3434" y="756"/>
                    <a:pt x="3434" y="1701"/>
                  </a:cubicBezTo>
                  <a:lnTo>
                    <a:pt x="3434" y="3056"/>
                  </a:lnTo>
                  <a:cubicBezTo>
                    <a:pt x="3434" y="3907"/>
                    <a:pt x="2836" y="4568"/>
                    <a:pt x="2048" y="4757"/>
                  </a:cubicBezTo>
                  <a:lnTo>
                    <a:pt x="2048" y="5167"/>
                  </a:lnTo>
                  <a:cubicBezTo>
                    <a:pt x="2048" y="5576"/>
                    <a:pt x="1828" y="5954"/>
                    <a:pt x="1418" y="6112"/>
                  </a:cubicBezTo>
                  <a:cubicBezTo>
                    <a:pt x="1307" y="6162"/>
                    <a:pt x="1184" y="6187"/>
                    <a:pt x="1058" y="6187"/>
                  </a:cubicBezTo>
                  <a:cubicBezTo>
                    <a:pt x="789" y="6187"/>
                    <a:pt x="508" y="6075"/>
                    <a:pt x="315" y="5860"/>
                  </a:cubicBezTo>
                  <a:lnTo>
                    <a:pt x="0" y="5545"/>
                  </a:lnTo>
                  <a:lnTo>
                    <a:pt x="0" y="6837"/>
                  </a:lnTo>
                  <a:lnTo>
                    <a:pt x="7530" y="6837"/>
                  </a:lnTo>
                  <a:lnTo>
                    <a:pt x="7530" y="5545"/>
                  </a:lnTo>
                  <a:lnTo>
                    <a:pt x="7215" y="5860"/>
                  </a:lnTo>
                  <a:cubicBezTo>
                    <a:pt x="7022" y="6075"/>
                    <a:pt x="6756" y="6187"/>
                    <a:pt x="6496" y="6187"/>
                  </a:cubicBezTo>
                  <a:cubicBezTo>
                    <a:pt x="6374" y="6187"/>
                    <a:pt x="6254" y="6162"/>
                    <a:pt x="6144" y="6112"/>
                  </a:cubicBezTo>
                  <a:cubicBezTo>
                    <a:pt x="5734" y="5954"/>
                    <a:pt x="5514" y="5576"/>
                    <a:pt x="5514" y="5167"/>
                  </a:cubicBezTo>
                  <a:lnTo>
                    <a:pt x="5514" y="4757"/>
                  </a:lnTo>
                  <a:cubicBezTo>
                    <a:pt x="4726" y="4600"/>
                    <a:pt x="4127" y="3907"/>
                    <a:pt x="4127" y="3056"/>
                  </a:cubicBezTo>
                  <a:lnTo>
                    <a:pt x="4127" y="1701"/>
                  </a:lnTo>
                  <a:cubicBezTo>
                    <a:pt x="4127" y="756"/>
                    <a:pt x="4884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63" name="Google Shape;6463;p53"/>
          <p:cNvGrpSpPr/>
          <p:nvPr/>
        </p:nvGrpSpPr>
        <p:grpSpPr>
          <a:xfrm>
            <a:off x="3073760" y="4076186"/>
            <a:ext cx="418861" cy="445375"/>
            <a:chOff x="-34755225" y="3202075"/>
            <a:chExt cx="274100" cy="291450"/>
          </a:xfrm>
        </p:grpSpPr>
        <p:sp>
          <p:nvSpPr>
            <p:cNvPr id="6464" name="Google Shape;6464;p53"/>
            <p:cNvSpPr/>
            <p:nvPr/>
          </p:nvSpPr>
          <p:spPr>
            <a:xfrm>
              <a:off x="-34703250" y="3389525"/>
              <a:ext cx="84300" cy="34675"/>
            </a:xfrm>
            <a:custGeom>
              <a:avLst/>
              <a:gdLst/>
              <a:ahLst/>
              <a:cxnLst/>
              <a:rect l="l" t="t" r="r" b="b"/>
              <a:pathLst>
                <a:path w="3372" h="1387" extrusionOk="0">
                  <a:moveTo>
                    <a:pt x="1670" y="1"/>
                  </a:moveTo>
                  <a:cubicBezTo>
                    <a:pt x="883" y="1"/>
                    <a:pt x="158" y="599"/>
                    <a:pt x="0" y="1387"/>
                  </a:cubicBezTo>
                  <a:lnTo>
                    <a:pt x="3371" y="1387"/>
                  </a:lnTo>
                  <a:cubicBezTo>
                    <a:pt x="3214" y="599"/>
                    <a:pt x="2489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5" name="Google Shape;6465;p53"/>
            <p:cNvSpPr/>
            <p:nvPr/>
          </p:nvSpPr>
          <p:spPr>
            <a:xfrm>
              <a:off x="-34636300" y="3348575"/>
              <a:ext cx="69325" cy="75625"/>
            </a:xfrm>
            <a:custGeom>
              <a:avLst/>
              <a:gdLst/>
              <a:ahLst/>
              <a:cxnLst/>
              <a:rect l="l" t="t" r="r" b="b"/>
              <a:pathLst>
                <a:path w="2773" h="3025" extrusionOk="0">
                  <a:moveTo>
                    <a:pt x="2111" y="0"/>
                  </a:moveTo>
                  <a:lnTo>
                    <a:pt x="1387" y="221"/>
                  </a:lnTo>
                  <a:cubicBezTo>
                    <a:pt x="1298" y="265"/>
                    <a:pt x="1179" y="290"/>
                    <a:pt x="1049" y="290"/>
                  </a:cubicBezTo>
                  <a:cubicBezTo>
                    <a:pt x="808" y="290"/>
                    <a:pt x="531" y="205"/>
                    <a:pt x="347" y="0"/>
                  </a:cubicBezTo>
                  <a:lnTo>
                    <a:pt x="347" y="0"/>
                  </a:lnTo>
                  <a:cubicBezTo>
                    <a:pt x="378" y="63"/>
                    <a:pt x="378" y="189"/>
                    <a:pt x="378" y="315"/>
                  </a:cubicBezTo>
                  <a:cubicBezTo>
                    <a:pt x="378" y="662"/>
                    <a:pt x="221" y="977"/>
                    <a:pt x="0" y="1229"/>
                  </a:cubicBezTo>
                  <a:cubicBezTo>
                    <a:pt x="725" y="1575"/>
                    <a:pt x="1229" y="2237"/>
                    <a:pt x="1355" y="3025"/>
                  </a:cubicBezTo>
                  <a:lnTo>
                    <a:pt x="2773" y="3025"/>
                  </a:lnTo>
                  <a:lnTo>
                    <a:pt x="2773" y="221"/>
                  </a:lnTo>
                  <a:cubicBezTo>
                    <a:pt x="2521" y="189"/>
                    <a:pt x="2300" y="126"/>
                    <a:pt x="21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6" name="Google Shape;6466;p53"/>
            <p:cNvSpPr/>
            <p:nvPr/>
          </p:nvSpPr>
          <p:spPr>
            <a:xfrm>
              <a:off x="-34752875" y="3253275"/>
              <a:ext cx="126050" cy="170925"/>
            </a:xfrm>
            <a:custGeom>
              <a:avLst/>
              <a:gdLst/>
              <a:ahLst/>
              <a:cxnLst/>
              <a:rect l="l" t="t" r="r" b="b"/>
              <a:pathLst>
                <a:path w="5042" h="6837" extrusionOk="0">
                  <a:moveTo>
                    <a:pt x="1" y="0"/>
                  </a:moveTo>
                  <a:lnTo>
                    <a:pt x="1" y="6837"/>
                  </a:lnTo>
                  <a:lnTo>
                    <a:pt x="1418" y="6837"/>
                  </a:lnTo>
                  <a:cubicBezTo>
                    <a:pt x="1450" y="6018"/>
                    <a:pt x="1954" y="5356"/>
                    <a:pt x="2679" y="4978"/>
                  </a:cubicBezTo>
                  <a:cubicBezTo>
                    <a:pt x="2427" y="4757"/>
                    <a:pt x="2301" y="4442"/>
                    <a:pt x="2301" y="4064"/>
                  </a:cubicBezTo>
                  <a:cubicBezTo>
                    <a:pt x="2301" y="3340"/>
                    <a:pt x="2931" y="2710"/>
                    <a:pt x="3687" y="2710"/>
                  </a:cubicBezTo>
                  <a:cubicBezTo>
                    <a:pt x="4128" y="2710"/>
                    <a:pt x="4474" y="2899"/>
                    <a:pt x="4758" y="3214"/>
                  </a:cubicBezTo>
                  <a:cubicBezTo>
                    <a:pt x="4726" y="3056"/>
                    <a:pt x="4758" y="2899"/>
                    <a:pt x="4789" y="2741"/>
                  </a:cubicBezTo>
                  <a:lnTo>
                    <a:pt x="5041" y="2016"/>
                  </a:lnTo>
                  <a:cubicBezTo>
                    <a:pt x="4821" y="1607"/>
                    <a:pt x="4758" y="1134"/>
                    <a:pt x="4758" y="662"/>
                  </a:cubicBezTo>
                  <a:cubicBezTo>
                    <a:pt x="4758" y="410"/>
                    <a:pt x="4789" y="189"/>
                    <a:pt x="48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7" name="Google Shape;6467;p53"/>
            <p:cNvSpPr/>
            <p:nvPr/>
          </p:nvSpPr>
          <p:spPr>
            <a:xfrm>
              <a:off x="-34677250" y="3338325"/>
              <a:ext cx="33875" cy="33900"/>
            </a:xfrm>
            <a:custGeom>
              <a:avLst/>
              <a:gdLst/>
              <a:ahLst/>
              <a:cxnLst/>
              <a:rect l="l" t="t" r="r" b="b"/>
              <a:pathLst>
                <a:path w="1355" h="1356" extrusionOk="0">
                  <a:moveTo>
                    <a:pt x="662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0" y="1040"/>
                    <a:pt x="315" y="1355"/>
                    <a:pt x="662" y="1355"/>
                  </a:cubicBezTo>
                  <a:cubicBezTo>
                    <a:pt x="1040" y="1355"/>
                    <a:pt x="1355" y="1040"/>
                    <a:pt x="1355" y="694"/>
                  </a:cubicBezTo>
                  <a:cubicBezTo>
                    <a:pt x="1355" y="316"/>
                    <a:pt x="1040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8" name="Google Shape;6468;p53"/>
            <p:cNvSpPr/>
            <p:nvPr/>
          </p:nvSpPr>
          <p:spPr>
            <a:xfrm>
              <a:off x="-34618200" y="3202500"/>
              <a:ext cx="137075" cy="135850"/>
            </a:xfrm>
            <a:custGeom>
              <a:avLst/>
              <a:gdLst/>
              <a:ahLst/>
              <a:cxnLst/>
              <a:rect l="l" t="t" r="r" b="b"/>
              <a:pathLst>
                <a:path w="5483" h="5434" extrusionOk="0">
                  <a:moveTo>
                    <a:pt x="2710" y="992"/>
                  </a:moveTo>
                  <a:cubicBezTo>
                    <a:pt x="2899" y="992"/>
                    <a:pt x="3057" y="1149"/>
                    <a:pt x="3057" y="1338"/>
                  </a:cubicBezTo>
                  <a:cubicBezTo>
                    <a:pt x="3057" y="1559"/>
                    <a:pt x="2899" y="1716"/>
                    <a:pt x="2710" y="1716"/>
                  </a:cubicBezTo>
                  <a:cubicBezTo>
                    <a:pt x="2521" y="1716"/>
                    <a:pt x="2364" y="1559"/>
                    <a:pt x="2364" y="1338"/>
                  </a:cubicBezTo>
                  <a:cubicBezTo>
                    <a:pt x="2395" y="1149"/>
                    <a:pt x="2553" y="992"/>
                    <a:pt x="2710" y="992"/>
                  </a:cubicBezTo>
                  <a:close/>
                  <a:moveTo>
                    <a:pt x="2742" y="2346"/>
                  </a:moveTo>
                  <a:cubicBezTo>
                    <a:pt x="2962" y="2346"/>
                    <a:pt x="3120" y="2504"/>
                    <a:pt x="3120" y="2693"/>
                  </a:cubicBezTo>
                  <a:lnTo>
                    <a:pt x="3120" y="4079"/>
                  </a:lnTo>
                  <a:cubicBezTo>
                    <a:pt x="3120" y="4268"/>
                    <a:pt x="2962" y="4426"/>
                    <a:pt x="2742" y="4426"/>
                  </a:cubicBezTo>
                  <a:cubicBezTo>
                    <a:pt x="2553" y="4426"/>
                    <a:pt x="2395" y="4268"/>
                    <a:pt x="2395" y="4079"/>
                  </a:cubicBezTo>
                  <a:lnTo>
                    <a:pt x="2395" y="2693"/>
                  </a:lnTo>
                  <a:cubicBezTo>
                    <a:pt x="2395" y="2504"/>
                    <a:pt x="2553" y="2346"/>
                    <a:pt x="2742" y="2346"/>
                  </a:cubicBezTo>
                  <a:close/>
                  <a:moveTo>
                    <a:pt x="2646" y="0"/>
                  </a:moveTo>
                  <a:cubicBezTo>
                    <a:pt x="1359" y="0"/>
                    <a:pt x="1" y="1099"/>
                    <a:pt x="1" y="2724"/>
                  </a:cubicBezTo>
                  <a:cubicBezTo>
                    <a:pt x="1" y="3197"/>
                    <a:pt x="127" y="3638"/>
                    <a:pt x="348" y="4016"/>
                  </a:cubicBezTo>
                  <a:lnTo>
                    <a:pt x="33" y="4961"/>
                  </a:lnTo>
                  <a:cubicBezTo>
                    <a:pt x="1" y="5087"/>
                    <a:pt x="33" y="5245"/>
                    <a:pt x="127" y="5339"/>
                  </a:cubicBezTo>
                  <a:cubicBezTo>
                    <a:pt x="167" y="5399"/>
                    <a:pt x="245" y="5421"/>
                    <a:pt x="329" y="5421"/>
                  </a:cubicBezTo>
                  <a:cubicBezTo>
                    <a:pt x="377" y="5421"/>
                    <a:pt x="427" y="5414"/>
                    <a:pt x="474" y="5402"/>
                  </a:cubicBezTo>
                  <a:lnTo>
                    <a:pt x="1419" y="5087"/>
                  </a:lnTo>
                  <a:cubicBezTo>
                    <a:pt x="1797" y="5339"/>
                    <a:pt x="2238" y="5434"/>
                    <a:pt x="2742" y="5434"/>
                  </a:cubicBezTo>
                  <a:cubicBezTo>
                    <a:pt x="4254" y="5434"/>
                    <a:pt x="5483" y="4237"/>
                    <a:pt x="5483" y="2724"/>
                  </a:cubicBezTo>
                  <a:cubicBezTo>
                    <a:pt x="5483" y="1275"/>
                    <a:pt x="4317" y="78"/>
                    <a:pt x="2899" y="15"/>
                  </a:cubicBezTo>
                  <a:cubicBezTo>
                    <a:pt x="2815" y="5"/>
                    <a:pt x="2731" y="0"/>
                    <a:pt x="26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69" name="Google Shape;6469;p53"/>
            <p:cNvSpPr/>
            <p:nvPr/>
          </p:nvSpPr>
          <p:spPr>
            <a:xfrm>
              <a:off x="-34755225" y="3440725"/>
              <a:ext cx="188250" cy="52800"/>
            </a:xfrm>
            <a:custGeom>
              <a:avLst/>
              <a:gdLst/>
              <a:ahLst/>
              <a:cxnLst/>
              <a:rect l="l" t="t" r="r" b="b"/>
              <a:pathLst>
                <a:path w="7530" h="2112" extrusionOk="0">
                  <a:moveTo>
                    <a:pt x="0" y="0"/>
                  </a:moveTo>
                  <a:lnTo>
                    <a:pt x="0" y="1071"/>
                  </a:lnTo>
                  <a:cubicBezTo>
                    <a:pt x="0" y="1670"/>
                    <a:pt x="473" y="2111"/>
                    <a:pt x="1040" y="2111"/>
                  </a:cubicBezTo>
                  <a:lnTo>
                    <a:pt x="6490" y="2111"/>
                  </a:lnTo>
                  <a:cubicBezTo>
                    <a:pt x="7057" y="2111"/>
                    <a:pt x="7530" y="1639"/>
                    <a:pt x="7530" y="1071"/>
                  </a:cubicBezTo>
                  <a:lnTo>
                    <a:pt x="753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0" name="Google Shape;6470;p53"/>
            <p:cNvSpPr/>
            <p:nvPr/>
          </p:nvSpPr>
          <p:spPr>
            <a:xfrm>
              <a:off x="-34754450" y="3202075"/>
              <a:ext cx="153600" cy="33900"/>
            </a:xfrm>
            <a:custGeom>
              <a:avLst/>
              <a:gdLst/>
              <a:ahLst/>
              <a:cxnLst/>
              <a:rect l="l" t="t" r="r" b="b"/>
              <a:pathLst>
                <a:path w="6144" h="1356" extrusionOk="0">
                  <a:moveTo>
                    <a:pt x="1040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55"/>
                  </a:lnTo>
                  <a:lnTo>
                    <a:pt x="5104" y="1355"/>
                  </a:lnTo>
                  <a:cubicBezTo>
                    <a:pt x="5293" y="819"/>
                    <a:pt x="5672" y="347"/>
                    <a:pt x="61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71" name="Google Shape;6471;p53"/>
          <p:cNvGrpSpPr/>
          <p:nvPr/>
        </p:nvGrpSpPr>
        <p:grpSpPr>
          <a:xfrm>
            <a:off x="3060503" y="4631625"/>
            <a:ext cx="445375" cy="445375"/>
            <a:chOff x="-34763900" y="3561225"/>
            <a:chExt cx="291450" cy="291450"/>
          </a:xfrm>
        </p:grpSpPr>
        <p:sp>
          <p:nvSpPr>
            <p:cNvPr id="6472" name="Google Shape;6472;p53"/>
            <p:cNvSpPr/>
            <p:nvPr/>
          </p:nvSpPr>
          <p:spPr>
            <a:xfrm>
              <a:off x="-34693800" y="3629750"/>
              <a:ext cx="152025" cy="152825"/>
            </a:xfrm>
            <a:custGeom>
              <a:avLst/>
              <a:gdLst/>
              <a:ahLst/>
              <a:cxnLst/>
              <a:rect l="l" t="t" r="r" b="b"/>
              <a:pathLst>
                <a:path w="6081" h="6113" extrusionOk="0">
                  <a:moveTo>
                    <a:pt x="3025" y="1387"/>
                  </a:moveTo>
                  <a:cubicBezTo>
                    <a:pt x="3970" y="1387"/>
                    <a:pt x="4726" y="2143"/>
                    <a:pt x="4726" y="3088"/>
                  </a:cubicBezTo>
                  <a:cubicBezTo>
                    <a:pt x="4726" y="4033"/>
                    <a:pt x="3970" y="4789"/>
                    <a:pt x="3025" y="4789"/>
                  </a:cubicBezTo>
                  <a:cubicBezTo>
                    <a:pt x="2080" y="4789"/>
                    <a:pt x="1324" y="4033"/>
                    <a:pt x="1324" y="3088"/>
                  </a:cubicBezTo>
                  <a:cubicBezTo>
                    <a:pt x="1324" y="2143"/>
                    <a:pt x="2080" y="1387"/>
                    <a:pt x="3025" y="1387"/>
                  </a:cubicBezTo>
                  <a:close/>
                  <a:moveTo>
                    <a:pt x="2710" y="0"/>
                  </a:moveTo>
                  <a:lnTo>
                    <a:pt x="2710" y="442"/>
                  </a:lnTo>
                  <a:cubicBezTo>
                    <a:pt x="2710" y="599"/>
                    <a:pt x="2584" y="725"/>
                    <a:pt x="2426" y="757"/>
                  </a:cubicBezTo>
                  <a:cubicBezTo>
                    <a:pt x="2237" y="788"/>
                    <a:pt x="2017" y="914"/>
                    <a:pt x="1859" y="1009"/>
                  </a:cubicBezTo>
                  <a:cubicBezTo>
                    <a:pt x="1815" y="1031"/>
                    <a:pt x="1762" y="1041"/>
                    <a:pt x="1707" y="1041"/>
                  </a:cubicBezTo>
                  <a:cubicBezTo>
                    <a:pt x="1607" y="1041"/>
                    <a:pt x="1500" y="1007"/>
                    <a:pt x="1418" y="946"/>
                  </a:cubicBezTo>
                  <a:lnTo>
                    <a:pt x="1103" y="631"/>
                  </a:lnTo>
                  <a:lnTo>
                    <a:pt x="631" y="1103"/>
                  </a:lnTo>
                  <a:lnTo>
                    <a:pt x="946" y="1418"/>
                  </a:lnTo>
                  <a:cubicBezTo>
                    <a:pt x="1072" y="1544"/>
                    <a:pt x="1072" y="1702"/>
                    <a:pt x="977" y="1859"/>
                  </a:cubicBezTo>
                  <a:cubicBezTo>
                    <a:pt x="851" y="2048"/>
                    <a:pt x="788" y="2269"/>
                    <a:pt x="757" y="2458"/>
                  </a:cubicBezTo>
                  <a:cubicBezTo>
                    <a:pt x="694" y="2615"/>
                    <a:pt x="599" y="2710"/>
                    <a:pt x="442" y="2710"/>
                  </a:cubicBezTo>
                  <a:lnTo>
                    <a:pt x="1" y="2710"/>
                  </a:lnTo>
                  <a:lnTo>
                    <a:pt x="1" y="3403"/>
                  </a:lnTo>
                  <a:lnTo>
                    <a:pt x="442" y="3403"/>
                  </a:lnTo>
                  <a:cubicBezTo>
                    <a:pt x="599" y="3403"/>
                    <a:pt x="694" y="3498"/>
                    <a:pt x="757" y="3655"/>
                  </a:cubicBezTo>
                  <a:cubicBezTo>
                    <a:pt x="788" y="3876"/>
                    <a:pt x="914" y="4096"/>
                    <a:pt x="977" y="4254"/>
                  </a:cubicBezTo>
                  <a:cubicBezTo>
                    <a:pt x="1072" y="4380"/>
                    <a:pt x="1009" y="4569"/>
                    <a:pt x="946" y="4695"/>
                  </a:cubicBezTo>
                  <a:lnTo>
                    <a:pt x="631" y="5010"/>
                  </a:lnTo>
                  <a:lnTo>
                    <a:pt x="1103" y="5482"/>
                  </a:lnTo>
                  <a:lnTo>
                    <a:pt x="1418" y="5167"/>
                  </a:lnTo>
                  <a:cubicBezTo>
                    <a:pt x="1486" y="5100"/>
                    <a:pt x="1562" y="5068"/>
                    <a:pt x="1643" y="5068"/>
                  </a:cubicBezTo>
                  <a:cubicBezTo>
                    <a:pt x="1713" y="5068"/>
                    <a:pt x="1786" y="5092"/>
                    <a:pt x="1859" y="5136"/>
                  </a:cubicBezTo>
                  <a:cubicBezTo>
                    <a:pt x="2048" y="5230"/>
                    <a:pt x="2237" y="5325"/>
                    <a:pt x="2426" y="5356"/>
                  </a:cubicBezTo>
                  <a:cubicBezTo>
                    <a:pt x="2584" y="5419"/>
                    <a:pt x="2710" y="5514"/>
                    <a:pt x="2710" y="5671"/>
                  </a:cubicBezTo>
                  <a:lnTo>
                    <a:pt x="2710" y="6112"/>
                  </a:lnTo>
                  <a:lnTo>
                    <a:pt x="3372" y="6112"/>
                  </a:lnTo>
                  <a:lnTo>
                    <a:pt x="3372" y="5734"/>
                  </a:lnTo>
                  <a:cubicBezTo>
                    <a:pt x="3372" y="5577"/>
                    <a:pt x="3498" y="5451"/>
                    <a:pt x="3655" y="5419"/>
                  </a:cubicBezTo>
                  <a:cubicBezTo>
                    <a:pt x="3844" y="5356"/>
                    <a:pt x="4096" y="5262"/>
                    <a:pt x="4254" y="5167"/>
                  </a:cubicBezTo>
                  <a:cubicBezTo>
                    <a:pt x="4300" y="5133"/>
                    <a:pt x="4355" y="5119"/>
                    <a:pt x="4410" y="5119"/>
                  </a:cubicBezTo>
                  <a:cubicBezTo>
                    <a:pt x="4506" y="5119"/>
                    <a:pt x="4603" y="5159"/>
                    <a:pt x="4663" y="5199"/>
                  </a:cubicBezTo>
                  <a:lnTo>
                    <a:pt x="5010" y="5514"/>
                  </a:lnTo>
                  <a:lnTo>
                    <a:pt x="5451" y="5041"/>
                  </a:lnTo>
                  <a:lnTo>
                    <a:pt x="5136" y="4726"/>
                  </a:lnTo>
                  <a:cubicBezTo>
                    <a:pt x="5041" y="4632"/>
                    <a:pt x="5041" y="4474"/>
                    <a:pt x="5104" y="4285"/>
                  </a:cubicBezTo>
                  <a:cubicBezTo>
                    <a:pt x="5230" y="4096"/>
                    <a:pt x="5293" y="3907"/>
                    <a:pt x="5356" y="3718"/>
                  </a:cubicBezTo>
                  <a:cubicBezTo>
                    <a:pt x="5388" y="3561"/>
                    <a:pt x="5514" y="3434"/>
                    <a:pt x="5671" y="3434"/>
                  </a:cubicBezTo>
                  <a:lnTo>
                    <a:pt x="6081" y="3434"/>
                  </a:lnTo>
                  <a:lnTo>
                    <a:pt x="6081" y="2773"/>
                  </a:lnTo>
                  <a:lnTo>
                    <a:pt x="5671" y="2773"/>
                  </a:lnTo>
                  <a:cubicBezTo>
                    <a:pt x="5514" y="2710"/>
                    <a:pt x="5388" y="2615"/>
                    <a:pt x="5356" y="2458"/>
                  </a:cubicBezTo>
                  <a:cubicBezTo>
                    <a:pt x="5293" y="2269"/>
                    <a:pt x="5199" y="2017"/>
                    <a:pt x="5104" y="1859"/>
                  </a:cubicBezTo>
                  <a:cubicBezTo>
                    <a:pt x="5041" y="1733"/>
                    <a:pt x="5073" y="1544"/>
                    <a:pt x="5136" y="1418"/>
                  </a:cubicBezTo>
                  <a:lnTo>
                    <a:pt x="5451" y="1103"/>
                  </a:lnTo>
                  <a:lnTo>
                    <a:pt x="5010" y="631"/>
                  </a:lnTo>
                  <a:lnTo>
                    <a:pt x="4663" y="946"/>
                  </a:lnTo>
                  <a:cubicBezTo>
                    <a:pt x="4608" y="1019"/>
                    <a:pt x="4531" y="1050"/>
                    <a:pt x="4445" y="1050"/>
                  </a:cubicBezTo>
                  <a:cubicBezTo>
                    <a:pt x="4384" y="1050"/>
                    <a:pt x="4319" y="1035"/>
                    <a:pt x="4254" y="1009"/>
                  </a:cubicBezTo>
                  <a:cubicBezTo>
                    <a:pt x="4033" y="883"/>
                    <a:pt x="3844" y="788"/>
                    <a:pt x="3655" y="757"/>
                  </a:cubicBezTo>
                  <a:cubicBezTo>
                    <a:pt x="3498" y="725"/>
                    <a:pt x="3372" y="599"/>
                    <a:pt x="3372" y="442"/>
                  </a:cubicBezTo>
                  <a:lnTo>
                    <a:pt x="337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3" name="Google Shape;6473;p53"/>
            <p:cNvSpPr/>
            <p:nvPr/>
          </p:nvSpPr>
          <p:spPr>
            <a:xfrm>
              <a:off x="-34763900" y="3561225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6522" y="2048"/>
                  </a:moveTo>
                  <a:cubicBezTo>
                    <a:pt x="6743" y="2048"/>
                    <a:pt x="6900" y="2206"/>
                    <a:pt x="6900" y="2395"/>
                  </a:cubicBezTo>
                  <a:lnTo>
                    <a:pt x="6900" y="2899"/>
                  </a:lnTo>
                  <a:cubicBezTo>
                    <a:pt x="6995" y="2962"/>
                    <a:pt x="7089" y="2994"/>
                    <a:pt x="7152" y="3025"/>
                  </a:cubicBezTo>
                  <a:lnTo>
                    <a:pt x="7530" y="2678"/>
                  </a:lnTo>
                  <a:cubicBezTo>
                    <a:pt x="7578" y="2615"/>
                    <a:pt x="7664" y="2584"/>
                    <a:pt x="7755" y="2584"/>
                  </a:cubicBezTo>
                  <a:cubicBezTo>
                    <a:pt x="7845" y="2584"/>
                    <a:pt x="7940" y="2615"/>
                    <a:pt x="8003" y="2678"/>
                  </a:cubicBezTo>
                  <a:lnTo>
                    <a:pt x="8979" y="3655"/>
                  </a:lnTo>
                  <a:cubicBezTo>
                    <a:pt x="9106" y="3781"/>
                    <a:pt x="9106" y="4002"/>
                    <a:pt x="8979" y="4128"/>
                  </a:cubicBezTo>
                  <a:lnTo>
                    <a:pt x="8633" y="4474"/>
                  </a:lnTo>
                  <a:cubicBezTo>
                    <a:pt x="8664" y="4569"/>
                    <a:pt x="8696" y="4695"/>
                    <a:pt x="8727" y="4758"/>
                  </a:cubicBezTo>
                  <a:lnTo>
                    <a:pt x="9263" y="4758"/>
                  </a:lnTo>
                  <a:cubicBezTo>
                    <a:pt x="9452" y="4758"/>
                    <a:pt x="9610" y="4915"/>
                    <a:pt x="9610" y="5104"/>
                  </a:cubicBezTo>
                  <a:lnTo>
                    <a:pt x="9610" y="6491"/>
                  </a:lnTo>
                  <a:cubicBezTo>
                    <a:pt x="9610" y="6680"/>
                    <a:pt x="9452" y="6837"/>
                    <a:pt x="9263" y="6837"/>
                  </a:cubicBezTo>
                  <a:lnTo>
                    <a:pt x="8727" y="6837"/>
                  </a:lnTo>
                  <a:cubicBezTo>
                    <a:pt x="8696" y="6963"/>
                    <a:pt x="8664" y="7026"/>
                    <a:pt x="8633" y="7121"/>
                  </a:cubicBezTo>
                  <a:lnTo>
                    <a:pt x="8979" y="7467"/>
                  </a:lnTo>
                  <a:cubicBezTo>
                    <a:pt x="9106" y="7593"/>
                    <a:pt x="9106" y="7814"/>
                    <a:pt x="8979" y="7940"/>
                  </a:cubicBezTo>
                  <a:lnTo>
                    <a:pt x="8003" y="8916"/>
                  </a:lnTo>
                  <a:cubicBezTo>
                    <a:pt x="7940" y="8979"/>
                    <a:pt x="7845" y="9011"/>
                    <a:pt x="7755" y="9011"/>
                  </a:cubicBezTo>
                  <a:cubicBezTo>
                    <a:pt x="7664" y="9011"/>
                    <a:pt x="7578" y="8979"/>
                    <a:pt x="7530" y="8916"/>
                  </a:cubicBezTo>
                  <a:lnTo>
                    <a:pt x="7152" y="8570"/>
                  </a:lnTo>
                  <a:cubicBezTo>
                    <a:pt x="7089" y="8601"/>
                    <a:pt x="6963" y="8664"/>
                    <a:pt x="6900" y="8696"/>
                  </a:cubicBezTo>
                  <a:lnTo>
                    <a:pt x="6900" y="9200"/>
                  </a:lnTo>
                  <a:cubicBezTo>
                    <a:pt x="6900" y="9389"/>
                    <a:pt x="6743" y="9547"/>
                    <a:pt x="6522" y="9547"/>
                  </a:cubicBezTo>
                  <a:lnTo>
                    <a:pt x="5167" y="9547"/>
                  </a:lnTo>
                  <a:cubicBezTo>
                    <a:pt x="4947" y="9547"/>
                    <a:pt x="4789" y="9389"/>
                    <a:pt x="4789" y="9200"/>
                  </a:cubicBezTo>
                  <a:lnTo>
                    <a:pt x="4789" y="8696"/>
                  </a:lnTo>
                  <a:cubicBezTo>
                    <a:pt x="4695" y="8664"/>
                    <a:pt x="4600" y="8601"/>
                    <a:pt x="4537" y="8570"/>
                  </a:cubicBezTo>
                  <a:lnTo>
                    <a:pt x="4159" y="8916"/>
                  </a:lnTo>
                  <a:cubicBezTo>
                    <a:pt x="4112" y="8979"/>
                    <a:pt x="4025" y="9011"/>
                    <a:pt x="3935" y="9011"/>
                  </a:cubicBezTo>
                  <a:cubicBezTo>
                    <a:pt x="3844" y="9011"/>
                    <a:pt x="3750" y="8979"/>
                    <a:pt x="3687" y="8916"/>
                  </a:cubicBezTo>
                  <a:lnTo>
                    <a:pt x="2710" y="7940"/>
                  </a:lnTo>
                  <a:cubicBezTo>
                    <a:pt x="2584" y="7814"/>
                    <a:pt x="2584" y="7593"/>
                    <a:pt x="2710" y="7467"/>
                  </a:cubicBezTo>
                  <a:lnTo>
                    <a:pt x="3057" y="7121"/>
                  </a:lnTo>
                  <a:cubicBezTo>
                    <a:pt x="3025" y="7026"/>
                    <a:pt x="2994" y="6932"/>
                    <a:pt x="2962" y="6837"/>
                  </a:cubicBezTo>
                  <a:lnTo>
                    <a:pt x="2426" y="6837"/>
                  </a:lnTo>
                  <a:cubicBezTo>
                    <a:pt x="2237" y="6837"/>
                    <a:pt x="2080" y="6680"/>
                    <a:pt x="2080" y="6491"/>
                  </a:cubicBezTo>
                  <a:lnTo>
                    <a:pt x="2080" y="5104"/>
                  </a:lnTo>
                  <a:cubicBezTo>
                    <a:pt x="2080" y="4915"/>
                    <a:pt x="2237" y="4758"/>
                    <a:pt x="2426" y="4758"/>
                  </a:cubicBezTo>
                  <a:lnTo>
                    <a:pt x="2962" y="4758"/>
                  </a:lnTo>
                  <a:cubicBezTo>
                    <a:pt x="2994" y="4632"/>
                    <a:pt x="3025" y="4569"/>
                    <a:pt x="3057" y="4474"/>
                  </a:cubicBezTo>
                  <a:lnTo>
                    <a:pt x="2710" y="4128"/>
                  </a:lnTo>
                  <a:cubicBezTo>
                    <a:pt x="2584" y="4002"/>
                    <a:pt x="2584" y="3781"/>
                    <a:pt x="2710" y="3655"/>
                  </a:cubicBezTo>
                  <a:lnTo>
                    <a:pt x="3687" y="2678"/>
                  </a:lnTo>
                  <a:cubicBezTo>
                    <a:pt x="3750" y="2615"/>
                    <a:pt x="3844" y="2584"/>
                    <a:pt x="3935" y="2584"/>
                  </a:cubicBezTo>
                  <a:cubicBezTo>
                    <a:pt x="4025" y="2584"/>
                    <a:pt x="4112" y="2615"/>
                    <a:pt x="4159" y="2678"/>
                  </a:cubicBezTo>
                  <a:lnTo>
                    <a:pt x="4537" y="3025"/>
                  </a:lnTo>
                  <a:cubicBezTo>
                    <a:pt x="4600" y="2994"/>
                    <a:pt x="4726" y="2962"/>
                    <a:pt x="4789" y="2899"/>
                  </a:cubicBezTo>
                  <a:lnTo>
                    <a:pt x="4789" y="2395"/>
                  </a:lnTo>
                  <a:cubicBezTo>
                    <a:pt x="4789" y="2206"/>
                    <a:pt x="4947" y="2048"/>
                    <a:pt x="5167" y="2048"/>
                  </a:cubicBezTo>
                  <a:close/>
                  <a:moveTo>
                    <a:pt x="5829" y="1"/>
                  </a:moveTo>
                  <a:cubicBezTo>
                    <a:pt x="2647" y="1"/>
                    <a:pt x="1" y="2647"/>
                    <a:pt x="1" y="5829"/>
                  </a:cubicBezTo>
                  <a:cubicBezTo>
                    <a:pt x="1" y="6837"/>
                    <a:pt x="284" y="7877"/>
                    <a:pt x="820" y="8790"/>
                  </a:cubicBezTo>
                  <a:lnTo>
                    <a:pt x="32" y="11185"/>
                  </a:lnTo>
                  <a:cubicBezTo>
                    <a:pt x="1" y="11311"/>
                    <a:pt x="32" y="11468"/>
                    <a:pt x="127" y="11531"/>
                  </a:cubicBezTo>
                  <a:cubicBezTo>
                    <a:pt x="174" y="11602"/>
                    <a:pt x="274" y="11638"/>
                    <a:pt x="375" y="11638"/>
                  </a:cubicBezTo>
                  <a:cubicBezTo>
                    <a:pt x="408" y="11638"/>
                    <a:pt x="442" y="11634"/>
                    <a:pt x="473" y="11626"/>
                  </a:cubicBezTo>
                  <a:lnTo>
                    <a:pt x="2868" y="10838"/>
                  </a:lnTo>
                  <a:cubicBezTo>
                    <a:pt x="3781" y="11374"/>
                    <a:pt x="4789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57" y="2584"/>
                    <a:pt x="9011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4" name="Google Shape;6474;p53"/>
            <p:cNvSpPr/>
            <p:nvPr/>
          </p:nvSpPr>
          <p:spPr>
            <a:xfrm>
              <a:off x="-34644175" y="36809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6" y="2048"/>
                    <a:pt x="2048" y="1576"/>
                    <a:pt x="2048" y="1040"/>
                  </a:cubicBezTo>
                  <a:cubicBezTo>
                    <a:pt x="2048" y="441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475" name="Google Shape;6475;p53"/>
          <p:cNvSpPr/>
          <p:nvPr/>
        </p:nvSpPr>
        <p:spPr>
          <a:xfrm>
            <a:off x="3058111" y="5180135"/>
            <a:ext cx="445375" cy="445336"/>
          </a:xfrm>
          <a:custGeom>
            <a:avLst/>
            <a:gdLst/>
            <a:ahLst/>
            <a:cxnLst/>
            <a:rect l="l" t="t" r="r" b="b"/>
            <a:pathLst>
              <a:path w="11658" h="11657" extrusionOk="0">
                <a:moveTo>
                  <a:pt x="5955" y="1733"/>
                </a:moveTo>
                <a:cubicBezTo>
                  <a:pt x="7089" y="1733"/>
                  <a:pt x="8003" y="2647"/>
                  <a:pt x="8003" y="3781"/>
                </a:cubicBezTo>
                <a:cubicBezTo>
                  <a:pt x="7877" y="4442"/>
                  <a:pt x="7562" y="5041"/>
                  <a:pt x="7058" y="5419"/>
                </a:cubicBezTo>
                <a:cubicBezTo>
                  <a:pt x="6837" y="5577"/>
                  <a:pt x="6522" y="5892"/>
                  <a:pt x="6522" y="6333"/>
                </a:cubicBezTo>
                <a:lnTo>
                  <a:pt x="6522" y="6522"/>
                </a:lnTo>
                <a:cubicBezTo>
                  <a:pt x="6522" y="6931"/>
                  <a:pt x="6207" y="7215"/>
                  <a:pt x="5861" y="7215"/>
                </a:cubicBezTo>
                <a:cubicBezTo>
                  <a:pt x="5482" y="7215"/>
                  <a:pt x="5199" y="6900"/>
                  <a:pt x="5199" y="6522"/>
                </a:cubicBezTo>
                <a:lnTo>
                  <a:pt x="5199" y="6333"/>
                </a:lnTo>
                <a:cubicBezTo>
                  <a:pt x="5199" y="5577"/>
                  <a:pt x="5577" y="4852"/>
                  <a:pt x="6302" y="4316"/>
                </a:cubicBezTo>
                <a:cubicBezTo>
                  <a:pt x="6491" y="4190"/>
                  <a:pt x="6585" y="4001"/>
                  <a:pt x="6585" y="3781"/>
                </a:cubicBezTo>
                <a:cubicBezTo>
                  <a:pt x="6585" y="3371"/>
                  <a:pt x="6270" y="3119"/>
                  <a:pt x="5892" y="3119"/>
                </a:cubicBezTo>
                <a:cubicBezTo>
                  <a:pt x="5514" y="3119"/>
                  <a:pt x="5230" y="3434"/>
                  <a:pt x="5230" y="3781"/>
                </a:cubicBezTo>
                <a:cubicBezTo>
                  <a:pt x="5230" y="4159"/>
                  <a:pt x="4915" y="4442"/>
                  <a:pt x="4569" y="4442"/>
                </a:cubicBezTo>
                <a:cubicBezTo>
                  <a:pt x="4191" y="4442"/>
                  <a:pt x="3907" y="4127"/>
                  <a:pt x="3907" y="3781"/>
                </a:cubicBezTo>
                <a:cubicBezTo>
                  <a:pt x="3907" y="2647"/>
                  <a:pt x="4821" y="1733"/>
                  <a:pt x="5955" y="1733"/>
                </a:cubicBezTo>
                <a:close/>
                <a:moveTo>
                  <a:pt x="5829" y="8570"/>
                </a:moveTo>
                <a:cubicBezTo>
                  <a:pt x="6176" y="8570"/>
                  <a:pt x="6491" y="8885"/>
                  <a:pt x="6491" y="9263"/>
                </a:cubicBezTo>
                <a:cubicBezTo>
                  <a:pt x="6491" y="9641"/>
                  <a:pt x="6207" y="9924"/>
                  <a:pt x="5829" y="9924"/>
                </a:cubicBezTo>
                <a:cubicBezTo>
                  <a:pt x="5419" y="9924"/>
                  <a:pt x="5167" y="9609"/>
                  <a:pt x="5167" y="9263"/>
                </a:cubicBezTo>
                <a:cubicBezTo>
                  <a:pt x="5167" y="8853"/>
                  <a:pt x="5482" y="8570"/>
                  <a:pt x="5829" y="8570"/>
                </a:cubicBezTo>
                <a:close/>
                <a:moveTo>
                  <a:pt x="5829" y="0"/>
                </a:moveTo>
                <a:cubicBezTo>
                  <a:pt x="2647" y="0"/>
                  <a:pt x="1" y="2615"/>
                  <a:pt x="1" y="5829"/>
                </a:cubicBezTo>
                <a:cubicBezTo>
                  <a:pt x="1" y="9011"/>
                  <a:pt x="2647" y="11657"/>
                  <a:pt x="5829" y="11657"/>
                </a:cubicBezTo>
                <a:cubicBezTo>
                  <a:pt x="9011" y="11657"/>
                  <a:pt x="11657" y="9011"/>
                  <a:pt x="11657" y="5829"/>
                </a:cubicBezTo>
                <a:cubicBezTo>
                  <a:pt x="11657" y="2647"/>
                  <a:pt x="9011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476" name="Google Shape;6476;p53"/>
          <p:cNvGrpSpPr/>
          <p:nvPr/>
        </p:nvGrpSpPr>
        <p:grpSpPr>
          <a:xfrm>
            <a:off x="5870701" y="4075591"/>
            <a:ext cx="446559" cy="446559"/>
            <a:chOff x="-32927950" y="3227275"/>
            <a:chExt cx="292225" cy="292225"/>
          </a:xfrm>
        </p:grpSpPr>
        <p:sp>
          <p:nvSpPr>
            <p:cNvPr id="6477" name="Google Shape;6477;p53"/>
            <p:cNvSpPr/>
            <p:nvPr/>
          </p:nvSpPr>
          <p:spPr>
            <a:xfrm>
              <a:off x="-32927950" y="3228075"/>
              <a:ext cx="69325" cy="291425"/>
            </a:xfrm>
            <a:custGeom>
              <a:avLst/>
              <a:gdLst/>
              <a:ahLst/>
              <a:cxnLst/>
              <a:rect l="l" t="t" r="r" b="b"/>
              <a:pathLst>
                <a:path w="2773" h="11657" extrusionOk="0">
                  <a:moveTo>
                    <a:pt x="1733" y="0"/>
                  </a:moveTo>
                  <a:cubicBezTo>
                    <a:pt x="1198" y="0"/>
                    <a:pt x="725" y="473"/>
                    <a:pt x="725" y="1040"/>
                  </a:cubicBezTo>
                  <a:lnTo>
                    <a:pt x="725" y="1386"/>
                  </a:lnTo>
                  <a:lnTo>
                    <a:pt x="347" y="1386"/>
                  </a:lnTo>
                  <a:cubicBezTo>
                    <a:pt x="158" y="1386"/>
                    <a:pt x="1" y="1544"/>
                    <a:pt x="1" y="1733"/>
                  </a:cubicBezTo>
                  <a:cubicBezTo>
                    <a:pt x="1" y="1922"/>
                    <a:pt x="158" y="2079"/>
                    <a:pt x="347" y="2079"/>
                  </a:cubicBezTo>
                  <a:lnTo>
                    <a:pt x="725" y="2079"/>
                  </a:lnTo>
                  <a:lnTo>
                    <a:pt x="725" y="3466"/>
                  </a:lnTo>
                  <a:lnTo>
                    <a:pt x="347" y="3466"/>
                  </a:lnTo>
                  <a:cubicBezTo>
                    <a:pt x="158" y="3466"/>
                    <a:pt x="1" y="3623"/>
                    <a:pt x="1" y="3812"/>
                  </a:cubicBezTo>
                  <a:cubicBezTo>
                    <a:pt x="1" y="4033"/>
                    <a:pt x="158" y="4190"/>
                    <a:pt x="347" y="4190"/>
                  </a:cubicBezTo>
                  <a:lnTo>
                    <a:pt x="725" y="4190"/>
                  </a:lnTo>
                  <a:lnTo>
                    <a:pt x="725" y="5608"/>
                  </a:lnTo>
                  <a:lnTo>
                    <a:pt x="347" y="5608"/>
                  </a:lnTo>
                  <a:cubicBezTo>
                    <a:pt x="158" y="5608"/>
                    <a:pt x="1" y="5765"/>
                    <a:pt x="1" y="5954"/>
                  </a:cubicBezTo>
                  <a:cubicBezTo>
                    <a:pt x="1" y="6143"/>
                    <a:pt x="158" y="6301"/>
                    <a:pt x="347" y="6301"/>
                  </a:cubicBezTo>
                  <a:lnTo>
                    <a:pt x="725" y="6301"/>
                  </a:lnTo>
                  <a:lnTo>
                    <a:pt x="725" y="7687"/>
                  </a:lnTo>
                  <a:lnTo>
                    <a:pt x="347" y="7687"/>
                  </a:lnTo>
                  <a:cubicBezTo>
                    <a:pt x="158" y="7687"/>
                    <a:pt x="1" y="7845"/>
                    <a:pt x="1" y="8034"/>
                  </a:cubicBezTo>
                  <a:cubicBezTo>
                    <a:pt x="1" y="8223"/>
                    <a:pt x="158" y="8380"/>
                    <a:pt x="347" y="8380"/>
                  </a:cubicBezTo>
                  <a:lnTo>
                    <a:pt x="725" y="8380"/>
                  </a:lnTo>
                  <a:lnTo>
                    <a:pt x="725" y="9767"/>
                  </a:lnTo>
                  <a:lnTo>
                    <a:pt x="347" y="9767"/>
                  </a:lnTo>
                  <a:lnTo>
                    <a:pt x="347" y="9577"/>
                  </a:lnTo>
                  <a:cubicBezTo>
                    <a:pt x="158" y="9577"/>
                    <a:pt x="1" y="9735"/>
                    <a:pt x="1" y="9924"/>
                  </a:cubicBezTo>
                  <a:cubicBezTo>
                    <a:pt x="1" y="10113"/>
                    <a:pt x="158" y="10271"/>
                    <a:pt x="347" y="10271"/>
                  </a:cubicBezTo>
                  <a:lnTo>
                    <a:pt x="725" y="10271"/>
                  </a:lnTo>
                  <a:lnTo>
                    <a:pt x="725" y="10649"/>
                  </a:lnTo>
                  <a:cubicBezTo>
                    <a:pt x="725" y="11184"/>
                    <a:pt x="1198" y="11657"/>
                    <a:pt x="1733" y="11657"/>
                  </a:cubicBezTo>
                  <a:lnTo>
                    <a:pt x="2773" y="11657"/>
                  </a:lnTo>
                  <a:lnTo>
                    <a:pt x="277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8" name="Google Shape;6478;p53"/>
            <p:cNvSpPr/>
            <p:nvPr/>
          </p:nvSpPr>
          <p:spPr>
            <a:xfrm>
              <a:off x="-32841300" y="3227275"/>
              <a:ext cx="154400" cy="291450"/>
            </a:xfrm>
            <a:custGeom>
              <a:avLst/>
              <a:gdLst/>
              <a:ahLst/>
              <a:cxnLst/>
              <a:rect l="l" t="t" r="r" b="b"/>
              <a:pathLst>
                <a:path w="6176" h="11658" extrusionOk="0">
                  <a:moveTo>
                    <a:pt x="4096" y="2048"/>
                  </a:moveTo>
                  <a:cubicBezTo>
                    <a:pt x="4285" y="2048"/>
                    <a:pt x="4442" y="2206"/>
                    <a:pt x="4442" y="2395"/>
                  </a:cubicBezTo>
                  <a:lnTo>
                    <a:pt x="4442" y="3750"/>
                  </a:lnTo>
                  <a:cubicBezTo>
                    <a:pt x="4442" y="3939"/>
                    <a:pt x="4285" y="4096"/>
                    <a:pt x="4096" y="4096"/>
                  </a:cubicBezTo>
                  <a:lnTo>
                    <a:pt x="3088" y="4096"/>
                  </a:lnTo>
                  <a:lnTo>
                    <a:pt x="3088" y="7562"/>
                  </a:lnTo>
                  <a:lnTo>
                    <a:pt x="4096" y="7562"/>
                  </a:lnTo>
                  <a:cubicBezTo>
                    <a:pt x="4285" y="7562"/>
                    <a:pt x="4442" y="7719"/>
                    <a:pt x="4442" y="7908"/>
                  </a:cubicBezTo>
                  <a:lnTo>
                    <a:pt x="4442" y="9294"/>
                  </a:lnTo>
                  <a:cubicBezTo>
                    <a:pt x="4442" y="9483"/>
                    <a:pt x="4285" y="9641"/>
                    <a:pt x="4096" y="9641"/>
                  </a:cubicBezTo>
                  <a:lnTo>
                    <a:pt x="3088" y="9641"/>
                  </a:lnTo>
                  <a:cubicBezTo>
                    <a:pt x="2332" y="9641"/>
                    <a:pt x="1701" y="9011"/>
                    <a:pt x="1701" y="8255"/>
                  </a:cubicBezTo>
                  <a:lnTo>
                    <a:pt x="1701" y="3435"/>
                  </a:lnTo>
                  <a:cubicBezTo>
                    <a:pt x="1701" y="2678"/>
                    <a:pt x="2332" y="2048"/>
                    <a:pt x="3088" y="2048"/>
                  </a:cubicBezTo>
                  <a:close/>
                  <a:moveTo>
                    <a:pt x="0" y="1"/>
                  </a:moveTo>
                  <a:lnTo>
                    <a:pt x="0" y="11657"/>
                  </a:lnTo>
                  <a:lnTo>
                    <a:pt x="5167" y="11657"/>
                  </a:lnTo>
                  <a:cubicBezTo>
                    <a:pt x="5703" y="11657"/>
                    <a:pt x="6175" y="11185"/>
                    <a:pt x="6175" y="10618"/>
                  </a:cubicBezTo>
                  <a:lnTo>
                    <a:pt x="6175" y="1009"/>
                  </a:lnTo>
                  <a:cubicBezTo>
                    <a:pt x="6175" y="473"/>
                    <a:pt x="5703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79" name="Google Shape;6479;p53"/>
            <p:cNvSpPr/>
            <p:nvPr/>
          </p:nvSpPr>
          <p:spPr>
            <a:xfrm>
              <a:off x="-32669600" y="3261925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1"/>
                  </a:moveTo>
                  <a:lnTo>
                    <a:pt x="0" y="2049"/>
                  </a:lnTo>
                  <a:lnTo>
                    <a:pt x="1355" y="2049"/>
                  </a:lnTo>
                  <a:lnTo>
                    <a:pt x="1355" y="347"/>
                  </a:lnTo>
                  <a:cubicBezTo>
                    <a:pt x="1355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0" name="Google Shape;6480;p53"/>
            <p:cNvSpPr/>
            <p:nvPr/>
          </p:nvSpPr>
          <p:spPr>
            <a:xfrm>
              <a:off x="-32669600" y="3329675"/>
              <a:ext cx="33875" cy="35450"/>
            </a:xfrm>
            <a:custGeom>
              <a:avLst/>
              <a:gdLst/>
              <a:ahLst/>
              <a:cxnLst/>
              <a:rect l="l" t="t" r="r" b="b"/>
              <a:pathLst>
                <a:path w="1355" h="1418" extrusionOk="0">
                  <a:moveTo>
                    <a:pt x="0" y="0"/>
                  </a:moveTo>
                  <a:lnTo>
                    <a:pt x="0" y="1418"/>
                  </a:lnTo>
                  <a:lnTo>
                    <a:pt x="1355" y="1418"/>
                  </a:ln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1" name="Google Shape;6481;p53"/>
            <p:cNvSpPr/>
            <p:nvPr/>
          </p:nvSpPr>
          <p:spPr>
            <a:xfrm>
              <a:off x="-32669600" y="3381650"/>
              <a:ext cx="33875" cy="51225"/>
            </a:xfrm>
            <a:custGeom>
              <a:avLst/>
              <a:gdLst/>
              <a:ahLst/>
              <a:cxnLst/>
              <a:rect l="l" t="t" r="r" b="b"/>
              <a:pathLst>
                <a:path w="1355" h="2049" extrusionOk="0">
                  <a:moveTo>
                    <a:pt x="0" y="0"/>
                  </a:moveTo>
                  <a:lnTo>
                    <a:pt x="0" y="2048"/>
                  </a:lnTo>
                  <a:lnTo>
                    <a:pt x="1008" y="2048"/>
                  </a:lnTo>
                  <a:cubicBezTo>
                    <a:pt x="1197" y="2048"/>
                    <a:pt x="1355" y="1891"/>
                    <a:pt x="1355" y="1702"/>
                  </a:cubicBezTo>
                  <a:lnTo>
                    <a:pt x="135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2" name="Google Shape;6482;p53"/>
          <p:cNvGrpSpPr/>
          <p:nvPr/>
        </p:nvGrpSpPr>
        <p:grpSpPr>
          <a:xfrm>
            <a:off x="5870090" y="4631623"/>
            <a:ext cx="447781" cy="445375"/>
            <a:chOff x="-32927950" y="3586425"/>
            <a:chExt cx="293025" cy="291450"/>
          </a:xfrm>
        </p:grpSpPr>
        <p:sp>
          <p:nvSpPr>
            <p:cNvPr id="6483" name="Google Shape;6483;p53"/>
            <p:cNvSpPr/>
            <p:nvPr/>
          </p:nvSpPr>
          <p:spPr>
            <a:xfrm>
              <a:off x="-32927950" y="3843975"/>
              <a:ext cx="293025" cy="33900"/>
            </a:xfrm>
            <a:custGeom>
              <a:avLst/>
              <a:gdLst/>
              <a:ahLst/>
              <a:cxnLst/>
              <a:rect l="l" t="t" r="r" b="b"/>
              <a:pathLst>
                <a:path w="11721" h="1356" extrusionOk="0">
                  <a:moveTo>
                    <a:pt x="662" y="1"/>
                  </a:moveTo>
                  <a:cubicBezTo>
                    <a:pt x="284" y="1"/>
                    <a:pt x="1" y="316"/>
                    <a:pt x="1" y="662"/>
                  </a:cubicBezTo>
                  <a:lnTo>
                    <a:pt x="1" y="1009"/>
                  </a:lnTo>
                  <a:cubicBezTo>
                    <a:pt x="1" y="1198"/>
                    <a:pt x="158" y="1355"/>
                    <a:pt x="347" y="1355"/>
                  </a:cubicBezTo>
                  <a:lnTo>
                    <a:pt x="11342" y="1355"/>
                  </a:lnTo>
                  <a:cubicBezTo>
                    <a:pt x="11563" y="1355"/>
                    <a:pt x="11720" y="1198"/>
                    <a:pt x="11720" y="1009"/>
                  </a:cubicBezTo>
                  <a:lnTo>
                    <a:pt x="11720" y="694"/>
                  </a:lnTo>
                  <a:cubicBezTo>
                    <a:pt x="11689" y="316"/>
                    <a:pt x="11374" y="1"/>
                    <a:pt x="109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4" name="Google Shape;6484;p53"/>
            <p:cNvSpPr/>
            <p:nvPr/>
          </p:nvSpPr>
          <p:spPr>
            <a:xfrm>
              <a:off x="-32872025" y="3723475"/>
              <a:ext cx="180400" cy="52000"/>
            </a:xfrm>
            <a:custGeom>
              <a:avLst/>
              <a:gdLst/>
              <a:ahLst/>
              <a:cxnLst/>
              <a:rect l="l" t="t" r="r" b="b"/>
              <a:pathLst>
                <a:path w="7216" h="2080" extrusionOk="0">
                  <a:moveTo>
                    <a:pt x="757" y="1"/>
                  </a:moveTo>
                  <a:lnTo>
                    <a:pt x="0" y="2080"/>
                  </a:lnTo>
                  <a:lnTo>
                    <a:pt x="7215" y="2080"/>
                  </a:lnTo>
                  <a:lnTo>
                    <a:pt x="65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5" name="Google Shape;6485;p53"/>
            <p:cNvSpPr/>
            <p:nvPr/>
          </p:nvSpPr>
          <p:spPr>
            <a:xfrm>
              <a:off x="-32890150" y="3792775"/>
              <a:ext cx="217425" cy="33900"/>
            </a:xfrm>
            <a:custGeom>
              <a:avLst/>
              <a:gdLst/>
              <a:ahLst/>
              <a:cxnLst/>
              <a:rect l="l" t="t" r="r" b="b"/>
              <a:pathLst>
                <a:path w="8697" h="1356" extrusionOk="0">
                  <a:moveTo>
                    <a:pt x="505" y="1"/>
                  </a:moveTo>
                  <a:lnTo>
                    <a:pt x="1" y="1356"/>
                  </a:lnTo>
                  <a:lnTo>
                    <a:pt x="8696" y="1356"/>
                  </a:lnTo>
                  <a:lnTo>
                    <a:pt x="822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6" name="Google Shape;6486;p53"/>
            <p:cNvSpPr/>
            <p:nvPr/>
          </p:nvSpPr>
          <p:spPr>
            <a:xfrm>
              <a:off x="-32822400" y="3586425"/>
              <a:ext cx="82725" cy="52800"/>
            </a:xfrm>
            <a:custGeom>
              <a:avLst/>
              <a:gdLst/>
              <a:ahLst/>
              <a:cxnLst/>
              <a:rect l="l" t="t" r="r" b="b"/>
              <a:pathLst>
                <a:path w="3309" h="2112" extrusionOk="0">
                  <a:moveTo>
                    <a:pt x="1639" y="1"/>
                  </a:moveTo>
                  <a:cubicBezTo>
                    <a:pt x="1103" y="1"/>
                    <a:pt x="599" y="379"/>
                    <a:pt x="441" y="883"/>
                  </a:cubicBezTo>
                  <a:lnTo>
                    <a:pt x="0" y="2112"/>
                  </a:lnTo>
                  <a:lnTo>
                    <a:pt x="3308" y="2112"/>
                  </a:lnTo>
                  <a:lnTo>
                    <a:pt x="2867" y="883"/>
                  </a:lnTo>
                  <a:cubicBezTo>
                    <a:pt x="2678" y="316"/>
                    <a:pt x="2206" y="1"/>
                    <a:pt x="163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87" name="Google Shape;6487;p53"/>
            <p:cNvSpPr/>
            <p:nvPr/>
          </p:nvSpPr>
          <p:spPr>
            <a:xfrm>
              <a:off x="-32846825" y="3655750"/>
              <a:ext cx="131550" cy="51200"/>
            </a:xfrm>
            <a:custGeom>
              <a:avLst/>
              <a:gdLst/>
              <a:ahLst/>
              <a:cxnLst/>
              <a:rect l="l" t="t" r="r" b="b"/>
              <a:pathLst>
                <a:path w="5262" h="2048" extrusionOk="0">
                  <a:moveTo>
                    <a:pt x="694" y="0"/>
                  </a:moveTo>
                  <a:lnTo>
                    <a:pt x="1" y="2048"/>
                  </a:lnTo>
                  <a:lnTo>
                    <a:pt x="5262" y="2048"/>
                  </a:lnTo>
                  <a:lnTo>
                    <a:pt x="450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88" name="Google Shape;6488;p53"/>
          <p:cNvGrpSpPr/>
          <p:nvPr/>
        </p:nvGrpSpPr>
        <p:grpSpPr>
          <a:xfrm>
            <a:off x="5870701" y="5178675"/>
            <a:ext cx="446559" cy="447781"/>
            <a:chOff x="-32927950" y="3944800"/>
            <a:chExt cx="292225" cy="293025"/>
          </a:xfrm>
        </p:grpSpPr>
        <p:sp>
          <p:nvSpPr>
            <p:cNvPr id="6489" name="Google Shape;6489;p53"/>
            <p:cNvSpPr/>
            <p:nvPr/>
          </p:nvSpPr>
          <p:spPr>
            <a:xfrm>
              <a:off x="-32927950" y="3944800"/>
              <a:ext cx="69325" cy="292225"/>
            </a:xfrm>
            <a:custGeom>
              <a:avLst/>
              <a:gdLst/>
              <a:ahLst/>
              <a:cxnLst/>
              <a:rect l="l" t="t" r="r" b="b"/>
              <a:pathLst>
                <a:path w="2773" h="11689" extrusionOk="0">
                  <a:moveTo>
                    <a:pt x="1418" y="0"/>
                  </a:moveTo>
                  <a:cubicBezTo>
                    <a:pt x="1072" y="0"/>
                    <a:pt x="757" y="315"/>
                    <a:pt x="757" y="662"/>
                  </a:cubicBezTo>
                  <a:lnTo>
                    <a:pt x="757" y="9578"/>
                  </a:lnTo>
                  <a:cubicBezTo>
                    <a:pt x="757" y="9830"/>
                    <a:pt x="914" y="10050"/>
                    <a:pt x="1103" y="10176"/>
                  </a:cubicBezTo>
                  <a:lnTo>
                    <a:pt x="1103" y="10996"/>
                  </a:lnTo>
                  <a:lnTo>
                    <a:pt x="347" y="10996"/>
                  </a:lnTo>
                  <a:cubicBezTo>
                    <a:pt x="158" y="10996"/>
                    <a:pt x="1" y="11153"/>
                    <a:pt x="1" y="11342"/>
                  </a:cubicBezTo>
                  <a:cubicBezTo>
                    <a:pt x="1" y="11531"/>
                    <a:pt x="158" y="11689"/>
                    <a:pt x="347" y="11689"/>
                  </a:cubicBezTo>
                  <a:lnTo>
                    <a:pt x="2395" y="11689"/>
                  </a:lnTo>
                  <a:cubicBezTo>
                    <a:pt x="2616" y="11689"/>
                    <a:pt x="2773" y="11531"/>
                    <a:pt x="2773" y="11342"/>
                  </a:cubicBezTo>
                  <a:cubicBezTo>
                    <a:pt x="2773" y="11153"/>
                    <a:pt x="2616" y="10996"/>
                    <a:pt x="2395" y="10996"/>
                  </a:cubicBezTo>
                  <a:lnTo>
                    <a:pt x="1733" y="10996"/>
                  </a:lnTo>
                  <a:lnTo>
                    <a:pt x="1733" y="10176"/>
                  </a:lnTo>
                  <a:cubicBezTo>
                    <a:pt x="1922" y="10050"/>
                    <a:pt x="2080" y="9861"/>
                    <a:pt x="2080" y="9578"/>
                  </a:cubicBezTo>
                  <a:lnTo>
                    <a:pt x="2080" y="662"/>
                  </a:lnTo>
                  <a:cubicBezTo>
                    <a:pt x="2080" y="284"/>
                    <a:pt x="1765" y="0"/>
                    <a:pt x="14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0" name="Google Shape;6490;p53"/>
            <p:cNvSpPr/>
            <p:nvPr/>
          </p:nvSpPr>
          <p:spPr>
            <a:xfrm>
              <a:off x="-32720800" y="4057425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190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1" name="Google Shape;6491;p53"/>
            <p:cNvSpPr/>
            <p:nvPr/>
          </p:nvSpPr>
          <p:spPr>
            <a:xfrm>
              <a:off x="-32720800" y="4099950"/>
              <a:ext cx="85075" cy="25225"/>
            </a:xfrm>
            <a:custGeom>
              <a:avLst/>
              <a:gdLst/>
              <a:ahLst/>
              <a:cxnLst/>
              <a:rect l="l" t="t" r="r" b="b"/>
              <a:pathLst>
                <a:path w="3403" h="1009" extrusionOk="0">
                  <a:moveTo>
                    <a:pt x="505" y="1"/>
                  </a:moveTo>
                  <a:cubicBezTo>
                    <a:pt x="221" y="1"/>
                    <a:pt x="0" y="221"/>
                    <a:pt x="0" y="505"/>
                  </a:cubicBezTo>
                  <a:cubicBezTo>
                    <a:pt x="0" y="788"/>
                    <a:pt x="221" y="1009"/>
                    <a:pt x="505" y="1009"/>
                  </a:cubicBezTo>
                  <a:lnTo>
                    <a:pt x="2899" y="1009"/>
                  </a:lnTo>
                  <a:cubicBezTo>
                    <a:pt x="3182" y="1009"/>
                    <a:pt x="3403" y="788"/>
                    <a:pt x="3403" y="505"/>
                  </a:cubicBezTo>
                  <a:cubicBezTo>
                    <a:pt x="3403" y="221"/>
                    <a:pt x="3182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2" name="Google Shape;6492;p53"/>
            <p:cNvSpPr/>
            <p:nvPr/>
          </p:nvSpPr>
          <p:spPr>
            <a:xfrm>
              <a:off x="-32720800" y="414170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1"/>
                  </a:moveTo>
                  <a:cubicBezTo>
                    <a:pt x="221" y="1"/>
                    <a:pt x="0" y="253"/>
                    <a:pt x="0" y="536"/>
                  </a:cubicBezTo>
                  <a:cubicBezTo>
                    <a:pt x="0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58" y="1040"/>
                    <a:pt x="2710" y="788"/>
                    <a:pt x="2710" y="536"/>
                  </a:cubicBezTo>
                  <a:cubicBezTo>
                    <a:pt x="2710" y="253"/>
                    <a:pt x="2521" y="1"/>
                    <a:pt x="22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3" name="Google Shape;6493;p53"/>
            <p:cNvSpPr/>
            <p:nvPr/>
          </p:nvSpPr>
          <p:spPr>
            <a:xfrm>
              <a:off x="-32754675" y="3944800"/>
              <a:ext cx="51225" cy="52000"/>
            </a:xfrm>
            <a:custGeom>
              <a:avLst/>
              <a:gdLst/>
              <a:ahLst/>
              <a:cxnLst/>
              <a:rect l="l" t="t" r="r" b="b"/>
              <a:pathLst>
                <a:path w="2049" h="2080" extrusionOk="0">
                  <a:moveTo>
                    <a:pt x="1702" y="0"/>
                  </a:moveTo>
                  <a:cubicBezTo>
                    <a:pt x="757" y="0"/>
                    <a:pt x="1" y="788"/>
                    <a:pt x="1" y="1733"/>
                  </a:cubicBezTo>
                  <a:lnTo>
                    <a:pt x="1" y="2080"/>
                  </a:lnTo>
                  <a:lnTo>
                    <a:pt x="2049" y="2080"/>
                  </a:lnTo>
                  <a:lnTo>
                    <a:pt x="204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4" name="Google Shape;6494;p53"/>
            <p:cNvSpPr/>
            <p:nvPr/>
          </p:nvSpPr>
          <p:spPr>
            <a:xfrm>
              <a:off x="-32687725" y="3944800"/>
              <a:ext cx="34675" cy="55150"/>
            </a:xfrm>
            <a:custGeom>
              <a:avLst/>
              <a:gdLst/>
              <a:ahLst/>
              <a:cxnLst/>
              <a:rect l="l" t="t" r="r" b="b"/>
              <a:pathLst>
                <a:path w="1387" h="2206" extrusionOk="0">
                  <a:moveTo>
                    <a:pt x="1" y="0"/>
                  </a:moveTo>
                  <a:lnTo>
                    <a:pt x="1" y="2111"/>
                  </a:lnTo>
                  <a:lnTo>
                    <a:pt x="883" y="2111"/>
                  </a:lnTo>
                  <a:cubicBezTo>
                    <a:pt x="1072" y="2111"/>
                    <a:pt x="1261" y="2143"/>
                    <a:pt x="1387" y="2206"/>
                  </a:cubicBezTo>
                  <a:lnTo>
                    <a:pt x="1387" y="1040"/>
                  </a:lnTo>
                  <a:cubicBezTo>
                    <a:pt x="1387" y="473"/>
                    <a:pt x="914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5" name="Google Shape;6495;p53"/>
            <p:cNvSpPr/>
            <p:nvPr/>
          </p:nvSpPr>
          <p:spPr>
            <a:xfrm>
              <a:off x="-32860200" y="4014100"/>
              <a:ext cx="207150" cy="153625"/>
            </a:xfrm>
            <a:custGeom>
              <a:avLst/>
              <a:gdLst/>
              <a:ahLst/>
              <a:cxnLst/>
              <a:rect l="l" t="t" r="r" b="b"/>
              <a:pathLst>
                <a:path w="8286" h="6145" extrusionOk="0">
                  <a:moveTo>
                    <a:pt x="0" y="1"/>
                  </a:moveTo>
                  <a:lnTo>
                    <a:pt x="0" y="6144"/>
                  </a:lnTo>
                  <a:lnTo>
                    <a:pt x="378" y="6144"/>
                  </a:lnTo>
                  <a:cubicBezTo>
                    <a:pt x="756" y="6144"/>
                    <a:pt x="1071" y="5892"/>
                    <a:pt x="1260" y="5577"/>
                  </a:cubicBezTo>
                  <a:lnTo>
                    <a:pt x="2016" y="5955"/>
                  </a:lnTo>
                  <a:cubicBezTo>
                    <a:pt x="2268" y="6050"/>
                    <a:pt x="2552" y="6144"/>
                    <a:pt x="2773" y="6144"/>
                  </a:cubicBezTo>
                  <a:lnTo>
                    <a:pt x="3497" y="6144"/>
                  </a:lnTo>
                  <a:lnTo>
                    <a:pt x="3497" y="3057"/>
                  </a:lnTo>
                  <a:cubicBezTo>
                    <a:pt x="3214" y="3309"/>
                    <a:pt x="2867" y="3435"/>
                    <a:pt x="2457" y="3435"/>
                  </a:cubicBezTo>
                  <a:cubicBezTo>
                    <a:pt x="2268" y="3435"/>
                    <a:pt x="2111" y="3277"/>
                    <a:pt x="2111" y="3057"/>
                  </a:cubicBezTo>
                  <a:cubicBezTo>
                    <a:pt x="2111" y="2868"/>
                    <a:pt x="2268" y="2710"/>
                    <a:pt x="2457" y="2710"/>
                  </a:cubicBezTo>
                  <a:cubicBezTo>
                    <a:pt x="3025" y="2710"/>
                    <a:pt x="3497" y="2238"/>
                    <a:pt x="3497" y="1702"/>
                  </a:cubicBezTo>
                  <a:lnTo>
                    <a:pt x="3497" y="1009"/>
                  </a:lnTo>
                  <a:lnTo>
                    <a:pt x="7782" y="1009"/>
                  </a:lnTo>
                  <a:cubicBezTo>
                    <a:pt x="8065" y="1009"/>
                    <a:pt x="8286" y="788"/>
                    <a:pt x="8286" y="505"/>
                  </a:cubicBezTo>
                  <a:cubicBezTo>
                    <a:pt x="8286" y="221"/>
                    <a:pt x="8065" y="1"/>
                    <a:pt x="7782" y="1"/>
                  </a:cubicBezTo>
                  <a:lnTo>
                    <a:pt x="3560" y="1"/>
                  </a:lnTo>
                  <a:cubicBezTo>
                    <a:pt x="3308" y="1"/>
                    <a:pt x="2899" y="158"/>
                    <a:pt x="2583" y="442"/>
                  </a:cubicBezTo>
                  <a:cubicBezTo>
                    <a:pt x="2426" y="599"/>
                    <a:pt x="2205" y="662"/>
                    <a:pt x="1985" y="662"/>
                  </a:cubicBezTo>
                  <a:lnTo>
                    <a:pt x="1323" y="662"/>
                  </a:lnTo>
                  <a:cubicBezTo>
                    <a:pt x="1166" y="284"/>
                    <a:pt x="788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6" name="Google Shape;6496;p53"/>
            <p:cNvSpPr/>
            <p:nvPr/>
          </p:nvSpPr>
          <p:spPr>
            <a:xfrm>
              <a:off x="-32755450" y="4055850"/>
              <a:ext cx="51200" cy="181175"/>
            </a:xfrm>
            <a:custGeom>
              <a:avLst/>
              <a:gdLst/>
              <a:ahLst/>
              <a:cxnLst/>
              <a:rect l="l" t="t" r="r" b="b"/>
              <a:pathLst>
                <a:path w="2048" h="7247" extrusionOk="0">
                  <a:moveTo>
                    <a:pt x="0" y="1"/>
                  </a:moveTo>
                  <a:lnTo>
                    <a:pt x="0" y="64"/>
                  </a:lnTo>
                  <a:lnTo>
                    <a:pt x="0" y="5514"/>
                  </a:lnTo>
                  <a:cubicBezTo>
                    <a:pt x="0" y="6459"/>
                    <a:pt x="756" y="7247"/>
                    <a:pt x="1701" y="7247"/>
                  </a:cubicBezTo>
                  <a:lnTo>
                    <a:pt x="2048" y="7247"/>
                  </a:lnTo>
                  <a:lnTo>
                    <a:pt x="2048" y="5167"/>
                  </a:lnTo>
                  <a:lnTo>
                    <a:pt x="1891" y="5167"/>
                  </a:lnTo>
                  <a:cubicBezTo>
                    <a:pt x="1229" y="5167"/>
                    <a:pt x="725" y="4632"/>
                    <a:pt x="725" y="4002"/>
                  </a:cubicBezTo>
                  <a:cubicBezTo>
                    <a:pt x="725" y="3624"/>
                    <a:pt x="882" y="3372"/>
                    <a:pt x="1071" y="3120"/>
                  </a:cubicBezTo>
                  <a:cubicBezTo>
                    <a:pt x="819" y="2899"/>
                    <a:pt x="725" y="2615"/>
                    <a:pt x="725" y="2269"/>
                  </a:cubicBezTo>
                  <a:cubicBezTo>
                    <a:pt x="725" y="1922"/>
                    <a:pt x="882" y="1639"/>
                    <a:pt x="1071" y="1387"/>
                  </a:cubicBezTo>
                  <a:cubicBezTo>
                    <a:pt x="819" y="1166"/>
                    <a:pt x="725" y="883"/>
                    <a:pt x="725" y="536"/>
                  </a:cubicBezTo>
                  <a:cubicBezTo>
                    <a:pt x="725" y="316"/>
                    <a:pt x="756" y="190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497" name="Google Shape;6497;p53"/>
            <p:cNvSpPr/>
            <p:nvPr/>
          </p:nvSpPr>
          <p:spPr>
            <a:xfrm>
              <a:off x="-32686925" y="4182650"/>
              <a:ext cx="34675" cy="55175"/>
            </a:xfrm>
            <a:custGeom>
              <a:avLst/>
              <a:gdLst/>
              <a:ahLst/>
              <a:cxnLst/>
              <a:rect l="l" t="t" r="r" b="b"/>
              <a:pathLst>
                <a:path w="1387" h="2207" extrusionOk="0">
                  <a:moveTo>
                    <a:pt x="1386" y="1"/>
                  </a:moveTo>
                  <a:cubicBezTo>
                    <a:pt x="1229" y="64"/>
                    <a:pt x="1071" y="95"/>
                    <a:pt x="882" y="95"/>
                  </a:cubicBezTo>
                  <a:lnTo>
                    <a:pt x="0" y="95"/>
                  </a:lnTo>
                  <a:lnTo>
                    <a:pt x="0" y="2206"/>
                  </a:lnTo>
                  <a:lnTo>
                    <a:pt x="378" y="2206"/>
                  </a:lnTo>
                  <a:cubicBezTo>
                    <a:pt x="914" y="2206"/>
                    <a:pt x="1386" y="1734"/>
                    <a:pt x="1386" y="1167"/>
                  </a:cubicBezTo>
                  <a:lnTo>
                    <a:pt x="138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498" name="Google Shape;6498;p53"/>
          <p:cNvGrpSpPr/>
          <p:nvPr/>
        </p:nvGrpSpPr>
        <p:grpSpPr>
          <a:xfrm>
            <a:off x="8677599" y="4076033"/>
            <a:ext cx="446559" cy="445680"/>
            <a:chOff x="-31094350" y="3194000"/>
            <a:chExt cx="292225" cy="291650"/>
          </a:xfrm>
        </p:grpSpPr>
        <p:sp>
          <p:nvSpPr>
            <p:cNvPr id="6499" name="Google Shape;6499;p53"/>
            <p:cNvSpPr/>
            <p:nvPr/>
          </p:nvSpPr>
          <p:spPr>
            <a:xfrm>
              <a:off x="-31033700" y="3194000"/>
              <a:ext cx="103200" cy="34100"/>
            </a:xfrm>
            <a:custGeom>
              <a:avLst/>
              <a:gdLst/>
              <a:ahLst/>
              <a:cxnLst/>
              <a:rect l="l" t="t" r="r" b="b"/>
              <a:pathLst>
                <a:path w="4128" h="1364" extrusionOk="0">
                  <a:moveTo>
                    <a:pt x="645" y="0"/>
                  </a:moveTo>
                  <a:cubicBezTo>
                    <a:pt x="263" y="0"/>
                    <a:pt x="0" y="296"/>
                    <a:pt x="0" y="670"/>
                  </a:cubicBezTo>
                  <a:lnTo>
                    <a:pt x="0" y="1016"/>
                  </a:lnTo>
                  <a:cubicBezTo>
                    <a:pt x="0" y="1205"/>
                    <a:pt x="158" y="1363"/>
                    <a:pt x="347" y="1363"/>
                  </a:cubicBezTo>
                  <a:lnTo>
                    <a:pt x="3781" y="1363"/>
                  </a:lnTo>
                  <a:cubicBezTo>
                    <a:pt x="3970" y="1363"/>
                    <a:pt x="4127" y="1205"/>
                    <a:pt x="4127" y="1016"/>
                  </a:cubicBezTo>
                  <a:lnTo>
                    <a:pt x="4127" y="670"/>
                  </a:lnTo>
                  <a:cubicBezTo>
                    <a:pt x="4127" y="260"/>
                    <a:pt x="3812" y="8"/>
                    <a:pt x="3466" y="8"/>
                  </a:cubicBezTo>
                  <a:lnTo>
                    <a:pt x="756" y="8"/>
                  </a:lnTo>
                  <a:cubicBezTo>
                    <a:pt x="718" y="3"/>
                    <a:pt x="681" y="0"/>
                    <a:pt x="6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0" name="Google Shape;6500;p53"/>
            <p:cNvSpPr/>
            <p:nvPr/>
          </p:nvSpPr>
          <p:spPr>
            <a:xfrm>
              <a:off x="-31042375" y="3346200"/>
              <a:ext cx="16550" cy="18150"/>
            </a:xfrm>
            <a:custGeom>
              <a:avLst/>
              <a:gdLst/>
              <a:ahLst/>
              <a:cxnLst/>
              <a:rect l="l" t="t" r="r" b="b"/>
              <a:pathLst>
                <a:path w="662" h="726" extrusionOk="0">
                  <a:moveTo>
                    <a:pt x="1" y="1"/>
                  </a:moveTo>
                  <a:lnTo>
                    <a:pt x="1" y="725"/>
                  </a:lnTo>
                  <a:lnTo>
                    <a:pt x="662" y="725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1" name="Google Shape;6501;p53"/>
            <p:cNvSpPr/>
            <p:nvPr/>
          </p:nvSpPr>
          <p:spPr>
            <a:xfrm>
              <a:off x="-31042375" y="3278475"/>
              <a:ext cx="16550" cy="16550"/>
            </a:xfrm>
            <a:custGeom>
              <a:avLst/>
              <a:gdLst/>
              <a:ahLst/>
              <a:cxnLst/>
              <a:rect l="l" t="t" r="r" b="b"/>
              <a:pathLst>
                <a:path w="662" h="662" extrusionOk="0">
                  <a:moveTo>
                    <a:pt x="1" y="0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2" name="Google Shape;6502;p53"/>
            <p:cNvSpPr/>
            <p:nvPr/>
          </p:nvSpPr>
          <p:spPr>
            <a:xfrm>
              <a:off x="-31042375" y="3416300"/>
              <a:ext cx="16550" cy="16575"/>
            </a:xfrm>
            <a:custGeom>
              <a:avLst/>
              <a:gdLst/>
              <a:ahLst/>
              <a:cxnLst/>
              <a:rect l="l" t="t" r="r" b="b"/>
              <a:pathLst>
                <a:path w="662" h="663" extrusionOk="0">
                  <a:moveTo>
                    <a:pt x="1" y="1"/>
                  </a:moveTo>
                  <a:lnTo>
                    <a:pt x="1" y="662"/>
                  </a:lnTo>
                  <a:lnTo>
                    <a:pt x="662" y="662"/>
                  </a:ln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3" name="Google Shape;6503;p53"/>
            <p:cNvSpPr/>
            <p:nvPr/>
          </p:nvSpPr>
          <p:spPr>
            <a:xfrm>
              <a:off x="-31094350" y="3210725"/>
              <a:ext cx="222900" cy="274925"/>
            </a:xfrm>
            <a:custGeom>
              <a:avLst/>
              <a:gdLst/>
              <a:ahLst/>
              <a:cxnLst/>
              <a:rect l="l" t="t" r="r" b="b"/>
              <a:pathLst>
                <a:path w="8916" h="10997" extrusionOk="0">
                  <a:moveTo>
                    <a:pt x="7183" y="2049"/>
                  </a:moveTo>
                  <a:cubicBezTo>
                    <a:pt x="7404" y="2049"/>
                    <a:pt x="7561" y="2206"/>
                    <a:pt x="7561" y="2395"/>
                  </a:cubicBezTo>
                  <a:cubicBezTo>
                    <a:pt x="7561" y="2584"/>
                    <a:pt x="7404" y="2742"/>
                    <a:pt x="7183" y="2742"/>
                  </a:cubicBezTo>
                  <a:lnTo>
                    <a:pt x="4474" y="2742"/>
                  </a:lnTo>
                  <a:cubicBezTo>
                    <a:pt x="4285" y="2742"/>
                    <a:pt x="4127" y="2584"/>
                    <a:pt x="4127" y="2395"/>
                  </a:cubicBezTo>
                  <a:cubicBezTo>
                    <a:pt x="4127" y="2206"/>
                    <a:pt x="4285" y="2049"/>
                    <a:pt x="4474" y="2049"/>
                  </a:cubicBezTo>
                  <a:close/>
                  <a:moveTo>
                    <a:pt x="3151" y="2017"/>
                  </a:moveTo>
                  <a:cubicBezTo>
                    <a:pt x="3340" y="2017"/>
                    <a:pt x="3497" y="2175"/>
                    <a:pt x="3497" y="2364"/>
                  </a:cubicBezTo>
                  <a:lnTo>
                    <a:pt x="3497" y="3750"/>
                  </a:lnTo>
                  <a:cubicBezTo>
                    <a:pt x="3497" y="3939"/>
                    <a:pt x="3340" y="4097"/>
                    <a:pt x="3151" y="4097"/>
                  </a:cubicBezTo>
                  <a:lnTo>
                    <a:pt x="1764" y="4097"/>
                  </a:lnTo>
                  <a:cubicBezTo>
                    <a:pt x="1575" y="4097"/>
                    <a:pt x="1418" y="3939"/>
                    <a:pt x="1418" y="3750"/>
                  </a:cubicBezTo>
                  <a:lnTo>
                    <a:pt x="1418" y="2364"/>
                  </a:lnTo>
                  <a:cubicBezTo>
                    <a:pt x="1418" y="2175"/>
                    <a:pt x="1575" y="2017"/>
                    <a:pt x="1764" y="2017"/>
                  </a:cubicBezTo>
                  <a:close/>
                  <a:moveTo>
                    <a:pt x="5860" y="3372"/>
                  </a:moveTo>
                  <a:cubicBezTo>
                    <a:pt x="6049" y="3372"/>
                    <a:pt x="6207" y="3529"/>
                    <a:pt x="6207" y="3750"/>
                  </a:cubicBezTo>
                  <a:cubicBezTo>
                    <a:pt x="6207" y="3939"/>
                    <a:pt x="6049" y="4097"/>
                    <a:pt x="5860" y="4097"/>
                  </a:cubicBezTo>
                  <a:lnTo>
                    <a:pt x="4474" y="4097"/>
                  </a:lnTo>
                  <a:cubicBezTo>
                    <a:pt x="4285" y="4097"/>
                    <a:pt x="4127" y="3939"/>
                    <a:pt x="4127" y="3750"/>
                  </a:cubicBezTo>
                  <a:cubicBezTo>
                    <a:pt x="4127" y="3529"/>
                    <a:pt x="4285" y="3372"/>
                    <a:pt x="4474" y="3372"/>
                  </a:cubicBezTo>
                  <a:close/>
                  <a:moveTo>
                    <a:pt x="7183" y="4758"/>
                  </a:moveTo>
                  <a:cubicBezTo>
                    <a:pt x="7404" y="4758"/>
                    <a:pt x="7561" y="4916"/>
                    <a:pt x="7561" y="5105"/>
                  </a:cubicBezTo>
                  <a:cubicBezTo>
                    <a:pt x="7561" y="5325"/>
                    <a:pt x="7404" y="5483"/>
                    <a:pt x="7183" y="5483"/>
                  </a:cubicBezTo>
                  <a:lnTo>
                    <a:pt x="4474" y="5483"/>
                  </a:lnTo>
                  <a:cubicBezTo>
                    <a:pt x="4285" y="5483"/>
                    <a:pt x="4127" y="5325"/>
                    <a:pt x="4127" y="5105"/>
                  </a:cubicBezTo>
                  <a:cubicBezTo>
                    <a:pt x="4127" y="4916"/>
                    <a:pt x="4285" y="4758"/>
                    <a:pt x="4474" y="4758"/>
                  </a:cubicBezTo>
                  <a:close/>
                  <a:moveTo>
                    <a:pt x="3151" y="4758"/>
                  </a:moveTo>
                  <a:cubicBezTo>
                    <a:pt x="3340" y="4758"/>
                    <a:pt x="3497" y="4916"/>
                    <a:pt x="3497" y="5105"/>
                  </a:cubicBezTo>
                  <a:lnTo>
                    <a:pt x="3497" y="6491"/>
                  </a:lnTo>
                  <a:cubicBezTo>
                    <a:pt x="3497" y="6680"/>
                    <a:pt x="3340" y="6837"/>
                    <a:pt x="3151" y="6837"/>
                  </a:cubicBezTo>
                  <a:lnTo>
                    <a:pt x="1764" y="6837"/>
                  </a:lnTo>
                  <a:cubicBezTo>
                    <a:pt x="1575" y="6837"/>
                    <a:pt x="1418" y="6680"/>
                    <a:pt x="1418" y="6491"/>
                  </a:cubicBezTo>
                  <a:lnTo>
                    <a:pt x="1418" y="5105"/>
                  </a:lnTo>
                  <a:cubicBezTo>
                    <a:pt x="1418" y="4916"/>
                    <a:pt x="1575" y="4758"/>
                    <a:pt x="1764" y="4758"/>
                  </a:cubicBezTo>
                  <a:close/>
                  <a:moveTo>
                    <a:pt x="5860" y="6144"/>
                  </a:moveTo>
                  <a:cubicBezTo>
                    <a:pt x="6049" y="6144"/>
                    <a:pt x="6207" y="6302"/>
                    <a:pt x="6207" y="6491"/>
                  </a:cubicBezTo>
                  <a:cubicBezTo>
                    <a:pt x="6207" y="6680"/>
                    <a:pt x="6049" y="6837"/>
                    <a:pt x="5860" y="6837"/>
                  </a:cubicBezTo>
                  <a:lnTo>
                    <a:pt x="4474" y="6837"/>
                  </a:lnTo>
                  <a:cubicBezTo>
                    <a:pt x="4285" y="6837"/>
                    <a:pt x="4127" y="6680"/>
                    <a:pt x="4127" y="6491"/>
                  </a:cubicBezTo>
                  <a:cubicBezTo>
                    <a:pt x="4127" y="6302"/>
                    <a:pt x="4285" y="6144"/>
                    <a:pt x="4474" y="6144"/>
                  </a:cubicBezTo>
                  <a:close/>
                  <a:moveTo>
                    <a:pt x="7183" y="7562"/>
                  </a:moveTo>
                  <a:cubicBezTo>
                    <a:pt x="7404" y="7562"/>
                    <a:pt x="7561" y="7720"/>
                    <a:pt x="7561" y="7909"/>
                  </a:cubicBezTo>
                  <a:cubicBezTo>
                    <a:pt x="7561" y="8098"/>
                    <a:pt x="7404" y="8255"/>
                    <a:pt x="7183" y="8255"/>
                  </a:cubicBezTo>
                  <a:lnTo>
                    <a:pt x="4474" y="8255"/>
                  </a:lnTo>
                  <a:cubicBezTo>
                    <a:pt x="4285" y="8255"/>
                    <a:pt x="4127" y="8098"/>
                    <a:pt x="4127" y="7909"/>
                  </a:cubicBezTo>
                  <a:cubicBezTo>
                    <a:pt x="4127" y="7720"/>
                    <a:pt x="4285" y="7562"/>
                    <a:pt x="4474" y="7562"/>
                  </a:cubicBezTo>
                  <a:close/>
                  <a:moveTo>
                    <a:pt x="3151" y="7531"/>
                  </a:moveTo>
                  <a:cubicBezTo>
                    <a:pt x="3340" y="7531"/>
                    <a:pt x="3497" y="7657"/>
                    <a:pt x="3497" y="7877"/>
                  </a:cubicBezTo>
                  <a:lnTo>
                    <a:pt x="3497" y="9232"/>
                  </a:lnTo>
                  <a:cubicBezTo>
                    <a:pt x="3497" y="9452"/>
                    <a:pt x="3340" y="9610"/>
                    <a:pt x="3151" y="9610"/>
                  </a:cubicBezTo>
                  <a:lnTo>
                    <a:pt x="1764" y="9610"/>
                  </a:lnTo>
                  <a:cubicBezTo>
                    <a:pt x="1575" y="9610"/>
                    <a:pt x="1418" y="9452"/>
                    <a:pt x="1418" y="9232"/>
                  </a:cubicBezTo>
                  <a:lnTo>
                    <a:pt x="1418" y="7877"/>
                  </a:lnTo>
                  <a:cubicBezTo>
                    <a:pt x="1418" y="7657"/>
                    <a:pt x="1575" y="7531"/>
                    <a:pt x="1764" y="7531"/>
                  </a:cubicBezTo>
                  <a:close/>
                  <a:moveTo>
                    <a:pt x="5860" y="8885"/>
                  </a:moveTo>
                  <a:cubicBezTo>
                    <a:pt x="6049" y="8885"/>
                    <a:pt x="6207" y="9043"/>
                    <a:pt x="6207" y="9232"/>
                  </a:cubicBezTo>
                  <a:cubicBezTo>
                    <a:pt x="6207" y="9452"/>
                    <a:pt x="6049" y="9610"/>
                    <a:pt x="5860" y="9610"/>
                  </a:cubicBezTo>
                  <a:lnTo>
                    <a:pt x="4474" y="9610"/>
                  </a:lnTo>
                  <a:cubicBezTo>
                    <a:pt x="4285" y="9610"/>
                    <a:pt x="4127" y="9452"/>
                    <a:pt x="4127" y="9232"/>
                  </a:cubicBezTo>
                  <a:cubicBezTo>
                    <a:pt x="4127" y="9043"/>
                    <a:pt x="4285" y="8885"/>
                    <a:pt x="4474" y="8885"/>
                  </a:cubicBezTo>
                  <a:close/>
                  <a:moveTo>
                    <a:pt x="1040" y="1"/>
                  </a:moveTo>
                  <a:cubicBezTo>
                    <a:pt x="504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32" y="10524"/>
                    <a:pt x="504" y="10996"/>
                    <a:pt x="1040" y="10996"/>
                  </a:cubicBezTo>
                  <a:lnTo>
                    <a:pt x="7908" y="10996"/>
                  </a:lnTo>
                  <a:cubicBezTo>
                    <a:pt x="8444" y="10996"/>
                    <a:pt x="8916" y="10524"/>
                    <a:pt x="8916" y="9956"/>
                  </a:cubicBezTo>
                  <a:lnTo>
                    <a:pt x="8916" y="1009"/>
                  </a:lnTo>
                  <a:cubicBezTo>
                    <a:pt x="8916" y="473"/>
                    <a:pt x="8444" y="1"/>
                    <a:pt x="7908" y="1"/>
                  </a:cubicBezTo>
                  <a:lnTo>
                    <a:pt x="7183" y="1"/>
                  </a:lnTo>
                  <a:lnTo>
                    <a:pt x="7183" y="347"/>
                  </a:lnTo>
                  <a:cubicBezTo>
                    <a:pt x="7183" y="915"/>
                    <a:pt x="6711" y="1387"/>
                    <a:pt x="6175" y="1387"/>
                  </a:cubicBezTo>
                  <a:lnTo>
                    <a:pt x="2741" y="1387"/>
                  </a:lnTo>
                  <a:cubicBezTo>
                    <a:pt x="2206" y="1387"/>
                    <a:pt x="1733" y="915"/>
                    <a:pt x="1733" y="347"/>
                  </a:cubicBezTo>
                  <a:lnTo>
                    <a:pt x="173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4" name="Google Shape;6504;p53"/>
            <p:cNvSpPr/>
            <p:nvPr/>
          </p:nvSpPr>
          <p:spPr>
            <a:xfrm>
              <a:off x="-30853350" y="3295000"/>
              <a:ext cx="51225" cy="104000"/>
            </a:xfrm>
            <a:custGeom>
              <a:avLst/>
              <a:gdLst/>
              <a:ahLst/>
              <a:cxnLst/>
              <a:rect l="l" t="t" r="r" b="b"/>
              <a:pathLst>
                <a:path w="2049" h="4160" extrusionOk="0">
                  <a:moveTo>
                    <a:pt x="1" y="1"/>
                  </a:moveTo>
                  <a:lnTo>
                    <a:pt x="1" y="4160"/>
                  </a:lnTo>
                  <a:lnTo>
                    <a:pt x="2049" y="4160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5" name="Google Shape;6505;p53"/>
            <p:cNvSpPr/>
            <p:nvPr/>
          </p:nvSpPr>
          <p:spPr>
            <a:xfrm>
              <a:off x="-30853350" y="322727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048"/>
                  </a:lnTo>
                  <a:lnTo>
                    <a:pt x="2049" y="2048"/>
                  </a:lnTo>
                  <a:lnTo>
                    <a:pt x="2049" y="1040"/>
                  </a:ln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6" name="Google Shape;6506;p53"/>
            <p:cNvSpPr/>
            <p:nvPr/>
          </p:nvSpPr>
          <p:spPr>
            <a:xfrm>
              <a:off x="-30851775" y="3416300"/>
              <a:ext cx="46500" cy="51225"/>
            </a:xfrm>
            <a:custGeom>
              <a:avLst/>
              <a:gdLst/>
              <a:ahLst/>
              <a:cxnLst/>
              <a:rect l="l" t="t" r="r" b="b"/>
              <a:pathLst>
                <a:path w="1860" h="2049" extrusionOk="0">
                  <a:moveTo>
                    <a:pt x="1" y="1"/>
                  </a:moveTo>
                  <a:lnTo>
                    <a:pt x="599" y="1796"/>
                  </a:lnTo>
                  <a:cubicBezTo>
                    <a:pt x="694" y="1985"/>
                    <a:pt x="788" y="2048"/>
                    <a:pt x="946" y="2048"/>
                  </a:cubicBezTo>
                  <a:cubicBezTo>
                    <a:pt x="1103" y="2048"/>
                    <a:pt x="1229" y="1985"/>
                    <a:pt x="1261" y="1796"/>
                  </a:cubicBezTo>
                  <a:lnTo>
                    <a:pt x="186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07" name="Google Shape;6507;p53"/>
          <p:cNvGrpSpPr/>
          <p:nvPr/>
        </p:nvGrpSpPr>
        <p:grpSpPr>
          <a:xfrm>
            <a:off x="8678193" y="4631281"/>
            <a:ext cx="445375" cy="446063"/>
            <a:chOff x="-31093575" y="3552550"/>
            <a:chExt cx="291450" cy="291900"/>
          </a:xfrm>
        </p:grpSpPr>
        <p:sp>
          <p:nvSpPr>
            <p:cNvPr id="6508" name="Google Shape;6508;p53"/>
            <p:cNvSpPr/>
            <p:nvPr/>
          </p:nvSpPr>
          <p:spPr>
            <a:xfrm>
              <a:off x="-31011650" y="3745525"/>
              <a:ext cx="7900" cy="12625"/>
            </a:xfrm>
            <a:custGeom>
              <a:avLst/>
              <a:gdLst/>
              <a:ahLst/>
              <a:cxnLst/>
              <a:rect l="l" t="t" r="r" b="b"/>
              <a:pathLst>
                <a:path w="316" h="505" extrusionOk="0">
                  <a:moveTo>
                    <a:pt x="158" y="1"/>
                  </a:moveTo>
                  <a:lnTo>
                    <a:pt x="0" y="505"/>
                  </a:lnTo>
                  <a:lnTo>
                    <a:pt x="315" y="505"/>
                  </a:lnTo>
                  <a:lnTo>
                    <a:pt x="15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09" name="Google Shape;6509;p53"/>
            <p:cNvSpPr/>
            <p:nvPr/>
          </p:nvSpPr>
          <p:spPr>
            <a:xfrm>
              <a:off x="-31093575" y="3671500"/>
              <a:ext cx="171725" cy="172950"/>
            </a:xfrm>
            <a:custGeom>
              <a:avLst/>
              <a:gdLst/>
              <a:ahLst/>
              <a:cxnLst/>
              <a:rect l="l" t="t" r="r" b="b"/>
              <a:pathLst>
                <a:path w="6869" h="6918" extrusionOk="0">
                  <a:moveTo>
                    <a:pt x="3427" y="1449"/>
                  </a:moveTo>
                  <a:cubicBezTo>
                    <a:pt x="3569" y="1449"/>
                    <a:pt x="3718" y="1512"/>
                    <a:pt x="3781" y="1638"/>
                  </a:cubicBezTo>
                  <a:lnTo>
                    <a:pt x="4317" y="3466"/>
                  </a:lnTo>
                  <a:lnTo>
                    <a:pt x="4474" y="3466"/>
                  </a:lnTo>
                  <a:cubicBezTo>
                    <a:pt x="4695" y="3466"/>
                    <a:pt x="4852" y="3623"/>
                    <a:pt x="4852" y="3812"/>
                  </a:cubicBezTo>
                  <a:cubicBezTo>
                    <a:pt x="4852" y="3970"/>
                    <a:pt x="4726" y="4127"/>
                    <a:pt x="4537" y="4127"/>
                  </a:cubicBezTo>
                  <a:lnTo>
                    <a:pt x="4789" y="5072"/>
                  </a:lnTo>
                  <a:cubicBezTo>
                    <a:pt x="4852" y="5262"/>
                    <a:pt x="4758" y="5419"/>
                    <a:pt x="4569" y="5514"/>
                  </a:cubicBezTo>
                  <a:cubicBezTo>
                    <a:pt x="4545" y="5518"/>
                    <a:pt x="4521" y="5520"/>
                    <a:pt x="4498" y="5520"/>
                  </a:cubicBezTo>
                  <a:cubicBezTo>
                    <a:pt x="4341" y="5520"/>
                    <a:pt x="4210" y="5427"/>
                    <a:pt x="4128" y="5262"/>
                  </a:cubicBezTo>
                  <a:lnTo>
                    <a:pt x="3781" y="4127"/>
                  </a:lnTo>
                  <a:lnTo>
                    <a:pt x="3057" y="4127"/>
                  </a:lnTo>
                  <a:lnTo>
                    <a:pt x="2710" y="5262"/>
                  </a:lnTo>
                  <a:cubicBezTo>
                    <a:pt x="2683" y="5427"/>
                    <a:pt x="2535" y="5520"/>
                    <a:pt x="2351" y="5520"/>
                  </a:cubicBezTo>
                  <a:cubicBezTo>
                    <a:pt x="2325" y="5520"/>
                    <a:pt x="2297" y="5518"/>
                    <a:pt x="2269" y="5514"/>
                  </a:cubicBezTo>
                  <a:cubicBezTo>
                    <a:pt x="2080" y="5451"/>
                    <a:pt x="2017" y="5262"/>
                    <a:pt x="2049" y="5072"/>
                  </a:cubicBezTo>
                  <a:lnTo>
                    <a:pt x="2332" y="4127"/>
                  </a:lnTo>
                  <a:cubicBezTo>
                    <a:pt x="2175" y="4096"/>
                    <a:pt x="2017" y="3970"/>
                    <a:pt x="2017" y="3812"/>
                  </a:cubicBezTo>
                  <a:cubicBezTo>
                    <a:pt x="2049" y="3623"/>
                    <a:pt x="2206" y="3466"/>
                    <a:pt x="2395" y="3466"/>
                  </a:cubicBezTo>
                  <a:lnTo>
                    <a:pt x="2553" y="3466"/>
                  </a:lnTo>
                  <a:lnTo>
                    <a:pt x="3120" y="1638"/>
                  </a:lnTo>
                  <a:cubicBezTo>
                    <a:pt x="3151" y="1512"/>
                    <a:pt x="3285" y="1449"/>
                    <a:pt x="3427" y="1449"/>
                  </a:cubicBezTo>
                  <a:close/>
                  <a:moveTo>
                    <a:pt x="3435" y="0"/>
                  </a:moveTo>
                  <a:cubicBezTo>
                    <a:pt x="1544" y="0"/>
                    <a:pt x="1" y="1544"/>
                    <a:pt x="1" y="3434"/>
                  </a:cubicBezTo>
                  <a:cubicBezTo>
                    <a:pt x="1" y="5356"/>
                    <a:pt x="1544" y="6900"/>
                    <a:pt x="3435" y="6900"/>
                  </a:cubicBezTo>
                  <a:cubicBezTo>
                    <a:pt x="4065" y="6900"/>
                    <a:pt x="4632" y="6742"/>
                    <a:pt x="5168" y="6427"/>
                  </a:cubicBezTo>
                  <a:lnTo>
                    <a:pt x="6365" y="6900"/>
                  </a:lnTo>
                  <a:cubicBezTo>
                    <a:pt x="6407" y="6910"/>
                    <a:pt x="6449" y="6917"/>
                    <a:pt x="6491" y="6917"/>
                  </a:cubicBezTo>
                  <a:cubicBezTo>
                    <a:pt x="6575" y="6917"/>
                    <a:pt x="6659" y="6889"/>
                    <a:pt x="6743" y="6805"/>
                  </a:cubicBezTo>
                  <a:cubicBezTo>
                    <a:pt x="6806" y="6742"/>
                    <a:pt x="6869" y="6616"/>
                    <a:pt x="6869" y="6459"/>
                  </a:cubicBezTo>
                  <a:lnTo>
                    <a:pt x="6491" y="5009"/>
                  </a:lnTo>
                  <a:cubicBezTo>
                    <a:pt x="6743" y="4537"/>
                    <a:pt x="6869" y="4001"/>
                    <a:pt x="6869" y="3466"/>
                  </a:cubicBezTo>
                  <a:cubicBezTo>
                    <a:pt x="6869" y="3119"/>
                    <a:pt x="6774" y="2804"/>
                    <a:pt x="6711" y="2489"/>
                  </a:cubicBezTo>
                  <a:cubicBezTo>
                    <a:pt x="6617" y="2426"/>
                    <a:pt x="6491" y="2395"/>
                    <a:pt x="6428" y="2363"/>
                  </a:cubicBezTo>
                  <a:lnTo>
                    <a:pt x="5514" y="2710"/>
                  </a:lnTo>
                  <a:cubicBezTo>
                    <a:pt x="5389" y="2755"/>
                    <a:pt x="5256" y="2780"/>
                    <a:pt x="5125" y="2780"/>
                  </a:cubicBezTo>
                  <a:cubicBezTo>
                    <a:pt x="4892" y="2780"/>
                    <a:pt x="4667" y="2702"/>
                    <a:pt x="4506" y="2521"/>
                  </a:cubicBezTo>
                  <a:cubicBezTo>
                    <a:pt x="4222" y="2269"/>
                    <a:pt x="4096" y="1891"/>
                    <a:pt x="4159" y="1481"/>
                  </a:cubicBezTo>
                  <a:lnTo>
                    <a:pt x="4443" y="221"/>
                  </a:lnTo>
                  <a:cubicBezTo>
                    <a:pt x="4443" y="189"/>
                    <a:pt x="4443" y="189"/>
                    <a:pt x="4411" y="158"/>
                  </a:cubicBezTo>
                  <a:cubicBezTo>
                    <a:pt x="4096" y="63"/>
                    <a:pt x="3781" y="0"/>
                    <a:pt x="34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0" name="Google Shape;6510;p53"/>
            <p:cNvSpPr/>
            <p:nvPr/>
          </p:nvSpPr>
          <p:spPr>
            <a:xfrm>
              <a:off x="-30895875" y="3621075"/>
              <a:ext cx="15775" cy="26025"/>
            </a:xfrm>
            <a:custGeom>
              <a:avLst/>
              <a:gdLst/>
              <a:ahLst/>
              <a:cxnLst/>
              <a:rect l="l" t="t" r="r" b="b"/>
              <a:pathLst>
                <a:path w="631" h="1041" extrusionOk="0">
                  <a:moveTo>
                    <a:pt x="0" y="1"/>
                  </a:moveTo>
                  <a:cubicBezTo>
                    <a:pt x="32" y="410"/>
                    <a:pt x="126" y="694"/>
                    <a:pt x="315" y="1041"/>
                  </a:cubicBezTo>
                  <a:cubicBezTo>
                    <a:pt x="473" y="694"/>
                    <a:pt x="599" y="347"/>
                    <a:pt x="6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1" name="Google Shape;6511;p53"/>
            <p:cNvSpPr/>
            <p:nvPr/>
          </p:nvSpPr>
          <p:spPr>
            <a:xfrm>
              <a:off x="-30974650" y="3552550"/>
              <a:ext cx="172525" cy="172400"/>
            </a:xfrm>
            <a:custGeom>
              <a:avLst/>
              <a:gdLst/>
              <a:ahLst/>
              <a:cxnLst/>
              <a:rect l="l" t="t" r="r" b="b"/>
              <a:pathLst>
                <a:path w="6901" h="6896" extrusionOk="0">
                  <a:moveTo>
                    <a:pt x="3435" y="1356"/>
                  </a:moveTo>
                  <a:cubicBezTo>
                    <a:pt x="3624" y="1356"/>
                    <a:pt x="3782" y="1513"/>
                    <a:pt x="3782" y="1734"/>
                  </a:cubicBezTo>
                  <a:lnTo>
                    <a:pt x="3782" y="2080"/>
                  </a:lnTo>
                  <a:lnTo>
                    <a:pt x="4821" y="2080"/>
                  </a:lnTo>
                  <a:cubicBezTo>
                    <a:pt x="5010" y="2080"/>
                    <a:pt x="5168" y="2238"/>
                    <a:pt x="5168" y="2427"/>
                  </a:cubicBezTo>
                  <a:cubicBezTo>
                    <a:pt x="5168" y="2616"/>
                    <a:pt x="5010" y="2742"/>
                    <a:pt x="4821" y="2742"/>
                  </a:cubicBezTo>
                  <a:lnTo>
                    <a:pt x="4412" y="2742"/>
                  </a:lnTo>
                  <a:cubicBezTo>
                    <a:pt x="4380" y="3341"/>
                    <a:pt x="4191" y="3876"/>
                    <a:pt x="3876" y="4412"/>
                  </a:cubicBezTo>
                  <a:cubicBezTo>
                    <a:pt x="3908" y="4443"/>
                    <a:pt x="3908" y="4475"/>
                    <a:pt x="3939" y="4506"/>
                  </a:cubicBezTo>
                  <a:lnTo>
                    <a:pt x="4349" y="4916"/>
                  </a:lnTo>
                  <a:cubicBezTo>
                    <a:pt x="4443" y="5042"/>
                    <a:pt x="4443" y="5262"/>
                    <a:pt x="4349" y="5388"/>
                  </a:cubicBezTo>
                  <a:cubicBezTo>
                    <a:pt x="4286" y="5451"/>
                    <a:pt x="4191" y="5483"/>
                    <a:pt x="4101" y="5483"/>
                  </a:cubicBezTo>
                  <a:cubicBezTo>
                    <a:pt x="4010" y="5483"/>
                    <a:pt x="3923" y="5451"/>
                    <a:pt x="3876" y="5388"/>
                  </a:cubicBezTo>
                  <a:lnTo>
                    <a:pt x="3466" y="4979"/>
                  </a:lnTo>
                  <a:lnTo>
                    <a:pt x="3435" y="4947"/>
                  </a:lnTo>
                  <a:lnTo>
                    <a:pt x="3403" y="4979"/>
                  </a:lnTo>
                  <a:lnTo>
                    <a:pt x="2994" y="5388"/>
                  </a:lnTo>
                  <a:cubicBezTo>
                    <a:pt x="2931" y="5451"/>
                    <a:pt x="2844" y="5483"/>
                    <a:pt x="2758" y="5483"/>
                  </a:cubicBezTo>
                  <a:cubicBezTo>
                    <a:pt x="2671" y="5483"/>
                    <a:pt x="2584" y="5451"/>
                    <a:pt x="2521" y="5388"/>
                  </a:cubicBezTo>
                  <a:cubicBezTo>
                    <a:pt x="2395" y="5262"/>
                    <a:pt x="2395" y="5042"/>
                    <a:pt x="2521" y="4916"/>
                  </a:cubicBezTo>
                  <a:lnTo>
                    <a:pt x="2931" y="4506"/>
                  </a:lnTo>
                  <a:cubicBezTo>
                    <a:pt x="2962" y="4475"/>
                    <a:pt x="2962" y="4443"/>
                    <a:pt x="2994" y="4412"/>
                  </a:cubicBezTo>
                  <a:cubicBezTo>
                    <a:pt x="2679" y="3939"/>
                    <a:pt x="2490" y="3341"/>
                    <a:pt x="2458" y="2742"/>
                  </a:cubicBezTo>
                  <a:lnTo>
                    <a:pt x="2049" y="2742"/>
                  </a:lnTo>
                  <a:cubicBezTo>
                    <a:pt x="1860" y="2742"/>
                    <a:pt x="1702" y="2584"/>
                    <a:pt x="1702" y="2395"/>
                  </a:cubicBezTo>
                  <a:cubicBezTo>
                    <a:pt x="1702" y="2206"/>
                    <a:pt x="1860" y="2049"/>
                    <a:pt x="2049" y="2049"/>
                  </a:cubicBezTo>
                  <a:lnTo>
                    <a:pt x="3088" y="2049"/>
                  </a:lnTo>
                  <a:lnTo>
                    <a:pt x="3088" y="1734"/>
                  </a:lnTo>
                  <a:cubicBezTo>
                    <a:pt x="3088" y="1513"/>
                    <a:pt x="3246" y="1356"/>
                    <a:pt x="3435" y="1356"/>
                  </a:cubicBezTo>
                  <a:close/>
                  <a:moveTo>
                    <a:pt x="3466" y="1"/>
                  </a:moveTo>
                  <a:cubicBezTo>
                    <a:pt x="1576" y="1"/>
                    <a:pt x="32" y="1576"/>
                    <a:pt x="32" y="3467"/>
                  </a:cubicBezTo>
                  <a:cubicBezTo>
                    <a:pt x="32" y="3971"/>
                    <a:pt x="158" y="4506"/>
                    <a:pt x="411" y="4979"/>
                  </a:cubicBezTo>
                  <a:lnTo>
                    <a:pt x="32" y="6459"/>
                  </a:lnTo>
                  <a:cubicBezTo>
                    <a:pt x="1" y="6554"/>
                    <a:pt x="32" y="6680"/>
                    <a:pt x="158" y="6806"/>
                  </a:cubicBezTo>
                  <a:cubicBezTo>
                    <a:pt x="225" y="6851"/>
                    <a:pt x="324" y="6895"/>
                    <a:pt x="420" y="6895"/>
                  </a:cubicBezTo>
                  <a:cubicBezTo>
                    <a:pt x="460" y="6895"/>
                    <a:pt x="500" y="6887"/>
                    <a:pt x="537" y="6869"/>
                  </a:cubicBezTo>
                  <a:lnTo>
                    <a:pt x="1734" y="6396"/>
                  </a:lnTo>
                  <a:cubicBezTo>
                    <a:pt x="2269" y="6712"/>
                    <a:pt x="2899" y="6869"/>
                    <a:pt x="3466" y="6869"/>
                  </a:cubicBezTo>
                  <a:cubicBezTo>
                    <a:pt x="5357" y="6869"/>
                    <a:pt x="6901" y="5357"/>
                    <a:pt x="6901" y="3435"/>
                  </a:cubicBezTo>
                  <a:cubicBezTo>
                    <a:pt x="6901" y="1576"/>
                    <a:pt x="5325" y="1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2" name="Google Shape;6512;p53"/>
          <p:cNvGrpSpPr/>
          <p:nvPr/>
        </p:nvGrpSpPr>
        <p:grpSpPr>
          <a:xfrm>
            <a:off x="8678193" y="5179899"/>
            <a:ext cx="445375" cy="445336"/>
            <a:chOff x="-31093575" y="3911725"/>
            <a:chExt cx="291450" cy="291425"/>
          </a:xfrm>
        </p:grpSpPr>
        <p:sp>
          <p:nvSpPr>
            <p:cNvPr id="6513" name="Google Shape;6513;p53"/>
            <p:cNvSpPr/>
            <p:nvPr/>
          </p:nvSpPr>
          <p:spPr>
            <a:xfrm>
              <a:off x="-31093575" y="3911725"/>
              <a:ext cx="291450" cy="291425"/>
            </a:xfrm>
            <a:custGeom>
              <a:avLst/>
              <a:gdLst/>
              <a:ahLst/>
              <a:cxnLst/>
              <a:rect l="l" t="t" r="r" b="b"/>
              <a:pathLst>
                <a:path w="11658" h="11657" extrusionOk="0">
                  <a:moveTo>
                    <a:pt x="5829" y="0"/>
                  </a:moveTo>
                  <a:cubicBezTo>
                    <a:pt x="3372" y="0"/>
                    <a:pt x="1261" y="1796"/>
                    <a:pt x="788" y="4159"/>
                  </a:cubicBezTo>
                  <a:cubicBezTo>
                    <a:pt x="347" y="4285"/>
                    <a:pt x="1" y="4694"/>
                    <a:pt x="1" y="5167"/>
                  </a:cubicBezTo>
                  <a:lnTo>
                    <a:pt x="1" y="7876"/>
                  </a:lnTo>
                  <a:cubicBezTo>
                    <a:pt x="1" y="8412"/>
                    <a:pt x="473" y="8885"/>
                    <a:pt x="1009" y="8885"/>
                  </a:cubicBezTo>
                  <a:lnTo>
                    <a:pt x="1702" y="8885"/>
                  </a:lnTo>
                  <a:cubicBezTo>
                    <a:pt x="1891" y="8885"/>
                    <a:pt x="2049" y="8727"/>
                    <a:pt x="2049" y="8538"/>
                  </a:cubicBezTo>
                  <a:lnTo>
                    <a:pt x="2049" y="4442"/>
                  </a:lnTo>
                  <a:cubicBezTo>
                    <a:pt x="2049" y="4253"/>
                    <a:pt x="1891" y="4096"/>
                    <a:pt x="1702" y="4096"/>
                  </a:cubicBezTo>
                  <a:lnTo>
                    <a:pt x="1481" y="4096"/>
                  </a:lnTo>
                  <a:cubicBezTo>
                    <a:pt x="1954" y="2111"/>
                    <a:pt x="3781" y="630"/>
                    <a:pt x="5829" y="630"/>
                  </a:cubicBezTo>
                  <a:cubicBezTo>
                    <a:pt x="7877" y="630"/>
                    <a:pt x="9673" y="2111"/>
                    <a:pt x="10145" y="4096"/>
                  </a:cubicBezTo>
                  <a:lnTo>
                    <a:pt x="9956" y="4096"/>
                  </a:lnTo>
                  <a:cubicBezTo>
                    <a:pt x="9767" y="4096"/>
                    <a:pt x="9610" y="4253"/>
                    <a:pt x="9610" y="4442"/>
                  </a:cubicBezTo>
                  <a:lnTo>
                    <a:pt x="9610" y="8538"/>
                  </a:lnTo>
                  <a:cubicBezTo>
                    <a:pt x="9610" y="8727"/>
                    <a:pt x="9767" y="8885"/>
                    <a:pt x="9956" y="8885"/>
                  </a:cubicBezTo>
                  <a:lnTo>
                    <a:pt x="10271" y="8885"/>
                  </a:lnTo>
                  <a:cubicBezTo>
                    <a:pt x="10114" y="9672"/>
                    <a:pt x="9421" y="10271"/>
                    <a:pt x="8570" y="10271"/>
                  </a:cubicBezTo>
                  <a:lnTo>
                    <a:pt x="6774" y="10271"/>
                  </a:lnTo>
                  <a:cubicBezTo>
                    <a:pt x="6617" y="9893"/>
                    <a:pt x="6270" y="9609"/>
                    <a:pt x="5829" y="9609"/>
                  </a:cubicBezTo>
                  <a:cubicBezTo>
                    <a:pt x="5262" y="9609"/>
                    <a:pt x="4789" y="10082"/>
                    <a:pt x="4789" y="10617"/>
                  </a:cubicBezTo>
                  <a:cubicBezTo>
                    <a:pt x="4789" y="11184"/>
                    <a:pt x="5262" y="11657"/>
                    <a:pt x="5829" y="11657"/>
                  </a:cubicBezTo>
                  <a:cubicBezTo>
                    <a:pt x="6270" y="11657"/>
                    <a:pt x="6648" y="11373"/>
                    <a:pt x="6774" y="10995"/>
                  </a:cubicBezTo>
                  <a:lnTo>
                    <a:pt x="8570" y="10995"/>
                  </a:lnTo>
                  <a:cubicBezTo>
                    <a:pt x="9799" y="10995"/>
                    <a:pt x="10775" y="10082"/>
                    <a:pt x="10933" y="8885"/>
                  </a:cubicBezTo>
                  <a:cubicBezTo>
                    <a:pt x="11342" y="8790"/>
                    <a:pt x="11658" y="8380"/>
                    <a:pt x="11658" y="7908"/>
                  </a:cubicBezTo>
                  <a:lnTo>
                    <a:pt x="11658" y="5198"/>
                  </a:lnTo>
                  <a:cubicBezTo>
                    <a:pt x="11658" y="4694"/>
                    <a:pt x="11311" y="4253"/>
                    <a:pt x="10870" y="4159"/>
                  </a:cubicBezTo>
                  <a:cubicBezTo>
                    <a:pt x="10397" y="1796"/>
                    <a:pt x="8255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4" name="Google Shape;6514;p53"/>
            <p:cNvSpPr/>
            <p:nvPr/>
          </p:nvSpPr>
          <p:spPr>
            <a:xfrm>
              <a:off x="-31025825" y="3980250"/>
              <a:ext cx="156750" cy="154250"/>
            </a:xfrm>
            <a:custGeom>
              <a:avLst/>
              <a:gdLst/>
              <a:ahLst/>
              <a:cxnLst/>
              <a:rect l="l" t="t" r="r" b="b"/>
              <a:pathLst>
                <a:path w="6270" h="6170" extrusionOk="0">
                  <a:moveTo>
                    <a:pt x="3119" y="1386"/>
                  </a:moveTo>
                  <a:cubicBezTo>
                    <a:pt x="3308" y="1386"/>
                    <a:pt x="3466" y="1544"/>
                    <a:pt x="3466" y="1733"/>
                  </a:cubicBezTo>
                  <a:cubicBezTo>
                    <a:pt x="3466" y="1953"/>
                    <a:pt x="3308" y="2079"/>
                    <a:pt x="3119" y="2079"/>
                  </a:cubicBezTo>
                  <a:cubicBezTo>
                    <a:pt x="2930" y="2079"/>
                    <a:pt x="2773" y="1953"/>
                    <a:pt x="2773" y="1733"/>
                  </a:cubicBezTo>
                  <a:cubicBezTo>
                    <a:pt x="2773" y="1544"/>
                    <a:pt x="2930" y="1386"/>
                    <a:pt x="3119" y="1386"/>
                  </a:cubicBezTo>
                  <a:close/>
                  <a:moveTo>
                    <a:pt x="3119" y="2741"/>
                  </a:moveTo>
                  <a:cubicBezTo>
                    <a:pt x="3308" y="2741"/>
                    <a:pt x="3466" y="2867"/>
                    <a:pt x="3466" y="3088"/>
                  </a:cubicBezTo>
                  <a:lnTo>
                    <a:pt x="3466" y="4474"/>
                  </a:lnTo>
                  <a:cubicBezTo>
                    <a:pt x="3466" y="4663"/>
                    <a:pt x="3308" y="4820"/>
                    <a:pt x="3119" y="4820"/>
                  </a:cubicBezTo>
                  <a:cubicBezTo>
                    <a:pt x="2930" y="4820"/>
                    <a:pt x="2773" y="4663"/>
                    <a:pt x="2773" y="4474"/>
                  </a:cubicBezTo>
                  <a:lnTo>
                    <a:pt x="2773" y="3088"/>
                  </a:lnTo>
                  <a:cubicBezTo>
                    <a:pt x="2773" y="2867"/>
                    <a:pt x="2930" y="2741"/>
                    <a:pt x="3119" y="2741"/>
                  </a:cubicBezTo>
                  <a:close/>
                  <a:moveTo>
                    <a:pt x="3151" y="0"/>
                  </a:moveTo>
                  <a:cubicBezTo>
                    <a:pt x="1449" y="0"/>
                    <a:pt x="63" y="1386"/>
                    <a:pt x="63" y="3088"/>
                  </a:cubicBezTo>
                  <a:cubicBezTo>
                    <a:pt x="63" y="3592"/>
                    <a:pt x="158" y="4096"/>
                    <a:pt x="441" y="4568"/>
                  </a:cubicBezTo>
                  <a:lnTo>
                    <a:pt x="63" y="5734"/>
                  </a:lnTo>
                  <a:cubicBezTo>
                    <a:pt x="0" y="5828"/>
                    <a:pt x="0" y="5955"/>
                    <a:pt x="126" y="6081"/>
                  </a:cubicBezTo>
                  <a:cubicBezTo>
                    <a:pt x="171" y="6125"/>
                    <a:pt x="263" y="6170"/>
                    <a:pt x="357" y="6170"/>
                  </a:cubicBezTo>
                  <a:cubicBezTo>
                    <a:pt x="396" y="6170"/>
                    <a:pt x="436" y="6162"/>
                    <a:pt x="473" y="6144"/>
                  </a:cubicBezTo>
                  <a:lnTo>
                    <a:pt x="1638" y="5765"/>
                  </a:lnTo>
                  <a:cubicBezTo>
                    <a:pt x="2079" y="6049"/>
                    <a:pt x="2615" y="6144"/>
                    <a:pt x="3151" y="6144"/>
                  </a:cubicBezTo>
                  <a:cubicBezTo>
                    <a:pt x="4852" y="6144"/>
                    <a:pt x="6270" y="4789"/>
                    <a:pt x="6270" y="3088"/>
                  </a:cubicBezTo>
                  <a:cubicBezTo>
                    <a:pt x="6270" y="1386"/>
                    <a:pt x="4852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15" name="Google Shape;6515;p53"/>
          <p:cNvGrpSpPr/>
          <p:nvPr/>
        </p:nvGrpSpPr>
        <p:grpSpPr>
          <a:xfrm>
            <a:off x="10372052" y="4075594"/>
            <a:ext cx="448965" cy="446559"/>
            <a:chOff x="-29946000" y="3183175"/>
            <a:chExt cx="293800" cy="292225"/>
          </a:xfrm>
        </p:grpSpPr>
        <p:sp>
          <p:nvSpPr>
            <p:cNvPr id="6516" name="Google Shape;6516;p53"/>
            <p:cNvSpPr/>
            <p:nvPr/>
          </p:nvSpPr>
          <p:spPr>
            <a:xfrm>
              <a:off x="-29839675" y="3355650"/>
              <a:ext cx="186700" cy="33900"/>
            </a:xfrm>
            <a:custGeom>
              <a:avLst/>
              <a:gdLst/>
              <a:ahLst/>
              <a:cxnLst/>
              <a:rect l="l" t="t" r="r" b="b"/>
              <a:pathLst>
                <a:path w="7468" h="1356" extrusionOk="0">
                  <a:moveTo>
                    <a:pt x="568" y="1"/>
                  </a:moveTo>
                  <a:cubicBezTo>
                    <a:pt x="568" y="505"/>
                    <a:pt x="379" y="977"/>
                    <a:pt x="1" y="1356"/>
                  </a:cubicBezTo>
                  <a:lnTo>
                    <a:pt x="7467" y="1356"/>
                  </a:lnTo>
                  <a:lnTo>
                    <a:pt x="7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7" name="Google Shape;6517;p53"/>
            <p:cNvSpPr/>
            <p:nvPr/>
          </p:nvSpPr>
          <p:spPr>
            <a:xfrm>
              <a:off x="-29824700" y="3406850"/>
              <a:ext cx="172500" cy="68550"/>
            </a:xfrm>
            <a:custGeom>
              <a:avLst/>
              <a:gdLst/>
              <a:ahLst/>
              <a:cxnLst/>
              <a:rect l="l" t="t" r="r" b="b"/>
              <a:pathLst>
                <a:path w="6900" h="2742" extrusionOk="0">
                  <a:moveTo>
                    <a:pt x="0" y="1"/>
                  </a:moveTo>
                  <a:cubicBezTo>
                    <a:pt x="662" y="505"/>
                    <a:pt x="1134" y="1292"/>
                    <a:pt x="1292" y="2237"/>
                  </a:cubicBezTo>
                  <a:cubicBezTo>
                    <a:pt x="1355" y="2395"/>
                    <a:pt x="1292" y="2584"/>
                    <a:pt x="1260" y="2742"/>
                  </a:cubicBezTo>
                  <a:lnTo>
                    <a:pt x="6553" y="2742"/>
                  </a:lnTo>
                  <a:cubicBezTo>
                    <a:pt x="6742" y="2742"/>
                    <a:pt x="6900" y="2584"/>
                    <a:pt x="6900" y="2395"/>
                  </a:cubicBezTo>
                  <a:lnTo>
                    <a:pt x="690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8" name="Google Shape;6518;p53"/>
            <p:cNvSpPr/>
            <p:nvPr/>
          </p:nvSpPr>
          <p:spPr>
            <a:xfrm>
              <a:off x="-29756975" y="31831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86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74"/>
                    <a:pt x="2773" y="1386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19" name="Google Shape;6519;p53"/>
            <p:cNvSpPr/>
            <p:nvPr/>
          </p:nvSpPr>
          <p:spPr>
            <a:xfrm>
              <a:off x="-29790850" y="3269025"/>
              <a:ext cx="137875" cy="68550"/>
            </a:xfrm>
            <a:custGeom>
              <a:avLst/>
              <a:gdLst/>
              <a:ahLst/>
              <a:cxnLst/>
              <a:rect l="l" t="t" r="r" b="b"/>
              <a:pathLst>
                <a:path w="5515" h="2742" extrusionOk="0">
                  <a:moveTo>
                    <a:pt x="2773" y="0"/>
                  </a:moveTo>
                  <a:cubicBezTo>
                    <a:pt x="1419" y="0"/>
                    <a:pt x="221" y="1040"/>
                    <a:pt x="32" y="2363"/>
                  </a:cubicBezTo>
                  <a:cubicBezTo>
                    <a:pt x="1" y="2552"/>
                    <a:pt x="158" y="2741"/>
                    <a:pt x="379" y="2741"/>
                  </a:cubicBezTo>
                  <a:lnTo>
                    <a:pt x="5136" y="2741"/>
                  </a:lnTo>
                  <a:cubicBezTo>
                    <a:pt x="5357" y="2741"/>
                    <a:pt x="5514" y="2552"/>
                    <a:pt x="5514" y="2363"/>
                  </a:cubicBezTo>
                  <a:cubicBezTo>
                    <a:pt x="5294" y="1008"/>
                    <a:pt x="4160" y="0"/>
                    <a:pt x="27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0" name="Google Shape;6520;p53"/>
            <p:cNvSpPr/>
            <p:nvPr/>
          </p:nvSpPr>
          <p:spPr>
            <a:xfrm>
              <a:off x="-29911350" y="3321000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7" y="1"/>
                  </a:moveTo>
                  <a:cubicBezTo>
                    <a:pt x="631" y="1"/>
                    <a:pt x="1" y="599"/>
                    <a:pt x="1" y="1387"/>
                  </a:cubicBezTo>
                  <a:cubicBezTo>
                    <a:pt x="1" y="2143"/>
                    <a:pt x="631" y="2742"/>
                    <a:pt x="1387" y="2742"/>
                  </a:cubicBezTo>
                  <a:cubicBezTo>
                    <a:pt x="2143" y="2742"/>
                    <a:pt x="2773" y="2143"/>
                    <a:pt x="2773" y="1387"/>
                  </a:cubicBez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1" name="Google Shape;6521;p53"/>
            <p:cNvSpPr/>
            <p:nvPr/>
          </p:nvSpPr>
          <p:spPr>
            <a:xfrm>
              <a:off x="-29946000" y="3406850"/>
              <a:ext cx="137075" cy="67775"/>
            </a:xfrm>
            <a:custGeom>
              <a:avLst/>
              <a:gdLst/>
              <a:ahLst/>
              <a:cxnLst/>
              <a:rect l="l" t="t" r="r" b="b"/>
              <a:pathLst>
                <a:path w="5483" h="2711" extrusionOk="0">
                  <a:moveTo>
                    <a:pt x="2773" y="1"/>
                  </a:moveTo>
                  <a:cubicBezTo>
                    <a:pt x="1387" y="1"/>
                    <a:pt x="252" y="1009"/>
                    <a:pt x="63" y="2300"/>
                  </a:cubicBezTo>
                  <a:cubicBezTo>
                    <a:pt x="0" y="2521"/>
                    <a:pt x="158" y="2710"/>
                    <a:pt x="410" y="2710"/>
                  </a:cubicBezTo>
                  <a:lnTo>
                    <a:pt x="5136" y="2710"/>
                  </a:lnTo>
                  <a:cubicBezTo>
                    <a:pt x="5325" y="2710"/>
                    <a:pt x="5482" y="2521"/>
                    <a:pt x="5482" y="2300"/>
                  </a:cubicBezTo>
                  <a:cubicBezTo>
                    <a:pt x="5293" y="1009"/>
                    <a:pt x="415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2" name="Google Shape;6522;p53"/>
          <p:cNvGrpSpPr/>
          <p:nvPr/>
        </p:nvGrpSpPr>
        <p:grpSpPr>
          <a:xfrm>
            <a:off x="3612265" y="4075860"/>
            <a:ext cx="451372" cy="446024"/>
            <a:chOff x="-34408675" y="3202075"/>
            <a:chExt cx="295375" cy="291875"/>
          </a:xfrm>
        </p:grpSpPr>
        <p:sp>
          <p:nvSpPr>
            <p:cNvPr id="6523" name="Google Shape;6523;p53"/>
            <p:cNvSpPr/>
            <p:nvPr/>
          </p:nvSpPr>
          <p:spPr>
            <a:xfrm>
              <a:off x="-34274775" y="3202075"/>
              <a:ext cx="161475" cy="161475"/>
            </a:xfrm>
            <a:custGeom>
              <a:avLst/>
              <a:gdLst/>
              <a:ahLst/>
              <a:cxnLst/>
              <a:rect l="l" t="t" r="r" b="b"/>
              <a:pathLst>
                <a:path w="6459" h="6459" extrusionOk="0">
                  <a:moveTo>
                    <a:pt x="3718" y="0"/>
                  </a:moveTo>
                  <a:cubicBezTo>
                    <a:pt x="3560" y="0"/>
                    <a:pt x="3434" y="63"/>
                    <a:pt x="3403" y="189"/>
                  </a:cubicBezTo>
                  <a:cubicBezTo>
                    <a:pt x="3340" y="315"/>
                    <a:pt x="3340" y="473"/>
                    <a:pt x="3466" y="536"/>
                  </a:cubicBezTo>
                  <a:lnTo>
                    <a:pt x="4190" y="1261"/>
                  </a:lnTo>
                  <a:lnTo>
                    <a:pt x="1260" y="4159"/>
                  </a:lnTo>
                  <a:lnTo>
                    <a:pt x="567" y="3466"/>
                  </a:lnTo>
                  <a:cubicBezTo>
                    <a:pt x="496" y="3395"/>
                    <a:pt x="390" y="3360"/>
                    <a:pt x="288" y="3360"/>
                  </a:cubicBezTo>
                  <a:cubicBezTo>
                    <a:pt x="254" y="3360"/>
                    <a:pt x="221" y="3363"/>
                    <a:pt x="189" y="3371"/>
                  </a:cubicBezTo>
                  <a:cubicBezTo>
                    <a:pt x="95" y="3403"/>
                    <a:pt x="0" y="3560"/>
                    <a:pt x="0" y="3686"/>
                  </a:cubicBezTo>
                  <a:lnTo>
                    <a:pt x="0" y="6081"/>
                  </a:lnTo>
                  <a:cubicBezTo>
                    <a:pt x="0" y="6301"/>
                    <a:pt x="158" y="6459"/>
                    <a:pt x="347" y="6459"/>
                  </a:cubicBezTo>
                  <a:lnTo>
                    <a:pt x="2773" y="6459"/>
                  </a:lnTo>
                  <a:cubicBezTo>
                    <a:pt x="2930" y="6459"/>
                    <a:pt x="3025" y="6364"/>
                    <a:pt x="3088" y="6238"/>
                  </a:cubicBezTo>
                  <a:cubicBezTo>
                    <a:pt x="3119" y="6144"/>
                    <a:pt x="3119" y="5986"/>
                    <a:pt x="2993" y="5892"/>
                  </a:cubicBezTo>
                  <a:lnTo>
                    <a:pt x="2300" y="5199"/>
                  </a:lnTo>
                  <a:lnTo>
                    <a:pt x="5198" y="2269"/>
                  </a:lnTo>
                  <a:lnTo>
                    <a:pt x="5923" y="2993"/>
                  </a:lnTo>
                  <a:cubicBezTo>
                    <a:pt x="5969" y="3039"/>
                    <a:pt x="6066" y="3069"/>
                    <a:pt x="6164" y="3069"/>
                  </a:cubicBezTo>
                  <a:cubicBezTo>
                    <a:pt x="6200" y="3069"/>
                    <a:pt x="6236" y="3065"/>
                    <a:pt x="6270" y="3056"/>
                  </a:cubicBezTo>
                  <a:cubicBezTo>
                    <a:pt x="6396" y="3025"/>
                    <a:pt x="6459" y="2867"/>
                    <a:pt x="6459" y="2741"/>
                  </a:cubicBezTo>
                  <a:lnTo>
                    <a:pt x="6459" y="347"/>
                  </a:lnTo>
                  <a:cubicBezTo>
                    <a:pt x="6459" y="158"/>
                    <a:pt x="6301" y="0"/>
                    <a:pt x="6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4" name="Google Shape;6524;p53"/>
            <p:cNvSpPr/>
            <p:nvPr/>
          </p:nvSpPr>
          <p:spPr>
            <a:xfrm>
              <a:off x="-34378750" y="3263175"/>
              <a:ext cx="76425" cy="73600"/>
            </a:xfrm>
            <a:custGeom>
              <a:avLst/>
              <a:gdLst/>
              <a:ahLst/>
              <a:cxnLst/>
              <a:rect l="l" t="t" r="r" b="b"/>
              <a:pathLst>
                <a:path w="3057" h="2944" extrusionOk="0">
                  <a:moveTo>
                    <a:pt x="970" y="1"/>
                  </a:moveTo>
                  <a:cubicBezTo>
                    <a:pt x="685" y="1"/>
                    <a:pt x="405" y="114"/>
                    <a:pt x="221" y="297"/>
                  </a:cubicBezTo>
                  <a:lnTo>
                    <a:pt x="1" y="549"/>
                  </a:lnTo>
                  <a:lnTo>
                    <a:pt x="2395" y="2944"/>
                  </a:lnTo>
                  <a:lnTo>
                    <a:pt x="2678" y="2755"/>
                  </a:lnTo>
                  <a:cubicBezTo>
                    <a:pt x="3056" y="2345"/>
                    <a:pt x="3056" y="1683"/>
                    <a:pt x="2678" y="1274"/>
                  </a:cubicBezTo>
                  <a:lnTo>
                    <a:pt x="1670" y="297"/>
                  </a:lnTo>
                  <a:cubicBezTo>
                    <a:pt x="1478" y="90"/>
                    <a:pt x="1222" y="1"/>
                    <a:pt x="9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5" name="Google Shape;6525;p53"/>
            <p:cNvSpPr/>
            <p:nvPr/>
          </p:nvSpPr>
          <p:spPr>
            <a:xfrm>
              <a:off x="-34250375" y="3392300"/>
              <a:ext cx="77225" cy="74425"/>
            </a:xfrm>
            <a:custGeom>
              <a:avLst/>
              <a:gdLst/>
              <a:ahLst/>
              <a:cxnLst/>
              <a:rect l="l" t="t" r="r" b="b"/>
              <a:pathLst>
                <a:path w="3089" h="2977" extrusionOk="0">
                  <a:moveTo>
                    <a:pt x="999" y="0"/>
                  </a:moveTo>
                  <a:cubicBezTo>
                    <a:pt x="787" y="0"/>
                    <a:pt x="577" y="66"/>
                    <a:pt x="410" y="205"/>
                  </a:cubicBezTo>
                  <a:cubicBezTo>
                    <a:pt x="379" y="205"/>
                    <a:pt x="316" y="268"/>
                    <a:pt x="284" y="299"/>
                  </a:cubicBezTo>
                  <a:lnTo>
                    <a:pt x="1" y="583"/>
                  </a:lnTo>
                  <a:lnTo>
                    <a:pt x="2427" y="2977"/>
                  </a:lnTo>
                  <a:lnTo>
                    <a:pt x="2679" y="2693"/>
                  </a:lnTo>
                  <a:cubicBezTo>
                    <a:pt x="3088" y="2315"/>
                    <a:pt x="3088" y="1622"/>
                    <a:pt x="2679" y="1244"/>
                  </a:cubicBezTo>
                  <a:lnTo>
                    <a:pt x="1734" y="299"/>
                  </a:lnTo>
                  <a:cubicBezTo>
                    <a:pt x="1540" y="105"/>
                    <a:pt x="1267" y="0"/>
                    <a:pt x="9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6" name="Google Shape;6526;p53"/>
            <p:cNvSpPr/>
            <p:nvPr/>
          </p:nvSpPr>
          <p:spPr>
            <a:xfrm>
              <a:off x="-34408675" y="3290275"/>
              <a:ext cx="207150" cy="203675"/>
            </a:xfrm>
            <a:custGeom>
              <a:avLst/>
              <a:gdLst/>
              <a:ahLst/>
              <a:cxnLst/>
              <a:rect l="l" t="t" r="r" b="b"/>
              <a:pathLst>
                <a:path w="8286" h="8147" extrusionOk="0">
                  <a:moveTo>
                    <a:pt x="725" y="1"/>
                  </a:moveTo>
                  <a:cubicBezTo>
                    <a:pt x="95" y="631"/>
                    <a:pt x="0" y="1387"/>
                    <a:pt x="284" y="2017"/>
                  </a:cubicBezTo>
                  <a:cubicBezTo>
                    <a:pt x="1387" y="4223"/>
                    <a:pt x="3938" y="6774"/>
                    <a:pt x="6270" y="7972"/>
                  </a:cubicBezTo>
                  <a:cubicBezTo>
                    <a:pt x="6499" y="8086"/>
                    <a:pt x="6745" y="8147"/>
                    <a:pt x="6996" y="8147"/>
                  </a:cubicBezTo>
                  <a:cubicBezTo>
                    <a:pt x="7434" y="8147"/>
                    <a:pt x="7886" y="7963"/>
                    <a:pt x="8286" y="7562"/>
                  </a:cubicBez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27" name="Google Shape;6527;p53"/>
          <p:cNvGrpSpPr/>
          <p:nvPr/>
        </p:nvGrpSpPr>
        <p:grpSpPr>
          <a:xfrm>
            <a:off x="3614671" y="4629982"/>
            <a:ext cx="446559" cy="448660"/>
            <a:chOff x="-34405525" y="3558075"/>
            <a:chExt cx="292225" cy="293600"/>
          </a:xfrm>
        </p:grpSpPr>
        <p:sp>
          <p:nvSpPr>
            <p:cNvPr id="6528" name="Google Shape;6528;p53"/>
            <p:cNvSpPr/>
            <p:nvPr/>
          </p:nvSpPr>
          <p:spPr>
            <a:xfrm>
              <a:off x="-34303150" y="3663825"/>
              <a:ext cx="189850" cy="187850"/>
            </a:xfrm>
            <a:custGeom>
              <a:avLst/>
              <a:gdLst/>
              <a:ahLst/>
              <a:cxnLst/>
              <a:rect l="l" t="t" r="r" b="b"/>
              <a:pathLst>
                <a:path w="7594" h="7514" extrusionOk="0">
                  <a:moveTo>
                    <a:pt x="5487" y="0"/>
                  </a:moveTo>
                  <a:cubicBezTo>
                    <a:pt x="5380" y="0"/>
                    <a:pt x="5278" y="8"/>
                    <a:pt x="5168" y="24"/>
                  </a:cubicBezTo>
                  <a:cubicBezTo>
                    <a:pt x="4349" y="181"/>
                    <a:pt x="3656" y="843"/>
                    <a:pt x="3561" y="1630"/>
                  </a:cubicBezTo>
                  <a:cubicBezTo>
                    <a:pt x="3467" y="2198"/>
                    <a:pt x="3561" y="2513"/>
                    <a:pt x="3719" y="2891"/>
                  </a:cubicBezTo>
                  <a:lnTo>
                    <a:pt x="285" y="6325"/>
                  </a:lnTo>
                  <a:cubicBezTo>
                    <a:pt x="1" y="6608"/>
                    <a:pt x="1" y="7049"/>
                    <a:pt x="285" y="7301"/>
                  </a:cubicBezTo>
                  <a:cubicBezTo>
                    <a:pt x="426" y="7443"/>
                    <a:pt x="600" y="7514"/>
                    <a:pt x="773" y="7514"/>
                  </a:cubicBezTo>
                  <a:cubicBezTo>
                    <a:pt x="946" y="7514"/>
                    <a:pt x="1119" y="7443"/>
                    <a:pt x="1261" y="7301"/>
                  </a:cubicBezTo>
                  <a:lnTo>
                    <a:pt x="4695" y="3899"/>
                  </a:lnTo>
                  <a:cubicBezTo>
                    <a:pt x="5022" y="4016"/>
                    <a:pt x="5280" y="4080"/>
                    <a:pt x="5597" y="4080"/>
                  </a:cubicBezTo>
                  <a:cubicBezTo>
                    <a:pt x="5708" y="4080"/>
                    <a:pt x="5825" y="4073"/>
                    <a:pt x="5955" y="4056"/>
                  </a:cubicBezTo>
                  <a:cubicBezTo>
                    <a:pt x="6775" y="3899"/>
                    <a:pt x="7436" y="3206"/>
                    <a:pt x="7562" y="2418"/>
                  </a:cubicBezTo>
                  <a:cubicBezTo>
                    <a:pt x="7594" y="2198"/>
                    <a:pt x="7594" y="1945"/>
                    <a:pt x="7562" y="1756"/>
                  </a:cubicBezTo>
                  <a:cubicBezTo>
                    <a:pt x="7562" y="1630"/>
                    <a:pt x="7436" y="1504"/>
                    <a:pt x="7310" y="1473"/>
                  </a:cubicBezTo>
                  <a:cubicBezTo>
                    <a:pt x="7287" y="1465"/>
                    <a:pt x="7259" y="1461"/>
                    <a:pt x="7229" y="1461"/>
                  </a:cubicBezTo>
                  <a:cubicBezTo>
                    <a:pt x="7141" y="1461"/>
                    <a:pt x="7034" y="1497"/>
                    <a:pt x="6964" y="1567"/>
                  </a:cubicBezTo>
                  <a:lnTo>
                    <a:pt x="6491" y="2040"/>
                  </a:lnTo>
                  <a:cubicBezTo>
                    <a:pt x="6365" y="2166"/>
                    <a:pt x="6192" y="2229"/>
                    <a:pt x="6014" y="2229"/>
                  </a:cubicBezTo>
                  <a:cubicBezTo>
                    <a:pt x="5837" y="2229"/>
                    <a:pt x="5656" y="2166"/>
                    <a:pt x="5514" y="2040"/>
                  </a:cubicBezTo>
                  <a:cubicBezTo>
                    <a:pt x="5231" y="1756"/>
                    <a:pt x="5231" y="1315"/>
                    <a:pt x="5514" y="1032"/>
                  </a:cubicBezTo>
                  <a:lnTo>
                    <a:pt x="6018" y="622"/>
                  </a:lnTo>
                  <a:cubicBezTo>
                    <a:pt x="6113" y="528"/>
                    <a:pt x="6144" y="370"/>
                    <a:pt x="6113" y="276"/>
                  </a:cubicBezTo>
                  <a:cubicBezTo>
                    <a:pt x="6050" y="150"/>
                    <a:pt x="5955" y="55"/>
                    <a:pt x="5829" y="24"/>
                  </a:cubicBezTo>
                  <a:cubicBezTo>
                    <a:pt x="5703" y="8"/>
                    <a:pt x="5593" y="0"/>
                    <a:pt x="54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29" name="Google Shape;6529;p53"/>
            <p:cNvSpPr/>
            <p:nvPr/>
          </p:nvSpPr>
          <p:spPr>
            <a:xfrm>
              <a:off x="-34250375" y="3565950"/>
              <a:ext cx="46500" cy="46500"/>
            </a:xfrm>
            <a:custGeom>
              <a:avLst/>
              <a:gdLst/>
              <a:ahLst/>
              <a:cxnLst/>
              <a:rect l="l" t="t" r="r" b="b"/>
              <a:pathLst>
                <a:path w="1860" h="1860" extrusionOk="0">
                  <a:moveTo>
                    <a:pt x="1" y="1"/>
                  </a:moveTo>
                  <a:lnTo>
                    <a:pt x="1" y="1859"/>
                  </a:lnTo>
                  <a:lnTo>
                    <a:pt x="1860" y="1859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0" name="Google Shape;6530;p53"/>
            <p:cNvSpPr/>
            <p:nvPr/>
          </p:nvSpPr>
          <p:spPr>
            <a:xfrm>
              <a:off x="-34405525" y="3558075"/>
              <a:ext cx="206375" cy="276475"/>
            </a:xfrm>
            <a:custGeom>
              <a:avLst/>
              <a:gdLst/>
              <a:ahLst/>
              <a:cxnLst/>
              <a:rect l="l" t="t" r="r" b="b"/>
              <a:pathLst>
                <a:path w="8255" h="11059" extrusionOk="0">
                  <a:moveTo>
                    <a:pt x="3812" y="1450"/>
                  </a:moveTo>
                  <a:cubicBezTo>
                    <a:pt x="4001" y="1450"/>
                    <a:pt x="4159" y="1607"/>
                    <a:pt x="4159" y="1796"/>
                  </a:cubicBezTo>
                  <a:cubicBezTo>
                    <a:pt x="4159" y="2017"/>
                    <a:pt x="4001" y="2174"/>
                    <a:pt x="3812" y="2174"/>
                  </a:cubicBezTo>
                  <a:cubicBezTo>
                    <a:pt x="3623" y="2174"/>
                    <a:pt x="3466" y="2017"/>
                    <a:pt x="3466" y="1796"/>
                  </a:cubicBezTo>
                  <a:cubicBezTo>
                    <a:pt x="3466" y="1607"/>
                    <a:pt x="3623" y="1450"/>
                    <a:pt x="3812" y="1450"/>
                  </a:cubicBezTo>
                  <a:close/>
                  <a:moveTo>
                    <a:pt x="3812" y="2836"/>
                  </a:moveTo>
                  <a:cubicBezTo>
                    <a:pt x="4001" y="2836"/>
                    <a:pt x="4159" y="2993"/>
                    <a:pt x="4159" y="3183"/>
                  </a:cubicBezTo>
                  <a:lnTo>
                    <a:pt x="4159" y="5293"/>
                  </a:lnTo>
                  <a:cubicBezTo>
                    <a:pt x="4159" y="5482"/>
                    <a:pt x="4001" y="5640"/>
                    <a:pt x="3812" y="5640"/>
                  </a:cubicBezTo>
                  <a:cubicBezTo>
                    <a:pt x="3623" y="5640"/>
                    <a:pt x="3466" y="5482"/>
                    <a:pt x="3466" y="5293"/>
                  </a:cubicBezTo>
                  <a:lnTo>
                    <a:pt x="3466" y="3183"/>
                  </a:lnTo>
                  <a:cubicBezTo>
                    <a:pt x="3466" y="2993"/>
                    <a:pt x="3623" y="2836"/>
                    <a:pt x="3812" y="2836"/>
                  </a:cubicBezTo>
                  <a:close/>
                  <a:moveTo>
                    <a:pt x="5860" y="6301"/>
                  </a:moveTo>
                  <a:cubicBezTo>
                    <a:pt x="6049" y="6301"/>
                    <a:pt x="6207" y="6459"/>
                    <a:pt x="6207" y="6648"/>
                  </a:cubicBezTo>
                  <a:cubicBezTo>
                    <a:pt x="6207" y="6837"/>
                    <a:pt x="6049" y="6995"/>
                    <a:pt x="5860" y="6995"/>
                  </a:cubicBezTo>
                  <a:lnTo>
                    <a:pt x="1733" y="6995"/>
                  </a:lnTo>
                  <a:cubicBezTo>
                    <a:pt x="1544" y="6995"/>
                    <a:pt x="1387" y="6837"/>
                    <a:pt x="1387" y="6648"/>
                  </a:cubicBezTo>
                  <a:cubicBezTo>
                    <a:pt x="1387" y="6459"/>
                    <a:pt x="1544" y="6301"/>
                    <a:pt x="1733" y="6301"/>
                  </a:cubicBezTo>
                  <a:close/>
                  <a:moveTo>
                    <a:pt x="4537" y="7688"/>
                  </a:moveTo>
                  <a:cubicBezTo>
                    <a:pt x="4726" y="7688"/>
                    <a:pt x="4884" y="7845"/>
                    <a:pt x="4884" y="8034"/>
                  </a:cubicBezTo>
                  <a:cubicBezTo>
                    <a:pt x="4884" y="8223"/>
                    <a:pt x="4726" y="8381"/>
                    <a:pt x="4537" y="8381"/>
                  </a:cubicBezTo>
                  <a:lnTo>
                    <a:pt x="1733" y="8381"/>
                  </a:lnTo>
                  <a:cubicBezTo>
                    <a:pt x="1544" y="8381"/>
                    <a:pt x="1387" y="8223"/>
                    <a:pt x="1387" y="8034"/>
                  </a:cubicBezTo>
                  <a:cubicBezTo>
                    <a:pt x="1387" y="7845"/>
                    <a:pt x="1544" y="7688"/>
                    <a:pt x="1733" y="7688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0681"/>
                  </a:lnTo>
                  <a:cubicBezTo>
                    <a:pt x="0" y="10964"/>
                    <a:pt x="158" y="11059"/>
                    <a:pt x="347" y="11059"/>
                  </a:cubicBezTo>
                  <a:lnTo>
                    <a:pt x="3466" y="11059"/>
                  </a:lnTo>
                  <a:cubicBezTo>
                    <a:pt x="3466" y="10712"/>
                    <a:pt x="3592" y="10366"/>
                    <a:pt x="3844" y="10082"/>
                  </a:cubicBezTo>
                  <a:lnTo>
                    <a:pt x="4254" y="9704"/>
                  </a:lnTo>
                  <a:lnTo>
                    <a:pt x="1702" y="9704"/>
                  </a:lnTo>
                  <a:cubicBezTo>
                    <a:pt x="1481" y="9704"/>
                    <a:pt x="1324" y="9546"/>
                    <a:pt x="1324" y="9326"/>
                  </a:cubicBezTo>
                  <a:cubicBezTo>
                    <a:pt x="1324" y="9137"/>
                    <a:pt x="1481" y="8979"/>
                    <a:pt x="1702" y="8979"/>
                  </a:cubicBezTo>
                  <a:lnTo>
                    <a:pt x="4915" y="8979"/>
                  </a:lnTo>
                  <a:lnTo>
                    <a:pt x="6963" y="6932"/>
                  </a:lnTo>
                  <a:cubicBezTo>
                    <a:pt x="6900" y="6585"/>
                    <a:pt x="6805" y="6238"/>
                    <a:pt x="6931" y="5703"/>
                  </a:cubicBezTo>
                  <a:cubicBezTo>
                    <a:pt x="7089" y="4915"/>
                    <a:pt x="7562" y="4254"/>
                    <a:pt x="8255" y="3876"/>
                  </a:cubicBezTo>
                  <a:lnTo>
                    <a:pt x="8255" y="2773"/>
                  </a:lnTo>
                  <a:lnTo>
                    <a:pt x="5860" y="2773"/>
                  </a:lnTo>
                  <a:cubicBezTo>
                    <a:pt x="5671" y="2773"/>
                    <a:pt x="5514" y="2615"/>
                    <a:pt x="5514" y="2395"/>
                  </a:cubicBezTo>
                  <a:lnTo>
                    <a:pt x="551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1" name="Google Shape;6531;p53"/>
          <p:cNvGrpSpPr/>
          <p:nvPr/>
        </p:nvGrpSpPr>
        <p:grpSpPr>
          <a:xfrm>
            <a:off x="3614059" y="5179899"/>
            <a:ext cx="447781" cy="445336"/>
            <a:chOff x="-34406325" y="3919600"/>
            <a:chExt cx="293025" cy="291425"/>
          </a:xfrm>
        </p:grpSpPr>
        <p:sp>
          <p:nvSpPr>
            <p:cNvPr id="6532" name="Google Shape;6532;p53"/>
            <p:cNvSpPr/>
            <p:nvPr/>
          </p:nvSpPr>
          <p:spPr>
            <a:xfrm>
              <a:off x="-34167675" y="3932000"/>
              <a:ext cx="42550" cy="40575"/>
            </a:xfrm>
            <a:custGeom>
              <a:avLst/>
              <a:gdLst/>
              <a:ahLst/>
              <a:cxnLst/>
              <a:rect l="l" t="t" r="r" b="b"/>
              <a:pathLst>
                <a:path w="1702" h="1623" extrusionOk="0">
                  <a:moveTo>
                    <a:pt x="1352" y="0"/>
                  </a:moveTo>
                  <a:cubicBezTo>
                    <a:pt x="1261" y="0"/>
                    <a:pt x="1167" y="24"/>
                    <a:pt x="1104" y="71"/>
                  </a:cubicBezTo>
                  <a:lnTo>
                    <a:pt x="127" y="1079"/>
                  </a:lnTo>
                  <a:cubicBezTo>
                    <a:pt x="1" y="1205"/>
                    <a:pt x="1" y="1426"/>
                    <a:pt x="127" y="1552"/>
                  </a:cubicBezTo>
                  <a:cubicBezTo>
                    <a:pt x="190" y="1599"/>
                    <a:pt x="284" y="1623"/>
                    <a:pt x="375" y="1623"/>
                  </a:cubicBezTo>
                  <a:cubicBezTo>
                    <a:pt x="466" y="1623"/>
                    <a:pt x="552" y="1599"/>
                    <a:pt x="599" y="1552"/>
                  </a:cubicBezTo>
                  <a:lnTo>
                    <a:pt x="1576" y="544"/>
                  </a:lnTo>
                  <a:cubicBezTo>
                    <a:pt x="1702" y="449"/>
                    <a:pt x="1702" y="260"/>
                    <a:pt x="1576" y="71"/>
                  </a:cubicBezTo>
                  <a:cubicBezTo>
                    <a:pt x="1529" y="24"/>
                    <a:pt x="1442" y="0"/>
                    <a:pt x="13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3" name="Google Shape;6533;p53"/>
            <p:cNvSpPr/>
            <p:nvPr/>
          </p:nvSpPr>
          <p:spPr>
            <a:xfrm>
              <a:off x="-34286600" y="3922950"/>
              <a:ext cx="171725" cy="167575"/>
            </a:xfrm>
            <a:custGeom>
              <a:avLst/>
              <a:gdLst/>
              <a:ahLst/>
              <a:cxnLst/>
              <a:rect l="l" t="t" r="r" b="b"/>
              <a:pathLst>
                <a:path w="6869" h="6703" extrusionOk="0">
                  <a:moveTo>
                    <a:pt x="772" y="0"/>
                  </a:moveTo>
                  <a:cubicBezTo>
                    <a:pt x="599" y="0"/>
                    <a:pt x="426" y="71"/>
                    <a:pt x="284" y="213"/>
                  </a:cubicBezTo>
                  <a:cubicBezTo>
                    <a:pt x="1" y="496"/>
                    <a:pt x="1" y="937"/>
                    <a:pt x="284" y="1189"/>
                  </a:cubicBezTo>
                  <a:lnTo>
                    <a:pt x="5608" y="6514"/>
                  </a:lnTo>
                  <a:cubicBezTo>
                    <a:pt x="5734" y="6640"/>
                    <a:pt x="5908" y="6703"/>
                    <a:pt x="6085" y="6703"/>
                  </a:cubicBezTo>
                  <a:cubicBezTo>
                    <a:pt x="6262" y="6703"/>
                    <a:pt x="6443" y="6640"/>
                    <a:pt x="6585" y="6514"/>
                  </a:cubicBezTo>
                  <a:cubicBezTo>
                    <a:pt x="6869" y="6230"/>
                    <a:pt x="6869" y="5821"/>
                    <a:pt x="6585" y="5537"/>
                  </a:cubicBezTo>
                  <a:lnTo>
                    <a:pt x="1261" y="213"/>
                  </a:lnTo>
                  <a:cubicBezTo>
                    <a:pt x="1119" y="71"/>
                    <a:pt x="946" y="0"/>
                    <a:pt x="7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4" name="Google Shape;6534;p53"/>
            <p:cNvSpPr/>
            <p:nvPr/>
          </p:nvSpPr>
          <p:spPr>
            <a:xfrm>
              <a:off x="-34406325" y="4115900"/>
              <a:ext cx="98475" cy="95125"/>
            </a:xfrm>
            <a:custGeom>
              <a:avLst/>
              <a:gdLst/>
              <a:ahLst/>
              <a:cxnLst/>
              <a:rect l="l" t="t" r="r" b="b"/>
              <a:pathLst>
                <a:path w="3939" h="3805" extrusionOk="0">
                  <a:moveTo>
                    <a:pt x="757" y="1"/>
                  </a:moveTo>
                  <a:cubicBezTo>
                    <a:pt x="576" y="1"/>
                    <a:pt x="395" y="72"/>
                    <a:pt x="253" y="213"/>
                  </a:cubicBezTo>
                  <a:cubicBezTo>
                    <a:pt x="1" y="497"/>
                    <a:pt x="1" y="938"/>
                    <a:pt x="253" y="1190"/>
                  </a:cubicBezTo>
                  <a:lnTo>
                    <a:pt x="2679" y="3616"/>
                  </a:lnTo>
                  <a:cubicBezTo>
                    <a:pt x="2805" y="3742"/>
                    <a:pt x="2978" y="3805"/>
                    <a:pt x="3155" y="3805"/>
                  </a:cubicBezTo>
                  <a:cubicBezTo>
                    <a:pt x="3332" y="3805"/>
                    <a:pt x="3514" y="3742"/>
                    <a:pt x="3655" y="3616"/>
                  </a:cubicBezTo>
                  <a:cubicBezTo>
                    <a:pt x="3939" y="3332"/>
                    <a:pt x="3939" y="2891"/>
                    <a:pt x="3655" y="2608"/>
                  </a:cubicBezTo>
                  <a:lnTo>
                    <a:pt x="1261" y="213"/>
                  </a:lnTo>
                  <a:cubicBezTo>
                    <a:pt x="1119" y="72"/>
                    <a:pt x="938" y="1"/>
                    <a:pt x="7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5" name="Google Shape;6535;p53"/>
            <p:cNvSpPr/>
            <p:nvPr/>
          </p:nvSpPr>
          <p:spPr>
            <a:xfrm>
              <a:off x="-34364575" y="3966850"/>
              <a:ext cx="204025" cy="204025"/>
            </a:xfrm>
            <a:custGeom>
              <a:avLst/>
              <a:gdLst/>
              <a:ahLst/>
              <a:cxnLst/>
              <a:rect l="l" t="t" r="r" b="b"/>
              <a:pathLst>
                <a:path w="8161" h="8161" extrusionOk="0">
                  <a:moveTo>
                    <a:pt x="2994" y="1"/>
                  </a:moveTo>
                  <a:lnTo>
                    <a:pt x="2489" y="1576"/>
                  </a:lnTo>
                  <a:cubicBezTo>
                    <a:pt x="1985" y="3088"/>
                    <a:pt x="1166" y="4474"/>
                    <a:pt x="1" y="5703"/>
                  </a:cubicBezTo>
                  <a:lnTo>
                    <a:pt x="2458" y="8160"/>
                  </a:lnTo>
                  <a:cubicBezTo>
                    <a:pt x="3687" y="6995"/>
                    <a:pt x="5104" y="6175"/>
                    <a:pt x="6585" y="5671"/>
                  </a:cubicBezTo>
                  <a:lnTo>
                    <a:pt x="8160" y="5136"/>
                  </a:lnTo>
                  <a:lnTo>
                    <a:pt x="29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6" name="Google Shape;6536;p53"/>
            <p:cNvSpPr/>
            <p:nvPr/>
          </p:nvSpPr>
          <p:spPr>
            <a:xfrm>
              <a:off x="-34200750" y="3919600"/>
              <a:ext cx="17350" cy="33875"/>
            </a:xfrm>
            <a:custGeom>
              <a:avLst/>
              <a:gdLst/>
              <a:ahLst/>
              <a:cxnLst/>
              <a:rect l="l" t="t" r="r" b="b"/>
              <a:pathLst>
                <a:path w="694" h="135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08"/>
                  </a:lnTo>
                  <a:cubicBezTo>
                    <a:pt x="1" y="1229"/>
                    <a:pt x="158" y="1355"/>
                    <a:pt x="347" y="1355"/>
                  </a:cubicBezTo>
                  <a:cubicBezTo>
                    <a:pt x="536" y="1355"/>
                    <a:pt x="694" y="1229"/>
                    <a:pt x="694" y="1008"/>
                  </a:cubicBez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7" name="Google Shape;6537;p53"/>
            <p:cNvSpPr/>
            <p:nvPr/>
          </p:nvSpPr>
          <p:spPr>
            <a:xfrm>
              <a:off x="-34147975" y="3989700"/>
              <a:ext cx="34675" cy="17350"/>
            </a:xfrm>
            <a:custGeom>
              <a:avLst/>
              <a:gdLst/>
              <a:ahLst/>
              <a:cxnLst/>
              <a:rect l="l" t="t" r="r" b="b"/>
              <a:pathLst>
                <a:path w="1387" h="694" extrusionOk="0">
                  <a:moveTo>
                    <a:pt x="379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79" y="693"/>
                  </a:cubicBezTo>
                  <a:lnTo>
                    <a:pt x="1040" y="693"/>
                  </a:lnTo>
                  <a:cubicBezTo>
                    <a:pt x="1229" y="693"/>
                    <a:pt x="1387" y="536"/>
                    <a:pt x="1387" y="347"/>
                  </a:cubicBezTo>
                  <a:cubicBezTo>
                    <a:pt x="1387" y="126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38" name="Google Shape;6538;p53"/>
            <p:cNvSpPr/>
            <p:nvPr/>
          </p:nvSpPr>
          <p:spPr>
            <a:xfrm>
              <a:off x="-34278725" y="4116500"/>
              <a:ext cx="116600" cy="68600"/>
            </a:xfrm>
            <a:custGeom>
              <a:avLst/>
              <a:gdLst/>
              <a:ahLst/>
              <a:cxnLst/>
              <a:rect l="l" t="t" r="r" b="b"/>
              <a:pathLst>
                <a:path w="4664" h="2744" extrusionOk="0">
                  <a:moveTo>
                    <a:pt x="4411" y="0"/>
                  </a:moveTo>
                  <a:lnTo>
                    <a:pt x="3750" y="221"/>
                  </a:lnTo>
                  <a:cubicBezTo>
                    <a:pt x="3907" y="378"/>
                    <a:pt x="3813" y="631"/>
                    <a:pt x="3624" y="694"/>
                  </a:cubicBezTo>
                  <a:lnTo>
                    <a:pt x="1072" y="2017"/>
                  </a:lnTo>
                  <a:cubicBezTo>
                    <a:pt x="1030" y="2038"/>
                    <a:pt x="984" y="2048"/>
                    <a:pt x="938" y="2048"/>
                  </a:cubicBezTo>
                  <a:cubicBezTo>
                    <a:pt x="844" y="2048"/>
                    <a:pt x="746" y="2006"/>
                    <a:pt x="662" y="1922"/>
                  </a:cubicBezTo>
                  <a:lnTo>
                    <a:pt x="568" y="1796"/>
                  </a:lnTo>
                  <a:cubicBezTo>
                    <a:pt x="347" y="1922"/>
                    <a:pt x="190" y="2080"/>
                    <a:pt x="1" y="2237"/>
                  </a:cubicBezTo>
                  <a:lnTo>
                    <a:pt x="190" y="2426"/>
                  </a:lnTo>
                  <a:cubicBezTo>
                    <a:pt x="395" y="2632"/>
                    <a:pt x="669" y="2744"/>
                    <a:pt x="947" y="2744"/>
                  </a:cubicBezTo>
                  <a:cubicBezTo>
                    <a:pt x="1095" y="2744"/>
                    <a:pt x="1245" y="2712"/>
                    <a:pt x="1387" y="2647"/>
                  </a:cubicBezTo>
                  <a:lnTo>
                    <a:pt x="3939" y="1324"/>
                  </a:lnTo>
                  <a:cubicBezTo>
                    <a:pt x="4411" y="1103"/>
                    <a:pt x="4663" y="505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39" name="Google Shape;6539;p53"/>
          <p:cNvGrpSpPr/>
          <p:nvPr/>
        </p:nvGrpSpPr>
        <p:grpSpPr>
          <a:xfrm>
            <a:off x="6435593" y="4083404"/>
            <a:ext cx="445375" cy="430933"/>
            <a:chOff x="-32568800" y="3232000"/>
            <a:chExt cx="291450" cy="282000"/>
          </a:xfrm>
        </p:grpSpPr>
        <p:sp>
          <p:nvSpPr>
            <p:cNvPr id="6540" name="Google Shape;6540;p53"/>
            <p:cNvSpPr/>
            <p:nvPr/>
          </p:nvSpPr>
          <p:spPr>
            <a:xfrm>
              <a:off x="-32545150" y="3232000"/>
              <a:ext cx="244175" cy="246550"/>
            </a:xfrm>
            <a:custGeom>
              <a:avLst/>
              <a:gdLst/>
              <a:ahLst/>
              <a:cxnLst/>
              <a:rect l="l" t="t" r="r" b="b"/>
              <a:pathLst>
                <a:path w="9767" h="9862" extrusionOk="0">
                  <a:moveTo>
                    <a:pt x="4883" y="1"/>
                  </a:moveTo>
                  <a:cubicBezTo>
                    <a:pt x="4505" y="1"/>
                    <a:pt x="4222" y="316"/>
                    <a:pt x="4222" y="662"/>
                  </a:cubicBezTo>
                  <a:lnTo>
                    <a:pt x="4222" y="4128"/>
                  </a:lnTo>
                  <a:cubicBezTo>
                    <a:pt x="4159" y="4033"/>
                    <a:pt x="2899" y="1859"/>
                    <a:pt x="2772" y="1702"/>
                  </a:cubicBezTo>
                  <a:cubicBezTo>
                    <a:pt x="2639" y="1479"/>
                    <a:pt x="2394" y="1350"/>
                    <a:pt x="2151" y="1350"/>
                  </a:cubicBezTo>
                  <a:cubicBezTo>
                    <a:pt x="2051" y="1350"/>
                    <a:pt x="1951" y="1372"/>
                    <a:pt x="1859" y="1418"/>
                  </a:cubicBezTo>
                  <a:cubicBezTo>
                    <a:pt x="1512" y="1576"/>
                    <a:pt x="1386" y="2017"/>
                    <a:pt x="1544" y="2332"/>
                  </a:cubicBezTo>
                  <a:cubicBezTo>
                    <a:pt x="1544" y="2363"/>
                    <a:pt x="2804" y="4947"/>
                    <a:pt x="2836" y="4947"/>
                  </a:cubicBezTo>
                  <a:cubicBezTo>
                    <a:pt x="3434" y="4947"/>
                    <a:pt x="5261" y="4947"/>
                    <a:pt x="5261" y="6617"/>
                  </a:cubicBezTo>
                  <a:cubicBezTo>
                    <a:pt x="5261" y="6806"/>
                    <a:pt x="5104" y="6963"/>
                    <a:pt x="4883" y="6963"/>
                  </a:cubicBezTo>
                  <a:cubicBezTo>
                    <a:pt x="4694" y="6963"/>
                    <a:pt x="4537" y="6806"/>
                    <a:pt x="4537" y="6617"/>
                  </a:cubicBezTo>
                  <a:cubicBezTo>
                    <a:pt x="4537" y="6018"/>
                    <a:pt x="4253" y="5640"/>
                    <a:pt x="3056" y="5608"/>
                  </a:cubicBezTo>
                  <a:cubicBezTo>
                    <a:pt x="3056" y="5608"/>
                    <a:pt x="1260" y="4254"/>
                    <a:pt x="1197" y="4191"/>
                  </a:cubicBezTo>
                  <a:cubicBezTo>
                    <a:pt x="1060" y="4084"/>
                    <a:pt x="901" y="4029"/>
                    <a:pt x="745" y="4029"/>
                  </a:cubicBezTo>
                  <a:cubicBezTo>
                    <a:pt x="578" y="4029"/>
                    <a:pt x="414" y="4092"/>
                    <a:pt x="284" y="4222"/>
                  </a:cubicBezTo>
                  <a:cubicBezTo>
                    <a:pt x="0" y="4506"/>
                    <a:pt x="0" y="4915"/>
                    <a:pt x="284" y="5199"/>
                  </a:cubicBezTo>
                  <a:lnTo>
                    <a:pt x="1859" y="6774"/>
                  </a:lnTo>
                  <a:cubicBezTo>
                    <a:pt x="2048" y="6963"/>
                    <a:pt x="2142" y="7215"/>
                    <a:pt x="2142" y="7436"/>
                  </a:cubicBezTo>
                  <a:cubicBezTo>
                    <a:pt x="2142" y="8034"/>
                    <a:pt x="2520" y="8538"/>
                    <a:pt x="3088" y="8759"/>
                  </a:cubicBezTo>
                  <a:cubicBezTo>
                    <a:pt x="3245" y="8790"/>
                    <a:pt x="3371" y="8948"/>
                    <a:pt x="3434" y="9074"/>
                  </a:cubicBezTo>
                  <a:cubicBezTo>
                    <a:pt x="2426" y="8979"/>
                    <a:pt x="1260" y="8790"/>
                    <a:pt x="1103" y="8475"/>
                  </a:cubicBezTo>
                  <a:cubicBezTo>
                    <a:pt x="1103" y="8475"/>
                    <a:pt x="1197" y="8349"/>
                    <a:pt x="1638" y="8192"/>
                  </a:cubicBezTo>
                  <a:cubicBezTo>
                    <a:pt x="1544" y="8003"/>
                    <a:pt x="1481" y="7751"/>
                    <a:pt x="1481" y="7530"/>
                  </a:cubicBezTo>
                  <a:cubicBezTo>
                    <a:pt x="756" y="7782"/>
                    <a:pt x="441" y="8066"/>
                    <a:pt x="441" y="8475"/>
                  </a:cubicBezTo>
                  <a:cubicBezTo>
                    <a:pt x="441" y="9641"/>
                    <a:pt x="3718" y="9862"/>
                    <a:pt x="4883" y="9862"/>
                  </a:cubicBezTo>
                  <a:cubicBezTo>
                    <a:pt x="6081" y="9862"/>
                    <a:pt x="9357" y="9641"/>
                    <a:pt x="9357" y="8475"/>
                  </a:cubicBezTo>
                  <a:cubicBezTo>
                    <a:pt x="9357" y="8066"/>
                    <a:pt x="8979" y="7751"/>
                    <a:pt x="8317" y="7530"/>
                  </a:cubicBezTo>
                  <a:cubicBezTo>
                    <a:pt x="8317" y="7782"/>
                    <a:pt x="8286" y="8003"/>
                    <a:pt x="8160" y="8192"/>
                  </a:cubicBezTo>
                  <a:cubicBezTo>
                    <a:pt x="8286" y="8255"/>
                    <a:pt x="8349" y="8286"/>
                    <a:pt x="8443" y="8318"/>
                  </a:cubicBezTo>
                  <a:lnTo>
                    <a:pt x="8664" y="8444"/>
                  </a:lnTo>
                  <a:cubicBezTo>
                    <a:pt x="8475" y="8790"/>
                    <a:pt x="7372" y="8948"/>
                    <a:pt x="6364" y="9074"/>
                  </a:cubicBezTo>
                  <a:cubicBezTo>
                    <a:pt x="6427" y="8979"/>
                    <a:pt x="6553" y="8885"/>
                    <a:pt x="6711" y="8822"/>
                  </a:cubicBezTo>
                  <a:cubicBezTo>
                    <a:pt x="7246" y="8633"/>
                    <a:pt x="7656" y="8129"/>
                    <a:pt x="7656" y="7530"/>
                  </a:cubicBezTo>
                  <a:lnTo>
                    <a:pt x="7656" y="6428"/>
                  </a:lnTo>
                  <a:lnTo>
                    <a:pt x="9515" y="4569"/>
                  </a:lnTo>
                  <a:cubicBezTo>
                    <a:pt x="9767" y="4317"/>
                    <a:pt x="9767" y="3876"/>
                    <a:pt x="9515" y="3592"/>
                  </a:cubicBezTo>
                  <a:cubicBezTo>
                    <a:pt x="9373" y="3450"/>
                    <a:pt x="9192" y="3379"/>
                    <a:pt x="9010" y="3379"/>
                  </a:cubicBezTo>
                  <a:cubicBezTo>
                    <a:pt x="8829" y="3379"/>
                    <a:pt x="8648" y="3450"/>
                    <a:pt x="8506" y="3592"/>
                  </a:cubicBezTo>
                  <a:cubicBezTo>
                    <a:pt x="8191" y="3876"/>
                    <a:pt x="7498" y="4411"/>
                    <a:pt x="7026" y="4789"/>
                  </a:cubicBezTo>
                  <a:cubicBezTo>
                    <a:pt x="7089" y="4663"/>
                    <a:pt x="8191" y="2426"/>
                    <a:pt x="8254" y="2332"/>
                  </a:cubicBezTo>
                  <a:cubicBezTo>
                    <a:pt x="8412" y="1985"/>
                    <a:pt x="8286" y="1576"/>
                    <a:pt x="7939" y="1418"/>
                  </a:cubicBezTo>
                  <a:cubicBezTo>
                    <a:pt x="7847" y="1372"/>
                    <a:pt x="7747" y="1350"/>
                    <a:pt x="7647" y="1350"/>
                  </a:cubicBezTo>
                  <a:cubicBezTo>
                    <a:pt x="7404" y="1350"/>
                    <a:pt x="7159" y="1479"/>
                    <a:pt x="7026" y="1702"/>
                  </a:cubicBezTo>
                  <a:cubicBezTo>
                    <a:pt x="6900" y="1859"/>
                    <a:pt x="5639" y="4033"/>
                    <a:pt x="5576" y="4128"/>
                  </a:cubicBezTo>
                  <a:lnTo>
                    <a:pt x="5576" y="662"/>
                  </a:lnTo>
                  <a:cubicBezTo>
                    <a:pt x="5576" y="284"/>
                    <a:pt x="5261" y="1"/>
                    <a:pt x="4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1" name="Google Shape;6541;p53"/>
            <p:cNvSpPr/>
            <p:nvPr/>
          </p:nvSpPr>
          <p:spPr>
            <a:xfrm>
              <a:off x="-32568800" y="3392675"/>
              <a:ext cx="291450" cy="121325"/>
            </a:xfrm>
            <a:custGeom>
              <a:avLst/>
              <a:gdLst/>
              <a:ahLst/>
              <a:cxnLst/>
              <a:rect l="l" t="t" r="r" b="b"/>
              <a:pathLst>
                <a:path w="11658" h="4853" extrusionOk="0">
                  <a:moveTo>
                    <a:pt x="9578" y="1"/>
                  </a:moveTo>
                  <a:lnTo>
                    <a:pt x="9263" y="316"/>
                  </a:lnTo>
                  <a:lnTo>
                    <a:pt x="9263" y="631"/>
                  </a:lnTo>
                  <a:cubicBezTo>
                    <a:pt x="10335" y="1040"/>
                    <a:pt x="10965" y="1576"/>
                    <a:pt x="10965" y="2143"/>
                  </a:cubicBezTo>
                  <a:cubicBezTo>
                    <a:pt x="10965" y="3119"/>
                    <a:pt x="8885" y="4191"/>
                    <a:pt x="5829" y="4191"/>
                  </a:cubicBezTo>
                  <a:cubicBezTo>
                    <a:pt x="2805" y="4191"/>
                    <a:pt x="726" y="3119"/>
                    <a:pt x="726" y="2143"/>
                  </a:cubicBezTo>
                  <a:cubicBezTo>
                    <a:pt x="726" y="1607"/>
                    <a:pt x="1261" y="1103"/>
                    <a:pt x="2175" y="725"/>
                  </a:cubicBezTo>
                  <a:lnTo>
                    <a:pt x="1671" y="190"/>
                  </a:lnTo>
                  <a:cubicBezTo>
                    <a:pt x="631" y="725"/>
                    <a:pt x="1" y="1387"/>
                    <a:pt x="1" y="2111"/>
                  </a:cubicBezTo>
                  <a:cubicBezTo>
                    <a:pt x="1" y="3655"/>
                    <a:pt x="2584" y="4852"/>
                    <a:pt x="5829" y="4852"/>
                  </a:cubicBezTo>
                  <a:cubicBezTo>
                    <a:pt x="9106" y="4852"/>
                    <a:pt x="11658" y="3624"/>
                    <a:pt x="11658" y="2111"/>
                  </a:cubicBezTo>
                  <a:cubicBezTo>
                    <a:pt x="11658" y="1261"/>
                    <a:pt x="10870" y="505"/>
                    <a:pt x="95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2" name="Google Shape;6542;p53"/>
          <p:cNvGrpSpPr/>
          <p:nvPr/>
        </p:nvGrpSpPr>
        <p:grpSpPr>
          <a:xfrm>
            <a:off x="6435001" y="4631623"/>
            <a:ext cx="446559" cy="445375"/>
            <a:chOff x="-32569575" y="3586425"/>
            <a:chExt cx="292225" cy="291450"/>
          </a:xfrm>
        </p:grpSpPr>
        <p:sp>
          <p:nvSpPr>
            <p:cNvPr id="6543" name="Google Shape;6543;p53"/>
            <p:cNvSpPr/>
            <p:nvPr/>
          </p:nvSpPr>
          <p:spPr>
            <a:xfrm>
              <a:off x="-32569575" y="3672275"/>
              <a:ext cx="292225" cy="205600"/>
            </a:xfrm>
            <a:custGeom>
              <a:avLst/>
              <a:gdLst/>
              <a:ahLst/>
              <a:cxnLst/>
              <a:rect l="l" t="t" r="r" b="b"/>
              <a:pathLst>
                <a:path w="11689" h="8224" extrusionOk="0">
                  <a:moveTo>
                    <a:pt x="5860" y="1"/>
                  </a:moveTo>
                  <a:cubicBezTo>
                    <a:pt x="4506" y="1"/>
                    <a:pt x="3340" y="1040"/>
                    <a:pt x="3151" y="2332"/>
                  </a:cubicBezTo>
                  <a:cubicBezTo>
                    <a:pt x="3119" y="2521"/>
                    <a:pt x="3277" y="2710"/>
                    <a:pt x="3497" y="2710"/>
                  </a:cubicBezTo>
                  <a:lnTo>
                    <a:pt x="5514" y="2710"/>
                  </a:lnTo>
                  <a:lnTo>
                    <a:pt x="5514" y="3435"/>
                  </a:lnTo>
                  <a:lnTo>
                    <a:pt x="2395" y="3435"/>
                  </a:lnTo>
                  <a:cubicBezTo>
                    <a:pt x="1859" y="3435"/>
                    <a:pt x="1387" y="3907"/>
                    <a:pt x="1387" y="4443"/>
                  </a:cubicBezTo>
                  <a:lnTo>
                    <a:pt x="1387" y="4852"/>
                  </a:lnTo>
                  <a:cubicBezTo>
                    <a:pt x="599" y="5010"/>
                    <a:pt x="0" y="5703"/>
                    <a:pt x="0" y="6554"/>
                  </a:cubicBezTo>
                  <a:cubicBezTo>
                    <a:pt x="0" y="7499"/>
                    <a:pt x="757" y="8223"/>
                    <a:pt x="1702" y="8223"/>
                  </a:cubicBezTo>
                  <a:cubicBezTo>
                    <a:pt x="2647" y="8223"/>
                    <a:pt x="3403" y="7499"/>
                    <a:pt x="3403" y="6554"/>
                  </a:cubicBezTo>
                  <a:cubicBezTo>
                    <a:pt x="3403" y="5703"/>
                    <a:pt x="2804" y="5041"/>
                    <a:pt x="2017" y="4852"/>
                  </a:cubicBezTo>
                  <a:lnTo>
                    <a:pt x="2017" y="4443"/>
                  </a:lnTo>
                  <a:cubicBezTo>
                    <a:pt x="2017" y="4254"/>
                    <a:pt x="2174" y="4096"/>
                    <a:pt x="2363" y="4096"/>
                  </a:cubicBezTo>
                  <a:lnTo>
                    <a:pt x="5482" y="4096"/>
                  </a:lnTo>
                  <a:lnTo>
                    <a:pt x="5482" y="4821"/>
                  </a:lnTo>
                  <a:cubicBezTo>
                    <a:pt x="4695" y="4978"/>
                    <a:pt x="4096" y="5672"/>
                    <a:pt x="4096" y="6491"/>
                  </a:cubicBezTo>
                  <a:cubicBezTo>
                    <a:pt x="4096" y="7436"/>
                    <a:pt x="4852" y="8192"/>
                    <a:pt x="5797" y="8192"/>
                  </a:cubicBezTo>
                  <a:cubicBezTo>
                    <a:pt x="6742" y="8192"/>
                    <a:pt x="7499" y="7436"/>
                    <a:pt x="7499" y="6491"/>
                  </a:cubicBezTo>
                  <a:cubicBezTo>
                    <a:pt x="7499" y="5672"/>
                    <a:pt x="6900" y="5010"/>
                    <a:pt x="6112" y="4821"/>
                  </a:cubicBezTo>
                  <a:lnTo>
                    <a:pt x="6112" y="4096"/>
                  </a:lnTo>
                  <a:lnTo>
                    <a:pt x="9231" y="4096"/>
                  </a:lnTo>
                  <a:cubicBezTo>
                    <a:pt x="9420" y="4096"/>
                    <a:pt x="9578" y="4254"/>
                    <a:pt x="9578" y="4443"/>
                  </a:cubicBezTo>
                  <a:lnTo>
                    <a:pt x="9578" y="4852"/>
                  </a:lnTo>
                  <a:cubicBezTo>
                    <a:pt x="8790" y="5010"/>
                    <a:pt x="8192" y="5703"/>
                    <a:pt x="8192" y="6554"/>
                  </a:cubicBezTo>
                  <a:cubicBezTo>
                    <a:pt x="8192" y="7499"/>
                    <a:pt x="8948" y="8223"/>
                    <a:pt x="9893" y="8223"/>
                  </a:cubicBezTo>
                  <a:cubicBezTo>
                    <a:pt x="10838" y="8223"/>
                    <a:pt x="11594" y="7499"/>
                    <a:pt x="11594" y="6554"/>
                  </a:cubicBezTo>
                  <a:cubicBezTo>
                    <a:pt x="11689" y="5703"/>
                    <a:pt x="11153" y="5010"/>
                    <a:pt x="10366" y="4852"/>
                  </a:cubicBezTo>
                  <a:lnTo>
                    <a:pt x="10366" y="4443"/>
                  </a:lnTo>
                  <a:cubicBezTo>
                    <a:pt x="10366" y="3907"/>
                    <a:pt x="9893" y="3435"/>
                    <a:pt x="9326" y="3435"/>
                  </a:cubicBezTo>
                  <a:lnTo>
                    <a:pt x="6238" y="3435"/>
                  </a:lnTo>
                  <a:lnTo>
                    <a:pt x="6238" y="2710"/>
                  </a:lnTo>
                  <a:lnTo>
                    <a:pt x="8223" y="2710"/>
                  </a:lnTo>
                  <a:cubicBezTo>
                    <a:pt x="8444" y="2710"/>
                    <a:pt x="8601" y="2521"/>
                    <a:pt x="8601" y="2332"/>
                  </a:cubicBezTo>
                  <a:cubicBezTo>
                    <a:pt x="8381" y="977"/>
                    <a:pt x="7247" y="1"/>
                    <a:pt x="586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4" name="Google Shape;6544;p53"/>
            <p:cNvSpPr/>
            <p:nvPr/>
          </p:nvSpPr>
          <p:spPr>
            <a:xfrm>
              <a:off x="-32456950" y="3586425"/>
              <a:ext cx="68550" cy="69350"/>
            </a:xfrm>
            <a:custGeom>
              <a:avLst/>
              <a:gdLst/>
              <a:ahLst/>
              <a:cxnLst/>
              <a:rect l="l" t="t" r="r" b="b"/>
              <a:pathLst>
                <a:path w="2742" h="2774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43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5" name="Google Shape;6545;p53"/>
          <p:cNvGrpSpPr/>
          <p:nvPr/>
        </p:nvGrpSpPr>
        <p:grpSpPr>
          <a:xfrm>
            <a:off x="6423559" y="5179439"/>
            <a:ext cx="469443" cy="446253"/>
            <a:chOff x="-32576675" y="3944600"/>
            <a:chExt cx="307200" cy="292025"/>
          </a:xfrm>
        </p:grpSpPr>
        <p:sp>
          <p:nvSpPr>
            <p:cNvPr id="6546" name="Google Shape;6546;p53"/>
            <p:cNvSpPr/>
            <p:nvPr/>
          </p:nvSpPr>
          <p:spPr>
            <a:xfrm>
              <a:off x="-32482950" y="3944600"/>
              <a:ext cx="213475" cy="214650"/>
            </a:xfrm>
            <a:custGeom>
              <a:avLst/>
              <a:gdLst/>
              <a:ahLst/>
              <a:cxnLst/>
              <a:rect l="l" t="t" r="r" b="b"/>
              <a:pathLst>
                <a:path w="8539" h="8586" extrusionOk="0">
                  <a:moveTo>
                    <a:pt x="5156" y="1"/>
                  </a:moveTo>
                  <a:cubicBezTo>
                    <a:pt x="4372" y="1"/>
                    <a:pt x="3593" y="308"/>
                    <a:pt x="2994" y="922"/>
                  </a:cubicBezTo>
                  <a:lnTo>
                    <a:pt x="1450" y="2466"/>
                  </a:lnTo>
                  <a:cubicBezTo>
                    <a:pt x="1681" y="2417"/>
                    <a:pt x="1916" y="2392"/>
                    <a:pt x="2152" y="2392"/>
                  </a:cubicBezTo>
                  <a:cubicBezTo>
                    <a:pt x="2529" y="2392"/>
                    <a:pt x="2909" y="2456"/>
                    <a:pt x="3277" y="2592"/>
                  </a:cubicBezTo>
                  <a:lnTo>
                    <a:pt x="3939" y="1899"/>
                  </a:lnTo>
                  <a:cubicBezTo>
                    <a:pt x="4270" y="1568"/>
                    <a:pt x="4703" y="1402"/>
                    <a:pt x="5136" y="1402"/>
                  </a:cubicBezTo>
                  <a:cubicBezTo>
                    <a:pt x="5569" y="1402"/>
                    <a:pt x="6003" y="1568"/>
                    <a:pt x="6333" y="1899"/>
                  </a:cubicBezTo>
                  <a:cubicBezTo>
                    <a:pt x="7027" y="2592"/>
                    <a:pt x="7027" y="3631"/>
                    <a:pt x="6333" y="4325"/>
                  </a:cubicBezTo>
                  <a:lnTo>
                    <a:pt x="3939" y="6719"/>
                  </a:lnTo>
                  <a:cubicBezTo>
                    <a:pt x="3608" y="7050"/>
                    <a:pt x="3175" y="7215"/>
                    <a:pt x="2742" y="7215"/>
                  </a:cubicBezTo>
                  <a:cubicBezTo>
                    <a:pt x="2309" y="7215"/>
                    <a:pt x="1875" y="7050"/>
                    <a:pt x="1545" y="6719"/>
                  </a:cubicBezTo>
                  <a:cubicBezTo>
                    <a:pt x="1261" y="6435"/>
                    <a:pt x="1104" y="6089"/>
                    <a:pt x="1072" y="5742"/>
                  </a:cubicBezTo>
                  <a:lnTo>
                    <a:pt x="1" y="6782"/>
                  </a:lnTo>
                  <a:cubicBezTo>
                    <a:pt x="158" y="7097"/>
                    <a:pt x="348" y="7381"/>
                    <a:pt x="600" y="7664"/>
                  </a:cubicBezTo>
                  <a:cubicBezTo>
                    <a:pt x="1214" y="8278"/>
                    <a:pt x="2002" y="8586"/>
                    <a:pt x="2781" y="8586"/>
                  </a:cubicBezTo>
                  <a:cubicBezTo>
                    <a:pt x="3561" y="8586"/>
                    <a:pt x="4333" y="8278"/>
                    <a:pt x="4916" y="7664"/>
                  </a:cubicBezTo>
                  <a:lnTo>
                    <a:pt x="7342" y="5270"/>
                  </a:lnTo>
                  <a:cubicBezTo>
                    <a:pt x="8539" y="4073"/>
                    <a:pt x="8539" y="2151"/>
                    <a:pt x="7342" y="922"/>
                  </a:cubicBezTo>
                  <a:cubicBezTo>
                    <a:pt x="6727" y="308"/>
                    <a:pt x="5940" y="1"/>
                    <a:pt x="51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47" name="Google Shape;6547;p53"/>
            <p:cNvSpPr/>
            <p:nvPr/>
          </p:nvSpPr>
          <p:spPr>
            <a:xfrm>
              <a:off x="-32576675" y="4020200"/>
              <a:ext cx="215850" cy="216425"/>
            </a:xfrm>
            <a:custGeom>
              <a:avLst/>
              <a:gdLst/>
              <a:ahLst/>
              <a:cxnLst/>
              <a:rect l="l" t="t" r="r" b="b"/>
              <a:pathLst>
                <a:path w="8634" h="8657" extrusionOk="0">
                  <a:moveTo>
                    <a:pt x="5865" y="1"/>
                  </a:moveTo>
                  <a:cubicBezTo>
                    <a:pt x="5081" y="1"/>
                    <a:pt x="4301" y="308"/>
                    <a:pt x="3718" y="922"/>
                  </a:cubicBezTo>
                  <a:lnTo>
                    <a:pt x="1230" y="3411"/>
                  </a:lnTo>
                  <a:cubicBezTo>
                    <a:pt x="1" y="4640"/>
                    <a:pt x="1" y="6562"/>
                    <a:pt x="1230" y="7759"/>
                  </a:cubicBezTo>
                  <a:cubicBezTo>
                    <a:pt x="1844" y="8358"/>
                    <a:pt x="2632" y="8657"/>
                    <a:pt x="3415" y="8657"/>
                  </a:cubicBezTo>
                  <a:cubicBezTo>
                    <a:pt x="4199" y="8657"/>
                    <a:pt x="4979" y="8358"/>
                    <a:pt x="5577" y="7759"/>
                  </a:cubicBezTo>
                  <a:lnTo>
                    <a:pt x="7152" y="6184"/>
                  </a:lnTo>
                  <a:lnTo>
                    <a:pt x="7152" y="6184"/>
                  </a:lnTo>
                  <a:cubicBezTo>
                    <a:pt x="6938" y="6218"/>
                    <a:pt x="6719" y="6235"/>
                    <a:pt x="6499" y="6235"/>
                  </a:cubicBezTo>
                  <a:cubicBezTo>
                    <a:pt x="6106" y="6235"/>
                    <a:pt x="5709" y="6179"/>
                    <a:pt x="5325" y="6058"/>
                  </a:cubicBezTo>
                  <a:lnTo>
                    <a:pt x="4569" y="6814"/>
                  </a:lnTo>
                  <a:cubicBezTo>
                    <a:pt x="4238" y="7145"/>
                    <a:pt x="3805" y="7310"/>
                    <a:pt x="3372" y="7310"/>
                  </a:cubicBezTo>
                  <a:cubicBezTo>
                    <a:pt x="2939" y="7310"/>
                    <a:pt x="2505" y="7145"/>
                    <a:pt x="2175" y="6814"/>
                  </a:cubicBezTo>
                  <a:cubicBezTo>
                    <a:pt x="1513" y="6121"/>
                    <a:pt x="1513" y="5081"/>
                    <a:pt x="2175" y="4388"/>
                  </a:cubicBezTo>
                  <a:lnTo>
                    <a:pt x="4664" y="1899"/>
                  </a:lnTo>
                  <a:cubicBezTo>
                    <a:pt x="4994" y="1568"/>
                    <a:pt x="5428" y="1403"/>
                    <a:pt x="5861" y="1403"/>
                  </a:cubicBezTo>
                  <a:cubicBezTo>
                    <a:pt x="6294" y="1403"/>
                    <a:pt x="6727" y="1568"/>
                    <a:pt x="7058" y="1899"/>
                  </a:cubicBezTo>
                  <a:cubicBezTo>
                    <a:pt x="7342" y="2183"/>
                    <a:pt x="7499" y="2561"/>
                    <a:pt x="7531" y="2907"/>
                  </a:cubicBezTo>
                  <a:lnTo>
                    <a:pt x="8287" y="2151"/>
                  </a:lnTo>
                  <a:lnTo>
                    <a:pt x="8633" y="1805"/>
                  </a:lnTo>
                  <a:cubicBezTo>
                    <a:pt x="8476" y="1490"/>
                    <a:pt x="8287" y="1206"/>
                    <a:pt x="8035" y="922"/>
                  </a:cubicBezTo>
                  <a:cubicBezTo>
                    <a:pt x="7436" y="308"/>
                    <a:pt x="6648" y="1"/>
                    <a:pt x="58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48" name="Google Shape;6548;p53"/>
          <p:cNvGrpSpPr/>
          <p:nvPr/>
        </p:nvGrpSpPr>
        <p:grpSpPr>
          <a:xfrm>
            <a:off x="9250830" y="4075594"/>
            <a:ext cx="446559" cy="446559"/>
            <a:chOff x="-30735200" y="3192625"/>
            <a:chExt cx="292225" cy="292225"/>
          </a:xfrm>
        </p:grpSpPr>
        <p:sp>
          <p:nvSpPr>
            <p:cNvPr id="6549" name="Google Shape;6549;p53"/>
            <p:cNvSpPr/>
            <p:nvPr/>
          </p:nvSpPr>
          <p:spPr>
            <a:xfrm>
              <a:off x="-30665100" y="3192625"/>
              <a:ext cx="175650" cy="223700"/>
            </a:xfrm>
            <a:custGeom>
              <a:avLst/>
              <a:gdLst/>
              <a:ahLst/>
              <a:cxnLst/>
              <a:rect l="l" t="t" r="r" b="b"/>
              <a:pathLst>
                <a:path w="7026" h="8948" extrusionOk="0">
                  <a:moveTo>
                    <a:pt x="2363" y="0"/>
                  </a:moveTo>
                  <a:cubicBezTo>
                    <a:pt x="2143" y="0"/>
                    <a:pt x="1985" y="158"/>
                    <a:pt x="1985" y="378"/>
                  </a:cubicBezTo>
                  <a:cubicBezTo>
                    <a:pt x="1985" y="567"/>
                    <a:pt x="2143" y="725"/>
                    <a:pt x="2363" y="725"/>
                  </a:cubicBezTo>
                  <a:lnTo>
                    <a:pt x="2710" y="725"/>
                  </a:lnTo>
                  <a:lnTo>
                    <a:pt x="2710" y="1576"/>
                  </a:lnTo>
                  <a:cubicBezTo>
                    <a:pt x="1135" y="2017"/>
                    <a:pt x="0" y="3466"/>
                    <a:pt x="0" y="5199"/>
                  </a:cubicBezTo>
                  <a:cubicBezTo>
                    <a:pt x="0" y="7278"/>
                    <a:pt x="1670" y="8948"/>
                    <a:pt x="3718" y="8948"/>
                  </a:cubicBezTo>
                  <a:cubicBezTo>
                    <a:pt x="3970" y="8948"/>
                    <a:pt x="4159" y="8916"/>
                    <a:pt x="4348" y="8853"/>
                  </a:cubicBezTo>
                  <a:cubicBezTo>
                    <a:pt x="4159" y="8664"/>
                    <a:pt x="4033" y="8381"/>
                    <a:pt x="4033" y="8066"/>
                  </a:cubicBezTo>
                  <a:cubicBezTo>
                    <a:pt x="4033" y="7877"/>
                    <a:pt x="4096" y="7687"/>
                    <a:pt x="4191" y="7530"/>
                  </a:cubicBezTo>
                  <a:lnTo>
                    <a:pt x="4191" y="7530"/>
                  </a:lnTo>
                  <a:cubicBezTo>
                    <a:pt x="4033" y="7561"/>
                    <a:pt x="3876" y="7561"/>
                    <a:pt x="3686" y="7561"/>
                  </a:cubicBezTo>
                  <a:cubicBezTo>
                    <a:pt x="2363" y="7561"/>
                    <a:pt x="1292" y="6522"/>
                    <a:pt x="1292" y="5167"/>
                  </a:cubicBezTo>
                  <a:cubicBezTo>
                    <a:pt x="1292" y="3844"/>
                    <a:pt x="2363" y="2773"/>
                    <a:pt x="3686" y="2773"/>
                  </a:cubicBezTo>
                  <a:cubicBezTo>
                    <a:pt x="4348" y="2773"/>
                    <a:pt x="4978" y="3088"/>
                    <a:pt x="5451" y="3560"/>
                  </a:cubicBezTo>
                  <a:cubicBezTo>
                    <a:pt x="5608" y="3466"/>
                    <a:pt x="5766" y="3466"/>
                    <a:pt x="5923" y="3466"/>
                  </a:cubicBezTo>
                  <a:lnTo>
                    <a:pt x="7026" y="3466"/>
                  </a:lnTo>
                  <a:cubicBezTo>
                    <a:pt x="6553" y="2584"/>
                    <a:pt x="5734" y="1859"/>
                    <a:pt x="4726" y="1576"/>
                  </a:cubicBezTo>
                  <a:lnTo>
                    <a:pt x="4726" y="725"/>
                  </a:lnTo>
                  <a:lnTo>
                    <a:pt x="5073" y="725"/>
                  </a:lnTo>
                  <a:cubicBezTo>
                    <a:pt x="5262" y="725"/>
                    <a:pt x="5419" y="567"/>
                    <a:pt x="5419" y="378"/>
                  </a:cubicBezTo>
                  <a:cubicBezTo>
                    <a:pt x="5419" y="158"/>
                    <a:pt x="5262" y="0"/>
                    <a:pt x="50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0" name="Google Shape;6550;p53"/>
            <p:cNvSpPr/>
            <p:nvPr/>
          </p:nvSpPr>
          <p:spPr>
            <a:xfrm>
              <a:off x="-30615475" y="3278475"/>
              <a:ext cx="52775" cy="52000"/>
            </a:xfrm>
            <a:custGeom>
              <a:avLst/>
              <a:gdLst/>
              <a:ahLst/>
              <a:cxnLst/>
              <a:rect l="l" t="t" r="r" b="b"/>
              <a:pathLst>
                <a:path w="2111" h="2080" extrusionOk="0">
                  <a:moveTo>
                    <a:pt x="1733" y="0"/>
                  </a:moveTo>
                  <a:cubicBezTo>
                    <a:pt x="1544" y="32"/>
                    <a:pt x="1386" y="158"/>
                    <a:pt x="1386" y="347"/>
                  </a:cubicBezTo>
                  <a:lnTo>
                    <a:pt x="1386" y="1387"/>
                  </a:lnTo>
                  <a:lnTo>
                    <a:pt x="378" y="1387"/>
                  </a:lnTo>
                  <a:cubicBezTo>
                    <a:pt x="158" y="1387"/>
                    <a:pt x="0" y="1544"/>
                    <a:pt x="0" y="1733"/>
                  </a:cubicBezTo>
                  <a:cubicBezTo>
                    <a:pt x="0" y="1922"/>
                    <a:pt x="158" y="2080"/>
                    <a:pt x="378" y="2080"/>
                  </a:cubicBezTo>
                  <a:lnTo>
                    <a:pt x="1733" y="2080"/>
                  </a:lnTo>
                  <a:cubicBezTo>
                    <a:pt x="1954" y="2080"/>
                    <a:pt x="2111" y="1922"/>
                    <a:pt x="2111" y="1733"/>
                  </a:cubicBezTo>
                  <a:lnTo>
                    <a:pt x="2111" y="347"/>
                  </a:lnTo>
                  <a:cubicBezTo>
                    <a:pt x="2111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1" name="Google Shape;6551;p53"/>
            <p:cNvSpPr/>
            <p:nvPr/>
          </p:nvSpPr>
          <p:spPr>
            <a:xfrm>
              <a:off x="-30528850" y="3296575"/>
              <a:ext cx="85875" cy="25250"/>
            </a:xfrm>
            <a:custGeom>
              <a:avLst/>
              <a:gdLst/>
              <a:ahLst/>
              <a:cxnLst/>
              <a:rect l="l" t="t" r="r" b="b"/>
              <a:pathLst>
                <a:path w="3435" h="1010" extrusionOk="0">
                  <a:moveTo>
                    <a:pt x="536" y="1"/>
                  </a:moveTo>
                  <a:cubicBezTo>
                    <a:pt x="253" y="1"/>
                    <a:pt x="1" y="221"/>
                    <a:pt x="1" y="505"/>
                  </a:cubicBezTo>
                  <a:cubicBezTo>
                    <a:pt x="1" y="789"/>
                    <a:pt x="253" y="1009"/>
                    <a:pt x="536" y="1009"/>
                  </a:cubicBezTo>
                  <a:lnTo>
                    <a:pt x="2931" y="1009"/>
                  </a:lnTo>
                  <a:cubicBezTo>
                    <a:pt x="3214" y="1009"/>
                    <a:pt x="3435" y="789"/>
                    <a:pt x="3435" y="505"/>
                  </a:cubicBezTo>
                  <a:cubicBezTo>
                    <a:pt x="3435" y="221"/>
                    <a:pt x="3214" y="1"/>
                    <a:pt x="29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2" name="Google Shape;6552;p53"/>
            <p:cNvSpPr/>
            <p:nvPr/>
          </p:nvSpPr>
          <p:spPr>
            <a:xfrm>
              <a:off x="-30546175" y="3338325"/>
              <a:ext cx="85875" cy="26025"/>
            </a:xfrm>
            <a:custGeom>
              <a:avLst/>
              <a:gdLst/>
              <a:ahLst/>
              <a:cxnLst/>
              <a:rect l="l" t="t" r="r" b="b"/>
              <a:pathLst>
                <a:path w="3435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899" y="1040"/>
                  </a:lnTo>
                  <a:cubicBezTo>
                    <a:pt x="3183" y="1040"/>
                    <a:pt x="3435" y="851"/>
                    <a:pt x="3435" y="536"/>
                  </a:cubicBezTo>
                  <a:cubicBezTo>
                    <a:pt x="3435" y="253"/>
                    <a:pt x="3183" y="1"/>
                    <a:pt x="289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3" name="Google Shape;6553;p53"/>
            <p:cNvSpPr/>
            <p:nvPr/>
          </p:nvSpPr>
          <p:spPr>
            <a:xfrm>
              <a:off x="-30546175" y="3381650"/>
              <a:ext cx="67750" cy="26025"/>
            </a:xfrm>
            <a:custGeom>
              <a:avLst/>
              <a:gdLst/>
              <a:ahLst/>
              <a:cxnLst/>
              <a:rect l="l" t="t" r="r" b="b"/>
              <a:pathLst>
                <a:path w="2710" h="1041" extrusionOk="0">
                  <a:moveTo>
                    <a:pt x="505" y="0"/>
                  </a:moveTo>
                  <a:cubicBezTo>
                    <a:pt x="221" y="0"/>
                    <a:pt x="1" y="252"/>
                    <a:pt x="1" y="536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2206" y="1040"/>
                  </a:lnTo>
                  <a:cubicBezTo>
                    <a:pt x="2490" y="1040"/>
                    <a:pt x="2710" y="788"/>
                    <a:pt x="2710" y="536"/>
                  </a:cubicBezTo>
                  <a:cubicBezTo>
                    <a:pt x="2710" y="252"/>
                    <a:pt x="2490" y="0"/>
                    <a:pt x="22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4" name="Google Shape;6554;p53"/>
            <p:cNvSpPr/>
            <p:nvPr/>
          </p:nvSpPr>
          <p:spPr>
            <a:xfrm>
              <a:off x="-30546175" y="3424175"/>
              <a:ext cx="51225" cy="26025"/>
            </a:xfrm>
            <a:custGeom>
              <a:avLst/>
              <a:gdLst/>
              <a:ahLst/>
              <a:cxnLst/>
              <a:rect l="l" t="t" r="r" b="b"/>
              <a:pathLst>
                <a:path w="2049" h="1041" extrusionOk="0">
                  <a:moveTo>
                    <a:pt x="505" y="1"/>
                  </a:moveTo>
                  <a:cubicBezTo>
                    <a:pt x="221" y="1"/>
                    <a:pt x="1" y="253"/>
                    <a:pt x="1" y="505"/>
                  </a:cubicBezTo>
                  <a:cubicBezTo>
                    <a:pt x="1" y="788"/>
                    <a:pt x="221" y="1040"/>
                    <a:pt x="505" y="1040"/>
                  </a:cubicBezTo>
                  <a:lnTo>
                    <a:pt x="1544" y="1040"/>
                  </a:lnTo>
                  <a:cubicBezTo>
                    <a:pt x="1796" y="1040"/>
                    <a:pt x="2048" y="788"/>
                    <a:pt x="2048" y="505"/>
                  </a:cubicBezTo>
                  <a:cubicBezTo>
                    <a:pt x="2048" y="253"/>
                    <a:pt x="1796" y="1"/>
                    <a:pt x="15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5" name="Google Shape;6555;p53"/>
            <p:cNvSpPr/>
            <p:nvPr/>
          </p:nvSpPr>
          <p:spPr>
            <a:xfrm>
              <a:off x="-30735200" y="3209325"/>
              <a:ext cx="174075" cy="275525"/>
            </a:xfrm>
            <a:custGeom>
              <a:avLst/>
              <a:gdLst/>
              <a:ahLst/>
              <a:cxnLst/>
              <a:rect l="l" t="t" r="r" b="b"/>
              <a:pathLst>
                <a:path w="6963" h="11021" extrusionOk="0">
                  <a:moveTo>
                    <a:pt x="3803" y="0"/>
                  </a:moveTo>
                  <a:cubicBezTo>
                    <a:pt x="3716" y="0"/>
                    <a:pt x="3637" y="52"/>
                    <a:pt x="3592" y="120"/>
                  </a:cubicBezTo>
                  <a:lnTo>
                    <a:pt x="1702" y="2231"/>
                  </a:lnTo>
                  <a:cubicBezTo>
                    <a:pt x="1544" y="2420"/>
                    <a:pt x="1418" y="2640"/>
                    <a:pt x="1418" y="2892"/>
                  </a:cubicBezTo>
                  <a:lnTo>
                    <a:pt x="1418" y="5917"/>
                  </a:lnTo>
                  <a:cubicBezTo>
                    <a:pt x="1418" y="6200"/>
                    <a:pt x="1292" y="6421"/>
                    <a:pt x="1103" y="6641"/>
                  </a:cubicBezTo>
                  <a:lnTo>
                    <a:pt x="126" y="7618"/>
                  </a:lnTo>
                  <a:cubicBezTo>
                    <a:pt x="0" y="7744"/>
                    <a:pt x="0" y="7965"/>
                    <a:pt x="126" y="8091"/>
                  </a:cubicBezTo>
                  <a:lnTo>
                    <a:pt x="2867" y="10926"/>
                  </a:lnTo>
                  <a:cubicBezTo>
                    <a:pt x="2930" y="10989"/>
                    <a:pt x="3017" y="11021"/>
                    <a:pt x="3104" y="11021"/>
                  </a:cubicBezTo>
                  <a:cubicBezTo>
                    <a:pt x="3190" y="11021"/>
                    <a:pt x="3277" y="10989"/>
                    <a:pt x="3340" y="10926"/>
                  </a:cubicBezTo>
                  <a:lnTo>
                    <a:pt x="4317" y="9949"/>
                  </a:lnTo>
                  <a:cubicBezTo>
                    <a:pt x="4537" y="9729"/>
                    <a:pt x="4758" y="9634"/>
                    <a:pt x="5041" y="9634"/>
                  </a:cubicBezTo>
                  <a:lnTo>
                    <a:pt x="6963" y="9634"/>
                  </a:lnTo>
                  <a:cubicBezTo>
                    <a:pt x="6900" y="9477"/>
                    <a:pt x="6837" y="9288"/>
                    <a:pt x="6837" y="9099"/>
                  </a:cubicBezTo>
                  <a:cubicBezTo>
                    <a:pt x="6837" y="9036"/>
                    <a:pt x="6837" y="8973"/>
                    <a:pt x="6900" y="8910"/>
                  </a:cubicBezTo>
                  <a:cubicBezTo>
                    <a:pt x="6774" y="8910"/>
                    <a:pt x="6648" y="8941"/>
                    <a:pt x="6522" y="8941"/>
                  </a:cubicBezTo>
                  <a:cubicBezTo>
                    <a:pt x="4096" y="8941"/>
                    <a:pt x="2080" y="6925"/>
                    <a:pt x="2080" y="4499"/>
                  </a:cubicBezTo>
                  <a:cubicBezTo>
                    <a:pt x="2080" y="2892"/>
                    <a:pt x="2962" y="1475"/>
                    <a:pt x="4254" y="687"/>
                  </a:cubicBezTo>
                  <a:cubicBezTo>
                    <a:pt x="4254" y="592"/>
                    <a:pt x="4222" y="529"/>
                    <a:pt x="4222" y="498"/>
                  </a:cubicBezTo>
                  <a:lnTo>
                    <a:pt x="4128" y="246"/>
                  </a:lnTo>
                  <a:cubicBezTo>
                    <a:pt x="4096" y="120"/>
                    <a:pt x="4002" y="57"/>
                    <a:pt x="3907" y="25"/>
                  </a:cubicBezTo>
                  <a:cubicBezTo>
                    <a:pt x="3872" y="8"/>
                    <a:pt x="3837" y="0"/>
                    <a:pt x="380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6" name="Google Shape;6556;p53"/>
          <p:cNvGrpSpPr/>
          <p:nvPr/>
        </p:nvGrpSpPr>
        <p:grpSpPr>
          <a:xfrm>
            <a:off x="9250830" y="4632026"/>
            <a:ext cx="446559" cy="444572"/>
            <a:chOff x="-30735200" y="3552550"/>
            <a:chExt cx="292225" cy="290925"/>
          </a:xfrm>
        </p:grpSpPr>
        <p:sp>
          <p:nvSpPr>
            <p:cNvPr id="6557" name="Google Shape;6557;p53"/>
            <p:cNvSpPr/>
            <p:nvPr/>
          </p:nvSpPr>
          <p:spPr>
            <a:xfrm>
              <a:off x="-30613900" y="3655750"/>
              <a:ext cx="170925" cy="187725"/>
            </a:xfrm>
            <a:custGeom>
              <a:avLst/>
              <a:gdLst/>
              <a:ahLst/>
              <a:cxnLst/>
              <a:rect l="l" t="t" r="r" b="b"/>
              <a:pathLst>
                <a:path w="6837" h="7509" extrusionOk="0">
                  <a:moveTo>
                    <a:pt x="5120" y="2079"/>
                  </a:moveTo>
                  <a:cubicBezTo>
                    <a:pt x="5206" y="2079"/>
                    <a:pt x="5293" y="2111"/>
                    <a:pt x="5356" y="2174"/>
                  </a:cubicBezTo>
                  <a:cubicBezTo>
                    <a:pt x="5451" y="2268"/>
                    <a:pt x="5451" y="2458"/>
                    <a:pt x="5356" y="2647"/>
                  </a:cubicBezTo>
                  <a:lnTo>
                    <a:pt x="3308" y="4694"/>
                  </a:lnTo>
                  <a:cubicBezTo>
                    <a:pt x="3214" y="4757"/>
                    <a:pt x="3151" y="4789"/>
                    <a:pt x="3056" y="4789"/>
                  </a:cubicBezTo>
                  <a:cubicBezTo>
                    <a:pt x="2993" y="4789"/>
                    <a:pt x="2899" y="4757"/>
                    <a:pt x="2836" y="4694"/>
                  </a:cubicBezTo>
                  <a:lnTo>
                    <a:pt x="2174" y="4001"/>
                  </a:lnTo>
                  <a:cubicBezTo>
                    <a:pt x="2048" y="3907"/>
                    <a:pt x="2048" y="3655"/>
                    <a:pt x="2174" y="3529"/>
                  </a:cubicBezTo>
                  <a:cubicBezTo>
                    <a:pt x="2221" y="3481"/>
                    <a:pt x="2308" y="3458"/>
                    <a:pt x="2399" y="3458"/>
                  </a:cubicBezTo>
                  <a:cubicBezTo>
                    <a:pt x="2489" y="3458"/>
                    <a:pt x="2584" y="3481"/>
                    <a:pt x="2647" y="3529"/>
                  </a:cubicBezTo>
                  <a:lnTo>
                    <a:pt x="3056" y="3970"/>
                  </a:lnTo>
                  <a:lnTo>
                    <a:pt x="4883" y="2174"/>
                  </a:lnTo>
                  <a:cubicBezTo>
                    <a:pt x="4946" y="2111"/>
                    <a:pt x="5033" y="2079"/>
                    <a:pt x="5120" y="2079"/>
                  </a:cubicBezTo>
                  <a:close/>
                  <a:moveTo>
                    <a:pt x="1701" y="0"/>
                  </a:moveTo>
                  <a:cubicBezTo>
                    <a:pt x="725" y="0"/>
                    <a:pt x="0" y="756"/>
                    <a:pt x="0" y="1701"/>
                  </a:cubicBezTo>
                  <a:lnTo>
                    <a:pt x="0" y="4411"/>
                  </a:lnTo>
                  <a:cubicBezTo>
                    <a:pt x="0" y="5356"/>
                    <a:pt x="725" y="6112"/>
                    <a:pt x="1701" y="6112"/>
                  </a:cubicBezTo>
                  <a:lnTo>
                    <a:pt x="2048" y="6112"/>
                  </a:lnTo>
                  <a:lnTo>
                    <a:pt x="2048" y="7152"/>
                  </a:lnTo>
                  <a:cubicBezTo>
                    <a:pt x="2048" y="7309"/>
                    <a:pt x="2111" y="7435"/>
                    <a:pt x="2237" y="7467"/>
                  </a:cubicBezTo>
                  <a:cubicBezTo>
                    <a:pt x="2289" y="7493"/>
                    <a:pt x="2347" y="7508"/>
                    <a:pt x="2401" y="7508"/>
                  </a:cubicBezTo>
                  <a:cubicBezTo>
                    <a:pt x="2477" y="7508"/>
                    <a:pt x="2547" y="7478"/>
                    <a:pt x="2584" y="7404"/>
                  </a:cubicBezTo>
                  <a:lnTo>
                    <a:pt x="3844" y="6112"/>
                  </a:lnTo>
                  <a:lnTo>
                    <a:pt x="5073" y="6112"/>
                  </a:lnTo>
                  <a:cubicBezTo>
                    <a:pt x="6018" y="6112"/>
                    <a:pt x="6805" y="5356"/>
                    <a:pt x="6805" y="4411"/>
                  </a:cubicBezTo>
                  <a:lnTo>
                    <a:pt x="6805" y="1701"/>
                  </a:lnTo>
                  <a:cubicBezTo>
                    <a:pt x="6837" y="756"/>
                    <a:pt x="6049" y="0"/>
                    <a:pt x="51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58" name="Google Shape;6558;p53"/>
            <p:cNvSpPr/>
            <p:nvPr/>
          </p:nvSpPr>
          <p:spPr>
            <a:xfrm>
              <a:off x="-30735200" y="3552550"/>
              <a:ext cx="188275" cy="205075"/>
            </a:xfrm>
            <a:custGeom>
              <a:avLst/>
              <a:gdLst/>
              <a:ahLst/>
              <a:cxnLst/>
              <a:rect l="l" t="t" r="r" b="b"/>
              <a:pathLst>
                <a:path w="7531" h="8203" extrusionOk="0">
                  <a:moveTo>
                    <a:pt x="3781" y="1356"/>
                  </a:moveTo>
                  <a:cubicBezTo>
                    <a:pt x="4317" y="1356"/>
                    <a:pt x="4789" y="1828"/>
                    <a:pt x="4789" y="2395"/>
                  </a:cubicBezTo>
                  <a:cubicBezTo>
                    <a:pt x="4789" y="2710"/>
                    <a:pt x="4632" y="3025"/>
                    <a:pt x="4411" y="3214"/>
                  </a:cubicBezTo>
                  <a:cubicBezTo>
                    <a:pt x="4254" y="3341"/>
                    <a:pt x="4128" y="3530"/>
                    <a:pt x="4128" y="3782"/>
                  </a:cubicBezTo>
                  <a:cubicBezTo>
                    <a:pt x="4128" y="3971"/>
                    <a:pt x="3970" y="4128"/>
                    <a:pt x="3781" y="4128"/>
                  </a:cubicBezTo>
                  <a:cubicBezTo>
                    <a:pt x="3592" y="4128"/>
                    <a:pt x="3434" y="3971"/>
                    <a:pt x="3434" y="3782"/>
                  </a:cubicBezTo>
                  <a:cubicBezTo>
                    <a:pt x="3434" y="3341"/>
                    <a:pt x="3624" y="2931"/>
                    <a:pt x="3970" y="2679"/>
                  </a:cubicBezTo>
                  <a:cubicBezTo>
                    <a:pt x="4065" y="2584"/>
                    <a:pt x="4096" y="2521"/>
                    <a:pt x="4096" y="2395"/>
                  </a:cubicBezTo>
                  <a:cubicBezTo>
                    <a:pt x="4096" y="2206"/>
                    <a:pt x="3939" y="2049"/>
                    <a:pt x="3750" y="2049"/>
                  </a:cubicBezTo>
                  <a:cubicBezTo>
                    <a:pt x="3529" y="2049"/>
                    <a:pt x="3371" y="2206"/>
                    <a:pt x="3371" y="2395"/>
                  </a:cubicBezTo>
                  <a:cubicBezTo>
                    <a:pt x="3371" y="2584"/>
                    <a:pt x="3214" y="2742"/>
                    <a:pt x="3025" y="2742"/>
                  </a:cubicBezTo>
                  <a:cubicBezTo>
                    <a:pt x="2836" y="2742"/>
                    <a:pt x="2678" y="2584"/>
                    <a:pt x="2678" y="2395"/>
                  </a:cubicBezTo>
                  <a:cubicBezTo>
                    <a:pt x="2741" y="1828"/>
                    <a:pt x="3214" y="1356"/>
                    <a:pt x="3781" y="1356"/>
                  </a:cubicBezTo>
                  <a:close/>
                  <a:moveTo>
                    <a:pt x="3781" y="4758"/>
                  </a:moveTo>
                  <a:cubicBezTo>
                    <a:pt x="3970" y="4758"/>
                    <a:pt x="4128" y="4916"/>
                    <a:pt x="4128" y="5105"/>
                  </a:cubicBezTo>
                  <a:cubicBezTo>
                    <a:pt x="4128" y="5294"/>
                    <a:pt x="3970" y="5451"/>
                    <a:pt x="3781" y="5451"/>
                  </a:cubicBezTo>
                  <a:cubicBezTo>
                    <a:pt x="3592" y="5451"/>
                    <a:pt x="3434" y="5294"/>
                    <a:pt x="3434" y="5105"/>
                  </a:cubicBezTo>
                  <a:cubicBezTo>
                    <a:pt x="3434" y="4916"/>
                    <a:pt x="3592" y="4758"/>
                    <a:pt x="3781" y="4758"/>
                  </a:cubicBezTo>
                  <a:close/>
                  <a:moveTo>
                    <a:pt x="1733" y="1"/>
                  </a:moveTo>
                  <a:cubicBezTo>
                    <a:pt x="788" y="1"/>
                    <a:pt x="0" y="789"/>
                    <a:pt x="0" y="1734"/>
                  </a:cubicBezTo>
                  <a:lnTo>
                    <a:pt x="0" y="5136"/>
                  </a:lnTo>
                  <a:cubicBezTo>
                    <a:pt x="0" y="5987"/>
                    <a:pt x="631" y="6649"/>
                    <a:pt x="1418" y="6806"/>
                  </a:cubicBezTo>
                  <a:lnTo>
                    <a:pt x="1418" y="7846"/>
                  </a:lnTo>
                  <a:cubicBezTo>
                    <a:pt x="1418" y="8003"/>
                    <a:pt x="1481" y="8129"/>
                    <a:pt x="1607" y="8161"/>
                  </a:cubicBezTo>
                  <a:cubicBezTo>
                    <a:pt x="1659" y="8187"/>
                    <a:pt x="1717" y="8202"/>
                    <a:pt x="1771" y="8202"/>
                  </a:cubicBezTo>
                  <a:cubicBezTo>
                    <a:pt x="1848" y="8202"/>
                    <a:pt x="1917" y="8172"/>
                    <a:pt x="1954" y="8098"/>
                  </a:cubicBezTo>
                  <a:lnTo>
                    <a:pt x="3214" y="6838"/>
                  </a:lnTo>
                  <a:lnTo>
                    <a:pt x="4096" y="6838"/>
                  </a:lnTo>
                  <a:lnTo>
                    <a:pt x="4096" y="5798"/>
                  </a:lnTo>
                  <a:cubicBezTo>
                    <a:pt x="4096" y="4475"/>
                    <a:pt x="5167" y="3404"/>
                    <a:pt x="6490" y="3404"/>
                  </a:cubicBezTo>
                  <a:lnTo>
                    <a:pt x="7530" y="3404"/>
                  </a:lnTo>
                  <a:lnTo>
                    <a:pt x="7530" y="1734"/>
                  </a:lnTo>
                  <a:cubicBezTo>
                    <a:pt x="7530" y="789"/>
                    <a:pt x="677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6559" name="Google Shape;6559;p53"/>
          <p:cNvGrpSpPr/>
          <p:nvPr/>
        </p:nvGrpSpPr>
        <p:grpSpPr>
          <a:xfrm>
            <a:off x="9250830" y="5179881"/>
            <a:ext cx="446559" cy="445375"/>
            <a:chOff x="-30735200" y="3910925"/>
            <a:chExt cx="292225" cy="291450"/>
          </a:xfrm>
        </p:grpSpPr>
        <p:sp>
          <p:nvSpPr>
            <p:cNvPr id="6560" name="Google Shape;6560;p53"/>
            <p:cNvSpPr/>
            <p:nvPr/>
          </p:nvSpPr>
          <p:spPr>
            <a:xfrm>
              <a:off x="-30683225" y="3962900"/>
              <a:ext cx="188275" cy="186700"/>
            </a:xfrm>
            <a:custGeom>
              <a:avLst/>
              <a:gdLst/>
              <a:ahLst/>
              <a:cxnLst/>
              <a:rect l="l" t="t" r="r" b="b"/>
              <a:pathLst>
                <a:path w="7531" h="7468" extrusionOk="0">
                  <a:moveTo>
                    <a:pt x="3750" y="663"/>
                  </a:moveTo>
                  <a:cubicBezTo>
                    <a:pt x="3939" y="663"/>
                    <a:pt x="4096" y="820"/>
                    <a:pt x="4096" y="1009"/>
                  </a:cubicBezTo>
                  <a:lnTo>
                    <a:pt x="4096" y="3624"/>
                  </a:lnTo>
                  <a:lnTo>
                    <a:pt x="5357" y="4884"/>
                  </a:lnTo>
                  <a:cubicBezTo>
                    <a:pt x="5514" y="5042"/>
                    <a:pt x="5514" y="5231"/>
                    <a:pt x="5357" y="5357"/>
                  </a:cubicBezTo>
                  <a:cubicBezTo>
                    <a:pt x="5294" y="5420"/>
                    <a:pt x="5207" y="5451"/>
                    <a:pt x="5120" y="5451"/>
                  </a:cubicBezTo>
                  <a:cubicBezTo>
                    <a:pt x="5034" y="5451"/>
                    <a:pt x="4947" y="5420"/>
                    <a:pt x="4884" y="5357"/>
                  </a:cubicBezTo>
                  <a:lnTo>
                    <a:pt x="3498" y="3971"/>
                  </a:lnTo>
                  <a:cubicBezTo>
                    <a:pt x="3435" y="3908"/>
                    <a:pt x="3403" y="3813"/>
                    <a:pt x="3403" y="3719"/>
                  </a:cubicBezTo>
                  <a:lnTo>
                    <a:pt x="3403" y="1009"/>
                  </a:lnTo>
                  <a:cubicBezTo>
                    <a:pt x="3403" y="820"/>
                    <a:pt x="3561" y="663"/>
                    <a:pt x="3750" y="663"/>
                  </a:cubicBezTo>
                  <a:close/>
                  <a:moveTo>
                    <a:pt x="3750" y="1"/>
                  </a:moveTo>
                  <a:cubicBezTo>
                    <a:pt x="1671" y="1"/>
                    <a:pt x="1" y="1702"/>
                    <a:pt x="1" y="3750"/>
                  </a:cubicBezTo>
                  <a:cubicBezTo>
                    <a:pt x="1" y="5829"/>
                    <a:pt x="1702" y="7468"/>
                    <a:pt x="3750" y="7468"/>
                  </a:cubicBezTo>
                  <a:cubicBezTo>
                    <a:pt x="5798" y="7468"/>
                    <a:pt x="7499" y="5798"/>
                    <a:pt x="7499" y="3750"/>
                  </a:cubicBezTo>
                  <a:cubicBezTo>
                    <a:pt x="7530" y="1702"/>
                    <a:pt x="5829" y="1"/>
                    <a:pt x="3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1" name="Google Shape;6561;p53"/>
            <p:cNvSpPr/>
            <p:nvPr/>
          </p:nvSpPr>
          <p:spPr>
            <a:xfrm>
              <a:off x="-30735200" y="3910925"/>
              <a:ext cx="292225" cy="291450"/>
            </a:xfrm>
            <a:custGeom>
              <a:avLst/>
              <a:gdLst/>
              <a:ahLst/>
              <a:cxnLst/>
              <a:rect l="l" t="t" r="r" b="b"/>
              <a:pathLst>
                <a:path w="11689" h="11658" extrusionOk="0">
                  <a:moveTo>
                    <a:pt x="5829" y="1355"/>
                  </a:moveTo>
                  <a:cubicBezTo>
                    <a:pt x="8286" y="1355"/>
                    <a:pt x="10271" y="3372"/>
                    <a:pt x="10271" y="5829"/>
                  </a:cubicBezTo>
                  <a:cubicBezTo>
                    <a:pt x="10271" y="8286"/>
                    <a:pt x="8318" y="10271"/>
                    <a:pt x="5829" y="10271"/>
                  </a:cubicBezTo>
                  <a:cubicBezTo>
                    <a:pt x="3403" y="10271"/>
                    <a:pt x="1387" y="8255"/>
                    <a:pt x="1387" y="5829"/>
                  </a:cubicBezTo>
                  <a:cubicBezTo>
                    <a:pt x="1387" y="3372"/>
                    <a:pt x="3371" y="1355"/>
                    <a:pt x="5829" y="1355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616"/>
                    <a:pt x="0" y="5829"/>
                  </a:cubicBezTo>
                  <a:cubicBezTo>
                    <a:pt x="0" y="9011"/>
                    <a:pt x="2647" y="11657"/>
                    <a:pt x="5829" y="11657"/>
                  </a:cubicBezTo>
                  <a:cubicBezTo>
                    <a:pt x="9011" y="11657"/>
                    <a:pt x="11657" y="9011"/>
                    <a:pt x="11657" y="5829"/>
                  </a:cubicBezTo>
                  <a:cubicBezTo>
                    <a:pt x="11689" y="2616"/>
                    <a:pt x="9042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6562" name="Google Shape;6562;p53"/>
          <p:cNvSpPr/>
          <p:nvPr/>
        </p:nvSpPr>
        <p:spPr>
          <a:xfrm>
            <a:off x="10371195" y="4631839"/>
            <a:ext cx="446559" cy="445375"/>
          </a:xfrm>
          <a:custGeom>
            <a:avLst/>
            <a:gdLst/>
            <a:ahLst/>
            <a:cxnLst/>
            <a:rect l="l" t="t" r="r" b="b"/>
            <a:pathLst>
              <a:path w="11689" h="11658" extrusionOk="0">
                <a:moveTo>
                  <a:pt x="5829" y="2458"/>
                </a:moveTo>
                <a:cubicBezTo>
                  <a:pt x="6207" y="2458"/>
                  <a:pt x="6491" y="2773"/>
                  <a:pt x="6491" y="3120"/>
                </a:cubicBezTo>
                <a:cubicBezTo>
                  <a:pt x="6522" y="3466"/>
                  <a:pt x="6207" y="3781"/>
                  <a:pt x="5829" y="3781"/>
                </a:cubicBezTo>
                <a:cubicBezTo>
                  <a:pt x="5419" y="3781"/>
                  <a:pt x="5136" y="3466"/>
                  <a:pt x="5136" y="3120"/>
                </a:cubicBezTo>
                <a:cubicBezTo>
                  <a:pt x="5136" y="2742"/>
                  <a:pt x="5482" y="2458"/>
                  <a:pt x="5829" y="2458"/>
                </a:cubicBezTo>
                <a:close/>
                <a:moveTo>
                  <a:pt x="5860" y="4474"/>
                </a:moveTo>
                <a:cubicBezTo>
                  <a:pt x="6238" y="4474"/>
                  <a:pt x="6522" y="4789"/>
                  <a:pt x="6522" y="5136"/>
                </a:cubicBezTo>
                <a:lnTo>
                  <a:pt x="6522" y="8570"/>
                </a:lnTo>
                <a:cubicBezTo>
                  <a:pt x="6522" y="8948"/>
                  <a:pt x="6207" y="9232"/>
                  <a:pt x="5860" y="9232"/>
                </a:cubicBezTo>
                <a:cubicBezTo>
                  <a:pt x="5451" y="9232"/>
                  <a:pt x="5199" y="8917"/>
                  <a:pt x="5199" y="8570"/>
                </a:cubicBezTo>
                <a:lnTo>
                  <a:pt x="5199" y="5136"/>
                </a:lnTo>
                <a:cubicBezTo>
                  <a:pt x="5199" y="4726"/>
                  <a:pt x="5514" y="4474"/>
                  <a:pt x="5860" y="4474"/>
                </a:cubicBezTo>
                <a:close/>
                <a:moveTo>
                  <a:pt x="5829" y="1"/>
                </a:moveTo>
                <a:cubicBezTo>
                  <a:pt x="2615" y="1"/>
                  <a:pt x="0" y="2647"/>
                  <a:pt x="0" y="5829"/>
                </a:cubicBezTo>
                <a:cubicBezTo>
                  <a:pt x="0" y="9043"/>
                  <a:pt x="2615" y="11657"/>
                  <a:pt x="5829" y="11657"/>
                </a:cubicBezTo>
                <a:cubicBezTo>
                  <a:pt x="9011" y="11657"/>
                  <a:pt x="11657" y="9043"/>
                  <a:pt x="11657" y="5829"/>
                </a:cubicBezTo>
                <a:cubicBezTo>
                  <a:pt x="11689" y="2647"/>
                  <a:pt x="9042" y="1"/>
                  <a:pt x="5829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6563" name="Google Shape;6563;p53"/>
          <p:cNvGrpSpPr/>
          <p:nvPr/>
        </p:nvGrpSpPr>
        <p:grpSpPr>
          <a:xfrm>
            <a:off x="9813710" y="2237983"/>
            <a:ext cx="439385" cy="438156"/>
            <a:chOff x="2821450" y="2957850"/>
            <a:chExt cx="259275" cy="258550"/>
          </a:xfrm>
        </p:grpSpPr>
        <p:sp>
          <p:nvSpPr>
            <p:cNvPr id="6564" name="Google Shape;6564;p53"/>
            <p:cNvSpPr/>
            <p:nvPr/>
          </p:nvSpPr>
          <p:spPr>
            <a:xfrm>
              <a:off x="2821450" y="3080500"/>
              <a:ext cx="259275" cy="135900"/>
            </a:xfrm>
            <a:custGeom>
              <a:avLst/>
              <a:gdLst/>
              <a:ahLst/>
              <a:cxnLst/>
              <a:rect l="l" t="t" r="r" b="b"/>
              <a:pathLst>
                <a:path w="10371" h="5436" extrusionOk="0">
                  <a:moveTo>
                    <a:pt x="2677" y="585"/>
                  </a:moveTo>
                  <a:cubicBezTo>
                    <a:pt x="3151" y="585"/>
                    <a:pt x="3569" y="1004"/>
                    <a:pt x="3569" y="1505"/>
                  </a:cubicBezTo>
                  <a:cubicBezTo>
                    <a:pt x="3569" y="1979"/>
                    <a:pt x="3151" y="2397"/>
                    <a:pt x="2677" y="2397"/>
                  </a:cubicBezTo>
                  <a:cubicBezTo>
                    <a:pt x="2147" y="2397"/>
                    <a:pt x="1757" y="1979"/>
                    <a:pt x="1757" y="1505"/>
                  </a:cubicBezTo>
                  <a:cubicBezTo>
                    <a:pt x="1757" y="1004"/>
                    <a:pt x="2175" y="585"/>
                    <a:pt x="2677" y="585"/>
                  </a:cubicBezTo>
                  <a:close/>
                  <a:moveTo>
                    <a:pt x="7555" y="585"/>
                  </a:moveTo>
                  <a:cubicBezTo>
                    <a:pt x="8029" y="585"/>
                    <a:pt x="8447" y="1004"/>
                    <a:pt x="8447" y="1505"/>
                  </a:cubicBezTo>
                  <a:cubicBezTo>
                    <a:pt x="8447" y="1979"/>
                    <a:pt x="8029" y="2397"/>
                    <a:pt x="7555" y="2397"/>
                  </a:cubicBezTo>
                  <a:cubicBezTo>
                    <a:pt x="7025" y="2397"/>
                    <a:pt x="6635" y="1979"/>
                    <a:pt x="6635" y="1505"/>
                  </a:cubicBezTo>
                  <a:cubicBezTo>
                    <a:pt x="6635" y="1004"/>
                    <a:pt x="7053" y="585"/>
                    <a:pt x="7555" y="585"/>
                  </a:cubicBezTo>
                  <a:close/>
                  <a:moveTo>
                    <a:pt x="2677" y="2983"/>
                  </a:moveTo>
                  <a:cubicBezTo>
                    <a:pt x="3736" y="2983"/>
                    <a:pt x="4628" y="3791"/>
                    <a:pt x="4795" y="4795"/>
                  </a:cubicBezTo>
                  <a:lnTo>
                    <a:pt x="586" y="4795"/>
                  </a:lnTo>
                  <a:cubicBezTo>
                    <a:pt x="698" y="3791"/>
                    <a:pt x="1618" y="2983"/>
                    <a:pt x="2677" y="2983"/>
                  </a:cubicBezTo>
                  <a:close/>
                  <a:moveTo>
                    <a:pt x="7555" y="2983"/>
                  </a:moveTo>
                  <a:cubicBezTo>
                    <a:pt x="8614" y="2983"/>
                    <a:pt x="9506" y="3791"/>
                    <a:pt x="9646" y="4795"/>
                  </a:cubicBezTo>
                  <a:lnTo>
                    <a:pt x="5409" y="4795"/>
                  </a:lnTo>
                  <a:cubicBezTo>
                    <a:pt x="5548" y="3791"/>
                    <a:pt x="6468" y="2983"/>
                    <a:pt x="7555" y="2983"/>
                  </a:cubicBezTo>
                  <a:close/>
                  <a:moveTo>
                    <a:pt x="2733" y="0"/>
                  </a:moveTo>
                  <a:cubicBezTo>
                    <a:pt x="1896" y="0"/>
                    <a:pt x="1227" y="669"/>
                    <a:pt x="1227" y="1505"/>
                  </a:cubicBezTo>
                  <a:cubicBezTo>
                    <a:pt x="1227" y="1951"/>
                    <a:pt x="1395" y="2342"/>
                    <a:pt x="1729" y="2620"/>
                  </a:cubicBezTo>
                  <a:cubicBezTo>
                    <a:pt x="698" y="3039"/>
                    <a:pt x="1" y="4014"/>
                    <a:pt x="1" y="5129"/>
                  </a:cubicBezTo>
                  <a:cubicBezTo>
                    <a:pt x="1" y="5296"/>
                    <a:pt x="140" y="5436"/>
                    <a:pt x="335" y="5436"/>
                  </a:cubicBezTo>
                  <a:lnTo>
                    <a:pt x="10036" y="5436"/>
                  </a:lnTo>
                  <a:cubicBezTo>
                    <a:pt x="10231" y="5436"/>
                    <a:pt x="10370" y="5296"/>
                    <a:pt x="10370" y="5129"/>
                  </a:cubicBezTo>
                  <a:cubicBezTo>
                    <a:pt x="10259" y="3958"/>
                    <a:pt x="9562" y="2983"/>
                    <a:pt x="8559" y="2620"/>
                  </a:cubicBezTo>
                  <a:cubicBezTo>
                    <a:pt x="8865" y="2342"/>
                    <a:pt x="9032" y="1951"/>
                    <a:pt x="9032" y="1505"/>
                  </a:cubicBezTo>
                  <a:cubicBezTo>
                    <a:pt x="9032" y="669"/>
                    <a:pt x="8391" y="0"/>
                    <a:pt x="7555" y="0"/>
                  </a:cubicBezTo>
                  <a:cubicBezTo>
                    <a:pt x="6719" y="0"/>
                    <a:pt x="6050" y="669"/>
                    <a:pt x="6050" y="1505"/>
                  </a:cubicBezTo>
                  <a:cubicBezTo>
                    <a:pt x="6050" y="1951"/>
                    <a:pt x="6217" y="2342"/>
                    <a:pt x="6524" y="2620"/>
                  </a:cubicBezTo>
                  <a:cubicBezTo>
                    <a:pt x="5910" y="2843"/>
                    <a:pt x="5409" y="3317"/>
                    <a:pt x="5130" y="3903"/>
                  </a:cubicBezTo>
                  <a:cubicBezTo>
                    <a:pt x="4823" y="3317"/>
                    <a:pt x="4322" y="2843"/>
                    <a:pt x="3736" y="2620"/>
                  </a:cubicBezTo>
                  <a:cubicBezTo>
                    <a:pt x="4043" y="2342"/>
                    <a:pt x="4238" y="1951"/>
                    <a:pt x="4238" y="1505"/>
                  </a:cubicBezTo>
                  <a:cubicBezTo>
                    <a:pt x="4238" y="669"/>
                    <a:pt x="3569" y="0"/>
                    <a:pt x="2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5" name="Google Shape;6565;p53"/>
            <p:cNvSpPr/>
            <p:nvPr/>
          </p:nvSpPr>
          <p:spPr>
            <a:xfrm>
              <a:off x="2831900" y="2957850"/>
              <a:ext cx="228625" cy="106350"/>
            </a:xfrm>
            <a:custGeom>
              <a:avLst/>
              <a:gdLst/>
              <a:ahLst/>
              <a:cxnLst/>
              <a:rect l="l" t="t" r="r" b="b"/>
              <a:pathLst>
                <a:path w="9145" h="4254" extrusionOk="0">
                  <a:moveTo>
                    <a:pt x="8336" y="585"/>
                  </a:moveTo>
                  <a:cubicBezTo>
                    <a:pt x="8531" y="585"/>
                    <a:pt x="8642" y="725"/>
                    <a:pt x="8642" y="892"/>
                  </a:cubicBezTo>
                  <a:lnTo>
                    <a:pt x="8642" y="2119"/>
                  </a:lnTo>
                  <a:cubicBezTo>
                    <a:pt x="8642" y="2286"/>
                    <a:pt x="8531" y="2425"/>
                    <a:pt x="8336" y="2425"/>
                  </a:cubicBezTo>
                  <a:lnTo>
                    <a:pt x="7137" y="2425"/>
                  </a:lnTo>
                  <a:cubicBezTo>
                    <a:pt x="6942" y="2425"/>
                    <a:pt x="6803" y="2565"/>
                    <a:pt x="6803" y="2732"/>
                  </a:cubicBezTo>
                  <a:lnTo>
                    <a:pt x="6803" y="3234"/>
                  </a:lnTo>
                  <a:lnTo>
                    <a:pt x="6106" y="2537"/>
                  </a:lnTo>
                  <a:cubicBezTo>
                    <a:pt x="6050" y="2453"/>
                    <a:pt x="5966" y="2425"/>
                    <a:pt x="5911" y="2425"/>
                  </a:cubicBezTo>
                  <a:lnTo>
                    <a:pt x="3430" y="2425"/>
                  </a:lnTo>
                  <a:cubicBezTo>
                    <a:pt x="3346" y="2425"/>
                    <a:pt x="3262" y="2453"/>
                    <a:pt x="3207" y="2537"/>
                  </a:cubicBezTo>
                  <a:lnTo>
                    <a:pt x="2510" y="3234"/>
                  </a:lnTo>
                  <a:lnTo>
                    <a:pt x="2510" y="2732"/>
                  </a:lnTo>
                  <a:cubicBezTo>
                    <a:pt x="2510" y="2565"/>
                    <a:pt x="2370" y="2425"/>
                    <a:pt x="2203" y="2425"/>
                  </a:cubicBezTo>
                  <a:lnTo>
                    <a:pt x="1032" y="2425"/>
                  </a:lnTo>
                  <a:cubicBezTo>
                    <a:pt x="865" y="2425"/>
                    <a:pt x="726" y="2286"/>
                    <a:pt x="726" y="2119"/>
                  </a:cubicBezTo>
                  <a:lnTo>
                    <a:pt x="726" y="892"/>
                  </a:lnTo>
                  <a:cubicBezTo>
                    <a:pt x="726" y="725"/>
                    <a:pt x="865" y="585"/>
                    <a:pt x="1032" y="585"/>
                  </a:cubicBezTo>
                  <a:close/>
                  <a:moveTo>
                    <a:pt x="921" y="0"/>
                  </a:moveTo>
                  <a:cubicBezTo>
                    <a:pt x="447" y="0"/>
                    <a:pt x="1" y="418"/>
                    <a:pt x="1" y="892"/>
                  </a:cubicBezTo>
                  <a:lnTo>
                    <a:pt x="1" y="2119"/>
                  </a:lnTo>
                  <a:cubicBezTo>
                    <a:pt x="1" y="2592"/>
                    <a:pt x="419" y="3011"/>
                    <a:pt x="921" y="3011"/>
                  </a:cubicBezTo>
                  <a:lnTo>
                    <a:pt x="1841" y="3011"/>
                  </a:lnTo>
                  <a:lnTo>
                    <a:pt x="1841" y="3958"/>
                  </a:lnTo>
                  <a:cubicBezTo>
                    <a:pt x="1924" y="4098"/>
                    <a:pt x="2008" y="4209"/>
                    <a:pt x="2120" y="4237"/>
                  </a:cubicBezTo>
                  <a:cubicBezTo>
                    <a:pt x="2150" y="4247"/>
                    <a:pt x="2188" y="4254"/>
                    <a:pt x="2228" y="4254"/>
                  </a:cubicBezTo>
                  <a:cubicBezTo>
                    <a:pt x="2298" y="4254"/>
                    <a:pt x="2373" y="4234"/>
                    <a:pt x="2426" y="4181"/>
                  </a:cubicBezTo>
                  <a:lnTo>
                    <a:pt x="3541" y="3011"/>
                  </a:lnTo>
                  <a:lnTo>
                    <a:pt x="5743" y="3011"/>
                  </a:lnTo>
                  <a:lnTo>
                    <a:pt x="6830" y="4181"/>
                  </a:lnTo>
                  <a:cubicBezTo>
                    <a:pt x="6883" y="4234"/>
                    <a:pt x="6959" y="4254"/>
                    <a:pt x="7035" y="4254"/>
                  </a:cubicBezTo>
                  <a:cubicBezTo>
                    <a:pt x="7080" y="4254"/>
                    <a:pt x="7124" y="4247"/>
                    <a:pt x="7165" y="4237"/>
                  </a:cubicBezTo>
                  <a:cubicBezTo>
                    <a:pt x="7249" y="4209"/>
                    <a:pt x="7332" y="4070"/>
                    <a:pt x="7332" y="3958"/>
                  </a:cubicBezTo>
                  <a:lnTo>
                    <a:pt x="7332" y="3011"/>
                  </a:lnTo>
                  <a:lnTo>
                    <a:pt x="8224" y="3011"/>
                  </a:lnTo>
                  <a:cubicBezTo>
                    <a:pt x="8726" y="3011"/>
                    <a:pt x="9144" y="2592"/>
                    <a:pt x="9144" y="2119"/>
                  </a:cubicBezTo>
                  <a:lnTo>
                    <a:pt x="9144" y="892"/>
                  </a:lnTo>
                  <a:cubicBezTo>
                    <a:pt x="9144" y="418"/>
                    <a:pt x="8726" y="0"/>
                    <a:pt x="82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6566" name="Google Shape;6566;p53"/>
            <p:cNvSpPr/>
            <p:nvPr/>
          </p:nvSpPr>
          <p:spPr>
            <a:xfrm>
              <a:off x="3024600" y="2966925"/>
              <a:ext cx="29875" cy="58497"/>
            </a:xfrm>
            <a:custGeom>
              <a:avLst/>
              <a:gdLst/>
              <a:ahLst/>
              <a:cxnLst/>
              <a:rect l="l" t="t" r="r" b="b"/>
              <a:pathLst>
                <a:path w="1195" h="2376" extrusionOk="0">
                  <a:moveTo>
                    <a:pt x="159" y="2269"/>
                  </a:moveTo>
                  <a:cubicBezTo>
                    <a:pt x="131" y="2225"/>
                    <a:pt x="349" y="2178"/>
                    <a:pt x="444" y="2102"/>
                  </a:cubicBezTo>
                  <a:cubicBezTo>
                    <a:pt x="539" y="2027"/>
                    <a:pt x="682" y="2090"/>
                    <a:pt x="730" y="1816"/>
                  </a:cubicBezTo>
                  <a:cubicBezTo>
                    <a:pt x="778" y="1542"/>
                    <a:pt x="774" y="725"/>
                    <a:pt x="730" y="459"/>
                  </a:cubicBezTo>
                  <a:cubicBezTo>
                    <a:pt x="686" y="193"/>
                    <a:pt x="587" y="273"/>
                    <a:pt x="468" y="221"/>
                  </a:cubicBezTo>
                  <a:cubicBezTo>
                    <a:pt x="349" y="169"/>
                    <a:pt x="-16" y="185"/>
                    <a:pt x="16" y="149"/>
                  </a:cubicBezTo>
                  <a:cubicBezTo>
                    <a:pt x="48" y="113"/>
                    <a:pt x="473" y="-21"/>
                    <a:pt x="659" y="7"/>
                  </a:cubicBezTo>
                  <a:cubicBezTo>
                    <a:pt x="846" y="35"/>
                    <a:pt x="1048" y="54"/>
                    <a:pt x="1135" y="316"/>
                  </a:cubicBezTo>
                  <a:cubicBezTo>
                    <a:pt x="1222" y="578"/>
                    <a:pt x="1183" y="1276"/>
                    <a:pt x="1183" y="1578"/>
                  </a:cubicBezTo>
                  <a:cubicBezTo>
                    <a:pt x="1183" y="1880"/>
                    <a:pt x="1230" y="1995"/>
                    <a:pt x="1135" y="2126"/>
                  </a:cubicBezTo>
                  <a:cubicBezTo>
                    <a:pt x="1040" y="2257"/>
                    <a:pt x="774" y="2340"/>
                    <a:pt x="611" y="2364"/>
                  </a:cubicBezTo>
                  <a:cubicBezTo>
                    <a:pt x="448" y="2388"/>
                    <a:pt x="187" y="2313"/>
                    <a:pt x="159" y="2269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</p:sp>
      </p:grpSp>
    </p:spTree>
    <p:extLst>
      <p:ext uri="{BB962C8B-B14F-4D97-AF65-F5344CB8AC3E}">
        <p14:creationId xmlns:p14="http://schemas.microsoft.com/office/powerpoint/2010/main" val="31131239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7" name="Google Shape;7837;p57"/>
          <p:cNvSpPr txBox="1">
            <a:spLocks noGrp="1"/>
          </p:cNvSpPr>
          <p:nvPr>
            <p:ph type="title" idx="4294967295"/>
          </p:nvPr>
        </p:nvSpPr>
        <p:spPr>
          <a:xfrm>
            <a:off x="1424133" y="1244600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SEO &amp; Marketing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sp>
        <p:nvSpPr>
          <p:cNvPr id="7838" name="Google Shape;7838;p57"/>
          <p:cNvSpPr/>
          <p:nvPr/>
        </p:nvSpPr>
        <p:spPr>
          <a:xfrm>
            <a:off x="1726613" y="2173304"/>
            <a:ext cx="415379" cy="405309"/>
          </a:xfrm>
          <a:custGeom>
            <a:avLst/>
            <a:gdLst/>
            <a:ahLst/>
            <a:cxnLst/>
            <a:rect l="l" t="t" r="r" b="b"/>
            <a:pathLst>
              <a:path w="12004" h="11713" extrusionOk="0">
                <a:moveTo>
                  <a:pt x="8633" y="2088"/>
                </a:moveTo>
                <a:cubicBezTo>
                  <a:pt x="8900" y="2088"/>
                  <a:pt x="9168" y="2182"/>
                  <a:pt x="9357" y="2371"/>
                </a:cubicBezTo>
                <a:cubicBezTo>
                  <a:pt x="9767" y="2781"/>
                  <a:pt x="9767" y="3442"/>
                  <a:pt x="9357" y="3820"/>
                </a:cubicBezTo>
                <a:lnTo>
                  <a:pt x="8128" y="5018"/>
                </a:lnTo>
                <a:cubicBezTo>
                  <a:pt x="7939" y="4702"/>
                  <a:pt x="7750" y="4419"/>
                  <a:pt x="7498" y="4135"/>
                </a:cubicBezTo>
                <a:cubicBezTo>
                  <a:pt x="7278" y="3915"/>
                  <a:pt x="6994" y="3726"/>
                  <a:pt x="6679" y="3568"/>
                </a:cubicBezTo>
                <a:lnTo>
                  <a:pt x="7908" y="2371"/>
                </a:lnTo>
                <a:cubicBezTo>
                  <a:pt x="8097" y="2182"/>
                  <a:pt x="8365" y="2088"/>
                  <a:pt x="8633" y="2088"/>
                </a:cubicBezTo>
                <a:close/>
                <a:moveTo>
                  <a:pt x="5230" y="5333"/>
                </a:moveTo>
                <a:cubicBezTo>
                  <a:pt x="5514" y="5333"/>
                  <a:pt x="5829" y="5396"/>
                  <a:pt x="6018" y="5648"/>
                </a:cubicBezTo>
                <a:cubicBezTo>
                  <a:pt x="6207" y="5837"/>
                  <a:pt x="6333" y="6120"/>
                  <a:pt x="6333" y="6435"/>
                </a:cubicBezTo>
                <a:cubicBezTo>
                  <a:pt x="6049" y="6435"/>
                  <a:pt x="5766" y="6309"/>
                  <a:pt x="5545" y="6120"/>
                </a:cubicBezTo>
                <a:cubicBezTo>
                  <a:pt x="5356" y="5931"/>
                  <a:pt x="5230" y="5648"/>
                  <a:pt x="5230" y="5333"/>
                </a:cubicBezTo>
                <a:close/>
                <a:moveTo>
                  <a:pt x="8617" y="717"/>
                </a:moveTo>
                <a:cubicBezTo>
                  <a:pt x="9223" y="717"/>
                  <a:pt x="9830" y="953"/>
                  <a:pt x="10302" y="1426"/>
                </a:cubicBezTo>
                <a:cubicBezTo>
                  <a:pt x="11247" y="2340"/>
                  <a:pt x="11247" y="3883"/>
                  <a:pt x="10302" y="4828"/>
                </a:cubicBezTo>
                <a:lnTo>
                  <a:pt x="8381" y="6719"/>
                </a:lnTo>
                <a:cubicBezTo>
                  <a:pt x="8412" y="6404"/>
                  <a:pt x="8412" y="6089"/>
                  <a:pt x="8349" y="5774"/>
                </a:cubicBezTo>
                <a:lnTo>
                  <a:pt x="9798" y="4356"/>
                </a:lnTo>
                <a:cubicBezTo>
                  <a:pt x="10460" y="3663"/>
                  <a:pt x="10460" y="2560"/>
                  <a:pt x="9798" y="1930"/>
                </a:cubicBezTo>
                <a:cubicBezTo>
                  <a:pt x="9467" y="1599"/>
                  <a:pt x="9034" y="1434"/>
                  <a:pt x="8601" y="1434"/>
                </a:cubicBezTo>
                <a:cubicBezTo>
                  <a:pt x="8168" y="1434"/>
                  <a:pt x="7735" y="1599"/>
                  <a:pt x="7404" y="1930"/>
                </a:cubicBezTo>
                <a:cubicBezTo>
                  <a:pt x="7309" y="2025"/>
                  <a:pt x="5356" y="3946"/>
                  <a:pt x="5073" y="4230"/>
                </a:cubicBezTo>
                <a:cubicBezTo>
                  <a:pt x="4411" y="4892"/>
                  <a:pt x="4411" y="5963"/>
                  <a:pt x="5073" y="6624"/>
                </a:cubicBezTo>
                <a:cubicBezTo>
                  <a:pt x="5356" y="6908"/>
                  <a:pt x="5671" y="7065"/>
                  <a:pt x="6049" y="7097"/>
                </a:cubicBezTo>
                <a:lnTo>
                  <a:pt x="5514" y="7664"/>
                </a:lnTo>
                <a:cubicBezTo>
                  <a:pt x="5167" y="7538"/>
                  <a:pt x="4883" y="7349"/>
                  <a:pt x="4600" y="7097"/>
                </a:cubicBezTo>
                <a:cubicBezTo>
                  <a:pt x="3655" y="6152"/>
                  <a:pt x="3655" y="4671"/>
                  <a:pt x="4600" y="3726"/>
                </a:cubicBezTo>
                <a:lnTo>
                  <a:pt x="6931" y="1426"/>
                </a:lnTo>
                <a:cubicBezTo>
                  <a:pt x="7404" y="953"/>
                  <a:pt x="8010" y="717"/>
                  <a:pt x="8617" y="717"/>
                </a:cubicBezTo>
                <a:close/>
                <a:moveTo>
                  <a:pt x="3497" y="6719"/>
                </a:moveTo>
                <a:cubicBezTo>
                  <a:pt x="3655" y="7034"/>
                  <a:pt x="3844" y="7286"/>
                  <a:pt x="4127" y="7569"/>
                </a:cubicBezTo>
                <a:cubicBezTo>
                  <a:pt x="4348" y="7821"/>
                  <a:pt x="4663" y="8042"/>
                  <a:pt x="4978" y="8168"/>
                </a:cubicBezTo>
                <a:lnTo>
                  <a:pt x="3812" y="9334"/>
                </a:lnTo>
                <a:cubicBezTo>
                  <a:pt x="3608" y="9538"/>
                  <a:pt x="3340" y="9641"/>
                  <a:pt x="3076" y="9641"/>
                </a:cubicBezTo>
                <a:cubicBezTo>
                  <a:pt x="2812" y="9641"/>
                  <a:pt x="2552" y="9538"/>
                  <a:pt x="2363" y="9334"/>
                </a:cubicBezTo>
                <a:cubicBezTo>
                  <a:pt x="1954" y="8956"/>
                  <a:pt x="1954" y="8294"/>
                  <a:pt x="2363" y="7884"/>
                </a:cubicBezTo>
                <a:lnTo>
                  <a:pt x="3497" y="6719"/>
                </a:lnTo>
                <a:close/>
                <a:moveTo>
                  <a:pt x="6112" y="4135"/>
                </a:moveTo>
                <a:cubicBezTo>
                  <a:pt x="6396" y="4261"/>
                  <a:pt x="6742" y="4450"/>
                  <a:pt x="6963" y="4702"/>
                </a:cubicBezTo>
                <a:cubicBezTo>
                  <a:pt x="7908" y="5648"/>
                  <a:pt x="7908" y="7128"/>
                  <a:pt x="6963" y="8073"/>
                </a:cubicBezTo>
                <a:lnTo>
                  <a:pt x="4757" y="10342"/>
                </a:lnTo>
                <a:cubicBezTo>
                  <a:pt x="4285" y="10814"/>
                  <a:pt x="3671" y="11051"/>
                  <a:pt x="3056" y="11051"/>
                </a:cubicBezTo>
                <a:cubicBezTo>
                  <a:pt x="2442" y="11051"/>
                  <a:pt x="1828" y="10814"/>
                  <a:pt x="1355" y="10342"/>
                </a:cubicBezTo>
                <a:cubicBezTo>
                  <a:pt x="945" y="9901"/>
                  <a:pt x="662" y="9271"/>
                  <a:pt x="662" y="8641"/>
                </a:cubicBezTo>
                <a:cubicBezTo>
                  <a:pt x="662" y="8010"/>
                  <a:pt x="882" y="7380"/>
                  <a:pt x="1355" y="6939"/>
                </a:cubicBezTo>
                <a:lnTo>
                  <a:pt x="3214" y="5081"/>
                </a:lnTo>
                <a:lnTo>
                  <a:pt x="3214" y="5081"/>
                </a:lnTo>
                <a:cubicBezTo>
                  <a:pt x="3182" y="5396"/>
                  <a:pt x="3214" y="5679"/>
                  <a:pt x="3245" y="5994"/>
                </a:cubicBezTo>
                <a:lnTo>
                  <a:pt x="1828" y="7443"/>
                </a:lnTo>
                <a:cubicBezTo>
                  <a:pt x="1166" y="8105"/>
                  <a:pt x="1166" y="9176"/>
                  <a:pt x="1828" y="9838"/>
                </a:cubicBezTo>
                <a:cubicBezTo>
                  <a:pt x="2174" y="10184"/>
                  <a:pt x="2623" y="10358"/>
                  <a:pt x="3064" y="10358"/>
                </a:cubicBezTo>
                <a:cubicBezTo>
                  <a:pt x="3505" y="10358"/>
                  <a:pt x="3938" y="10184"/>
                  <a:pt x="4253" y="9838"/>
                </a:cubicBezTo>
                <a:lnTo>
                  <a:pt x="6490" y="7569"/>
                </a:lnTo>
                <a:cubicBezTo>
                  <a:pt x="7152" y="6908"/>
                  <a:pt x="7152" y="5837"/>
                  <a:pt x="6490" y="5175"/>
                </a:cubicBezTo>
                <a:cubicBezTo>
                  <a:pt x="6207" y="4892"/>
                  <a:pt x="5892" y="4734"/>
                  <a:pt x="5514" y="4702"/>
                </a:cubicBezTo>
                <a:lnTo>
                  <a:pt x="6112" y="4135"/>
                </a:lnTo>
                <a:close/>
                <a:moveTo>
                  <a:pt x="8585" y="0"/>
                </a:moveTo>
                <a:cubicBezTo>
                  <a:pt x="7798" y="0"/>
                  <a:pt x="7010" y="308"/>
                  <a:pt x="6396" y="922"/>
                </a:cubicBezTo>
                <a:lnTo>
                  <a:pt x="4096" y="3190"/>
                </a:lnTo>
                <a:lnTo>
                  <a:pt x="882" y="6467"/>
                </a:lnTo>
                <a:cubicBezTo>
                  <a:pt x="315" y="7065"/>
                  <a:pt x="0" y="7821"/>
                  <a:pt x="0" y="8641"/>
                </a:cubicBezTo>
                <a:cubicBezTo>
                  <a:pt x="0" y="9460"/>
                  <a:pt x="315" y="10247"/>
                  <a:pt x="882" y="10814"/>
                </a:cubicBezTo>
                <a:cubicBezTo>
                  <a:pt x="1497" y="11413"/>
                  <a:pt x="2284" y="11712"/>
                  <a:pt x="3072" y="11712"/>
                </a:cubicBezTo>
                <a:cubicBezTo>
                  <a:pt x="3860" y="11712"/>
                  <a:pt x="4647" y="11413"/>
                  <a:pt x="5262" y="10814"/>
                </a:cubicBezTo>
                <a:cubicBezTo>
                  <a:pt x="8034" y="8010"/>
                  <a:pt x="6837" y="9145"/>
                  <a:pt x="10775" y="5301"/>
                </a:cubicBezTo>
                <a:cubicBezTo>
                  <a:pt x="12004" y="4072"/>
                  <a:pt x="12004" y="2151"/>
                  <a:pt x="10775" y="922"/>
                </a:cubicBezTo>
                <a:cubicBezTo>
                  <a:pt x="10161" y="308"/>
                  <a:pt x="9373" y="0"/>
                  <a:pt x="8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39" name="Google Shape;7839;p57"/>
          <p:cNvGrpSpPr/>
          <p:nvPr/>
        </p:nvGrpSpPr>
        <p:grpSpPr>
          <a:xfrm>
            <a:off x="1729409" y="2662524"/>
            <a:ext cx="408839" cy="403405"/>
            <a:chOff x="-6713450" y="2397900"/>
            <a:chExt cx="295375" cy="291450"/>
          </a:xfrm>
        </p:grpSpPr>
        <p:sp>
          <p:nvSpPr>
            <p:cNvPr id="7840" name="Google Shape;7840;p57"/>
            <p:cNvSpPr/>
            <p:nvPr/>
          </p:nvSpPr>
          <p:spPr>
            <a:xfrm>
              <a:off x="-6628400" y="2465650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79" y="693"/>
                  </a:cubicBezTo>
                  <a:lnTo>
                    <a:pt x="2427" y="693"/>
                  </a:lnTo>
                  <a:cubicBezTo>
                    <a:pt x="2616" y="693"/>
                    <a:pt x="2773" y="536"/>
                    <a:pt x="2773" y="347"/>
                  </a:cubicBezTo>
                  <a:cubicBezTo>
                    <a:pt x="2773" y="158"/>
                    <a:pt x="2616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1" name="Google Shape;7841;p57"/>
            <p:cNvSpPr/>
            <p:nvPr/>
          </p:nvSpPr>
          <p:spPr>
            <a:xfrm>
              <a:off x="-6713450" y="2397900"/>
              <a:ext cx="295375" cy="291450"/>
            </a:xfrm>
            <a:custGeom>
              <a:avLst/>
              <a:gdLst/>
              <a:ahLst/>
              <a:cxnLst/>
              <a:rect l="l" t="t" r="r" b="b"/>
              <a:pathLst>
                <a:path w="11815" h="11658" extrusionOk="0">
                  <a:moveTo>
                    <a:pt x="2048" y="1167"/>
                  </a:moveTo>
                  <a:lnTo>
                    <a:pt x="2048" y="2017"/>
                  </a:lnTo>
                  <a:lnTo>
                    <a:pt x="1166" y="2017"/>
                  </a:lnTo>
                  <a:lnTo>
                    <a:pt x="2048" y="1167"/>
                  </a:lnTo>
                  <a:close/>
                  <a:moveTo>
                    <a:pt x="10330" y="2773"/>
                  </a:moveTo>
                  <a:cubicBezTo>
                    <a:pt x="10507" y="2773"/>
                    <a:pt x="10680" y="2836"/>
                    <a:pt x="10806" y="2962"/>
                  </a:cubicBezTo>
                  <a:cubicBezTo>
                    <a:pt x="11058" y="3246"/>
                    <a:pt x="11058" y="3687"/>
                    <a:pt x="10775" y="3908"/>
                  </a:cubicBezTo>
                  <a:lnTo>
                    <a:pt x="10176" y="4506"/>
                  </a:lnTo>
                  <a:lnTo>
                    <a:pt x="9231" y="3561"/>
                  </a:lnTo>
                  <a:lnTo>
                    <a:pt x="9830" y="2962"/>
                  </a:lnTo>
                  <a:cubicBezTo>
                    <a:pt x="9972" y="2836"/>
                    <a:pt x="10153" y="2773"/>
                    <a:pt x="10330" y="2773"/>
                  </a:cubicBezTo>
                  <a:close/>
                  <a:moveTo>
                    <a:pt x="8727" y="4034"/>
                  </a:moveTo>
                  <a:lnTo>
                    <a:pt x="9672" y="4979"/>
                  </a:lnTo>
                  <a:cubicBezTo>
                    <a:pt x="8538" y="6207"/>
                    <a:pt x="7026" y="7688"/>
                    <a:pt x="5892" y="8854"/>
                  </a:cubicBezTo>
                  <a:lnTo>
                    <a:pt x="4915" y="7846"/>
                  </a:lnTo>
                  <a:lnTo>
                    <a:pt x="8727" y="4034"/>
                  </a:lnTo>
                  <a:close/>
                  <a:moveTo>
                    <a:pt x="4600" y="8539"/>
                  </a:moveTo>
                  <a:lnTo>
                    <a:pt x="5230" y="9169"/>
                  </a:lnTo>
                  <a:lnTo>
                    <a:pt x="4285" y="9421"/>
                  </a:lnTo>
                  <a:cubicBezTo>
                    <a:pt x="4348" y="9232"/>
                    <a:pt x="4505" y="8728"/>
                    <a:pt x="4600" y="8539"/>
                  </a:cubicBezTo>
                  <a:close/>
                  <a:moveTo>
                    <a:pt x="7908" y="694"/>
                  </a:moveTo>
                  <a:cubicBezTo>
                    <a:pt x="8097" y="694"/>
                    <a:pt x="8255" y="852"/>
                    <a:pt x="8255" y="1041"/>
                  </a:cubicBezTo>
                  <a:lnTo>
                    <a:pt x="8255" y="3592"/>
                  </a:lnTo>
                  <a:lnTo>
                    <a:pt x="7467" y="4380"/>
                  </a:lnTo>
                  <a:cubicBezTo>
                    <a:pt x="7435" y="4286"/>
                    <a:pt x="7309" y="4160"/>
                    <a:pt x="7152" y="4160"/>
                  </a:cubicBezTo>
                  <a:lnTo>
                    <a:pt x="1733" y="4160"/>
                  </a:lnTo>
                  <a:cubicBezTo>
                    <a:pt x="1512" y="4160"/>
                    <a:pt x="1386" y="4317"/>
                    <a:pt x="1386" y="4506"/>
                  </a:cubicBezTo>
                  <a:cubicBezTo>
                    <a:pt x="1386" y="4695"/>
                    <a:pt x="1512" y="4853"/>
                    <a:pt x="1733" y="4853"/>
                  </a:cubicBezTo>
                  <a:lnTo>
                    <a:pt x="6994" y="4853"/>
                  </a:lnTo>
                  <a:lnTo>
                    <a:pt x="6333" y="5546"/>
                  </a:lnTo>
                  <a:lnTo>
                    <a:pt x="1733" y="5546"/>
                  </a:lnTo>
                  <a:cubicBezTo>
                    <a:pt x="1512" y="5546"/>
                    <a:pt x="1355" y="5703"/>
                    <a:pt x="1355" y="5892"/>
                  </a:cubicBezTo>
                  <a:cubicBezTo>
                    <a:pt x="1355" y="6081"/>
                    <a:pt x="1512" y="6239"/>
                    <a:pt x="1733" y="6239"/>
                  </a:cubicBezTo>
                  <a:lnTo>
                    <a:pt x="5608" y="6239"/>
                  </a:lnTo>
                  <a:lnTo>
                    <a:pt x="4947" y="6901"/>
                  </a:lnTo>
                  <a:lnTo>
                    <a:pt x="1733" y="6901"/>
                  </a:lnTo>
                  <a:cubicBezTo>
                    <a:pt x="1512" y="6901"/>
                    <a:pt x="1355" y="7058"/>
                    <a:pt x="1355" y="7279"/>
                  </a:cubicBezTo>
                  <a:cubicBezTo>
                    <a:pt x="1355" y="7468"/>
                    <a:pt x="1512" y="7625"/>
                    <a:pt x="1733" y="7625"/>
                  </a:cubicBezTo>
                  <a:lnTo>
                    <a:pt x="4285" y="7625"/>
                  </a:lnTo>
                  <a:cubicBezTo>
                    <a:pt x="4190" y="7688"/>
                    <a:pt x="4159" y="7751"/>
                    <a:pt x="4127" y="7814"/>
                  </a:cubicBezTo>
                  <a:lnTo>
                    <a:pt x="3970" y="8287"/>
                  </a:lnTo>
                  <a:lnTo>
                    <a:pt x="1733" y="8287"/>
                  </a:lnTo>
                  <a:cubicBezTo>
                    <a:pt x="1512" y="8287"/>
                    <a:pt x="1355" y="8444"/>
                    <a:pt x="1355" y="8633"/>
                  </a:cubicBezTo>
                  <a:cubicBezTo>
                    <a:pt x="1355" y="8854"/>
                    <a:pt x="1512" y="9011"/>
                    <a:pt x="1733" y="9011"/>
                  </a:cubicBezTo>
                  <a:lnTo>
                    <a:pt x="3718" y="9011"/>
                  </a:lnTo>
                  <a:lnTo>
                    <a:pt x="3466" y="9893"/>
                  </a:lnTo>
                  <a:cubicBezTo>
                    <a:pt x="3385" y="10136"/>
                    <a:pt x="3557" y="10355"/>
                    <a:pt x="3766" y="10355"/>
                  </a:cubicBezTo>
                  <a:cubicBezTo>
                    <a:pt x="3802" y="10355"/>
                    <a:pt x="3839" y="10348"/>
                    <a:pt x="3875" y="10335"/>
                  </a:cubicBezTo>
                  <a:lnTo>
                    <a:pt x="6018" y="9704"/>
                  </a:lnTo>
                  <a:cubicBezTo>
                    <a:pt x="6049" y="9704"/>
                    <a:pt x="6144" y="9673"/>
                    <a:pt x="6175" y="9641"/>
                  </a:cubicBezTo>
                  <a:lnTo>
                    <a:pt x="8286" y="7499"/>
                  </a:lnTo>
                  <a:lnTo>
                    <a:pt x="8286" y="10681"/>
                  </a:lnTo>
                  <a:cubicBezTo>
                    <a:pt x="8255" y="10839"/>
                    <a:pt x="8097" y="10996"/>
                    <a:pt x="7908" y="10996"/>
                  </a:cubicBezTo>
                  <a:lnTo>
                    <a:pt x="1040" y="10996"/>
                  </a:lnTo>
                  <a:cubicBezTo>
                    <a:pt x="851" y="10996"/>
                    <a:pt x="693" y="10839"/>
                    <a:pt x="693" y="10650"/>
                  </a:cubicBezTo>
                  <a:lnTo>
                    <a:pt x="693" y="2742"/>
                  </a:lnTo>
                  <a:lnTo>
                    <a:pt x="2395" y="2742"/>
                  </a:lnTo>
                  <a:cubicBezTo>
                    <a:pt x="2584" y="2742"/>
                    <a:pt x="2741" y="2584"/>
                    <a:pt x="2741" y="2395"/>
                  </a:cubicBezTo>
                  <a:lnTo>
                    <a:pt x="2741" y="694"/>
                  </a:lnTo>
                  <a:close/>
                  <a:moveTo>
                    <a:pt x="2363" y="1"/>
                  </a:moveTo>
                  <a:cubicBezTo>
                    <a:pt x="2237" y="1"/>
                    <a:pt x="2143" y="64"/>
                    <a:pt x="2111" y="127"/>
                  </a:cubicBezTo>
                  <a:lnTo>
                    <a:pt x="158" y="2112"/>
                  </a:lnTo>
                  <a:cubicBezTo>
                    <a:pt x="63" y="2175"/>
                    <a:pt x="0" y="2269"/>
                    <a:pt x="0" y="2364"/>
                  </a:cubicBezTo>
                  <a:lnTo>
                    <a:pt x="0" y="10650"/>
                  </a:lnTo>
                  <a:cubicBezTo>
                    <a:pt x="0" y="11217"/>
                    <a:pt x="473" y="11658"/>
                    <a:pt x="1008" y="11658"/>
                  </a:cubicBezTo>
                  <a:lnTo>
                    <a:pt x="7908" y="11658"/>
                  </a:lnTo>
                  <a:cubicBezTo>
                    <a:pt x="8444" y="11658"/>
                    <a:pt x="8916" y="11217"/>
                    <a:pt x="8916" y="10650"/>
                  </a:cubicBezTo>
                  <a:lnTo>
                    <a:pt x="8916" y="6774"/>
                  </a:lnTo>
                  <a:lnTo>
                    <a:pt x="11279" y="4412"/>
                  </a:lnTo>
                  <a:cubicBezTo>
                    <a:pt x="11815" y="3876"/>
                    <a:pt x="11815" y="3025"/>
                    <a:pt x="11279" y="2490"/>
                  </a:cubicBezTo>
                  <a:cubicBezTo>
                    <a:pt x="11011" y="2222"/>
                    <a:pt x="10657" y="2088"/>
                    <a:pt x="10306" y="2088"/>
                  </a:cubicBezTo>
                  <a:cubicBezTo>
                    <a:pt x="9956" y="2088"/>
                    <a:pt x="9609" y="2222"/>
                    <a:pt x="9357" y="2490"/>
                  </a:cubicBezTo>
                  <a:lnTo>
                    <a:pt x="8916" y="2931"/>
                  </a:lnTo>
                  <a:lnTo>
                    <a:pt x="8916" y="1041"/>
                  </a:ln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2" name="Google Shape;7842;p57"/>
          <p:cNvSpPr/>
          <p:nvPr/>
        </p:nvSpPr>
        <p:spPr>
          <a:xfrm>
            <a:off x="1741305" y="3160813"/>
            <a:ext cx="408873" cy="404479"/>
          </a:xfrm>
          <a:custGeom>
            <a:avLst/>
            <a:gdLst/>
            <a:ahLst/>
            <a:cxnLst/>
            <a:rect l="l" t="t" r="r" b="b"/>
            <a:pathLst>
              <a:path w="11816" h="11689" extrusionOk="0">
                <a:moveTo>
                  <a:pt x="7026" y="757"/>
                </a:moveTo>
                <a:lnTo>
                  <a:pt x="7026" y="2710"/>
                </a:lnTo>
                <a:lnTo>
                  <a:pt x="5829" y="2710"/>
                </a:lnTo>
                <a:cubicBezTo>
                  <a:pt x="5924" y="2332"/>
                  <a:pt x="6081" y="1954"/>
                  <a:pt x="6176" y="1702"/>
                </a:cubicBezTo>
                <a:cubicBezTo>
                  <a:pt x="6428" y="1229"/>
                  <a:pt x="6711" y="914"/>
                  <a:pt x="7026" y="757"/>
                </a:cubicBezTo>
                <a:close/>
                <a:moveTo>
                  <a:pt x="7688" y="757"/>
                </a:moveTo>
                <a:cubicBezTo>
                  <a:pt x="8003" y="914"/>
                  <a:pt x="8287" y="1229"/>
                  <a:pt x="8507" y="1702"/>
                </a:cubicBezTo>
                <a:cubicBezTo>
                  <a:pt x="8665" y="2017"/>
                  <a:pt x="8791" y="2364"/>
                  <a:pt x="8854" y="2710"/>
                </a:cubicBezTo>
                <a:lnTo>
                  <a:pt x="7688" y="2710"/>
                </a:lnTo>
                <a:lnTo>
                  <a:pt x="7688" y="757"/>
                </a:lnTo>
                <a:close/>
                <a:moveTo>
                  <a:pt x="8917" y="977"/>
                </a:moveTo>
                <a:cubicBezTo>
                  <a:pt x="9704" y="1387"/>
                  <a:pt x="10334" y="1954"/>
                  <a:pt x="10712" y="2710"/>
                </a:cubicBezTo>
                <a:lnTo>
                  <a:pt x="9578" y="2710"/>
                </a:lnTo>
                <a:cubicBezTo>
                  <a:pt x="9452" y="2206"/>
                  <a:pt x="9295" y="1765"/>
                  <a:pt x="9106" y="1387"/>
                </a:cubicBezTo>
                <a:cubicBezTo>
                  <a:pt x="9011" y="1261"/>
                  <a:pt x="8948" y="1103"/>
                  <a:pt x="8917" y="977"/>
                </a:cubicBezTo>
                <a:close/>
                <a:moveTo>
                  <a:pt x="5798" y="1009"/>
                </a:moveTo>
                <a:lnTo>
                  <a:pt x="5798" y="1009"/>
                </a:lnTo>
                <a:cubicBezTo>
                  <a:pt x="5703" y="1135"/>
                  <a:pt x="5640" y="1261"/>
                  <a:pt x="5609" y="1418"/>
                </a:cubicBezTo>
                <a:cubicBezTo>
                  <a:pt x="5388" y="1796"/>
                  <a:pt x="5231" y="2269"/>
                  <a:pt x="5136" y="2742"/>
                </a:cubicBezTo>
                <a:lnTo>
                  <a:pt x="3970" y="2742"/>
                </a:lnTo>
                <a:cubicBezTo>
                  <a:pt x="4380" y="1954"/>
                  <a:pt x="5042" y="1387"/>
                  <a:pt x="5798" y="1009"/>
                </a:cubicBezTo>
                <a:close/>
                <a:moveTo>
                  <a:pt x="5010" y="3435"/>
                </a:moveTo>
                <a:cubicBezTo>
                  <a:pt x="4978" y="3750"/>
                  <a:pt x="4915" y="4096"/>
                  <a:pt x="4915" y="4443"/>
                </a:cubicBezTo>
                <a:cubicBezTo>
                  <a:pt x="4978" y="4789"/>
                  <a:pt x="4978" y="5167"/>
                  <a:pt x="5010" y="5482"/>
                </a:cubicBezTo>
                <a:lnTo>
                  <a:pt x="3718" y="5482"/>
                </a:lnTo>
                <a:cubicBezTo>
                  <a:pt x="3624" y="5167"/>
                  <a:pt x="3561" y="4789"/>
                  <a:pt x="3561" y="4443"/>
                </a:cubicBezTo>
                <a:cubicBezTo>
                  <a:pt x="3561" y="4096"/>
                  <a:pt x="3592" y="3750"/>
                  <a:pt x="3718" y="3435"/>
                </a:cubicBezTo>
                <a:close/>
                <a:moveTo>
                  <a:pt x="7026" y="3435"/>
                </a:moveTo>
                <a:lnTo>
                  <a:pt x="7026" y="5482"/>
                </a:lnTo>
                <a:lnTo>
                  <a:pt x="5703" y="5482"/>
                </a:lnTo>
                <a:cubicBezTo>
                  <a:pt x="5672" y="5136"/>
                  <a:pt x="5640" y="4789"/>
                  <a:pt x="5640" y="4443"/>
                </a:cubicBezTo>
                <a:cubicBezTo>
                  <a:pt x="5640" y="4096"/>
                  <a:pt x="5672" y="3718"/>
                  <a:pt x="5703" y="3435"/>
                </a:cubicBezTo>
                <a:close/>
                <a:moveTo>
                  <a:pt x="8980" y="3435"/>
                </a:moveTo>
                <a:cubicBezTo>
                  <a:pt x="9011" y="3750"/>
                  <a:pt x="9074" y="4096"/>
                  <a:pt x="9074" y="4443"/>
                </a:cubicBezTo>
                <a:cubicBezTo>
                  <a:pt x="9074" y="4789"/>
                  <a:pt x="9011" y="5167"/>
                  <a:pt x="8980" y="5482"/>
                </a:cubicBezTo>
                <a:lnTo>
                  <a:pt x="7688" y="5482"/>
                </a:lnTo>
                <a:lnTo>
                  <a:pt x="7688" y="3435"/>
                </a:lnTo>
                <a:close/>
                <a:moveTo>
                  <a:pt x="10996" y="3435"/>
                </a:moveTo>
                <a:cubicBezTo>
                  <a:pt x="11059" y="3750"/>
                  <a:pt x="11153" y="4096"/>
                  <a:pt x="11153" y="4443"/>
                </a:cubicBezTo>
                <a:cubicBezTo>
                  <a:pt x="11153" y="4789"/>
                  <a:pt x="11122" y="5167"/>
                  <a:pt x="10996" y="5482"/>
                </a:cubicBezTo>
                <a:lnTo>
                  <a:pt x="9704" y="5482"/>
                </a:lnTo>
                <a:cubicBezTo>
                  <a:pt x="9736" y="5136"/>
                  <a:pt x="9767" y="4789"/>
                  <a:pt x="9767" y="4443"/>
                </a:cubicBezTo>
                <a:cubicBezTo>
                  <a:pt x="9736" y="4096"/>
                  <a:pt x="9736" y="3750"/>
                  <a:pt x="9704" y="3435"/>
                </a:cubicBezTo>
                <a:close/>
                <a:moveTo>
                  <a:pt x="5136" y="6144"/>
                </a:moveTo>
                <a:cubicBezTo>
                  <a:pt x="5231" y="6648"/>
                  <a:pt x="5388" y="7089"/>
                  <a:pt x="5609" y="7467"/>
                </a:cubicBezTo>
                <a:cubicBezTo>
                  <a:pt x="5672" y="7593"/>
                  <a:pt x="5766" y="7751"/>
                  <a:pt x="5798" y="7877"/>
                </a:cubicBezTo>
                <a:cubicBezTo>
                  <a:pt x="5042" y="7530"/>
                  <a:pt x="4380" y="6932"/>
                  <a:pt x="3970" y="6144"/>
                </a:cubicBezTo>
                <a:close/>
                <a:moveTo>
                  <a:pt x="10712" y="6144"/>
                </a:moveTo>
                <a:cubicBezTo>
                  <a:pt x="10334" y="6932"/>
                  <a:pt x="9704" y="7530"/>
                  <a:pt x="8917" y="7877"/>
                </a:cubicBezTo>
                <a:cubicBezTo>
                  <a:pt x="8980" y="7751"/>
                  <a:pt x="9074" y="7625"/>
                  <a:pt x="9106" y="7467"/>
                </a:cubicBezTo>
                <a:cubicBezTo>
                  <a:pt x="9295" y="7089"/>
                  <a:pt x="9452" y="6617"/>
                  <a:pt x="9578" y="6144"/>
                </a:cubicBezTo>
                <a:close/>
                <a:moveTo>
                  <a:pt x="7026" y="6144"/>
                </a:moveTo>
                <a:lnTo>
                  <a:pt x="7026" y="8097"/>
                </a:lnTo>
                <a:cubicBezTo>
                  <a:pt x="6743" y="7940"/>
                  <a:pt x="6428" y="7625"/>
                  <a:pt x="6239" y="7152"/>
                </a:cubicBezTo>
                <a:cubicBezTo>
                  <a:pt x="6081" y="6837"/>
                  <a:pt x="5955" y="6491"/>
                  <a:pt x="5861" y="6144"/>
                </a:cubicBezTo>
                <a:close/>
                <a:moveTo>
                  <a:pt x="8854" y="6144"/>
                </a:moveTo>
                <a:cubicBezTo>
                  <a:pt x="8791" y="6522"/>
                  <a:pt x="8633" y="6900"/>
                  <a:pt x="8507" y="7152"/>
                </a:cubicBezTo>
                <a:cubicBezTo>
                  <a:pt x="8287" y="7688"/>
                  <a:pt x="8003" y="8003"/>
                  <a:pt x="7688" y="8097"/>
                </a:cubicBezTo>
                <a:lnTo>
                  <a:pt x="7688" y="6144"/>
                </a:lnTo>
                <a:close/>
                <a:moveTo>
                  <a:pt x="2726" y="8759"/>
                </a:moveTo>
                <a:cubicBezTo>
                  <a:pt x="2813" y="8759"/>
                  <a:pt x="2899" y="8790"/>
                  <a:pt x="2962" y="8853"/>
                </a:cubicBezTo>
                <a:cubicBezTo>
                  <a:pt x="3088" y="8980"/>
                  <a:pt x="3088" y="9169"/>
                  <a:pt x="2962" y="9326"/>
                </a:cubicBezTo>
                <a:lnTo>
                  <a:pt x="1387" y="10901"/>
                </a:lnTo>
                <a:cubicBezTo>
                  <a:pt x="1324" y="10964"/>
                  <a:pt x="1237" y="10996"/>
                  <a:pt x="1151" y="10996"/>
                </a:cubicBezTo>
                <a:cubicBezTo>
                  <a:pt x="1064" y="10996"/>
                  <a:pt x="977" y="10964"/>
                  <a:pt x="914" y="10901"/>
                </a:cubicBezTo>
                <a:cubicBezTo>
                  <a:pt x="788" y="10775"/>
                  <a:pt x="788" y="10555"/>
                  <a:pt x="914" y="10429"/>
                </a:cubicBezTo>
                <a:lnTo>
                  <a:pt x="2490" y="8853"/>
                </a:lnTo>
                <a:cubicBezTo>
                  <a:pt x="2553" y="8790"/>
                  <a:pt x="2639" y="8759"/>
                  <a:pt x="2726" y="8759"/>
                </a:cubicBezTo>
                <a:close/>
                <a:moveTo>
                  <a:pt x="7373" y="1"/>
                </a:moveTo>
                <a:cubicBezTo>
                  <a:pt x="4915" y="1"/>
                  <a:pt x="2931" y="1985"/>
                  <a:pt x="2931" y="4443"/>
                </a:cubicBezTo>
                <a:cubicBezTo>
                  <a:pt x="2931" y="5514"/>
                  <a:pt x="3309" y="6522"/>
                  <a:pt x="4002" y="7310"/>
                </a:cubicBezTo>
                <a:lnTo>
                  <a:pt x="3151" y="8160"/>
                </a:lnTo>
                <a:cubicBezTo>
                  <a:pt x="3011" y="8079"/>
                  <a:pt x="2858" y="8040"/>
                  <a:pt x="2705" y="8040"/>
                </a:cubicBezTo>
                <a:cubicBezTo>
                  <a:pt x="2445" y="8040"/>
                  <a:pt x="2184" y="8151"/>
                  <a:pt x="1986" y="8349"/>
                </a:cubicBezTo>
                <a:lnTo>
                  <a:pt x="410" y="9925"/>
                </a:lnTo>
                <a:cubicBezTo>
                  <a:pt x="1" y="10303"/>
                  <a:pt x="1" y="10996"/>
                  <a:pt x="410" y="11374"/>
                </a:cubicBezTo>
                <a:cubicBezTo>
                  <a:pt x="599" y="11563"/>
                  <a:pt x="883" y="11689"/>
                  <a:pt x="1103" y="11689"/>
                </a:cubicBezTo>
                <a:cubicBezTo>
                  <a:pt x="1387" y="11689"/>
                  <a:pt x="1607" y="11563"/>
                  <a:pt x="1828" y="11374"/>
                </a:cubicBezTo>
                <a:lnTo>
                  <a:pt x="3403" y="9799"/>
                </a:lnTo>
                <a:cubicBezTo>
                  <a:pt x="3718" y="9484"/>
                  <a:pt x="3781" y="9011"/>
                  <a:pt x="3592" y="8633"/>
                </a:cubicBezTo>
                <a:lnTo>
                  <a:pt x="4411" y="7782"/>
                </a:lnTo>
                <a:cubicBezTo>
                  <a:pt x="5199" y="8444"/>
                  <a:pt x="6207" y="8853"/>
                  <a:pt x="7278" y="8853"/>
                </a:cubicBezTo>
                <a:cubicBezTo>
                  <a:pt x="7298" y="8854"/>
                  <a:pt x="7318" y="8854"/>
                  <a:pt x="7338" y="8854"/>
                </a:cubicBezTo>
                <a:cubicBezTo>
                  <a:pt x="9830" y="8854"/>
                  <a:pt x="11815" y="6881"/>
                  <a:pt x="11815" y="4443"/>
                </a:cubicBezTo>
                <a:cubicBezTo>
                  <a:pt x="11815" y="2017"/>
                  <a:pt x="9799" y="1"/>
                  <a:pt x="7373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3" name="Google Shape;7843;p57"/>
          <p:cNvGrpSpPr/>
          <p:nvPr/>
        </p:nvGrpSpPr>
        <p:grpSpPr>
          <a:xfrm>
            <a:off x="4322392" y="2174549"/>
            <a:ext cx="405585" cy="403129"/>
            <a:chOff x="-4932650" y="2046625"/>
            <a:chExt cx="293025" cy="291250"/>
          </a:xfrm>
        </p:grpSpPr>
        <p:sp>
          <p:nvSpPr>
            <p:cNvPr id="7844" name="Google Shape;7844;p57"/>
            <p:cNvSpPr/>
            <p:nvPr/>
          </p:nvSpPr>
          <p:spPr>
            <a:xfrm>
              <a:off x="-4932650" y="2046625"/>
              <a:ext cx="293025" cy="291250"/>
            </a:xfrm>
            <a:custGeom>
              <a:avLst/>
              <a:gdLst/>
              <a:ahLst/>
              <a:cxnLst/>
              <a:rect l="l" t="t" r="r" b="b"/>
              <a:pathLst>
                <a:path w="11721" h="11650" extrusionOk="0">
                  <a:moveTo>
                    <a:pt x="7625" y="694"/>
                  </a:moveTo>
                  <a:cubicBezTo>
                    <a:pt x="9515" y="694"/>
                    <a:pt x="11059" y="2206"/>
                    <a:pt x="11059" y="4096"/>
                  </a:cubicBezTo>
                  <a:cubicBezTo>
                    <a:pt x="11059" y="5987"/>
                    <a:pt x="9515" y="7530"/>
                    <a:pt x="7625" y="7530"/>
                  </a:cubicBezTo>
                  <a:cubicBezTo>
                    <a:pt x="5735" y="7530"/>
                    <a:pt x="4223" y="5987"/>
                    <a:pt x="4223" y="4096"/>
                  </a:cubicBezTo>
                  <a:cubicBezTo>
                    <a:pt x="4223" y="2206"/>
                    <a:pt x="5735" y="694"/>
                    <a:pt x="7625" y="694"/>
                  </a:cubicBezTo>
                  <a:close/>
                  <a:moveTo>
                    <a:pt x="3344" y="8066"/>
                  </a:moveTo>
                  <a:cubicBezTo>
                    <a:pt x="3435" y="8066"/>
                    <a:pt x="3529" y="8098"/>
                    <a:pt x="3593" y="8161"/>
                  </a:cubicBezTo>
                  <a:cubicBezTo>
                    <a:pt x="3719" y="8287"/>
                    <a:pt x="3719" y="8507"/>
                    <a:pt x="3593" y="8633"/>
                  </a:cubicBezTo>
                  <a:lnTo>
                    <a:pt x="1324" y="10870"/>
                  </a:lnTo>
                  <a:cubicBezTo>
                    <a:pt x="1277" y="10933"/>
                    <a:pt x="1190" y="10964"/>
                    <a:pt x="1100" y="10964"/>
                  </a:cubicBezTo>
                  <a:cubicBezTo>
                    <a:pt x="1009" y="10964"/>
                    <a:pt x="915" y="10933"/>
                    <a:pt x="852" y="10870"/>
                  </a:cubicBezTo>
                  <a:cubicBezTo>
                    <a:pt x="757" y="10744"/>
                    <a:pt x="757" y="10523"/>
                    <a:pt x="852" y="10397"/>
                  </a:cubicBezTo>
                  <a:lnTo>
                    <a:pt x="3120" y="8161"/>
                  </a:lnTo>
                  <a:cubicBezTo>
                    <a:pt x="3167" y="8098"/>
                    <a:pt x="3254" y="8066"/>
                    <a:pt x="3344" y="8066"/>
                  </a:cubicBezTo>
                  <a:close/>
                  <a:moveTo>
                    <a:pt x="7625" y="1"/>
                  </a:moveTo>
                  <a:cubicBezTo>
                    <a:pt x="5357" y="1"/>
                    <a:pt x="3529" y="1860"/>
                    <a:pt x="3529" y="4096"/>
                  </a:cubicBezTo>
                  <a:cubicBezTo>
                    <a:pt x="3529" y="5136"/>
                    <a:pt x="3908" y="6050"/>
                    <a:pt x="4538" y="6743"/>
                  </a:cubicBezTo>
                  <a:lnTo>
                    <a:pt x="3813" y="7467"/>
                  </a:lnTo>
                  <a:cubicBezTo>
                    <a:pt x="3673" y="7386"/>
                    <a:pt x="3520" y="7347"/>
                    <a:pt x="3367" y="7347"/>
                  </a:cubicBezTo>
                  <a:cubicBezTo>
                    <a:pt x="3106" y="7347"/>
                    <a:pt x="2846" y="7458"/>
                    <a:pt x="2647" y="7656"/>
                  </a:cubicBezTo>
                  <a:lnTo>
                    <a:pt x="379" y="9893"/>
                  </a:lnTo>
                  <a:cubicBezTo>
                    <a:pt x="1" y="10271"/>
                    <a:pt x="1" y="10964"/>
                    <a:pt x="379" y="11343"/>
                  </a:cubicBezTo>
                  <a:cubicBezTo>
                    <a:pt x="584" y="11547"/>
                    <a:pt x="852" y="11650"/>
                    <a:pt x="1119" y="11650"/>
                  </a:cubicBezTo>
                  <a:cubicBezTo>
                    <a:pt x="1387" y="11650"/>
                    <a:pt x="1655" y="11547"/>
                    <a:pt x="1860" y="11343"/>
                  </a:cubicBezTo>
                  <a:lnTo>
                    <a:pt x="4097" y="9106"/>
                  </a:lnTo>
                  <a:cubicBezTo>
                    <a:pt x="4412" y="8791"/>
                    <a:pt x="4506" y="8318"/>
                    <a:pt x="4286" y="7909"/>
                  </a:cubicBezTo>
                  <a:lnTo>
                    <a:pt x="5010" y="7215"/>
                  </a:lnTo>
                  <a:cubicBezTo>
                    <a:pt x="5703" y="7814"/>
                    <a:pt x="6648" y="8192"/>
                    <a:pt x="7625" y="8192"/>
                  </a:cubicBezTo>
                  <a:cubicBezTo>
                    <a:pt x="9925" y="8192"/>
                    <a:pt x="11721" y="6333"/>
                    <a:pt x="11721" y="4096"/>
                  </a:cubicBezTo>
                  <a:cubicBezTo>
                    <a:pt x="11721" y="1828"/>
                    <a:pt x="9893" y="1"/>
                    <a:pt x="76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5" name="Google Shape;7845;p57"/>
            <p:cNvSpPr/>
            <p:nvPr/>
          </p:nvSpPr>
          <p:spPr>
            <a:xfrm>
              <a:off x="-4802675" y="2115050"/>
              <a:ext cx="122100" cy="86075"/>
            </a:xfrm>
            <a:custGeom>
              <a:avLst/>
              <a:gdLst/>
              <a:ahLst/>
              <a:cxnLst/>
              <a:rect l="l" t="t" r="r" b="b"/>
              <a:pathLst>
                <a:path w="4884" h="3443" extrusionOk="0">
                  <a:moveTo>
                    <a:pt x="2428" y="1"/>
                  </a:moveTo>
                  <a:cubicBezTo>
                    <a:pt x="2301" y="1"/>
                    <a:pt x="2172" y="72"/>
                    <a:pt x="2111" y="225"/>
                  </a:cubicBezTo>
                  <a:lnTo>
                    <a:pt x="1418" y="2116"/>
                  </a:lnTo>
                  <a:lnTo>
                    <a:pt x="693" y="225"/>
                  </a:lnTo>
                  <a:cubicBezTo>
                    <a:pt x="645" y="105"/>
                    <a:pt x="524" y="4"/>
                    <a:pt x="400" y="4"/>
                  </a:cubicBezTo>
                  <a:cubicBezTo>
                    <a:pt x="361" y="4"/>
                    <a:pt x="321" y="14"/>
                    <a:pt x="284" y="36"/>
                  </a:cubicBezTo>
                  <a:cubicBezTo>
                    <a:pt x="126" y="99"/>
                    <a:pt x="0" y="288"/>
                    <a:pt x="63" y="446"/>
                  </a:cubicBezTo>
                  <a:lnTo>
                    <a:pt x="1103" y="3218"/>
                  </a:lnTo>
                  <a:cubicBezTo>
                    <a:pt x="1168" y="3364"/>
                    <a:pt x="1299" y="3443"/>
                    <a:pt x="1428" y="3443"/>
                  </a:cubicBezTo>
                  <a:cubicBezTo>
                    <a:pt x="1551" y="3443"/>
                    <a:pt x="1672" y="3372"/>
                    <a:pt x="1733" y="3218"/>
                  </a:cubicBezTo>
                  <a:lnTo>
                    <a:pt x="2426" y="1328"/>
                  </a:lnTo>
                  <a:lnTo>
                    <a:pt x="3151" y="3218"/>
                  </a:lnTo>
                  <a:cubicBezTo>
                    <a:pt x="3215" y="3364"/>
                    <a:pt x="3346" y="3443"/>
                    <a:pt x="3476" y="3443"/>
                  </a:cubicBezTo>
                  <a:cubicBezTo>
                    <a:pt x="3598" y="3443"/>
                    <a:pt x="3719" y="3372"/>
                    <a:pt x="3781" y="3218"/>
                  </a:cubicBezTo>
                  <a:lnTo>
                    <a:pt x="4789" y="446"/>
                  </a:lnTo>
                  <a:cubicBezTo>
                    <a:pt x="4884" y="257"/>
                    <a:pt x="4789" y="68"/>
                    <a:pt x="4600" y="36"/>
                  </a:cubicBezTo>
                  <a:cubicBezTo>
                    <a:pt x="4562" y="14"/>
                    <a:pt x="4521" y="4"/>
                    <a:pt x="4479" y="4"/>
                  </a:cubicBezTo>
                  <a:cubicBezTo>
                    <a:pt x="4346" y="4"/>
                    <a:pt x="4207" y="105"/>
                    <a:pt x="4159" y="225"/>
                  </a:cubicBezTo>
                  <a:lnTo>
                    <a:pt x="3466" y="2116"/>
                  </a:lnTo>
                  <a:lnTo>
                    <a:pt x="2741" y="225"/>
                  </a:lnTo>
                  <a:cubicBezTo>
                    <a:pt x="2693" y="80"/>
                    <a:pt x="2561" y="1"/>
                    <a:pt x="24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46" name="Google Shape;7846;p57"/>
          <p:cNvSpPr/>
          <p:nvPr/>
        </p:nvSpPr>
        <p:spPr>
          <a:xfrm>
            <a:off x="4323830" y="2662879"/>
            <a:ext cx="403405" cy="402333"/>
          </a:xfrm>
          <a:custGeom>
            <a:avLst/>
            <a:gdLst/>
            <a:ahLst/>
            <a:cxnLst/>
            <a:rect l="l" t="t" r="r" b="b"/>
            <a:pathLst>
              <a:path w="11658" h="11627" extrusionOk="0">
                <a:moveTo>
                  <a:pt x="6806" y="2017"/>
                </a:moveTo>
                <a:lnTo>
                  <a:pt x="6806" y="2773"/>
                </a:lnTo>
                <a:lnTo>
                  <a:pt x="4758" y="2773"/>
                </a:lnTo>
                <a:lnTo>
                  <a:pt x="4758" y="2017"/>
                </a:lnTo>
                <a:close/>
                <a:moveTo>
                  <a:pt x="7152" y="694"/>
                </a:moveTo>
                <a:cubicBezTo>
                  <a:pt x="7688" y="694"/>
                  <a:pt x="8192" y="1167"/>
                  <a:pt x="8192" y="1702"/>
                </a:cubicBezTo>
                <a:lnTo>
                  <a:pt x="8192" y="2773"/>
                </a:lnTo>
                <a:lnTo>
                  <a:pt x="7499" y="2773"/>
                </a:lnTo>
                <a:lnTo>
                  <a:pt x="7499" y="1702"/>
                </a:lnTo>
                <a:cubicBezTo>
                  <a:pt x="7499" y="1513"/>
                  <a:pt x="7341" y="1356"/>
                  <a:pt x="7152" y="1356"/>
                </a:cubicBezTo>
                <a:lnTo>
                  <a:pt x="4411" y="1356"/>
                </a:lnTo>
                <a:cubicBezTo>
                  <a:pt x="4191" y="1356"/>
                  <a:pt x="4033" y="1513"/>
                  <a:pt x="4033" y="1702"/>
                </a:cubicBezTo>
                <a:lnTo>
                  <a:pt x="4033" y="2773"/>
                </a:lnTo>
                <a:lnTo>
                  <a:pt x="3371" y="2773"/>
                </a:lnTo>
                <a:lnTo>
                  <a:pt x="3371" y="1702"/>
                </a:lnTo>
                <a:cubicBezTo>
                  <a:pt x="3371" y="1167"/>
                  <a:pt x="3844" y="694"/>
                  <a:pt x="4411" y="694"/>
                </a:cubicBezTo>
                <a:close/>
                <a:moveTo>
                  <a:pt x="10618" y="3498"/>
                </a:moveTo>
                <a:cubicBezTo>
                  <a:pt x="10807" y="3498"/>
                  <a:pt x="10964" y="3656"/>
                  <a:pt x="10964" y="3845"/>
                </a:cubicBezTo>
                <a:lnTo>
                  <a:pt x="10964" y="5010"/>
                </a:lnTo>
                <a:cubicBezTo>
                  <a:pt x="9546" y="6239"/>
                  <a:pt x="7688" y="6901"/>
                  <a:pt x="5766" y="6901"/>
                </a:cubicBezTo>
                <a:cubicBezTo>
                  <a:pt x="3876" y="6901"/>
                  <a:pt x="2080" y="6239"/>
                  <a:pt x="662" y="5010"/>
                </a:cubicBezTo>
                <a:lnTo>
                  <a:pt x="662" y="3971"/>
                </a:lnTo>
                <a:cubicBezTo>
                  <a:pt x="662" y="3687"/>
                  <a:pt x="851" y="3498"/>
                  <a:pt x="1135" y="3498"/>
                </a:cubicBezTo>
                <a:close/>
                <a:moveTo>
                  <a:pt x="6806" y="7531"/>
                </a:moveTo>
                <a:lnTo>
                  <a:pt x="6806" y="7940"/>
                </a:lnTo>
                <a:cubicBezTo>
                  <a:pt x="6806" y="8129"/>
                  <a:pt x="6648" y="8287"/>
                  <a:pt x="6459" y="8287"/>
                </a:cubicBezTo>
                <a:lnTo>
                  <a:pt x="5073" y="8287"/>
                </a:lnTo>
                <a:cubicBezTo>
                  <a:pt x="4884" y="8287"/>
                  <a:pt x="4726" y="8129"/>
                  <a:pt x="4726" y="7940"/>
                </a:cubicBezTo>
                <a:lnTo>
                  <a:pt x="4726" y="7531"/>
                </a:lnTo>
                <a:lnTo>
                  <a:pt x="4758" y="7531"/>
                </a:lnTo>
                <a:cubicBezTo>
                  <a:pt x="5104" y="7594"/>
                  <a:pt x="5419" y="7625"/>
                  <a:pt x="5766" y="7625"/>
                </a:cubicBezTo>
                <a:cubicBezTo>
                  <a:pt x="6112" y="7625"/>
                  <a:pt x="6427" y="7594"/>
                  <a:pt x="6806" y="7531"/>
                </a:cubicBezTo>
                <a:close/>
                <a:moveTo>
                  <a:pt x="10964" y="5892"/>
                </a:moveTo>
                <a:lnTo>
                  <a:pt x="10964" y="9988"/>
                </a:lnTo>
                <a:cubicBezTo>
                  <a:pt x="10964" y="10524"/>
                  <a:pt x="10492" y="10996"/>
                  <a:pt x="9956" y="10996"/>
                </a:cubicBezTo>
                <a:lnTo>
                  <a:pt x="1670" y="10996"/>
                </a:lnTo>
                <a:cubicBezTo>
                  <a:pt x="1135" y="10996"/>
                  <a:pt x="662" y="10524"/>
                  <a:pt x="662" y="9988"/>
                </a:cubicBezTo>
                <a:lnTo>
                  <a:pt x="662" y="5892"/>
                </a:lnTo>
                <a:cubicBezTo>
                  <a:pt x="1670" y="6649"/>
                  <a:pt x="2804" y="7184"/>
                  <a:pt x="4065" y="7436"/>
                </a:cubicBezTo>
                <a:lnTo>
                  <a:pt x="4065" y="7940"/>
                </a:lnTo>
                <a:cubicBezTo>
                  <a:pt x="4065" y="8476"/>
                  <a:pt x="4537" y="8948"/>
                  <a:pt x="5104" y="8948"/>
                </a:cubicBezTo>
                <a:lnTo>
                  <a:pt x="6490" y="8948"/>
                </a:lnTo>
                <a:cubicBezTo>
                  <a:pt x="7026" y="8948"/>
                  <a:pt x="7499" y="8476"/>
                  <a:pt x="7499" y="7940"/>
                </a:cubicBezTo>
                <a:lnTo>
                  <a:pt x="7499" y="7436"/>
                </a:lnTo>
                <a:cubicBezTo>
                  <a:pt x="7971" y="7342"/>
                  <a:pt x="8444" y="7184"/>
                  <a:pt x="8916" y="7027"/>
                </a:cubicBezTo>
                <a:cubicBezTo>
                  <a:pt x="9672" y="6743"/>
                  <a:pt x="10334" y="6365"/>
                  <a:pt x="10964" y="5892"/>
                </a:cubicBezTo>
                <a:close/>
                <a:moveTo>
                  <a:pt x="4411" y="1"/>
                </a:moveTo>
                <a:cubicBezTo>
                  <a:pt x="3466" y="1"/>
                  <a:pt x="2710" y="757"/>
                  <a:pt x="2710" y="1702"/>
                </a:cubicBezTo>
                <a:lnTo>
                  <a:pt x="2710" y="2773"/>
                </a:lnTo>
                <a:lnTo>
                  <a:pt x="1135" y="2773"/>
                </a:lnTo>
                <a:cubicBezTo>
                  <a:pt x="505" y="2773"/>
                  <a:pt x="0" y="3277"/>
                  <a:pt x="0" y="3908"/>
                </a:cubicBezTo>
                <a:lnTo>
                  <a:pt x="0" y="9957"/>
                </a:lnTo>
                <a:cubicBezTo>
                  <a:pt x="0" y="10902"/>
                  <a:pt x="725" y="11626"/>
                  <a:pt x="1670" y="11626"/>
                </a:cubicBezTo>
                <a:lnTo>
                  <a:pt x="9956" y="11626"/>
                </a:lnTo>
                <a:cubicBezTo>
                  <a:pt x="10901" y="11626"/>
                  <a:pt x="11657" y="10902"/>
                  <a:pt x="11657" y="9957"/>
                </a:cubicBezTo>
                <a:lnTo>
                  <a:pt x="11657" y="3813"/>
                </a:lnTo>
                <a:cubicBezTo>
                  <a:pt x="11626" y="3246"/>
                  <a:pt x="11153" y="2773"/>
                  <a:pt x="10618" y="2773"/>
                </a:cubicBezTo>
                <a:lnTo>
                  <a:pt x="8853" y="2773"/>
                </a:lnTo>
                <a:lnTo>
                  <a:pt x="8853" y="1702"/>
                </a:lnTo>
                <a:cubicBezTo>
                  <a:pt x="8853" y="757"/>
                  <a:pt x="8097" y="1"/>
                  <a:pt x="715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47" name="Google Shape;7847;p57"/>
          <p:cNvGrpSpPr/>
          <p:nvPr/>
        </p:nvGrpSpPr>
        <p:grpSpPr>
          <a:xfrm>
            <a:off x="4333830" y="3161556"/>
            <a:ext cx="405585" cy="403405"/>
            <a:chOff x="-4931075" y="2765725"/>
            <a:chExt cx="293025" cy="291450"/>
          </a:xfrm>
        </p:grpSpPr>
        <p:sp>
          <p:nvSpPr>
            <p:cNvPr id="7848" name="Google Shape;7848;p57"/>
            <p:cNvSpPr/>
            <p:nvPr/>
          </p:nvSpPr>
          <p:spPr>
            <a:xfrm>
              <a:off x="-4810550" y="288465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663"/>
                  </a:moveTo>
                  <a:cubicBezTo>
                    <a:pt x="1229" y="663"/>
                    <a:pt x="1386" y="820"/>
                    <a:pt x="1386" y="1041"/>
                  </a:cubicBezTo>
                  <a:cubicBezTo>
                    <a:pt x="1386" y="1230"/>
                    <a:pt x="1229" y="1387"/>
                    <a:pt x="1008" y="1387"/>
                  </a:cubicBezTo>
                  <a:cubicBezTo>
                    <a:pt x="819" y="1387"/>
                    <a:pt x="662" y="1230"/>
                    <a:pt x="662" y="1041"/>
                  </a:cubicBezTo>
                  <a:cubicBezTo>
                    <a:pt x="662" y="820"/>
                    <a:pt x="819" y="663"/>
                    <a:pt x="1008" y="663"/>
                  </a:cubicBez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41"/>
                  </a:cubicBezTo>
                  <a:cubicBezTo>
                    <a:pt x="0" y="1576"/>
                    <a:pt x="473" y="2049"/>
                    <a:pt x="1040" y="2049"/>
                  </a:cubicBezTo>
                  <a:cubicBezTo>
                    <a:pt x="1575" y="2049"/>
                    <a:pt x="2048" y="1576"/>
                    <a:pt x="2048" y="1041"/>
                  </a:cubicBezTo>
                  <a:cubicBezTo>
                    <a:pt x="2048" y="473"/>
                    <a:pt x="160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49" name="Google Shape;7849;p57"/>
            <p:cNvSpPr/>
            <p:nvPr/>
          </p:nvSpPr>
          <p:spPr>
            <a:xfrm>
              <a:off x="-4931075" y="27657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3214" y="1387"/>
                  </a:moveTo>
                  <a:lnTo>
                    <a:pt x="4475" y="3844"/>
                  </a:lnTo>
                  <a:cubicBezTo>
                    <a:pt x="4223" y="4002"/>
                    <a:pt x="4034" y="4222"/>
                    <a:pt x="3876" y="4443"/>
                  </a:cubicBezTo>
                  <a:lnTo>
                    <a:pt x="1356" y="3214"/>
                  </a:lnTo>
                  <a:cubicBezTo>
                    <a:pt x="1828" y="2427"/>
                    <a:pt x="2458" y="1796"/>
                    <a:pt x="3214" y="1387"/>
                  </a:cubicBezTo>
                  <a:close/>
                  <a:moveTo>
                    <a:pt x="5829" y="4128"/>
                  </a:moveTo>
                  <a:cubicBezTo>
                    <a:pt x="6775" y="4128"/>
                    <a:pt x="7531" y="4884"/>
                    <a:pt x="7531" y="5829"/>
                  </a:cubicBezTo>
                  <a:cubicBezTo>
                    <a:pt x="7562" y="6743"/>
                    <a:pt x="6775" y="7530"/>
                    <a:pt x="5829" y="7530"/>
                  </a:cubicBezTo>
                  <a:cubicBezTo>
                    <a:pt x="4884" y="7530"/>
                    <a:pt x="4160" y="6774"/>
                    <a:pt x="4160" y="5829"/>
                  </a:cubicBezTo>
                  <a:cubicBezTo>
                    <a:pt x="4160" y="4884"/>
                    <a:pt x="4884" y="4128"/>
                    <a:pt x="5829" y="4128"/>
                  </a:cubicBezTo>
                  <a:close/>
                  <a:moveTo>
                    <a:pt x="5798" y="662"/>
                  </a:moveTo>
                  <a:cubicBezTo>
                    <a:pt x="8665" y="662"/>
                    <a:pt x="10996" y="2994"/>
                    <a:pt x="10996" y="5861"/>
                  </a:cubicBezTo>
                  <a:cubicBezTo>
                    <a:pt x="10996" y="6585"/>
                    <a:pt x="10839" y="7247"/>
                    <a:pt x="10618" y="7845"/>
                  </a:cubicBezTo>
                  <a:lnTo>
                    <a:pt x="8129" y="6585"/>
                  </a:lnTo>
                  <a:cubicBezTo>
                    <a:pt x="8192" y="6333"/>
                    <a:pt x="8255" y="6050"/>
                    <a:pt x="8255" y="5829"/>
                  </a:cubicBezTo>
                  <a:cubicBezTo>
                    <a:pt x="8255" y="4474"/>
                    <a:pt x="7184" y="3435"/>
                    <a:pt x="5829" y="3435"/>
                  </a:cubicBezTo>
                  <a:cubicBezTo>
                    <a:pt x="5577" y="3435"/>
                    <a:pt x="5325" y="3466"/>
                    <a:pt x="5105" y="3529"/>
                  </a:cubicBezTo>
                  <a:lnTo>
                    <a:pt x="3845" y="1072"/>
                  </a:lnTo>
                  <a:cubicBezTo>
                    <a:pt x="4412" y="820"/>
                    <a:pt x="5105" y="662"/>
                    <a:pt x="5798" y="662"/>
                  </a:cubicBezTo>
                  <a:close/>
                  <a:moveTo>
                    <a:pt x="7814" y="7152"/>
                  </a:moveTo>
                  <a:lnTo>
                    <a:pt x="10303" y="8412"/>
                  </a:lnTo>
                  <a:cubicBezTo>
                    <a:pt x="9862" y="9200"/>
                    <a:pt x="9232" y="9830"/>
                    <a:pt x="8444" y="10271"/>
                  </a:cubicBezTo>
                  <a:lnTo>
                    <a:pt x="7216" y="7751"/>
                  </a:lnTo>
                  <a:cubicBezTo>
                    <a:pt x="7468" y="7593"/>
                    <a:pt x="7657" y="7404"/>
                    <a:pt x="7814" y="7152"/>
                  </a:cubicBezTo>
                  <a:close/>
                  <a:moveTo>
                    <a:pt x="1072" y="3844"/>
                  </a:moveTo>
                  <a:lnTo>
                    <a:pt x="3593" y="5073"/>
                  </a:lnTo>
                  <a:cubicBezTo>
                    <a:pt x="3530" y="5325"/>
                    <a:pt x="3498" y="5546"/>
                    <a:pt x="3498" y="5829"/>
                  </a:cubicBezTo>
                  <a:cubicBezTo>
                    <a:pt x="3498" y="7152"/>
                    <a:pt x="4538" y="8223"/>
                    <a:pt x="5892" y="8223"/>
                  </a:cubicBezTo>
                  <a:cubicBezTo>
                    <a:pt x="6176" y="8223"/>
                    <a:pt x="6396" y="8192"/>
                    <a:pt x="6648" y="8097"/>
                  </a:cubicBezTo>
                  <a:lnTo>
                    <a:pt x="7846" y="10618"/>
                  </a:lnTo>
                  <a:cubicBezTo>
                    <a:pt x="7216" y="10901"/>
                    <a:pt x="6554" y="11027"/>
                    <a:pt x="5892" y="11027"/>
                  </a:cubicBezTo>
                  <a:cubicBezTo>
                    <a:pt x="2994" y="10996"/>
                    <a:pt x="694" y="8665"/>
                    <a:pt x="694" y="5829"/>
                  </a:cubicBezTo>
                  <a:cubicBezTo>
                    <a:pt x="694" y="5104"/>
                    <a:pt x="852" y="4443"/>
                    <a:pt x="1072" y="3844"/>
                  </a:cubicBezTo>
                  <a:close/>
                  <a:moveTo>
                    <a:pt x="5798" y="1"/>
                  </a:moveTo>
                  <a:cubicBezTo>
                    <a:pt x="4254" y="1"/>
                    <a:pt x="2773" y="599"/>
                    <a:pt x="1702" y="1702"/>
                  </a:cubicBezTo>
                  <a:cubicBezTo>
                    <a:pt x="600" y="2805"/>
                    <a:pt x="1" y="4254"/>
                    <a:pt x="1" y="5798"/>
                  </a:cubicBezTo>
                  <a:cubicBezTo>
                    <a:pt x="1" y="8980"/>
                    <a:pt x="2647" y="11657"/>
                    <a:pt x="5892" y="11657"/>
                  </a:cubicBezTo>
                  <a:cubicBezTo>
                    <a:pt x="9106" y="11657"/>
                    <a:pt x="11721" y="9043"/>
                    <a:pt x="11721" y="5829"/>
                  </a:cubicBezTo>
                  <a:cubicBezTo>
                    <a:pt x="11658" y="2647"/>
                    <a:pt x="9043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0" name="Google Shape;7850;p57"/>
          <p:cNvGrpSpPr/>
          <p:nvPr/>
        </p:nvGrpSpPr>
        <p:grpSpPr>
          <a:xfrm>
            <a:off x="6927586" y="2198407"/>
            <a:ext cx="403405" cy="355411"/>
            <a:chOff x="-3137650" y="2067900"/>
            <a:chExt cx="291450" cy="256775"/>
          </a:xfrm>
        </p:grpSpPr>
        <p:sp>
          <p:nvSpPr>
            <p:cNvPr id="7851" name="Google Shape;7851;p57"/>
            <p:cNvSpPr/>
            <p:nvPr/>
          </p:nvSpPr>
          <p:spPr>
            <a:xfrm>
              <a:off x="-3137650" y="2067900"/>
              <a:ext cx="291450" cy="187475"/>
            </a:xfrm>
            <a:custGeom>
              <a:avLst/>
              <a:gdLst/>
              <a:ahLst/>
              <a:cxnLst/>
              <a:rect l="l" t="t" r="r" b="b"/>
              <a:pathLst>
                <a:path w="11658" h="7499" extrusionOk="0">
                  <a:moveTo>
                    <a:pt x="10618" y="694"/>
                  </a:moveTo>
                  <a:cubicBezTo>
                    <a:pt x="10838" y="694"/>
                    <a:pt x="10964" y="851"/>
                    <a:pt x="10964" y="1040"/>
                  </a:cubicBezTo>
                  <a:lnTo>
                    <a:pt x="10964" y="6522"/>
                  </a:lnTo>
                  <a:cubicBezTo>
                    <a:pt x="10964" y="6711"/>
                    <a:pt x="10838" y="6868"/>
                    <a:pt x="10618" y="6868"/>
                  </a:cubicBezTo>
                  <a:lnTo>
                    <a:pt x="1009" y="6868"/>
                  </a:lnTo>
                  <a:cubicBezTo>
                    <a:pt x="820" y="6868"/>
                    <a:pt x="662" y="6711"/>
                    <a:pt x="662" y="6522"/>
                  </a:cubicBezTo>
                  <a:lnTo>
                    <a:pt x="662" y="1040"/>
                  </a:lnTo>
                  <a:cubicBezTo>
                    <a:pt x="662" y="851"/>
                    <a:pt x="820" y="694"/>
                    <a:pt x="1009" y="694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6490"/>
                  </a:lnTo>
                  <a:cubicBezTo>
                    <a:pt x="1" y="7026"/>
                    <a:pt x="473" y="7499"/>
                    <a:pt x="1009" y="7499"/>
                  </a:cubicBezTo>
                  <a:lnTo>
                    <a:pt x="10618" y="7499"/>
                  </a:lnTo>
                  <a:cubicBezTo>
                    <a:pt x="11185" y="7499"/>
                    <a:pt x="11658" y="7026"/>
                    <a:pt x="11658" y="6490"/>
                  </a:cubicBezTo>
                  <a:lnTo>
                    <a:pt x="11658" y="1009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2" name="Google Shape;7852;p57"/>
            <p:cNvSpPr/>
            <p:nvPr/>
          </p:nvSpPr>
          <p:spPr>
            <a:xfrm>
              <a:off x="-3137650" y="2273475"/>
              <a:ext cx="291450" cy="51200"/>
            </a:xfrm>
            <a:custGeom>
              <a:avLst/>
              <a:gdLst/>
              <a:ahLst/>
              <a:cxnLst/>
              <a:rect l="l" t="t" r="r" b="b"/>
              <a:pathLst>
                <a:path w="11658" h="2048" extrusionOk="0">
                  <a:moveTo>
                    <a:pt x="10618" y="662"/>
                  </a:moveTo>
                  <a:cubicBezTo>
                    <a:pt x="10838" y="662"/>
                    <a:pt x="10964" y="819"/>
                    <a:pt x="10964" y="1008"/>
                  </a:cubicBezTo>
                  <a:cubicBezTo>
                    <a:pt x="10964" y="1197"/>
                    <a:pt x="10838" y="1355"/>
                    <a:pt x="10618" y="1355"/>
                  </a:cubicBezTo>
                  <a:lnTo>
                    <a:pt x="6050" y="1355"/>
                  </a:lnTo>
                  <a:cubicBezTo>
                    <a:pt x="6113" y="1260"/>
                    <a:pt x="6113" y="1134"/>
                    <a:pt x="6113" y="1008"/>
                  </a:cubicBezTo>
                  <a:cubicBezTo>
                    <a:pt x="6113" y="882"/>
                    <a:pt x="6050" y="788"/>
                    <a:pt x="6050" y="662"/>
                  </a:cubicBezTo>
                  <a:close/>
                  <a:moveTo>
                    <a:pt x="5105" y="662"/>
                  </a:moveTo>
                  <a:cubicBezTo>
                    <a:pt x="5294" y="662"/>
                    <a:pt x="5451" y="819"/>
                    <a:pt x="5451" y="1008"/>
                  </a:cubicBezTo>
                  <a:cubicBezTo>
                    <a:pt x="5451" y="1229"/>
                    <a:pt x="5294" y="1386"/>
                    <a:pt x="5105" y="1386"/>
                  </a:cubicBezTo>
                  <a:lnTo>
                    <a:pt x="1009" y="1386"/>
                  </a:lnTo>
                  <a:cubicBezTo>
                    <a:pt x="820" y="1355"/>
                    <a:pt x="662" y="1229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8"/>
                  </a:cubicBezTo>
                  <a:cubicBezTo>
                    <a:pt x="1" y="1575"/>
                    <a:pt x="473" y="2048"/>
                    <a:pt x="1009" y="2048"/>
                  </a:cubicBezTo>
                  <a:lnTo>
                    <a:pt x="10618" y="2048"/>
                  </a:lnTo>
                  <a:cubicBezTo>
                    <a:pt x="11185" y="2048"/>
                    <a:pt x="11658" y="1575"/>
                    <a:pt x="11658" y="1008"/>
                  </a:cubicBez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3" name="Google Shape;7853;p57"/>
            <p:cNvSpPr/>
            <p:nvPr/>
          </p:nvSpPr>
          <p:spPr>
            <a:xfrm>
              <a:off x="-3035250" y="2103000"/>
              <a:ext cx="104000" cy="118500"/>
            </a:xfrm>
            <a:custGeom>
              <a:avLst/>
              <a:gdLst/>
              <a:ahLst/>
              <a:cxnLst/>
              <a:rect l="l" t="t" r="r" b="b"/>
              <a:pathLst>
                <a:path w="4160" h="4740" extrusionOk="0">
                  <a:moveTo>
                    <a:pt x="662" y="896"/>
                  </a:moveTo>
                  <a:lnTo>
                    <a:pt x="3056" y="2346"/>
                  </a:lnTo>
                  <a:lnTo>
                    <a:pt x="662" y="3826"/>
                  </a:lnTo>
                  <a:lnTo>
                    <a:pt x="662" y="896"/>
                  </a:lnTo>
                  <a:close/>
                  <a:moveTo>
                    <a:pt x="322" y="1"/>
                  </a:moveTo>
                  <a:cubicBezTo>
                    <a:pt x="144" y="1"/>
                    <a:pt x="0" y="131"/>
                    <a:pt x="0" y="298"/>
                  </a:cubicBezTo>
                  <a:lnTo>
                    <a:pt x="0" y="4425"/>
                  </a:lnTo>
                  <a:cubicBezTo>
                    <a:pt x="0" y="4607"/>
                    <a:pt x="132" y="4740"/>
                    <a:pt x="301" y="4740"/>
                  </a:cubicBezTo>
                  <a:cubicBezTo>
                    <a:pt x="365" y="4740"/>
                    <a:pt x="435" y="4720"/>
                    <a:pt x="504" y="4677"/>
                  </a:cubicBezTo>
                  <a:lnTo>
                    <a:pt x="3939" y="2629"/>
                  </a:lnTo>
                  <a:cubicBezTo>
                    <a:pt x="4159" y="2535"/>
                    <a:pt x="4159" y="2219"/>
                    <a:pt x="3939" y="2093"/>
                  </a:cubicBezTo>
                  <a:lnTo>
                    <a:pt x="504" y="46"/>
                  </a:lnTo>
                  <a:cubicBezTo>
                    <a:pt x="443" y="15"/>
                    <a:pt x="381" y="1"/>
                    <a:pt x="3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54" name="Google Shape;7854;p57"/>
          <p:cNvGrpSpPr/>
          <p:nvPr/>
        </p:nvGrpSpPr>
        <p:grpSpPr>
          <a:xfrm>
            <a:off x="6927586" y="2662058"/>
            <a:ext cx="403405" cy="404340"/>
            <a:chOff x="-3137650" y="2408950"/>
            <a:chExt cx="291450" cy="292125"/>
          </a:xfrm>
        </p:grpSpPr>
        <p:sp>
          <p:nvSpPr>
            <p:cNvPr id="7855" name="Google Shape;7855;p57"/>
            <p:cNvSpPr/>
            <p:nvPr/>
          </p:nvSpPr>
          <p:spPr>
            <a:xfrm>
              <a:off x="-3137650" y="2408950"/>
              <a:ext cx="291450" cy="292125"/>
            </a:xfrm>
            <a:custGeom>
              <a:avLst/>
              <a:gdLst/>
              <a:ahLst/>
              <a:cxnLst/>
              <a:rect l="l" t="t" r="r" b="b"/>
              <a:pathLst>
                <a:path w="11658" h="11685" extrusionOk="0">
                  <a:moveTo>
                    <a:pt x="10618" y="662"/>
                  </a:moveTo>
                  <a:cubicBezTo>
                    <a:pt x="10807" y="662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62"/>
                    <a:pt x="1009" y="662"/>
                  </a:cubicBezTo>
                  <a:close/>
                  <a:moveTo>
                    <a:pt x="10964" y="3403"/>
                  </a:moveTo>
                  <a:lnTo>
                    <a:pt x="10964" y="8601"/>
                  </a:lnTo>
                  <a:cubicBezTo>
                    <a:pt x="10964" y="8790"/>
                    <a:pt x="10838" y="8947"/>
                    <a:pt x="10618" y="8947"/>
                  </a:cubicBezTo>
                  <a:lnTo>
                    <a:pt x="10145" y="8947"/>
                  </a:lnTo>
                  <a:cubicBezTo>
                    <a:pt x="10208" y="8727"/>
                    <a:pt x="10240" y="8443"/>
                    <a:pt x="10240" y="8160"/>
                  </a:cubicBezTo>
                  <a:lnTo>
                    <a:pt x="10240" y="5860"/>
                  </a:lnTo>
                  <a:cubicBezTo>
                    <a:pt x="10240" y="5673"/>
                    <a:pt x="10058" y="5531"/>
                    <a:pt x="9868" y="5531"/>
                  </a:cubicBezTo>
                  <a:cubicBezTo>
                    <a:pt x="9835" y="5531"/>
                    <a:pt x="9801" y="5535"/>
                    <a:pt x="9767" y="5545"/>
                  </a:cubicBezTo>
                  <a:cubicBezTo>
                    <a:pt x="9545" y="5641"/>
                    <a:pt x="9341" y="5691"/>
                    <a:pt x="9142" y="5691"/>
                  </a:cubicBezTo>
                  <a:cubicBezTo>
                    <a:pt x="8693" y="5691"/>
                    <a:pt x="8275" y="5439"/>
                    <a:pt x="7751" y="4915"/>
                  </a:cubicBezTo>
                  <a:cubicBezTo>
                    <a:pt x="7688" y="4868"/>
                    <a:pt x="7601" y="4844"/>
                    <a:pt x="7515" y="4844"/>
                  </a:cubicBezTo>
                  <a:cubicBezTo>
                    <a:pt x="7428" y="4844"/>
                    <a:pt x="7341" y="4868"/>
                    <a:pt x="7278" y="4915"/>
                  </a:cubicBezTo>
                  <a:cubicBezTo>
                    <a:pt x="6753" y="5440"/>
                    <a:pt x="6334" y="5677"/>
                    <a:pt x="5884" y="5677"/>
                  </a:cubicBezTo>
                  <a:cubicBezTo>
                    <a:pt x="5686" y="5677"/>
                    <a:pt x="5483" y="5631"/>
                    <a:pt x="5262" y="5545"/>
                  </a:cubicBezTo>
                  <a:cubicBezTo>
                    <a:pt x="5229" y="5535"/>
                    <a:pt x="5195" y="5531"/>
                    <a:pt x="5161" y="5531"/>
                  </a:cubicBezTo>
                  <a:cubicBezTo>
                    <a:pt x="4971" y="5531"/>
                    <a:pt x="4789" y="5673"/>
                    <a:pt x="4789" y="5860"/>
                  </a:cubicBezTo>
                  <a:lnTo>
                    <a:pt x="4789" y="8160"/>
                  </a:lnTo>
                  <a:cubicBezTo>
                    <a:pt x="4789" y="8443"/>
                    <a:pt x="4821" y="8664"/>
                    <a:pt x="4884" y="8947"/>
                  </a:cubicBezTo>
                  <a:lnTo>
                    <a:pt x="1009" y="8947"/>
                  </a:lnTo>
                  <a:cubicBezTo>
                    <a:pt x="820" y="8947"/>
                    <a:pt x="662" y="8790"/>
                    <a:pt x="662" y="8601"/>
                  </a:cubicBezTo>
                  <a:lnTo>
                    <a:pt x="662" y="3403"/>
                  </a:lnTo>
                  <a:close/>
                  <a:moveTo>
                    <a:pt x="7152" y="5923"/>
                  </a:moveTo>
                  <a:lnTo>
                    <a:pt x="7152" y="10838"/>
                  </a:lnTo>
                  <a:cubicBezTo>
                    <a:pt x="6144" y="10365"/>
                    <a:pt x="5451" y="9357"/>
                    <a:pt x="5451" y="8160"/>
                  </a:cubicBezTo>
                  <a:lnTo>
                    <a:pt x="5451" y="6301"/>
                  </a:lnTo>
                  <a:cubicBezTo>
                    <a:pt x="5604" y="6330"/>
                    <a:pt x="5750" y="6344"/>
                    <a:pt x="5891" y="6344"/>
                  </a:cubicBezTo>
                  <a:cubicBezTo>
                    <a:pt x="6359" y="6344"/>
                    <a:pt x="6765" y="6189"/>
                    <a:pt x="7152" y="5923"/>
                  </a:cubicBezTo>
                  <a:close/>
                  <a:moveTo>
                    <a:pt x="7877" y="5923"/>
                  </a:moveTo>
                  <a:cubicBezTo>
                    <a:pt x="8242" y="6166"/>
                    <a:pt x="8644" y="6353"/>
                    <a:pt x="9128" y="6353"/>
                  </a:cubicBezTo>
                  <a:cubicBezTo>
                    <a:pt x="9271" y="6353"/>
                    <a:pt x="9420" y="6337"/>
                    <a:pt x="9578" y="6301"/>
                  </a:cubicBezTo>
                  <a:lnTo>
                    <a:pt x="9578" y="8160"/>
                  </a:lnTo>
                  <a:cubicBezTo>
                    <a:pt x="9547" y="9357"/>
                    <a:pt x="8885" y="10365"/>
                    <a:pt x="7877" y="10838"/>
                  </a:cubicBezTo>
                  <a:lnTo>
                    <a:pt x="7877" y="592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8601"/>
                  </a:lnTo>
                  <a:cubicBezTo>
                    <a:pt x="1" y="9136"/>
                    <a:pt x="473" y="9609"/>
                    <a:pt x="1009" y="9609"/>
                  </a:cubicBezTo>
                  <a:lnTo>
                    <a:pt x="5073" y="9609"/>
                  </a:lnTo>
                  <a:cubicBezTo>
                    <a:pt x="5199" y="9893"/>
                    <a:pt x="5357" y="10145"/>
                    <a:pt x="5514" y="10365"/>
                  </a:cubicBezTo>
                  <a:cubicBezTo>
                    <a:pt x="5987" y="10995"/>
                    <a:pt x="6617" y="11436"/>
                    <a:pt x="7404" y="11657"/>
                  </a:cubicBezTo>
                  <a:cubicBezTo>
                    <a:pt x="7446" y="11657"/>
                    <a:pt x="7488" y="11685"/>
                    <a:pt x="7530" y="11685"/>
                  </a:cubicBezTo>
                  <a:cubicBezTo>
                    <a:pt x="7551" y="11685"/>
                    <a:pt x="7572" y="11678"/>
                    <a:pt x="7593" y="11657"/>
                  </a:cubicBezTo>
                  <a:cubicBezTo>
                    <a:pt x="8350" y="11436"/>
                    <a:pt x="9011" y="10995"/>
                    <a:pt x="9484" y="10365"/>
                  </a:cubicBezTo>
                  <a:cubicBezTo>
                    <a:pt x="9641" y="10145"/>
                    <a:pt x="9799" y="9893"/>
                    <a:pt x="9925" y="9609"/>
                  </a:cubicBezTo>
                  <a:lnTo>
                    <a:pt x="10618" y="9609"/>
                  </a:lnTo>
                  <a:cubicBezTo>
                    <a:pt x="11185" y="9609"/>
                    <a:pt x="11658" y="9136"/>
                    <a:pt x="11658" y="8601"/>
                  </a:cubicBezTo>
                  <a:lnTo>
                    <a:pt x="11658" y="1040"/>
                  </a:lnTo>
                  <a:cubicBezTo>
                    <a:pt x="11658" y="473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6" name="Google Shape;7856;p57"/>
            <p:cNvSpPr/>
            <p:nvPr/>
          </p:nvSpPr>
          <p:spPr>
            <a:xfrm>
              <a:off x="-3104575" y="24428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7" name="Google Shape;7857;p57"/>
            <p:cNvSpPr/>
            <p:nvPr/>
          </p:nvSpPr>
          <p:spPr>
            <a:xfrm>
              <a:off x="-306990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8" name="Google Shape;7858;p57"/>
            <p:cNvSpPr/>
            <p:nvPr/>
          </p:nvSpPr>
          <p:spPr>
            <a:xfrm>
              <a:off x="-3035250" y="24428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59" name="Google Shape;7859;p57"/>
            <p:cNvSpPr/>
            <p:nvPr/>
          </p:nvSpPr>
          <p:spPr>
            <a:xfrm>
              <a:off x="-3002175" y="2442800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90" y="694"/>
                    <a:pt x="347" y="694"/>
                  </a:cubicBezTo>
                  <a:lnTo>
                    <a:pt x="4443" y="694"/>
                  </a:lnTo>
                  <a:cubicBezTo>
                    <a:pt x="4663" y="694"/>
                    <a:pt x="4821" y="536"/>
                    <a:pt x="4821" y="347"/>
                  </a:cubicBezTo>
                  <a:cubicBezTo>
                    <a:pt x="4821" y="158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60" name="Google Shape;7860;p57"/>
          <p:cNvGrpSpPr/>
          <p:nvPr/>
        </p:nvGrpSpPr>
        <p:grpSpPr>
          <a:xfrm>
            <a:off x="6939024" y="3185001"/>
            <a:ext cx="403405" cy="356519"/>
            <a:chOff x="-3137650" y="2787000"/>
            <a:chExt cx="291450" cy="257575"/>
          </a:xfrm>
        </p:grpSpPr>
        <p:sp>
          <p:nvSpPr>
            <p:cNvPr id="7861" name="Google Shape;7861;p57"/>
            <p:cNvSpPr/>
            <p:nvPr/>
          </p:nvSpPr>
          <p:spPr>
            <a:xfrm>
              <a:off x="-3137650" y="2787000"/>
              <a:ext cx="291450" cy="257575"/>
            </a:xfrm>
            <a:custGeom>
              <a:avLst/>
              <a:gdLst/>
              <a:ahLst/>
              <a:cxnLst/>
              <a:rect l="l" t="t" r="r" b="b"/>
              <a:pathLst>
                <a:path w="11658" h="10303" extrusionOk="0">
                  <a:moveTo>
                    <a:pt x="10618" y="693"/>
                  </a:moveTo>
                  <a:cubicBezTo>
                    <a:pt x="10807" y="693"/>
                    <a:pt x="10964" y="851"/>
                    <a:pt x="10964" y="1040"/>
                  </a:cubicBezTo>
                  <a:lnTo>
                    <a:pt x="10964" y="2741"/>
                  </a:lnTo>
                  <a:lnTo>
                    <a:pt x="662" y="2741"/>
                  </a:lnTo>
                  <a:lnTo>
                    <a:pt x="662" y="1040"/>
                  </a:lnTo>
                  <a:cubicBezTo>
                    <a:pt x="662" y="851"/>
                    <a:pt x="820" y="693"/>
                    <a:pt x="1009" y="693"/>
                  </a:cubicBezTo>
                  <a:close/>
                  <a:moveTo>
                    <a:pt x="10996" y="3403"/>
                  </a:moveTo>
                  <a:lnTo>
                    <a:pt x="10996" y="9231"/>
                  </a:lnTo>
                  <a:cubicBezTo>
                    <a:pt x="10964" y="9420"/>
                    <a:pt x="10838" y="9578"/>
                    <a:pt x="10618" y="9578"/>
                  </a:cubicBezTo>
                  <a:lnTo>
                    <a:pt x="1009" y="9578"/>
                  </a:lnTo>
                  <a:cubicBezTo>
                    <a:pt x="820" y="9578"/>
                    <a:pt x="662" y="9420"/>
                    <a:pt x="662" y="9231"/>
                  </a:cubicBezTo>
                  <a:lnTo>
                    <a:pt x="662" y="3403"/>
                  </a:ln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9263"/>
                  </a:lnTo>
                  <a:cubicBezTo>
                    <a:pt x="1" y="9830"/>
                    <a:pt x="473" y="10302"/>
                    <a:pt x="1009" y="10302"/>
                  </a:cubicBezTo>
                  <a:lnTo>
                    <a:pt x="10618" y="10302"/>
                  </a:lnTo>
                  <a:cubicBezTo>
                    <a:pt x="11185" y="10302"/>
                    <a:pt x="11658" y="9830"/>
                    <a:pt x="11658" y="9263"/>
                  </a:cubicBezTo>
                  <a:lnTo>
                    <a:pt x="11658" y="1040"/>
                  </a:lnTo>
                  <a:cubicBezTo>
                    <a:pt x="11658" y="441"/>
                    <a:pt x="11217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2" name="Google Shape;7862;p57"/>
            <p:cNvSpPr/>
            <p:nvPr/>
          </p:nvSpPr>
          <p:spPr>
            <a:xfrm>
              <a:off x="-3104575" y="2820875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8" y="693"/>
                  </a:cubicBezTo>
                  <a:cubicBezTo>
                    <a:pt x="568" y="693"/>
                    <a:pt x="726" y="536"/>
                    <a:pt x="726" y="347"/>
                  </a:cubicBezTo>
                  <a:cubicBezTo>
                    <a:pt x="726" y="158"/>
                    <a:pt x="568" y="0"/>
                    <a:pt x="3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3" name="Google Shape;7863;p57"/>
            <p:cNvSpPr/>
            <p:nvPr/>
          </p:nvSpPr>
          <p:spPr>
            <a:xfrm>
              <a:off x="-306990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4" name="Google Shape;7864;p57"/>
            <p:cNvSpPr/>
            <p:nvPr/>
          </p:nvSpPr>
          <p:spPr>
            <a:xfrm>
              <a:off x="-3035250" y="282087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36" y="693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5" name="Google Shape;7865;p57"/>
            <p:cNvSpPr/>
            <p:nvPr/>
          </p:nvSpPr>
          <p:spPr>
            <a:xfrm>
              <a:off x="-3002175" y="28208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90" y="693"/>
                    <a:pt x="347" y="693"/>
                  </a:cubicBezTo>
                  <a:lnTo>
                    <a:pt x="4506" y="693"/>
                  </a:lnTo>
                  <a:cubicBezTo>
                    <a:pt x="4695" y="693"/>
                    <a:pt x="4852" y="536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6" name="Google Shape;7866;p57"/>
            <p:cNvSpPr/>
            <p:nvPr/>
          </p:nvSpPr>
          <p:spPr>
            <a:xfrm>
              <a:off x="-2948625" y="2907300"/>
              <a:ext cx="52025" cy="85300"/>
            </a:xfrm>
            <a:custGeom>
              <a:avLst/>
              <a:gdLst/>
              <a:ahLst/>
              <a:cxnLst/>
              <a:rect l="l" t="t" r="r" b="b"/>
              <a:pathLst>
                <a:path w="2081" h="3412" extrusionOk="0">
                  <a:moveTo>
                    <a:pt x="347" y="1"/>
                  </a:moveTo>
                  <a:cubicBezTo>
                    <a:pt x="261" y="1"/>
                    <a:pt x="174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1261" y="1710"/>
                  </a:lnTo>
                  <a:lnTo>
                    <a:pt x="127" y="2844"/>
                  </a:lnTo>
                  <a:cubicBezTo>
                    <a:pt x="1" y="2970"/>
                    <a:pt x="1" y="3191"/>
                    <a:pt x="127" y="3317"/>
                  </a:cubicBezTo>
                  <a:cubicBezTo>
                    <a:pt x="174" y="3380"/>
                    <a:pt x="261" y="3411"/>
                    <a:pt x="347" y="3411"/>
                  </a:cubicBezTo>
                  <a:cubicBezTo>
                    <a:pt x="434" y="3411"/>
                    <a:pt x="521" y="3380"/>
                    <a:pt x="568" y="3317"/>
                  </a:cubicBezTo>
                  <a:lnTo>
                    <a:pt x="1954" y="1930"/>
                  </a:lnTo>
                  <a:cubicBezTo>
                    <a:pt x="2080" y="1804"/>
                    <a:pt x="2080" y="1584"/>
                    <a:pt x="1954" y="1458"/>
                  </a:cubicBezTo>
                  <a:lnTo>
                    <a:pt x="568" y="72"/>
                  </a:lnTo>
                  <a:cubicBezTo>
                    <a:pt x="521" y="24"/>
                    <a:pt x="43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7" name="Google Shape;7867;p57"/>
            <p:cNvSpPr/>
            <p:nvPr/>
          </p:nvSpPr>
          <p:spPr>
            <a:xfrm>
              <a:off x="-3088025" y="2907300"/>
              <a:ext cx="53575" cy="85300"/>
            </a:xfrm>
            <a:custGeom>
              <a:avLst/>
              <a:gdLst/>
              <a:ahLst/>
              <a:cxnLst/>
              <a:rect l="l" t="t" r="r" b="b"/>
              <a:pathLst>
                <a:path w="2143" h="3412" extrusionOk="0">
                  <a:moveTo>
                    <a:pt x="1749" y="1"/>
                  </a:moveTo>
                  <a:cubicBezTo>
                    <a:pt x="1662" y="1"/>
                    <a:pt x="1576" y="24"/>
                    <a:pt x="1513" y="72"/>
                  </a:cubicBezTo>
                  <a:lnTo>
                    <a:pt x="127" y="1458"/>
                  </a:lnTo>
                  <a:cubicBezTo>
                    <a:pt x="1" y="1584"/>
                    <a:pt x="1" y="1804"/>
                    <a:pt x="127" y="1930"/>
                  </a:cubicBezTo>
                  <a:lnTo>
                    <a:pt x="1513" y="3317"/>
                  </a:lnTo>
                  <a:cubicBezTo>
                    <a:pt x="1576" y="3380"/>
                    <a:pt x="1662" y="3411"/>
                    <a:pt x="1749" y="3411"/>
                  </a:cubicBezTo>
                  <a:cubicBezTo>
                    <a:pt x="1836" y="3411"/>
                    <a:pt x="1922" y="3380"/>
                    <a:pt x="1985" y="3317"/>
                  </a:cubicBezTo>
                  <a:cubicBezTo>
                    <a:pt x="2111" y="3191"/>
                    <a:pt x="2111" y="2970"/>
                    <a:pt x="1985" y="2844"/>
                  </a:cubicBezTo>
                  <a:lnTo>
                    <a:pt x="851" y="1710"/>
                  </a:lnTo>
                  <a:lnTo>
                    <a:pt x="1985" y="544"/>
                  </a:lnTo>
                  <a:cubicBezTo>
                    <a:pt x="2143" y="450"/>
                    <a:pt x="2143" y="198"/>
                    <a:pt x="1985" y="72"/>
                  </a:cubicBezTo>
                  <a:cubicBezTo>
                    <a:pt x="1922" y="24"/>
                    <a:pt x="1836" y="1"/>
                    <a:pt x="17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68" name="Google Shape;7868;p57"/>
            <p:cNvSpPr/>
            <p:nvPr/>
          </p:nvSpPr>
          <p:spPr>
            <a:xfrm>
              <a:off x="-3019500" y="2888975"/>
              <a:ext cx="54375" cy="119400"/>
            </a:xfrm>
            <a:custGeom>
              <a:avLst/>
              <a:gdLst/>
              <a:ahLst/>
              <a:cxnLst/>
              <a:rect l="l" t="t" r="r" b="b"/>
              <a:pathLst>
                <a:path w="2175" h="4776" extrusionOk="0">
                  <a:moveTo>
                    <a:pt x="1778" y="0"/>
                  </a:moveTo>
                  <a:cubicBezTo>
                    <a:pt x="1617" y="0"/>
                    <a:pt x="1501" y="108"/>
                    <a:pt x="1450" y="237"/>
                  </a:cubicBezTo>
                  <a:lnTo>
                    <a:pt x="63" y="4333"/>
                  </a:lnTo>
                  <a:cubicBezTo>
                    <a:pt x="0" y="4522"/>
                    <a:pt x="95" y="4680"/>
                    <a:pt x="253" y="4743"/>
                  </a:cubicBezTo>
                  <a:cubicBezTo>
                    <a:pt x="305" y="4765"/>
                    <a:pt x="354" y="4775"/>
                    <a:pt x="399" y="4775"/>
                  </a:cubicBezTo>
                  <a:cubicBezTo>
                    <a:pt x="543" y="4775"/>
                    <a:pt x="646" y="4674"/>
                    <a:pt x="694" y="4554"/>
                  </a:cubicBezTo>
                  <a:lnTo>
                    <a:pt x="2080" y="458"/>
                  </a:lnTo>
                  <a:cubicBezTo>
                    <a:pt x="2174" y="300"/>
                    <a:pt x="2048" y="111"/>
                    <a:pt x="1891" y="17"/>
                  </a:cubicBezTo>
                  <a:cubicBezTo>
                    <a:pt x="1851" y="6"/>
                    <a:pt x="1813" y="0"/>
                    <a:pt x="17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869" name="Google Shape;7869;p57"/>
          <p:cNvSpPr/>
          <p:nvPr/>
        </p:nvSpPr>
        <p:spPr>
          <a:xfrm>
            <a:off x="9527846" y="2234219"/>
            <a:ext cx="403405" cy="283471"/>
          </a:xfrm>
          <a:custGeom>
            <a:avLst/>
            <a:gdLst/>
            <a:ahLst/>
            <a:cxnLst/>
            <a:rect l="l" t="t" r="r" b="b"/>
            <a:pathLst>
              <a:path w="11658" h="8192" extrusionOk="0">
                <a:moveTo>
                  <a:pt x="10429" y="662"/>
                </a:moveTo>
                <a:cubicBezTo>
                  <a:pt x="10114" y="1008"/>
                  <a:pt x="6207" y="4915"/>
                  <a:pt x="6081" y="5072"/>
                </a:cubicBezTo>
                <a:cubicBezTo>
                  <a:pt x="6018" y="5135"/>
                  <a:pt x="5916" y="5167"/>
                  <a:pt x="5813" y="5167"/>
                </a:cubicBezTo>
                <a:cubicBezTo>
                  <a:pt x="5711" y="5167"/>
                  <a:pt x="5608" y="5135"/>
                  <a:pt x="5545" y="5072"/>
                </a:cubicBezTo>
                <a:lnTo>
                  <a:pt x="1135" y="662"/>
                </a:lnTo>
                <a:close/>
                <a:moveTo>
                  <a:pt x="662" y="1134"/>
                </a:moveTo>
                <a:lnTo>
                  <a:pt x="3624" y="4096"/>
                </a:lnTo>
                <a:lnTo>
                  <a:pt x="662" y="7057"/>
                </a:lnTo>
                <a:lnTo>
                  <a:pt x="662" y="1134"/>
                </a:lnTo>
                <a:close/>
                <a:moveTo>
                  <a:pt x="10996" y="1134"/>
                </a:moveTo>
                <a:lnTo>
                  <a:pt x="10996" y="7057"/>
                </a:lnTo>
                <a:lnTo>
                  <a:pt x="8034" y="4096"/>
                </a:lnTo>
                <a:lnTo>
                  <a:pt x="10996" y="1134"/>
                </a:lnTo>
                <a:close/>
                <a:moveTo>
                  <a:pt x="7562" y="4568"/>
                </a:moveTo>
                <a:lnTo>
                  <a:pt x="10492" y="7530"/>
                </a:lnTo>
                <a:lnTo>
                  <a:pt x="1198" y="7530"/>
                </a:lnTo>
                <a:lnTo>
                  <a:pt x="4096" y="4568"/>
                </a:lnTo>
                <a:lnTo>
                  <a:pt x="5073" y="5545"/>
                </a:lnTo>
                <a:cubicBezTo>
                  <a:pt x="5278" y="5750"/>
                  <a:pt x="5553" y="5852"/>
                  <a:pt x="5829" y="5852"/>
                </a:cubicBezTo>
                <a:cubicBezTo>
                  <a:pt x="6105" y="5852"/>
                  <a:pt x="6380" y="5750"/>
                  <a:pt x="6585" y="5545"/>
                </a:cubicBezTo>
                <a:lnTo>
                  <a:pt x="7562" y="4568"/>
                </a:lnTo>
                <a:close/>
                <a:moveTo>
                  <a:pt x="1009" y="0"/>
                </a:moveTo>
                <a:cubicBezTo>
                  <a:pt x="473" y="0"/>
                  <a:pt x="1" y="473"/>
                  <a:pt x="1" y="1008"/>
                </a:cubicBezTo>
                <a:lnTo>
                  <a:pt x="1" y="7152"/>
                </a:lnTo>
                <a:cubicBezTo>
                  <a:pt x="1" y="7719"/>
                  <a:pt x="473" y="8191"/>
                  <a:pt x="1009" y="8191"/>
                </a:cubicBezTo>
                <a:lnTo>
                  <a:pt x="10618" y="8191"/>
                </a:lnTo>
                <a:cubicBezTo>
                  <a:pt x="11185" y="8191"/>
                  <a:pt x="11657" y="7719"/>
                  <a:pt x="11657" y="7152"/>
                </a:cubicBezTo>
                <a:lnTo>
                  <a:pt x="11657" y="1008"/>
                </a:lnTo>
                <a:cubicBezTo>
                  <a:pt x="11657" y="441"/>
                  <a:pt x="11185" y="0"/>
                  <a:pt x="1061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0" name="Google Shape;7870;p57"/>
          <p:cNvSpPr/>
          <p:nvPr/>
        </p:nvSpPr>
        <p:spPr>
          <a:xfrm>
            <a:off x="2247961" y="2173633"/>
            <a:ext cx="404479" cy="404652"/>
          </a:xfrm>
          <a:custGeom>
            <a:avLst/>
            <a:gdLst/>
            <a:ahLst/>
            <a:cxnLst/>
            <a:rect l="l" t="t" r="r" b="b"/>
            <a:pathLst>
              <a:path w="11689" h="11694" extrusionOk="0">
                <a:moveTo>
                  <a:pt x="5829" y="2048"/>
                </a:moveTo>
                <a:cubicBezTo>
                  <a:pt x="6018" y="2048"/>
                  <a:pt x="6175" y="2206"/>
                  <a:pt x="6175" y="2395"/>
                </a:cubicBezTo>
                <a:cubicBezTo>
                  <a:pt x="6175" y="2615"/>
                  <a:pt x="6018" y="2804"/>
                  <a:pt x="5829" y="2804"/>
                </a:cubicBezTo>
                <a:cubicBezTo>
                  <a:pt x="5640" y="2804"/>
                  <a:pt x="5482" y="2615"/>
                  <a:pt x="5482" y="2395"/>
                </a:cubicBezTo>
                <a:cubicBezTo>
                  <a:pt x="5482" y="2206"/>
                  <a:pt x="5640" y="2048"/>
                  <a:pt x="5829" y="2048"/>
                </a:cubicBezTo>
                <a:close/>
                <a:moveTo>
                  <a:pt x="5829" y="725"/>
                </a:moveTo>
                <a:cubicBezTo>
                  <a:pt x="6774" y="725"/>
                  <a:pt x="7530" y="1449"/>
                  <a:pt x="7530" y="2395"/>
                </a:cubicBezTo>
                <a:cubicBezTo>
                  <a:pt x="7530" y="2521"/>
                  <a:pt x="7530" y="2678"/>
                  <a:pt x="7467" y="2804"/>
                </a:cubicBezTo>
                <a:lnTo>
                  <a:pt x="6774" y="2804"/>
                </a:lnTo>
                <a:cubicBezTo>
                  <a:pt x="6806" y="2678"/>
                  <a:pt x="6837" y="2552"/>
                  <a:pt x="6837" y="2395"/>
                </a:cubicBezTo>
                <a:cubicBezTo>
                  <a:pt x="6837" y="1859"/>
                  <a:pt x="6364" y="1386"/>
                  <a:pt x="5829" y="1386"/>
                </a:cubicBezTo>
                <a:cubicBezTo>
                  <a:pt x="5262" y="1386"/>
                  <a:pt x="4789" y="1859"/>
                  <a:pt x="4789" y="2395"/>
                </a:cubicBezTo>
                <a:cubicBezTo>
                  <a:pt x="4789" y="2521"/>
                  <a:pt x="4852" y="2678"/>
                  <a:pt x="4884" y="2804"/>
                </a:cubicBezTo>
                <a:lnTo>
                  <a:pt x="4159" y="2804"/>
                </a:lnTo>
                <a:cubicBezTo>
                  <a:pt x="4128" y="2678"/>
                  <a:pt x="4128" y="2521"/>
                  <a:pt x="4128" y="2395"/>
                </a:cubicBezTo>
                <a:cubicBezTo>
                  <a:pt x="4128" y="1449"/>
                  <a:pt x="4884" y="725"/>
                  <a:pt x="5829" y="725"/>
                </a:cubicBezTo>
                <a:close/>
                <a:moveTo>
                  <a:pt x="10681" y="3466"/>
                </a:moveTo>
                <a:cubicBezTo>
                  <a:pt x="10870" y="3466"/>
                  <a:pt x="11027" y="3623"/>
                  <a:pt x="11027" y="3812"/>
                </a:cubicBezTo>
                <a:cubicBezTo>
                  <a:pt x="11027" y="4033"/>
                  <a:pt x="10870" y="4190"/>
                  <a:pt x="10681" y="4190"/>
                </a:cubicBezTo>
                <a:lnTo>
                  <a:pt x="1009" y="4190"/>
                </a:lnTo>
                <a:cubicBezTo>
                  <a:pt x="820" y="4190"/>
                  <a:pt x="662" y="4033"/>
                  <a:pt x="662" y="3812"/>
                </a:cubicBezTo>
                <a:cubicBezTo>
                  <a:pt x="662" y="3623"/>
                  <a:pt x="851" y="3466"/>
                  <a:pt x="1009" y="3466"/>
                </a:cubicBezTo>
                <a:close/>
                <a:moveTo>
                  <a:pt x="9799" y="4852"/>
                </a:moveTo>
                <a:lnTo>
                  <a:pt x="7058" y="7593"/>
                </a:lnTo>
                <a:lnTo>
                  <a:pt x="4600" y="7593"/>
                </a:lnTo>
                <a:lnTo>
                  <a:pt x="1859" y="4852"/>
                </a:lnTo>
                <a:close/>
                <a:moveTo>
                  <a:pt x="6869" y="8255"/>
                </a:moveTo>
                <a:lnTo>
                  <a:pt x="6869" y="9767"/>
                </a:lnTo>
                <a:lnTo>
                  <a:pt x="4789" y="10775"/>
                </a:lnTo>
                <a:lnTo>
                  <a:pt x="4789" y="8255"/>
                </a:lnTo>
                <a:close/>
                <a:moveTo>
                  <a:pt x="5829" y="0"/>
                </a:moveTo>
                <a:cubicBezTo>
                  <a:pt x="4474" y="0"/>
                  <a:pt x="3435" y="1071"/>
                  <a:pt x="3435" y="2395"/>
                </a:cubicBezTo>
                <a:cubicBezTo>
                  <a:pt x="3435" y="2521"/>
                  <a:pt x="3435" y="2678"/>
                  <a:pt x="3466" y="2804"/>
                </a:cubicBezTo>
                <a:lnTo>
                  <a:pt x="1009" y="2804"/>
                </a:lnTo>
                <a:cubicBezTo>
                  <a:pt x="473" y="2804"/>
                  <a:pt x="0" y="3277"/>
                  <a:pt x="0" y="3812"/>
                </a:cubicBezTo>
                <a:cubicBezTo>
                  <a:pt x="0" y="4348"/>
                  <a:pt x="379" y="4757"/>
                  <a:pt x="851" y="4852"/>
                </a:cubicBezTo>
                <a:lnTo>
                  <a:pt x="4096" y="8065"/>
                </a:lnTo>
                <a:lnTo>
                  <a:pt x="4096" y="11342"/>
                </a:lnTo>
                <a:cubicBezTo>
                  <a:pt x="4096" y="11518"/>
                  <a:pt x="4277" y="11694"/>
                  <a:pt x="4462" y="11694"/>
                </a:cubicBezTo>
                <a:cubicBezTo>
                  <a:pt x="4508" y="11694"/>
                  <a:pt x="4556" y="11683"/>
                  <a:pt x="4600" y="11657"/>
                </a:cubicBezTo>
                <a:lnTo>
                  <a:pt x="7373" y="10271"/>
                </a:lnTo>
                <a:cubicBezTo>
                  <a:pt x="7467" y="10239"/>
                  <a:pt x="7562" y="10113"/>
                  <a:pt x="7562" y="9956"/>
                </a:cubicBezTo>
                <a:lnTo>
                  <a:pt x="7562" y="8034"/>
                </a:lnTo>
                <a:lnTo>
                  <a:pt x="10838" y="4820"/>
                </a:lnTo>
                <a:cubicBezTo>
                  <a:pt x="11311" y="4757"/>
                  <a:pt x="11689" y="4348"/>
                  <a:pt x="11689" y="3812"/>
                </a:cubicBezTo>
                <a:cubicBezTo>
                  <a:pt x="11689" y="3277"/>
                  <a:pt x="11216" y="2804"/>
                  <a:pt x="10681" y="2804"/>
                </a:cubicBezTo>
                <a:lnTo>
                  <a:pt x="8192" y="2804"/>
                </a:lnTo>
                <a:cubicBezTo>
                  <a:pt x="8192" y="2678"/>
                  <a:pt x="8223" y="2521"/>
                  <a:pt x="8223" y="2395"/>
                </a:cubicBezTo>
                <a:cubicBezTo>
                  <a:pt x="8223" y="1071"/>
                  <a:pt x="7152" y="0"/>
                  <a:pt x="582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871" name="Google Shape;7871;p57"/>
          <p:cNvSpPr/>
          <p:nvPr/>
        </p:nvSpPr>
        <p:spPr>
          <a:xfrm>
            <a:off x="2246318" y="2661392"/>
            <a:ext cx="407765" cy="405309"/>
          </a:xfrm>
          <a:custGeom>
            <a:avLst/>
            <a:gdLst/>
            <a:ahLst/>
            <a:cxnLst/>
            <a:rect l="l" t="t" r="r" b="b"/>
            <a:pathLst>
              <a:path w="11784" h="11713" extrusionOk="0">
                <a:moveTo>
                  <a:pt x="5136" y="4128"/>
                </a:moveTo>
                <a:cubicBezTo>
                  <a:pt x="5671" y="4128"/>
                  <a:pt x="6112" y="4569"/>
                  <a:pt x="6144" y="5136"/>
                </a:cubicBezTo>
                <a:lnTo>
                  <a:pt x="5230" y="4853"/>
                </a:lnTo>
                <a:cubicBezTo>
                  <a:pt x="5198" y="4839"/>
                  <a:pt x="5165" y="4832"/>
                  <a:pt x="5131" y="4832"/>
                </a:cubicBezTo>
                <a:cubicBezTo>
                  <a:pt x="4934" y="4832"/>
                  <a:pt x="4735" y="5052"/>
                  <a:pt x="4789" y="5294"/>
                </a:cubicBezTo>
                <a:lnTo>
                  <a:pt x="5073" y="6239"/>
                </a:lnTo>
                <a:cubicBezTo>
                  <a:pt x="4537" y="6176"/>
                  <a:pt x="4096" y="5703"/>
                  <a:pt x="4096" y="5168"/>
                </a:cubicBezTo>
                <a:cubicBezTo>
                  <a:pt x="4096" y="4601"/>
                  <a:pt x="4569" y="4128"/>
                  <a:pt x="5136" y="4128"/>
                </a:cubicBezTo>
                <a:close/>
                <a:moveTo>
                  <a:pt x="5199" y="2364"/>
                </a:moveTo>
                <a:cubicBezTo>
                  <a:pt x="6680" y="2364"/>
                  <a:pt x="7940" y="3592"/>
                  <a:pt x="7940" y="5136"/>
                </a:cubicBezTo>
                <a:cubicBezTo>
                  <a:pt x="7940" y="5294"/>
                  <a:pt x="7940" y="5388"/>
                  <a:pt x="7908" y="5546"/>
                </a:cubicBezTo>
                <a:lnTo>
                  <a:pt x="6932" y="5294"/>
                </a:lnTo>
                <a:lnTo>
                  <a:pt x="6932" y="5136"/>
                </a:lnTo>
                <a:cubicBezTo>
                  <a:pt x="6806" y="4223"/>
                  <a:pt x="6049" y="3466"/>
                  <a:pt x="5104" y="3466"/>
                </a:cubicBezTo>
                <a:cubicBezTo>
                  <a:pt x="4159" y="3466"/>
                  <a:pt x="3435" y="4223"/>
                  <a:pt x="3435" y="5168"/>
                </a:cubicBezTo>
                <a:cubicBezTo>
                  <a:pt x="3435" y="5609"/>
                  <a:pt x="3624" y="6081"/>
                  <a:pt x="3939" y="6396"/>
                </a:cubicBezTo>
                <a:cubicBezTo>
                  <a:pt x="4254" y="6743"/>
                  <a:pt x="4695" y="6900"/>
                  <a:pt x="5167" y="6900"/>
                </a:cubicBezTo>
                <a:lnTo>
                  <a:pt x="5325" y="6900"/>
                </a:lnTo>
                <a:lnTo>
                  <a:pt x="5577" y="7877"/>
                </a:lnTo>
                <a:cubicBezTo>
                  <a:pt x="5482" y="7909"/>
                  <a:pt x="5325" y="7909"/>
                  <a:pt x="5199" y="7909"/>
                </a:cubicBezTo>
                <a:cubicBezTo>
                  <a:pt x="3687" y="7909"/>
                  <a:pt x="2426" y="6648"/>
                  <a:pt x="2426" y="5136"/>
                </a:cubicBezTo>
                <a:cubicBezTo>
                  <a:pt x="2426" y="3624"/>
                  <a:pt x="3655" y="2364"/>
                  <a:pt x="5199" y="2364"/>
                </a:cubicBezTo>
                <a:close/>
                <a:moveTo>
                  <a:pt x="5167" y="726"/>
                </a:moveTo>
                <a:cubicBezTo>
                  <a:pt x="7940" y="726"/>
                  <a:pt x="10051" y="3277"/>
                  <a:pt x="9515" y="6018"/>
                </a:cubicBezTo>
                <a:lnTo>
                  <a:pt x="8507" y="5766"/>
                </a:lnTo>
                <a:cubicBezTo>
                  <a:pt x="8538" y="5546"/>
                  <a:pt x="8538" y="5357"/>
                  <a:pt x="8538" y="5136"/>
                </a:cubicBezTo>
                <a:cubicBezTo>
                  <a:pt x="8538" y="3246"/>
                  <a:pt x="7026" y="1702"/>
                  <a:pt x="5104" y="1702"/>
                </a:cubicBezTo>
                <a:cubicBezTo>
                  <a:pt x="3214" y="1702"/>
                  <a:pt x="1702" y="3246"/>
                  <a:pt x="1702" y="5136"/>
                </a:cubicBezTo>
                <a:cubicBezTo>
                  <a:pt x="1702" y="7027"/>
                  <a:pt x="3214" y="8602"/>
                  <a:pt x="5104" y="8602"/>
                </a:cubicBezTo>
                <a:cubicBezTo>
                  <a:pt x="5325" y="8602"/>
                  <a:pt x="5514" y="8602"/>
                  <a:pt x="5703" y="8539"/>
                </a:cubicBezTo>
                <a:lnTo>
                  <a:pt x="5986" y="9578"/>
                </a:lnTo>
                <a:cubicBezTo>
                  <a:pt x="5695" y="9636"/>
                  <a:pt x="5405" y="9664"/>
                  <a:pt x="5119" y="9664"/>
                </a:cubicBezTo>
                <a:cubicBezTo>
                  <a:pt x="2751" y="9664"/>
                  <a:pt x="694" y="7758"/>
                  <a:pt x="694" y="5199"/>
                </a:cubicBezTo>
                <a:cubicBezTo>
                  <a:pt x="694" y="2679"/>
                  <a:pt x="2773" y="726"/>
                  <a:pt x="5167" y="726"/>
                </a:cubicBezTo>
                <a:close/>
                <a:moveTo>
                  <a:pt x="5671" y="5672"/>
                </a:moveTo>
                <a:lnTo>
                  <a:pt x="5671" y="5672"/>
                </a:lnTo>
                <a:cubicBezTo>
                  <a:pt x="10240" y="6964"/>
                  <a:pt x="9578" y="6774"/>
                  <a:pt x="9704" y="6806"/>
                </a:cubicBezTo>
                <a:lnTo>
                  <a:pt x="8853" y="7373"/>
                </a:lnTo>
                <a:cubicBezTo>
                  <a:pt x="8664" y="7499"/>
                  <a:pt x="8664" y="7751"/>
                  <a:pt x="8822" y="7877"/>
                </a:cubicBezTo>
                <a:lnTo>
                  <a:pt x="10964" y="9956"/>
                </a:lnTo>
                <a:cubicBezTo>
                  <a:pt x="11027" y="10114"/>
                  <a:pt x="11027" y="10335"/>
                  <a:pt x="10901" y="10492"/>
                </a:cubicBezTo>
                <a:lnTo>
                  <a:pt x="10429" y="10965"/>
                </a:lnTo>
                <a:cubicBezTo>
                  <a:pt x="10366" y="11012"/>
                  <a:pt x="10279" y="11035"/>
                  <a:pt x="10192" y="11035"/>
                </a:cubicBezTo>
                <a:cubicBezTo>
                  <a:pt x="10106" y="11035"/>
                  <a:pt x="10019" y="11012"/>
                  <a:pt x="9956" y="10965"/>
                </a:cubicBezTo>
                <a:lnTo>
                  <a:pt x="7845" y="8854"/>
                </a:lnTo>
                <a:cubicBezTo>
                  <a:pt x="7777" y="8786"/>
                  <a:pt x="7691" y="8753"/>
                  <a:pt x="7606" y="8753"/>
                </a:cubicBezTo>
                <a:cubicBezTo>
                  <a:pt x="7493" y="8753"/>
                  <a:pt x="7381" y="8809"/>
                  <a:pt x="7310" y="8917"/>
                </a:cubicBezTo>
                <a:cubicBezTo>
                  <a:pt x="7247" y="8980"/>
                  <a:pt x="6806" y="9641"/>
                  <a:pt x="6774" y="9736"/>
                </a:cubicBezTo>
                <a:cubicBezTo>
                  <a:pt x="6680" y="9484"/>
                  <a:pt x="5703" y="5861"/>
                  <a:pt x="5671" y="5672"/>
                </a:cubicBezTo>
                <a:close/>
                <a:moveTo>
                  <a:pt x="5104" y="1"/>
                </a:moveTo>
                <a:cubicBezTo>
                  <a:pt x="2363" y="1"/>
                  <a:pt x="0" y="2238"/>
                  <a:pt x="0" y="5168"/>
                </a:cubicBezTo>
                <a:cubicBezTo>
                  <a:pt x="0" y="8066"/>
                  <a:pt x="2332" y="10303"/>
                  <a:pt x="5104" y="10303"/>
                </a:cubicBezTo>
                <a:cubicBezTo>
                  <a:pt x="5482" y="10303"/>
                  <a:pt x="5797" y="10272"/>
                  <a:pt x="6144" y="10208"/>
                </a:cubicBezTo>
                <a:lnTo>
                  <a:pt x="6270" y="10587"/>
                </a:lnTo>
                <a:cubicBezTo>
                  <a:pt x="6307" y="10755"/>
                  <a:pt x="6444" y="10845"/>
                  <a:pt x="6596" y="10845"/>
                </a:cubicBezTo>
                <a:cubicBezTo>
                  <a:pt x="6700" y="10845"/>
                  <a:pt x="6810" y="10802"/>
                  <a:pt x="6900" y="10713"/>
                </a:cubicBezTo>
                <a:lnTo>
                  <a:pt x="7625" y="9610"/>
                </a:lnTo>
                <a:lnTo>
                  <a:pt x="9483" y="11406"/>
                </a:lnTo>
                <a:cubicBezTo>
                  <a:pt x="9688" y="11610"/>
                  <a:pt x="9956" y="11713"/>
                  <a:pt x="10220" y="11713"/>
                </a:cubicBezTo>
                <a:cubicBezTo>
                  <a:pt x="10484" y="11713"/>
                  <a:pt x="10744" y="11610"/>
                  <a:pt x="10933" y="11406"/>
                </a:cubicBezTo>
                <a:lnTo>
                  <a:pt x="11405" y="10933"/>
                </a:lnTo>
                <a:cubicBezTo>
                  <a:pt x="11783" y="10555"/>
                  <a:pt x="11783" y="9893"/>
                  <a:pt x="11374" y="9484"/>
                </a:cubicBezTo>
                <a:lnTo>
                  <a:pt x="9515" y="7720"/>
                </a:lnTo>
                <a:lnTo>
                  <a:pt x="10618" y="6964"/>
                </a:lnTo>
                <a:cubicBezTo>
                  <a:pt x="10870" y="6806"/>
                  <a:pt x="10838" y="6428"/>
                  <a:pt x="10555" y="6333"/>
                </a:cubicBezTo>
                <a:lnTo>
                  <a:pt x="10145" y="6239"/>
                </a:lnTo>
                <a:cubicBezTo>
                  <a:pt x="10303" y="5483"/>
                  <a:pt x="10271" y="4695"/>
                  <a:pt x="10082" y="3908"/>
                </a:cubicBezTo>
                <a:cubicBezTo>
                  <a:pt x="9483" y="1576"/>
                  <a:pt x="7436" y="1"/>
                  <a:pt x="5104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872" name="Google Shape;7872;p57"/>
          <p:cNvGrpSpPr/>
          <p:nvPr/>
        </p:nvGrpSpPr>
        <p:grpSpPr>
          <a:xfrm>
            <a:off x="2258950" y="3161019"/>
            <a:ext cx="404479" cy="404479"/>
            <a:chOff x="-6354300" y="2757075"/>
            <a:chExt cx="292225" cy="292225"/>
          </a:xfrm>
        </p:grpSpPr>
        <p:sp>
          <p:nvSpPr>
            <p:cNvPr id="7873" name="Google Shape;7873;p57"/>
            <p:cNvSpPr/>
            <p:nvPr/>
          </p:nvSpPr>
          <p:spPr>
            <a:xfrm>
              <a:off x="-6354300" y="2757075"/>
              <a:ext cx="292225" cy="292225"/>
            </a:xfrm>
            <a:custGeom>
              <a:avLst/>
              <a:gdLst/>
              <a:ahLst/>
              <a:cxnLst/>
              <a:rect l="l" t="t" r="r" b="b"/>
              <a:pathLst>
                <a:path w="11689" h="11689" extrusionOk="0">
                  <a:moveTo>
                    <a:pt x="10681" y="4159"/>
                  </a:moveTo>
                  <a:cubicBezTo>
                    <a:pt x="10870" y="4159"/>
                    <a:pt x="11027" y="4316"/>
                    <a:pt x="11027" y="4505"/>
                  </a:cubicBezTo>
                  <a:lnTo>
                    <a:pt x="11027" y="4915"/>
                  </a:lnTo>
                  <a:cubicBezTo>
                    <a:pt x="10901" y="4883"/>
                    <a:pt x="10775" y="4883"/>
                    <a:pt x="10681" y="4883"/>
                  </a:cubicBezTo>
                  <a:lnTo>
                    <a:pt x="9609" y="4883"/>
                  </a:lnTo>
                  <a:lnTo>
                    <a:pt x="9609" y="4190"/>
                  </a:lnTo>
                  <a:lnTo>
                    <a:pt x="10681" y="4190"/>
                  </a:lnTo>
                  <a:lnTo>
                    <a:pt x="10681" y="4159"/>
                  </a:lnTo>
                  <a:close/>
                  <a:moveTo>
                    <a:pt x="2048" y="2773"/>
                  </a:moveTo>
                  <a:lnTo>
                    <a:pt x="2048" y="6207"/>
                  </a:lnTo>
                  <a:lnTo>
                    <a:pt x="662" y="6207"/>
                  </a:lnTo>
                  <a:lnTo>
                    <a:pt x="662" y="3151"/>
                  </a:lnTo>
                  <a:cubicBezTo>
                    <a:pt x="694" y="2930"/>
                    <a:pt x="851" y="2773"/>
                    <a:pt x="1009" y="2773"/>
                  </a:cubicBezTo>
                  <a:close/>
                  <a:moveTo>
                    <a:pt x="8885" y="693"/>
                  </a:moveTo>
                  <a:lnTo>
                    <a:pt x="8885" y="4883"/>
                  </a:lnTo>
                  <a:cubicBezTo>
                    <a:pt x="8538" y="4915"/>
                    <a:pt x="8223" y="5104"/>
                    <a:pt x="8066" y="5419"/>
                  </a:cubicBezTo>
                  <a:lnTo>
                    <a:pt x="7751" y="6049"/>
                  </a:lnTo>
                  <a:cubicBezTo>
                    <a:pt x="7719" y="6175"/>
                    <a:pt x="7593" y="6238"/>
                    <a:pt x="7436" y="6238"/>
                  </a:cubicBezTo>
                  <a:lnTo>
                    <a:pt x="2710" y="6238"/>
                  </a:lnTo>
                  <a:lnTo>
                    <a:pt x="2710" y="693"/>
                  </a:lnTo>
                  <a:close/>
                  <a:moveTo>
                    <a:pt x="10681" y="5513"/>
                  </a:moveTo>
                  <a:cubicBezTo>
                    <a:pt x="10870" y="5513"/>
                    <a:pt x="11027" y="5671"/>
                    <a:pt x="11027" y="5860"/>
                  </a:cubicBezTo>
                  <a:lnTo>
                    <a:pt x="11027" y="10649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09" y="11027"/>
                  </a:lnTo>
                  <a:cubicBezTo>
                    <a:pt x="820" y="11027"/>
                    <a:pt x="662" y="10869"/>
                    <a:pt x="662" y="10649"/>
                  </a:cubicBezTo>
                  <a:lnTo>
                    <a:pt x="662" y="6868"/>
                  </a:lnTo>
                  <a:lnTo>
                    <a:pt x="7436" y="6868"/>
                  </a:lnTo>
                  <a:cubicBezTo>
                    <a:pt x="7845" y="6868"/>
                    <a:pt x="8192" y="6648"/>
                    <a:pt x="8349" y="6333"/>
                  </a:cubicBezTo>
                  <a:lnTo>
                    <a:pt x="8664" y="5703"/>
                  </a:lnTo>
                  <a:cubicBezTo>
                    <a:pt x="8696" y="5576"/>
                    <a:pt x="8822" y="5513"/>
                    <a:pt x="8979" y="5513"/>
                  </a:cubicBezTo>
                  <a:close/>
                  <a:moveTo>
                    <a:pt x="2395" y="0"/>
                  </a:moveTo>
                  <a:cubicBezTo>
                    <a:pt x="2206" y="0"/>
                    <a:pt x="2048" y="158"/>
                    <a:pt x="2048" y="347"/>
                  </a:cubicBezTo>
                  <a:lnTo>
                    <a:pt x="2048" y="2111"/>
                  </a:lnTo>
                  <a:lnTo>
                    <a:pt x="1009" y="2111"/>
                  </a:lnTo>
                  <a:cubicBezTo>
                    <a:pt x="473" y="2111"/>
                    <a:pt x="0" y="2584"/>
                    <a:pt x="0" y="3151"/>
                  </a:cubicBezTo>
                  <a:lnTo>
                    <a:pt x="0" y="10649"/>
                  </a:lnTo>
                  <a:cubicBezTo>
                    <a:pt x="0" y="11216"/>
                    <a:pt x="473" y="11688"/>
                    <a:pt x="1009" y="11688"/>
                  </a:cubicBezTo>
                  <a:lnTo>
                    <a:pt x="10618" y="11688"/>
                  </a:lnTo>
                  <a:cubicBezTo>
                    <a:pt x="11185" y="11688"/>
                    <a:pt x="11657" y="11216"/>
                    <a:pt x="11657" y="10649"/>
                  </a:cubicBezTo>
                  <a:lnTo>
                    <a:pt x="11657" y="4505"/>
                  </a:lnTo>
                  <a:cubicBezTo>
                    <a:pt x="11689" y="3938"/>
                    <a:pt x="11216" y="3466"/>
                    <a:pt x="10681" y="3466"/>
                  </a:cubicBezTo>
                  <a:lnTo>
                    <a:pt x="9609" y="3466"/>
                  </a:lnTo>
                  <a:lnTo>
                    <a:pt x="9609" y="347"/>
                  </a:lnTo>
                  <a:cubicBezTo>
                    <a:pt x="9609" y="158"/>
                    <a:pt x="9452" y="0"/>
                    <a:pt x="92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4" name="Google Shape;7874;p57"/>
            <p:cNvSpPr/>
            <p:nvPr/>
          </p:nvSpPr>
          <p:spPr>
            <a:xfrm>
              <a:off x="-6268450" y="279015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5" name="Google Shape;7875;p57"/>
            <p:cNvSpPr/>
            <p:nvPr/>
          </p:nvSpPr>
          <p:spPr>
            <a:xfrm>
              <a:off x="-6268450" y="2825600"/>
              <a:ext cx="119750" cy="18125"/>
            </a:xfrm>
            <a:custGeom>
              <a:avLst/>
              <a:gdLst/>
              <a:ahLst/>
              <a:cxnLst/>
              <a:rect l="l" t="t" r="r" b="b"/>
              <a:pathLst>
                <a:path w="4790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725"/>
                    <a:pt x="347" y="725"/>
                  </a:cubicBezTo>
                  <a:lnTo>
                    <a:pt x="4443" y="725"/>
                  </a:lnTo>
                  <a:cubicBezTo>
                    <a:pt x="4632" y="725"/>
                    <a:pt x="4789" y="567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6" name="Google Shape;7876;p57"/>
            <p:cNvSpPr/>
            <p:nvPr/>
          </p:nvSpPr>
          <p:spPr>
            <a:xfrm>
              <a:off x="-6268450" y="2860250"/>
              <a:ext cx="119750" cy="17350"/>
            </a:xfrm>
            <a:custGeom>
              <a:avLst/>
              <a:gdLst/>
              <a:ahLst/>
              <a:cxnLst/>
              <a:rect l="l" t="t" r="r" b="b"/>
              <a:pathLst>
                <a:path w="4790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32" y="693"/>
                    <a:pt x="4789" y="536"/>
                    <a:pt x="4789" y="347"/>
                  </a:cubicBezTo>
                  <a:cubicBezTo>
                    <a:pt x="4789" y="158"/>
                    <a:pt x="46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77" name="Google Shape;7877;p57"/>
          <p:cNvGrpSpPr/>
          <p:nvPr/>
        </p:nvGrpSpPr>
        <p:grpSpPr>
          <a:xfrm>
            <a:off x="4841619" y="2172783"/>
            <a:ext cx="406659" cy="406659"/>
            <a:chOff x="-4573475" y="2045850"/>
            <a:chExt cx="293800" cy="293800"/>
          </a:xfrm>
        </p:grpSpPr>
        <p:sp>
          <p:nvSpPr>
            <p:cNvPr id="7878" name="Google Shape;7878;p57"/>
            <p:cNvSpPr/>
            <p:nvPr/>
          </p:nvSpPr>
          <p:spPr>
            <a:xfrm>
              <a:off x="-4573475" y="2045850"/>
              <a:ext cx="293800" cy="293800"/>
            </a:xfrm>
            <a:custGeom>
              <a:avLst/>
              <a:gdLst/>
              <a:ahLst/>
              <a:cxnLst/>
              <a:rect l="l" t="t" r="r" b="b"/>
              <a:pathLst>
                <a:path w="11752" h="11752" extrusionOk="0">
                  <a:moveTo>
                    <a:pt x="6333" y="756"/>
                  </a:moveTo>
                  <a:lnTo>
                    <a:pt x="6459" y="1292"/>
                  </a:lnTo>
                  <a:cubicBezTo>
                    <a:pt x="6490" y="1418"/>
                    <a:pt x="6585" y="1544"/>
                    <a:pt x="6742" y="1576"/>
                  </a:cubicBezTo>
                  <a:cubicBezTo>
                    <a:pt x="7372" y="1702"/>
                    <a:pt x="7908" y="1922"/>
                    <a:pt x="8444" y="2300"/>
                  </a:cubicBezTo>
                  <a:cubicBezTo>
                    <a:pt x="8491" y="2332"/>
                    <a:pt x="8546" y="2347"/>
                    <a:pt x="8605" y="2347"/>
                  </a:cubicBezTo>
                  <a:cubicBezTo>
                    <a:pt x="8664" y="2347"/>
                    <a:pt x="8727" y="2332"/>
                    <a:pt x="8790" y="2300"/>
                  </a:cubicBezTo>
                  <a:lnTo>
                    <a:pt x="9231" y="2017"/>
                  </a:lnTo>
                  <a:lnTo>
                    <a:pt x="9798" y="2584"/>
                  </a:lnTo>
                  <a:lnTo>
                    <a:pt x="9546" y="3025"/>
                  </a:lnTo>
                  <a:cubicBezTo>
                    <a:pt x="9452" y="3151"/>
                    <a:pt x="9452" y="3308"/>
                    <a:pt x="9546" y="3371"/>
                  </a:cubicBezTo>
                  <a:cubicBezTo>
                    <a:pt x="9893" y="3907"/>
                    <a:pt x="10113" y="4505"/>
                    <a:pt x="10239" y="5073"/>
                  </a:cubicBezTo>
                  <a:cubicBezTo>
                    <a:pt x="10271" y="5199"/>
                    <a:pt x="10365" y="5325"/>
                    <a:pt x="10523" y="5356"/>
                  </a:cubicBezTo>
                  <a:lnTo>
                    <a:pt x="11058" y="5482"/>
                  </a:lnTo>
                  <a:lnTo>
                    <a:pt x="11058" y="6301"/>
                  </a:lnTo>
                  <a:lnTo>
                    <a:pt x="10523" y="6427"/>
                  </a:lnTo>
                  <a:cubicBezTo>
                    <a:pt x="10397" y="6459"/>
                    <a:pt x="10271" y="6553"/>
                    <a:pt x="10239" y="6711"/>
                  </a:cubicBezTo>
                  <a:cubicBezTo>
                    <a:pt x="10113" y="7309"/>
                    <a:pt x="9893" y="7877"/>
                    <a:pt x="9546" y="8381"/>
                  </a:cubicBezTo>
                  <a:cubicBezTo>
                    <a:pt x="9452" y="8507"/>
                    <a:pt x="9452" y="8633"/>
                    <a:pt x="9546" y="8759"/>
                  </a:cubicBezTo>
                  <a:lnTo>
                    <a:pt x="9798" y="9168"/>
                  </a:lnTo>
                  <a:lnTo>
                    <a:pt x="9231" y="9767"/>
                  </a:lnTo>
                  <a:lnTo>
                    <a:pt x="8790" y="9483"/>
                  </a:lnTo>
                  <a:cubicBezTo>
                    <a:pt x="8727" y="9452"/>
                    <a:pt x="8656" y="9436"/>
                    <a:pt x="8593" y="9436"/>
                  </a:cubicBezTo>
                  <a:cubicBezTo>
                    <a:pt x="8530" y="9436"/>
                    <a:pt x="8475" y="9452"/>
                    <a:pt x="8444" y="9483"/>
                  </a:cubicBezTo>
                  <a:cubicBezTo>
                    <a:pt x="7908" y="9861"/>
                    <a:pt x="7341" y="10082"/>
                    <a:pt x="6742" y="10208"/>
                  </a:cubicBezTo>
                  <a:cubicBezTo>
                    <a:pt x="6616" y="10239"/>
                    <a:pt x="6490" y="10334"/>
                    <a:pt x="6459" y="10428"/>
                  </a:cubicBezTo>
                  <a:lnTo>
                    <a:pt x="6333" y="10964"/>
                  </a:lnTo>
                  <a:lnTo>
                    <a:pt x="5514" y="10964"/>
                  </a:lnTo>
                  <a:lnTo>
                    <a:pt x="5388" y="10428"/>
                  </a:lnTo>
                  <a:cubicBezTo>
                    <a:pt x="5356" y="10334"/>
                    <a:pt x="5230" y="10208"/>
                    <a:pt x="5136" y="10208"/>
                  </a:cubicBezTo>
                  <a:cubicBezTo>
                    <a:pt x="4505" y="10082"/>
                    <a:pt x="3938" y="9861"/>
                    <a:pt x="3434" y="9483"/>
                  </a:cubicBezTo>
                  <a:cubicBezTo>
                    <a:pt x="3371" y="9452"/>
                    <a:pt x="3308" y="9436"/>
                    <a:pt x="3249" y="9436"/>
                  </a:cubicBezTo>
                  <a:cubicBezTo>
                    <a:pt x="3190" y="9436"/>
                    <a:pt x="3135" y="9452"/>
                    <a:pt x="3088" y="9483"/>
                  </a:cubicBezTo>
                  <a:lnTo>
                    <a:pt x="2647" y="9767"/>
                  </a:lnTo>
                  <a:lnTo>
                    <a:pt x="2048" y="9168"/>
                  </a:lnTo>
                  <a:lnTo>
                    <a:pt x="2332" y="8759"/>
                  </a:lnTo>
                  <a:cubicBezTo>
                    <a:pt x="2395" y="8633"/>
                    <a:pt x="2395" y="8475"/>
                    <a:pt x="2332" y="8381"/>
                  </a:cubicBezTo>
                  <a:cubicBezTo>
                    <a:pt x="1985" y="7877"/>
                    <a:pt x="1733" y="7278"/>
                    <a:pt x="1607" y="6711"/>
                  </a:cubicBezTo>
                  <a:cubicBezTo>
                    <a:pt x="1575" y="6585"/>
                    <a:pt x="1512" y="6459"/>
                    <a:pt x="1386" y="6427"/>
                  </a:cubicBezTo>
                  <a:lnTo>
                    <a:pt x="882" y="6301"/>
                  </a:lnTo>
                  <a:lnTo>
                    <a:pt x="882" y="5482"/>
                  </a:lnTo>
                  <a:lnTo>
                    <a:pt x="1386" y="5356"/>
                  </a:lnTo>
                  <a:cubicBezTo>
                    <a:pt x="1512" y="5325"/>
                    <a:pt x="1607" y="5199"/>
                    <a:pt x="1607" y="5073"/>
                  </a:cubicBezTo>
                  <a:cubicBezTo>
                    <a:pt x="1733" y="4442"/>
                    <a:pt x="1985" y="3907"/>
                    <a:pt x="2332" y="3371"/>
                  </a:cubicBezTo>
                  <a:cubicBezTo>
                    <a:pt x="2395" y="3277"/>
                    <a:pt x="2395" y="3151"/>
                    <a:pt x="2332" y="3025"/>
                  </a:cubicBezTo>
                  <a:lnTo>
                    <a:pt x="2048" y="2584"/>
                  </a:lnTo>
                  <a:lnTo>
                    <a:pt x="2647" y="2017"/>
                  </a:lnTo>
                  <a:lnTo>
                    <a:pt x="3088" y="2300"/>
                  </a:lnTo>
                  <a:cubicBezTo>
                    <a:pt x="3135" y="2332"/>
                    <a:pt x="3198" y="2347"/>
                    <a:pt x="3261" y="2347"/>
                  </a:cubicBezTo>
                  <a:cubicBezTo>
                    <a:pt x="3324" y="2347"/>
                    <a:pt x="3387" y="2332"/>
                    <a:pt x="3434" y="2300"/>
                  </a:cubicBezTo>
                  <a:cubicBezTo>
                    <a:pt x="3938" y="1922"/>
                    <a:pt x="4537" y="1702"/>
                    <a:pt x="5136" y="1576"/>
                  </a:cubicBezTo>
                  <a:cubicBezTo>
                    <a:pt x="5230" y="1544"/>
                    <a:pt x="5356" y="1450"/>
                    <a:pt x="5388" y="1292"/>
                  </a:cubicBezTo>
                  <a:lnTo>
                    <a:pt x="5514" y="756"/>
                  </a:lnTo>
                  <a:close/>
                  <a:moveTo>
                    <a:pt x="5167" y="0"/>
                  </a:moveTo>
                  <a:cubicBezTo>
                    <a:pt x="5009" y="0"/>
                    <a:pt x="4852" y="126"/>
                    <a:pt x="4852" y="284"/>
                  </a:cubicBezTo>
                  <a:lnTo>
                    <a:pt x="4694" y="882"/>
                  </a:lnTo>
                  <a:cubicBezTo>
                    <a:pt x="4127" y="977"/>
                    <a:pt x="3623" y="1229"/>
                    <a:pt x="3119" y="1513"/>
                  </a:cubicBezTo>
                  <a:lnTo>
                    <a:pt x="2615" y="1197"/>
                  </a:lnTo>
                  <a:cubicBezTo>
                    <a:pt x="2557" y="1154"/>
                    <a:pt x="2485" y="1130"/>
                    <a:pt x="2412" y="1130"/>
                  </a:cubicBezTo>
                  <a:cubicBezTo>
                    <a:pt x="2327" y="1130"/>
                    <a:pt x="2242" y="1161"/>
                    <a:pt x="2174" y="1229"/>
                  </a:cubicBezTo>
                  <a:lnTo>
                    <a:pt x="1197" y="2206"/>
                  </a:lnTo>
                  <a:cubicBezTo>
                    <a:pt x="1071" y="2332"/>
                    <a:pt x="1071" y="2489"/>
                    <a:pt x="1134" y="2647"/>
                  </a:cubicBezTo>
                  <a:lnTo>
                    <a:pt x="1449" y="3151"/>
                  </a:lnTo>
                  <a:cubicBezTo>
                    <a:pt x="1134" y="3623"/>
                    <a:pt x="945" y="4159"/>
                    <a:pt x="819" y="4726"/>
                  </a:cubicBezTo>
                  <a:lnTo>
                    <a:pt x="284" y="4884"/>
                  </a:lnTo>
                  <a:cubicBezTo>
                    <a:pt x="126" y="4915"/>
                    <a:pt x="0" y="5041"/>
                    <a:pt x="0" y="5199"/>
                  </a:cubicBezTo>
                  <a:lnTo>
                    <a:pt x="0" y="6585"/>
                  </a:lnTo>
                  <a:cubicBezTo>
                    <a:pt x="0" y="6742"/>
                    <a:pt x="126" y="6868"/>
                    <a:pt x="284" y="6900"/>
                  </a:cubicBezTo>
                  <a:lnTo>
                    <a:pt x="819" y="7057"/>
                  </a:lnTo>
                  <a:cubicBezTo>
                    <a:pt x="945" y="7593"/>
                    <a:pt x="1197" y="8129"/>
                    <a:pt x="1449" y="8633"/>
                  </a:cubicBezTo>
                  <a:lnTo>
                    <a:pt x="1134" y="9137"/>
                  </a:lnTo>
                  <a:cubicBezTo>
                    <a:pt x="1071" y="9263"/>
                    <a:pt x="1071" y="9452"/>
                    <a:pt x="1197" y="9578"/>
                  </a:cubicBezTo>
                  <a:lnTo>
                    <a:pt x="2174" y="10554"/>
                  </a:lnTo>
                  <a:cubicBezTo>
                    <a:pt x="2242" y="10622"/>
                    <a:pt x="2318" y="10653"/>
                    <a:pt x="2399" y="10653"/>
                  </a:cubicBezTo>
                  <a:cubicBezTo>
                    <a:pt x="2469" y="10653"/>
                    <a:pt x="2542" y="10630"/>
                    <a:pt x="2615" y="10586"/>
                  </a:cubicBezTo>
                  <a:lnTo>
                    <a:pt x="3119" y="10271"/>
                  </a:lnTo>
                  <a:cubicBezTo>
                    <a:pt x="3592" y="10586"/>
                    <a:pt x="4127" y="10806"/>
                    <a:pt x="4694" y="10901"/>
                  </a:cubicBezTo>
                  <a:lnTo>
                    <a:pt x="4852" y="11468"/>
                  </a:lnTo>
                  <a:cubicBezTo>
                    <a:pt x="4883" y="11626"/>
                    <a:pt x="5009" y="11752"/>
                    <a:pt x="5167" y="11752"/>
                  </a:cubicBezTo>
                  <a:lnTo>
                    <a:pt x="6553" y="11752"/>
                  </a:lnTo>
                  <a:cubicBezTo>
                    <a:pt x="6711" y="11752"/>
                    <a:pt x="6805" y="11626"/>
                    <a:pt x="6868" y="11468"/>
                  </a:cubicBezTo>
                  <a:lnTo>
                    <a:pt x="7026" y="10901"/>
                  </a:lnTo>
                  <a:cubicBezTo>
                    <a:pt x="7561" y="10806"/>
                    <a:pt x="8065" y="10554"/>
                    <a:pt x="8601" y="10271"/>
                  </a:cubicBezTo>
                  <a:lnTo>
                    <a:pt x="9105" y="10586"/>
                  </a:lnTo>
                  <a:cubicBezTo>
                    <a:pt x="9164" y="10630"/>
                    <a:pt x="9236" y="10653"/>
                    <a:pt x="9309" y="10653"/>
                  </a:cubicBezTo>
                  <a:cubicBezTo>
                    <a:pt x="9393" y="10653"/>
                    <a:pt x="9479" y="10622"/>
                    <a:pt x="9546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4" y="9137"/>
                  </a:cubicBezTo>
                  <a:lnTo>
                    <a:pt x="10239" y="8633"/>
                  </a:lnTo>
                  <a:cubicBezTo>
                    <a:pt x="10554" y="8160"/>
                    <a:pt x="10743" y="7656"/>
                    <a:pt x="10869" y="7057"/>
                  </a:cubicBezTo>
                  <a:lnTo>
                    <a:pt x="11468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9"/>
                  </a:lnTo>
                  <a:cubicBezTo>
                    <a:pt x="11752" y="5041"/>
                    <a:pt x="11626" y="4915"/>
                    <a:pt x="11468" y="4884"/>
                  </a:cubicBezTo>
                  <a:lnTo>
                    <a:pt x="10869" y="4726"/>
                  </a:lnTo>
                  <a:cubicBezTo>
                    <a:pt x="10743" y="4159"/>
                    <a:pt x="10523" y="3655"/>
                    <a:pt x="10239" y="3151"/>
                  </a:cubicBezTo>
                  <a:lnTo>
                    <a:pt x="10554" y="2647"/>
                  </a:lnTo>
                  <a:cubicBezTo>
                    <a:pt x="10649" y="2521"/>
                    <a:pt x="10649" y="2332"/>
                    <a:pt x="10523" y="2206"/>
                  </a:cubicBezTo>
                  <a:lnTo>
                    <a:pt x="9546" y="1229"/>
                  </a:lnTo>
                  <a:cubicBezTo>
                    <a:pt x="9479" y="1161"/>
                    <a:pt x="9402" y="1130"/>
                    <a:pt x="9321" y="1130"/>
                  </a:cubicBezTo>
                  <a:cubicBezTo>
                    <a:pt x="9251" y="1130"/>
                    <a:pt x="9178" y="1154"/>
                    <a:pt x="9105" y="1197"/>
                  </a:cubicBezTo>
                  <a:lnTo>
                    <a:pt x="8601" y="1513"/>
                  </a:lnTo>
                  <a:cubicBezTo>
                    <a:pt x="8128" y="1197"/>
                    <a:pt x="7593" y="977"/>
                    <a:pt x="7026" y="882"/>
                  </a:cubicBezTo>
                  <a:lnTo>
                    <a:pt x="6868" y="284"/>
                  </a:lnTo>
                  <a:cubicBezTo>
                    <a:pt x="6805" y="126"/>
                    <a:pt x="6711" y="0"/>
                    <a:pt x="6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79" name="Google Shape;7879;p57"/>
            <p:cNvSpPr/>
            <p:nvPr/>
          </p:nvSpPr>
          <p:spPr>
            <a:xfrm>
              <a:off x="-4521500" y="2099400"/>
              <a:ext cx="189050" cy="188275"/>
            </a:xfrm>
            <a:custGeom>
              <a:avLst/>
              <a:gdLst/>
              <a:ahLst/>
              <a:cxnLst/>
              <a:rect l="l" t="t" r="r" b="b"/>
              <a:pathLst>
                <a:path w="7562" h="7531" extrusionOk="0">
                  <a:moveTo>
                    <a:pt x="3750" y="662"/>
                  </a:moveTo>
                  <a:cubicBezTo>
                    <a:pt x="5451" y="662"/>
                    <a:pt x="6837" y="2017"/>
                    <a:pt x="6837" y="3718"/>
                  </a:cubicBezTo>
                  <a:cubicBezTo>
                    <a:pt x="6869" y="5104"/>
                    <a:pt x="6049" y="6239"/>
                    <a:pt x="4821" y="6648"/>
                  </a:cubicBezTo>
                  <a:lnTo>
                    <a:pt x="4821" y="5892"/>
                  </a:lnTo>
                  <a:cubicBezTo>
                    <a:pt x="5640" y="5514"/>
                    <a:pt x="6207" y="4663"/>
                    <a:pt x="6207" y="3718"/>
                  </a:cubicBezTo>
                  <a:cubicBezTo>
                    <a:pt x="6207" y="2710"/>
                    <a:pt x="5577" y="1796"/>
                    <a:pt x="4569" y="1481"/>
                  </a:cubicBezTo>
                  <a:cubicBezTo>
                    <a:pt x="4535" y="1472"/>
                    <a:pt x="4501" y="1467"/>
                    <a:pt x="4468" y="1467"/>
                  </a:cubicBezTo>
                  <a:cubicBezTo>
                    <a:pt x="4278" y="1467"/>
                    <a:pt x="4096" y="1609"/>
                    <a:pt x="4096" y="1796"/>
                  </a:cubicBezTo>
                  <a:lnTo>
                    <a:pt x="4096" y="3372"/>
                  </a:lnTo>
                  <a:lnTo>
                    <a:pt x="3435" y="3372"/>
                  </a:lnTo>
                  <a:lnTo>
                    <a:pt x="3435" y="1796"/>
                  </a:lnTo>
                  <a:cubicBezTo>
                    <a:pt x="3435" y="1609"/>
                    <a:pt x="3276" y="1467"/>
                    <a:pt x="3073" y="1467"/>
                  </a:cubicBezTo>
                  <a:cubicBezTo>
                    <a:pt x="3037" y="1467"/>
                    <a:pt x="3000" y="1472"/>
                    <a:pt x="2962" y="1481"/>
                  </a:cubicBezTo>
                  <a:cubicBezTo>
                    <a:pt x="2017" y="1828"/>
                    <a:pt x="1355" y="2742"/>
                    <a:pt x="1355" y="3718"/>
                  </a:cubicBezTo>
                  <a:cubicBezTo>
                    <a:pt x="1355" y="4663"/>
                    <a:pt x="1891" y="5514"/>
                    <a:pt x="2741" y="5892"/>
                  </a:cubicBezTo>
                  <a:lnTo>
                    <a:pt x="2741" y="6648"/>
                  </a:lnTo>
                  <a:cubicBezTo>
                    <a:pt x="1544" y="6207"/>
                    <a:pt x="694" y="5073"/>
                    <a:pt x="694" y="3718"/>
                  </a:cubicBezTo>
                  <a:cubicBezTo>
                    <a:pt x="694" y="2017"/>
                    <a:pt x="2048" y="662"/>
                    <a:pt x="3750" y="662"/>
                  </a:cubicBezTo>
                  <a:close/>
                  <a:moveTo>
                    <a:pt x="4852" y="2363"/>
                  </a:moveTo>
                  <a:cubicBezTo>
                    <a:pt x="5293" y="2679"/>
                    <a:pt x="5514" y="3183"/>
                    <a:pt x="5514" y="3718"/>
                  </a:cubicBezTo>
                  <a:cubicBezTo>
                    <a:pt x="5514" y="4443"/>
                    <a:pt x="5041" y="5104"/>
                    <a:pt x="4380" y="5356"/>
                  </a:cubicBezTo>
                  <a:cubicBezTo>
                    <a:pt x="4254" y="5388"/>
                    <a:pt x="4159" y="5545"/>
                    <a:pt x="4159" y="5671"/>
                  </a:cubicBezTo>
                  <a:lnTo>
                    <a:pt x="4159" y="6806"/>
                  </a:lnTo>
                  <a:lnTo>
                    <a:pt x="3781" y="6806"/>
                  </a:lnTo>
                  <a:cubicBezTo>
                    <a:pt x="3734" y="6821"/>
                    <a:pt x="3679" y="6829"/>
                    <a:pt x="3624" y="6829"/>
                  </a:cubicBezTo>
                  <a:cubicBezTo>
                    <a:pt x="3568" y="6829"/>
                    <a:pt x="3513" y="6821"/>
                    <a:pt x="3466" y="6806"/>
                  </a:cubicBezTo>
                  <a:lnTo>
                    <a:pt x="3466" y="5671"/>
                  </a:lnTo>
                  <a:cubicBezTo>
                    <a:pt x="3466" y="5514"/>
                    <a:pt x="3403" y="5388"/>
                    <a:pt x="3246" y="5356"/>
                  </a:cubicBezTo>
                  <a:cubicBezTo>
                    <a:pt x="2584" y="5104"/>
                    <a:pt x="2111" y="4443"/>
                    <a:pt x="2111" y="3718"/>
                  </a:cubicBezTo>
                  <a:cubicBezTo>
                    <a:pt x="2111" y="3183"/>
                    <a:pt x="2363" y="2679"/>
                    <a:pt x="2773" y="2363"/>
                  </a:cubicBezTo>
                  <a:lnTo>
                    <a:pt x="2773" y="3718"/>
                  </a:lnTo>
                  <a:cubicBezTo>
                    <a:pt x="2773" y="3939"/>
                    <a:pt x="2930" y="4096"/>
                    <a:pt x="3120" y="4096"/>
                  </a:cubicBezTo>
                  <a:lnTo>
                    <a:pt x="4506" y="4096"/>
                  </a:lnTo>
                  <a:cubicBezTo>
                    <a:pt x="4695" y="4096"/>
                    <a:pt x="4852" y="3939"/>
                    <a:pt x="4852" y="3718"/>
                  </a:cubicBezTo>
                  <a:lnTo>
                    <a:pt x="4852" y="2363"/>
                  </a:lnTo>
                  <a:close/>
                  <a:moveTo>
                    <a:pt x="3781" y="1"/>
                  </a:moveTo>
                  <a:cubicBezTo>
                    <a:pt x="1702" y="1"/>
                    <a:pt x="1" y="1670"/>
                    <a:pt x="1" y="3781"/>
                  </a:cubicBezTo>
                  <a:cubicBezTo>
                    <a:pt x="1" y="5861"/>
                    <a:pt x="1702" y="7530"/>
                    <a:pt x="3781" y="7530"/>
                  </a:cubicBezTo>
                  <a:cubicBezTo>
                    <a:pt x="5892" y="7530"/>
                    <a:pt x="7562" y="5861"/>
                    <a:pt x="7562" y="3781"/>
                  </a:cubicBezTo>
                  <a:cubicBezTo>
                    <a:pt x="7562" y="1670"/>
                    <a:pt x="5892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0" name="Google Shape;7880;p57"/>
          <p:cNvGrpSpPr/>
          <p:nvPr/>
        </p:nvGrpSpPr>
        <p:grpSpPr>
          <a:xfrm>
            <a:off x="4841066" y="2660880"/>
            <a:ext cx="407765" cy="406693"/>
            <a:chOff x="-4570325" y="2405775"/>
            <a:chExt cx="294600" cy="293825"/>
          </a:xfrm>
        </p:grpSpPr>
        <p:sp>
          <p:nvSpPr>
            <p:cNvPr id="7881" name="Google Shape;7881;p57"/>
            <p:cNvSpPr/>
            <p:nvPr/>
          </p:nvSpPr>
          <p:spPr>
            <a:xfrm>
              <a:off x="-4570325" y="2405775"/>
              <a:ext cx="294600" cy="293825"/>
            </a:xfrm>
            <a:custGeom>
              <a:avLst/>
              <a:gdLst/>
              <a:ahLst/>
              <a:cxnLst/>
              <a:rect l="l" t="t" r="r" b="b"/>
              <a:pathLst>
                <a:path w="11784" h="11753" extrusionOk="0">
                  <a:moveTo>
                    <a:pt x="5734" y="694"/>
                  </a:moveTo>
                  <a:cubicBezTo>
                    <a:pt x="7624" y="694"/>
                    <a:pt x="9168" y="2238"/>
                    <a:pt x="9168" y="4128"/>
                  </a:cubicBezTo>
                  <a:cubicBezTo>
                    <a:pt x="9168" y="6050"/>
                    <a:pt x="7624" y="7594"/>
                    <a:pt x="5734" y="7594"/>
                  </a:cubicBezTo>
                  <a:cubicBezTo>
                    <a:pt x="3844" y="7594"/>
                    <a:pt x="2332" y="6018"/>
                    <a:pt x="2332" y="4128"/>
                  </a:cubicBezTo>
                  <a:cubicBezTo>
                    <a:pt x="2332" y="2238"/>
                    <a:pt x="3844" y="694"/>
                    <a:pt x="5734" y="694"/>
                  </a:cubicBezTo>
                  <a:close/>
                  <a:moveTo>
                    <a:pt x="977" y="7531"/>
                  </a:moveTo>
                  <a:cubicBezTo>
                    <a:pt x="1166" y="7531"/>
                    <a:pt x="1323" y="7688"/>
                    <a:pt x="1323" y="7909"/>
                  </a:cubicBezTo>
                  <a:cubicBezTo>
                    <a:pt x="1292" y="8129"/>
                    <a:pt x="1134" y="8255"/>
                    <a:pt x="977" y="8255"/>
                  </a:cubicBezTo>
                  <a:cubicBezTo>
                    <a:pt x="788" y="8255"/>
                    <a:pt x="630" y="8098"/>
                    <a:pt x="630" y="7909"/>
                  </a:cubicBezTo>
                  <a:cubicBezTo>
                    <a:pt x="630" y="7688"/>
                    <a:pt x="788" y="7531"/>
                    <a:pt x="977" y="7531"/>
                  </a:cubicBezTo>
                  <a:close/>
                  <a:moveTo>
                    <a:pt x="10586" y="7531"/>
                  </a:moveTo>
                  <a:cubicBezTo>
                    <a:pt x="10775" y="7531"/>
                    <a:pt x="10932" y="7688"/>
                    <a:pt x="10932" y="7909"/>
                  </a:cubicBezTo>
                  <a:cubicBezTo>
                    <a:pt x="10932" y="8129"/>
                    <a:pt x="10775" y="8255"/>
                    <a:pt x="10586" y="8255"/>
                  </a:cubicBezTo>
                  <a:cubicBezTo>
                    <a:pt x="10397" y="8255"/>
                    <a:pt x="10239" y="8098"/>
                    <a:pt x="10239" y="7909"/>
                  </a:cubicBezTo>
                  <a:cubicBezTo>
                    <a:pt x="10239" y="7688"/>
                    <a:pt x="10397" y="7531"/>
                    <a:pt x="10586" y="7531"/>
                  </a:cubicBezTo>
                  <a:close/>
                  <a:moveTo>
                    <a:pt x="3025" y="9641"/>
                  </a:moveTo>
                  <a:cubicBezTo>
                    <a:pt x="3214" y="9641"/>
                    <a:pt x="3371" y="9799"/>
                    <a:pt x="3371" y="9988"/>
                  </a:cubicBezTo>
                  <a:cubicBezTo>
                    <a:pt x="3340" y="10177"/>
                    <a:pt x="3214" y="10335"/>
                    <a:pt x="3025" y="10335"/>
                  </a:cubicBezTo>
                  <a:cubicBezTo>
                    <a:pt x="2836" y="10335"/>
                    <a:pt x="2678" y="10177"/>
                    <a:pt x="2678" y="9988"/>
                  </a:cubicBezTo>
                  <a:cubicBezTo>
                    <a:pt x="2678" y="9799"/>
                    <a:pt x="2836" y="9641"/>
                    <a:pt x="3025" y="9641"/>
                  </a:cubicBezTo>
                  <a:close/>
                  <a:moveTo>
                    <a:pt x="8475" y="9641"/>
                  </a:moveTo>
                  <a:cubicBezTo>
                    <a:pt x="8696" y="9641"/>
                    <a:pt x="8822" y="9799"/>
                    <a:pt x="8822" y="9988"/>
                  </a:cubicBezTo>
                  <a:cubicBezTo>
                    <a:pt x="8822" y="10177"/>
                    <a:pt x="8664" y="10335"/>
                    <a:pt x="8475" y="10335"/>
                  </a:cubicBezTo>
                  <a:cubicBezTo>
                    <a:pt x="8255" y="10335"/>
                    <a:pt x="8128" y="10177"/>
                    <a:pt x="8128" y="9988"/>
                  </a:cubicBezTo>
                  <a:cubicBezTo>
                    <a:pt x="8128" y="9799"/>
                    <a:pt x="8255" y="9641"/>
                    <a:pt x="8475" y="9641"/>
                  </a:cubicBezTo>
                  <a:close/>
                  <a:moveTo>
                    <a:pt x="5734" y="10303"/>
                  </a:moveTo>
                  <a:cubicBezTo>
                    <a:pt x="5955" y="10303"/>
                    <a:pt x="6112" y="10461"/>
                    <a:pt x="6112" y="10650"/>
                  </a:cubicBezTo>
                  <a:cubicBezTo>
                    <a:pt x="6112" y="10839"/>
                    <a:pt x="5955" y="10996"/>
                    <a:pt x="5734" y="10996"/>
                  </a:cubicBezTo>
                  <a:cubicBezTo>
                    <a:pt x="5545" y="10996"/>
                    <a:pt x="5388" y="10839"/>
                    <a:pt x="5388" y="10650"/>
                  </a:cubicBezTo>
                  <a:cubicBezTo>
                    <a:pt x="5388" y="10461"/>
                    <a:pt x="5545" y="10303"/>
                    <a:pt x="5734" y="10303"/>
                  </a:cubicBezTo>
                  <a:close/>
                  <a:moveTo>
                    <a:pt x="5797" y="1"/>
                  </a:moveTo>
                  <a:cubicBezTo>
                    <a:pt x="3497" y="1"/>
                    <a:pt x="1701" y="1860"/>
                    <a:pt x="1701" y="4097"/>
                  </a:cubicBezTo>
                  <a:cubicBezTo>
                    <a:pt x="1701" y="5010"/>
                    <a:pt x="2017" y="5924"/>
                    <a:pt x="2552" y="6617"/>
                  </a:cubicBezTo>
                  <a:lnTo>
                    <a:pt x="1701" y="7153"/>
                  </a:lnTo>
                  <a:cubicBezTo>
                    <a:pt x="1481" y="6995"/>
                    <a:pt x="1260" y="6901"/>
                    <a:pt x="1040" y="6901"/>
                  </a:cubicBezTo>
                  <a:cubicBezTo>
                    <a:pt x="473" y="6901"/>
                    <a:pt x="0" y="7373"/>
                    <a:pt x="0" y="7940"/>
                  </a:cubicBezTo>
                  <a:cubicBezTo>
                    <a:pt x="0" y="8476"/>
                    <a:pt x="473" y="8948"/>
                    <a:pt x="1040" y="8948"/>
                  </a:cubicBezTo>
                  <a:cubicBezTo>
                    <a:pt x="1575" y="8948"/>
                    <a:pt x="2048" y="8476"/>
                    <a:pt x="2048" y="7940"/>
                  </a:cubicBezTo>
                  <a:lnTo>
                    <a:pt x="2048" y="7751"/>
                  </a:lnTo>
                  <a:lnTo>
                    <a:pt x="3088" y="7153"/>
                  </a:lnTo>
                  <a:cubicBezTo>
                    <a:pt x="3340" y="7373"/>
                    <a:pt x="3623" y="7625"/>
                    <a:pt x="3970" y="7783"/>
                  </a:cubicBezTo>
                  <a:lnTo>
                    <a:pt x="3308" y="8948"/>
                  </a:lnTo>
                  <a:lnTo>
                    <a:pt x="3119" y="8948"/>
                  </a:lnTo>
                  <a:cubicBezTo>
                    <a:pt x="2552" y="8948"/>
                    <a:pt x="2080" y="9421"/>
                    <a:pt x="2080" y="9988"/>
                  </a:cubicBezTo>
                  <a:cubicBezTo>
                    <a:pt x="2080" y="10524"/>
                    <a:pt x="2552" y="10996"/>
                    <a:pt x="3119" y="10996"/>
                  </a:cubicBezTo>
                  <a:cubicBezTo>
                    <a:pt x="3655" y="10996"/>
                    <a:pt x="4127" y="10524"/>
                    <a:pt x="4127" y="9988"/>
                  </a:cubicBezTo>
                  <a:cubicBezTo>
                    <a:pt x="4127" y="9736"/>
                    <a:pt x="4064" y="9515"/>
                    <a:pt x="3907" y="9326"/>
                  </a:cubicBezTo>
                  <a:lnTo>
                    <a:pt x="4600" y="8098"/>
                  </a:lnTo>
                  <a:cubicBezTo>
                    <a:pt x="4883" y="8161"/>
                    <a:pt x="5199" y="8255"/>
                    <a:pt x="5514" y="8287"/>
                  </a:cubicBezTo>
                  <a:lnTo>
                    <a:pt x="5514" y="9736"/>
                  </a:lnTo>
                  <a:cubicBezTo>
                    <a:pt x="5136" y="9894"/>
                    <a:pt x="4852" y="10272"/>
                    <a:pt x="4852" y="10713"/>
                  </a:cubicBezTo>
                  <a:cubicBezTo>
                    <a:pt x="4852" y="11280"/>
                    <a:pt x="5325" y="11752"/>
                    <a:pt x="5860" y="11752"/>
                  </a:cubicBezTo>
                  <a:cubicBezTo>
                    <a:pt x="6427" y="11752"/>
                    <a:pt x="6900" y="11280"/>
                    <a:pt x="6900" y="10713"/>
                  </a:cubicBezTo>
                  <a:cubicBezTo>
                    <a:pt x="6900" y="10303"/>
                    <a:pt x="6616" y="9894"/>
                    <a:pt x="6238" y="9736"/>
                  </a:cubicBezTo>
                  <a:lnTo>
                    <a:pt x="6238" y="8287"/>
                  </a:lnTo>
                  <a:cubicBezTo>
                    <a:pt x="6553" y="8255"/>
                    <a:pt x="6868" y="8224"/>
                    <a:pt x="7120" y="8098"/>
                  </a:cubicBezTo>
                  <a:lnTo>
                    <a:pt x="7845" y="9326"/>
                  </a:lnTo>
                  <a:cubicBezTo>
                    <a:pt x="7687" y="9515"/>
                    <a:pt x="7593" y="9736"/>
                    <a:pt x="7593" y="9988"/>
                  </a:cubicBezTo>
                  <a:cubicBezTo>
                    <a:pt x="7593" y="10524"/>
                    <a:pt x="8065" y="10996"/>
                    <a:pt x="8633" y="10996"/>
                  </a:cubicBezTo>
                  <a:cubicBezTo>
                    <a:pt x="9168" y="10996"/>
                    <a:pt x="9641" y="10524"/>
                    <a:pt x="9641" y="9988"/>
                  </a:cubicBezTo>
                  <a:cubicBezTo>
                    <a:pt x="9641" y="9421"/>
                    <a:pt x="9168" y="8948"/>
                    <a:pt x="8633" y="8948"/>
                  </a:cubicBezTo>
                  <a:lnTo>
                    <a:pt x="8444" y="8948"/>
                  </a:lnTo>
                  <a:lnTo>
                    <a:pt x="7750" y="7783"/>
                  </a:lnTo>
                  <a:cubicBezTo>
                    <a:pt x="8065" y="7625"/>
                    <a:pt x="8381" y="7373"/>
                    <a:pt x="8664" y="7153"/>
                  </a:cubicBezTo>
                  <a:lnTo>
                    <a:pt x="9735" y="7751"/>
                  </a:lnTo>
                  <a:lnTo>
                    <a:pt x="9735" y="7940"/>
                  </a:lnTo>
                  <a:cubicBezTo>
                    <a:pt x="9735" y="8476"/>
                    <a:pt x="10208" y="8948"/>
                    <a:pt x="10743" y="8948"/>
                  </a:cubicBezTo>
                  <a:cubicBezTo>
                    <a:pt x="11310" y="8948"/>
                    <a:pt x="11783" y="8476"/>
                    <a:pt x="11783" y="7940"/>
                  </a:cubicBezTo>
                  <a:cubicBezTo>
                    <a:pt x="11626" y="7342"/>
                    <a:pt x="11153" y="6901"/>
                    <a:pt x="10586" y="6901"/>
                  </a:cubicBezTo>
                  <a:cubicBezTo>
                    <a:pt x="10302" y="6901"/>
                    <a:pt x="10082" y="6995"/>
                    <a:pt x="9924" y="7153"/>
                  </a:cubicBezTo>
                  <a:lnTo>
                    <a:pt x="9011" y="6617"/>
                  </a:lnTo>
                  <a:cubicBezTo>
                    <a:pt x="9578" y="5924"/>
                    <a:pt x="9893" y="5010"/>
                    <a:pt x="9893" y="4097"/>
                  </a:cubicBezTo>
                  <a:cubicBezTo>
                    <a:pt x="9893" y="1828"/>
                    <a:pt x="8034" y="1"/>
                    <a:pt x="57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2" name="Google Shape;7882;p57"/>
            <p:cNvSpPr/>
            <p:nvPr/>
          </p:nvSpPr>
          <p:spPr>
            <a:xfrm>
              <a:off x="-4478175" y="2439650"/>
              <a:ext cx="103975" cy="120525"/>
            </a:xfrm>
            <a:custGeom>
              <a:avLst/>
              <a:gdLst/>
              <a:ahLst/>
              <a:cxnLst/>
              <a:rect l="l" t="t" r="r" b="b"/>
              <a:pathLst>
                <a:path w="4159" h="4821" extrusionOk="0">
                  <a:moveTo>
                    <a:pt x="2048" y="725"/>
                  </a:moveTo>
                  <a:cubicBezTo>
                    <a:pt x="2458" y="725"/>
                    <a:pt x="2741" y="1040"/>
                    <a:pt x="2741" y="1387"/>
                  </a:cubicBezTo>
                  <a:cubicBezTo>
                    <a:pt x="2741" y="1765"/>
                    <a:pt x="2426" y="2049"/>
                    <a:pt x="2048" y="2049"/>
                  </a:cubicBezTo>
                  <a:cubicBezTo>
                    <a:pt x="1702" y="2049"/>
                    <a:pt x="1387" y="1733"/>
                    <a:pt x="1387" y="1387"/>
                  </a:cubicBezTo>
                  <a:cubicBezTo>
                    <a:pt x="1387" y="1040"/>
                    <a:pt x="1702" y="725"/>
                    <a:pt x="2048" y="725"/>
                  </a:cubicBezTo>
                  <a:close/>
                  <a:moveTo>
                    <a:pt x="2363" y="2773"/>
                  </a:moveTo>
                  <a:cubicBezTo>
                    <a:pt x="2930" y="2773"/>
                    <a:pt x="3403" y="3246"/>
                    <a:pt x="3403" y="3781"/>
                  </a:cubicBezTo>
                  <a:lnTo>
                    <a:pt x="3403" y="4128"/>
                  </a:lnTo>
                  <a:lnTo>
                    <a:pt x="630" y="4128"/>
                  </a:lnTo>
                  <a:lnTo>
                    <a:pt x="630" y="3781"/>
                  </a:lnTo>
                  <a:lnTo>
                    <a:pt x="693" y="3781"/>
                  </a:lnTo>
                  <a:cubicBezTo>
                    <a:pt x="693" y="3246"/>
                    <a:pt x="1166" y="2773"/>
                    <a:pt x="1702" y="2773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02"/>
                    <a:pt x="851" y="2017"/>
                    <a:pt x="1040" y="2238"/>
                  </a:cubicBezTo>
                  <a:cubicBezTo>
                    <a:pt x="441" y="2521"/>
                    <a:pt x="63" y="3120"/>
                    <a:pt x="63" y="3781"/>
                  </a:cubicBezTo>
                  <a:lnTo>
                    <a:pt x="63" y="4443"/>
                  </a:lnTo>
                  <a:cubicBezTo>
                    <a:pt x="0" y="4663"/>
                    <a:pt x="158" y="4821"/>
                    <a:pt x="378" y="4821"/>
                  </a:cubicBezTo>
                  <a:lnTo>
                    <a:pt x="3781" y="4821"/>
                  </a:lnTo>
                  <a:cubicBezTo>
                    <a:pt x="4001" y="4821"/>
                    <a:pt x="4159" y="4663"/>
                    <a:pt x="4159" y="4443"/>
                  </a:cubicBezTo>
                  <a:lnTo>
                    <a:pt x="4159" y="3781"/>
                  </a:lnTo>
                  <a:cubicBezTo>
                    <a:pt x="4159" y="3120"/>
                    <a:pt x="3749" y="2521"/>
                    <a:pt x="3151" y="2238"/>
                  </a:cubicBezTo>
                  <a:cubicBezTo>
                    <a:pt x="3371" y="2017"/>
                    <a:pt x="3466" y="1733"/>
                    <a:pt x="3466" y="1387"/>
                  </a:cubicBezTo>
                  <a:cubicBezTo>
                    <a:pt x="3466" y="631"/>
                    <a:pt x="2836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3" name="Google Shape;7883;p57"/>
          <p:cNvGrpSpPr/>
          <p:nvPr/>
        </p:nvGrpSpPr>
        <p:grpSpPr>
          <a:xfrm>
            <a:off x="4853594" y="3160483"/>
            <a:ext cx="405585" cy="405551"/>
            <a:chOff x="-4572700" y="2764950"/>
            <a:chExt cx="293025" cy="293000"/>
          </a:xfrm>
        </p:grpSpPr>
        <p:sp>
          <p:nvSpPr>
            <p:cNvPr id="7884" name="Google Shape;7884;p57"/>
            <p:cNvSpPr/>
            <p:nvPr/>
          </p:nvSpPr>
          <p:spPr>
            <a:xfrm>
              <a:off x="-4572700" y="2764950"/>
              <a:ext cx="293025" cy="293000"/>
            </a:xfrm>
            <a:custGeom>
              <a:avLst/>
              <a:gdLst/>
              <a:ahLst/>
              <a:cxnLst/>
              <a:rect l="l" t="t" r="r" b="b"/>
              <a:pathLst>
                <a:path w="11721" h="11720" extrusionOk="0">
                  <a:moveTo>
                    <a:pt x="10681" y="2048"/>
                  </a:moveTo>
                  <a:cubicBezTo>
                    <a:pt x="10870" y="2048"/>
                    <a:pt x="11027" y="2206"/>
                    <a:pt x="11027" y="2395"/>
                  </a:cubicBezTo>
                  <a:lnTo>
                    <a:pt x="11027" y="7246"/>
                  </a:lnTo>
                  <a:cubicBezTo>
                    <a:pt x="11027" y="7435"/>
                    <a:pt x="10870" y="7593"/>
                    <a:pt x="10681" y="7593"/>
                  </a:cubicBezTo>
                  <a:lnTo>
                    <a:pt x="1072" y="7593"/>
                  </a:lnTo>
                  <a:cubicBezTo>
                    <a:pt x="883" y="7593"/>
                    <a:pt x="725" y="7435"/>
                    <a:pt x="725" y="7246"/>
                  </a:cubicBezTo>
                  <a:lnTo>
                    <a:pt x="725" y="2395"/>
                  </a:lnTo>
                  <a:cubicBezTo>
                    <a:pt x="725" y="2206"/>
                    <a:pt x="883" y="2048"/>
                    <a:pt x="1072" y="2048"/>
                  </a:cubicBezTo>
                  <a:close/>
                  <a:moveTo>
                    <a:pt x="4821" y="8286"/>
                  </a:moveTo>
                  <a:lnTo>
                    <a:pt x="4821" y="8979"/>
                  </a:lnTo>
                  <a:lnTo>
                    <a:pt x="3435" y="8979"/>
                  </a:lnTo>
                  <a:lnTo>
                    <a:pt x="3435" y="8286"/>
                  </a:lnTo>
                  <a:close/>
                  <a:moveTo>
                    <a:pt x="8287" y="8286"/>
                  </a:moveTo>
                  <a:lnTo>
                    <a:pt x="8287" y="8979"/>
                  </a:lnTo>
                  <a:lnTo>
                    <a:pt x="6869" y="8979"/>
                  </a:lnTo>
                  <a:lnTo>
                    <a:pt x="6869" y="8286"/>
                  </a:lnTo>
                  <a:close/>
                  <a:moveTo>
                    <a:pt x="6207" y="8254"/>
                  </a:moveTo>
                  <a:lnTo>
                    <a:pt x="6207" y="11027"/>
                  </a:lnTo>
                  <a:lnTo>
                    <a:pt x="5514" y="11027"/>
                  </a:lnTo>
                  <a:lnTo>
                    <a:pt x="5514" y="8254"/>
                  </a:ln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cubicBezTo>
                    <a:pt x="1387" y="536"/>
                    <a:pt x="1544" y="693"/>
                    <a:pt x="1733" y="693"/>
                  </a:cubicBezTo>
                  <a:lnTo>
                    <a:pt x="2112" y="693"/>
                  </a:lnTo>
                  <a:lnTo>
                    <a:pt x="2112" y="1355"/>
                  </a:lnTo>
                  <a:lnTo>
                    <a:pt x="1072" y="1355"/>
                  </a:lnTo>
                  <a:cubicBezTo>
                    <a:pt x="536" y="1355"/>
                    <a:pt x="64" y="1827"/>
                    <a:pt x="64" y="2395"/>
                  </a:cubicBezTo>
                  <a:lnTo>
                    <a:pt x="64" y="7246"/>
                  </a:lnTo>
                  <a:cubicBezTo>
                    <a:pt x="64" y="7782"/>
                    <a:pt x="536" y="8254"/>
                    <a:pt x="1072" y="8254"/>
                  </a:cubicBezTo>
                  <a:lnTo>
                    <a:pt x="2773" y="8254"/>
                  </a:lnTo>
                  <a:lnTo>
                    <a:pt x="2773" y="8916"/>
                  </a:lnTo>
                  <a:lnTo>
                    <a:pt x="1733" y="8916"/>
                  </a:lnTo>
                  <a:cubicBezTo>
                    <a:pt x="1544" y="8916"/>
                    <a:pt x="1387" y="9074"/>
                    <a:pt x="1387" y="9294"/>
                  </a:cubicBezTo>
                  <a:cubicBezTo>
                    <a:pt x="1387" y="9483"/>
                    <a:pt x="1544" y="9641"/>
                    <a:pt x="1733" y="9641"/>
                  </a:cubicBezTo>
                  <a:lnTo>
                    <a:pt x="4821" y="9641"/>
                  </a:lnTo>
                  <a:lnTo>
                    <a:pt x="4821" y="11027"/>
                  </a:lnTo>
                  <a:lnTo>
                    <a:pt x="379" y="11027"/>
                  </a:lnTo>
                  <a:cubicBezTo>
                    <a:pt x="158" y="11027"/>
                    <a:pt x="1" y="11184"/>
                    <a:pt x="1" y="11373"/>
                  </a:cubicBezTo>
                  <a:cubicBezTo>
                    <a:pt x="1" y="11562"/>
                    <a:pt x="158" y="11720"/>
                    <a:pt x="379" y="11720"/>
                  </a:cubicBezTo>
                  <a:lnTo>
                    <a:pt x="11342" y="11720"/>
                  </a:lnTo>
                  <a:cubicBezTo>
                    <a:pt x="11563" y="11720"/>
                    <a:pt x="11721" y="11562"/>
                    <a:pt x="11721" y="11373"/>
                  </a:cubicBezTo>
                  <a:cubicBezTo>
                    <a:pt x="11721" y="11184"/>
                    <a:pt x="11563" y="11027"/>
                    <a:pt x="11342" y="11027"/>
                  </a:cubicBezTo>
                  <a:lnTo>
                    <a:pt x="6869" y="11027"/>
                  </a:lnTo>
                  <a:lnTo>
                    <a:pt x="6869" y="9641"/>
                  </a:lnTo>
                  <a:lnTo>
                    <a:pt x="9988" y="9641"/>
                  </a:lnTo>
                  <a:cubicBezTo>
                    <a:pt x="10177" y="9641"/>
                    <a:pt x="10334" y="9483"/>
                    <a:pt x="10334" y="9294"/>
                  </a:cubicBezTo>
                  <a:cubicBezTo>
                    <a:pt x="10334" y="9074"/>
                    <a:pt x="10177" y="8916"/>
                    <a:pt x="9988" y="8916"/>
                  </a:cubicBezTo>
                  <a:lnTo>
                    <a:pt x="8948" y="8916"/>
                  </a:lnTo>
                  <a:lnTo>
                    <a:pt x="8948" y="8254"/>
                  </a:lnTo>
                  <a:lnTo>
                    <a:pt x="10681" y="8254"/>
                  </a:lnTo>
                  <a:cubicBezTo>
                    <a:pt x="11248" y="8254"/>
                    <a:pt x="11721" y="7782"/>
                    <a:pt x="11721" y="7246"/>
                  </a:cubicBezTo>
                  <a:lnTo>
                    <a:pt x="11721" y="2395"/>
                  </a:lnTo>
                  <a:cubicBezTo>
                    <a:pt x="11721" y="1827"/>
                    <a:pt x="11248" y="1355"/>
                    <a:pt x="10681" y="1355"/>
                  </a:cubicBezTo>
                  <a:lnTo>
                    <a:pt x="9673" y="1355"/>
                  </a:lnTo>
                  <a:lnTo>
                    <a:pt x="9673" y="693"/>
                  </a:lnTo>
                  <a:lnTo>
                    <a:pt x="10019" y="693"/>
                  </a:lnTo>
                  <a:cubicBezTo>
                    <a:pt x="10208" y="693"/>
                    <a:pt x="10366" y="536"/>
                    <a:pt x="10366" y="347"/>
                  </a:cubicBezTo>
                  <a:cubicBezTo>
                    <a:pt x="10366" y="158"/>
                    <a:pt x="10208" y="0"/>
                    <a:pt x="10019" y="0"/>
                  </a:cubicBezTo>
                  <a:lnTo>
                    <a:pt x="8633" y="0"/>
                  </a:lnTo>
                  <a:cubicBezTo>
                    <a:pt x="8444" y="0"/>
                    <a:pt x="8287" y="158"/>
                    <a:pt x="8287" y="347"/>
                  </a:cubicBezTo>
                  <a:cubicBezTo>
                    <a:pt x="8287" y="536"/>
                    <a:pt x="8444" y="693"/>
                    <a:pt x="8633" y="693"/>
                  </a:cubicBezTo>
                  <a:lnTo>
                    <a:pt x="8980" y="693"/>
                  </a:lnTo>
                  <a:lnTo>
                    <a:pt x="8980" y="1355"/>
                  </a:lnTo>
                  <a:lnTo>
                    <a:pt x="6207" y="1355"/>
                  </a:lnTo>
                  <a:lnTo>
                    <a:pt x="6207" y="693"/>
                  </a:lnTo>
                  <a:lnTo>
                    <a:pt x="6554" y="693"/>
                  </a:lnTo>
                  <a:cubicBezTo>
                    <a:pt x="6743" y="693"/>
                    <a:pt x="6900" y="536"/>
                    <a:pt x="6900" y="347"/>
                  </a:cubicBezTo>
                  <a:cubicBezTo>
                    <a:pt x="6900" y="158"/>
                    <a:pt x="6743" y="0"/>
                    <a:pt x="6554" y="0"/>
                  </a:cubicBezTo>
                  <a:lnTo>
                    <a:pt x="5168" y="0"/>
                  </a:lnTo>
                  <a:cubicBezTo>
                    <a:pt x="4978" y="0"/>
                    <a:pt x="4821" y="158"/>
                    <a:pt x="4821" y="347"/>
                  </a:cubicBezTo>
                  <a:cubicBezTo>
                    <a:pt x="4821" y="536"/>
                    <a:pt x="4978" y="693"/>
                    <a:pt x="5168" y="693"/>
                  </a:cubicBezTo>
                  <a:lnTo>
                    <a:pt x="5514" y="693"/>
                  </a:lnTo>
                  <a:lnTo>
                    <a:pt x="5514" y="1355"/>
                  </a:lnTo>
                  <a:lnTo>
                    <a:pt x="2773" y="1355"/>
                  </a:lnTo>
                  <a:lnTo>
                    <a:pt x="2773" y="693"/>
                  </a:lnTo>
                  <a:lnTo>
                    <a:pt x="3120" y="693"/>
                  </a:lnTo>
                  <a:cubicBezTo>
                    <a:pt x="3309" y="693"/>
                    <a:pt x="3466" y="536"/>
                    <a:pt x="3466" y="347"/>
                  </a:cubicBezTo>
                  <a:cubicBezTo>
                    <a:pt x="3466" y="158"/>
                    <a:pt x="3309" y="0"/>
                    <a:pt x="31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5" name="Google Shape;7885;p57"/>
            <p:cNvSpPr/>
            <p:nvPr/>
          </p:nvSpPr>
          <p:spPr>
            <a:xfrm>
              <a:off x="-4538825" y="2833475"/>
              <a:ext cx="86650" cy="104775"/>
            </a:xfrm>
            <a:custGeom>
              <a:avLst/>
              <a:gdLst/>
              <a:ahLst/>
              <a:cxnLst/>
              <a:rect l="l" t="t" r="r" b="b"/>
              <a:pathLst>
                <a:path w="3466" h="4191" extrusionOk="0">
                  <a:moveTo>
                    <a:pt x="2804" y="662"/>
                  </a:moveTo>
                  <a:lnTo>
                    <a:pt x="2804" y="3466"/>
                  </a:lnTo>
                  <a:lnTo>
                    <a:pt x="757" y="3466"/>
                  </a:lnTo>
                  <a:lnTo>
                    <a:pt x="757" y="662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3812"/>
                  </a:lnTo>
                  <a:cubicBezTo>
                    <a:pt x="0" y="4033"/>
                    <a:pt x="158" y="4190"/>
                    <a:pt x="347" y="4190"/>
                  </a:cubicBezTo>
                  <a:lnTo>
                    <a:pt x="3119" y="4190"/>
                  </a:lnTo>
                  <a:cubicBezTo>
                    <a:pt x="3308" y="4190"/>
                    <a:pt x="3466" y="4033"/>
                    <a:pt x="3466" y="3812"/>
                  </a:cubicBezTo>
                  <a:lnTo>
                    <a:pt x="3466" y="347"/>
                  </a:ln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6" name="Google Shape;7886;p57"/>
            <p:cNvSpPr/>
            <p:nvPr/>
          </p:nvSpPr>
          <p:spPr>
            <a:xfrm>
              <a:off x="-4435650" y="290277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36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7" name="Google Shape;7887;p57"/>
            <p:cNvSpPr/>
            <p:nvPr/>
          </p:nvSpPr>
          <p:spPr>
            <a:xfrm>
              <a:off x="-4435650" y="2867325"/>
              <a:ext cx="121325" cy="17350"/>
            </a:xfrm>
            <a:custGeom>
              <a:avLst/>
              <a:gdLst/>
              <a:ahLst/>
              <a:cxnLst/>
              <a:rect l="l" t="t" r="r" b="b"/>
              <a:pathLst>
                <a:path w="4853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32" y="568"/>
                    <a:pt x="158" y="694"/>
                    <a:pt x="347" y="694"/>
                  </a:cubicBezTo>
                  <a:lnTo>
                    <a:pt x="4506" y="694"/>
                  </a:lnTo>
                  <a:cubicBezTo>
                    <a:pt x="4695" y="694"/>
                    <a:pt x="4852" y="536"/>
                    <a:pt x="4852" y="347"/>
                  </a:cubicBezTo>
                  <a:cubicBezTo>
                    <a:pt x="4852" y="158"/>
                    <a:pt x="4695" y="1"/>
                    <a:pt x="45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88" name="Google Shape;7888;p57"/>
            <p:cNvSpPr/>
            <p:nvPr/>
          </p:nvSpPr>
          <p:spPr>
            <a:xfrm>
              <a:off x="-4435650" y="2833475"/>
              <a:ext cx="121325" cy="18125"/>
            </a:xfrm>
            <a:custGeom>
              <a:avLst/>
              <a:gdLst/>
              <a:ahLst/>
              <a:cxnLst/>
              <a:rect l="l" t="t" r="r" b="b"/>
              <a:pathLst>
                <a:path w="4853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67"/>
                    <a:pt x="158" y="725"/>
                    <a:pt x="347" y="725"/>
                  </a:cubicBezTo>
                  <a:lnTo>
                    <a:pt x="4506" y="725"/>
                  </a:lnTo>
                  <a:cubicBezTo>
                    <a:pt x="4695" y="725"/>
                    <a:pt x="4852" y="567"/>
                    <a:pt x="4852" y="347"/>
                  </a:cubicBezTo>
                  <a:cubicBezTo>
                    <a:pt x="4852" y="158"/>
                    <a:pt x="4695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89" name="Google Shape;7889;p57"/>
          <p:cNvGrpSpPr/>
          <p:nvPr/>
        </p:nvGrpSpPr>
        <p:grpSpPr>
          <a:xfrm>
            <a:off x="7450112" y="2174392"/>
            <a:ext cx="397696" cy="403440"/>
            <a:chOff x="-2777700" y="2049775"/>
            <a:chExt cx="287325" cy="291475"/>
          </a:xfrm>
        </p:grpSpPr>
        <p:sp>
          <p:nvSpPr>
            <p:cNvPr id="7890" name="Google Shape;7890;p57"/>
            <p:cNvSpPr/>
            <p:nvPr/>
          </p:nvSpPr>
          <p:spPr>
            <a:xfrm>
              <a:off x="-2777700" y="2049775"/>
              <a:ext cx="287325" cy="291475"/>
            </a:xfrm>
            <a:custGeom>
              <a:avLst/>
              <a:gdLst/>
              <a:ahLst/>
              <a:cxnLst/>
              <a:rect l="l" t="t" r="r" b="b"/>
              <a:pathLst>
                <a:path w="11493" h="11659" extrusionOk="0">
                  <a:moveTo>
                    <a:pt x="7121" y="662"/>
                  </a:moveTo>
                  <a:cubicBezTo>
                    <a:pt x="7341" y="662"/>
                    <a:pt x="7499" y="820"/>
                    <a:pt x="7499" y="1040"/>
                  </a:cubicBezTo>
                  <a:cubicBezTo>
                    <a:pt x="7499" y="1230"/>
                    <a:pt x="7341" y="1387"/>
                    <a:pt x="7121" y="1387"/>
                  </a:cubicBezTo>
                  <a:lnTo>
                    <a:pt x="4380" y="1387"/>
                  </a:lnTo>
                  <a:cubicBezTo>
                    <a:pt x="4191" y="1387"/>
                    <a:pt x="4033" y="1230"/>
                    <a:pt x="4033" y="1040"/>
                  </a:cubicBezTo>
                  <a:cubicBezTo>
                    <a:pt x="4033" y="820"/>
                    <a:pt x="4191" y="662"/>
                    <a:pt x="4380" y="662"/>
                  </a:cubicBezTo>
                  <a:close/>
                  <a:moveTo>
                    <a:pt x="6774" y="2049"/>
                  </a:moveTo>
                  <a:lnTo>
                    <a:pt x="6774" y="4285"/>
                  </a:lnTo>
                  <a:cubicBezTo>
                    <a:pt x="6774" y="4412"/>
                    <a:pt x="6774" y="4443"/>
                    <a:pt x="7499" y="5514"/>
                  </a:cubicBezTo>
                  <a:lnTo>
                    <a:pt x="3970" y="5514"/>
                  </a:lnTo>
                  <a:cubicBezTo>
                    <a:pt x="4758" y="4412"/>
                    <a:pt x="4726" y="4443"/>
                    <a:pt x="4726" y="4348"/>
                  </a:cubicBezTo>
                  <a:lnTo>
                    <a:pt x="4726" y="2049"/>
                  </a:lnTo>
                  <a:close/>
                  <a:moveTo>
                    <a:pt x="8003" y="6176"/>
                  </a:moveTo>
                  <a:cubicBezTo>
                    <a:pt x="8696" y="7215"/>
                    <a:pt x="9578" y="8507"/>
                    <a:pt x="10177" y="9389"/>
                  </a:cubicBezTo>
                  <a:cubicBezTo>
                    <a:pt x="10649" y="10082"/>
                    <a:pt x="10177" y="10996"/>
                    <a:pt x="9294" y="10996"/>
                  </a:cubicBezTo>
                  <a:lnTo>
                    <a:pt x="2206" y="10996"/>
                  </a:lnTo>
                  <a:cubicBezTo>
                    <a:pt x="1387" y="10996"/>
                    <a:pt x="914" y="10051"/>
                    <a:pt x="1387" y="9389"/>
                  </a:cubicBezTo>
                  <a:cubicBezTo>
                    <a:pt x="1859" y="8665"/>
                    <a:pt x="2804" y="7341"/>
                    <a:pt x="3561" y="6176"/>
                  </a:cubicBezTo>
                  <a:close/>
                  <a:moveTo>
                    <a:pt x="4380" y="1"/>
                  </a:moveTo>
                  <a:cubicBezTo>
                    <a:pt x="3813" y="1"/>
                    <a:pt x="3340" y="473"/>
                    <a:pt x="3340" y="1040"/>
                  </a:cubicBezTo>
                  <a:cubicBezTo>
                    <a:pt x="3340" y="1513"/>
                    <a:pt x="3655" y="1860"/>
                    <a:pt x="4065" y="2017"/>
                  </a:cubicBezTo>
                  <a:lnTo>
                    <a:pt x="4065" y="4222"/>
                  </a:lnTo>
                  <a:cubicBezTo>
                    <a:pt x="3718" y="4790"/>
                    <a:pt x="1198" y="8413"/>
                    <a:pt x="788" y="8980"/>
                  </a:cubicBezTo>
                  <a:cubicBezTo>
                    <a:pt x="1" y="10114"/>
                    <a:pt x="820" y="11658"/>
                    <a:pt x="2206" y="11658"/>
                  </a:cubicBezTo>
                  <a:lnTo>
                    <a:pt x="9294" y="11658"/>
                  </a:lnTo>
                  <a:cubicBezTo>
                    <a:pt x="9308" y="11658"/>
                    <a:pt x="9322" y="11658"/>
                    <a:pt x="9335" y="11658"/>
                  </a:cubicBezTo>
                  <a:cubicBezTo>
                    <a:pt x="10697" y="11658"/>
                    <a:pt x="11492" y="10103"/>
                    <a:pt x="10712" y="9011"/>
                  </a:cubicBezTo>
                  <a:cubicBezTo>
                    <a:pt x="10271" y="8444"/>
                    <a:pt x="7845" y="4853"/>
                    <a:pt x="7499" y="4254"/>
                  </a:cubicBezTo>
                  <a:lnTo>
                    <a:pt x="7499" y="1986"/>
                  </a:lnTo>
                  <a:cubicBezTo>
                    <a:pt x="7877" y="1828"/>
                    <a:pt x="8160" y="1450"/>
                    <a:pt x="8160" y="1040"/>
                  </a:cubicBezTo>
                  <a:cubicBezTo>
                    <a:pt x="8160" y="473"/>
                    <a:pt x="7688" y="1"/>
                    <a:pt x="712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1" name="Google Shape;7891;p57"/>
            <p:cNvSpPr/>
            <p:nvPr/>
          </p:nvSpPr>
          <p:spPr>
            <a:xfrm>
              <a:off x="-2694200" y="2221475"/>
              <a:ext cx="69325" cy="68550"/>
            </a:xfrm>
            <a:custGeom>
              <a:avLst/>
              <a:gdLst/>
              <a:ahLst/>
              <a:cxnLst/>
              <a:rect l="l" t="t" r="r" b="b"/>
              <a:pathLst>
                <a:path w="2773" h="2742" extrusionOk="0">
                  <a:moveTo>
                    <a:pt x="1386" y="694"/>
                  </a:moveTo>
                  <a:cubicBezTo>
                    <a:pt x="1733" y="694"/>
                    <a:pt x="2048" y="1009"/>
                    <a:pt x="2048" y="1356"/>
                  </a:cubicBezTo>
                  <a:cubicBezTo>
                    <a:pt x="2048" y="1765"/>
                    <a:pt x="1764" y="2049"/>
                    <a:pt x="1386" y="2049"/>
                  </a:cubicBezTo>
                  <a:cubicBezTo>
                    <a:pt x="1008" y="2049"/>
                    <a:pt x="725" y="1702"/>
                    <a:pt x="725" y="1356"/>
                  </a:cubicBezTo>
                  <a:cubicBezTo>
                    <a:pt x="725" y="978"/>
                    <a:pt x="1040" y="694"/>
                    <a:pt x="1386" y="694"/>
                  </a:cubicBezTo>
                  <a:close/>
                  <a:moveTo>
                    <a:pt x="1386" y="1"/>
                  </a:moveTo>
                  <a:cubicBezTo>
                    <a:pt x="630" y="1"/>
                    <a:pt x="0" y="631"/>
                    <a:pt x="0" y="1356"/>
                  </a:cubicBezTo>
                  <a:cubicBezTo>
                    <a:pt x="0" y="2112"/>
                    <a:pt x="630" y="2742"/>
                    <a:pt x="1386" y="2742"/>
                  </a:cubicBezTo>
                  <a:cubicBezTo>
                    <a:pt x="2142" y="2742"/>
                    <a:pt x="2772" y="2112"/>
                    <a:pt x="2772" y="1356"/>
                  </a:cubicBezTo>
                  <a:cubicBezTo>
                    <a:pt x="2772" y="631"/>
                    <a:pt x="2142" y="1"/>
                    <a:pt x="13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2" name="Google Shape;7892;p57"/>
            <p:cNvSpPr/>
            <p:nvPr/>
          </p:nvSpPr>
          <p:spPr>
            <a:xfrm>
              <a:off x="-2608350" y="22553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694"/>
                  </a:moveTo>
                  <a:cubicBezTo>
                    <a:pt x="1229" y="694"/>
                    <a:pt x="1386" y="851"/>
                    <a:pt x="1386" y="1040"/>
                  </a:cubicBezTo>
                  <a:cubicBezTo>
                    <a:pt x="1386" y="1229"/>
                    <a:pt x="1229" y="1387"/>
                    <a:pt x="1040" y="1387"/>
                  </a:cubicBezTo>
                  <a:cubicBezTo>
                    <a:pt x="819" y="1387"/>
                    <a:pt x="693" y="1229"/>
                    <a:pt x="693" y="1040"/>
                  </a:cubicBezTo>
                  <a:cubicBezTo>
                    <a:pt x="693" y="851"/>
                    <a:pt x="819" y="694"/>
                    <a:pt x="1040" y="694"/>
                  </a:cubicBezTo>
                  <a:close/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893" name="Google Shape;7893;p57"/>
          <p:cNvGrpSpPr/>
          <p:nvPr/>
        </p:nvGrpSpPr>
        <p:grpSpPr>
          <a:xfrm>
            <a:off x="7446735" y="2662541"/>
            <a:ext cx="404479" cy="403371"/>
            <a:chOff x="-2571737" y="2403625"/>
            <a:chExt cx="292225" cy="291425"/>
          </a:xfrm>
        </p:grpSpPr>
        <p:sp>
          <p:nvSpPr>
            <p:cNvPr id="7894" name="Google Shape;7894;p57"/>
            <p:cNvSpPr/>
            <p:nvPr/>
          </p:nvSpPr>
          <p:spPr>
            <a:xfrm>
              <a:off x="-2571737" y="2403625"/>
              <a:ext cx="292225" cy="291425"/>
            </a:xfrm>
            <a:custGeom>
              <a:avLst/>
              <a:gdLst/>
              <a:ahLst/>
              <a:cxnLst/>
              <a:rect l="l" t="t" r="r" b="b"/>
              <a:pathLst>
                <a:path w="11689" h="11657" extrusionOk="0">
                  <a:moveTo>
                    <a:pt x="9547" y="725"/>
                  </a:moveTo>
                  <a:cubicBezTo>
                    <a:pt x="9704" y="725"/>
                    <a:pt x="9830" y="788"/>
                    <a:pt x="9893" y="914"/>
                  </a:cubicBezTo>
                  <a:lnTo>
                    <a:pt x="10681" y="2772"/>
                  </a:lnTo>
                  <a:lnTo>
                    <a:pt x="1135" y="2772"/>
                  </a:lnTo>
                  <a:lnTo>
                    <a:pt x="1891" y="914"/>
                  </a:lnTo>
                  <a:cubicBezTo>
                    <a:pt x="1922" y="788"/>
                    <a:pt x="2080" y="725"/>
                    <a:pt x="2206" y="725"/>
                  </a:cubicBezTo>
                  <a:close/>
                  <a:moveTo>
                    <a:pt x="10649" y="3403"/>
                  </a:moveTo>
                  <a:cubicBezTo>
                    <a:pt x="10870" y="3403"/>
                    <a:pt x="11027" y="3560"/>
                    <a:pt x="11027" y="3749"/>
                  </a:cubicBezTo>
                  <a:lnTo>
                    <a:pt x="11027" y="5167"/>
                  </a:lnTo>
                  <a:cubicBezTo>
                    <a:pt x="11027" y="5356"/>
                    <a:pt x="10870" y="5513"/>
                    <a:pt x="10649" y="5513"/>
                  </a:cubicBezTo>
                  <a:lnTo>
                    <a:pt x="1040" y="5513"/>
                  </a:lnTo>
                  <a:cubicBezTo>
                    <a:pt x="851" y="5513"/>
                    <a:pt x="694" y="5356"/>
                    <a:pt x="694" y="5167"/>
                  </a:cubicBezTo>
                  <a:lnTo>
                    <a:pt x="694" y="3749"/>
                  </a:lnTo>
                  <a:cubicBezTo>
                    <a:pt x="694" y="3560"/>
                    <a:pt x="851" y="3403"/>
                    <a:pt x="1040" y="3403"/>
                  </a:cubicBezTo>
                  <a:close/>
                  <a:moveTo>
                    <a:pt x="10681" y="6206"/>
                  </a:moveTo>
                  <a:cubicBezTo>
                    <a:pt x="10870" y="6238"/>
                    <a:pt x="11027" y="6364"/>
                    <a:pt x="11027" y="6553"/>
                  </a:cubicBezTo>
                  <a:lnTo>
                    <a:pt x="11027" y="7939"/>
                  </a:lnTo>
                  <a:cubicBezTo>
                    <a:pt x="11027" y="8128"/>
                    <a:pt x="10870" y="8286"/>
                    <a:pt x="10681" y="8286"/>
                  </a:cubicBezTo>
                  <a:lnTo>
                    <a:pt x="1072" y="8286"/>
                  </a:lnTo>
                  <a:cubicBezTo>
                    <a:pt x="851" y="8286"/>
                    <a:pt x="694" y="8128"/>
                    <a:pt x="694" y="7939"/>
                  </a:cubicBezTo>
                  <a:lnTo>
                    <a:pt x="694" y="6553"/>
                  </a:lnTo>
                  <a:cubicBezTo>
                    <a:pt x="694" y="6364"/>
                    <a:pt x="851" y="6206"/>
                    <a:pt x="1072" y="6206"/>
                  </a:cubicBezTo>
                  <a:close/>
                  <a:moveTo>
                    <a:pt x="10681" y="8947"/>
                  </a:moveTo>
                  <a:cubicBezTo>
                    <a:pt x="10870" y="8947"/>
                    <a:pt x="11027" y="9105"/>
                    <a:pt x="11027" y="9294"/>
                  </a:cubicBezTo>
                  <a:lnTo>
                    <a:pt x="11027" y="10680"/>
                  </a:lnTo>
                  <a:cubicBezTo>
                    <a:pt x="11027" y="10869"/>
                    <a:pt x="10870" y="11027"/>
                    <a:pt x="10681" y="11027"/>
                  </a:cubicBezTo>
                  <a:lnTo>
                    <a:pt x="1072" y="11027"/>
                  </a:lnTo>
                  <a:cubicBezTo>
                    <a:pt x="851" y="11027"/>
                    <a:pt x="694" y="10869"/>
                    <a:pt x="694" y="10680"/>
                  </a:cubicBezTo>
                  <a:lnTo>
                    <a:pt x="694" y="9294"/>
                  </a:lnTo>
                  <a:cubicBezTo>
                    <a:pt x="694" y="9105"/>
                    <a:pt x="851" y="8947"/>
                    <a:pt x="1072" y="8947"/>
                  </a:cubicBezTo>
                  <a:close/>
                  <a:moveTo>
                    <a:pt x="2174" y="0"/>
                  </a:moveTo>
                  <a:cubicBezTo>
                    <a:pt x="1733" y="0"/>
                    <a:pt x="1387" y="252"/>
                    <a:pt x="1229" y="630"/>
                  </a:cubicBezTo>
                  <a:lnTo>
                    <a:pt x="64" y="3403"/>
                  </a:lnTo>
                  <a:cubicBezTo>
                    <a:pt x="32" y="3529"/>
                    <a:pt x="0" y="3686"/>
                    <a:pt x="0" y="3781"/>
                  </a:cubicBezTo>
                  <a:lnTo>
                    <a:pt x="0" y="5198"/>
                  </a:lnTo>
                  <a:cubicBezTo>
                    <a:pt x="0" y="5482"/>
                    <a:pt x="127" y="5734"/>
                    <a:pt x="284" y="5860"/>
                  </a:cubicBezTo>
                  <a:cubicBezTo>
                    <a:pt x="127" y="6080"/>
                    <a:pt x="0" y="6301"/>
                    <a:pt x="0" y="6553"/>
                  </a:cubicBezTo>
                  <a:lnTo>
                    <a:pt x="0" y="7908"/>
                  </a:lnTo>
                  <a:cubicBezTo>
                    <a:pt x="0" y="8191"/>
                    <a:pt x="127" y="8443"/>
                    <a:pt x="284" y="8601"/>
                  </a:cubicBezTo>
                  <a:cubicBezTo>
                    <a:pt x="127" y="8790"/>
                    <a:pt x="0" y="9010"/>
                    <a:pt x="0" y="9262"/>
                  </a:cubicBezTo>
                  <a:lnTo>
                    <a:pt x="0" y="10649"/>
                  </a:lnTo>
                  <a:cubicBezTo>
                    <a:pt x="0" y="11184"/>
                    <a:pt x="473" y="11657"/>
                    <a:pt x="1009" y="11657"/>
                  </a:cubicBezTo>
                  <a:lnTo>
                    <a:pt x="10618" y="11657"/>
                  </a:lnTo>
                  <a:cubicBezTo>
                    <a:pt x="11185" y="11657"/>
                    <a:pt x="11657" y="11184"/>
                    <a:pt x="11657" y="10649"/>
                  </a:cubicBezTo>
                  <a:lnTo>
                    <a:pt x="11657" y="9262"/>
                  </a:lnTo>
                  <a:cubicBezTo>
                    <a:pt x="11657" y="8979"/>
                    <a:pt x="11531" y="8758"/>
                    <a:pt x="11374" y="8601"/>
                  </a:cubicBezTo>
                  <a:cubicBezTo>
                    <a:pt x="11531" y="8380"/>
                    <a:pt x="11657" y="8160"/>
                    <a:pt x="11657" y="7908"/>
                  </a:cubicBezTo>
                  <a:lnTo>
                    <a:pt x="11657" y="6553"/>
                  </a:lnTo>
                  <a:cubicBezTo>
                    <a:pt x="11657" y="6269"/>
                    <a:pt x="11531" y="6017"/>
                    <a:pt x="11374" y="5860"/>
                  </a:cubicBezTo>
                  <a:cubicBezTo>
                    <a:pt x="11531" y="5671"/>
                    <a:pt x="11657" y="5450"/>
                    <a:pt x="11657" y="5198"/>
                  </a:cubicBezTo>
                  <a:lnTo>
                    <a:pt x="11657" y="3781"/>
                  </a:lnTo>
                  <a:lnTo>
                    <a:pt x="11689" y="3781"/>
                  </a:lnTo>
                  <a:cubicBezTo>
                    <a:pt x="11689" y="3686"/>
                    <a:pt x="11657" y="3529"/>
                    <a:pt x="11594" y="3403"/>
                  </a:cubicBezTo>
                  <a:lnTo>
                    <a:pt x="10460" y="630"/>
                  </a:lnTo>
                  <a:cubicBezTo>
                    <a:pt x="10303" y="252"/>
                    <a:pt x="9925" y="0"/>
                    <a:pt x="9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5" name="Google Shape;7895;p57"/>
            <p:cNvSpPr/>
            <p:nvPr/>
          </p:nvSpPr>
          <p:spPr>
            <a:xfrm>
              <a:off x="-2485967" y="2649150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lnTo>
                    <a:pt x="6585" y="726"/>
                  </a:lnTo>
                  <a:cubicBezTo>
                    <a:pt x="6774" y="726"/>
                    <a:pt x="6931" y="568"/>
                    <a:pt x="6931" y="379"/>
                  </a:cubicBezTo>
                  <a:cubicBezTo>
                    <a:pt x="6931" y="159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6" name="Google Shape;7896;p57"/>
            <p:cNvSpPr/>
            <p:nvPr/>
          </p:nvSpPr>
          <p:spPr>
            <a:xfrm>
              <a:off x="-2485967" y="2511325"/>
              <a:ext cx="173300" cy="18150"/>
            </a:xfrm>
            <a:custGeom>
              <a:avLst/>
              <a:gdLst/>
              <a:ahLst/>
              <a:cxnLst/>
              <a:rect l="l" t="t" r="r" b="b"/>
              <a:pathLst>
                <a:path w="6932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6585" y="725"/>
                  </a:lnTo>
                  <a:cubicBezTo>
                    <a:pt x="6774" y="725"/>
                    <a:pt x="6931" y="568"/>
                    <a:pt x="6931" y="379"/>
                  </a:cubicBezTo>
                  <a:cubicBezTo>
                    <a:pt x="6931" y="158"/>
                    <a:pt x="6774" y="1"/>
                    <a:pt x="6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7" name="Google Shape;7897;p57"/>
            <p:cNvSpPr/>
            <p:nvPr/>
          </p:nvSpPr>
          <p:spPr>
            <a:xfrm>
              <a:off x="-2540185" y="2511325"/>
              <a:ext cx="18125" cy="18925"/>
            </a:xfrm>
            <a:custGeom>
              <a:avLst/>
              <a:gdLst/>
              <a:ahLst/>
              <a:cxnLst/>
              <a:rect l="l" t="t" r="r" b="b"/>
              <a:pathLst>
                <a:path w="725" h="757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57"/>
                    <a:pt x="378" y="757"/>
                  </a:cubicBezTo>
                  <a:cubicBezTo>
                    <a:pt x="567" y="757"/>
                    <a:pt x="725" y="568"/>
                    <a:pt x="725" y="379"/>
                  </a:cubicBezTo>
                  <a:cubicBezTo>
                    <a:pt x="725" y="158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8" name="Google Shape;7898;p57"/>
            <p:cNvSpPr/>
            <p:nvPr/>
          </p:nvSpPr>
          <p:spPr>
            <a:xfrm>
              <a:off x="-2485579" y="2580625"/>
              <a:ext cx="172525" cy="17350"/>
            </a:xfrm>
            <a:custGeom>
              <a:avLst/>
              <a:gdLst/>
              <a:ahLst/>
              <a:cxnLst/>
              <a:rect l="l" t="t" r="r" b="b"/>
              <a:pathLst>
                <a:path w="6901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32" y="536"/>
                    <a:pt x="158" y="693"/>
                    <a:pt x="347" y="693"/>
                  </a:cubicBezTo>
                  <a:lnTo>
                    <a:pt x="6554" y="693"/>
                  </a:lnTo>
                  <a:cubicBezTo>
                    <a:pt x="6774" y="693"/>
                    <a:pt x="6900" y="536"/>
                    <a:pt x="6900" y="347"/>
                  </a:cubicBezTo>
                  <a:cubicBezTo>
                    <a:pt x="6900" y="158"/>
                    <a:pt x="6774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899" name="Google Shape;7899;p57"/>
            <p:cNvSpPr/>
            <p:nvPr/>
          </p:nvSpPr>
          <p:spPr>
            <a:xfrm>
              <a:off x="-2540185" y="2580625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78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0" name="Google Shape;7900;p57"/>
            <p:cNvSpPr/>
            <p:nvPr/>
          </p:nvSpPr>
          <p:spPr>
            <a:xfrm>
              <a:off x="-2540185" y="264915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1"/>
                  </a:moveTo>
                  <a:cubicBezTo>
                    <a:pt x="158" y="1"/>
                    <a:pt x="0" y="159"/>
                    <a:pt x="0" y="379"/>
                  </a:cubicBezTo>
                  <a:cubicBezTo>
                    <a:pt x="0" y="568"/>
                    <a:pt x="158" y="726"/>
                    <a:pt x="378" y="726"/>
                  </a:cubicBezTo>
                  <a:cubicBezTo>
                    <a:pt x="567" y="726"/>
                    <a:pt x="725" y="568"/>
                    <a:pt x="725" y="379"/>
                  </a:cubicBezTo>
                  <a:cubicBezTo>
                    <a:pt x="725" y="159"/>
                    <a:pt x="567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1" name="Google Shape;7901;p57"/>
          <p:cNvGrpSpPr/>
          <p:nvPr/>
        </p:nvGrpSpPr>
        <p:grpSpPr>
          <a:xfrm>
            <a:off x="7458174" y="3162109"/>
            <a:ext cx="404479" cy="402299"/>
            <a:chOff x="-2571737" y="2764550"/>
            <a:chExt cx="292225" cy="290650"/>
          </a:xfrm>
        </p:grpSpPr>
        <p:sp>
          <p:nvSpPr>
            <p:cNvPr id="7902" name="Google Shape;7902;p57"/>
            <p:cNvSpPr/>
            <p:nvPr/>
          </p:nvSpPr>
          <p:spPr>
            <a:xfrm>
              <a:off x="-2496085" y="300910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27" y="1"/>
                    <a:pt x="0" y="158"/>
                    <a:pt x="0" y="347"/>
                  </a:cubicBezTo>
                  <a:cubicBezTo>
                    <a:pt x="0" y="536"/>
                    <a:pt x="127" y="694"/>
                    <a:pt x="347" y="694"/>
                  </a:cubicBezTo>
                  <a:cubicBezTo>
                    <a:pt x="536" y="694"/>
                    <a:pt x="694" y="536"/>
                    <a:pt x="694" y="347"/>
                  </a:cubicBezTo>
                  <a:cubicBezTo>
                    <a:pt x="662" y="158"/>
                    <a:pt x="505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3" name="Google Shape;7903;p57"/>
            <p:cNvSpPr/>
            <p:nvPr/>
          </p:nvSpPr>
          <p:spPr>
            <a:xfrm>
              <a:off x="-2398548" y="2800375"/>
              <a:ext cx="52000" cy="120525"/>
            </a:xfrm>
            <a:custGeom>
              <a:avLst/>
              <a:gdLst/>
              <a:ahLst/>
              <a:cxnLst/>
              <a:rect l="l" t="t" r="r" b="b"/>
              <a:pathLst>
                <a:path w="2080" h="4821" extrusionOk="0">
                  <a:moveTo>
                    <a:pt x="1008" y="0"/>
                  </a:moveTo>
                  <a:cubicBezTo>
                    <a:pt x="819" y="0"/>
                    <a:pt x="662" y="158"/>
                    <a:pt x="662" y="378"/>
                  </a:cubicBezTo>
                  <a:lnTo>
                    <a:pt x="662" y="757"/>
                  </a:lnTo>
                  <a:cubicBezTo>
                    <a:pt x="252" y="914"/>
                    <a:pt x="0" y="1261"/>
                    <a:pt x="0" y="1733"/>
                  </a:cubicBezTo>
                  <a:cubicBezTo>
                    <a:pt x="0" y="2300"/>
                    <a:pt x="473" y="2773"/>
                    <a:pt x="1008" y="2773"/>
                  </a:cubicBezTo>
                  <a:cubicBezTo>
                    <a:pt x="1323" y="2773"/>
                    <a:pt x="1481" y="3119"/>
                    <a:pt x="1260" y="3371"/>
                  </a:cubicBezTo>
                  <a:cubicBezTo>
                    <a:pt x="1197" y="3419"/>
                    <a:pt x="1103" y="3442"/>
                    <a:pt x="1012" y="3442"/>
                  </a:cubicBezTo>
                  <a:cubicBezTo>
                    <a:pt x="922" y="3442"/>
                    <a:pt x="835" y="3419"/>
                    <a:pt x="788" y="3371"/>
                  </a:cubicBezTo>
                  <a:cubicBezTo>
                    <a:pt x="725" y="3308"/>
                    <a:pt x="630" y="3277"/>
                    <a:pt x="540" y="3277"/>
                  </a:cubicBezTo>
                  <a:cubicBezTo>
                    <a:pt x="449" y="3277"/>
                    <a:pt x="362" y="3308"/>
                    <a:pt x="315" y="3371"/>
                  </a:cubicBezTo>
                  <a:cubicBezTo>
                    <a:pt x="189" y="3466"/>
                    <a:pt x="189" y="3718"/>
                    <a:pt x="315" y="3844"/>
                  </a:cubicBezTo>
                  <a:cubicBezTo>
                    <a:pt x="410" y="3939"/>
                    <a:pt x="536" y="4033"/>
                    <a:pt x="693" y="4065"/>
                  </a:cubicBezTo>
                  <a:lnTo>
                    <a:pt x="693" y="4474"/>
                  </a:lnTo>
                  <a:cubicBezTo>
                    <a:pt x="693" y="4663"/>
                    <a:pt x="851" y="4821"/>
                    <a:pt x="1040" y="4821"/>
                  </a:cubicBezTo>
                  <a:cubicBezTo>
                    <a:pt x="1260" y="4821"/>
                    <a:pt x="1418" y="4663"/>
                    <a:pt x="1418" y="4474"/>
                  </a:cubicBezTo>
                  <a:lnTo>
                    <a:pt x="1418" y="4065"/>
                  </a:lnTo>
                  <a:cubicBezTo>
                    <a:pt x="1796" y="3907"/>
                    <a:pt x="2079" y="3560"/>
                    <a:pt x="2079" y="3088"/>
                  </a:cubicBezTo>
                  <a:cubicBezTo>
                    <a:pt x="2079" y="2521"/>
                    <a:pt x="1607" y="2048"/>
                    <a:pt x="1040" y="2048"/>
                  </a:cubicBezTo>
                  <a:cubicBezTo>
                    <a:pt x="851" y="2048"/>
                    <a:pt x="693" y="1891"/>
                    <a:pt x="693" y="1702"/>
                  </a:cubicBezTo>
                  <a:cubicBezTo>
                    <a:pt x="693" y="1495"/>
                    <a:pt x="842" y="1356"/>
                    <a:pt x="1016" y="1356"/>
                  </a:cubicBezTo>
                  <a:cubicBezTo>
                    <a:pt x="1107" y="1356"/>
                    <a:pt x="1205" y="1394"/>
                    <a:pt x="1292" y="1481"/>
                  </a:cubicBezTo>
                  <a:cubicBezTo>
                    <a:pt x="1355" y="1528"/>
                    <a:pt x="1441" y="1552"/>
                    <a:pt x="1528" y="1552"/>
                  </a:cubicBezTo>
                  <a:cubicBezTo>
                    <a:pt x="1615" y="1552"/>
                    <a:pt x="1701" y="1528"/>
                    <a:pt x="1764" y="1481"/>
                  </a:cubicBezTo>
                  <a:cubicBezTo>
                    <a:pt x="1859" y="1355"/>
                    <a:pt x="1859" y="1103"/>
                    <a:pt x="1764" y="1009"/>
                  </a:cubicBezTo>
                  <a:cubicBezTo>
                    <a:pt x="1638" y="883"/>
                    <a:pt x="1512" y="788"/>
                    <a:pt x="1355" y="757"/>
                  </a:cubicBezTo>
                  <a:lnTo>
                    <a:pt x="1355" y="378"/>
                  </a:lnTo>
                  <a:cubicBezTo>
                    <a:pt x="1355" y="158"/>
                    <a:pt x="1197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4" name="Google Shape;7904;p57"/>
            <p:cNvSpPr/>
            <p:nvPr/>
          </p:nvSpPr>
          <p:spPr>
            <a:xfrm>
              <a:off x="-2571737" y="2764550"/>
              <a:ext cx="292225" cy="290650"/>
            </a:xfrm>
            <a:custGeom>
              <a:avLst/>
              <a:gdLst/>
              <a:ahLst/>
              <a:cxnLst/>
              <a:rect l="l" t="t" r="r" b="b"/>
              <a:pathLst>
                <a:path w="11689" h="11626" extrusionOk="0">
                  <a:moveTo>
                    <a:pt x="5009" y="1355"/>
                  </a:moveTo>
                  <a:cubicBezTo>
                    <a:pt x="4789" y="1576"/>
                    <a:pt x="4694" y="1796"/>
                    <a:pt x="4537" y="2049"/>
                  </a:cubicBezTo>
                  <a:lnTo>
                    <a:pt x="662" y="2049"/>
                  </a:lnTo>
                  <a:lnTo>
                    <a:pt x="662" y="1670"/>
                  </a:lnTo>
                  <a:cubicBezTo>
                    <a:pt x="662" y="1513"/>
                    <a:pt x="819" y="1355"/>
                    <a:pt x="1008" y="1355"/>
                  </a:cubicBezTo>
                  <a:close/>
                  <a:moveTo>
                    <a:pt x="7908" y="694"/>
                  </a:moveTo>
                  <a:cubicBezTo>
                    <a:pt x="9609" y="694"/>
                    <a:pt x="10995" y="2080"/>
                    <a:pt x="10995" y="3781"/>
                  </a:cubicBezTo>
                  <a:cubicBezTo>
                    <a:pt x="10995" y="5451"/>
                    <a:pt x="9609" y="6837"/>
                    <a:pt x="7908" y="6837"/>
                  </a:cubicBezTo>
                  <a:cubicBezTo>
                    <a:pt x="7309" y="6837"/>
                    <a:pt x="6679" y="6680"/>
                    <a:pt x="6206" y="6365"/>
                  </a:cubicBezTo>
                  <a:cubicBezTo>
                    <a:pt x="6162" y="6342"/>
                    <a:pt x="6086" y="6320"/>
                    <a:pt x="6023" y="6320"/>
                  </a:cubicBezTo>
                  <a:cubicBezTo>
                    <a:pt x="5997" y="6320"/>
                    <a:pt x="5973" y="6324"/>
                    <a:pt x="5954" y="6333"/>
                  </a:cubicBezTo>
                  <a:cubicBezTo>
                    <a:pt x="5671" y="6396"/>
                    <a:pt x="5324" y="6522"/>
                    <a:pt x="5009" y="6648"/>
                  </a:cubicBezTo>
                  <a:lnTo>
                    <a:pt x="5324" y="5703"/>
                  </a:lnTo>
                  <a:cubicBezTo>
                    <a:pt x="5356" y="5609"/>
                    <a:pt x="5324" y="5514"/>
                    <a:pt x="5261" y="5420"/>
                  </a:cubicBezTo>
                  <a:cubicBezTo>
                    <a:pt x="4946" y="4947"/>
                    <a:pt x="4789" y="4348"/>
                    <a:pt x="4789" y="3781"/>
                  </a:cubicBezTo>
                  <a:cubicBezTo>
                    <a:pt x="4789" y="2080"/>
                    <a:pt x="6238" y="694"/>
                    <a:pt x="7908" y="694"/>
                  </a:cubicBezTo>
                  <a:close/>
                  <a:moveTo>
                    <a:pt x="4253" y="2710"/>
                  </a:moveTo>
                  <a:cubicBezTo>
                    <a:pt x="4190" y="3025"/>
                    <a:pt x="4096" y="3372"/>
                    <a:pt x="4096" y="3718"/>
                  </a:cubicBezTo>
                  <a:cubicBezTo>
                    <a:pt x="4096" y="4411"/>
                    <a:pt x="4253" y="5041"/>
                    <a:pt x="4600" y="5609"/>
                  </a:cubicBezTo>
                  <a:lnTo>
                    <a:pt x="4127" y="7089"/>
                  </a:lnTo>
                  <a:cubicBezTo>
                    <a:pt x="4096" y="7184"/>
                    <a:pt x="4127" y="7341"/>
                    <a:pt x="4222" y="7436"/>
                  </a:cubicBezTo>
                  <a:cubicBezTo>
                    <a:pt x="4266" y="7480"/>
                    <a:pt x="4358" y="7525"/>
                    <a:pt x="4453" y="7525"/>
                  </a:cubicBezTo>
                  <a:cubicBezTo>
                    <a:pt x="4492" y="7525"/>
                    <a:pt x="4531" y="7517"/>
                    <a:pt x="4568" y="7499"/>
                  </a:cubicBezTo>
                  <a:cubicBezTo>
                    <a:pt x="4568" y="7499"/>
                    <a:pt x="5387" y="7247"/>
                    <a:pt x="6017" y="7026"/>
                  </a:cubicBezTo>
                  <a:cubicBezTo>
                    <a:pt x="6080" y="7089"/>
                    <a:pt x="6143" y="7089"/>
                    <a:pt x="6175" y="7121"/>
                  </a:cubicBezTo>
                  <a:lnTo>
                    <a:pt x="6175" y="8223"/>
                  </a:lnTo>
                  <a:lnTo>
                    <a:pt x="662" y="8223"/>
                  </a:lnTo>
                  <a:lnTo>
                    <a:pt x="662" y="2710"/>
                  </a:lnTo>
                  <a:close/>
                  <a:moveTo>
                    <a:pt x="6112" y="8885"/>
                  </a:moveTo>
                  <a:lnTo>
                    <a:pt x="6112" y="10618"/>
                  </a:lnTo>
                  <a:cubicBezTo>
                    <a:pt x="6143" y="10807"/>
                    <a:pt x="5986" y="10964"/>
                    <a:pt x="5797" y="10964"/>
                  </a:cubicBezTo>
                  <a:lnTo>
                    <a:pt x="977" y="10964"/>
                  </a:lnTo>
                  <a:cubicBezTo>
                    <a:pt x="788" y="10964"/>
                    <a:pt x="630" y="10807"/>
                    <a:pt x="630" y="10618"/>
                  </a:cubicBezTo>
                  <a:lnTo>
                    <a:pt x="630" y="8885"/>
                  </a:lnTo>
                  <a:close/>
                  <a:moveTo>
                    <a:pt x="7908" y="1"/>
                  </a:moveTo>
                  <a:cubicBezTo>
                    <a:pt x="7120" y="1"/>
                    <a:pt x="6364" y="221"/>
                    <a:pt x="5734" y="662"/>
                  </a:cubicBezTo>
                  <a:lnTo>
                    <a:pt x="1008" y="662"/>
                  </a:lnTo>
                  <a:cubicBezTo>
                    <a:pt x="473" y="662"/>
                    <a:pt x="0" y="1135"/>
                    <a:pt x="0" y="1670"/>
                  </a:cubicBezTo>
                  <a:lnTo>
                    <a:pt x="0" y="10618"/>
                  </a:lnTo>
                  <a:cubicBezTo>
                    <a:pt x="0" y="11153"/>
                    <a:pt x="473" y="11626"/>
                    <a:pt x="1008" y="11626"/>
                  </a:cubicBezTo>
                  <a:lnTo>
                    <a:pt x="5828" y="11626"/>
                  </a:lnTo>
                  <a:cubicBezTo>
                    <a:pt x="6364" y="11626"/>
                    <a:pt x="6837" y="11153"/>
                    <a:pt x="6837" y="10618"/>
                  </a:cubicBezTo>
                  <a:lnTo>
                    <a:pt x="6837" y="7341"/>
                  </a:lnTo>
                  <a:cubicBezTo>
                    <a:pt x="7215" y="7436"/>
                    <a:pt x="7561" y="7499"/>
                    <a:pt x="7908" y="7499"/>
                  </a:cubicBezTo>
                  <a:cubicBezTo>
                    <a:pt x="9987" y="7499"/>
                    <a:pt x="11688" y="5798"/>
                    <a:pt x="11688" y="3718"/>
                  </a:cubicBezTo>
                  <a:cubicBezTo>
                    <a:pt x="11657" y="1670"/>
                    <a:pt x="9956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05" name="Google Shape;7905;p57"/>
          <p:cNvGrpSpPr/>
          <p:nvPr/>
        </p:nvGrpSpPr>
        <p:grpSpPr>
          <a:xfrm>
            <a:off x="9527215" y="2661051"/>
            <a:ext cx="404479" cy="406347"/>
            <a:chOff x="-1333975" y="2365850"/>
            <a:chExt cx="292225" cy="293575"/>
          </a:xfrm>
        </p:grpSpPr>
        <p:sp>
          <p:nvSpPr>
            <p:cNvPr id="7906" name="Google Shape;7906;p57"/>
            <p:cNvSpPr/>
            <p:nvPr/>
          </p:nvSpPr>
          <p:spPr>
            <a:xfrm>
              <a:off x="-1285150" y="2365850"/>
              <a:ext cx="191225" cy="293575"/>
            </a:xfrm>
            <a:custGeom>
              <a:avLst/>
              <a:gdLst/>
              <a:ahLst/>
              <a:cxnLst/>
              <a:rect l="l" t="t" r="r" b="b"/>
              <a:pathLst>
                <a:path w="7649" h="11743" extrusionOk="0">
                  <a:moveTo>
                    <a:pt x="3813" y="684"/>
                  </a:moveTo>
                  <a:cubicBezTo>
                    <a:pt x="5545" y="684"/>
                    <a:pt x="6900" y="2039"/>
                    <a:pt x="6900" y="3740"/>
                  </a:cubicBezTo>
                  <a:cubicBezTo>
                    <a:pt x="6931" y="4780"/>
                    <a:pt x="6553" y="5347"/>
                    <a:pt x="6270" y="5788"/>
                  </a:cubicBezTo>
                  <a:cubicBezTo>
                    <a:pt x="5797" y="6544"/>
                    <a:pt x="5608" y="6922"/>
                    <a:pt x="5608" y="7930"/>
                  </a:cubicBezTo>
                  <a:cubicBezTo>
                    <a:pt x="5608" y="8119"/>
                    <a:pt x="5451" y="8277"/>
                    <a:pt x="5230" y="8277"/>
                  </a:cubicBezTo>
                  <a:lnTo>
                    <a:pt x="2489" y="8277"/>
                  </a:lnTo>
                  <a:cubicBezTo>
                    <a:pt x="2300" y="8277"/>
                    <a:pt x="2143" y="8119"/>
                    <a:pt x="2143" y="7930"/>
                  </a:cubicBezTo>
                  <a:cubicBezTo>
                    <a:pt x="2143" y="6922"/>
                    <a:pt x="1922" y="6576"/>
                    <a:pt x="1450" y="5820"/>
                  </a:cubicBezTo>
                  <a:cubicBezTo>
                    <a:pt x="1198" y="5347"/>
                    <a:pt x="567" y="4528"/>
                    <a:pt x="788" y="3205"/>
                  </a:cubicBezTo>
                  <a:cubicBezTo>
                    <a:pt x="1040" y="1819"/>
                    <a:pt x="2237" y="684"/>
                    <a:pt x="3813" y="684"/>
                  </a:cubicBezTo>
                  <a:close/>
                  <a:moveTo>
                    <a:pt x="4852" y="8907"/>
                  </a:moveTo>
                  <a:lnTo>
                    <a:pt x="4852" y="9569"/>
                  </a:lnTo>
                  <a:lnTo>
                    <a:pt x="4506" y="9569"/>
                  </a:lnTo>
                  <a:cubicBezTo>
                    <a:pt x="4285" y="9569"/>
                    <a:pt x="4128" y="9726"/>
                    <a:pt x="4128" y="9915"/>
                  </a:cubicBezTo>
                  <a:cubicBezTo>
                    <a:pt x="4128" y="10136"/>
                    <a:pt x="4285" y="10293"/>
                    <a:pt x="4506" y="10293"/>
                  </a:cubicBezTo>
                  <a:lnTo>
                    <a:pt x="4852" y="10293"/>
                  </a:lnTo>
                  <a:lnTo>
                    <a:pt x="4852" y="10640"/>
                  </a:lnTo>
                  <a:cubicBezTo>
                    <a:pt x="4884" y="10829"/>
                    <a:pt x="4726" y="10986"/>
                    <a:pt x="4537" y="10986"/>
                  </a:cubicBezTo>
                  <a:lnTo>
                    <a:pt x="3151" y="10986"/>
                  </a:lnTo>
                  <a:cubicBezTo>
                    <a:pt x="2962" y="10986"/>
                    <a:pt x="2804" y="10829"/>
                    <a:pt x="2804" y="10640"/>
                  </a:cubicBezTo>
                  <a:lnTo>
                    <a:pt x="2804" y="10293"/>
                  </a:lnTo>
                  <a:lnTo>
                    <a:pt x="3151" y="10293"/>
                  </a:lnTo>
                  <a:cubicBezTo>
                    <a:pt x="3371" y="10293"/>
                    <a:pt x="3529" y="10136"/>
                    <a:pt x="3529" y="9915"/>
                  </a:cubicBezTo>
                  <a:cubicBezTo>
                    <a:pt x="3529" y="9726"/>
                    <a:pt x="3371" y="9569"/>
                    <a:pt x="3151" y="9569"/>
                  </a:cubicBezTo>
                  <a:lnTo>
                    <a:pt x="2804" y="9569"/>
                  </a:lnTo>
                  <a:lnTo>
                    <a:pt x="2804" y="8907"/>
                  </a:lnTo>
                  <a:close/>
                  <a:moveTo>
                    <a:pt x="3897" y="1"/>
                  </a:moveTo>
                  <a:cubicBezTo>
                    <a:pt x="3632" y="1"/>
                    <a:pt x="3361" y="28"/>
                    <a:pt x="3088" y="86"/>
                  </a:cubicBezTo>
                  <a:cubicBezTo>
                    <a:pt x="1607" y="401"/>
                    <a:pt x="441" y="1566"/>
                    <a:pt x="158" y="3079"/>
                  </a:cubicBezTo>
                  <a:cubicBezTo>
                    <a:pt x="0" y="3992"/>
                    <a:pt x="158" y="4969"/>
                    <a:pt x="631" y="5757"/>
                  </a:cubicBezTo>
                  <a:cubicBezTo>
                    <a:pt x="757" y="5914"/>
                    <a:pt x="820" y="6072"/>
                    <a:pt x="914" y="6229"/>
                  </a:cubicBezTo>
                  <a:cubicBezTo>
                    <a:pt x="1355" y="6891"/>
                    <a:pt x="1450" y="7143"/>
                    <a:pt x="1450" y="7962"/>
                  </a:cubicBezTo>
                  <a:cubicBezTo>
                    <a:pt x="1450" y="8403"/>
                    <a:pt x="1733" y="8781"/>
                    <a:pt x="2143" y="8939"/>
                  </a:cubicBezTo>
                  <a:lnTo>
                    <a:pt x="2143" y="10703"/>
                  </a:lnTo>
                  <a:cubicBezTo>
                    <a:pt x="2143" y="11270"/>
                    <a:pt x="2615" y="11743"/>
                    <a:pt x="3151" y="11743"/>
                  </a:cubicBezTo>
                  <a:lnTo>
                    <a:pt x="4537" y="11743"/>
                  </a:lnTo>
                  <a:cubicBezTo>
                    <a:pt x="5073" y="11743"/>
                    <a:pt x="5545" y="11270"/>
                    <a:pt x="5545" y="10703"/>
                  </a:cubicBezTo>
                  <a:lnTo>
                    <a:pt x="5545" y="8939"/>
                  </a:lnTo>
                  <a:cubicBezTo>
                    <a:pt x="5955" y="8781"/>
                    <a:pt x="6238" y="8435"/>
                    <a:pt x="6238" y="7962"/>
                  </a:cubicBezTo>
                  <a:lnTo>
                    <a:pt x="6238" y="7930"/>
                  </a:lnTo>
                  <a:cubicBezTo>
                    <a:pt x="6238" y="7143"/>
                    <a:pt x="6427" y="6828"/>
                    <a:pt x="6805" y="6229"/>
                  </a:cubicBezTo>
                  <a:cubicBezTo>
                    <a:pt x="7089" y="5788"/>
                    <a:pt x="7593" y="5032"/>
                    <a:pt x="7593" y="3835"/>
                  </a:cubicBezTo>
                  <a:cubicBezTo>
                    <a:pt x="7649" y="1658"/>
                    <a:pt x="5950" y="1"/>
                    <a:pt x="38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7" name="Google Shape;7907;p57"/>
            <p:cNvSpPr/>
            <p:nvPr/>
          </p:nvSpPr>
          <p:spPr>
            <a:xfrm>
              <a:off x="-107642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29" y="725"/>
                    <a:pt x="1386" y="568"/>
                    <a:pt x="1386" y="379"/>
                  </a:cubicBez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8" name="Google Shape;7908;p57"/>
            <p:cNvSpPr/>
            <p:nvPr/>
          </p:nvSpPr>
          <p:spPr>
            <a:xfrm>
              <a:off x="-1333975" y="2452250"/>
              <a:ext cx="34675" cy="18150"/>
            </a:xfrm>
            <a:custGeom>
              <a:avLst/>
              <a:gdLst/>
              <a:ahLst/>
              <a:cxnLst/>
              <a:rect l="l" t="t" r="r" b="b"/>
              <a:pathLst>
                <a:path w="1387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08" y="725"/>
                  </a:lnTo>
                  <a:cubicBezTo>
                    <a:pt x="1197" y="694"/>
                    <a:pt x="1386" y="536"/>
                    <a:pt x="1386" y="379"/>
                  </a:cubicBezTo>
                  <a:cubicBezTo>
                    <a:pt x="1386" y="158"/>
                    <a:pt x="1197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09" name="Google Shape;7909;p57"/>
            <p:cNvSpPr/>
            <p:nvPr/>
          </p:nvSpPr>
          <p:spPr>
            <a:xfrm>
              <a:off x="-1093750" y="2383050"/>
              <a:ext cx="35450" cy="26575"/>
            </a:xfrm>
            <a:custGeom>
              <a:avLst/>
              <a:gdLst/>
              <a:ahLst/>
              <a:cxnLst/>
              <a:rect l="l" t="t" r="r" b="b"/>
              <a:pathLst>
                <a:path w="1418" h="1063" extrusionOk="0">
                  <a:moveTo>
                    <a:pt x="992" y="1"/>
                  </a:moveTo>
                  <a:cubicBezTo>
                    <a:pt x="931" y="1"/>
                    <a:pt x="870" y="19"/>
                    <a:pt x="819" y="59"/>
                  </a:cubicBezTo>
                  <a:lnTo>
                    <a:pt x="221" y="406"/>
                  </a:lnTo>
                  <a:cubicBezTo>
                    <a:pt x="63" y="500"/>
                    <a:pt x="0" y="721"/>
                    <a:pt x="95" y="878"/>
                  </a:cubicBezTo>
                  <a:cubicBezTo>
                    <a:pt x="159" y="985"/>
                    <a:pt x="295" y="1063"/>
                    <a:pt x="415" y="1063"/>
                  </a:cubicBezTo>
                  <a:cubicBezTo>
                    <a:pt x="473" y="1063"/>
                    <a:pt x="527" y="1045"/>
                    <a:pt x="567" y="1005"/>
                  </a:cubicBezTo>
                  <a:lnTo>
                    <a:pt x="1166" y="658"/>
                  </a:lnTo>
                  <a:cubicBezTo>
                    <a:pt x="1323" y="563"/>
                    <a:pt x="1418" y="343"/>
                    <a:pt x="1292" y="185"/>
                  </a:cubicBezTo>
                  <a:cubicBezTo>
                    <a:pt x="1249" y="79"/>
                    <a:pt x="1120" y="1"/>
                    <a:pt x="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0" name="Google Shape;7910;p57"/>
            <p:cNvSpPr/>
            <p:nvPr/>
          </p:nvSpPr>
          <p:spPr>
            <a:xfrm>
              <a:off x="-1317450" y="2512575"/>
              <a:ext cx="35475" cy="26225"/>
            </a:xfrm>
            <a:custGeom>
              <a:avLst/>
              <a:gdLst/>
              <a:ahLst/>
              <a:cxnLst/>
              <a:rect l="l" t="t" r="r" b="b"/>
              <a:pathLst>
                <a:path w="1419" h="1049" extrusionOk="0">
                  <a:moveTo>
                    <a:pt x="1005" y="1"/>
                  </a:moveTo>
                  <a:cubicBezTo>
                    <a:pt x="944" y="1"/>
                    <a:pt x="880" y="15"/>
                    <a:pt x="820" y="45"/>
                  </a:cubicBezTo>
                  <a:lnTo>
                    <a:pt x="221" y="392"/>
                  </a:lnTo>
                  <a:cubicBezTo>
                    <a:pt x="64" y="486"/>
                    <a:pt x="1" y="707"/>
                    <a:pt x="127" y="864"/>
                  </a:cubicBezTo>
                  <a:cubicBezTo>
                    <a:pt x="169" y="971"/>
                    <a:pt x="299" y="1049"/>
                    <a:pt x="427" y="1049"/>
                  </a:cubicBezTo>
                  <a:cubicBezTo>
                    <a:pt x="488" y="1049"/>
                    <a:pt x="548" y="1031"/>
                    <a:pt x="599" y="990"/>
                  </a:cubicBezTo>
                  <a:lnTo>
                    <a:pt x="1166" y="644"/>
                  </a:lnTo>
                  <a:cubicBezTo>
                    <a:pt x="1324" y="549"/>
                    <a:pt x="1418" y="329"/>
                    <a:pt x="1292" y="171"/>
                  </a:cubicBezTo>
                  <a:cubicBezTo>
                    <a:pt x="1250" y="64"/>
                    <a:pt x="1134" y="1"/>
                    <a:pt x="10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1" name="Google Shape;7911;p57"/>
            <p:cNvSpPr/>
            <p:nvPr/>
          </p:nvSpPr>
          <p:spPr>
            <a:xfrm>
              <a:off x="-1092975" y="2512575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378" y="1"/>
                  </a:moveTo>
                  <a:cubicBezTo>
                    <a:pt x="264" y="1"/>
                    <a:pt x="149" y="64"/>
                    <a:pt x="64" y="171"/>
                  </a:cubicBezTo>
                  <a:cubicBezTo>
                    <a:pt x="1" y="329"/>
                    <a:pt x="32" y="518"/>
                    <a:pt x="190" y="644"/>
                  </a:cubicBezTo>
                  <a:lnTo>
                    <a:pt x="788" y="990"/>
                  </a:lnTo>
                  <a:cubicBezTo>
                    <a:pt x="838" y="1010"/>
                    <a:pt x="891" y="1021"/>
                    <a:pt x="944" y="1021"/>
                  </a:cubicBezTo>
                  <a:cubicBezTo>
                    <a:pt x="1059" y="1021"/>
                    <a:pt x="1175" y="972"/>
                    <a:pt x="1261" y="864"/>
                  </a:cubicBezTo>
                  <a:cubicBezTo>
                    <a:pt x="1387" y="675"/>
                    <a:pt x="1292" y="486"/>
                    <a:pt x="1135" y="392"/>
                  </a:cubicBezTo>
                  <a:lnTo>
                    <a:pt x="536" y="45"/>
                  </a:lnTo>
                  <a:cubicBezTo>
                    <a:pt x="486" y="15"/>
                    <a:pt x="432" y="1"/>
                    <a:pt x="3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2" name="Google Shape;7912;p57"/>
            <p:cNvSpPr/>
            <p:nvPr/>
          </p:nvSpPr>
          <p:spPr>
            <a:xfrm>
              <a:off x="-1316650" y="2383750"/>
              <a:ext cx="34675" cy="25525"/>
            </a:xfrm>
            <a:custGeom>
              <a:avLst/>
              <a:gdLst/>
              <a:ahLst/>
              <a:cxnLst/>
              <a:rect l="l" t="t" r="r" b="b"/>
              <a:pathLst>
                <a:path w="1387" h="1021" extrusionOk="0">
                  <a:moveTo>
                    <a:pt x="405" y="1"/>
                  </a:moveTo>
                  <a:cubicBezTo>
                    <a:pt x="283" y="1"/>
                    <a:pt x="159" y="50"/>
                    <a:pt x="95" y="157"/>
                  </a:cubicBezTo>
                  <a:cubicBezTo>
                    <a:pt x="0" y="315"/>
                    <a:pt x="63" y="504"/>
                    <a:pt x="221" y="630"/>
                  </a:cubicBezTo>
                  <a:lnTo>
                    <a:pt x="788" y="977"/>
                  </a:lnTo>
                  <a:cubicBezTo>
                    <a:pt x="838" y="1007"/>
                    <a:pt x="895" y="1021"/>
                    <a:pt x="953" y="1021"/>
                  </a:cubicBezTo>
                  <a:cubicBezTo>
                    <a:pt x="1074" y="1021"/>
                    <a:pt x="1196" y="958"/>
                    <a:pt x="1260" y="850"/>
                  </a:cubicBezTo>
                  <a:cubicBezTo>
                    <a:pt x="1386" y="693"/>
                    <a:pt x="1292" y="504"/>
                    <a:pt x="1134" y="378"/>
                  </a:cubicBezTo>
                  <a:lnTo>
                    <a:pt x="567" y="31"/>
                  </a:lnTo>
                  <a:cubicBezTo>
                    <a:pt x="517" y="11"/>
                    <a:pt x="461" y="1"/>
                    <a:pt x="4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3" name="Google Shape;7913;p57"/>
            <p:cNvSpPr/>
            <p:nvPr/>
          </p:nvSpPr>
          <p:spPr>
            <a:xfrm>
              <a:off x="-1239475" y="2401575"/>
              <a:ext cx="102425" cy="153100"/>
            </a:xfrm>
            <a:custGeom>
              <a:avLst/>
              <a:gdLst/>
              <a:ahLst/>
              <a:cxnLst/>
              <a:rect l="l" t="t" r="r" b="b"/>
              <a:pathLst>
                <a:path w="4097" h="6124" extrusionOk="0">
                  <a:moveTo>
                    <a:pt x="1733" y="1492"/>
                  </a:moveTo>
                  <a:lnTo>
                    <a:pt x="1733" y="2343"/>
                  </a:lnTo>
                  <a:cubicBezTo>
                    <a:pt x="1733" y="2500"/>
                    <a:pt x="1796" y="2626"/>
                    <a:pt x="1922" y="2658"/>
                  </a:cubicBezTo>
                  <a:lnTo>
                    <a:pt x="3246" y="3225"/>
                  </a:lnTo>
                  <a:lnTo>
                    <a:pt x="2395" y="4611"/>
                  </a:lnTo>
                  <a:lnTo>
                    <a:pt x="2395" y="3729"/>
                  </a:lnTo>
                  <a:cubicBezTo>
                    <a:pt x="2395" y="3572"/>
                    <a:pt x="2332" y="3445"/>
                    <a:pt x="2206" y="3414"/>
                  </a:cubicBezTo>
                  <a:lnTo>
                    <a:pt x="851" y="2878"/>
                  </a:lnTo>
                  <a:lnTo>
                    <a:pt x="1733" y="1492"/>
                  </a:lnTo>
                  <a:close/>
                  <a:moveTo>
                    <a:pt x="2038" y="0"/>
                  </a:moveTo>
                  <a:cubicBezTo>
                    <a:pt x="1919" y="0"/>
                    <a:pt x="1814" y="47"/>
                    <a:pt x="1765" y="169"/>
                  </a:cubicBezTo>
                  <a:lnTo>
                    <a:pt x="64" y="2941"/>
                  </a:lnTo>
                  <a:cubicBezTo>
                    <a:pt x="32" y="3004"/>
                    <a:pt x="1" y="3130"/>
                    <a:pt x="32" y="3225"/>
                  </a:cubicBezTo>
                  <a:cubicBezTo>
                    <a:pt x="64" y="3288"/>
                    <a:pt x="158" y="3382"/>
                    <a:pt x="221" y="3414"/>
                  </a:cubicBezTo>
                  <a:lnTo>
                    <a:pt x="1733" y="4013"/>
                  </a:lnTo>
                  <a:lnTo>
                    <a:pt x="1733" y="5808"/>
                  </a:lnTo>
                  <a:cubicBezTo>
                    <a:pt x="1733" y="5966"/>
                    <a:pt x="1859" y="6092"/>
                    <a:pt x="1954" y="6123"/>
                  </a:cubicBezTo>
                  <a:lnTo>
                    <a:pt x="2049" y="6123"/>
                  </a:lnTo>
                  <a:cubicBezTo>
                    <a:pt x="2143" y="6123"/>
                    <a:pt x="2269" y="6092"/>
                    <a:pt x="2301" y="5966"/>
                  </a:cubicBezTo>
                  <a:lnTo>
                    <a:pt x="4002" y="3225"/>
                  </a:lnTo>
                  <a:cubicBezTo>
                    <a:pt x="4033" y="3130"/>
                    <a:pt x="4096" y="3004"/>
                    <a:pt x="4033" y="2941"/>
                  </a:cubicBezTo>
                  <a:cubicBezTo>
                    <a:pt x="4033" y="2878"/>
                    <a:pt x="3970" y="2784"/>
                    <a:pt x="3907" y="2752"/>
                  </a:cubicBezTo>
                  <a:lnTo>
                    <a:pt x="2395" y="2154"/>
                  </a:lnTo>
                  <a:lnTo>
                    <a:pt x="2395" y="358"/>
                  </a:lnTo>
                  <a:cubicBezTo>
                    <a:pt x="2395" y="169"/>
                    <a:pt x="2269" y="74"/>
                    <a:pt x="2143" y="11"/>
                  </a:cubicBezTo>
                  <a:cubicBezTo>
                    <a:pt x="2108" y="4"/>
                    <a:pt x="2072" y="0"/>
                    <a:pt x="20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14" name="Google Shape;7914;p57"/>
          <p:cNvGrpSpPr/>
          <p:nvPr/>
        </p:nvGrpSpPr>
        <p:grpSpPr>
          <a:xfrm>
            <a:off x="2790720" y="3161019"/>
            <a:ext cx="381571" cy="404479"/>
            <a:chOff x="-5995925" y="2757850"/>
            <a:chExt cx="275675" cy="292225"/>
          </a:xfrm>
        </p:grpSpPr>
        <p:sp>
          <p:nvSpPr>
            <p:cNvPr id="7915" name="Google Shape;7915;p57"/>
            <p:cNvSpPr/>
            <p:nvPr/>
          </p:nvSpPr>
          <p:spPr>
            <a:xfrm>
              <a:off x="-5995925" y="2757850"/>
              <a:ext cx="275675" cy="292225"/>
            </a:xfrm>
            <a:custGeom>
              <a:avLst/>
              <a:gdLst/>
              <a:ahLst/>
              <a:cxnLst/>
              <a:rect l="l" t="t" r="r" b="b"/>
              <a:pathLst>
                <a:path w="11027" h="11689" extrusionOk="0">
                  <a:moveTo>
                    <a:pt x="9924" y="1324"/>
                  </a:moveTo>
                  <a:cubicBezTo>
                    <a:pt x="10113" y="1324"/>
                    <a:pt x="10271" y="1481"/>
                    <a:pt x="10271" y="1702"/>
                  </a:cubicBezTo>
                  <a:lnTo>
                    <a:pt x="10271" y="9263"/>
                  </a:lnTo>
                  <a:lnTo>
                    <a:pt x="10302" y="9263"/>
                  </a:lnTo>
                  <a:cubicBezTo>
                    <a:pt x="10302" y="9452"/>
                    <a:pt x="10145" y="9610"/>
                    <a:pt x="9956" y="9610"/>
                  </a:cubicBezTo>
                  <a:lnTo>
                    <a:pt x="9609" y="9610"/>
                  </a:lnTo>
                  <a:lnTo>
                    <a:pt x="9609" y="8570"/>
                  </a:lnTo>
                  <a:cubicBezTo>
                    <a:pt x="9609" y="8381"/>
                    <a:pt x="9452" y="8223"/>
                    <a:pt x="9263" y="8223"/>
                  </a:cubicBezTo>
                  <a:lnTo>
                    <a:pt x="4442" y="8223"/>
                  </a:lnTo>
                  <a:cubicBezTo>
                    <a:pt x="4253" y="8223"/>
                    <a:pt x="4096" y="8381"/>
                    <a:pt x="4096" y="8570"/>
                  </a:cubicBezTo>
                  <a:lnTo>
                    <a:pt x="4096" y="9610"/>
                  </a:lnTo>
                  <a:lnTo>
                    <a:pt x="3434" y="9610"/>
                  </a:lnTo>
                  <a:lnTo>
                    <a:pt x="3434" y="1324"/>
                  </a:lnTo>
                  <a:close/>
                  <a:moveTo>
                    <a:pt x="2426" y="631"/>
                  </a:moveTo>
                  <a:cubicBezTo>
                    <a:pt x="2647" y="631"/>
                    <a:pt x="2804" y="788"/>
                    <a:pt x="2804" y="977"/>
                  </a:cubicBezTo>
                  <a:lnTo>
                    <a:pt x="2804" y="9925"/>
                  </a:lnTo>
                  <a:cubicBezTo>
                    <a:pt x="2804" y="10114"/>
                    <a:pt x="2647" y="10271"/>
                    <a:pt x="2426" y="10271"/>
                  </a:cubicBezTo>
                  <a:lnTo>
                    <a:pt x="1071" y="10271"/>
                  </a:lnTo>
                  <a:cubicBezTo>
                    <a:pt x="851" y="10271"/>
                    <a:pt x="693" y="10114"/>
                    <a:pt x="693" y="9925"/>
                  </a:cubicBezTo>
                  <a:lnTo>
                    <a:pt x="693" y="977"/>
                  </a:lnTo>
                  <a:cubicBezTo>
                    <a:pt x="693" y="788"/>
                    <a:pt x="851" y="631"/>
                    <a:pt x="1071" y="631"/>
                  </a:cubicBezTo>
                  <a:close/>
                  <a:moveTo>
                    <a:pt x="8948" y="8948"/>
                  </a:moveTo>
                  <a:lnTo>
                    <a:pt x="8948" y="10996"/>
                  </a:lnTo>
                  <a:lnTo>
                    <a:pt x="4852" y="10996"/>
                  </a:lnTo>
                  <a:lnTo>
                    <a:pt x="4852" y="8948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956"/>
                  </a:lnTo>
                  <a:cubicBezTo>
                    <a:pt x="0" y="10523"/>
                    <a:pt x="473" y="10996"/>
                    <a:pt x="1008" y="10996"/>
                  </a:cubicBezTo>
                  <a:lnTo>
                    <a:pt x="2395" y="10996"/>
                  </a:lnTo>
                  <a:cubicBezTo>
                    <a:pt x="2836" y="10996"/>
                    <a:pt x="3214" y="10712"/>
                    <a:pt x="3371" y="10303"/>
                  </a:cubicBezTo>
                  <a:lnTo>
                    <a:pt x="4127" y="10303"/>
                  </a:lnTo>
                  <a:lnTo>
                    <a:pt x="4127" y="11342"/>
                  </a:lnTo>
                  <a:cubicBezTo>
                    <a:pt x="4127" y="11531"/>
                    <a:pt x="4285" y="11689"/>
                    <a:pt x="4474" y="11689"/>
                  </a:cubicBezTo>
                  <a:lnTo>
                    <a:pt x="9294" y="11689"/>
                  </a:lnTo>
                  <a:cubicBezTo>
                    <a:pt x="9483" y="11689"/>
                    <a:pt x="9641" y="11531"/>
                    <a:pt x="9641" y="11342"/>
                  </a:cubicBezTo>
                  <a:lnTo>
                    <a:pt x="9641" y="10271"/>
                  </a:lnTo>
                  <a:lnTo>
                    <a:pt x="9987" y="10271"/>
                  </a:lnTo>
                  <a:cubicBezTo>
                    <a:pt x="10554" y="10271"/>
                    <a:pt x="11027" y="9799"/>
                    <a:pt x="11027" y="9263"/>
                  </a:cubicBezTo>
                  <a:lnTo>
                    <a:pt x="11027" y="1702"/>
                  </a:lnTo>
                  <a:cubicBezTo>
                    <a:pt x="10995" y="1103"/>
                    <a:pt x="10554" y="662"/>
                    <a:pt x="9956" y="662"/>
                  </a:cubicBezTo>
                  <a:lnTo>
                    <a:pt x="3371" y="662"/>
                  </a:lnTo>
                  <a:cubicBezTo>
                    <a:pt x="3214" y="284"/>
                    <a:pt x="2867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6" name="Google Shape;7916;p57"/>
            <p:cNvSpPr/>
            <p:nvPr/>
          </p:nvSpPr>
          <p:spPr>
            <a:xfrm>
              <a:off x="-5892750" y="2808250"/>
              <a:ext cx="137850" cy="69350"/>
            </a:xfrm>
            <a:custGeom>
              <a:avLst/>
              <a:gdLst/>
              <a:ahLst/>
              <a:cxnLst/>
              <a:rect l="l" t="t" r="r" b="b"/>
              <a:pathLst>
                <a:path w="5514" h="2774" extrusionOk="0">
                  <a:moveTo>
                    <a:pt x="4821" y="694"/>
                  </a:moveTo>
                  <a:lnTo>
                    <a:pt x="4821" y="2112"/>
                  </a:lnTo>
                  <a:lnTo>
                    <a:pt x="725" y="2112"/>
                  </a:lnTo>
                  <a:lnTo>
                    <a:pt x="725" y="694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8"/>
                  </a:cubicBezTo>
                  <a:lnTo>
                    <a:pt x="0" y="2427"/>
                  </a:lnTo>
                  <a:cubicBezTo>
                    <a:pt x="0" y="2616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6"/>
                    <a:pt x="5514" y="2427"/>
                  </a:cubicBezTo>
                  <a:lnTo>
                    <a:pt x="5514" y="348"/>
                  </a:lnTo>
                  <a:cubicBezTo>
                    <a:pt x="5514" y="158"/>
                    <a:pt x="535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7" name="Google Shape;7917;p57"/>
            <p:cNvSpPr/>
            <p:nvPr/>
          </p:nvSpPr>
          <p:spPr>
            <a:xfrm>
              <a:off x="-5891975" y="2895675"/>
              <a:ext cx="34700" cy="17375"/>
            </a:xfrm>
            <a:custGeom>
              <a:avLst/>
              <a:gdLst/>
              <a:ahLst/>
              <a:cxnLst/>
              <a:rect l="l" t="t" r="r" b="b"/>
              <a:pathLst>
                <a:path w="1388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1" y="694"/>
                  </a:lnTo>
                  <a:cubicBezTo>
                    <a:pt x="1230" y="694"/>
                    <a:pt x="1387" y="537"/>
                    <a:pt x="1387" y="348"/>
                  </a:cubicBezTo>
                  <a:cubicBezTo>
                    <a:pt x="1356" y="127"/>
                    <a:pt x="1198" y="1"/>
                    <a:pt x="1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8" name="Google Shape;7918;p57"/>
            <p:cNvSpPr/>
            <p:nvPr/>
          </p:nvSpPr>
          <p:spPr>
            <a:xfrm>
              <a:off x="-5891975" y="2928775"/>
              <a:ext cx="34700" cy="18125"/>
            </a:xfrm>
            <a:custGeom>
              <a:avLst/>
              <a:gdLst/>
              <a:ahLst/>
              <a:cxnLst/>
              <a:rect l="l" t="t" r="r" b="b"/>
              <a:pathLst>
                <a:path w="1388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1" y="725"/>
                  </a:lnTo>
                  <a:cubicBezTo>
                    <a:pt x="1230" y="725"/>
                    <a:pt x="1387" y="567"/>
                    <a:pt x="1387" y="378"/>
                  </a:cubicBezTo>
                  <a:cubicBezTo>
                    <a:pt x="1356" y="158"/>
                    <a:pt x="119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19" name="Google Shape;7919;p57"/>
            <p:cNvSpPr/>
            <p:nvPr/>
          </p:nvSpPr>
          <p:spPr>
            <a:xfrm>
              <a:off x="-58407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0" name="Google Shape;7920;p57"/>
            <p:cNvSpPr/>
            <p:nvPr/>
          </p:nvSpPr>
          <p:spPr>
            <a:xfrm>
              <a:off x="-58407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1" name="Google Shape;7921;p57"/>
            <p:cNvSpPr/>
            <p:nvPr/>
          </p:nvSpPr>
          <p:spPr>
            <a:xfrm>
              <a:off x="-5789575" y="2895675"/>
              <a:ext cx="34675" cy="17375"/>
            </a:xfrm>
            <a:custGeom>
              <a:avLst/>
              <a:gdLst/>
              <a:ahLst/>
              <a:cxnLst/>
              <a:rect l="l" t="t" r="r" b="b"/>
              <a:pathLst>
                <a:path w="1387" h="695" extrusionOk="0">
                  <a:moveTo>
                    <a:pt x="379" y="1"/>
                  </a:moveTo>
                  <a:cubicBezTo>
                    <a:pt x="158" y="1"/>
                    <a:pt x="1" y="159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lnTo>
                    <a:pt x="1040" y="694"/>
                  </a:lnTo>
                  <a:cubicBezTo>
                    <a:pt x="1229" y="694"/>
                    <a:pt x="1387" y="537"/>
                    <a:pt x="1387" y="348"/>
                  </a:cubicBezTo>
                  <a:cubicBezTo>
                    <a:pt x="1387" y="127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2" name="Google Shape;7922;p57"/>
            <p:cNvSpPr/>
            <p:nvPr/>
          </p:nvSpPr>
          <p:spPr>
            <a:xfrm>
              <a:off x="-5789575" y="2928775"/>
              <a:ext cx="34675" cy="18125"/>
            </a:xfrm>
            <a:custGeom>
              <a:avLst/>
              <a:gdLst/>
              <a:ahLst/>
              <a:cxnLst/>
              <a:rect l="l" t="t" r="r" b="b"/>
              <a:pathLst>
                <a:path w="1387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79" y="725"/>
                  </a:cubicBezTo>
                  <a:lnTo>
                    <a:pt x="1040" y="725"/>
                  </a:lnTo>
                  <a:cubicBezTo>
                    <a:pt x="1229" y="725"/>
                    <a:pt x="1387" y="567"/>
                    <a:pt x="1387" y="378"/>
                  </a:cubicBezTo>
                  <a:cubicBezTo>
                    <a:pt x="1387" y="158"/>
                    <a:pt x="1229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3" name="Google Shape;7923;p57"/>
            <p:cNvSpPr/>
            <p:nvPr/>
          </p:nvSpPr>
          <p:spPr>
            <a:xfrm>
              <a:off x="-5858100" y="2998075"/>
              <a:ext cx="68550" cy="17350"/>
            </a:xfrm>
            <a:custGeom>
              <a:avLst/>
              <a:gdLst/>
              <a:ahLst/>
              <a:cxnLst/>
              <a:rect l="l" t="t" r="r" b="b"/>
              <a:pathLst>
                <a:path w="2742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584" y="694"/>
                    <a:pt x="2742" y="536"/>
                    <a:pt x="2742" y="347"/>
                  </a:cubicBezTo>
                  <a:cubicBezTo>
                    <a:pt x="2742" y="158"/>
                    <a:pt x="2584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4" name="Google Shape;7924;p57"/>
          <p:cNvGrpSpPr/>
          <p:nvPr/>
        </p:nvGrpSpPr>
        <p:grpSpPr>
          <a:xfrm>
            <a:off x="5360242" y="2174946"/>
            <a:ext cx="404513" cy="402333"/>
            <a:chOff x="-4211975" y="2046625"/>
            <a:chExt cx="292250" cy="290675"/>
          </a:xfrm>
        </p:grpSpPr>
        <p:sp>
          <p:nvSpPr>
            <p:cNvPr id="7925" name="Google Shape;7925;p57"/>
            <p:cNvSpPr/>
            <p:nvPr/>
          </p:nvSpPr>
          <p:spPr>
            <a:xfrm>
              <a:off x="-4211975" y="2081300"/>
              <a:ext cx="256025" cy="256000"/>
            </a:xfrm>
            <a:custGeom>
              <a:avLst/>
              <a:gdLst/>
              <a:ahLst/>
              <a:cxnLst/>
              <a:rect l="l" t="t" r="r" b="b"/>
              <a:pathLst>
                <a:path w="10241" h="10240" extrusionOk="0">
                  <a:moveTo>
                    <a:pt x="4758" y="693"/>
                  </a:moveTo>
                  <a:lnTo>
                    <a:pt x="4758" y="5167"/>
                  </a:lnTo>
                  <a:cubicBezTo>
                    <a:pt x="4758" y="5356"/>
                    <a:pt x="4916" y="5513"/>
                    <a:pt x="5105" y="5513"/>
                  </a:cubicBezTo>
                  <a:lnTo>
                    <a:pt x="9578" y="5513"/>
                  </a:lnTo>
                  <a:cubicBezTo>
                    <a:pt x="9358" y="7813"/>
                    <a:pt x="7436" y="9609"/>
                    <a:pt x="5105" y="9609"/>
                  </a:cubicBezTo>
                  <a:cubicBezTo>
                    <a:pt x="2679" y="9609"/>
                    <a:pt x="663" y="7593"/>
                    <a:pt x="663" y="5167"/>
                  </a:cubicBezTo>
                  <a:cubicBezTo>
                    <a:pt x="663" y="2835"/>
                    <a:pt x="2490" y="914"/>
                    <a:pt x="4758" y="693"/>
                  </a:cubicBezTo>
                  <a:close/>
                  <a:moveTo>
                    <a:pt x="5105" y="0"/>
                  </a:moveTo>
                  <a:cubicBezTo>
                    <a:pt x="2269" y="0"/>
                    <a:pt x="1" y="2300"/>
                    <a:pt x="1" y="5104"/>
                  </a:cubicBezTo>
                  <a:cubicBezTo>
                    <a:pt x="1" y="7939"/>
                    <a:pt x="2269" y="10239"/>
                    <a:pt x="5105" y="10239"/>
                  </a:cubicBezTo>
                  <a:cubicBezTo>
                    <a:pt x="7940" y="10239"/>
                    <a:pt x="10240" y="7939"/>
                    <a:pt x="10240" y="5104"/>
                  </a:cubicBezTo>
                  <a:cubicBezTo>
                    <a:pt x="10240" y="4978"/>
                    <a:pt x="10083" y="4820"/>
                    <a:pt x="9925" y="4820"/>
                  </a:cubicBezTo>
                  <a:lnTo>
                    <a:pt x="5483" y="4820"/>
                  </a:lnTo>
                  <a:lnTo>
                    <a:pt x="5483" y="347"/>
                  </a:lnTo>
                  <a:cubicBezTo>
                    <a:pt x="5483" y="158"/>
                    <a:pt x="5325" y="0"/>
                    <a:pt x="51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6" name="Google Shape;7926;p57"/>
            <p:cNvSpPr/>
            <p:nvPr/>
          </p:nvSpPr>
          <p:spPr>
            <a:xfrm>
              <a:off x="-4057600" y="2046625"/>
              <a:ext cx="137875" cy="137875"/>
            </a:xfrm>
            <a:custGeom>
              <a:avLst/>
              <a:gdLst/>
              <a:ahLst/>
              <a:cxnLst/>
              <a:rect l="l" t="t" r="r" b="b"/>
              <a:pathLst>
                <a:path w="5515" h="5515" extrusionOk="0">
                  <a:moveTo>
                    <a:pt x="663" y="694"/>
                  </a:moveTo>
                  <a:cubicBezTo>
                    <a:pt x="2836" y="851"/>
                    <a:pt x="4601" y="2616"/>
                    <a:pt x="4758" y="4790"/>
                  </a:cubicBezTo>
                  <a:lnTo>
                    <a:pt x="663" y="4790"/>
                  </a:lnTo>
                  <a:lnTo>
                    <a:pt x="663" y="694"/>
                  </a:lnTo>
                  <a:close/>
                  <a:moveTo>
                    <a:pt x="348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5168"/>
                  </a:lnTo>
                  <a:cubicBezTo>
                    <a:pt x="1" y="5357"/>
                    <a:pt x="158" y="5514"/>
                    <a:pt x="348" y="5514"/>
                  </a:cubicBezTo>
                  <a:lnTo>
                    <a:pt x="5168" y="5514"/>
                  </a:lnTo>
                  <a:cubicBezTo>
                    <a:pt x="5357" y="5514"/>
                    <a:pt x="5514" y="5357"/>
                    <a:pt x="5514" y="5168"/>
                  </a:cubicBezTo>
                  <a:cubicBezTo>
                    <a:pt x="5483" y="3750"/>
                    <a:pt x="4979" y="2490"/>
                    <a:pt x="3971" y="1513"/>
                  </a:cubicBezTo>
                  <a:cubicBezTo>
                    <a:pt x="2994" y="536"/>
                    <a:pt x="1734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27" name="Google Shape;7927;p57"/>
          <p:cNvGrpSpPr/>
          <p:nvPr/>
        </p:nvGrpSpPr>
        <p:grpSpPr>
          <a:xfrm>
            <a:off x="5408219" y="2660880"/>
            <a:ext cx="308557" cy="406693"/>
            <a:chOff x="-4178875" y="2405775"/>
            <a:chExt cx="222925" cy="293825"/>
          </a:xfrm>
        </p:grpSpPr>
        <p:sp>
          <p:nvSpPr>
            <p:cNvPr id="7928" name="Google Shape;7928;p57"/>
            <p:cNvSpPr/>
            <p:nvPr/>
          </p:nvSpPr>
          <p:spPr>
            <a:xfrm>
              <a:off x="-4178875" y="2405775"/>
              <a:ext cx="222925" cy="293825"/>
            </a:xfrm>
            <a:custGeom>
              <a:avLst/>
              <a:gdLst/>
              <a:ahLst/>
              <a:cxnLst/>
              <a:rect l="l" t="t" r="r" b="b"/>
              <a:pathLst>
                <a:path w="8917" h="11753" extrusionOk="0">
                  <a:moveTo>
                    <a:pt x="4474" y="694"/>
                  </a:moveTo>
                  <a:cubicBezTo>
                    <a:pt x="6553" y="694"/>
                    <a:pt x="8254" y="2395"/>
                    <a:pt x="8254" y="4475"/>
                  </a:cubicBezTo>
                  <a:cubicBezTo>
                    <a:pt x="8191" y="5262"/>
                    <a:pt x="7971" y="6018"/>
                    <a:pt x="7530" y="6649"/>
                  </a:cubicBezTo>
                  <a:lnTo>
                    <a:pt x="4474" y="10776"/>
                  </a:lnTo>
                  <a:lnTo>
                    <a:pt x="1418" y="6712"/>
                  </a:lnTo>
                  <a:cubicBezTo>
                    <a:pt x="945" y="6050"/>
                    <a:pt x="693" y="5294"/>
                    <a:pt x="693" y="4475"/>
                  </a:cubicBezTo>
                  <a:cubicBezTo>
                    <a:pt x="693" y="2395"/>
                    <a:pt x="2363" y="694"/>
                    <a:pt x="4474" y="694"/>
                  </a:cubicBezTo>
                  <a:close/>
                  <a:moveTo>
                    <a:pt x="4474" y="1"/>
                  </a:moveTo>
                  <a:cubicBezTo>
                    <a:pt x="2017" y="1"/>
                    <a:pt x="0" y="2017"/>
                    <a:pt x="0" y="4475"/>
                  </a:cubicBezTo>
                  <a:cubicBezTo>
                    <a:pt x="0" y="5451"/>
                    <a:pt x="315" y="6365"/>
                    <a:pt x="882" y="7153"/>
                  </a:cubicBezTo>
                  <a:lnTo>
                    <a:pt x="4190" y="11595"/>
                  </a:lnTo>
                  <a:cubicBezTo>
                    <a:pt x="4253" y="11689"/>
                    <a:pt x="4348" y="11752"/>
                    <a:pt x="4474" y="11752"/>
                  </a:cubicBezTo>
                  <a:cubicBezTo>
                    <a:pt x="4568" y="11752"/>
                    <a:pt x="4663" y="11721"/>
                    <a:pt x="4726" y="11595"/>
                  </a:cubicBezTo>
                  <a:lnTo>
                    <a:pt x="8097" y="7058"/>
                  </a:lnTo>
                  <a:cubicBezTo>
                    <a:pt x="8633" y="6333"/>
                    <a:pt x="8916" y="5420"/>
                    <a:pt x="8916" y="4506"/>
                  </a:cubicBezTo>
                  <a:cubicBezTo>
                    <a:pt x="8916" y="1986"/>
                    <a:pt x="6900" y="1"/>
                    <a:pt x="44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29" name="Google Shape;7929;p57"/>
            <p:cNvSpPr/>
            <p:nvPr/>
          </p:nvSpPr>
          <p:spPr>
            <a:xfrm>
              <a:off x="-4093025" y="24916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0" y="630"/>
                  </a:moveTo>
                  <a:cubicBezTo>
                    <a:pt x="1229" y="630"/>
                    <a:pt x="1386" y="788"/>
                    <a:pt x="1386" y="1008"/>
                  </a:cubicBezTo>
                  <a:cubicBezTo>
                    <a:pt x="1386" y="1197"/>
                    <a:pt x="1197" y="1355"/>
                    <a:pt x="1040" y="1355"/>
                  </a:cubicBezTo>
                  <a:cubicBezTo>
                    <a:pt x="819" y="1355"/>
                    <a:pt x="662" y="1197"/>
                    <a:pt x="662" y="1008"/>
                  </a:cubicBezTo>
                  <a:cubicBezTo>
                    <a:pt x="662" y="788"/>
                    <a:pt x="819" y="630"/>
                    <a:pt x="1040" y="630"/>
                  </a:cubicBez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5"/>
                    <a:pt x="473" y="2048"/>
                    <a:pt x="1040" y="2048"/>
                  </a:cubicBezTo>
                  <a:cubicBezTo>
                    <a:pt x="1575" y="2048"/>
                    <a:pt x="2048" y="1575"/>
                    <a:pt x="2048" y="1040"/>
                  </a:cubicBezTo>
                  <a:cubicBezTo>
                    <a:pt x="2048" y="441"/>
                    <a:pt x="1575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0" name="Google Shape;7930;p57"/>
            <p:cNvSpPr/>
            <p:nvPr/>
          </p:nvSpPr>
          <p:spPr>
            <a:xfrm>
              <a:off x="-4145800" y="2439650"/>
              <a:ext cx="155975" cy="155200"/>
            </a:xfrm>
            <a:custGeom>
              <a:avLst/>
              <a:gdLst/>
              <a:ahLst/>
              <a:cxnLst/>
              <a:rect l="l" t="t" r="r" b="b"/>
              <a:pathLst>
                <a:path w="6239" h="6208" extrusionOk="0">
                  <a:moveTo>
                    <a:pt x="3403" y="694"/>
                  </a:moveTo>
                  <a:lnTo>
                    <a:pt x="3403" y="1166"/>
                  </a:lnTo>
                  <a:cubicBezTo>
                    <a:pt x="3403" y="1324"/>
                    <a:pt x="3497" y="1450"/>
                    <a:pt x="3655" y="1481"/>
                  </a:cubicBezTo>
                  <a:cubicBezTo>
                    <a:pt x="3844" y="1576"/>
                    <a:pt x="4033" y="1670"/>
                    <a:pt x="4191" y="1828"/>
                  </a:cubicBezTo>
                  <a:cubicBezTo>
                    <a:pt x="4268" y="1867"/>
                    <a:pt x="4358" y="1894"/>
                    <a:pt x="4445" y="1894"/>
                  </a:cubicBezTo>
                  <a:cubicBezTo>
                    <a:pt x="4499" y="1894"/>
                    <a:pt x="4552" y="1884"/>
                    <a:pt x="4600" y="1859"/>
                  </a:cubicBezTo>
                  <a:lnTo>
                    <a:pt x="4978" y="1607"/>
                  </a:lnTo>
                  <a:lnTo>
                    <a:pt x="5356" y="2206"/>
                  </a:lnTo>
                  <a:lnTo>
                    <a:pt x="4947" y="2458"/>
                  </a:lnTo>
                  <a:cubicBezTo>
                    <a:pt x="4821" y="2521"/>
                    <a:pt x="4789" y="2647"/>
                    <a:pt x="4789" y="2805"/>
                  </a:cubicBezTo>
                  <a:cubicBezTo>
                    <a:pt x="4821" y="3025"/>
                    <a:pt x="4821" y="3183"/>
                    <a:pt x="4789" y="3435"/>
                  </a:cubicBezTo>
                  <a:cubicBezTo>
                    <a:pt x="4758" y="3592"/>
                    <a:pt x="4821" y="3687"/>
                    <a:pt x="4947" y="3781"/>
                  </a:cubicBezTo>
                  <a:lnTo>
                    <a:pt x="5356" y="4033"/>
                  </a:lnTo>
                  <a:lnTo>
                    <a:pt x="4978" y="4600"/>
                  </a:lnTo>
                  <a:lnTo>
                    <a:pt x="4600" y="4380"/>
                  </a:lnTo>
                  <a:cubicBezTo>
                    <a:pt x="4554" y="4345"/>
                    <a:pt x="4503" y="4332"/>
                    <a:pt x="4452" y="4332"/>
                  </a:cubicBezTo>
                  <a:cubicBezTo>
                    <a:pt x="4363" y="4332"/>
                    <a:pt x="4270" y="4372"/>
                    <a:pt x="4191" y="4411"/>
                  </a:cubicBezTo>
                  <a:cubicBezTo>
                    <a:pt x="4033" y="4537"/>
                    <a:pt x="3844" y="4632"/>
                    <a:pt x="3655" y="4726"/>
                  </a:cubicBezTo>
                  <a:cubicBezTo>
                    <a:pt x="3529" y="4758"/>
                    <a:pt x="3403" y="4915"/>
                    <a:pt x="3403" y="5041"/>
                  </a:cubicBezTo>
                  <a:lnTo>
                    <a:pt x="3403" y="5514"/>
                  </a:lnTo>
                  <a:lnTo>
                    <a:pt x="2741" y="5514"/>
                  </a:lnTo>
                  <a:lnTo>
                    <a:pt x="2741" y="5041"/>
                  </a:lnTo>
                  <a:cubicBezTo>
                    <a:pt x="2741" y="4884"/>
                    <a:pt x="2678" y="4758"/>
                    <a:pt x="2521" y="4726"/>
                  </a:cubicBezTo>
                  <a:cubicBezTo>
                    <a:pt x="2300" y="4663"/>
                    <a:pt x="2111" y="4569"/>
                    <a:pt x="1954" y="4411"/>
                  </a:cubicBezTo>
                  <a:cubicBezTo>
                    <a:pt x="1874" y="4372"/>
                    <a:pt x="1782" y="4332"/>
                    <a:pt x="1701" y="4332"/>
                  </a:cubicBezTo>
                  <a:cubicBezTo>
                    <a:pt x="1654" y="4332"/>
                    <a:pt x="1610" y="4345"/>
                    <a:pt x="1576" y="4380"/>
                  </a:cubicBezTo>
                  <a:lnTo>
                    <a:pt x="1166" y="4600"/>
                  </a:lnTo>
                  <a:lnTo>
                    <a:pt x="820" y="4033"/>
                  </a:lnTo>
                  <a:lnTo>
                    <a:pt x="1198" y="3781"/>
                  </a:lnTo>
                  <a:cubicBezTo>
                    <a:pt x="1324" y="3718"/>
                    <a:pt x="1418" y="3592"/>
                    <a:pt x="1355" y="3435"/>
                  </a:cubicBezTo>
                  <a:cubicBezTo>
                    <a:pt x="1324" y="3183"/>
                    <a:pt x="1324" y="3025"/>
                    <a:pt x="1355" y="2805"/>
                  </a:cubicBezTo>
                  <a:cubicBezTo>
                    <a:pt x="1418" y="2647"/>
                    <a:pt x="1324" y="2521"/>
                    <a:pt x="1198" y="2458"/>
                  </a:cubicBezTo>
                  <a:lnTo>
                    <a:pt x="820" y="2206"/>
                  </a:lnTo>
                  <a:lnTo>
                    <a:pt x="1166" y="1607"/>
                  </a:lnTo>
                  <a:lnTo>
                    <a:pt x="1576" y="1859"/>
                  </a:lnTo>
                  <a:cubicBezTo>
                    <a:pt x="1612" y="1884"/>
                    <a:pt x="1657" y="1894"/>
                    <a:pt x="1706" y="1894"/>
                  </a:cubicBezTo>
                  <a:cubicBezTo>
                    <a:pt x="1786" y="1894"/>
                    <a:pt x="1876" y="1867"/>
                    <a:pt x="1954" y="1828"/>
                  </a:cubicBezTo>
                  <a:cubicBezTo>
                    <a:pt x="2111" y="1702"/>
                    <a:pt x="2300" y="1576"/>
                    <a:pt x="2521" y="1481"/>
                  </a:cubicBezTo>
                  <a:cubicBezTo>
                    <a:pt x="2615" y="1450"/>
                    <a:pt x="2741" y="1292"/>
                    <a:pt x="2741" y="1166"/>
                  </a:cubicBezTo>
                  <a:lnTo>
                    <a:pt x="2741" y="694"/>
                  </a:lnTo>
                  <a:close/>
                  <a:moveTo>
                    <a:pt x="2426" y="1"/>
                  </a:moveTo>
                  <a:cubicBezTo>
                    <a:pt x="2237" y="1"/>
                    <a:pt x="2080" y="158"/>
                    <a:pt x="2080" y="347"/>
                  </a:cubicBezTo>
                  <a:lnTo>
                    <a:pt x="2080" y="946"/>
                  </a:lnTo>
                  <a:cubicBezTo>
                    <a:pt x="1954" y="977"/>
                    <a:pt x="1828" y="1072"/>
                    <a:pt x="1765" y="1135"/>
                  </a:cubicBezTo>
                  <a:lnTo>
                    <a:pt x="1261" y="851"/>
                  </a:lnTo>
                  <a:cubicBezTo>
                    <a:pt x="1211" y="831"/>
                    <a:pt x="1158" y="821"/>
                    <a:pt x="1104" y="821"/>
                  </a:cubicBezTo>
                  <a:cubicBezTo>
                    <a:pt x="990" y="821"/>
                    <a:pt x="874" y="870"/>
                    <a:pt x="788" y="977"/>
                  </a:cubicBezTo>
                  <a:lnTo>
                    <a:pt x="126" y="2175"/>
                  </a:lnTo>
                  <a:cubicBezTo>
                    <a:pt x="32" y="2332"/>
                    <a:pt x="63" y="2521"/>
                    <a:pt x="221" y="2647"/>
                  </a:cubicBezTo>
                  <a:lnTo>
                    <a:pt x="757" y="2899"/>
                  </a:lnTo>
                  <a:lnTo>
                    <a:pt x="757" y="3120"/>
                  </a:lnTo>
                  <a:lnTo>
                    <a:pt x="757" y="3309"/>
                  </a:lnTo>
                  <a:lnTo>
                    <a:pt x="221" y="3592"/>
                  </a:lnTo>
                  <a:cubicBezTo>
                    <a:pt x="63" y="3655"/>
                    <a:pt x="0" y="3907"/>
                    <a:pt x="126" y="4065"/>
                  </a:cubicBezTo>
                  <a:lnTo>
                    <a:pt x="788" y="5231"/>
                  </a:lnTo>
                  <a:cubicBezTo>
                    <a:pt x="831" y="5337"/>
                    <a:pt x="960" y="5415"/>
                    <a:pt x="1088" y="5415"/>
                  </a:cubicBezTo>
                  <a:cubicBezTo>
                    <a:pt x="1149" y="5415"/>
                    <a:pt x="1210" y="5397"/>
                    <a:pt x="1261" y="5357"/>
                  </a:cubicBezTo>
                  <a:lnTo>
                    <a:pt x="1765" y="5073"/>
                  </a:lnTo>
                  <a:cubicBezTo>
                    <a:pt x="1891" y="5167"/>
                    <a:pt x="1954" y="5199"/>
                    <a:pt x="2080" y="5262"/>
                  </a:cubicBezTo>
                  <a:lnTo>
                    <a:pt x="2080" y="5861"/>
                  </a:lnTo>
                  <a:cubicBezTo>
                    <a:pt x="2080" y="6050"/>
                    <a:pt x="2237" y="6207"/>
                    <a:pt x="2426" y="6207"/>
                  </a:cubicBezTo>
                  <a:lnTo>
                    <a:pt x="3812" y="6207"/>
                  </a:lnTo>
                  <a:cubicBezTo>
                    <a:pt x="4002" y="6207"/>
                    <a:pt x="4159" y="6050"/>
                    <a:pt x="4159" y="5861"/>
                  </a:cubicBezTo>
                  <a:lnTo>
                    <a:pt x="4159" y="5262"/>
                  </a:lnTo>
                  <a:cubicBezTo>
                    <a:pt x="4285" y="5231"/>
                    <a:pt x="4411" y="5167"/>
                    <a:pt x="4474" y="5073"/>
                  </a:cubicBezTo>
                  <a:lnTo>
                    <a:pt x="4978" y="5357"/>
                  </a:lnTo>
                  <a:cubicBezTo>
                    <a:pt x="5028" y="5376"/>
                    <a:pt x="5084" y="5387"/>
                    <a:pt x="5141" y="5387"/>
                  </a:cubicBezTo>
                  <a:cubicBezTo>
                    <a:pt x="5263" y="5387"/>
                    <a:pt x="5386" y="5338"/>
                    <a:pt x="5451" y="5231"/>
                  </a:cubicBezTo>
                  <a:lnTo>
                    <a:pt x="6144" y="4065"/>
                  </a:lnTo>
                  <a:cubicBezTo>
                    <a:pt x="6207" y="3907"/>
                    <a:pt x="6175" y="3687"/>
                    <a:pt x="6018" y="3592"/>
                  </a:cubicBezTo>
                  <a:lnTo>
                    <a:pt x="5514" y="3309"/>
                  </a:lnTo>
                  <a:lnTo>
                    <a:pt x="5514" y="3120"/>
                  </a:lnTo>
                  <a:lnTo>
                    <a:pt x="5514" y="2899"/>
                  </a:lnTo>
                  <a:lnTo>
                    <a:pt x="6018" y="2647"/>
                  </a:lnTo>
                  <a:cubicBezTo>
                    <a:pt x="6175" y="2521"/>
                    <a:pt x="6238" y="2332"/>
                    <a:pt x="6144" y="2175"/>
                  </a:cubicBezTo>
                  <a:lnTo>
                    <a:pt x="5451" y="977"/>
                  </a:lnTo>
                  <a:cubicBezTo>
                    <a:pt x="5408" y="870"/>
                    <a:pt x="5278" y="807"/>
                    <a:pt x="5149" y="807"/>
                  </a:cubicBezTo>
                  <a:cubicBezTo>
                    <a:pt x="5089" y="807"/>
                    <a:pt x="5029" y="821"/>
                    <a:pt x="4978" y="851"/>
                  </a:cubicBezTo>
                  <a:lnTo>
                    <a:pt x="4474" y="1135"/>
                  </a:lnTo>
                  <a:cubicBezTo>
                    <a:pt x="4348" y="1072"/>
                    <a:pt x="4285" y="1009"/>
                    <a:pt x="4159" y="946"/>
                  </a:cubicBezTo>
                  <a:lnTo>
                    <a:pt x="4159" y="347"/>
                  </a:lnTo>
                  <a:cubicBezTo>
                    <a:pt x="4159" y="158"/>
                    <a:pt x="4002" y="1"/>
                    <a:pt x="38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31" name="Google Shape;7931;p57"/>
          <p:cNvGrpSpPr/>
          <p:nvPr/>
        </p:nvGrpSpPr>
        <p:grpSpPr>
          <a:xfrm>
            <a:off x="5372234" y="3173565"/>
            <a:ext cx="403405" cy="379391"/>
            <a:chOff x="-4211975" y="2783850"/>
            <a:chExt cx="291450" cy="274100"/>
          </a:xfrm>
        </p:grpSpPr>
        <p:sp>
          <p:nvSpPr>
            <p:cNvPr id="7932" name="Google Shape;7932;p57"/>
            <p:cNvSpPr/>
            <p:nvPr/>
          </p:nvSpPr>
          <p:spPr>
            <a:xfrm>
              <a:off x="-4211975" y="2937125"/>
              <a:ext cx="291450" cy="120825"/>
            </a:xfrm>
            <a:custGeom>
              <a:avLst/>
              <a:gdLst/>
              <a:ahLst/>
              <a:cxnLst/>
              <a:rect l="l" t="t" r="r" b="b"/>
              <a:pathLst>
                <a:path w="11658" h="4833" extrusionOk="0">
                  <a:moveTo>
                    <a:pt x="978" y="706"/>
                  </a:moveTo>
                  <a:cubicBezTo>
                    <a:pt x="1167" y="706"/>
                    <a:pt x="1324" y="863"/>
                    <a:pt x="1324" y="1052"/>
                  </a:cubicBezTo>
                  <a:lnTo>
                    <a:pt x="1324" y="3762"/>
                  </a:lnTo>
                  <a:cubicBezTo>
                    <a:pt x="1324" y="3982"/>
                    <a:pt x="1167" y="4140"/>
                    <a:pt x="978" y="4140"/>
                  </a:cubicBezTo>
                  <a:lnTo>
                    <a:pt x="631" y="4140"/>
                  </a:lnTo>
                  <a:lnTo>
                    <a:pt x="631" y="706"/>
                  </a:lnTo>
                  <a:close/>
                  <a:moveTo>
                    <a:pt x="3866" y="717"/>
                  </a:moveTo>
                  <a:cubicBezTo>
                    <a:pt x="4374" y="717"/>
                    <a:pt x="4886" y="859"/>
                    <a:pt x="5325" y="1147"/>
                  </a:cubicBezTo>
                  <a:cubicBezTo>
                    <a:pt x="5672" y="1367"/>
                    <a:pt x="5703" y="1399"/>
                    <a:pt x="5829" y="1399"/>
                  </a:cubicBezTo>
                  <a:lnTo>
                    <a:pt x="7247" y="1399"/>
                  </a:lnTo>
                  <a:cubicBezTo>
                    <a:pt x="7436" y="1399"/>
                    <a:pt x="7594" y="1556"/>
                    <a:pt x="7594" y="1777"/>
                  </a:cubicBezTo>
                  <a:cubicBezTo>
                    <a:pt x="7594" y="1966"/>
                    <a:pt x="7436" y="2124"/>
                    <a:pt x="7247" y="2124"/>
                  </a:cubicBezTo>
                  <a:lnTo>
                    <a:pt x="4758" y="2124"/>
                  </a:lnTo>
                  <a:cubicBezTo>
                    <a:pt x="4380" y="2124"/>
                    <a:pt x="4034" y="2344"/>
                    <a:pt x="3845" y="2659"/>
                  </a:cubicBezTo>
                  <a:cubicBezTo>
                    <a:pt x="3782" y="2817"/>
                    <a:pt x="3845" y="3069"/>
                    <a:pt x="4002" y="3132"/>
                  </a:cubicBezTo>
                  <a:cubicBezTo>
                    <a:pt x="4045" y="3158"/>
                    <a:pt x="4096" y="3169"/>
                    <a:pt x="4148" y="3169"/>
                  </a:cubicBezTo>
                  <a:cubicBezTo>
                    <a:pt x="4284" y="3169"/>
                    <a:pt x="4429" y="3088"/>
                    <a:pt x="4475" y="2974"/>
                  </a:cubicBezTo>
                  <a:cubicBezTo>
                    <a:pt x="4538" y="2848"/>
                    <a:pt x="4632" y="2785"/>
                    <a:pt x="4790" y="2785"/>
                  </a:cubicBezTo>
                  <a:lnTo>
                    <a:pt x="7562" y="2785"/>
                  </a:lnTo>
                  <a:cubicBezTo>
                    <a:pt x="7783" y="2785"/>
                    <a:pt x="8003" y="2722"/>
                    <a:pt x="8192" y="2596"/>
                  </a:cubicBezTo>
                  <a:lnTo>
                    <a:pt x="10555" y="769"/>
                  </a:lnTo>
                  <a:cubicBezTo>
                    <a:pt x="10603" y="747"/>
                    <a:pt x="10649" y="737"/>
                    <a:pt x="10693" y="737"/>
                  </a:cubicBezTo>
                  <a:cubicBezTo>
                    <a:pt x="10969" y="737"/>
                    <a:pt x="11146" y="1123"/>
                    <a:pt x="10902" y="1367"/>
                  </a:cubicBezTo>
                  <a:cubicBezTo>
                    <a:pt x="10844" y="1406"/>
                    <a:pt x="10817" y="1419"/>
                    <a:pt x="10805" y="1419"/>
                  </a:cubicBezTo>
                  <a:cubicBezTo>
                    <a:pt x="10780" y="1419"/>
                    <a:pt x="10836" y="1354"/>
                    <a:pt x="10826" y="1354"/>
                  </a:cubicBezTo>
                  <a:cubicBezTo>
                    <a:pt x="10804" y="1354"/>
                    <a:pt x="10447" y="1686"/>
                    <a:pt x="8066" y="3856"/>
                  </a:cubicBezTo>
                  <a:cubicBezTo>
                    <a:pt x="7877" y="4014"/>
                    <a:pt x="7625" y="4140"/>
                    <a:pt x="7373" y="4140"/>
                  </a:cubicBezTo>
                  <a:lnTo>
                    <a:pt x="3435" y="4140"/>
                  </a:lnTo>
                  <a:cubicBezTo>
                    <a:pt x="2962" y="4140"/>
                    <a:pt x="2490" y="4014"/>
                    <a:pt x="2049" y="3825"/>
                  </a:cubicBezTo>
                  <a:lnTo>
                    <a:pt x="2049" y="1399"/>
                  </a:lnTo>
                  <a:lnTo>
                    <a:pt x="2332" y="1210"/>
                  </a:lnTo>
                  <a:cubicBezTo>
                    <a:pt x="2774" y="883"/>
                    <a:pt x="3318" y="717"/>
                    <a:pt x="3866" y="717"/>
                  </a:cubicBezTo>
                  <a:close/>
                  <a:moveTo>
                    <a:pt x="3817" y="0"/>
                  </a:moveTo>
                  <a:cubicBezTo>
                    <a:pt x="3151" y="0"/>
                    <a:pt x="2491" y="205"/>
                    <a:pt x="1923" y="611"/>
                  </a:cubicBezTo>
                  <a:cubicBezTo>
                    <a:pt x="1765" y="265"/>
                    <a:pt x="1419" y="13"/>
                    <a:pt x="1009" y="13"/>
                  </a:cubicBezTo>
                  <a:lnTo>
                    <a:pt x="348" y="13"/>
                  </a:lnTo>
                  <a:cubicBezTo>
                    <a:pt x="159" y="13"/>
                    <a:pt x="1" y="170"/>
                    <a:pt x="1" y="391"/>
                  </a:cubicBezTo>
                  <a:lnTo>
                    <a:pt x="1" y="4486"/>
                  </a:lnTo>
                  <a:cubicBezTo>
                    <a:pt x="1" y="4675"/>
                    <a:pt x="159" y="4833"/>
                    <a:pt x="348" y="4833"/>
                  </a:cubicBezTo>
                  <a:lnTo>
                    <a:pt x="1009" y="4833"/>
                  </a:lnTo>
                  <a:cubicBezTo>
                    <a:pt x="1324" y="4833"/>
                    <a:pt x="1608" y="4675"/>
                    <a:pt x="1797" y="4486"/>
                  </a:cubicBezTo>
                  <a:cubicBezTo>
                    <a:pt x="2332" y="4707"/>
                    <a:pt x="2868" y="4833"/>
                    <a:pt x="3435" y="4833"/>
                  </a:cubicBezTo>
                  <a:lnTo>
                    <a:pt x="7373" y="4833"/>
                  </a:lnTo>
                  <a:cubicBezTo>
                    <a:pt x="7783" y="4833"/>
                    <a:pt x="8192" y="4675"/>
                    <a:pt x="8507" y="4392"/>
                  </a:cubicBezTo>
                  <a:cubicBezTo>
                    <a:pt x="8539" y="4392"/>
                    <a:pt x="11217" y="1903"/>
                    <a:pt x="11248" y="1872"/>
                  </a:cubicBezTo>
                  <a:cubicBezTo>
                    <a:pt x="11406" y="1809"/>
                    <a:pt x="11658" y="1493"/>
                    <a:pt x="11658" y="1084"/>
                  </a:cubicBezTo>
                  <a:cubicBezTo>
                    <a:pt x="11658" y="454"/>
                    <a:pt x="11185" y="44"/>
                    <a:pt x="10618" y="44"/>
                  </a:cubicBezTo>
                  <a:cubicBezTo>
                    <a:pt x="10303" y="44"/>
                    <a:pt x="10051" y="202"/>
                    <a:pt x="9925" y="296"/>
                  </a:cubicBezTo>
                  <a:lnTo>
                    <a:pt x="8192" y="1619"/>
                  </a:lnTo>
                  <a:cubicBezTo>
                    <a:pt x="8098" y="1084"/>
                    <a:pt x="7688" y="706"/>
                    <a:pt x="7153" y="706"/>
                  </a:cubicBezTo>
                  <a:lnTo>
                    <a:pt x="5861" y="706"/>
                  </a:lnTo>
                  <a:lnTo>
                    <a:pt x="5640" y="548"/>
                  </a:lnTo>
                  <a:cubicBezTo>
                    <a:pt x="5075" y="182"/>
                    <a:pt x="4444" y="0"/>
                    <a:pt x="38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3" name="Google Shape;7933;p57"/>
            <p:cNvSpPr/>
            <p:nvPr/>
          </p:nvSpPr>
          <p:spPr>
            <a:xfrm>
              <a:off x="-4109575" y="2783850"/>
              <a:ext cx="153625" cy="154400"/>
            </a:xfrm>
            <a:custGeom>
              <a:avLst/>
              <a:gdLst/>
              <a:ahLst/>
              <a:cxnLst/>
              <a:rect l="l" t="t" r="r" b="b"/>
              <a:pathLst>
                <a:path w="6145" h="6176" extrusionOk="0">
                  <a:moveTo>
                    <a:pt x="3057" y="693"/>
                  </a:moveTo>
                  <a:cubicBezTo>
                    <a:pt x="4411" y="693"/>
                    <a:pt x="5482" y="1765"/>
                    <a:pt x="5482" y="3088"/>
                  </a:cubicBezTo>
                  <a:cubicBezTo>
                    <a:pt x="5482" y="4442"/>
                    <a:pt x="4411" y="5482"/>
                    <a:pt x="3057" y="5482"/>
                  </a:cubicBezTo>
                  <a:cubicBezTo>
                    <a:pt x="1733" y="5482"/>
                    <a:pt x="662" y="4442"/>
                    <a:pt x="662" y="3088"/>
                  </a:cubicBezTo>
                  <a:cubicBezTo>
                    <a:pt x="662" y="1765"/>
                    <a:pt x="1733" y="693"/>
                    <a:pt x="3057" y="693"/>
                  </a:cubicBezTo>
                  <a:close/>
                  <a:moveTo>
                    <a:pt x="3057" y="0"/>
                  </a:moveTo>
                  <a:cubicBezTo>
                    <a:pt x="1387" y="0"/>
                    <a:pt x="1" y="1387"/>
                    <a:pt x="1" y="3088"/>
                  </a:cubicBezTo>
                  <a:cubicBezTo>
                    <a:pt x="1" y="4789"/>
                    <a:pt x="1387" y="6175"/>
                    <a:pt x="3057" y="6175"/>
                  </a:cubicBezTo>
                  <a:cubicBezTo>
                    <a:pt x="4758" y="6175"/>
                    <a:pt x="6144" y="4789"/>
                    <a:pt x="6144" y="3088"/>
                  </a:cubicBezTo>
                  <a:cubicBezTo>
                    <a:pt x="6144" y="1387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4" name="Google Shape;7934;p57"/>
            <p:cNvSpPr/>
            <p:nvPr/>
          </p:nvSpPr>
          <p:spPr>
            <a:xfrm>
              <a:off x="-4074925" y="2818500"/>
              <a:ext cx="84300" cy="85100"/>
            </a:xfrm>
            <a:custGeom>
              <a:avLst/>
              <a:gdLst/>
              <a:ahLst/>
              <a:cxnLst/>
              <a:rect l="l" t="t" r="r" b="b"/>
              <a:pathLst>
                <a:path w="3372" h="3404" extrusionOk="0">
                  <a:moveTo>
                    <a:pt x="1671" y="631"/>
                  </a:moveTo>
                  <a:cubicBezTo>
                    <a:pt x="2238" y="631"/>
                    <a:pt x="2710" y="1103"/>
                    <a:pt x="2710" y="1670"/>
                  </a:cubicBezTo>
                  <a:cubicBezTo>
                    <a:pt x="2710" y="2206"/>
                    <a:pt x="2238" y="2678"/>
                    <a:pt x="1671" y="2678"/>
                  </a:cubicBezTo>
                  <a:cubicBezTo>
                    <a:pt x="1135" y="2678"/>
                    <a:pt x="662" y="2206"/>
                    <a:pt x="662" y="1670"/>
                  </a:cubicBezTo>
                  <a:cubicBezTo>
                    <a:pt x="662" y="1103"/>
                    <a:pt x="1135" y="631"/>
                    <a:pt x="1671" y="631"/>
                  </a:cubicBezTo>
                  <a:close/>
                  <a:moveTo>
                    <a:pt x="1671" y="1"/>
                  </a:moveTo>
                  <a:cubicBezTo>
                    <a:pt x="725" y="1"/>
                    <a:pt x="1" y="757"/>
                    <a:pt x="1" y="1702"/>
                  </a:cubicBezTo>
                  <a:cubicBezTo>
                    <a:pt x="1" y="2647"/>
                    <a:pt x="725" y="3403"/>
                    <a:pt x="1671" y="3403"/>
                  </a:cubicBezTo>
                  <a:cubicBezTo>
                    <a:pt x="2616" y="3403"/>
                    <a:pt x="3372" y="2647"/>
                    <a:pt x="3372" y="1702"/>
                  </a:cubicBezTo>
                  <a:cubicBezTo>
                    <a:pt x="3372" y="757"/>
                    <a:pt x="2616" y="1"/>
                    <a:pt x="16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35" name="Google Shape;7935;p57"/>
          <p:cNvSpPr/>
          <p:nvPr/>
        </p:nvSpPr>
        <p:spPr>
          <a:xfrm>
            <a:off x="7975913" y="2173166"/>
            <a:ext cx="382679" cy="405585"/>
          </a:xfrm>
          <a:custGeom>
            <a:avLst/>
            <a:gdLst/>
            <a:ahLst/>
            <a:cxnLst/>
            <a:rect l="l" t="t" r="r" b="b"/>
            <a:pathLst>
              <a:path w="11059" h="11721" extrusionOk="0">
                <a:moveTo>
                  <a:pt x="1418" y="693"/>
                </a:moveTo>
                <a:lnTo>
                  <a:pt x="1418" y="1387"/>
                </a:lnTo>
                <a:lnTo>
                  <a:pt x="725" y="1387"/>
                </a:lnTo>
                <a:lnTo>
                  <a:pt x="725" y="693"/>
                </a:lnTo>
                <a:close/>
                <a:moveTo>
                  <a:pt x="9011" y="693"/>
                </a:moveTo>
                <a:lnTo>
                  <a:pt x="9011" y="1387"/>
                </a:lnTo>
                <a:lnTo>
                  <a:pt x="8349" y="1387"/>
                </a:lnTo>
                <a:lnTo>
                  <a:pt x="8349" y="693"/>
                </a:lnTo>
                <a:close/>
                <a:moveTo>
                  <a:pt x="7656" y="1324"/>
                </a:moveTo>
                <a:lnTo>
                  <a:pt x="7656" y="1670"/>
                </a:lnTo>
                <a:cubicBezTo>
                  <a:pt x="7656" y="1891"/>
                  <a:pt x="7813" y="2048"/>
                  <a:pt x="8034" y="2048"/>
                </a:cubicBezTo>
                <a:lnTo>
                  <a:pt x="8381" y="2048"/>
                </a:lnTo>
                <a:lnTo>
                  <a:pt x="8381" y="4222"/>
                </a:lnTo>
                <a:cubicBezTo>
                  <a:pt x="8255" y="4253"/>
                  <a:pt x="8160" y="4316"/>
                  <a:pt x="8034" y="4411"/>
                </a:cubicBezTo>
                <a:cubicBezTo>
                  <a:pt x="7845" y="4243"/>
                  <a:pt x="7614" y="4159"/>
                  <a:pt x="7369" y="4159"/>
                </a:cubicBezTo>
                <a:cubicBezTo>
                  <a:pt x="7246" y="4159"/>
                  <a:pt x="7120" y="4180"/>
                  <a:pt x="6994" y="4222"/>
                </a:cubicBezTo>
                <a:lnTo>
                  <a:pt x="6994" y="3088"/>
                </a:lnTo>
                <a:cubicBezTo>
                  <a:pt x="6994" y="2552"/>
                  <a:pt x="6522" y="2080"/>
                  <a:pt x="5986" y="2080"/>
                </a:cubicBezTo>
                <a:cubicBezTo>
                  <a:pt x="5419" y="2080"/>
                  <a:pt x="4947" y="2552"/>
                  <a:pt x="4947" y="3088"/>
                </a:cubicBezTo>
                <a:lnTo>
                  <a:pt x="4947" y="6459"/>
                </a:lnTo>
                <a:lnTo>
                  <a:pt x="4789" y="6301"/>
                </a:lnTo>
                <a:cubicBezTo>
                  <a:pt x="4600" y="6097"/>
                  <a:pt x="4340" y="5994"/>
                  <a:pt x="4076" y="5994"/>
                </a:cubicBezTo>
                <a:cubicBezTo>
                  <a:pt x="3812" y="5994"/>
                  <a:pt x="3545" y="6097"/>
                  <a:pt x="3340" y="6301"/>
                </a:cubicBezTo>
                <a:cubicBezTo>
                  <a:pt x="2962" y="6679"/>
                  <a:pt x="2962" y="7341"/>
                  <a:pt x="3340" y="7751"/>
                </a:cubicBezTo>
                <a:lnTo>
                  <a:pt x="3812" y="8223"/>
                </a:lnTo>
                <a:lnTo>
                  <a:pt x="2111" y="8223"/>
                </a:lnTo>
                <a:lnTo>
                  <a:pt x="2111" y="7908"/>
                </a:lnTo>
                <a:cubicBezTo>
                  <a:pt x="2111" y="7719"/>
                  <a:pt x="1954" y="7561"/>
                  <a:pt x="1765" y="7561"/>
                </a:cubicBezTo>
                <a:lnTo>
                  <a:pt x="1418" y="7561"/>
                </a:lnTo>
                <a:lnTo>
                  <a:pt x="1418" y="2048"/>
                </a:lnTo>
                <a:lnTo>
                  <a:pt x="1765" y="2048"/>
                </a:lnTo>
                <a:cubicBezTo>
                  <a:pt x="1954" y="2048"/>
                  <a:pt x="2111" y="1891"/>
                  <a:pt x="2111" y="1670"/>
                </a:cubicBezTo>
                <a:lnTo>
                  <a:pt x="2111" y="1324"/>
                </a:lnTo>
                <a:close/>
                <a:moveTo>
                  <a:pt x="1418" y="8255"/>
                </a:moveTo>
                <a:lnTo>
                  <a:pt x="1418" y="8948"/>
                </a:lnTo>
                <a:lnTo>
                  <a:pt x="725" y="8948"/>
                </a:lnTo>
                <a:lnTo>
                  <a:pt x="725" y="8255"/>
                </a:lnTo>
                <a:close/>
                <a:moveTo>
                  <a:pt x="5955" y="2836"/>
                </a:moveTo>
                <a:cubicBezTo>
                  <a:pt x="6144" y="2836"/>
                  <a:pt x="6301" y="2993"/>
                  <a:pt x="6301" y="3182"/>
                </a:cubicBezTo>
                <a:lnTo>
                  <a:pt x="6301" y="6616"/>
                </a:lnTo>
                <a:cubicBezTo>
                  <a:pt x="6301" y="6805"/>
                  <a:pt x="6459" y="6963"/>
                  <a:pt x="6648" y="6963"/>
                </a:cubicBezTo>
                <a:cubicBezTo>
                  <a:pt x="6837" y="6963"/>
                  <a:pt x="6994" y="6805"/>
                  <a:pt x="6994" y="6616"/>
                </a:cubicBezTo>
                <a:lnTo>
                  <a:pt x="6994" y="5230"/>
                </a:lnTo>
                <a:cubicBezTo>
                  <a:pt x="6994" y="5041"/>
                  <a:pt x="7152" y="4884"/>
                  <a:pt x="7372" y="4884"/>
                </a:cubicBezTo>
                <a:cubicBezTo>
                  <a:pt x="7561" y="4884"/>
                  <a:pt x="7719" y="5041"/>
                  <a:pt x="7719" y="5230"/>
                </a:cubicBezTo>
                <a:lnTo>
                  <a:pt x="7719" y="6616"/>
                </a:lnTo>
                <a:cubicBezTo>
                  <a:pt x="7719" y="6805"/>
                  <a:pt x="7876" y="6963"/>
                  <a:pt x="8066" y="6963"/>
                </a:cubicBezTo>
                <a:cubicBezTo>
                  <a:pt x="8255" y="6963"/>
                  <a:pt x="8412" y="6805"/>
                  <a:pt x="8412" y="6616"/>
                </a:cubicBezTo>
                <a:lnTo>
                  <a:pt x="8412" y="5230"/>
                </a:lnTo>
                <a:cubicBezTo>
                  <a:pt x="8412" y="5041"/>
                  <a:pt x="8570" y="4884"/>
                  <a:pt x="8790" y="4884"/>
                </a:cubicBezTo>
                <a:cubicBezTo>
                  <a:pt x="8979" y="4884"/>
                  <a:pt x="9137" y="5041"/>
                  <a:pt x="9137" y="5230"/>
                </a:cubicBezTo>
                <a:lnTo>
                  <a:pt x="9137" y="6616"/>
                </a:lnTo>
                <a:cubicBezTo>
                  <a:pt x="9137" y="6805"/>
                  <a:pt x="9294" y="6963"/>
                  <a:pt x="9483" y="6963"/>
                </a:cubicBezTo>
                <a:cubicBezTo>
                  <a:pt x="9672" y="6963"/>
                  <a:pt x="9830" y="6805"/>
                  <a:pt x="9830" y="6616"/>
                </a:cubicBezTo>
                <a:lnTo>
                  <a:pt x="9830" y="5955"/>
                </a:lnTo>
                <a:cubicBezTo>
                  <a:pt x="9704" y="5703"/>
                  <a:pt x="9861" y="5545"/>
                  <a:pt x="10019" y="5545"/>
                </a:cubicBezTo>
                <a:cubicBezTo>
                  <a:pt x="10239" y="5545"/>
                  <a:pt x="10397" y="5703"/>
                  <a:pt x="10397" y="5892"/>
                </a:cubicBezTo>
                <a:lnTo>
                  <a:pt x="10397" y="7057"/>
                </a:lnTo>
                <a:cubicBezTo>
                  <a:pt x="10397" y="8003"/>
                  <a:pt x="10176" y="8885"/>
                  <a:pt x="9830" y="9672"/>
                </a:cubicBezTo>
                <a:lnTo>
                  <a:pt x="6144" y="9672"/>
                </a:lnTo>
                <a:lnTo>
                  <a:pt x="3812" y="7372"/>
                </a:lnTo>
                <a:cubicBezTo>
                  <a:pt x="3686" y="7246"/>
                  <a:pt x="3686" y="6994"/>
                  <a:pt x="3812" y="6900"/>
                </a:cubicBezTo>
                <a:cubicBezTo>
                  <a:pt x="3875" y="6837"/>
                  <a:pt x="3962" y="6805"/>
                  <a:pt x="4049" y="6805"/>
                </a:cubicBezTo>
                <a:cubicBezTo>
                  <a:pt x="4135" y="6805"/>
                  <a:pt x="4222" y="6837"/>
                  <a:pt x="4285" y="6900"/>
                </a:cubicBezTo>
                <a:lnTo>
                  <a:pt x="5010" y="7593"/>
                </a:lnTo>
                <a:cubicBezTo>
                  <a:pt x="5075" y="7659"/>
                  <a:pt x="5163" y="7690"/>
                  <a:pt x="5251" y="7690"/>
                </a:cubicBezTo>
                <a:cubicBezTo>
                  <a:pt x="5415" y="7690"/>
                  <a:pt x="5577" y="7578"/>
                  <a:pt x="5577" y="7372"/>
                </a:cubicBezTo>
                <a:lnTo>
                  <a:pt x="5577" y="3182"/>
                </a:lnTo>
                <a:cubicBezTo>
                  <a:pt x="5577" y="2993"/>
                  <a:pt x="5734" y="2836"/>
                  <a:pt x="5955" y="2836"/>
                </a:cubicBezTo>
                <a:close/>
                <a:moveTo>
                  <a:pt x="9672" y="10302"/>
                </a:moveTo>
                <a:lnTo>
                  <a:pt x="9672" y="10680"/>
                </a:lnTo>
                <a:cubicBezTo>
                  <a:pt x="9704" y="10869"/>
                  <a:pt x="9546" y="11027"/>
                  <a:pt x="9357" y="11027"/>
                </a:cubicBezTo>
                <a:lnTo>
                  <a:pt x="6616" y="11027"/>
                </a:lnTo>
                <a:cubicBezTo>
                  <a:pt x="6396" y="11027"/>
                  <a:pt x="6238" y="10869"/>
                  <a:pt x="6238" y="10680"/>
                </a:cubicBezTo>
                <a:lnTo>
                  <a:pt x="6238" y="10302"/>
                </a:lnTo>
                <a:close/>
                <a:moveTo>
                  <a:pt x="347" y="0"/>
                </a:moveTo>
                <a:cubicBezTo>
                  <a:pt x="158" y="0"/>
                  <a:pt x="0" y="158"/>
                  <a:pt x="0" y="347"/>
                </a:cubicBezTo>
                <a:lnTo>
                  <a:pt x="0" y="1733"/>
                </a:lnTo>
                <a:cubicBezTo>
                  <a:pt x="0" y="1922"/>
                  <a:pt x="158" y="2080"/>
                  <a:pt x="347" y="2080"/>
                </a:cubicBezTo>
                <a:lnTo>
                  <a:pt x="693" y="2080"/>
                </a:lnTo>
                <a:lnTo>
                  <a:pt x="693" y="7593"/>
                </a:lnTo>
                <a:lnTo>
                  <a:pt x="347" y="7593"/>
                </a:lnTo>
                <a:cubicBezTo>
                  <a:pt x="158" y="7593"/>
                  <a:pt x="0" y="7751"/>
                  <a:pt x="0" y="7940"/>
                </a:cubicBezTo>
                <a:lnTo>
                  <a:pt x="0" y="9326"/>
                </a:lnTo>
                <a:cubicBezTo>
                  <a:pt x="0" y="9515"/>
                  <a:pt x="158" y="9672"/>
                  <a:pt x="347" y="9672"/>
                </a:cubicBezTo>
                <a:lnTo>
                  <a:pt x="1733" y="9672"/>
                </a:lnTo>
                <a:cubicBezTo>
                  <a:pt x="1922" y="9672"/>
                  <a:pt x="2080" y="9515"/>
                  <a:pt x="2080" y="9326"/>
                </a:cubicBezTo>
                <a:lnTo>
                  <a:pt x="2080" y="8979"/>
                </a:lnTo>
                <a:lnTo>
                  <a:pt x="4442" y="8979"/>
                </a:lnTo>
                <a:lnTo>
                  <a:pt x="5577" y="10113"/>
                </a:lnTo>
                <a:lnTo>
                  <a:pt x="5577" y="10712"/>
                </a:lnTo>
                <a:cubicBezTo>
                  <a:pt x="5577" y="11248"/>
                  <a:pt x="6049" y="11720"/>
                  <a:pt x="6616" y="11720"/>
                </a:cubicBezTo>
                <a:lnTo>
                  <a:pt x="9357" y="11720"/>
                </a:lnTo>
                <a:cubicBezTo>
                  <a:pt x="9924" y="11720"/>
                  <a:pt x="10397" y="11248"/>
                  <a:pt x="10397" y="10712"/>
                </a:cubicBezTo>
                <a:lnTo>
                  <a:pt x="10397" y="10113"/>
                </a:lnTo>
                <a:cubicBezTo>
                  <a:pt x="10806" y="9200"/>
                  <a:pt x="11058" y="8160"/>
                  <a:pt x="11058" y="7026"/>
                </a:cubicBezTo>
                <a:lnTo>
                  <a:pt x="11058" y="5892"/>
                </a:lnTo>
                <a:cubicBezTo>
                  <a:pt x="11058" y="5325"/>
                  <a:pt x="10617" y="4884"/>
                  <a:pt x="10019" y="4884"/>
                </a:cubicBezTo>
                <a:cubicBezTo>
                  <a:pt x="9924" y="4884"/>
                  <a:pt x="9767" y="4915"/>
                  <a:pt x="9641" y="4947"/>
                </a:cubicBezTo>
                <a:cubicBezTo>
                  <a:pt x="9546" y="4632"/>
                  <a:pt x="9326" y="4379"/>
                  <a:pt x="9011" y="4253"/>
                </a:cubicBezTo>
                <a:lnTo>
                  <a:pt x="9011" y="2080"/>
                </a:lnTo>
                <a:lnTo>
                  <a:pt x="9357" y="2080"/>
                </a:lnTo>
                <a:cubicBezTo>
                  <a:pt x="9546" y="2080"/>
                  <a:pt x="9735" y="1922"/>
                  <a:pt x="9735" y="1733"/>
                </a:cubicBezTo>
                <a:lnTo>
                  <a:pt x="9735" y="347"/>
                </a:lnTo>
                <a:cubicBezTo>
                  <a:pt x="9735" y="158"/>
                  <a:pt x="9546" y="0"/>
                  <a:pt x="9357" y="0"/>
                </a:cubicBezTo>
                <a:lnTo>
                  <a:pt x="7971" y="0"/>
                </a:lnTo>
                <a:cubicBezTo>
                  <a:pt x="7782" y="0"/>
                  <a:pt x="7624" y="158"/>
                  <a:pt x="7624" y="347"/>
                </a:cubicBezTo>
                <a:lnTo>
                  <a:pt x="7624" y="693"/>
                </a:lnTo>
                <a:lnTo>
                  <a:pt x="2080" y="693"/>
                </a:lnTo>
                <a:lnTo>
                  <a:pt x="2080" y="347"/>
                </a:lnTo>
                <a:cubicBezTo>
                  <a:pt x="2080" y="158"/>
                  <a:pt x="1922" y="0"/>
                  <a:pt x="173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36" name="Google Shape;7936;p57"/>
          <p:cNvGrpSpPr/>
          <p:nvPr/>
        </p:nvGrpSpPr>
        <p:grpSpPr>
          <a:xfrm>
            <a:off x="7965378" y="2662524"/>
            <a:ext cx="403405" cy="403405"/>
            <a:chOff x="-2419325" y="2408150"/>
            <a:chExt cx="291450" cy="291450"/>
          </a:xfrm>
        </p:grpSpPr>
        <p:sp>
          <p:nvSpPr>
            <p:cNvPr id="7937" name="Google Shape;7937;p57"/>
            <p:cNvSpPr/>
            <p:nvPr/>
          </p:nvSpPr>
          <p:spPr>
            <a:xfrm>
              <a:off x="-2419325" y="2408150"/>
              <a:ext cx="291450" cy="291450"/>
            </a:xfrm>
            <a:custGeom>
              <a:avLst/>
              <a:gdLst/>
              <a:ahLst/>
              <a:cxnLst/>
              <a:rect l="l" t="t" r="r" b="b"/>
              <a:pathLst>
                <a:path w="11658" h="11658" extrusionOk="0">
                  <a:moveTo>
                    <a:pt x="8948" y="725"/>
                  </a:moveTo>
                  <a:lnTo>
                    <a:pt x="8948" y="2489"/>
                  </a:lnTo>
                  <a:lnTo>
                    <a:pt x="8948" y="10366"/>
                  </a:lnTo>
                  <a:cubicBezTo>
                    <a:pt x="8948" y="10586"/>
                    <a:pt x="9011" y="10838"/>
                    <a:pt x="9137" y="11027"/>
                  </a:cubicBezTo>
                  <a:lnTo>
                    <a:pt x="1733" y="11027"/>
                  </a:lnTo>
                  <a:cubicBezTo>
                    <a:pt x="1134" y="11027"/>
                    <a:pt x="662" y="10586"/>
                    <a:pt x="662" y="10019"/>
                  </a:cubicBezTo>
                  <a:lnTo>
                    <a:pt x="662" y="725"/>
                  </a:lnTo>
                  <a:close/>
                  <a:moveTo>
                    <a:pt x="11027" y="2836"/>
                  </a:moveTo>
                  <a:lnTo>
                    <a:pt x="11027" y="10366"/>
                  </a:lnTo>
                  <a:lnTo>
                    <a:pt x="10995" y="10366"/>
                  </a:lnTo>
                  <a:cubicBezTo>
                    <a:pt x="10995" y="10744"/>
                    <a:pt x="10680" y="11027"/>
                    <a:pt x="10334" y="11027"/>
                  </a:cubicBezTo>
                  <a:cubicBezTo>
                    <a:pt x="9987" y="11027"/>
                    <a:pt x="9672" y="10712"/>
                    <a:pt x="9672" y="10366"/>
                  </a:cubicBezTo>
                  <a:lnTo>
                    <a:pt x="9672" y="2836"/>
                  </a:ln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956"/>
                  </a:lnTo>
                  <a:cubicBezTo>
                    <a:pt x="0" y="10901"/>
                    <a:pt x="756" y="11657"/>
                    <a:pt x="1702" y="11657"/>
                  </a:cubicBezTo>
                  <a:lnTo>
                    <a:pt x="10302" y="11657"/>
                  </a:lnTo>
                  <a:cubicBezTo>
                    <a:pt x="11027" y="11657"/>
                    <a:pt x="11657" y="11027"/>
                    <a:pt x="11657" y="10271"/>
                  </a:cubicBezTo>
                  <a:lnTo>
                    <a:pt x="11657" y="2395"/>
                  </a:lnTo>
                  <a:cubicBezTo>
                    <a:pt x="11657" y="2300"/>
                    <a:pt x="11500" y="2143"/>
                    <a:pt x="11342" y="2143"/>
                  </a:cubicBezTo>
                  <a:lnTo>
                    <a:pt x="9641" y="2143"/>
                  </a:lnTo>
                  <a:lnTo>
                    <a:pt x="9641" y="347"/>
                  </a:lnTo>
                  <a:cubicBezTo>
                    <a:pt x="9641" y="158"/>
                    <a:pt x="9483" y="1"/>
                    <a:pt x="92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8" name="Google Shape;7938;p57"/>
            <p:cNvSpPr/>
            <p:nvPr/>
          </p:nvSpPr>
          <p:spPr>
            <a:xfrm>
              <a:off x="-2385475" y="2444375"/>
              <a:ext cx="173325" cy="86675"/>
            </a:xfrm>
            <a:custGeom>
              <a:avLst/>
              <a:gdLst/>
              <a:ahLst/>
              <a:cxnLst/>
              <a:rect l="l" t="t" r="r" b="b"/>
              <a:pathLst>
                <a:path w="6933" h="3467" extrusionOk="0">
                  <a:moveTo>
                    <a:pt x="6207" y="694"/>
                  </a:moveTo>
                  <a:lnTo>
                    <a:pt x="6207" y="2742"/>
                  </a:lnTo>
                  <a:lnTo>
                    <a:pt x="694" y="2742"/>
                  </a:lnTo>
                  <a:lnTo>
                    <a:pt x="694" y="694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79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6554" y="3466"/>
                  </a:lnTo>
                  <a:cubicBezTo>
                    <a:pt x="6775" y="3466"/>
                    <a:pt x="6932" y="3309"/>
                    <a:pt x="6932" y="3120"/>
                  </a:cubicBezTo>
                  <a:lnTo>
                    <a:pt x="6932" y="379"/>
                  </a:lnTo>
                  <a:cubicBezTo>
                    <a:pt x="6869" y="158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39" name="Google Shape;7939;p57"/>
            <p:cNvSpPr/>
            <p:nvPr/>
          </p:nvSpPr>
          <p:spPr>
            <a:xfrm>
              <a:off x="-2385475" y="25459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2742" y="757"/>
                  </a:moveTo>
                  <a:lnTo>
                    <a:pt x="2742" y="2805"/>
                  </a:lnTo>
                  <a:lnTo>
                    <a:pt x="694" y="2805"/>
                  </a:lnTo>
                  <a:lnTo>
                    <a:pt x="694" y="757"/>
                  </a:lnTo>
                  <a:close/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3120"/>
                  </a:lnTo>
                  <a:cubicBezTo>
                    <a:pt x="1" y="3309"/>
                    <a:pt x="159" y="3466"/>
                    <a:pt x="348" y="3466"/>
                  </a:cubicBezTo>
                  <a:lnTo>
                    <a:pt x="3088" y="3466"/>
                  </a:lnTo>
                  <a:cubicBezTo>
                    <a:pt x="3309" y="3466"/>
                    <a:pt x="3467" y="3309"/>
                    <a:pt x="3467" y="3120"/>
                  </a:cubicBezTo>
                  <a:lnTo>
                    <a:pt x="3467" y="347"/>
                  </a:lnTo>
                  <a:cubicBezTo>
                    <a:pt x="3467" y="158"/>
                    <a:pt x="3309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0" name="Google Shape;7940;p57"/>
            <p:cNvSpPr/>
            <p:nvPr/>
          </p:nvSpPr>
          <p:spPr>
            <a:xfrm>
              <a:off x="-2281500" y="2546775"/>
              <a:ext cx="69350" cy="18125"/>
            </a:xfrm>
            <a:custGeom>
              <a:avLst/>
              <a:gdLst/>
              <a:ahLst/>
              <a:cxnLst/>
              <a:rect l="l" t="t" r="r" b="b"/>
              <a:pathLst>
                <a:path w="277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7"/>
                    <a:pt x="2773" y="378"/>
                  </a:cubicBezTo>
                  <a:cubicBezTo>
                    <a:pt x="2710" y="158"/>
                    <a:pt x="2553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1" name="Google Shape;7941;p57"/>
            <p:cNvSpPr/>
            <p:nvPr/>
          </p:nvSpPr>
          <p:spPr>
            <a:xfrm>
              <a:off x="-2281500" y="2581425"/>
              <a:ext cx="69350" cy="18150"/>
            </a:xfrm>
            <a:custGeom>
              <a:avLst/>
              <a:gdLst/>
              <a:ahLst/>
              <a:cxnLst/>
              <a:rect l="l" t="t" r="r" b="b"/>
              <a:pathLst>
                <a:path w="277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2395" y="725"/>
                  </a:lnTo>
                  <a:cubicBezTo>
                    <a:pt x="2616" y="725"/>
                    <a:pt x="2773" y="568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2" name="Google Shape;7942;p57"/>
            <p:cNvSpPr/>
            <p:nvPr/>
          </p:nvSpPr>
          <p:spPr>
            <a:xfrm>
              <a:off x="-2281500" y="2616075"/>
              <a:ext cx="69350" cy="17350"/>
            </a:xfrm>
            <a:custGeom>
              <a:avLst/>
              <a:gdLst/>
              <a:ahLst/>
              <a:cxnLst/>
              <a:rect l="l" t="t" r="r" b="b"/>
              <a:pathLst>
                <a:path w="2774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2395" y="694"/>
                  </a:lnTo>
                  <a:cubicBezTo>
                    <a:pt x="2616" y="694"/>
                    <a:pt x="2773" y="536"/>
                    <a:pt x="2773" y="347"/>
                  </a:cubicBezTo>
                  <a:cubicBezTo>
                    <a:pt x="2710" y="158"/>
                    <a:pt x="2553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3" name="Google Shape;7943;p57"/>
            <p:cNvSpPr/>
            <p:nvPr/>
          </p:nvSpPr>
          <p:spPr>
            <a:xfrm>
              <a:off x="-2385475" y="2649150"/>
              <a:ext cx="173325" cy="18150"/>
            </a:xfrm>
            <a:custGeom>
              <a:avLst/>
              <a:gdLst/>
              <a:ahLst/>
              <a:cxnLst/>
              <a:rect l="l" t="t" r="r" b="b"/>
              <a:pathLst>
                <a:path w="6933" h="726" extrusionOk="0">
                  <a:moveTo>
                    <a:pt x="348" y="1"/>
                  </a:moveTo>
                  <a:cubicBezTo>
                    <a:pt x="159" y="1"/>
                    <a:pt x="1" y="159"/>
                    <a:pt x="1" y="379"/>
                  </a:cubicBezTo>
                  <a:cubicBezTo>
                    <a:pt x="1" y="568"/>
                    <a:pt x="159" y="726"/>
                    <a:pt x="348" y="726"/>
                  </a:cubicBezTo>
                  <a:lnTo>
                    <a:pt x="6554" y="726"/>
                  </a:lnTo>
                  <a:cubicBezTo>
                    <a:pt x="6775" y="726"/>
                    <a:pt x="6932" y="568"/>
                    <a:pt x="6932" y="379"/>
                  </a:cubicBezTo>
                  <a:cubicBezTo>
                    <a:pt x="6869" y="159"/>
                    <a:pt x="6712" y="1"/>
                    <a:pt x="65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44" name="Google Shape;7944;p57"/>
          <p:cNvSpPr/>
          <p:nvPr/>
        </p:nvSpPr>
        <p:spPr>
          <a:xfrm>
            <a:off x="7975360" y="3160258"/>
            <a:ext cx="406659" cy="405585"/>
          </a:xfrm>
          <a:custGeom>
            <a:avLst/>
            <a:gdLst/>
            <a:ahLst/>
            <a:cxnLst/>
            <a:rect l="l" t="t" r="r" b="b"/>
            <a:pathLst>
              <a:path w="11752" h="11721" extrusionOk="0">
                <a:moveTo>
                  <a:pt x="6490" y="662"/>
                </a:moveTo>
                <a:cubicBezTo>
                  <a:pt x="6711" y="662"/>
                  <a:pt x="6868" y="820"/>
                  <a:pt x="6868" y="1009"/>
                </a:cubicBezTo>
                <a:lnTo>
                  <a:pt x="6868" y="1355"/>
                </a:lnTo>
                <a:lnTo>
                  <a:pt x="5167" y="1355"/>
                </a:lnTo>
                <a:cubicBezTo>
                  <a:pt x="4600" y="1355"/>
                  <a:pt x="4127" y="1828"/>
                  <a:pt x="4127" y="2395"/>
                </a:cubicBezTo>
                <a:lnTo>
                  <a:pt x="4127" y="2773"/>
                </a:lnTo>
                <a:lnTo>
                  <a:pt x="3088" y="2773"/>
                </a:lnTo>
                <a:cubicBezTo>
                  <a:pt x="2993" y="2773"/>
                  <a:pt x="2867" y="2836"/>
                  <a:pt x="2836" y="2899"/>
                </a:cubicBezTo>
                <a:lnTo>
                  <a:pt x="2048" y="3687"/>
                </a:lnTo>
                <a:lnTo>
                  <a:pt x="2048" y="3151"/>
                </a:lnTo>
                <a:cubicBezTo>
                  <a:pt x="2048" y="2931"/>
                  <a:pt x="1891" y="2773"/>
                  <a:pt x="1702" y="2773"/>
                </a:cubicBezTo>
                <a:lnTo>
                  <a:pt x="1040" y="2773"/>
                </a:lnTo>
                <a:cubicBezTo>
                  <a:pt x="819" y="2773"/>
                  <a:pt x="662" y="2616"/>
                  <a:pt x="662" y="2427"/>
                </a:cubicBezTo>
                <a:lnTo>
                  <a:pt x="662" y="1009"/>
                </a:lnTo>
                <a:cubicBezTo>
                  <a:pt x="662" y="820"/>
                  <a:pt x="819" y="662"/>
                  <a:pt x="1040" y="662"/>
                </a:cubicBezTo>
                <a:close/>
                <a:moveTo>
                  <a:pt x="10649" y="1986"/>
                </a:moveTo>
                <a:cubicBezTo>
                  <a:pt x="10838" y="1986"/>
                  <a:pt x="10995" y="2143"/>
                  <a:pt x="10995" y="2364"/>
                </a:cubicBezTo>
                <a:lnTo>
                  <a:pt x="10995" y="3781"/>
                </a:lnTo>
                <a:cubicBezTo>
                  <a:pt x="10995" y="3970"/>
                  <a:pt x="10838" y="4128"/>
                  <a:pt x="10649" y="4128"/>
                </a:cubicBezTo>
                <a:lnTo>
                  <a:pt x="8601" y="4128"/>
                </a:lnTo>
                <a:cubicBezTo>
                  <a:pt x="8412" y="4128"/>
                  <a:pt x="8255" y="4285"/>
                  <a:pt x="8255" y="4474"/>
                </a:cubicBezTo>
                <a:lnTo>
                  <a:pt x="8255" y="5041"/>
                </a:lnTo>
                <a:lnTo>
                  <a:pt x="7404" y="4191"/>
                </a:lnTo>
                <a:cubicBezTo>
                  <a:pt x="7372" y="4159"/>
                  <a:pt x="7246" y="4128"/>
                  <a:pt x="7183" y="4128"/>
                </a:cubicBezTo>
                <a:lnTo>
                  <a:pt x="5136" y="4128"/>
                </a:lnTo>
                <a:cubicBezTo>
                  <a:pt x="4947" y="4128"/>
                  <a:pt x="4789" y="3970"/>
                  <a:pt x="4789" y="3781"/>
                </a:cubicBezTo>
                <a:lnTo>
                  <a:pt x="4789" y="2364"/>
                </a:lnTo>
                <a:cubicBezTo>
                  <a:pt x="4789" y="2143"/>
                  <a:pt x="4947" y="1986"/>
                  <a:pt x="5136" y="1986"/>
                </a:cubicBezTo>
                <a:close/>
                <a:moveTo>
                  <a:pt x="3088" y="6207"/>
                </a:moveTo>
                <a:cubicBezTo>
                  <a:pt x="3623" y="6207"/>
                  <a:pt x="4096" y="6680"/>
                  <a:pt x="4096" y="7247"/>
                </a:cubicBezTo>
                <a:cubicBezTo>
                  <a:pt x="4096" y="7782"/>
                  <a:pt x="3623" y="8255"/>
                  <a:pt x="3088" y="8255"/>
                </a:cubicBezTo>
                <a:cubicBezTo>
                  <a:pt x="2521" y="8255"/>
                  <a:pt x="2048" y="7782"/>
                  <a:pt x="2048" y="7247"/>
                </a:cubicBezTo>
                <a:cubicBezTo>
                  <a:pt x="2048" y="6648"/>
                  <a:pt x="2489" y="6207"/>
                  <a:pt x="3088" y="6207"/>
                </a:cubicBezTo>
                <a:close/>
                <a:moveTo>
                  <a:pt x="8601" y="6207"/>
                </a:moveTo>
                <a:cubicBezTo>
                  <a:pt x="9137" y="6207"/>
                  <a:pt x="9609" y="6648"/>
                  <a:pt x="9609" y="7247"/>
                </a:cubicBezTo>
                <a:cubicBezTo>
                  <a:pt x="9609" y="7782"/>
                  <a:pt x="9137" y="8255"/>
                  <a:pt x="8601" y="8255"/>
                </a:cubicBezTo>
                <a:cubicBezTo>
                  <a:pt x="8003" y="8255"/>
                  <a:pt x="7530" y="7782"/>
                  <a:pt x="7530" y="7247"/>
                </a:cubicBezTo>
                <a:cubicBezTo>
                  <a:pt x="7530" y="6680"/>
                  <a:pt x="8003" y="6207"/>
                  <a:pt x="8601" y="6207"/>
                </a:cubicBezTo>
                <a:close/>
                <a:moveTo>
                  <a:pt x="3749" y="8980"/>
                </a:moveTo>
                <a:cubicBezTo>
                  <a:pt x="4695" y="8980"/>
                  <a:pt x="5451" y="9704"/>
                  <a:pt x="5451" y="10649"/>
                </a:cubicBezTo>
                <a:lnTo>
                  <a:pt x="5451" y="11027"/>
                </a:lnTo>
                <a:lnTo>
                  <a:pt x="630" y="11027"/>
                </a:lnTo>
                <a:lnTo>
                  <a:pt x="630" y="10649"/>
                </a:lnTo>
                <a:lnTo>
                  <a:pt x="662" y="10649"/>
                </a:lnTo>
                <a:cubicBezTo>
                  <a:pt x="662" y="9704"/>
                  <a:pt x="1418" y="8980"/>
                  <a:pt x="2363" y="8980"/>
                </a:cubicBezTo>
                <a:close/>
                <a:moveTo>
                  <a:pt x="9369" y="8976"/>
                </a:moveTo>
                <a:cubicBezTo>
                  <a:pt x="10266" y="8976"/>
                  <a:pt x="10995" y="9740"/>
                  <a:pt x="10995" y="10649"/>
                </a:cubicBezTo>
                <a:lnTo>
                  <a:pt x="10995" y="11027"/>
                </a:lnTo>
                <a:lnTo>
                  <a:pt x="6144" y="11027"/>
                </a:lnTo>
                <a:lnTo>
                  <a:pt x="6144" y="10649"/>
                </a:lnTo>
                <a:cubicBezTo>
                  <a:pt x="6144" y="9704"/>
                  <a:pt x="6900" y="8980"/>
                  <a:pt x="7845" y="8980"/>
                </a:cubicBezTo>
                <a:lnTo>
                  <a:pt x="9263" y="8980"/>
                </a:lnTo>
                <a:cubicBezTo>
                  <a:pt x="9298" y="8977"/>
                  <a:pt x="9334" y="8976"/>
                  <a:pt x="9369" y="8976"/>
                </a:cubicBezTo>
                <a:close/>
                <a:moveTo>
                  <a:pt x="1040" y="1"/>
                </a:moveTo>
                <a:cubicBezTo>
                  <a:pt x="473" y="1"/>
                  <a:pt x="0" y="473"/>
                  <a:pt x="0" y="1009"/>
                </a:cubicBezTo>
                <a:lnTo>
                  <a:pt x="0" y="2427"/>
                </a:lnTo>
                <a:cubicBezTo>
                  <a:pt x="0" y="2994"/>
                  <a:pt x="473" y="3466"/>
                  <a:pt x="1040" y="3466"/>
                </a:cubicBezTo>
                <a:lnTo>
                  <a:pt x="1386" y="3466"/>
                </a:lnTo>
                <a:lnTo>
                  <a:pt x="1386" y="4474"/>
                </a:lnTo>
                <a:cubicBezTo>
                  <a:pt x="1386" y="4688"/>
                  <a:pt x="1546" y="4829"/>
                  <a:pt x="1727" y="4829"/>
                </a:cubicBezTo>
                <a:cubicBezTo>
                  <a:pt x="1813" y="4829"/>
                  <a:pt x="1904" y="4797"/>
                  <a:pt x="1985" y="4726"/>
                </a:cubicBezTo>
                <a:lnTo>
                  <a:pt x="3245" y="3466"/>
                </a:lnTo>
                <a:lnTo>
                  <a:pt x="4096" y="3466"/>
                </a:lnTo>
                <a:lnTo>
                  <a:pt x="4096" y="3813"/>
                </a:lnTo>
                <a:cubicBezTo>
                  <a:pt x="4096" y="4348"/>
                  <a:pt x="4568" y="4821"/>
                  <a:pt x="5136" y="4821"/>
                </a:cubicBezTo>
                <a:lnTo>
                  <a:pt x="7057" y="4821"/>
                </a:lnTo>
                <a:lnTo>
                  <a:pt x="7908" y="5672"/>
                </a:lnTo>
                <a:cubicBezTo>
                  <a:pt x="7341" y="5924"/>
                  <a:pt x="6868" y="6522"/>
                  <a:pt x="6868" y="7247"/>
                </a:cubicBezTo>
                <a:cubicBezTo>
                  <a:pt x="6868" y="7625"/>
                  <a:pt x="7026" y="8034"/>
                  <a:pt x="7278" y="8349"/>
                </a:cubicBezTo>
                <a:cubicBezTo>
                  <a:pt x="6648" y="8507"/>
                  <a:pt x="6144" y="8885"/>
                  <a:pt x="5829" y="9452"/>
                </a:cubicBezTo>
                <a:cubicBezTo>
                  <a:pt x="5514" y="8917"/>
                  <a:pt x="5010" y="8539"/>
                  <a:pt x="4411" y="8381"/>
                </a:cubicBezTo>
                <a:cubicBezTo>
                  <a:pt x="4663" y="8066"/>
                  <a:pt x="4821" y="7719"/>
                  <a:pt x="4821" y="7278"/>
                </a:cubicBezTo>
                <a:cubicBezTo>
                  <a:pt x="4821" y="6333"/>
                  <a:pt x="4064" y="5577"/>
                  <a:pt x="3119" y="5577"/>
                </a:cubicBezTo>
                <a:cubicBezTo>
                  <a:pt x="2174" y="5577"/>
                  <a:pt x="1418" y="6333"/>
                  <a:pt x="1418" y="7278"/>
                </a:cubicBezTo>
                <a:cubicBezTo>
                  <a:pt x="1418" y="7719"/>
                  <a:pt x="1576" y="8097"/>
                  <a:pt x="1828" y="8381"/>
                </a:cubicBezTo>
                <a:cubicBezTo>
                  <a:pt x="788" y="8665"/>
                  <a:pt x="32" y="9610"/>
                  <a:pt x="32" y="10712"/>
                </a:cubicBezTo>
                <a:lnTo>
                  <a:pt x="32" y="11374"/>
                </a:lnTo>
                <a:cubicBezTo>
                  <a:pt x="32" y="11563"/>
                  <a:pt x="189" y="11721"/>
                  <a:pt x="410" y="11721"/>
                </a:cubicBezTo>
                <a:lnTo>
                  <a:pt x="11374" y="11721"/>
                </a:lnTo>
                <a:cubicBezTo>
                  <a:pt x="11594" y="11721"/>
                  <a:pt x="11752" y="11563"/>
                  <a:pt x="11752" y="11374"/>
                </a:cubicBezTo>
                <a:lnTo>
                  <a:pt x="11752" y="10712"/>
                </a:lnTo>
                <a:cubicBezTo>
                  <a:pt x="11752" y="9610"/>
                  <a:pt x="10995" y="8665"/>
                  <a:pt x="9956" y="8381"/>
                </a:cubicBezTo>
                <a:cubicBezTo>
                  <a:pt x="10208" y="8066"/>
                  <a:pt x="10365" y="7719"/>
                  <a:pt x="10365" y="7278"/>
                </a:cubicBezTo>
                <a:cubicBezTo>
                  <a:pt x="10365" y="6459"/>
                  <a:pt x="9767" y="5735"/>
                  <a:pt x="8979" y="5577"/>
                </a:cubicBezTo>
                <a:lnTo>
                  <a:pt x="8979" y="4884"/>
                </a:lnTo>
                <a:lnTo>
                  <a:pt x="10649" y="4884"/>
                </a:lnTo>
                <a:lnTo>
                  <a:pt x="10649" y="4821"/>
                </a:lnTo>
                <a:cubicBezTo>
                  <a:pt x="11185" y="4821"/>
                  <a:pt x="11657" y="4348"/>
                  <a:pt x="11657" y="3813"/>
                </a:cubicBezTo>
                <a:lnTo>
                  <a:pt x="11657" y="2395"/>
                </a:lnTo>
                <a:cubicBezTo>
                  <a:pt x="11657" y="1828"/>
                  <a:pt x="11185" y="1355"/>
                  <a:pt x="10649" y="1355"/>
                </a:cubicBezTo>
                <a:lnTo>
                  <a:pt x="7530" y="1355"/>
                </a:lnTo>
                <a:lnTo>
                  <a:pt x="7530" y="1009"/>
                </a:lnTo>
                <a:cubicBezTo>
                  <a:pt x="7530" y="473"/>
                  <a:pt x="7057" y="1"/>
                  <a:pt x="6490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45" name="Google Shape;7945;p57"/>
          <p:cNvGrpSpPr/>
          <p:nvPr/>
        </p:nvGrpSpPr>
        <p:grpSpPr>
          <a:xfrm>
            <a:off x="9539190" y="3161021"/>
            <a:ext cx="403405" cy="404479"/>
            <a:chOff x="-1333200" y="2770450"/>
            <a:chExt cx="291450" cy="292225"/>
          </a:xfrm>
        </p:grpSpPr>
        <p:sp>
          <p:nvSpPr>
            <p:cNvPr id="7946" name="Google Shape;7946;p57"/>
            <p:cNvSpPr/>
            <p:nvPr/>
          </p:nvSpPr>
          <p:spPr>
            <a:xfrm>
              <a:off x="-1299325" y="2808250"/>
              <a:ext cx="222925" cy="134725"/>
            </a:xfrm>
            <a:custGeom>
              <a:avLst/>
              <a:gdLst/>
              <a:ahLst/>
              <a:cxnLst/>
              <a:rect l="l" t="t" r="r" b="b"/>
              <a:pathLst>
                <a:path w="8917" h="5389" extrusionOk="0">
                  <a:moveTo>
                    <a:pt x="7877" y="631"/>
                  </a:moveTo>
                  <a:cubicBezTo>
                    <a:pt x="8066" y="631"/>
                    <a:pt x="8223" y="789"/>
                    <a:pt x="8223" y="978"/>
                  </a:cubicBezTo>
                  <a:cubicBezTo>
                    <a:pt x="8223" y="1167"/>
                    <a:pt x="8066" y="1324"/>
                    <a:pt x="7877" y="1324"/>
                  </a:cubicBezTo>
                  <a:cubicBezTo>
                    <a:pt x="7656" y="1324"/>
                    <a:pt x="7498" y="1167"/>
                    <a:pt x="7498" y="978"/>
                  </a:cubicBezTo>
                  <a:cubicBezTo>
                    <a:pt x="7498" y="789"/>
                    <a:pt x="7656" y="631"/>
                    <a:pt x="7877" y="631"/>
                  </a:cubicBezTo>
                  <a:close/>
                  <a:moveTo>
                    <a:pt x="3056" y="1293"/>
                  </a:moveTo>
                  <a:cubicBezTo>
                    <a:pt x="3245" y="1293"/>
                    <a:pt x="3403" y="1450"/>
                    <a:pt x="3403" y="1639"/>
                  </a:cubicBezTo>
                  <a:cubicBezTo>
                    <a:pt x="3403" y="1828"/>
                    <a:pt x="3245" y="1986"/>
                    <a:pt x="3056" y="1986"/>
                  </a:cubicBezTo>
                  <a:cubicBezTo>
                    <a:pt x="2867" y="1986"/>
                    <a:pt x="2710" y="1828"/>
                    <a:pt x="2710" y="1639"/>
                  </a:cubicBezTo>
                  <a:cubicBezTo>
                    <a:pt x="2741" y="1450"/>
                    <a:pt x="2899" y="1293"/>
                    <a:pt x="3056" y="1293"/>
                  </a:cubicBezTo>
                  <a:close/>
                  <a:moveTo>
                    <a:pt x="5797" y="3340"/>
                  </a:moveTo>
                  <a:cubicBezTo>
                    <a:pt x="6018" y="3340"/>
                    <a:pt x="6175" y="3498"/>
                    <a:pt x="6175" y="3687"/>
                  </a:cubicBezTo>
                  <a:cubicBezTo>
                    <a:pt x="6175" y="3876"/>
                    <a:pt x="6018" y="4034"/>
                    <a:pt x="5797" y="4034"/>
                  </a:cubicBezTo>
                  <a:cubicBezTo>
                    <a:pt x="5608" y="4034"/>
                    <a:pt x="5451" y="3876"/>
                    <a:pt x="5451" y="3687"/>
                  </a:cubicBezTo>
                  <a:cubicBezTo>
                    <a:pt x="5451" y="3498"/>
                    <a:pt x="5608" y="3340"/>
                    <a:pt x="5797" y="3340"/>
                  </a:cubicBezTo>
                  <a:close/>
                  <a:moveTo>
                    <a:pt x="1008" y="4034"/>
                  </a:moveTo>
                  <a:cubicBezTo>
                    <a:pt x="1198" y="4034"/>
                    <a:pt x="1355" y="4191"/>
                    <a:pt x="1355" y="4412"/>
                  </a:cubicBezTo>
                  <a:cubicBezTo>
                    <a:pt x="1355" y="4601"/>
                    <a:pt x="1198" y="4758"/>
                    <a:pt x="1008" y="4758"/>
                  </a:cubicBezTo>
                  <a:cubicBezTo>
                    <a:pt x="819" y="4758"/>
                    <a:pt x="662" y="4601"/>
                    <a:pt x="662" y="4412"/>
                  </a:cubicBezTo>
                  <a:cubicBezTo>
                    <a:pt x="662" y="4191"/>
                    <a:pt x="819" y="4034"/>
                    <a:pt x="1008" y="4034"/>
                  </a:cubicBezTo>
                  <a:close/>
                  <a:moveTo>
                    <a:pt x="7908" y="1"/>
                  </a:moveTo>
                  <a:cubicBezTo>
                    <a:pt x="7341" y="1"/>
                    <a:pt x="6868" y="474"/>
                    <a:pt x="6868" y="1009"/>
                  </a:cubicBezTo>
                  <a:cubicBezTo>
                    <a:pt x="6868" y="1198"/>
                    <a:pt x="6963" y="1419"/>
                    <a:pt x="7026" y="1576"/>
                  </a:cubicBezTo>
                  <a:lnTo>
                    <a:pt x="6112" y="2742"/>
                  </a:lnTo>
                  <a:cubicBezTo>
                    <a:pt x="6032" y="2722"/>
                    <a:pt x="5943" y="2711"/>
                    <a:pt x="5850" y="2711"/>
                  </a:cubicBezTo>
                  <a:cubicBezTo>
                    <a:pt x="5650" y="2711"/>
                    <a:pt x="5434" y="2760"/>
                    <a:pt x="5262" y="2868"/>
                  </a:cubicBezTo>
                  <a:lnTo>
                    <a:pt x="4096" y="1954"/>
                  </a:lnTo>
                  <a:cubicBezTo>
                    <a:pt x="4127" y="1891"/>
                    <a:pt x="4127" y="1765"/>
                    <a:pt x="4127" y="1639"/>
                  </a:cubicBezTo>
                  <a:cubicBezTo>
                    <a:pt x="4127" y="1104"/>
                    <a:pt x="3655" y="631"/>
                    <a:pt x="3088" y="631"/>
                  </a:cubicBezTo>
                  <a:cubicBezTo>
                    <a:pt x="2552" y="631"/>
                    <a:pt x="2080" y="1104"/>
                    <a:pt x="2080" y="1639"/>
                  </a:cubicBezTo>
                  <a:cubicBezTo>
                    <a:pt x="2080" y="1828"/>
                    <a:pt x="2143" y="2049"/>
                    <a:pt x="2237" y="2206"/>
                  </a:cubicBezTo>
                  <a:lnTo>
                    <a:pt x="1324" y="3372"/>
                  </a:lnTo>
                  <a:cubicBezTo>
                    <a:pt x="1261" y="3340"/>
                    <a:pt x="1134" y="3340"/>
                    <a:pt x="1008" y="3340"/>
                  </a:cubicBezTo>
                  <a:cubicBezTo>
                    <a:pt x="441" y="3340"/>
                    <a:pt x="0" y="3813"/>
                    <a:pt x="0" y="4349"/>
                  </a:cubicBezTo>
                  <a:cubicBezTo>
                    <a:pt x="0" y="4947"/>
                    <a:pt x="441" y="5388"/>
                    <a:pt x="1008" y="5388"/>
                  </a:cubicBezTo>
                  <a:cubicBezTo>
                    <a:pt x="1576" y="5388"/>
                    <a:pt x="2017" y="4916"/>
                    <a:pt x="2017" y="4349"/>
                  </a:cubicBezTo>
                  <a:cubicBezTo>
                    <a:pt x="2017" y="4160"/>
                    <a:pt x="1954" y="3971"/>
                    <a:pt x="1859" y="3813"/>
                  </a:cubicBezTo>
                  <a:lnTo>
                    <a:pt x="2773" y="2616"/>
                  </a:lnTo>
                  <a:cubicBezTo>
                    <a:pt x="2875" y="2650"/>
                    <a:pt x="2980" y="2667"/>
                    <a:pt x="3087" y="2667"/>
                  </a:cubicBezTo>
                  <a:cubicBezTo>
                    <a:pt x="3278" y="2667"/>
                    <a:pt x="3473" y="2611"/>
                    <a:pt x="3655" y="2490"/>
                  </a:cubicBezTo>
                  <a:lnTo>
                    <a:pt x="4821" y="3403"/>
                  </a:lnTo>
                  <a:cubicBezTo>
                    <a:pt x="4789" y="3498"/>
                    <a:pt x="4789" y="3624"/>
                    <a:pt x="4789" y="3719"/>
                  </a:cubicBezTo>
                  <a:cubicBezTo>
                    <a:pt x="4789" y="4286"/>
                    <a:pt x="5262" y="4758"/>
                    <a:pt x="5797" y="4758"/>
                  </a:cubicBezTo>
                  <a:cubicBezTo>
                    <a:pt x="6364" y="4758"/>
                    <a:pt x="6837" y="4286"/>
                    <a:pt x="6837" y="3719"/>
                  </a:cubicBezTo>
                  <a:cubicBezTo>
                    <a:pt x="6837" y="3529"/>
                    <a:pt x="6742" y="3340"/>
                    <a:pt x="6679" y="3183"/>
                  </a:cubicBezTo>
                  <a:lnTo>
                    <a:pt x="7593" y="1986"/>
                  </a:lnTo>
                  <a:cubicBezTo>
                    <a:pt x="7656" y="2049"/>
                    <a:pt x="7782" y="2049"/>
                    <a:pt x="7908" y="2049"/>
                  </a:cubicBezTo>
                  <a:cubicBezTo>
                    <a:pt x="8444" y="2049"/>
                    <a:pt x="8916" y="1576"/>
                    <a:pt x="8916" y="1009"/>
                  </a:cubicBezTo>
                  <a:cubicBezTo>
                    <a:pt x="8916" y="474"/>
                    <a:pt x="8444" y="1"/>
                    <a:pt x="79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47" name="Google Shape;7947;p57"/>
            <p:cNvSpPr/>
            <p:nvPr/>
          </p:nvSpPr>
          <p:spPr>
            <a:xfrm>
              <a:off x="-1333200" y="2770450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586" y="725"/>
                  </a:moveTo>
                  <a:cubicBezTo>
                    <a:pt x="10807" y="725"/>
                    <a:pt x="10964" y="883"/>
                    <a:pt x="10964" y="1072"/>
                  </a:cubicBezTo>
                  <a:lnTo>
                    <a:pt x="10964" y="7593"/>
                  </a:lnTo>
                  <a:lnTo>
                    <a:pt x="631" y="7593"/>
                  </a:lnTo>
                  <a:lnTo>
                    <a:pt x="631" y="1072"/>
                  </a:lnTo>
                  <a:cubicBezTo>
                    <a:pt x="662" y="883"/>
                    <a:pt x="820" y="725"/>
                    <a:pt x="977" y="725"/>
                  </a:cubicBezTo>
                  <a:close/>
                  <a:moveTo>
                    <a:pt x="10996" y="8286"/>
                  </a:moveTo>
                  <a:lnTo>
                    <a:pt x="10996" y="8633"/>
                  </a:lnTo>
                  <a:cubicBezTo>
                    <a:pt x="10996" y="8822"/>
                    <a:pt x="10838" y="8980"/>
                    <a:pt x="10618" y="8980"/>
                  </a:cubicBezTo>
                  <a:lnTo>
                    <a:pt x="1009" y="8980"/>
                  </a:lnTo>
                  <a:cubicBezTo>
                    <a:pt x="820" y="8980"/>
                    <a:pt x="662" y="8822"/>
                    <a:pt x="662" y="8633"/>
                  </a:cubicBezTo>
                  <a:lnTo>
                    <a:pt x="662" y="8286"/>
                  </a:lnTo>
                  <a:close/>
                  <a:moveTo>
                    <a:pt x="6617" y="9641"/>
                  </a:moveTo>
                  <a:lnTo>
                    <a:pt x="6932" y="11027"/>
                  </a:lnTo>
                  <a:lnTo>
                    <a:pt x="4632" y="11027"/>
                  </a:lnTo>
                  <a:lnTo>
                    <a:pt x="4947" y="9641"/>
                  </a:ln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8570"/>
                  </a:lnTo>
                  <a:cubicBezTo>
                    <a:pt x="1" y="9137"/>
                    <a:pt x="473" y="9610"/>
                    <a:pt x="1009" y="9610"/>
                  </a:cubicBezTo>
                  <a:lnTo>
                    <a:pt x="4285" y="9610"/>
                  </a:lnTo>
                  <a:lnTo>
                    <a:pt x="3970" y="10996"/>
                  </a:lnTo>
                  <a:lnTo>
                    <a:pt x="3057" y="10996"/>
                  </a:lnTo>
                  <a:cubicBezTo>
                    <a:pt x="2868" y="10996"/>
                    <a:pt x="2710" y="11153"/>
                    <a:pt x="2710" y="11342"/>
                  </a:cubicBezTo>
                  <a:cubicBezTo>
                    <a:pt x="2710" y="11531"/>
                    <a:pt x="2868" y="11689"/>
                    <a:pt x="3057" y="11689"/>
                  </a:cubicBezTo>
                  <a:lnTo>
                    <a:pt x="8538" y="11689"/>
                  </a:lnTo>
                  <a:cubicBezTo>
                    <a:pt x="8727" y="11689"/>
                    <a:pt x="8885" y="11531"/>
                    <a:pt x="8885" y="11342"/>
                  </a:cubicBezTo>
                  <a:cubicBezTo>
                    <a:pt x="8885" y="11153"/>
                    <a:pt x="8727" y="10996"/>
                    <a:pt x="8538" y="10996"/>
                  </a:cubicBezTo>
                  <a:lnTo>
                    <a:pt x="7625" y="10996"/>
                  </a:lnTo>
                  <a:lnTo>
                    <a:pt x="7310" y="9610"/>
                  </a:lnTo>
                  <a:lnTo>
                    <a:pt x="10618" y="9610"/>
                  </a:lnTo>
                  <a:cubicBezTo>
                    <a:pt x="11185" y="9610"/>
                    <a:pt x="11657" y="9137"/>
                    <a:pt x="11657" y="8570"/>
                  </a:cubicBezTo>
                  <a:lnTo>
                    <a:pt x="11657" y="1040"/>
                  </a:lnTo>
                  <a:cubicBezTo>
                    <a:pt x="11657" y="473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48" name="Google Shape;7948;p57"/>
          <p:cNvGrpSpPr/>
          <p:nvPr/>
        </p:nvGrpSpPr>
        <p:grpSpPr>
          <a:xfrm>
            <a:off x="3285266" y="2174408"/>
            <a:ext cx="405585" cy="403405"/>
            <a:chOff x="-5635200" y="2037975"/>
            <a:chExt cx="293025" cy="291450"/>
          </a:xfrm>
        </p:grpSpPr>
        <p:sp>
          <p:nvSpPr>
            <p:cNvPr id="7949" name="Google Shape;7949;p57"/>
            <p:cNvSpPr/>
            <p:nvPr/>
          </p:nvSpPr>
          <p:spPr>
            <a:xfrm>
              <a:off x="-5635200" y="203797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2395" y="725"/>
                  </a:moveTo>
                  <a:cubicBezTo>
                    <a:pt x="2930" y="725"/>
                    <a:pt x="3403" y="1197"/>
                    <a:pt x="3403" y="1733"/>
                  </a:cubicBezTo>
                  <a:cubicBezTo>
                    <a:pt x="3403" y="2300"/>
                    <a:pt x="2930" y="2773"/>
                    <a:pt x="2395" y="2773"/>
                  </a:cubicBezTo>
                  <a:cubicBezTo>
                    <a:pt x="1828" y="2773"/>
                    <a:pt x="1355" y="2300"/>
                    <a:pt x="1355" y="1733"/>
                  </a:cubicBezTo>
                  <a:cubicBezTo>
                    <a:pt x="1355" y="1197"/>
                    <a:pt x="1828" y="725"/>
                    <a:pt x="2395" y="725"/>
                  </a:cubicBezTo>
                  <a:close/>
                  <a:moveTo>
                    <a:pt x="10303" y="725"/>
                  </a:moveTo>
                  <a:lnTo>
                    <a:pt x="10303" y="6585"/>
                  </a:lnTo>
                  <a:lnTo>
                    <a:pt x="10334" y="6585"/>
                  </a:lnTo>
                  <a:cubicBezTo>
                    <a:pt x="10334" y="6774"/>
                    <a:pt x="10177" y="6931"/>
                    <a:pt x="9988" y="6931"/>
                  </a:cubicBezTo>
                  <a:lnTo>
                    <a:pt x="4789" y="6931"/>
                  </a:lnTo>
                  <a:lnTo>
                    <a:pt x="4789" y="5167"/>
                  </a:lnTo>
                  <a:cubicBezTo>
                    <a:pt x="4789" y="4253"/>
                    <a:pt x="4285" y="3434"/>
                    <a:pt x="3498" y="3025"/>
                  </a:cubicBezTo>
                  <a:cubicBezTo>
                    <a:pt x="3844" y="2710"/>
                    <a:pt x="4096" y="2237"/>
                    <a:pt x="4096" y="1733"/>
                  </a:cubicBezTo>
                  <a:cubicBezTo>
                    <a:pt x="4096" y="1355"/>
                    <a:pt x="3970" y="977"/>
                    <a:pt x="3718" y="725"/>
                  </a:cubicBezTo>
                  <a:close/>
                  <a:moveTo>
                    <a:pt x="2710" y="3466"/>
                  </a:moveTo>
                  <a:cubicBezTo>
                    <a:pt x="3498" y="3623"/>
                    <a:pt x="4096" y="4316"/>
                    <a:pt x="4096" y="5167"/>
                  </a:cubicBezTo>
                  <a:lnTo>
                    <a:pt x="4096" y="7246"/>
                  </a:lnTo>
                  <a:cubicBezTo>
                    <a:pt x="4128" y="7435"/>
                    <a:pt x="3970" y="7593"/>
                    <a:pt x="3750" y="7593"/>
                  </a:cubicBezTo>
                  <a:cubicBezTo>
                    <a:pt x="3561" y="7593"/>
                    <a:pt x="3403" y="7750"/>
                    <a:pt x="3403" y="7971"/>
                  </a:cubicBezTo>
                  <a:lnTo>
                    <a:pt x="3403" y="10712"/>
                  </a:lnTo>
                  <a:cubicBezTo>
                    <a:pt x="3403" y="10901"/>
                    <a:pt x="3246" y="11058"/>
                    <a:pt x="3056" y="11058"/>
                  </a:cubicBezTo>
                  <a:lnTo>
                    <a:pt x="1670" y="11058"/>
                  </a:lnTo>
                  <a:cubicBezTo>
                    <a:pt x="1481" y="11058"/>
                    <a:pt x="1324" y="10901"/>
                    <a:pt x="1324" y="10712"/>
                  </a:cubicBezTo>
                  <a:lnTo>
                    <a:pt x="1324" y="7971"/>
                  </a:lnTo>
                  <a:cubicBezTo>
                    <a:pt x="1324" y="7750"/>
                    <a:pt x="1166" y="7593"/>
                    <a:pt x="977" y="7593"/>
                  </a:cubicBezTo>
                  <a:cubicBezTo>
                    <a:pt x="788" y="7593"/>
                    <a:pt x="631" y="7435"/>
                    <a:pt x="631" y="7246"/>
                  </a:cubicBezTo>
                  <a:lnTo>
                    <a:pt x="631" y="5167"/>
                  </a:lnTo>
                  <a:cubicBezTo>
                    <a:pt x="631" y="4316"/>
                    <a:pt x="1198" y="3623"/>
                    <a:pt x="1985" y="3466"/>
                  </a:cubicBezTo>
                  <a:lnTo>
                    <a:pt x="1985" y="5829"/>
                  </a:lnTo>
                  <a:cubicBezTo>
                    <a:pt x="1985" y="6018"/>
                    <a:pt x="2143" y="6175"/>
                    <a:pt x="2363" y="6175"/>
                  </a:cubicBezTo>
                  <a:cubicBezTo>
                    <a:pt x="2552" y="6175"/>
                    <a:pt x="2710" y="6018"/>
                    <a:pt x="2710" y="5829"/>
                  </a:cubicBezTo>
                  <a:lnTo>
                    <a:pt x="2710" y="3466"/>
                  </a:lnTo>
                  <a:close/>
                  <a:moveTo>
                    <a:pt x="2395" y="0"/>
                  </a:moveTo>
                  <a:cubicBezTo>
                    <a:pt x="1450" y="0"/>
                    <a:pt x="694" y="756"/>
                    <a:pt x="694" y="1702"/>
                  </a:cubicBezTo>
                  <a:cubicBezTo>
                    <a:pt x="694" y="2206"/>
                    <a:pt x="946" y="2678"/>
                    <a:pt x="1292" y="2993"/>
                  </a:cubicBezTo>
                  <a:cubicBezTo>
                    <a:pt x="536" y="3403"/>
                    <a:pt x="1" y="4222"/>
                    <a:pt x="1" y="5136"/>
                  </a:cubicBezTo>
                  <a:lnTo>
                    <a:pt x="1" y="7215"/>
                  </a:lnTo>
                  <a:cubicBezTo>
                    <a:pt x="1" y="7656"/>
                    <a:pt x="253" y="8034"/>
                    <a:pt x="662" y="8192"/>
                  </a:cubicBezTo>
                  <a:lnTo>
                    <a:pt x="662" y="10649"/>
                  </a:lnTo>
                  <a:cubicBezTo>
                    <a:pt x="662" y="11184"/>
                    <a:pt x="1135" y="11657"/>
                    <a:pt x="1670" y="11657"/>
                  </a:cubicBezTo>
                  <a:lnTo>
                    <a:pt x="3056" y="11657"/>
                  </a:lnTo>
                  <a:cubicBezTo>
                    <a:pt x="3624" y="11657"/>
                    <a:pt x="4096" y="11184"/>
                    <a:pt x="4096" y="10649"/>
                  </a:cubicBezTo>
                  <a:lnTo>
                    <a:pt x="4096" y="8192"/>
                  </a:lnTo>
                  <a:cubicBezTo>
                    <a:pt x="4348" y="8065"/>
                    <a:pt x="4600" y="7876"/>
                    <a:pt x="4726" y="7561"/>
                  </a:cubicBezTo>
                  <a:lnTo>
                    <a:pt x="9988" y="7561"/>
                  </a:lnTo>
                  <a:cubicBezTo>
                    <a:pt x="10555" y="7561"/>
                    <a:pt x="11027" y="7089"/>
                    <a:pt x="11027" y="6553"/>
                  </a:cubicBezTo>
                  <a:lnTo>
                    <a:pt x="11027" y="662"/>
                  </a:lnTo>
                  <a:lnTo>
                    <a:pt x="11374" y="662"/>
                  </a:lnTo>
                  <a:cubicBezTo>
                    <a:pt x="11563" y="662"/>
                    <a:pt x="11720" y="504"/>
                    <a:pt x="11720" y="315"/>
                  </a:cubicBezTo>
                  <a:cubicBezTo>
                    <a:pt x="11720" y="158"/>
                    <a:pt x="11563" y="0"/>
                    <a:pt x="11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0" name="Google Shape;7950;p57"/>
            <p:cNvSpPr/>
            <p:nvPr/>
          </p:nvSpPr>
          <p:spPr>
            <a:xfrm>
              <a:off x="-5496575" y="2072625"/>
              <a:ext cx="102425" cy="102425"/>
            </a:xfrm>
            <a:custGeom>
              <a:avLst/>
              <a:gdLst/>
              <a:ahLst/>
              <a:cxnLst/>
              <a:rect l="l" t="t" r="r" b="b"/>
              <a:pathLst>
                <a:path w="4097" h="4097" extrusionOk="0">
                  <a:moveTo>
                    <a:pt x="2395" y="725"/>
                  </a:moveTo>
                  <a:cubicBezTo>
                    <a:pt x="2867" y="851"/>
                    <a:pt x="3245" y="1229"/>
                    <a:pt x="3371" y="1733"/>
                  </a:cubicBezTo>
                  <a:lnTo>
                    <a:pt x="2395" y="1733"/>
                  </a:lnTo>
                  <a:lnTo>
                    <a:pt x="2395" y="725"/>
                  </a:lnTo>
                  <a:close/>
                  <a:moveTo>
                    <a:pt x="1733" y="757"/>
                  </a:moveTo>
                  <a:lnTo>
                    <a:pt x="1733" y="2080"/>
                  </a:lnTo>
                  <a:cubicBezTo>
                    <a:pt x="1733" y="2269"/>
                    <a:pt x="1891" y="2426"/>
                    <a:pt x="2080" y="2426"/>
                  </a:cubicBezTo>
                  <a:lnTo>
                    <a:pt x="3403" y="2426"/>
                  </a:lnTo>
                  <a:cubicBezTo>
                    <a:pt x="3245" y="3025"/>
                    <a:pt x="2741" y="3466"/>
                    <a:pt x="2080" y="3466"/>
                  </a:cubicBezTo>
                  <a:cubicBezTo>
                    <a:pt x="1324" y="3466"/>
                    <a:pt x="693" y="2836"/>
                    <a:pt x="693" y="2080"/>
                  </a:cubicBezTo>
                  <a:cubicBezTo>
                    <a:pt x="693" y="1418"/>
                    <a:pt x="1135" y="851"/>
                    <a:pt x="1733" y="757"/>
                  </a:cubicBezTo>
                  <a:close/>
                  <a:moveTo>
                    <a:pt x="2048" y="0"/>
                  </a:moveTo>
                  <a:cubicBezTo>
                    <a:pt x="883" y="0"/>
                    <a:pt x="0" y="914"/>
                    <a:pt x="0" y="2048"/>
                  </a:cubicBezTo>
                  <a:cubicBezTo>
                    <a:pt x="0" y="3182"/>
                    <a:pt x="946" y="4096"/>
                    <a:pt x="2048" y="4096"/>
                  </a:cubicBezTo>
                  <a:cubicBezTo>
                    <a:pt x="3182" y="4096"/>
                    <a:pt x="4096" y="3182"/>
                    <a:pt x="4096" y="2048"/>
                  </a:cubicBezTo>
                  <a:cubicBezTo>
                    <a:pt x="4096" y="914"/>
                    <a:pt x="3182" y="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1" name="Google Shape;7951;p57"/>
          <p:cNvGrpSpPr/>
          <p:nvPr/>
        </p:nvGrpSpPr>
        <p:grpSpPr>
          <a:xfrm>
            <a:off x="3283622" y="2662524"/>
            <a:ext cx="408873" cy="403405"/>
            <a:chOff x="-5637575" y="2397900"/>
            <a:chExt cx="295400" cy="291450"/>
          </a:xfrm>
        </p:grpSpPr>
        <p:sp>
          <p:nvSpPr>
            <p:cNvPr id="7952" name="Google Shape;7952;p57"/>
            <p:cNvSpPr/>
            <p:nvPr/>
          </p:nvSpPr>
          <p:spPr>
            <a:xfrm>
              <a:off x="-5575350" y="2547550"/>
              <a:ext cx="79575" cy="88250"/>
            </a:xfrm>
            <a:custGeom>
              <a:avLst/>
              <a:gdLst/>
              <a:ahLst/>
              <a:cxnLst/>
              <a:rect l="l" t="t" r="r" b="b"/>
              <a:pathLst>
                <a:path w="3183" h="3530" extrusionOk="0">
                  <a:moveTo>
                    <a:pt x="1088" y="1"/>
                  </a:moveTo>
                  <a:cubicBezTo>
                    <a:pt x="1001" y="1"/>
                    <a:pt x="915" y="32"/>
                    <a:pt x="852" y="95"/>
                  </a:cubicBezTo>
                  <a:lnTo>
                    <a:pt x="379" y="568"/>
                  </a:lnTo>
                  <a:cubicBezTo>
                    <a:pt x="1" y="978"/>
                    <a:pt x="1" y="1639"/>
                    <a:pt x="379" y="2017"/>
                  </a:cubicBezTo>
                  <a:cubicBezTo>
                    <a:pt x="584" y="2222"/>
                    <a:pt x="852" y="2324"/>
                    <a:pt x="1115" y="2324"/>
                  </a:cubicBezTo>
                  <a:cubicBezTo>
                    <a:pt x="1379" y="2324"/>
                    <a:pt x="1639" y="2222"/>
                    <a:pt x="1828" y="2017"/>
                  </a:cubicBezTo>
                  <a:cubicBezTo>
                    <a:pt x="1891" y="1970"/>
                    <a:pt x="1986" y="1946"/>
                    <a:pt x="2076" y="1946"/>
                  </a:cubicBezTo>
                  <a:cubicBezTo>
                    <a:pt x="2167" y="1946"/>
                    <a:pt x="2253" y="1970"/>
                    <a:pt x="2301" y="2017"/>
                  </a:cubicBezTo>
                  <a:cubicBezTo>
                    <a:pt x="2427" y="2143"/>
                    <a:pt x="2427" y="2395"/>
                    <a:pt x="2301" y="2490"/>
                  </a:cubicBezTo>
                  <a:lnTo>
                    <a:pt x="1828" y="2962"/>
                  </a:lnTo>
                  <a:cubicBezTo>
                    <a:pt x="1734" y="3088"/>
                    <a:pt x="1734" y="3340"/>
                    <a:pt x="1828" y="3435"/>
                  </a:cubicBezTo>
                  <a:cubicBezTo>
                    <a:pt x="1891" y="3498"/>
                    <a:pt x="1986" y="3529"/>
                    <a:pt x="2076" y="3529"/>
                  </a:cubicBezTo>
                  <a:cubicBezTo>
                    <a:pt x="2167" y="3529"/>
                    <a:pt x="2253" y="3498"/>
                    <a:pt x="2301" y="3435"/>
                  </a:cubicBezTo>
                  <a:lnTo>
                    <a:pt x="2773" y="2962"/>
                  </a:lnTo>
                  <a:cubicBezTo>
                    <a:pt x="3183" y="2584"/>
                    <a:pt x="3183" y="1923"/>
                    <a:pt x="2773" y="1513"/>
                  </a:cubicBezTo>
                  <a:cubicBezTo>
                    <a:pt x="2569" y="1293"/>
                    <a:pt x="2309" y="1182"/>
                    <a:pt x="2049" y="1182"/>
                  </a:cubicBezTo>
                  <a:cubicBezTo>
                    <a:pt x="1789" y="1182"/>
                    <a:pt x="1529" y="1293"/>
                    <a:pt x="1324" y="1513"/>
                  </a:cubicBezTo>
                  <a:cubicBezTo>
                    <a:pt x="1261" y="1576"/>
                    <a:pt x="1174" y="1608"/>
                    <a:pt x="1088" y="1608"/>
                  </a:cubicBezTo>
                  <a:cubicBezTo>
                    <a:pt x="1001" y="1608"/>
                    <a:pt x="915" y="1576"/>
                    <a:pt x="852" y="1513"/>
                  </a:cubicBezTo>
                  <a:cubicBezTo>
                    <a:pt x="726" y="1387"/>
                    <a:pt x="726" y="1167"/>
                    <a:pt x="852" y="1041"/>
                  </a:cubicBezTo>
                  <a:lnTo>
                    <a:pt x="1324" y="568"/>
                  </a:lnTo>
                  <a:cubicBezTo>
                    <a:pt x="1450" y="442"/>
                    <a:pt x="1450" y="221"/>
                    <a:pt x="1324" y="95"/>
                  </a:cubicBezTo>
                  <a:cubicBezTo>
                    <a:pt x="1261" y="32"/>
                    <a:pt x="1174" y="1"/>
                    <a:pt x="1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3" name="Google Shape;7953;p57"/>
            <p:cNvSpPr/>
            <p:nvPr/>
          </p:nvSpPr>
          <p:spPr>
            <a:xfrm>
              <a:off x="-5526500" y="2499525"/>
              <a:ext cx="85075" cy="81725"/>
            </a:xfrm>
            <a:custGeom>
              <a:avLst/>
              <a:gdLst/>
              <a:ahLst/>
              <a:cxnLst/>
              <a:rect l="l" t="t" r="r" b="b"/>
              <a:pathLst>
                <a:path w="3403" h="3269" extrusionOk="0">
                  <a:moveTo>
                    <a:pt x="1107" y="0"/>
                  </a:moveTo>
                  <a:cubicBezTo>
                    <a:pt x="1016" y="0"/>
                    <a:pt x="930" y="32"/>
                    <a:pt x="882" y="95"/>
                  </a:cubicBezTo>
                  <a:lnTo>
                    <a:pt x="410" y="567"/>
                  </a:lnTo>
                  <a:cubicBezTo>
                    <a:pt x="0" y="945"/>
                    <a:pt x="0" y="1638"/>
                    <a:pt x="410" y="2016"/>
                  </a:cubicBezTo>
                  <a:lnTo>
                    <a:pt x="882" y="2489"/>
                  </a:lnTo>
                  <a:lnTo>
                    <a:pt x="1355" y="2962"/>
                  </a:lnTo>
                  <a:cubicBezTo>
                    <a:pt x="1544" y="3166"/>
                    <a:pt x="1804" y="3269"/>
                    <a:pt x="2068" y="3269"/>
                  </a:cubicBezTo>
                  <a:cubicBezTo>
                    <a:pt x="2332" y="3269"/>
                    <a:pt x="2599" y="3166"/>
                    <a:pt x="2804" y="2962"/>
                  </a:cubicBezTo>
                  <a:lnTo>
                    <a:pt x="3277" y="2489"/>
                  </a:lnTo>
                  <a:cubicBezTo>
                    <a:pt x="3403" y="2363"/>
                    <a:pt x="3403" y="2142"/>
                    <a:pt x="3277" y="2016"/>
                  </a:cubicBezTo>
                  <a:cubicBezTo>
                    <a:pt x="3178" y="1918"/>
                    <a:pt x="3070" y="1870"/>
                    <a:pt x="2977" y="1870"/>
                  </a:cubicBezTo>
                  <a:cubicBezTo>
                    <a:pt x="2892" y="1870"/>
                    <a:pt x="2818" y="1910"/>
                    <a:pt x="2773" y="1985"/>
                  </a:cubicBezTo>
                  <a:lnTo>
                    <a:pt x="2300" y="2457"/>
                  </a:lnTo>
                  <a:cubicBezTo>
                    <a:pt x="2237" y="2520"/>
                    <a:pt x="2143" y="2552"/>
                    <a:pt x="2052" y="2552"/>
                  </a:cubicBezTo>
                  <a:cubicBezTo>
                    <a:pt x="1961" y="2552"/>
                    <a:pt x="1875" y="2520"/>
                    <a:pt x="1827" y="2457"/>
                  </a:cubicBezTo>
                  <a:lnTo>
                    <a:pt x="1575" y="2205"/>
                  </a:lnTo>
                  <a:lnTo>
                    <a:pt x="2300" y="1512"/>
                  </a:lnTo>
                  <a:cubicBezTo>
                    <a:pt x="2395" y="1386"/>
                    <a:pt x="2395" y="1134"/>
                    <a:pt x="2300" y="1040"/>
                  </a:cubicBezTo>
                  <a:cubicBezTo>
                    <a:pt x="2237" y="977"/>
                    <a:pt x="2143" y="945"/>
                    <a:pt x="2052" y="945"/>
                  </a:cubicBezTo>
                  <a:cubicBezTo>
                    <a:pt x="1961" y="945"/>
                    <a:pt x="1875" y="977"/>
                    <a:pt x="1827" y="1040"/>
                  </a:cubicBezTo>
                  <a:lnTo>
                    <a:pt x="1103" y="1733"/>
                  </a:lnTo>
                  <a:lnTo>
                    <a:pt x="882" y="1512"/>
                  </a:lnTo>
                  <a:cubicBezTo>
                    <a:pt x="756" y="1386"/>
                    <a:pt x="756" y="1166"/>
                    <a:pt x="882" y="1040"/>
                  </a:cubicBezTo>
                  <a:lnTo>
                    <a:pt x="1355" y="567"/>
                  </a:lnTo>
                  <a:cubicBezTo>
                    <a:pt x="1449" y="441"/>
                    <a:pt x="1449" y="221"/>
                    <a:pt x="1355" y="95"/>
                  </a:cubicBezTo>
                  <a:cubicBezTo>
                    <a:pt x="1292" y="32"/>
                    <a:pt x="1197" y="0"/>
                    <a:pt x="110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4" name="Google Shape;7954;p57"/>
            <p:cNvSpPr/>
            <p:nvPr/>
          </p:nvSpPr>
          <p:spPr>
            <a:xfrm>
              <a:off x="-5480050" y="2456975"/>
              <a:ext cx="80375" cy="75650"/>
            </a:xfrm>
            <a:custGeom>
              <a:avLst/>
              <a:gdLst/>
              <a:ahLst/>
              <a:cxnLst/>
              <a:rect l="l" t="t" r="r" b="b"/>
              <a:pathLst>
                <a:path w="3215" h="3026" extrusionOk="0">
                  <a:moveTo>
                    <a:pt x="1100" y="686"/>
                  </a:moveTo>
                  <a:cubicBezTo>
                    <a:pt x="1190" y="686"/>
                    <a:pt x="1277" y="710"/>
                    <a:pt x="1324" y="757"/>
                  </a:cubicBezTo>
                  <a:lnTo>
                    <a:pt x="2332" y="1765"/>
                  </a:lnTo>
                  <a:cubicBezTo>
                    <a:pt x="2490" y="1860"/>
                    <a:pt x="2490" y="2112"/>
                    <a:pt x="2332" y="2238"/>
                  </a:cubicBezTo>
                  <a:cubicBezTo>
                    <a:pt x="2269" y="2285"/>
                    <a:pt x="2183" y="2309"/>
                    <a:pt x="2096" y="2309"/>
                  </a:cubicBezTo>
                  <a:cubicBezTo>
                    <a:pt x="2009" y="2309"/>
                    <a:pt x="1923" y="2285"/>
                    <a:pt x="1860" y="2238"/>
                  </a:cubicBezTo>
                  <a:lnTo>
                    <a:pt x="852" y="1229"/>
                  </a:lnTo>
                  <a:cubicBezTo>
                    <a:pt x="757" y="1135"/>
                    <a:pt x="757" y="883"/>
                    <a:pt x="852" y="757"/>
                  </a:cubicBezTo>
                  <a:cubicBezTo>
                    <a:pt x="915" y="710"/>
                    <a:pt x="1009" y="686"/>
                    <a:pt x="1100" y="686"/>
                  </a:cubicBezTo>
                  <a:close/>
                  <a:moveTo>
                    <a:pt x="1119" y="1"/>
                  </a:moveTo>
                  <a:cubicBezTo>
                    <a:pt x="852" y="1"/>
                    <a:pt x="584" y="95"/>
                    <a:pt x="379" y="284"/>
                  </a:cubicBezTo>
                  <a:cubicBezTo>
                    <a:pt x="1" y="694"/>
                    <a:pt x="1" y="1356"/>
                    <a:pt x="379" y="1765"/>
                  </a:cubicBezTo>
                  <a:lnTo>
                    <a:pt x="1387" y="2742"/>
                  </a:lnTo>
                  <a:cubicBezTo>
                    <a:pt x="1576" y="2931"/>
                    <a:pt x="1836" y="3025"/>
                    <a:pt x="2100" y="3025"/>
                  </a:cubicBezTo>
                  <a:cubicBezTo>
                    <a:pt x="2364" y="3025"/>
                    <a:pt x="2632" y="2931"/>
                    <a:pt x="2836" y="2742"/>
                  </a:cubicBezTo>
                  <a:cubicBezTo>
                    <a:pt x="3214" y="2332"/>
                    <a:pt x="3214" y="1671"/>
                    <a:pt x="2836" y="1293"/>
                  </a:cubicBezTo>
                  <a:lnTo>
                    <a:pt x="1860" y="284"/>
                  </a:lnTo>
                  <a:cubicBezTo>
                    <a:pt x="1655" y="95"/>
                    <a:pt x="1387" y="1"/>
                    <a:pt x="1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5" name="Google Shape;7955;p57"/>
            <p:cNvSpPr/>
            <p:nvPr/>
          </p:nvSpPr>
          <p:spPr>
            <a:xfrm>
              <a:off x="-5637575" y="2397900"/>
              <a:ext cx="295400" cy="291450"/>
            </a:xfrm>
            <a:custGeom>
              <a:avLst/>
              <a:gdLst/>
              <a:ahLst/>
              <a:cxnLst/>
              <a:rect l="l" t="t" r="r" b="b"/>
              <a:pathLst>
                <a:path w="11816" h="11658" extrusionOk="0">
                  <a:moveTo>
                    <a:pt x="9185" y="1479"/>
                  </a:moveTo>
                  <a:cubicBezTo>
                    <a:pt x="9245" y="1479"/>
                    <a:pt x="9245" y="1482"/>
                    <a:pt x="9263" y="1482"/>
                  </a:cubicBezTo>
                  <a:cubicBezTo>
                    <a:pt x="9421" y="1482"/>
                    <a:pt x="9579" y="1513"/>
                    <a:pt x="9673" y="1545"/>
                  </a:cubicBezTo>
                  <a:lnTo>
                    <a:pt x="9106" y="2143"/>
                  </a:lnTo>
                  <a:cubicBezTo>
                    <a:pt x="8980" y="2269"/>
                    <a:pt x="8980" y="2490"/>
                    <a:pt x="9106" y="2616"/>
                  </a:cubicBezTo>
                  <a:cubicBezTo>
                    <a:pt x="9153" y="2679"/>
                    <a:pt x="9240" y="2710"/>
                    <a:pt x="9330" y="2710"/>
                  </a:cubicBezTo>
                  <a:cubicBezTo>
                    <a:pt x="9421" y="2710"/>
                    <a:pt x="9515" y="2679"/>
                    <a:pt x="9579" y="2616"/>
                  </a:cubicBezTo>
                  <a:lnTo>
                    <a:pt x="10146" y="2017"/>
                  </a:lnTo>
                  <a:cubicBezTo>
                    <a:pt x="10272" y="2175"/>
                    <a:pt x="10303" y="2332"/>
                    <a:pt x="10303" y="2553"/>
                  </a:cubicBezTo>
                  <a:lnTo>
                    <a:pt x="10146" y="5325"/>
                  </a:lnTo>
                  <a:cubicBezTo>
                    <a:pt x="10114" y="5798"/>
                    <a:pt x="9925" y="6239"/>
                    <a:pt x="9515" y="6554"/>
                  </a:cubicBezTo>
                  <a:lnTo>
                    <a:pt x="9484" y="6585"/>
                  </a:lnTo>
                  <a:lnTo>
                    <a:pt x="8570" y="7499"/>
                  </a:lnTo>
                  <a:cubicBezTo>
                    <a:pt x="5231" y="10902"/>
                    <a:pt x="5829" y="10303"/>
                    <a:pt x="5199" y="10902"/>
                  </a:cubicBezTo>
                  <a:cubicBezTo>
                    <a:pt x="5136" y="10949"/>
                    <a:pt x="5050" y="10972"/>
                    <a:pt x="4963" y="10972"/>
                  </a:cubicBezTo>
                  <a:cubicBezTo>
                    <a:pt x="4876" y="10972"/>
                    <a:pt x="4790" y="10949"/>
                    <a:pt x="4727" y="10902"/>
                  </a:cubicBezTo>
                  <a:lnTo>
                    <a:pt x="820" y="6995"/>
                  </a:lnTo>
                  <a:cubicBezTo>
                    <a:pt x="694" y="6869"/>
                    <a:pt x="694" y="6648"/>
                    <a:pt x="820" y="6522"/>
                  </a:cubicBezTo>
                  <a:lnTo>
                    <a:pt x="5262" y="2112"/>
                  </a:lnTo>
                  <a:cubicBezTo>
                    <a:pt x="5577" y="1797"/>
                    <a:pt x="5987" y="1639"/>
                    <a:pt x="6365" y="1608"/>
                  </a:cubicBezTo>
                  <a:cubicBezTo>
                    <a:pt x="8503" y="1495"/>
                    <a:pt x="9033" y="1479"/>
                    <a:pt x="9185" y="1479"/>
                  </a:cubicBezTo>
                  <a:close/>
                  <a:moveTo>
                    <a:pt x="11422" y="1"/>
                  </a:moveTo>
                  <a:cubicBezTo>
                    <a:pt x="11335" y="1"/>
                    <a:pt x="11248" y="32"/>
                    <a:pt x="11185" y="95"/>
                  </a:cubicBezTo>
                  <a:lnTo>
                    <a:pt x="10240" y="1041"/>
                  </a:lnTo>
                  <a:cubicBezTo>
                    <a:pt x="9958" y="871"/>
                    <a:pt x="9650" y="752"/>
                    <a:pt x="9316" y="752"/>
                  </a:cubicBezTo>
                  <a:cubicBezTo>
                    <a:pt x="9278" y="752"/>
                    <a:pt x="9239" y="754"/>
                    <a:pt x="9200" y="757"/>
                  </a:cubicBezTo>
                  <a:lnTo>
                    <a:pt x="6428" y="883"/>
                  </a:lnTo>
                  <a:cubicBezTo>
                    <a:pt x="5829" y="915"/>
                    <a:pt x="5262" y="1167"/>
                    <a:pt x="4853" y="1608"/>
                  </a:cubicBezTo>
                  <a:lnTo>
                    <a:pt x="379" y="6018"/>
                  </a:lnTo>
                  <a:cubicBezTo>
                    <a:pt x="1" y="6396"/>
                    <a:pt x="1" y="7058"/>
                    <a:pt x="379" y="7468"/>
                  </a:cubicBezTo>
                  <a:lnTo>
                    <a:pt x="4286" y="11374"/>
                  </a:lnTo>
                  <a:cubicBezTo>
                    <a:pt x="4490" y="11563"/>
                    <a:pt x="4758" y="11658"/>
                    <a:pt x="5022" y="11658"/>
                  </a:cubicBezTo>
                  <a:cubicBezTo>
                    <a:pt x="5286" y="11658"/>
                    <a:pt x="5546" y="11563"/>
                    <a:pt x="5735" y="11374"/>
                  </a:cubicBezTo>
                  <a:lnTo>
                    <a:pt x="9137" y="7972"/>
                  </a:lnTo>
                  <a:lnTo>
                    <a:pt x="10051" y="7058"/>
                  </a:lnTo>
                  <a:cubicBezTo>
                    <a:pt x="10555" y="6648"/>
                    <a:pt x="10870" y="6018"/>
                    <a:pt x="10902" y="5388"/>
                  </a:cubicBezTo>
                  <a:lnTo>
                    <a:pt x="11059" y="2584"/>
                  </a:lnTo>
                  <a:cubicBezTo>
                    <a:pt x="11059" y="2238"/>
                    <a:pt x="10996" y="1828"/>
                    <a:pt x="10776" y="1545"/>
                  </a:cubicBezTo>
                  <a:lnTo>
                    <a:pt x="11721" y="600"/>
                  </a:lnTo>
                  <a:cubicBezTo>
                    <a:pt x="11815" y="442"/>
                    <a:pt x="11815" y="221"/>
                    <a:pt x="11658" y="95"/>
                  </a:cubicBezTo>
                  <a:cubicBezTo>
                    <a:pt x="11595" y="32"/>
                    <a:pt x="11508" y="1"/>
                    <a:pt x="114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6" name="Google Shape;7956;p57"/>
          <p:cNvGrpSpPr/>
          <p:nvPr/>
        </p:nvGrpSpPr>
        <p:grpSpPr>
          <a:xfrm>
            <a:off x="3296721" y="3161019"/>
            <a:ext cx="405551" cy="404479"/>
            <a:chOff x="-5635975" y="2757075"/>
            <a:chExt cx="293000" cy="292225"/>
          </a:xfrm>
        </p:grpSpPr>
        <p:sp>
          <p:nvSpPr>
            <p:cNvPr id="7957" name="Google Shape;7957;p57"/>
            <p:cNvSpPr/>
            <p:nvPr/>
          </p:nvSpPr>
          <p:spPr>
            <a:xfrm>
              <a:off x="-5635975" y="2757075"/>
              <a:ext cx="293000" cy="292225"/>
            </a:xfrm>
            <a:custGeom>
              <a:avLst/>
              <a:gdLst/>
              <a:ahLst/>
              <a:cxnLst/>
              <a:rect l="l" t="t" r="r" b="b"/>
              <a:pathLst>
                <a:path w="11720" h="11689" extrusionOk="0">
                  <a:moveTo>
                    <a:pt x="10649" y="693"/>
                  </a:moveTo>
                  <a:cubicBezTo>
                    <a:pt x="10838" y="693"/>
                    <a:pt x="10995" y="851"/>
                    <a:pt x="10995" y="1040"/>
                  </a:cubicBezTo>
                  <a:lnTo>
                    <a:pt x="10995" y="7593"/>
                  </a:lnTo>
                  <a:lnTo>
                    <a:pt x="693" y="7593"/>
                  </a:lnTo>
                  <a:lnTo>
                    <a:pt x="693" y="1040"/>
                  </a:lnTo>
                  <a:cubicBezTo>
                    <a:pt x="725" y="851"/>
                    <a:pt x="882" y="693"/>
                    <a:pt x="1040" y="693"/>
                  </a:cubicBezTo>
                  <a:close/>
                  <a:moveTo>
                    <a:pt x="10995" y="8223"/>
                  </a:moveTo>
                  <a:lnTo>
                    <a:pt x="10995" y="8569"/>
                  </a:lnTo>
                  <a:cubicBezTo>
                    <a:pt x="11027" y="8821"/>
                    <a:pt x="10869" y="8916"/>
                    <a:pt x="10680" y="8916"/>
                  </a:cubicBezTo>
                  <a:lnTo>
                    <a:pt x="1040" y="8916"/>
                  </a:lnTo>
                  <a:cubicBezTo>
                    <a:pt x="851" y="8916"/>
                    <a:pt x="693" y="8758"/>
                    <a:pt x="693" y="8569"/>
                  </a:cubicBezTo>
                  <a:lnTo>
                    <a:pt x="693" y="8223"/>
                  </a:lnTo>
                  <a:close/>
                  <a:moveTo>
                    <a:pt x="6679" y="9641"/>
                  </a:moveTo>
                  <a:lnTo>
                    <a:pt x="6994" y="11027"/>
                  </a:lnTo>
                  <a:lnTo>
                    <a:pt x="4694" y="11027"/>
                  </a:lnTo>
                  <a:lnTo>
                    <a:pt x="5009" y="9641"/>
                  </a:lnTo>
                  <a:close/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8569"/>
                  </a:lnTo>
                  <a:cubicBezTo>
                    <a:pt x="0" y="9137"/>
                    <a:pt x="473" y="9609"/>
                    <a:pt x="1040" y="9609"/>
                  </a:cubicBezTo>
                  <a:lnTo>
                    <a:pt x="4316" y="9609"/>
                  </a:lnTo>
                  <a:lnTo>
                    <a:pt x="4001" y="10964"/>
                  </a:lnTo>
                  <a:lnTo>
                    <a:pt x="3087" y="10964"/>
                  </a:lnTo>
                  <a:cubicBezTo>
                    <a:pt x="2898" y="10964"/>
                    <a:pt x="2741" y="11121"/>
                    <a:pt x="2741" y="11342"/>
                  </a:cubicBezTo>
                  <a:cubicBezTo>
                    <a:pt x="2741" y="11531"/>
                    <a:pt x="2898" y="11688"/>
                    <a:pt x="3087" y="11688"/>
                  </a:cubicBezTo>
                  <a:lnTo>
                    <a:pt x="8569" y="11688"/>
                  </a:lnTo>
                  <a:cubicBezTo>
                    <a:pt x="8758" y="11688"/>
                    <a:pt x="8916" y="11531"/>
                    <a:pt x="8916" y="11342"/>
                  </a:cubicBezTo>
                  <a:cubicBezTo>
                    <a:pt x="8916" y="11121"/>
                    <a:pt x="8758" y="10964"/>
                    <a:pt x="8569" y="10964"/>
                  </a:cubicBezTo>
                  <a:lnTo>
                    <a:pt x="7656" y="10964"/>
                  </a:lnTo>
                  <a:lnTo>
                    <a:pt x="7341" y="9609"/>
                  </a:lnTo>
                  <a:lnTo>
                    <a:pt x="10649" y="9609"/>
                  </a:lnTo>
                  <a:cubicBezTo>
                    <a:pt x="11216" y="9609"/>
                    <a:pt x="11688" y="9137"/>
                    <a:pt x="11688" y="8569"/>
                  </a:cubicBezTo>
                  <a:lnTo>
                    <a:pt x="11688" y="1008"/>
                  </a:lnTo>
                  <a:cubicBezTo>
                    <a:pt x="11720" y="473"/>
                    <a:pt x="11247" y="0"/>
                    <a:pt x="106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58" name="Google Shape;7958;p57"/>
            <p:cNvSpPr/>
            <p:nvPr/>
          </p:nvSpPr>
          <p:spPr>
            <a:xfrm>
              <a:off x="-5584800" y="2790150"/>
              <a:ext cx="189850" cy="138050"/>
            </a:xfrm>
            <a:custGeom>
              <a:avLst/>
              <a:gdLst/>
              <a:ahLst/>
              <a:cxnLst/>
              <a:rect l="l" t="t" r="r" b="b"/>
              <a:pathLst>
                <a:path w="7594" h="5522" extrusionOk="0">
                  <a:moveTo>
                    <a:pt x="2994" y="725"/>
                  </a:moveTo>
                  <a:lnTo>
                    <a:pt x="2332" y="1387"/>
                  </a:lnTo>
                  <a:lnTo>
                    <a:pt x="1230" y="1387"/>
                  </a:lnTo>
                  <a:lnTo>
                    <a:pt x="1891" y="725"/>
                  </a:lnTo>
                  <a:close/>
                  <a:moveTo>
                    <a:pt x="3781" y="882"/>
                  </a:moveTo>
                  <a:lnTo>
                    <a:pt x="4349" y="1418"/>
                  </a:lnTo>
                  <a:lnTo>
                    <a:pt x="3246" y="1418"/>
                  </a:lnTo>
                  <a:lnTo>
                    <a:pt x="3781" y="882"/>
                  </a:lnTo>
                  <a:close/>
                  <a:moveTo>
                    <a:pt x="5735" y="756"/>
                  </a:moveTo>
                  <a:lnTo>
                    <a:pt x="6396" y="1418"/>
                  </a:lnTo>
                  <a:lnTo>
                    <a:pt x="5294" y="1418"/>
                  </a:lnTo>
                  <a:lnTo>
                    <a:pt x="4632" y="756"/>
                  </a:lnTo>
                  <a:close/>
                  <a:moveTo>
                    <a:pt x="2175" y="2080"/>
                  </a:moveTo>
                  <a:lnTo>
                    <a:pt x="2868" y="3749"/>
                  </a:lnTo>
                  <a:lnTo>
                    <a:pt x="1198" y="2080"/>
                  </a:lnTo>
                  <a:close/>
                  <a:moveTo>
                    <a:pt x="6396" y="2080"/>
                  </a:moveTo>
                  <a:lnTo>
                    <a:pt x="4727" y="3749"/>
                  </a:lnTo>
                  <a:lnTo>
                    <a:pt x="5420" y="2080"/>
                  </a:lnTo>
                  <a:close/>
                  <a:moveTo>
                    <a:pt x="4664" y="2080"/>
                  </a:moveTo>
                  <a:lnTo>
                    <a:pt x="3781" y="4253"/>
                  </a:lnTo>
                  <a:lnTo>
                    <a:pt x="2931" y="2080"/>
                  </a:lnTo>
                  <a:close/>
                  <a:moveTo>
                    <a:pt x="1734" y="0"/>
                  </a:moveTo>
                  <a:cubicBezTo>
                    <a:pt x="1671" y="0"/>
                    <a:pt x="1545" y="32"/>
                    <a:pt x="1513" y="126"/>
                  </a:cubicBezTo>
                  <a:lnTo>
                    <a:pt x="127" y="1513"/>
                  </a:lnTo>
                  <a:cubicBezTo>
                    <a:pt x="1" y="1670"/>
                    <a:pt x="1" y="1859"/>
                    <a:pt x="127" y="2017"/>
                  </a:cubicBezTo>
                  <a:lnTo>
                    <a:pt x="3561" y="5451"/>
                  </a:lnTo>
                  <a:cubicBezTo>
                    <a:pt x="3624" y="5498"/>
                    <a:pt x="3711" y="5522"/>
                    <a:pt x="3797" y="5522"/>
                  </a:cubicBezTo>
                  <a:cubicBezTo>
                    <a:pt x="3884" y="5522"/>
                    <a:pt x="3970" y="5498"/>
                    <a:pt x="4033" y="5451"/>
                  </a:cubicBezTo>
                  <a:lnTo>
                    <a:pt x="7468" y="2017"/>
                  </a:lnTo>
                  <a:cubicBezTo>
                    <a:pt x="7594" y="1891"/>
                    <a:pt x="7594" y="1702"/>
                    <a:pt x="7499" y="1544"/>
                  </a:cubicBezTo>
                  <a:lnTo>
                    <a:pt x="7468" y="1513"/>
                  </a:lnTo>
                  <a:lnTo>
                    <a:pt x="6081" y="126"/>
                  </a:lnTo>
                  <a:cubicBezTo>
                    <a:pt x="6018" y="32"/>
                    <a:pt x="5924" y="0"/>
                    <a:pt x="586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59" name="Google Shape;7959;p57"/>
          <p:cNvGrpSpPr/>
          <p:nvPr/>
        </p:nvGrpSpPr>
        <p:grpSpPr>
          <a:xfrm>
            <a:off x="5869740" y="2174410"/>
            <a:ext cx="405585" cy="403405"/>
            <a:chOff x="-3854375" y="2046625"/>
            <a:chExt cx="293025" cy="291450"/>
          </a:xfrm>
        </p:grpSpPr>
        <p:sp>
          <p:nvSpPr>
            <p:cNvPr id="7960" name="Google Shape;7960;p57"/>
            <p:cNvSpPr/>
            <p:nvPr/>
          </p:nvSpPr>
          <p:spPr>
            <a:xfrm>
              <a:off x="-3854375" y="2046625"/>
              <a:ext cx="293025" cy="291450"/>
            </a:xfrm>
            <a:custGeom>
              <a:avLst/>
              <a:gdLst/>
              <a:ahLst/>
              <a:cxnLst/>
              <a:rect l="l" t="t" r="r" b="b"/>
              <a:pathLst>
                <a:path w="11721" h="11658" extrusionOk="0">
                  <a:moveTo>
                    <a:pt x="7624" y="694"/>
                  </a:moveTo>
                  <a:cubicBezTo>
                    <a:pt x="9515" y="694"/>
                    <a:pt x="11058" y="2206"/>
                    <a:pt x="11058" y="4096"/>
                  </a:cubicBezTo>
                  <a:cubicBezTo>
                    <a:pt x="11058" y="5987"/>
                    <a:pt x="9515" y="7530"/>
                    <a:pt x="7624" y="7530"/>
                  </a:cubicBezTo>
                  <a:cubicBezTo>
                    <a:pt x="5734" y="7530"/>
                    <a:pt x="4190" y="5987"/>
                    <a:pt x="4190" y="4096"/>
                  </a:cubicBezTo>
                  <a:cubicBezTo>
                    <a:pt x="4190" y="2206"/>
                    <a:pt x="5734" y="694"/>
                    <a:pt x="7624" y="694"/>
                  </a:cubicBezTo>
                  <a:close/>
                  <a:moveTo>
                    <a:pt x="3336" y="8066"/>
                  </a:moveTo>
                  <a:cubicBezTo>
                    <a:pt x="3426" y="8066"/>
                    <a:pt x="3513" y="8098"/>
                    <a:pt x="3560" y="8161"/>
                  </a:cubicBezTo>
                  <a:cubicBezTo>
                    <a:pt x="3686" y="8287"/>
                    <a:pt x="3686" y="8507"/>
                    <a:pt x="3560" y="8633"/>
                  </a:cubicBezTo>
                  <a:lnTo>
                    <a:pt x="1323" y="10870"/>
                  </a:lnTo>
                  <a:cubicBezTo>
                    <a:pt x="1260" y="10933"/>
                    <a:pt x="1174" y="10964"/>
                    <a:pt x="1087" y="10964"/>
                  </a:cubicBezTo>
                  <a:cubicBezTo>
                    <a:pt x="1001" y="10964"/>
                    <a:pt x="914" y="10933"/>
                    <a:pt x="851" y="10870"/>
                  </a:cubicBezTo>
                  <a:cubicBezTo>
                    <a:pt x="725" y="10744"/>
                    <a:pt x="725" y="10523"/>
                    <a:pt x="851" y="10397"/>
                  </a:cubicBezTo>
                  <a:lnTo>
                    <a:pt x="3088" y="8161"/>
                  </a:lnTo>
                  <a:cubicBezTo>
                    <a:pt x="3151" y="8098"/>
                    <a:pt x="3245" y="8066"/>
                    <a:pt x="3336" y="8066"/>
                  </a:cubicBezTo>
                  <a:close/>
                  <a:moveTo>
                    <a:pt x="7624" y="1"/>
                  </a:moveTo>
                  <a:cubicBezTo>
                    <a:pt x="5356" y="1"/>
                    <a:pt x="3529" y="1860"/>
                    <a:pt x="3529" y="4096"/>
                  </a:cubicBezTo>
                  <a:cubicBezTo>
                    <a:pt x="3529" y="5136"/>
                    <a:pt x="3875" y="6050"/>
                    <a:pt x="4505" y="6743"/>
                  </a:cubicBezTo>
                  <a:lnTo>
                    <a:pt x="3812" y="7467"/>
                  </a:lnTo>
                  <a:cubicBezTo>
                    <a:pt x="3661" y="7386"/>
                    <a:pt x="3500" y="7347"/>
                    <a:pt x="3342" y="7347"/>
                  </a:cubicBezTo>
                  <a:cubicBezTo>
                    <a:pt x="3074" y="7347"/>
                    <a:pt x="2813" y="7458"/>
                    <a:pt x="2615" y="7656"/>
                  </a:cubicBezTo>
                  <a:lnTo>
                    <a:pt x="378" y="9893"/>
                  </a:lnTo>
                  <a:cubicBezTo>
                    <a:pt x="0" y="10271"/>
                    <a:pt x="0" y="10964"/>
                    <a:pt x="378" y="11343"/>
                  </a:cubicBezTo>
                  <a:cubicBezTo>
                    <a:pt x="567" y="11532"/>
                    <a:pt x="851" y="11658"/>
                    <a:pt x="1103" y="11658"/>
                  </a:cubicBezTo>
                  <a:cubicBezTo>
                    <a:pt x="1355" y="11658"/>
                    <a:pt x="1607" y="11532"/>
                    <a:pt x="1796" y="11343"/>
                  </a:cubicBezTo>
                  <a:lnTo>
                    <a:pt x="4033" y="9106"/>
                  </a:lnTo>
                  <a:cubicBezTo>
                    <a:pt x="4348" y="8791"/>
                    <a:pt x="4442" y="8318"/>
                    <a:pt x="4253" y="7909"/>
                  </a:cubicBezTo>
                  <a:lnTo>
                    <a:pt x="4947" y="7215"/>
                  </a:lnTo>
                  <a:cubicBezTo>
                    <a:pt x="5671" y="7814"/>
                    <a:pt x="6616" y="8192"/>
                    <a:pt x="7593" y="8192"/>
                  </a:cubicBezTo>
                  <a:cubicBezTo>
                    <a:pt x="9861" y="8192"/>
                    <a:pt x="11689" y="6333"/>
                    <a:pt x="11689" y="4096"/>
                  </a:cubicBezTo>
                  <a:cubicBezTo>
                    <a:pt x="11720" y="1828"/>
                    <a:pt x="9861" y="1"/>
                    <a:pt x="76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1" name="Google Shape;7961;p57"/>
            <p:cNvSpPr/>
            <p:nvPr/>
          </p:nvSpPr>
          <p:spPr>
            <a:xfrm>
              <a:off x="-3714975" y="2080500"/>
              <a:ext cx="103200" cy="119750"/>
            </a:xfrm>
            <a:custGeom>
              <a:avLst/>
              <a:gdLst/>
              <a:ahLst/>
              <a:cxnLst/>
              <a:rect l="l" t="t" r="r" b="b"/>
              <a:pathLst>
                <a:path w="4128" h="4790" extrusionOk="0">
                  <a:moveTo>
                    <a:pt x="2048" y="694"/>
                  </a:moveTo>
                  <a:cubicBezTo>
                    <a:pt x="2458" y="694"/>
                    <a:pt x="2710" y="1009"/>
                    <a:pt x="2710" y="1387"/>
                  </a:cubicBezTo>
                  <a:cubicBezTo>
                    <a:pt x="2710" y="1765"/>
                    <a:pt x="2395" y="2048"/>
                    <a:pt x="2048" y="2048"/>
                  </a:cubicBezTo>
                  <a:cubicBezTo>
                    <a:pt x="1702" y="2048"/>
                    <a:pt x="1387" y="1733"/>
                    <a:pt x="1387" y="1387"/>
                  </a:cubicBezTo>
                  <a:cubicBezTo>
                    <a:pt x="1355" y="1009"/>
                    <a:pt x="1670" y="694"/>
                    <a:pt x="2048" y="694"/>
                  </a:cubicBezTo>
                  <a:close/>
                  <a:moveTo>
                    <a:pt x="2363" y="2741"/>
                  </a:moveTo>
                  <a:cubicBezTo>
                    <a:pt x="2931" y="2741"/>
                    <a:pt x="3403" y="3214"/>
                    <a:pt x="3403" y="3781"/>
                  </a:cubicBezTo>
                  <a:lnTo>
                    <a:pt x="3403" y="4128"/>
                  </a:lnTo>
                  <a:lnTo>
                    <a:pt x="662" y="4128"/>
                  </a:lnTo>
                  <a:lnTo>
                    <a:pt x="662" y="3781"/>
                  </a:lnTo>
                  <a:cubicBezTo>
                    <a:pt x="662" y="3214"/>
                    <a:pt x="1135" y="2741"/>
                    <a:pt x="1702" y="2741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02"/>
                    <a:pt x="788" y="2017"/>
                    <a:pt x="977" y="2237"/>
                  </a:cubicBezTo>
                  <a:cubicBezTo>
                    <a:pt x="410" y="2521"/>
                    <a:pt x="1" y="3119"/>
                    <a:pt x="1" y="3781"/>
                  </a:cubicBezTo>
                  <a:lnTo>
                    <a:pt x="1" y="4443"/>
                  </a:lnTo>
                  <a:cubicBezTo>
                    <a:pt x="1" y="4632"/>
                    <a:pt x="158" y="4789"/>
                    <a:pt x="347" y="4789"/>
                  </a:cubicBezTo>
                  <a:lnTo>
                    <a:pt x="3781" y="4789"/>
                  </a:lnTo>
                  <a:cubicBezTo>
                    <a:pt x="3970" y="4789"/>
                    <a:pt x="4128" y="4632"/>
                    <a:pt x="4128" y="4443"/>
                  </a:cubicBezTo>
                  <a:lnTo>
                    <a:pt x="4128" y="3781"/>
                  </a:lnTo>
                  <a:cubicBezTo>
                    <a:pt x="4096" y="3119"/>
                    <a:pt x="3718" y="2521"/>
                    <a:pt x="3120" y="2237"/>
                  </a:cubicBezTo>
                  <a:cubicBezTo>
                    <a:pt x="3309" y="2017"/>
                    <a:pt x="3435" y="1733"/>
                    <a:pt x="3435" y="1387"/>
                  </a:cubicBezTo>
                  <a:cubicBezTo>
                    <a:pt x="3435" y="631"/>
                    <a:pt x="2805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2" name="Google Shape;7962;p57"/>
          <p:cNvGrpSpPr/>
          <p:nvPr/>
        </p:nvGrpSpPr>
        <p:grpSpPr>
          <a:xfrm>
            <a:off x="5868648" y="2660897"/>
            <a:ext cx="407765" cy="406659"/>
            <a:chOff x="-3854375" y="2405000"/>
            <a:chExt cx="294600" cy="293800"/>
          </a:xfrm>
        </p:grpSpPr>
        <p:sp>
          <p:nvSpPr>
            <p:cNvPr id="7963" name="Google Shape;7963;p57"/>
            <p:cNvSpPr/>
            <p:nvPr/>
          </p:nvSpPr>
          <p:spPr>
            <a:xfrm>
              <a:off x="-3854375" y="2405000"/>
              <a:ext cx="294600" cy="293800"/>
            </a:xfrm>
            <a:custGeom>
              <a:avLst/>
              <a:gdLst/>
              <a:ahLst/>
              <a:cxnLst/>
              <a:rect l="l" t="t" r="r" b="b"/>
              <a:pathLst>
                <a:path w="11784" h="11752" extrusionOk="0">
                  <a:moveTo>
                    <a:pt x="6994" y="694"/>
                  </a:moveTo>
                  <a:lnTo>
                    <a:pt x="6994" y="1103"/>
                  </a:lnTo>
                  <a:cubicBezTo>
                    <a:pt x="6994" y="1261"/>
                    <a:pt x="7120" y="1387"/>
                    <a:pt x="7278" y="1418"/>
                  </a:cubicBezTo>
                  <a:cubicBezTo>
                    <a:pt x="7467" y="1481"/>
                    <a:pt x="7719" y="1576"/>
                    <a:pt x="7908" y="1702"/>
                  </a:cubicBezTo>
                  <a:cubicBezTo>
                    <a:pt x="7954" y="1736"/>
                    <a:pt x="8009" y="1750"/>
                    <a:pt x="8066" y="1750"/>
                  </a:cubicBezTo>
                  <a:cubicBezTo>
                    <a:pt x="8164" y="1750"/>
                    <a:pt x="8269" y="1710"/>
                    <a:pt x="8349" y="1670"/>
                  </a:cubicBezTo>
                  <a:lnTo>
                    <a:pt x="8664" y="1355"/>
                  </a:lnTo>
                  <a:lnTo>
                    <a:pt x="9137" y="1828"/>
                  </a:lnTo>
                  <a:lnTo>
                    <a:pt x="8822" y="2143"/>
                  </a:lnTo>
                  <a:cubicBezTo>
                    <a:pt x="8696" y="2269"/>
                    <a:pt x="8696" y="2426"/>
                    <a:pt x="8759" y="2584"/>
                  </a:cubicBezTo>
                  <a:cubicBezTo>
                    <a:pt x="8885" y="2773"/>
                    <a:pt x="8979" y="2962"/>
                    <a:pt x="9042" y="3214"/>
                  </a:cubicBezTo>
                  <a:cubicBezTo>
                    <a:pt x="9074" y="3372"/>
                    <a:pt x="9200" y="3466"/>
                    <a:pt x="9357" y="3466"/>
                  </a:cubicBezTo>
                  <a:lnTo>
                    <a:pt x="9798" y="3466"/>
                  </a:lnTo>
                  <a:lnTo>
                    <a:pt x="9798" y="4159"/>
                  </a:lnTo>
                  <a:lnTo>
                    <a:pt x="9357" y="4159"/>
                  </a:lnTo>
                  <a:cubicBezTo>
                    <a:pt x="9200" y="4159"/>
                    <a:pt x="9074" y="4222"/>
                    <a:pt x="9042" y="4380"/>
                  </a:cubicBezTo>
                  <a:cubicBezTo>
                    <a:pt x="9011" y="4569"/>
                    <a:pt x="8885" y="4821"/>
                    <a:pt x="8759" y="5010"/>
                  </a:cubicBezTo>
                  <a:cubicBezTo>
                    <a:pt x="8696" y="5136"/>
                    <a:pt x="8727" y="5325"/>
                    <a:pt x="8822" y="5451"/>
                  </a:cubicBezTo>
                  <a:lnTo>
                    <a:pt x="9137" y="5766"/>
                  </a:lnTo>
                  <a:lnTo>
                    <a:pt x="8664" y="6238"/>
                  </a:lnTo>
                  <a:lnTo>
                    <a:pt x="8349" y="5923"/>
                  </a:lnTo>
                  <a:cubicBezTo>
                    <a:pt x="8275" y="5850"/>
                    <a:pt x="8191" y="5819"/>
                    <a:pt x="8101" y="5819"/>
                  </a:cubicBezTo>
                  <a:cubicBezTo>
                    <a:pt x="8038" y="5819"/>
                    <a:pt x="7973" y="5834"/>
                    <a:pt x="7908" y="5860"/>
                  </a:cubicBezTo>
                  <a:cubicBezTo>
                    <a:pt x="7719" y="5986"/>
                    <a:pt x="7498" y="6081"/>
                    <a:pt x="7278" y="6144"/>
                  </a:cubicBezTo>
                  <a:cubicBezTo>
                    <a:pt x="7120" y="6175"/>
                    <a:pt x="6994" y="6301"/>
                    <a:pt x="6994" y="6459"/>
                  </a:cubicBezTo>
                  <a:lnTo>
                    <a:pt x="6994" y="6900"/>
                  </a:lnTo>
                  <a:lnTo>
                    <a:pt x="6333" y="6900"/>
                  </a:lnTo>
                  <a:lnTo>
                    <a:pt x="6333" y="6459"/>
                  </a:lnTo>
                  <a:cubicBezTo>
                    <a:pt x="6333" y="6301"/>
                    <a:pt x="6207" y="6207"/>
                    <a:pt x="6049" y="6144"/>
                  </a:cubicBezTo>
                  <a:cubicBezTo>
                    <a:pt x="5860" y="6112"/>
                    <a:pt x="5608" y="5986"/>
                    <a:pt x="5419" y="5860"/>
                  </a:cubicBezTo>
                  <a:cubicBezTo>
                    <a:pt x="5374" y="5838"/>
                    <a:pt x="5322" y="5828"/>
                    <a:pt x="5267" y="5828"/>
                  </a:cubicBezTo>
                  <a:cubicBezTo>
                    <a:pt x="5167" y="5828"/>
                    <a:pt x="5059" y="5862"/>
                    <a:pt x="4978" y="5923"/>
                  </a:cubicBezTo>
                  <a:lnTo>
                    <a:pt x="4663" y="6238"/>
                  </a:lnTo>
                  <a:lnTo>
                    <a:pt x="4190" y="5766"/>
                  </a:lnTo>
                  <a:lnTo>
                    <a:pt x="4505" y="5451"/>
                  </a:lnTo>
                  <a:cubicBezTo>
                    <a:pt x="4631" y="5325"/>
                    <a:pt x="4631" y="5167"/>
                    <a:pt x="4568" y="5010"/>
                  </a:cubicBezTo>
                  <a:cubicBezTo>
                    <a:pt x="4442" y="4821"/>
                    <a:pt x="4348" y="4632"/>
                    <a:pt x="4285" y="4380"/>
                  </a:cubicBezTo>
                  <a:cubicBezTo>
                    <a:pt x="4253" y="4254"/>
                    <a:pt x="4127" y="4159"/>
                    <a:pt x="4001" y="4159"/>
                  </a:cubicBezTo>
                  <a:lnTo>
                    <a:pt x="3529" y="4159"/>
                  </a:lnTo>
                  <a:lnTo>
                    <a:pt x="3529" y="3466"/>
                  </a:lnTo>
                  <a:lnTo>
                    <a:pt x="3970" y="3466"/>
                  </a:lnTo>
                  <a:cubicBezTo>
                    <a:pt x="4127" y="3466"/>
                    <a:pt x="4253" y="3372"/>
                    <a:pt x="4285" y="3214"/>
                  </a:cubicBezTo>
                  <a:cubicBezTo>
                    <a:pt x="4316" y="2993"/>
                    <a:pt x="4442" y="2773"/>
                    <a:pt x="4568" y="2584"/>
                  </a:cubicBezTo>
                  <a:cubicBezTo>
                    <a:pt x="4631" y="2458"/>
                    <a:pt x="4600" y="2269"/>
                    <a:pt x="4505" y="2143"/>
                  </a:cubicBezTo>
                  <a:lnTo>
                    <a:pt x="4190" y="1828"/>
                  </a:lnTo>
                  <a:lnTo>
                    <a:pt x="4663" y="1355"/>
                  </a:lnTo>
                  <a:lnTo>
                    <a:pt x="4978" y="1670"/>
                  </a:lnTo>
                  <a:cubicBezTo>
                    <a:pt x="5046" y="1738"/>
                    <a:pt x="5122" y="1769"/>
                    <a:pt x="5203" y="1769"/>
                  </a:cubicBezTo>
                  <a:cubicBezTo>
                    <a:pt x="5273" y="1769"/>
                    <a:pt x="5346" y="1746"/>
                    <a:pt x="5419" y="1702"/>
                  </a:cubicBezTo>
                  <a:cubicBezTo>
                    <a:pt x="5608" y="1576"/>
                    <a:pt x="5829" y="1513"/>
                    <a:pt x="6049" y="1418"/>
                  </a:cubicBezTo>
                  <a:cubicBezTo>
                    <a:pt x="6207" y="1387"/>
                    <a:pt x="6333" y="1261"/>
                    <a:pt x="6333" y="1103"/>
                  </a:cubicBezTo>
                  <a:lnTo>
                    <a:pt x="6333" y="694"/>
                  </a:lnTo>
                  <a:close/>
                  <a:moveTo>
                    <a:pt x="10964" y="4821"/>
                  </a:moveTo>
                  <a:lnTo>
                    <a:pt x="9830" y="8255"/>
                  </a:lnTo>
                  <a:lnTo>
                    <a:pt x="2773" y="8255"/>
                  </a:lnTo>
                  <a:lnTo>
                    <a:pt x="2143" y="4821"/>
                  </a:lnTo>
                  <a:lnTo>
                    <a:pt x="3686" y="4821"/>
                  </a:lnTo>
                  <a:cubicBezTo>
                    <a:pt x="3718" y="4947"/>
                    <a:pt x="3781" y="5010"/>
                    <a:pt x="3812" y="5136"/>
                  </a:cubicBezTo>
                  <a:lnTo>
                    <a:pt x="3466" y="5482"/>
                  </a:lnTo>
                  <a:cubicBezTo>
                    <a:pt x="3340" y="5608"/>
                    <a:pt x="3340" y="5829"/>
                    <a:pt x="3466" y="5955"/>
                  </a:cubicBezTo>
                  <a:lnTo>
                    <a:pt x="4442" y="6932"/>
                  </a:lnTo>
                  <a:cubicBezTo>
                    <a:pt x="4505" y="6995"/>
                    <a:pt x="4592" y="7026"/>
                    <a:pt x="4679" y="7026"/>
                  </a:cubicBezTo>
                  <a:cubicBezTo>
                    <a:pt x="4765" y="7026"/>
                    <a:pt x="4852" y="6995"/>
                    <a:pt x="4915" y="6932"/>
                  </a:cubicBezTo>
                  <a:lnTo>
                    <a:pt x="5262" y="6585"/>
                  </a:lnTo>
                  <a:cubicBezTo>
                    <a:pt x="5356" y="6617"/>
                    <a:pt x="5451" y="6680"/>
                    <a:pt x="5577" y="6711"/>
                  </a:cubicBezTo>
                  <a:lnTo>
                    <a:pt x="5577" y="7215"/>
                  </a:lnTo>
                  <a:cubicBezTo>
                    <a:pt x="5577" y="7404"/>
                    <a:pt x="5734" y="7562"/>
                    <a:pt x="5923" y="7562"/>
                  </a:cubicBezTo>
                  <a:lnTo>
                    <a:pt x="7309" y="7562"/>
                  </a:lnTo>
                  <a:cubicBezTo>
                    <a:pt x="7498" y="7562"/>
                    <a:pt x="7656" y="7404"/>
                    <a:pt x="7656" y="7215"/>
                  </a:cubicBezTo>
                  <a:lnTo>
                    <a:pt x="7656" y="6711"/>
                  </a:lnTo>
                  <a:cubicBezTo>
                    <a:pt x="7782" y="6680"/>
                    <a:pt x="7876" y="6617"/>
                    <a:pt x="7971" y="6585"/>
                  </a:cubicBezTo>
                  <a:lnTo>
                    <a:pt x="8349" y="6932"/>
                  </a:lnTo>
                  <a:cubicBezTo>
                    <a:pt x="8396" y="6995"/>
                    <a:pt x="8483" y="7026"/>
                    <a:pt x="8574" y="7026"/>
                  </a:cubicBezTo>
                  <a:cubicBezTo>
                    <a:pt x="8664" y="7026"/>
                    <a:pt x="8759" y="6995"/>
                    <a:pt x="8822" y="6932"/>
                  </a:cubicBezTo>
                  <a:lnTo>
                    <a:pt x="9798" y="5955"/>
                  </a:lnTo>
                  <a:cubicBezTo>
                    <a:pt x="9924" y="5829"/>
                    <a:pt x="9924" y="5608"/>
                    <a:pt x="9798" y="5482"/>
                  </a:cubicBezTo>
                  <a:lnTo>
                    <a:pt x="9452" y="5136"/>
                  </a:lnTo>
                  <a:cubicBezTo>
                    <a:pt x="9483" y="5041"/>
                    <a:pt x="9515" y="4947"/>
                    <a:pt x="9546" y="4821"/>
                  </a:cubicBezTo>
                  <a:close/>
                  <a:moveTo>
                    <a:pt x="3907" y="10334"/>
                  </a:moveTo>
                  <a:cubicBezTo>
                    <a:pt x="4096" y="10366"/>
                    <a:pt x="4253" y="10523"/>
                    <a:pt x="4253" y="10681"/>
                  </a:cubicBezTo>
                  <a:cubicBezTo>
                    <a:pt x="4253" y="10870"/>
                    <a:pt x="4096" y="11027"/>
                    <a:pt x="3907" y="11027"/>
                  </a:cubicBezTo>
                  <a:cubicBezTo>
                    <a:pt x="3686" y="11027"/>
                    <a:pt x="3529" y="10870"/>
                    <a:pt x="3529" y="10681"/>
                  </a:cubicBezTo>
                  <a:cubicBezTo>
                    <a:pt x="3529" y="10492"/>
                    <a:pt x="3686" y="10334"/>
                    <a:pt x="3907" y="10334"/>
                  </a:cubicBezTo>
                  <a:close/>
                  <a:moveTo>
                    <a:pt x="8664" y="10334"/>
                  </a:moveTo>
                  <a:cubicBezTo>
                    <a:pt x="8853" y="10366"/>
                    <a:pt x="9011" y="10523"/>
                    <a:pt x="9011" y="10681"/>
                  </a:cubicBezTo>
                  <a:cubicBezTo>
                    <a:pt x="9011" y="10870"/>
                    <a:pt x="8853" y="11027"/>
                    <a:pt x="8664" y="11027"/>
                  </a:cubicBezTo>
                  <a:cubicBezTo>
                    <a:pt x="8444" y="11027"/>
                    <a:pt x="8286" y="10870"/>
                    <a:pt x="8286" y="10681"/>
                  </a:cubicBezTo>
                  <a:cubicBezTo>
                    <a:pt x="8286" y="10492"/>
                    <a:pt x="8444" y="10334"/>
                    <a:pt x="8664" y="10334"/>
                  </a:cubicBezTo>
                  <a:close/>
                  <a:moveTo>
                    <a:pt x="5892" y="0"/>
                  </a:moveTo>
                  <a:cubicBezTo>
                    <a:pt x="5703" y="0"/>
                    <a:pt x="5545" y="158"/>
                    <a:pt x="5545" y="379"/>
                  </a:cubicBezTo>
                  <a:lnTo>
                    <a:pt x="5545" y="883"/>
                  </a:lnTo>
                  <a:cubicBezTo>
                    <a:pt x="5419" y="914"/>
                    <a:pt x="5356" y="946"/>
                    <a:pt x="5230" y="1009"/>
                  </a:cubicBezTo>
                  <a:lnTo>
                    <a:pt x="4883" y="631"/>
                  </a:lnTo>
                  <a:cubicBezTo>
                    <a:pt x="4820" y="583"/>
                    <a:pt x="4734" y="560"/>
                    <a:pt x="4647" y="560"/>
                  </a:cubicBezTo>
                  <a:cubicBezTo>
                    <a:pt x="4561" y="560"/>
                    <a:pt x="4474" y="583"/>
                    <a:pt x="4411" y="631"/>
                  </a:cubicBezTo>
                  <a:lnTo>
                    <a:pt x="3434" y="1639"/>
                  </a:lnTo>
                  <a:cubicBezTo>
                    <a:pt x="3308" y="1733"/>
                    <a:pt x="3308" y="1985"/>
                    <a:pt x="3434" y="2111"/>
                  </a:cubicBezTo>
                  <a:lnTo>
                    <a:pt x="3781" y="2458"/>
                  </a:lnTo>
                  <a:cubicBezTo>
                    <a:pt x="3718" y="2521"/>
                    <a:pt x="3686" y="2647"/>
                    <a:pt x="3655" y="2773"/>
                  </a:cubicBezTo>
                  <a:lnTo>
                    <a:pt x="3151" y="2773"/>
                  </a:lnTo>
                  <a:cubicBezTo>
                    <a:pt x="2930" y="2773"/>
                    <a:pt x="2773" y="2930"/>
                    <a:pt x="2773" y="3119"/>
                  </a:cubicBezTo>
                  <a:lnTo>
                    <a:pt x="2773" y="4159"/>
                  </a:lnTo>
                  <a:lnTo>
                    <a:pt x="1985" y="4159"/>
                  </a:lnTo>
                  <a:lnTo>
                    <a:pt x="1765" y="2930"/>
                  </a:lnTo>
                  <a:cubicBezTo>
                    <a:pt x="1670" y="2458"/>
                    <a:pt x="1197" y="2111"/>
                    <a:pt x="693" y="2111"/>
                  </a:cubicBezTo>
                  <a:lnTo>
                    <a:pt x="347" y="2111"/>
                  </a:lnTo>
                  <a:cubicBezTo>
                    <a:pt x="158" y="2111"/>
                    <a:pt x="0" y="2269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693" y="2804"/>
                  </a:lnTo>
                  <a:cubicBezTo>
                    <a:pt x="882" y="2804"/>
                    <a:pt x="1103" y="2930"/>
                    <a:pt x="1103" y="3088"/>
                  </a:cubicBezTo>
                  <a:lnTo>
                    <a:pt x="2080" y="8570"/>
                  </a:lnTo>
                  <a:cubicBezTo>
                    <a:pt x="1891" y="8759"/>
                    <a:pt x="1765" y="9042"/>
                    <a:pt x="1765" y="9357"/>
                  </a:cubicBezTo>
                  <a:cubicBezTo>
                    <a:pt x="1765" y="9861"/>
                    <a:pt x="2143" y="10366"/>
                    <a:pt x="2867" y="10366"/>
                  </a:cubicBezTo>
                  <a:cubicBezTo>
                    <a:pt x="2836" y="10492"/>
                    <a:pt x="2836" y="10618"/>
                    <a:pt x="2836" y="10712"/>
                  </a:cubicBezTo>
                  <a:cubicBezTo>
                    <a:pt x="2836" y="11279"/>
                    <a:pt x="3308" y="11752"/>
                    <a:pt x="3844" y="11752"/>
                  </a:cubicBezTo>
                  <a:cubicBezTo>
                    <a:pt x="4411" y="11752"/>
                    <a:pt x="4883" y="11279"/>
                    <a:pt x="4883" y="10712"/>
                  </a:cubicBezTo>
                  <a:cubicBezTo>
                    <a:pt x="4883" y="10618"/>
                    <a:pt x="4820" y="10492"/>
                    <a:pt x="4820" y="10366"/>
                  </a:cubicBezTo>
                  <a:lnTo>
                    <a:pt x="7719" y="10366"/>
                  </a:lnTo>
                  <a:cubicBezTo>
                    <a:pt x="7656" y="10492"/>
                    <a:pt x="7656" y="10618"/>
                    <a:pt x="7656" y="10712"/>
                  </a:cubicBezTo>
                  <a:cubicBezTo>
                    <a:pt x="7656" y="11279"/>
                    <a:pt x="8129" y="11752"/>
                    <a:pt x="8696" y="11752"/>
                  </a:cubicBezTo>
                  <a:cubicBezTo>
                    <a:pt x="9231" y="11752"/>
                    <a:pt x="9735" y="11279"/>
                    <a:pt x="9735" y="10712"/>
                  </a:cubicBezTo>
                  <a:cubicBezTo>
                    <a:pt x="9735" y="10618"/>
                    <a:pt x="9672" y="10492"/>
                    <a:pt x="9672" y="10366"/>
                  </a:cubicBezTo>
                  <a:lnTo>
                    <a:pt x="10082" y="10366"/>
                  </a:lnTo>
                  <a:cubicBezTo>
                    <a:pt x="10271" y="10366"/>
                    <a:pt x="10428" y="10208"/>
                    <a:pt x="10428" y="10019"/>
                  </a:cubicBezTo>
                  <a:cubicBezTo>
                    <a:pt x="10428" y="9830"/>
                    <a:pt x="10271" y="9672"/>
                    <a:pt x="10082" y="9672"/>
                  </a:cubicBezTo>
                  <a:lnTo>
                    <a:pt x="2867" y="9672"/>
                  </a:lnTo>
                  <a:cubicBezTo>
                    <a:pt x="2678" y="9672"/>
                    <a:pt x="2521" y="9515"/>
                    <a:pt x="2521" y="9294"/>
                  </a:cubicBezTo>
                  <a:cubicBezTo>
                    <a:pt x="2521" y="9137"/>
                    <a:pt x="2678" y="8948"/>
                    <a:pt x="2867" y="8948"/>
                  </a:cubicBezTo>
                  <a:lnTo>
                    <a:pt x="10082" y="8948"/>
                  </a:lnTo>
                  <a:cubicBezTo>
                    <a:pt x="10239" y="8948"/>
                    <a:pt x="10334" y="8885"/>
                    <a:pt x="10397" y="8727"/>
                  </a:cubicBezTo>
                  <a:lnTo>
                    <a:pt x="11720" y="4663"/>
                  </a:lnTo>
                  <a:cubicBezTo>
                    <a:pt x="11783" y="4537"/>
                    <a:pt x="11720" y="4411"/>
                    <a:pt x="11689" y="4348"/>
                  </a:cubicBezTo>
                  <a:cubicBezTo>
                    <a:pt x="11563" y="4191"/>
                    <a:pt x="11405" y="4191"/>
                    <a:pt x="11279" y="4191"/>
                  </a:cubicBezTo>
                  <a:lnTo>
                    <a:pt x="10397" y="4191"/>
                  </a:lnTo>
                  <a:lnTo>
                    <a:pt x="10397" y="3119"/>
                  </a:lnTo>
                  <a:cubicBezTo>
                    <a:pt x="10397" y="2930"/>
                    <a:pt x="10239" y="2773"/>
                    <a:pt x="10019" y="2773"/>
                  </a:cubicBezTo>
                  <a:lnTo>
                    <a:pt x="9515" y="2773"/>
                  </a:lnTo>
                  <a:cubicBezTo>
                    <a:pt x="9483" y="2647"/>
                    <a:pt x="9452" y="2584"/>
                    <a:pt x="9389" y="2458"/>
                  </a:cubicBezTo>
                  <a:lnTo>
                    <a:pt x="9767" y="2080"/>
                  </a:lnTo>
                  <a:cubicBezTo>
                    <a:pt x="9861" y="1985"/>
                    <a:pt x="9861" y="1733"/>
                    <a:pt x="9767" y="1607"/>
                  </a:cubicBezTo>
                  <a:lnTo>
                    <a:pt x="8759" y="631"/>
                  </a:lnTo>
                  <a:cubicBezTo>
                    <a:pt x="8711" y="568"/>
                    <a:pt x="8625" y="536"/>
                    <a:pt x="8534" y="536"/>
                  </a:cubicBezTo>
                  <a:cubicBezTo>
                    <a:pt x="8444" y="536"/>
                    <a:pt x="8349" y="568"/>
                    <a:pt x="8286" y="631"/>
                  </a:cubicBezTo>
                  <a:lnTo>
                    <a:pt x="7939" y="1009"/>
                  </a:lnTo>
                  <a:cubicBezTo>
                    <a:pt x="7876" y="946"/>
                    <a:pt x="7750" y="914"/>
                    <a:pt x="7624" y="883"/>
                  </a:cubicBezTo>
                  <a:lnTo>
                    <a:pt x="7624" y="379"/>
                  </a:lnTo>
                  <a:cubicBezTo>
                    <a:pt x="7624" y="158"/>
                    <a:pt x="7467" y="0"/>
                    <a:pt x="72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4" name="Google Shape;7964;p57"/>
            <p:cNvSpPr/>
            <p:nvPr/>
          </p:nvSpPr>
          <p:spPr>
            <a:xfrm>
              <a:off x="-3731500" y="2458550"/>
              <a:ext cx="84300" cy="84300"/>
            </a:xfrm>
            <a:custGeom>
              <a:avLst/>
              <a:gdLst/>
              <a:ahLst/>
              <a:cxnLst/>
              <a:rect l="l" t="t" r="r" b="b"/>
              <a:pathLst>
                <a:path w="3372" h="3372" extrusionOk="0">
                  <a:moveTo>
                    <a:pt x="1701" y="631"/>
                  </a:moveTo>
                  <a:cubicBezTo>
                    <a:pt x="2237" y="631"/>
                    <a:pt x="2709" y="1103"/>
                    <a:pt x="2709" y="1639"/>
                  </a:cubicBezTo>
                  <a:cubicBezTo>
                    <a:pt x="2709" y="2206"/>
                    <a:pt x="2237" y="2679"/>
                    <a:pt x="1701" y="2679"/>
                  </a:cubicBezTo>
                  <a:cubicBezTo>
                    <a:pt x="1134" y="2679"/>
                    <a:pt x="662" y="2206"/>
                    <a:pt x="662" y="1639"/>
                  </a:cubicBezTo>
                  <a:cubicBezTo>
                    <a:pt x="662" y="1103"/>
                    <a:pt x="1134" y="631"/>
                    <a:pt x="1701" y="631"/>
                  </a:cubicBezTo>
                  <a:close/>
                  <a:moveTo>
                    <a:pt x="1701" y="1"/>
                  </a:moveTo>
                  <a:cubicBezTo>
                    <a:pt x="756" y="1"/>
                    <a:pt x="0" y="725"/>
                    <a:pt x="0" y="1702"/>
                  </a:cubicBezTo>
                  <a:cubicBezTo>
                    <a:pt x="0" y="2647"/>
                    <a:pt x="756" y="3372"/>
                    <a:pt x="1701" y="3372"/>
                  </a:cubicBezTo>
                  <a:cubicBezTo>
                    <a:pt x="2646" y="3372"/>
                    <a:pt x="3371" y="2647"/>
                    <a:pt x="3371" y="1702"/>
                  </a:cubicBezTo>
                  <a:cubicBezTo>
                    <a:pt x="3371" y="725"/>
                    <a:pt x="2646" y="1"/>
                    <a:pt x="170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65" name="Google Shape;7965;p57"/>
          <p:cNvGrpSpPr/>
          <p:nvPr/>
        </p:nvGrpSpPr>
        <p:grpSpPr>
          <a:xfrm>
            <a:off x="5882267" y="3160483"/>
            <a:ext cx="403405" cy="405551"/>
            <a:chOff x="-3852025" y="2764950"/>
            <a:chExt cx="291450" cy="293000"/>
          </a:xfrm>
        </p:grpSpPr>
        <p:sp>
          <p:nvSpPr>
            <p:cNvPr id="7966" name="Google Shape;7966;p57"/>
            <p:cNvSpPr/>
            <p:nvPr/>
          </p:nvSpPr>
          <p:spPr>
            <a:xfrm>
              <a:off x="-3852025" y="2764950"/>
              <a:ext cx="291450" cy="293000"/>
            </a:xfrm>
            <a:custGeom>
              <a:avLst/>
              <a:gdLst/>
              <a:ahLst/>
              <a:cxnLst/>
              <a:rect l="l" t="t" r="r" b="b"/>
              <a:pathLst>
                <a:path w="11658" h="11720" extrusionOk="0">
                  <a:moveTo>
                    <a:pt x="4380" y="693"/>
                  </a:moveTo>
                  <a:cubicBezTo>
                    <a:pt x="6774" y="693"/>
                    <a:pt x="8161" y="1355"/>
                    <a:pt x="8161" y="1733"/>
                  </a:cubicBezTo>
                  <a:cubicBezTo>
                    <a:pt x="8161" y="2080"/>
                    <a:pt x="6774" y="2741"/>
                    <a:pt x="4380" y="2741"/>
                  </a:cubicBezTo>
                  <a:cubicBezTo>
                    <a:pt x="1986" y="2741"/>
                    <a:pt x="599" y="2080"/>
                    <a:pt x="599" y="1733"/>
                  </a:cubicBezTo>
                  <a:cubicBezTo>
                    <a:pt x="631" y="1355"/>
                    <a:pt x="2017" y="693"/>
                    <a:pt x="4380" y="693"/>
                  </a:cubicBezTo>
                  <a:close/>
                  <a:moveTo>
                    <a:pt x="8224" y="2710"/>
                  </a:moveTo>
                  <a:lnTo>
                    <a:pt x="8224" y="4190"/>
                  </a:lnTo>
                  <a:lnTo>
                    <a:pt x="7845" y="4190"/>
                  </a:lnTo>
                  <a:cubicBezTo>
                    <a:pt x="7815" y="4189"/>
                    <a:pt x="7784" y="4189"/>
                    <a:pt x="7753" y="4189"/>
                  </a:cubicBezTo>
                  <a:cubicBezTo>
                    <a:pt x="6625" y="4189"/>
                    <a:pt x="5622" y="4748"/>
                    <a:pt x="4947" y="5545"/>
                  </a:cubicBezTo>
                  <a:cubicBezTo>
                    <a:pt x="4743" y="5555"/>
                    <a:pt x="4544" y="5560"/>
                    <a:pt x="4352" y="5560"/>
                  </a:cubicBezTo>
                  <a:cubicBezTo>
                    <a:pt x="2081" y="5560"/>
                    <a:pt x="662" y="4912"/>
                    <a:pt x="662" y="4505"/>
                  </a:cubicBezTo>
                  <a:lnTo>
                    <a:pt x="662" y="2710"/>
                  </a:lnTo>
                  <a:cubicBezTo>
                    <a:pt x="1639" y="3308"/>
                    <a:pt x="3246" y="3466"/>
                    <a:pt x="4443" y="3466"/>
                  </a:cubicBezTo>
                  <a:cubicBezTo>
                    <a:pt x="5577" y="3466"/>
                    <a:pt x="7215" y="3308"/>
                    <a:pt x="8224" y="2710"/>
                  </a:cubicBezTo>
                  <a:close/>
                  <a:moveTo>
                    <a:pt x="631" y="5514"/>
                  </a:moveTo>
                  <a:cubicBezTo>
                    <a:pt x="1639" y="6081"/>
                    <a:pt x="3309" y="6238"/>
                    <a:pt x="4474" y="6238"/>
                  </a:cubicBezTo>
                  <a:cubicBezTo>
                    <a:pt x="4222" y="6711"/>
                    <a:pt x="4065" y="7309"/>
                    <a:pt x="4065" y="7939"/>
                  </a:cubicBezTo>
                  <a:lnTo>
                    <a:pt x="4065" y="8286"/>
                  </a:lnTo>
                  <a:cubicBezTo>
                    <a:pt x="1860" y="8223"/>
                    <a:pt x="631" y="7624"/>
                    <a:pt x="631" y="7278"/>
                  </a:cubicBezTo>
                  <a:lnTo>
                    <a:pt x="631" y="5514"/>
                  </a:lnTo>
                  <a:close/>
                  <a:moveTo>
                    <a:pt x="631" y="8223"/>
                  </a:moveTo>
                  <a:cubicBezTo>
                    <a:pt x="1576" y="8759"/>
                    <a:pt x="3120" y="8979"/>
                    <a:pt x="4222" y="8979"/>
                  </a:cubicBezTo>
                  <a:cubicBezTo>
                    <a:pt x="4474" y="9798"/>
                    <a:pt x="4947" y="10460"/>
                    <a:pt x="5609" y="10964"/>
                  </a:cubicBezTo>
                  <a:cubicBezTo>
                    <a:pt x="5199" y="11005"/>
                    <a:pt x="4802" y="11024"/>
                    <a:pt x="4424" y="11024"/>
                  </a:cubicBezTo>
                  <a:cubicBezTo>
                    <a:pt x="2216" y="11024"/>
                    <a:pt x="631" y="10391"/>
                    <a:pt x="631" y="9987"/>
                  </a:cubicBezTo>
                  <a:lnTo>
                    <a:pt x="631" y="8223"/>
                  </a:lnTo>
                  <a:close/>
                  <a:moveTo>
                    <a:pt x="7814" y="4852"/>
                  </a:moveTo>
                  <a:cubicBezTo>
                    <a:pt x="9515" y="4852"/>
                    <a:pt x="10933" y="6238"/>
                    <a:pt x="10933" y="7939"/>
                  </a:cubicBezTo>
                  <a:cubicBezTo>
                    <a:pt x="10964" y="9641"/>
                    <a:pt x="9547" y="11027"/>
                    <a:pt x="7814" y="11027"/>
                  </a:cubicBezTo>
                  <a:cubicBezTo>
                    <a:pt x="6113" y="11027"/>
                    <a:pt x="4726" y="9641"/>
                    <a:pt x="4726" y="7939"/>
                  </a:cubicBezTo>
                  <a:cubicBezTo>
                    <a:pt x="4726" y="6238"/>
                    <a:pt x="6113" y="4852"/>
                    <a:pt x="7814" y="4852"/>
                  </a:cubicBezTo>
                  <a:close/>
                  <a:moveTo>
                    <a:pt x="4411" y="0"/>
                  </a:moveTo>
                  <a:cubicBezTo>
                    <a:pt x="3277" y="0"/>
                    <a:pt x="2206" y="158"/>
                    <a:pt x="1418" y="410"/>
                  </a:cubicBezTo>
                  <a:cubicBezTo>
                    <a:pt x="253" y="819"/>
                    <a:pt x="1" y="1323"/>
                    <a:pt x="1" y="1733"/>
                  </a:cubicBezTo>
                  <a:lnTo>
                    <a:pt x="1" y="9987"/>
                  </a:lnTo>
                  <a:cubicBezTo>
                    <a:pt x="1" y="10334"/>
                    <a:pt x="253" y="10901"/>
                    <a:pt x="1418" y="11279"/>
                  </a:cubicBezTo>
                  <a:cubicBezTo>
                    <a:pt x="2269" y="11562"/>
                    <a:pt x="3309" y="11720"/>
                    <a:pt x="4411" y="11720"/>
                  </a:cubicBezTo>
                  <a:cubicBezTo>
                    <a:pt x="5199" y="11720"/>
                    <a:pt x="5955" y="11657"/>
                    <a:pt x="6617" y="11531"/>
                  </a:cubicBezTo>
                  <a:cubicBezTo>
                    <a:pt x="7026" y="11657"/>
                    <a:pt x="7404" y="11720"/>
                    <a:pt x="7845" y="11720"/>
                  </a:cubicBezTo>
                  <a:cubicBezTo>
                    <a:pt x="9925" y="11720"/>
                    <a:pt x="11658" y="10019"/>
                    <a:pt x="11658" y="7939"/>
                  </a:cubicBezTo>
                  <a:cubicBezTo>
                    <a:pt x="11626" y="6175"/>
                    <a:pt x="10397" y="4757"/>
                    <a:pt x="8822" y="4316"/>
                  </a:cubicBezTo>
                  <a:lnTo>
                    <a:pt x="8822" y="1733"/>
                  </a:lnTo>
                  <a:cubicBezTo>
                    <a:pt x="8822" y="1355"/>
                    <a:pt x="8602" y="819"/>
                    <a:pt x="7404" y="410"/>
                  </a:cubicBezTo>
                  <a:cubicBezTo>
                    <a:pt x="6585" y="158"/>
                    <a:pt x="5514" y="0"/>
                    <a:pt x="441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67" name="Google Shape;7967;p57"/>
            <p:cNvSpPr/>
            <p:nvPr/>
          </p:nvSpPr>
          <p:spPr>
            <a:xfrm>
              <a:off x="-3707100" y="2937425"/>
              <a:ext cx="103200" cy="67775"/>
            </a:xfrm>
            <a:custGeom>
              <a:avLst/>
              <a:gdLst/>
              <a:ahLst/>
              <a:cxnLst/>
              <a:rect l="l" t="t" r="r" b="b"/>
              <a:pathLst>
                <a:path w="4128" h="2711" extrusionOk="0">
                  <a:moveTo>
                    <a:pt x="3785" y="1"/>
                  </a:moveTo>
                  <a:cubicBezTo>
                    <a:pt x="3695" y="1"/>
                    <a:pt x="3608" y="32"/>
                    <a:pt x="3561" y="95"/>
                  </a:cubicBezTo>
                  <a:lnTo>
                    <a:pt x="1733" y="1923"/>
                  </a:lnTo>
                  <a:lnTo>
                    <a:pt x="599" y="757"/>
                  </a:lnTo>
                  <a:cubicBezTo>
                    <a:pt x="536" y="710"/>
                    <a:pt x="450" y="686"/>
                    <a:pt x="363" y="686"/>
                  </a:cubicBezTo>
                  <a:cubicBezTo>
                    <a:pt x="276" y="686"/>
                    <a:pt x="190" y="710"/>
                    <a:pt x="127" y="757"/>
                  </a:cubicBezTo>
                  <a:cubicBezTo>
                    <a:pt x="1" y="883"/>
                    <a:pt x="1" y="1135"/>
                    <a:pt x="127" y="1229"/>
                  </a:cubicBezTo>
                  <a:lnTo>
                    <a:pt x="1513" y="2616"/>
                  </a:lnTo>
                  <a:cubicBezTo>
                    <a:pt x="1560" y="2679"/>
                    <a:pt x="1647" y="2710"/>
                    <a:pt x="1737" y="2710"/>
                  </a:cubicBezTo>
                  <a:cubicBezTo>
                    <a:pt x="1828" y="2710"/>
                    <a:pt x="1922" y="2679"/>
                    <a:pt x="1985" y="2616"/>
                  </a:cubicBezTo>
                  <a:lnTo>
                    <a:pt x="4033" y="568"/>
                  </a:lnTo>
                  <a:cubicBezTo>
                    <a:pt x="4128" y="442"/>
                    <a:pt x="4128" y="221"/>
                    <a:pt x="4033" y="95"/>
                  </a:cubicBezTo>
                  <a:cubicBezTo>
                    <a:pt x="3970" y="32"/>
                    <a:pt x="3876" y="1"/>
                    <a:pt x="37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68" name="Google Shape;7968;p57"/>
          <p:cNvSpPr/>
          <p:nvPr/>
        </p:nvSpPr>
        <p:spPr>
          <a:xfrm>
            <a:off x="8488511" y="2222785"/>
            <a:ext cx="404479" cy="306343"/>
          </a:xfrm>
          <a:custGeom>
            <a:avLst/>
            <a:gdLst/>
            <a:ahLst/>
            <a:cxnLst/>
            <a:rect l="l" t="t" r="r" b="b"/>
            <a:pathLst>
              <a:path w="11689" h="8853" extrusionOk="0">
                <a:moveTo>
                  <a:pt x="1040" y="2709"/>
                </a:moveTo>
                <a:cubicBezTo>
                  <a:pt x="1229" y="2709"/>
                  <a:pt x="1386" y="2867"/>
                  <a:pt x="1386" y="3056"/>
                </a:cubicBezTo>
                <a:lnTo>
                  <a:pt x="1386" y="5828"/>
                </a:lnTo>
                <a:cubicBezTo>
                  <a:pt x="1386" y="6017"/>
                  <a:pt x="1229" y="6175"/>
                  <a:pt x="1040" y="6175"/>
                </a:cubicBezTo>
                <a:cubicBezTo>
                  <a:pt x="819" y="6175"/>
                  <a:pt x="662" y="6017"/>
                  <a:pt x="662" y="5828"/>
                </a:cubicBezTo>
                <a:lnTo>
                  <a:pt x="662" y="3056"/>
                </a:lnTo>
                <a:cubicBezTo>
                  <a:pt x="662" y="2867"/>
                  <a:pt x="819" y="2709"/>
                  <a:pt x="1040" y="2709"/>
                </a:cubicBezTo>
                <a:close/>
                <a:moveTo>
                  <a:pt x="9641" y="1449"/>
                </a:moveTo>
                <a:lnTo>
                  <a:pt x="9641" y="7435"/>
                </a:lnTo>
                <a:lnTo>
                  <a:pt x="2079" y="5545"/>
                </a:lnTo>
                <a:lnTo>
                  <a:pt x="2079" y="3340"/>
                </a:lnTo>
                <a:lnTo>
                  <a:pt x="9641" y="1449"/>
                </a:lnTo>
                <a:close/>
                <a:moveTo>
                  <a:pt x="3466" y="6616"/>
                </a:moveTo>
                <a:lnTo>
                  <a:pt x="6112" y="7278"/>
                </a:lnTo>
                <a:cubicBezTo>
                  <a:pt x="5954" y="7845"/>
                  <a:pt x="5450" y="8223"/>
                  <a:pt x="4820" y="8223"/>
                </a:cubicBezTo>
                <a:cubicBezTo>
                  <a:pt x="4064" y="8223"/>
                  <a:pt x="3434" y="7593"/>
                  <a:pt x="3434" y="6837"/>
                </a:cubicBezTo>
                <a:cubicBezTo>
                  <a:pt x="3434" y="6774"/>
                  <a:pt x="3434" y="6679"/>
                  <a:pt x="3466" y="6616"/>
                </a:cubicBezTo>
                <a:close/>
                <a:moveTo>
                  <a:pt x="10680" y="662"/>
                </a:moveTo>
                <a:cubicBezTo>
                  <a:pt x="10869" y="662"/>
                  <a:pt x="11027" y="819"/>
                  <a:pt x="11027" y="1008"/>
                </a:cubicBezTo>
                <a:lnTo>
                  <a:pt x="11027" y="7876"/>
                </a:lnTo>
                <a:cubicBezTo>
                  <a:pt x="11027" y="8065"/>
                  <a:pt x="10869" y="8223"/>
                  <a:pt x="10680" y="8223"/>
                </a:cubicBezTo>
                <a:cubicBezTo>
                  <a:pt x="10491" y="8223"/>
                  <a:pt x="10334" y="8065"/>
                  <a:pt x="10334" y="7876"/>
                </a:cubicBezTo>
                <a:lnTo>
                  <a:pt x="10334" y="1008"/>
                </a:lnTo>
                <a:cubicBezTo>
                  <a:pt x="10334" y="819"/>
                  <a:pt x="10491" y="662"/>
                  <a:pt x="10680" y="662"/>
                </a:cubicBezTo>
                <a:close/>
                <a:moveTo>
                  <a:pt x="10680" y="0"/>
                </a:moveTo>
                <a:cubicBezTo>
                  <a:pt x="10208" y="0"/>
                  <a:pt x="9798" y="315"/>
                  <a:pt x="9704" y="756"/>
                </a:cubicBezTo>
                <a:lnTo>
                  <a:pt x="1985" y="2678"/>
                </a:lnTo>
                <a:cubicBezTo>
                  <a:pt x="1827" y="2331"/>
                  <a:pt x="1449" y="2048"/>
                  <a:pt x="1040" y="2048"/>
                </a:cubicBezTo>
                <a:cubicBezTo>
                  <a:pt x="473" y="2048"/>
                  <a:pt x="0" y="2520"/>
                  <a:pt x="0" y="3056"/>
                </a:cubicBezTo>
                <a:lnTo>
                  <a:pt x="0" y="5828"/>
                </a:lnTo>
                <a:cubicBezTo>
                  <a:pt x="0" y="6364"/>
                  <a:pt x="473" y="6837"/>
                  <a:pt x="1040" y="6837"/>
                </a:cubicBezTo>
                <a:cubicBezTo>
                  <a:pt x="1449" y="6837"/>
                  <a:pt x="1827" y="6616"/>
                  <a:pt x="1985" y="6206"/>
                </a:cubicBezTo>
                <a:lnTo>
                  <a:pt x="2804" y="6427"/>
                </a:lnTo>
                <a:cubicBezTo>
                  <a:pt x="2772" y="6522"/>
                  <a:pt x="2772" y="6679"/>
                  <a:pt x="2772" y="6805"/>
                </a:cubicBezTo>
                <a:cubicBezTo>
                  <a:pt x="2772" y="7939"/>
                  <a:pt x="3655" y="8853"/>
                  <a:pt x="4820" y="8853"/>
                </a:cubicBezTo>
                <a:cubicBezTo>
                  <a:pt x="5324" y="8853"/>
                  <a:pt x="5828" y="8664"/>
                  <a:pt x="6175" y="8317"/>
                </a:cubicBezTo>
                <a:cubicBezTo>
                  <a:pt x="6459" y="8065"/>
                  <a:pt x="6648" y="7719"/>
                  <a:pt x="6774" y="7341"/>
                </a:cubicBezTo>
                <a:lnTo>
                  <a:pt x="9704" y="8065"/>
                </a:lnTo>
                <a:cubicBezTo>
                  <a:pt x="9798" y="8506"/>
                  <a:pt x="10208" y="8821"/>
                  <a:pt x="10680" y="8821"/>
                </a:cubicBezTo>
                <a:cubicBezTo>
                  <a:pt x="11216" y="8821"/>
                  <a:pt x="11688" y="8349"/>
                  <a:pt x="11688" y="7782"/>
                </a:cubicBezTo>
                <a:lnTo>
                  <a:pt x="11688" y="945"/>
                </a:lnTo>
                <a:cubicBezTo>
                  <a:pt x="11688" y="473"/>
                  <a:pt x="11279" y="0"/>
                  <a:pt x="10680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69" name="Google Shape;7969;p57"/>
          <p:cNvSpPr/>
          <p:nvPr/>
        </p:nvSpPr>
        <p:spPr>
          <a:xfrm>
            <a:off x="8488511" y="2662360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860" y="662"/>
                </a:moveTo>
                <a:cubicBezTo>
                  <a:pt x="6080" y="662"/>
                  <a:pt x="6238" y="851"/>
                  <a:pt x="6238" y="1040"/>
                </a:cubicBezTo>
                <a:lnTo>
                  <a:pt x="6238" y="1386"/>
                </a:lnTo>
                <a:lnTo>
                  <a:pt x="756" y="1386"/>
                </a:lnTo>
                <a:lnTo>
                  <a:pt x="756" y="1040"/>
                </a:lnTo>
                <a:cubicBezTo>
                  <a:pt x="725" y="851"/>
                  <a:pt x="882" y="662"/>
                  <a:pt x="1071" y="662"/>
                </a:cubicBezTo>
                <a:close/>
                <a:moveTo>
                  <a:pt x="6175" y="2048"/>
                </a:moveTo>
                <a:lnTo>
                  <a:pt x="6175" y="3686"/>
                </a:lnTo>
                <a:cubicBezTo>
                  <a:pt x="5639" y="3686"/>
                  <a:pt x="5198" y="4096"/>
                  <a:pt x="5198" y="4663"/>
                </a:cubicBezTo>
                <a:cubicBezTo>
                  <a:pt x="4820" y="4694"/>
                  <a:pt x="4505" y="4883"/>
                  <a:pt x="4348" y="5261"/>
                </a:cubicBezTo>
                <a:lnTo>
                  <a:pt x="3592" y="4505"/>
                </a:lnTo>
                <a:cubicBezTo>
                  <a:pt x="3403" y="4300"/>
                  <a:pt x="3135" y="4198"/>
                  <a:pt x="2867" y="4198"/>
                </a:cubicBezTo>
                <a:cubicBezTo>
                  <a:pt x="2599" y="4198"/>
                  <a:pt x="2331" y="4300"/>
                  <a:pt x="2142" y="4505"/>
                </a:cubicBezTo>
                <a:cubicBezTo>
                  <a:pt x="1733" y="4883"/>
                  <a:pt x="1733" y="5576"/>
                  <a:pt x="2142" y="5954"/>
                </a:cubicBezTo>
                <a:lnTo>
                  <a:pt x="4505" y="8317"/>
                </a:lnTo>
                <a:lnTo>
                  <a:pt x="4316" y="8317"/>
                </a:lnTo>
                <a:cubicBezTo>
                  <a:pt x="3875" y="8317"/>
                  <a:pt x="3466" y="8601"/>
                  <a:pt x="3308" y="9042"/>
                </a:cubicBezTo>
                <a:lnTo>
                  <a:pt x="725" y="9042"/>
                </a:lnTo>
                <a:lnTo>
                  <a:pt x="725" y="8979"/>
                </a:lnTo>
                <a:lnTo>
                  <a:pt x="725" y="2048"/>
                </a:lnTo>
                <a:close/>
                <a:moveTo>
                  <a:pt x="7640" y="3907"/>
                </a:moveTo>
                <a:cubicBezTo>
                  <a:pt x="7727" y="3907"/>
                  <a:pt x="7813" y="3938"/>
                  <a:pt x="7876" y="4001"/>
                </a:cubicBezTo>
                <a:lnTo>
                  <a:pt x="8664" y="4789"/>
                </a:lnTo>
                <a:cubicBezTo>
                  <a:pt x="9325" y="5450"/>
                  <a:pt x="9861" y="6238"/>
                  <a:pt x="10113" y="7026"/>
                </a:cubicBezTo>
                <a:lnTo>
                  <a:pt x="7530" y="9609"/>
                </a:lnTo>
                <a:lnTo>
                  <a:pt x="4222" y="9609"/>
                </a:lnTo>
                <a:cubicBezTo>
                  <a:pt x="4033" y="9609"/>
                  <a:pt x="3875" y="9451"/>
                  <a:pt x="3875" y="9262"/>
                </a:cubicBezTo>
                <a:cubicBezTo>
                  <a:pt x="3875" y="9073"/>
                  <a:pt x="4033" y="8916"/>
                  <a:pt x="4222" y="8916"/>
                </a:cubicBezTo>
                <a:lnTo>
                  <a:pt x="5230" y="8916"/>
                </a:lnTo>
                <a:cubicBezTo>
                  <a:pt x="5387" y="8916"/>
                  <a:pt x="5513" y="8821"/>
                  <a:pt x="5545" y="8695"/>
                </a:cubicBezTo>
                <a:cubicBezTo>
                  <a:pt x="5608" y="8601"/>
                  <a:pt x="5608" y="8443"/>
                  <a:pt x="5482" y="8349"/>
                </a:cubicBezTo>
                <a:lnTo>
                  <a:pt x="2520" y="5387"/>
                </a:lnTo>
                <a:cubicBezTo>
                  <a:pt x="2394" y="5293"/>
                  <a:pt x="2394" y="5041"/>
                  <a:pt x="2520" y="4915"/>
                </a:cubicBezTo>
                <a:cubicBezTo>
                  <a:pt x="2583" y="4868"/>
                  <a:pt x="2670" y="4844"/>
                  <a:pt x="2757" y="4844"/>
                </a:cubicBezTo>
                <a:cubicBezTo>
                  <a:pt x="2843" y="4844"/>
                  <a:pt x="2930" y="4868"/>
                  <a:pt x="2993" y="4915"/>
                </a:cubicBezTo>
                <a:lnTo>
                  <a:pt x="4442" y="6395"/>
                </a:lnTo>
                <a:lnTo>
                  <a:pt x="5450" y="7372"/>
                </a:lnTo>
                <a:cubicBezTo>
                  <a:pt x="5498" y="7435"/>
                  <a:pt x="5584" y="7467"/>
                  <a:pt x="5675" y="7467"/>
                </a:cubicBezTo>
                <a:cubicBezTo>
                  <a:pt x="5765" y="7467"/>
                  <a:pt x="5860" y="7435"/>
                  <a:pt x="5923" y="7372"/>
                </a:cubicBezTo>
                <a:cubicBezTo>
                  <a:pt x="6017" y="7246"/>
                  <a:pt x="6017" y="7026"/>
                  <a:pt x="5923" y="6900"/>
                </a:cubicBezTo>
                <a:lnTo>
                  <a:pt x="4915" y="5923"/>
                </a:lnTo>
                <a:cubicBezTo>
                  <a:pt x="4820" y="5797"/>
                  <a:pt x="4820" y="5545"/>
                  <a:pt x="4915" y="5450"/>
                </a:cubicBezTo>
                <a:cubicBezTo>
                  <a:pt x="4978" y="5387"/>
                  <a:pt x="5072" y="5356"/>
                  <a:pt x="5163" y="5356"/>
                </a:cubicBezTo>
                <a:cubicBezTo>
                  <a:pt x="5253" y="5356"/>
                  <a:pt x="5340" y="5387"/>
                  <a:pt x="5387" y="5450"/>
                </a:cubicBezTo>
                <a:lnTo>
                  <a:pt x="6396" y="6427"/>
                </a:lnTo>
                <a:cubicBezTo>
                  <a:pt x="6443" y="6490"/>
                  <a:pt x="6529" y="6522"/>
                  <a:pt x="6620" y="6522"/>
                </a:cubicBezTo>
                <a:cubicBezTo>
                  <a:pt x="6711" y="6522"/>
                  <a:pt x="6805" y="6490"/>
                  <a:pt x="6868" y="6427"/>
                </a:cubicBezTo>
                <a:cubicBezTo>
                  <a:pt x="6963" y="6301"/>
                  <a:pt x="6963" y="6080"/>
                  <a:pt x="6868" y="5954"/>
                </a:cubicBezTo>
                <a:lnTo>
                  <a:pt x="5860" y="4978"/>
                </a:lnTo>
                <a:cubicBezTo>
                  <a:pt x="5765" y="4852"/>
                  <a:pt x="5765" y="4631"/>
                  <a:pt x="5860" y="4505"/>
                </a:cubicBezTo>
                <a:cubicBezTo>
                  <a:pt x="5923" y="4442"/>
                  <a:pt x="6017" y="4411"/>
                  <a:pt x="6108" y="4411"/>
                </a:cubicBezTo>
                <a:cubicBezTo>
                  <a:pt x="6199" y="4411"/>
                  <a:pt x="6285" y="4442"/>
                  <a:pt x="6333" y="4505"/>
                </a:cubicBezTo>
                <a:lnTo>
                  <a:pt x="7341" y="5482"/>
                </a:lnTo>
                <a:cubicBezTo>
                  <a:pt x="7388" y="5545"/>
                  <a:pt x="7475" y="5576"/>
                  <a:pt x="7565" y="5576"/>
                </a:cubicBezTo>
                <a:cubicBezTo>
                  <a:pt x="7656" y="5576"/>
                  <a:pt x="7750" y="5545"/>
                  <a:pt x="7813" y="5482"/>
                </a:cubicBezTo>
                <a:cubicBezTo>
                  <a:pt x="7908" y="5356"/>
                  <a:pt x="7908" y="5135"/>
                  <a:pt x="7813" y="5009"/>
                </a:cubicBezTo>
                <a:lnTo>
                  <a:pt x="7341" y="4537"/>
                </a:lnTo>
                <a:cubicBezTo>
                  <a:pt x="7278" y="4348"/>
                  <a:pt x="7278" y="4096"/>
                  <a:pt x="7404" y="4001"/>
                </a:cubicBezTo>
                <a:cubicBezTo>
                  <a:pt x="7467" y="3938"/>
                  <a:pt x="7553" y="3907"/>
                  <a:pt x="7640" y="3907"/>
                </a:cubicBezTo>
                <a:close/>
                <a:moveTo>
                  <a:pt x="10554" y="7624"/>
                </a:moveTo>
                <a:lnTo>
                  <a:pt x="10806" y="7845"/>
                </a:lnTo>
                <a:cubicBezTo>
                  <a:pt x="10964" y="8002"/>
                  <a:pt x="10964" y="8191"/>
                  <a:pt x="10806" y="8317"/>
                </a:cubicBezTo>
                <a:lnTo>
                  <a:pt x="8853" y="10239"/>
                </a:lnTo>
                <a:cubicBezTo>
                  <a:pt x="8806" y="10302"/>
                  <a:pt x="8719" y="10334"/>
                  <a:pt x="8628" y="10334"/>
                </a:cubicBezTo>
                <a:cubicBezTo>
                  <a:pt x="8538" y="10334"/>
                  <a:pt x="8443" y="10302"/>
                  <a:pt x="8380" y="10239"/>
                </a:cubicBezTo>
                <a:lnTo>
                  <a:pt x="8160" y="10019"/>
                </a:lnTo>
                <a:lnTo>
                  <a:pt x="10554" y="7624"/>
                </a:lnTo>
                <a:close/>
                <a:moveTo>
                  <a:pt x="3277" y="9672"/>
                </a:moveTo>
                <a:cubicBezTo>
                  <a:pt x="3434" y="10050"/>
                  <a:pt x="3781" y="10334"/>
                  <a:pt x="4222" y="10334"/>
                </a:cubicBezTo>
                <a:lnTo>
                  <a:pt x="6143" y="10334"/>
                </a:lnTo>
                <a:lnTo>
                  <a:pt x="6143" y="10680"/>
                </a:lnTo>
                <a:lnTo>
                  <a:pt x="6175" y="10680"/>
                </a:lnTo>
                <a:cubicBezTo>
                  <a:pt x="6175" y="10869"/>
                  <a:pt x="6017" y="11027"/>
                  <a:pt x="5828" y="11027"/>
                </a:cubicBezTo>
                <a:lnTo>
                  <a:pt x="1040" y="11027"/>
                </a:lnTo>
                <a:cubicBezTo>
                  <a:pt x="819" y="11027"/>
                  <a:pt x="662" y="10869"/>
                  <a:pt x="662" y="10680"/>
                </a:cubicBezTo>
                <a:lnTo>
                  <a:pt x="662" y="9672"/>
                </a:lnTo>
                <a:close/>
                <a:moveTo>
                  <a:pt x="1040" y="0"/>
                </a:moveTo>
                <a:cubicBezTo>
                  <a:pt x="473" y="0"/>
                  <a:pt x="0" y="473"/>
                  <a:pt x="0" y="1040"/>
                </a:cubicBezTo>
                <a:lnTo>
                  <a:pt x="0" y="10649"/>
                </a:lnTo>
                <a:cubicBezTo>
                  <a:pt x="0" y="11184"/>
                  <a:pt x="473" y="11657"/>
                  <a:pt x="1040" y="11657"/>
                </a:cubicBezTo>
                <a:lnTo>
                  <a:pt x="5828" y="11657"/>
                </a:lnTo>
                <a:cubicBezTo>
                  <a:pt x="6396" y="11657"/>
                  <a:pt x="6868" y="11184"/>
                  <a:pt x="6868" y="10649"/>
                </a:cubicBezTo>
                <a:lnTo>
                  <a:pt x="6868" y="10334"/>
                </a:lnTo>
                <a:lnTo>
                  <a:pt x="7467" y="10334"/>
                </a:lnTo>
                <a:lnTo>
                  <a:pt x="7876" y="10775"/>
                </a:lnTo>
                <a:cubicBezTo>
                  <a:pt x="8081" y="10964"/>
                  <a:pt x="8349" y="11058"/>
                  <a:pt x="8613" y="11058"/>
                </a:cubicBezTo>
                <a:cubicBezTo>
                  <a:pt x="8877" y="11058"/>
                  <a:pt x="9136" y="10964"/>
                  <a:pt x="9325" y="10775"/>
                </a:cubicBezTo>
                <a:lnTo>
                  <a:pt x="11279" y="8821"/>
                </a:lnTo>
                <a:cubicBezTo>
                  <a:pt x="11688" y="8443"/>
                  <a:pt x="11688" y="7782"/>
                  <a:pt x="11310" y="7372"/>
                </a:cubicBezTo>
                <a:lnTo>
                  <a:pt x="10869" y="6931"/>
                </a:lnTo>
                <a:cubicBezTo>
                  <a:pt x="10554" y="6080"/>
                  <a:pt x="10082" y="5261"/>
                  <a:pt x="9420" y="4505"/>
                </a:cubicBezTo>
                <a:lnTo>
                  <a:pt x="8380" y="3466"/>
                </a:lnTo>
                <a:cubicBezTo>
                  <a:pt x="8191" y="3277"/>
                  <a:pt x="7931" y="3182"/>
                  <a:pt x="7668" y="3182"/>
                </a:cubicBezTo>
                <a:cubicBezTo>
                  <a:pt x="7404" y="3182"/>
                  <a:pt x="7136" y="3277"/>
                  <a:pt x="6931" y="3466"/>
                </a:cubicBezTo>
                <a:lnTo>
                  <a:pt x="6868" y="3560"/>
                </a:lnTo>
                <a:lnTo>
                  <a:pt x="6868" y="1040"/>
                </a:lnTo>
                <a:cubicBezTo>
                  <a:pt x="6868" y="473"/>
                  <a:pt x="6396" y="0"/>
                  <a:pt x="582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70" name="Google Shape;7970;p57"/>
          <p:cNvGrpSpPr/>
          <p:nvPr/>
        </p:nvGrpSpPr>
        <p:grpSpPr>
          <a:xfrm>
            <a:off x="8500339" y="3161021"/>
            <a:ext cx="403405" cy="404479"/>
            <a:chOff x="-2060175" y="2768875"/>
            <a:chExt cx="291450" cy="292225"/>
          </a:xfrm>
        </p:grpSpPr>
        <p:sp>
          <p:nvSpPr>
            <p:cNvPr id="7971" name="Google Shape;7971;p57"/>
            <p:cNvSpPr/>
            <p:nvPr/>
          </p:nvSpPr>
          <p:spPr>
            <a:xfrm>
              <a:off x="-206017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cubicBezTo>
                    <a:pt x="10996" y="1198"/>
                    <a:pt x="10838" y="1355"/>
                    <a:pt x="10649" y="1355"/>
                  </a:cubicBezTo>
                  <a:lnTo>
                    <a:pt x="1040" y="1355"/>
                  </a:lnTo>
                  <a:cubicBezTo>
                    <a:pt x="851" y="1355"/>
                    <a:pt x="694" y="1198"/>
                    <a:pt x="694" y="1009"/>
                  </a:cubicBez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303" y="2049"/>
                  </a:moveTo>
                  <a:lnTo>
                    <a:pt x="10303" y="7908"/>
                  </a:lnTo>
                  <a:cubicBezTo>
                    <a:pt x="10334" y="8097"/>
                    <a:pt x="10177" y="8255"/>
                    <a:pt x="9988" y="8255"/>
                  </a:cubicBezTo>
                  <a:lnTo>
                    <a:pt x="1702" y="8255"/>
                  </a:lnTo>
                  <a:cubicBezTo>
                    <a:pt x="1513" y="8255"/>
                    <a:pt x="1355" y="8097"/>
                    <a:pt x="1355" y="7908"/>
                  </a:cubicBezTo>
                  <a:lnTo>
                    <a:pt x="1355" y="2049"/>
                  </a:lnTo>
                  <a:close/>
                  <a:moveTo>
                    <a:pt x="5797" y="10271"/>
                  </a:moveTo>
                  <a:cubicBezTo>
                    <a:pt x="5986" y="10271"/>
                    <a:pt x="6144" y="10429"/>
                    <a:pt x="6144" y="10618"/>
                  </a:cubicBezTo>
                  <a:cubicBezTo>
                    <a:pt x="6144" y="10807"/>
                    <a:pt x="5986" y="10964"/>
                    <a:pt x="5797" y="10964"/>
                  </a:cubicBezTo>
                  <a:cubicBezTo>
                    <a:pt x="5608" y="10964"/>
                    <a:pt x="5451" y="10807"/>
                    <a:pt x="5451" y="10618"/>
                  </a:cubicBezTo>
                  <a:cubicBezTo>
                    <a:pt x="5451" y="10429"/>
                    <a:pt x="5608" y="10271"/>
                    <a:pt x="5797" y="10271"/>
                  </a:cubicBez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cubicBezTo>
                    <a:pt x="1" y="1450"/>
                    <a:pt x="284" y="1828"/>
                    <a:pt x="694" y="1986"/>
                  </a:cubicBezTo>
                  <a:lnTo>
                    <a:pt x="694" y="7908"/>
                  </a:lnTo>
                  <a:cubicBezTo>
                    <a:pt x="694" y="8444"/>
                    <a:pt x="1166" y="8917"/>
                    <a:pt x="1702" y="8917"/>
                  </a:cubicBezTo>
                  <a:lnTo>
                    <a:pt x="5482" y="8917"/>
                  </a:lnTo>
                  <a:lnTo>
                    <a:pt x="5482" y="9673"/>
                  </a:lnTo>
                  <a:cubicBezTo>
                    <a:pt x="5104" y="9830"/>
                    <a:pt x="4821" y="10177"/>
                    <a:pt x="4821" y="10649"/>
                  </a:cubicBezTo>
                  <a:cubicBezTo>
                    <a:pt x="4821" y="11216"/>
                    <a:pt x="5293" y="11689"/>
                    <a:pt x="5829" y="11689"/>
                  </a:cubicBezTo>
                  <a:cubicBezTo>
                    <a:pt x="6396" y="11689"/>
                    <a:pt x="6869" y="11216"/>
                    <a:pt x="6869" y="10649"/>
                  </a:cubicBezTo>
                  <a:cubicBezTo>
                    <a:pt x="6869" y="10240"/>
                    <a:pt x="6585" y="9830"/>
                    <a:pt x="6207" y="9673"/>
                  </a:cubicBezTo>
                  <a:lnTo>
                    <a:pt x="6207" y="8917"/>
                  </a:lnTo>
                  <a:lnTo>
                    <a:pt x="10019" y="8917"/>
                  </a:lnTo>
                  <a:cubicBezTo>
                    <a:pt x="10555" y="8917"/>
                    <a:pt x="11027" y="8444"/>
                    <a:pt x="11027" y="7908"/>
                  </a:cubicBezTo>
                  <a:lnTo>
                    <a:pt x="11027" y="1986"/>
                  </a:lnTo>
                  <a:cubicBezTo>
                    <a:pt x="11405" y="1828"/>
                    <a:pt x="11657" y="1450"/>
                    <a:pt x="11657" y="1009"/>
                  </a:cubicBezTo>
                  <a:cubicBezTo>
                    <a:pt x="11657" y="473"/>
                    <a:pt x="11185" y="1"/>
                    <a:pt x="106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2" name="Google Shape;7972;p57"/>
            <p:cNvSpPr/>
            <p:nvPr/>
          </p:nvSpPr>
          <p:spPr>
            <a:xfrm>
              <a:off x="-2008975" y="2855525"/>
              <a:ext cx="189050" cy="84500"/>
            </a:xfrm>
            <a:custGeom>
              <a:avLst/>
              <a:gdLst/>
              <a:ahLst/>
              <a:cxnLst/>
              <a:rect l="l" t="t" r="r" b="b"/>
              <a:pathLst>
                <a:path w="7562" h="3380" extrusionOk="0">
                  <a:moveTo>
                    <a:pt x="6553" y="0"/>
                  </a:moveTo>
                  <a:cubicBezTo>
                    <a:pt x="6144" y="0"/>
                    <a:pt x="6081" y="504"/>
                    <a:pt x="6427" y="662"/>
                  </a:cubicBezTo>
                  <a:lnTo>
                    <a:pt x="4474" y="2584"/>
                  </a:lnTo>
                  <a:lnTo>
                    <a:pt x="2647" y="788"/>
                  </a:lnTo>
                  <a:cubicBezTo>
                    <a:pt x="2584" y="725"/>
                    <a:pt x="2497" y="693"/>
                    <a:pt x="2410" y="693"/>
                  </a:cubicBezTo>
                  <a:cubicBezTo>
                    <a:pt x="2324" y="693"/>
                    <a:pt x="2237" y="725"/>
                    <a:pt x="2174" y="788"/>
                  </a:cubicBezTo>
                  <a:lnTo>
                    <a:pt x="126" y="2836"/>
                  </a:lnTo>
                  <a:cubicBezTo>
                    <a:pt x="0" y="2930"/>
                    <a:pt x="0" y="3182"/>
                    <a:pt x="126" y="3308"/>
                  </a:cubicBezTo>
                  <a:cubicBezTo>
                    <a:pt x="189" y="3356"/>
                    <a:pt x="276" y="3379"/>
                    <a:pt x="363" y="3379"/>
                  </a:cubicBezTo>
                  <a:cubicBezTo>
                    <a:pt x="449" y="3379"/>
                    <a:pt x="536" y="3356"/>
                    <a:pt x="599" y="3308"/>
                  </a:cubicBezTo>
                  <a:lnTo>
                    <a:pt x="2426" y="1481"/>
                  </a:lnTo>
                  <a:lnTo>
                    <a:pt x="4222" y="3308"/>
                  </a:lnTo>
                  <a:cubicBezTo>
                    <a:pt x="4285" y="3356"/>
                    <a:pt x="4372" y="3379"/>
                    <a:pt x="4458" y="3379"/>
                  </a:cubicBezTo>
                  <a:cubicBezTo>
                    <a:pt x="4545" y="3379"/>
                    <a:pt x="4632" y="3356"/>
                    <a:pt x="4695" y="3308"/>
                  </a:cubicBezTo>
                  <a:lnTo>
                    <a:pt x="6900" y="1134"/>
                  </a:lnTo>
                  <a:cubicBezTo>
                    <a:pt x="6931" y="1260"/>
                    <a:pt x="7057" y="1355"/>
                    <a:pt x="7215" y="1355"/>
                  </a:cubicBezTo>
                  <a:cubicBezTo>
                    <a:pt x="7404" y="1355"/>
                    <a:pt x="7562" y="1197"/>
                    <a:pt x="7562" y="1008"/>
                  </a:cubicBezTo>
                  <a:lnTo>
                    <a:pt x="7562" y="347"/>
                  </a:lnTo>
                  <a:cubicBezTo>
                    <a:pt x="7562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3" name="Google Shape;7973;p57"/>
          <p:cNvGrpSpPr/>
          <p:nvPr/>
        </p:nvGrpSpPr>
        <p:grpSpPr>
          <a:xfrm>
            <a:off x="10060881" y="2174411"/>
            <a:ext cx="404479" cy="403405"/>
            <a:chOff x="-937025" y="2064750"/>
            <a:chExt cx="292225" cy="291450"/>
          </a:xfrm>
        </p:grpSpPr>
        <p:sp>
          <p:nvSpPr>
            <p:cNvPr id="7974" name="Google Shape;7974;p57"/>
            <p:cNvSpPr/>
            <p:nvPr/>
          </p:nvSpPr>
          <p:spPr>
            <a:xfrm>
              <a:off x="-834625" y="2134850"/>
              <a:ext cx="86650" cy="85075"/>
            </a:xfrm>
            <a:custGeom>
              <a:avLst/>
              <a:gdLst/>
              <a:ahLst/>
              <a:cxnLst/>
              <a:rect l="l" t="t" r="r" b="b"/>
              <a:pathLst>
                <a:path w="3466" h="3403" extrusionOk="0">
                  <a:moveTo>
                    <a:pt x="1702" y="599"/>
                  </a:moveTo>
                  <a:cubicBezTo>
                    <a:pt x="1922" y="599"/>
                    <a:pt x="2080" y="788"/>
                    <a:pt x="2080" y="977"/>
                  </a:cubicBezTo>
                  <a:cubicBezTo>
                    <a:pt x="2080" y="1166"/>
                    <a:pt x="1922" y="1324"/>
                    <a:pt x="1702" y="1324"/>
                  </a:cubicBezTo>
                  <a:cubicBezTo>
                    <a:pt x="1512" y="1324"/>
                    <a:pt x="1355" y="1166"/>
                    <a:pt x="1355" y="977"/>
                  </a:cubicBezTo>
                  <a:cubicBezTo>
                    <a:pt x="1355" y="788"/>
                    <a:pt x="1512" y="599"/>
                    <a:pt x="1702" y="599"/>
                  </a:cubicBezTo>
                  <a:close/>
                  <a:moveTo>
                    <a:pt x="1765" y="2048"/>
                  </a:moveTo>
                  <a:cubicBezTo>
                    <a:pt x="2174" y="2048"/>
                    <a:pt x="2584" y="2300"/>
                    <a:pt x="2741" y="2710"/>
                  </a:cubicBezTo>
                  <a:lnTo>
                    <a:pt x="756" y="2710"/>
                  </a:lnTo>
                  <a:cubicBezTo>
                    <a:pt x="914" y="2300"/>
                    <a:pt x="1292" y="2048"/>
                    <a:pt x="1765" y="2048"/>
                  </a:cubicBezTo>
                  <a:close/>
                  <a:moveTo>
                    <a:pt x="1702" y="0"/>
                  </a:moveTo>
                  <a:cubicBezTo>
                    <a:pt x="1166" y="0"/>
                    <a:pt x="693" y="441"/>
                    <a:pt x="693" y="1009"/>
                  </a:cubicBezTo>
                  <a:cubicBezTo>
                    <a:pt x="693" y="1198"/>
                    <a:pt x="788" y="1387"/>
                    <a:pt x="851" y="1576"/>
                  </a:cubicBezTo>
                  <a:cubicBezTo>
                    <a:pt x="347" y="1891"/>
                    <a:pt x="0" y="2426"/>
                    <a:pt x="0" y="3056"/>
                  </a:cubicBezTo>
                  <a:cubicBezTo>
                    <a:pt x="0" y="3245"/>
                    <a:pt x="158" y="3403"/>
                    <a:pt x="347" y="3403"/>
                  </a:cubicBezTo>
                  <a:lnTo>
                    <a:pt x="3088" y="3403"/>
                  </a:lnTo>
                  <a:cubicBezTo>
                    <a:pt x="3308" y="3403"/>
                    <a:pt x="3466" y="3245"/>
                    <a:pt x="3466" y="3056"/>
                  </a:cubicBezTo>
                  <a:cubicBezTo>
                    <a:pt x="3434" y="2426"/>
                    <a:pt x="3088" y="1828"/>
                    <a:pt x="2584" y="1576"/>
                  </a:cubicBezTo>
                  <a:cubicBezTo>
                    <a:pt x="2710" y="1387"/>
                    <a:pt x="2741" y="1198"/>
                    <a:pt x="2741" y="1009"/>
                  </a:cubicBezTo>
                  <a:cubicBezTo>
                    <a:pt x="2741" y="441"/>
                    <a:pt x="2269" y="0"/>
                    <a:pt x="17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5" name="Google Shape;7975;p57"/>
            <p:cNvSpPr/>
            <p:nvPr/>
          </p:nvSpPr>
          <p:spPr>
            <a:xfrm>
              <a:off x="-936225" y="2304975"/>
              <a:ext cx="289850" cy="51225"/>
            </a:xfrm>
            <a:custGeom>
              <a:avLst/>
              <a:gdLst/>
              <a:ahLst/>
              <a:cxnLst/>
              <a:rect l="l" t="t" r="r" b="b"/>
              <a:pathLst>
                <a:path w="11594" h="2049" extrusionOk="0">
                  <a:moveTo>
                    <a:pt x="3056" y="662"/>
                  </a:moveTo>
                  <a:cubicBezTo>
                    <a:pt x="3277" y="662"/>
                    <a:pt x="3434" y="820"/>
                    <a:pt x="3434" y="1009"/>
                  </a:cubicBezTo>
                  <a:cubicBezTo>
                    <a:pt x="3434" y="1229"/>
                    <a:pt x="3277" y="1387"/>
                    <a:pt x="3056" y="1387"/>
                  </a:cubicBezTo>
                  <a:lnTo>
                    <a:pt x="1008" y="1387"/>
                  </a:lnTo>
                  <a:cubicBezTo>
                    <a:pt x="819" y="1387"/>
                    <a:pt x="662" y="1229"/>
                    <a:pt x="662" y="1009"/>
                  </a:cubicBez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586" y="693"/>
                  </a:moveTo>
                  <a:cubicBezTo>
                    <a:pt x="10775" y="693"/>
                    <a:pt x="10932" y="851"/>
                    <a:pt x="10932" y="1072"/>
                  </a:cubicBezTo>
                  <a:cubicBezTo>
                    <a:pt x="10901" y="1229"/>
                    <a:pt x="10775" y="1387"/>
                    <a:pt x="10586" y="1387"/>
                  </a:cubicBezTo>
                  <a:lnTo>
                    <a:pt x="4001" y="1387"/>
                  </a:lnTo>
                  <a:cubicBezTo>
                    <a:pt x="4096" y="1166"/>
                    <a:pt x="4096" y="914"/>
                    <a:pt x="4001" y="693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09"/>
                  </a:cubicBezTo>
                  <a:cubicBezTo>
                    <a:pt x="0" y="1576"/>
                    <a:pt x="473" y="2048"/>
                    <a:pt x="1008" y="2048"/>
                  </a:cubicBezTo>
                  <a:lnTo>
                    <a:pt x="10586" y="2048"/>
                  </a:lnTo>
                  <a:cubicBezTo>
                    <a:pt x="11121" y="2048"/>
                    <a:pt x="11594" y="1576"/>
                    <a:pt x="11594" y="1009"/>
                  </a:cubicBezTo>
                  <a:cubicBezTo>
                    <a:pt x="11594" y="473"/>
                    <a:pt x="11121" y="0"/>
                    <a:pt x="10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6" name="Google Shape;7976;p57"/>
            <p:cNvSpPr/>
            <p:nvPr/>
          </p:nvSpPr>
          <p:spPr>
            <a:xfrm>
              <a:off x="-937025" y="2064750"/>
              <a:ext cx="292225" cy="223125"/>
            </a:xfrm>
            <a:custGeom>
              <a:avLst/>
              <a:gdLst/>
              <a:ahLst/>
              <a:cxnLst/>
              <a:rect l="l" t="t" r="r" b="b"/>
              <a:pathLst>
                <a:path w="11689" h="8925" extrusionOk="0">
                  <a:moveTo>
                    <a:pt x="3813" y="662"/>
                  </a:moveTo>
                  <a:cubicBezTo>
                    <a:pt x="4002" y="662"/>
                    <a:pt x="4159" y="820"/>
                    <a:pt x="4159" y="1009"/>
                  </a:cubicBezTo>
                  <a:lnTo>
                    <a:pt x="4159" y="1355"/>
                  </a:lnTo>
                  <a:lnTo>
                    <a:pt x="3813" y="1355"/>
                  </a:lnTo>
                  <a:cubicBezTo>
                    <a:pt x="3246" y="1355"/>
                    <a:pt x="2773" y="1828"/>
                    <a:pt x="2773" y="2395"/>
                  </a:cubicBezTo>
                  <a:lnTo>
                    <a:pt x="2773" y="4978"/>
                  </a:lnTo>
                  <a:lnTo>
                    <a:pt x="2080" y="5703"/>
                  </a:lnTo>
                  <a:lnTo>
                    <a:pt x="2080" y="5199"/>
                  </a:lnTo>
                  <a:cubicBezTo>
                    <a:pt x="2080" y="4978"/>
                    <a:pt x="1922" y="4821"/>
                    <a:pt x="1702" y="4821"/>
                  </a:cubicBezTo>
                  <a:lnTo>
                    <a:pt x="1040" y="4821"/>
                  </a:lnTo>
                  <a:cubicBezTo>
                    <a:pt x="851" y="4821"/>
                    <a:pt x="694" y="4663"/>
                    <a:pt x="694" y="4474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10649" y="662"/>
                  </a:moveTo>
                  <a:cubicBezTo>
                    <a:pt x="10838" y="662"/>
                    <a:pt x="10996" y="820"/>
                    <a:pt x="10996" y="1009"/>
                  </a:cubicBezTo>
                  <a:lnTo>
                    <a:pt x="10996" y="4474"/>
                  </a:lnTo>
                  <a:cubicBezTo>
                    <a:pt x="10996" y="4695"/>
                    <a:pt x="10838" y="4852"/>
                    <a:pt x="10649" y="4852"/>
                  </a:cubicBezTo>
                  <a:lnTo>
                    <a:pt x="9893" y="4852"/>
                  </a:lnTo>
                  <a:cubicBezTo>
                    <a:pt x="9704" y="4852"/>
                    <a:pt x="9547" y="5010"/>
                    <a:pt x="9547" y="5199"/>
                  </a:cubicBezTo>
                  <a:lnTo>
                    <a:pt x="9547" y="5703"/>
                  </a:lnTo>
                  <a:lnTo>
                    <a:pt x="8885" y="5010"/>
                  </a:lnTo>
                  <a:lnTo>
                    <a:pt x="8885" y="2395"/>
                  </a:lnTo>
                  <a:cubicBezTo>
                    <a:pt x="8885" y="1859"/>
                    <a:pt x="8412" y="1387"/>
                    <a:pt x="7845" y="1387"/>
                  </a:cubicBezTo>
                  <a:lnTo>
                    <a:pt x="7499" y="1387"/>
                  </a:lnTo>
                  <a:lnTo>
                    <a:pt x="7499" y="1009"/>
                  </a:lnTo>
                  <a:cubicBezTo>
                    <a:pt x="7499" y="820"/>
                    <a:pt x="7656" y="662"/>
                    <a:pt x="7845" y="662"/>
                  </a:cubicBezTo>
                  <a:close/>
                  <a:moveTo>
                    <a:pt x="7845" y="2048"/>
                  </a:moveTo>
                  <a:cubicBezTo>
                    <a:pt x="8066" y="2048"/>
                    <a:pt x="8223" y="2206"/>
                    <a:pt x="8223" y="2395"/>
                  </a:cubicBezTo>
                  <a:lnTo>
                    <a:pt x="8223" y="6522"/>
                  </a:lnTo>
                  <a:cubicBezTo>
                    <a:pt x="8223" y="6742"/>
                    <a:pt x="8066" y="6900"/>
                    <a:pt x="7845" y="6900"/>
                  </a:cubicBezTo>
                  <a:lnTo>
                    <a:pt x="6711" y="6900"/>
                  </a:lnTo>
                  <a:cubicBezTo>
                    <a:pt x="6585" y="6900"/>
                    <a:pt x="6491" y="6931"/>
                    <a:pt x="6428" y="7057"/>
                  </a:cubicBezTo>
                  <a:lnTo>
                    <a:pt x="5798" y="8003"/>
                  </a:lnTo>
                  <a:lnTo>
                    <a:pt x="5167" y="7057"/>
                  </a:lnTo>
                  <a:cubicBezTo>
                    <a:pt x="5104" y="6963"/>
                    <a:pt x="5010" y="6900"/>
                    <a:pt x="4915" y="6900"/>
                  </a:cubicBezTo>
                  <a:lnTo>
                    <a:pt x="3750" y="6900"/>
                  </a:lnTo>
                  <a:cubicBezTo>
                    <a:pt x="3561" y="6900"/>
                    <a:pt x="3403" y="6742"/>
                    <a:pt x="3403" y="6522"/>
                  </a:cubicBezTo>
                  <a:lnTo>
                    <a:pt x="3403" y="2395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4474"/>
                  </a:lnTo>
                  <a:cubicBezTo>
                    <a:pt x="1" y="5041"/>
                    <a:pt x="473" y="5514"/>
                    <a:pt x="1009" y="5514"/>
                  </a:cubicBezTo>
                  <a:lnTo>
                    <a:pt x="1355" y="5514"/>
                  </a:lnTo>
                  <a:lnTo>
                    <a:pt x="1355" y="6522"/>
                  </a:lnTo>
                  <a:cubicBezTo>
                    <a:pt x="1355" y="6736"/>
                    <a:pt x="1544" y="6877"/>
                    <a:pt x="1724" y="6877"/>
                  </a:cubicBezTo>
                  <a:cubicBezTo>
                    <a:pt x="1809" y="6877"/>
                    <a:pt x="1893" y="6845"/>
                    <a:pt x="1954" y="6774"/>
                  </a:cubicBezTo>
                  <a:lnTo>
                    <a:pt x="2742" y="5986"/>
                  </a:lnTo>
                  <a:lnTo>
                    <a:pt x="2742" y="6522"/>
                  </a:lnTo>
                  <a:cubicBezTo>
                    <a:pt x="2742" y="7089"/>
                    <a:pt x="3214" y="7562"/>
                    <a:pt x="3781" y="7562"/>
                  </a:cubicBezTo>
                  <a:lnTo>
                    <a:pt x="4726" y="7562"/>
                  </a:lnTo>
                  <a:lnTo>
                    <a:pt x="5545" y="8759"/>
                  </a:lnTo>
                  <a:cubicBezTo>
                    <a:pt x="5608" y="8869"/>
                    <a:pt x="5719" y="8924"/>
                    <a:pt x="5825" y="8924"/>
                  </a:cubicBezTo>
                  <a:cubicBezTo>
                    <a:pt x="5931" y="8924"/>
                    <a:pt x="6034" y="8869"/>
                    <a:pt x="6081" y="8759"/>
                  </a:cubicBezTo>
                  <a:lnTo>
                    <a:pt x="6932" y="7562"/>
                  </a:lnTo>
                  <a:lnTo>
                    <a:pt x="7877" y="7562"/>
                  </a:lnTo>
                  <a:cubicBezTo>
                    <a:pt x="8412" y="7562"/>
                    <a:pt x="8885" y="7089"/>
                    <a:pt x="8885" y="6522"/>
                  </a:cubicBezTo>
                  <a:lnTo>
                    <a:pt x="8885" y="5986"/>
                  </a:lnTo>
                  <a:lnTo>
                    <a:pt x="9673" y="6774"/>
                  </a:lnTo>
                  <a:cubicBezTo>
                    <a:pt x="9733" y="6845"/>
                    <a:pt x="9817" y="6877"/>
                    <a:pt x="9903" y="6877"/>
                  </a:cubicBezTo>
                  <a:cubicBezTo>
                    <a:pt x="10083" y="6877"/>
                    <a:pt x="10271" y="6736"/>
                    <a:pt x="10271" y="6522"/>
                  </a:cubicBezTo>
                  <a:lnTo>
                    <a:pt x="10271" y="5514"/>
                  </a:lnTo>
                  <a:lnTo>
                    <a:pt x="10649" y="5514"/>
                  </a:lnTo>
                  <a:cubicBezTo>
                    <a:pt x="11216" y="5514"/>
                    <a:pt x="11689" y="5041"/>
                    <a:pt x="11689" y="4474"/>
                  </a:cubicBezTo>
                  <a:lnTo>
                    <a:pt x="11689" y="1009"/>
                  </a:lnTo>
                  <a:cubicBezTo>
                    <a:pt x="11689" y="441"/>
                    <a:pt x="11216" y="0"/>
                    <a:pt x="10649" y="0"/>
                  </a:cubicBezTo>
                  <a:lnTo>
                    <a:pt x="7845" y="0"/>
                  </a:lnTo>
                  <a:cubicBezTo>
                    <a:pt x="7310" y="0"/>
                    <a:pt x="6837" y="473"/>
                    <a:pt x="6837" y="1009"/>
                  </a:cubicBezTo>
                  <a:lnTo>
                    <a:pt x="6837" y="1387"/>
                  </a:lnTo>
                  <a:lnTo>
                    <a:pt x="4789" y="1387"/>
                  </a:lnTo>
                  <a:lnTo>
                    <a:pt x="4789" y="1009"/>
                  </a:lnTo>
                  <a:cubicBezTo>
                    <a:pt x="4789" y="473"/>
                    <a:pt x="4317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77" name="Google Shape;7977;p57"/>
          <p:cNvGrpSpPr/>
          <p:nvPr/>
        </p:nvGrpSpPr>
        <p:grpSpPr>
          <a:xfrm>
            <a:off x="3810920" y="2173873"/>
            <a:ext cx="404513" cy="404479"/>
            <a:chOff x="-5276050" y="2037975"/>
            <a:chExt cx="292250" cy="292225"/>
          </a:xfrm>
        </p:grpSpPr>
        <p:sp>
          <p:nvSpPr>
            <p:cNvPr id="7978" name="Google Shape;7978;p57"/>
            <p:cNvSpPr/>
            <p:nvPr/>
          </p:nvSpPr>
          <p:spPr>
            <a:xfrm>
              <a:off x="-5102775" y="2211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0"/>
                  </a:moveTo>
                  <a:cubicBezTo>
                    <a:pt x="253" y="0"/>
                    <a:pt x="158" y="32"/>
                    <a:pt x="95" y="95"/>
                  </a:cubicBezTo>
                  <a:cubicBezTo>
                    <a:pt x="1" y="189"/>
                    <a:pt x="1" y="441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1" y="1544"/>
                    <a:pt x="1" y="1765"/>
                    <a:pt x="95" y="1891"/>
                  </a:cubicBezTo>
                  <a:cubicBezTo>
                    <a:pt x="158" y="1954"/>
                    <a:pt x="253" y="1985"/>
                    <a:pt x="343" y="1985"/>
                  </a:cubicBezTo>
                  <a:cubicBezTo>
                    <a:pt x="434" y="1985"/>
                    <a:pt x="521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600" y="1985"/>
                    <a:pt x="1686" y="1985"/>
                  </a:cubicBezTo>
                  <a:cubicBezTo>
                    <a:pt x="1773" y="1985"/>
                    <a:pt x="1860" y="1954"/>
                    <a:pt x="1923" y="1891"/>
                  </a:cubicBezTo>
                  <a:cubicBezTo>
                    <a:pt x="2049" y="1765"/>
                    <a:pt x="2049" y="1544"/>
                    <a:pt x="1923" y="1418"/>
                  </a:cubicBezTo>
                  <a:lnTo>
                    <a:pt x="1482" y="977"/>
                  </a:lnTo>
                  <a:lnTo>
                    <a:pt x="1923" y="536"/>
                  </a:lnTo>
                  <a:cubicBezTo>
                    <a:pt x="2049" y="441"/>
                    <a:pt x="2049" y="189"/>
                    <a:pt x="1923" y="95"/>
                  </a:cubicBezTo>
                  <a:cubicBezTo>
                    <a:pt x="1860" y="32"/>
                    <a:pt x="1773" y="0"/>
                    <a:pt x="1686" y="0"/>
                  </a:cubicBezTo>
                  <a:cubicBezTo>
                    <a:pt x="1600" y="0"/>
                    <a:pt x="1513" y="32"/>
                    <a:pt x="1450" y="95"/>
                  </a:cubicBezTo>
                  <a:lnTo>
                    <a:pt x="1009" y="504"/>
                  </a:lnTo>
                  <a:lnTo>
                    <a:pt x="568" y="95"/>
                  </a:lnTo>
                  <a:cubicBezTo>
                    <a:pt x="521" y="32"/>
                    <a:pt x="434" y="0"/>
                    <a:pt x="3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79" name="Google Shape;7979;p57"/>
            <p:cNvSpPr/>
            <p:nvPr/>
          </p:nvSpPr>
          <p:spPr>
            <a:xfrm>
              <a:off x="-5224050" y="2107875"/>
              <a:ext cx="51200" cy="49825"/>
            </a:xfrm>
            <a:custGeom>
              <a:avLst/>
              <a:gdLst/>
              <a:ahLst/>
              <a:cxnLst/>
              <a:rect l="l" t="t" r="r" b="b"/>
              <a:pathLst>
                <a:path w="2048" h="1993" extrusionOk="0">
                  <a:moveTo>
                    <a:pt x="351" y="0"/>
                  </a:moveTo>
                  <a:cubicBezTo>
                    <a:pt x="260" y="0"/>
                    <a:pt x="173" y="24"/>
                    <a:pt x="126" y="71"/>
                  </a:cubicBezTo>
                  <a:cubicBezTo>
                    <a:pt x="0" y="197"/>
                    <a:pt x="0" y="449"/>
                    <a:pt x="126" y="544"/>
                  </a:cubicBezTo>
                  <a:lnTo>
                    <a:pt x="536" y="985"/>
                  </a:lnTo>
                  <a:lnTo>
                    <a:pt x="126" y="1426"/>
                  </a:lnTo>
                  <a:cubicBezTo>
                    <a:pt x="0" y="1552"/>
                    <a:pt x="0" y="1772"/>
                    <a:pt x="126" y="1898"/>
                  </a:cubicBezTo>
                  <a:cubicBezTo>
                    <a:pt x="173" y="1961"/>
                    <a:pt x="260" y="1993"/>
                    <a:pt x="351" y="1993"/>
                  </a:cubicBezTo>
                  <a:cubicBezTo>
                    <a:pt x="441" y="1993"/>
                    <a:pt x="536" y="1961"/>
                    <a:pt x="599" y="1898"/>
                  </a:cubicBezTo>
                  <a:lnTo>
                    <a:pt x="1008" y="1457"/>
                  </a:lnTo>
                  <a:lnTo>
                    <a:pt x="1449" y="1898"/>
                  </a:lnTo>
                  <a:cubicBezTo>
                    <a:pt x="1512" y="1961"/>
                    <a:pt x="1599" y="1993"/>
                    <a:pt x="1686" y="1993"/>
                  </a:cubicBezTo>
                  <a:cubicBezTo>
                    <a:pt x="1772" y="1993"/>
                    <a:pt x="1859" y="1961"/>
                    <a:pt x="1922" y="1898"/>
                  </a:cubicBezTo>
                  <a:cubicBezTo>
                    <a:pt x="2048" y="1772"/>
                    <a:pt x="2048" y="1520"/>
                    <a:pt x="1922" y="1426"/>
                  </a:cubicBezTo>
                  <a:lnTo>
                    <a:pt x="1481" y="985"/>
                  </a:lnTo>
                  <a:lnTo>
                    <a:pt x="1922" y="544"/>
                  </a:lnTo>
                  <a:cubicBezTo>
                    <a:pt x="2048" y="449"/>
                    <a:pt x="2048" y="197"/>
                    <a:pt x="1922" y="71"/>
                  </a:cubicBezTo>
                  <a:cubicBezTo>
                    <a:pt x="1875" y="24"/>
                    <a:pt x="1788" y="0"/>
                    <a:pt x="1697" y="0"/>
                  </a:cubicBezTo>
                  <a:cubicBezTo>
                    <a:pt x="1607" y="0"/>
                    <a:pt x="1512" y="24"/>
                    <a:pt x="1449" y="71"/>
                  </a:cubicBezTo>
                  <a:lnTo>
                    <a:pt x="1008" y="512"/>
                  </a:lnTo>
                  <a:lnTo>
                    <a:pt x="599" y="71"/>
                  </a:lnTo>
                  <a:cubicBezTo>
                    <a:pt x="536" y="24"/>
                    <a:pt x="441" y="0"/>
                    <a:pt x="3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0" name="Google Shape;7980;p57"/>
            <p:cNvSpPr/>
            <p:nvPr/>
          </p:nvSpPr>
          <p:spPr>
            <a:xfrm>
              <a:off x="-5276050" y="2037975"/>
              <a:ext cx="292250" cy="292225"/>
            </a:xfrm>
            <a:custGeom>
              <a:avLst/>
              <a:gdLst/>
              <a:ahLst/>
              <a:cxnLst/>
              <a:rect l="l" t="t" r="r" b="b"/>
              <a:pathLst>
                <a:path w="11690" h="11689" extrusionOk="0">
                  <a:moveTo>
                    <a:pt x="10334" y="3119"/>
                  </a:moveTo>
                  <a:cubicBezTo>
                    <a:pt x="10712" y="3119"/>
                    <a:pt x="11028" y="3403"/>
                    <a:pt x="11028" y="3781"/>
                  </a:cubicBezTo>
                  <a:cubicBezTo>
                    <a:pt x="11028" y="4190"/>
                    <a:pt x="10712" y="4442"/>
                    <a:pt x="10334" y="4442"/>
                  </a:cubicBezTo>
                  <a:cubicBezTo>
                    <a:pt x="9956" y="4442"/>
                    <a:pt x="9673" y="4127"/>
                    <a:pt x="9673" y="3781"/>
                  </a:cubicBezTo>
                  <a:cubicBezTo>
                    <a:pt x="9673" y="3403"/>
                    <a:pt x="9988" y="3119"/>
                    <a:pt x="10334" y="3119"/>
                  </a:cubicBezTo>
                  <a:close/>
                  <a:moveTo>
                    <a:pt x="4443" y="7593"/>
                  </a:moveTo>
                  <a:cubicBezTo>
                    <a:pt x="4853" y="7593"/>
                    <a:pt x="5105" y="7908"/>
                    <a:pt x="5105" y="8255"/>
                  </a:cubicBezTo>
                  <a:cubicBezTo>
                    <a:pt x="5105" y="8664"/>
                    <a:pt x="4790" y="8948"/>
                    <a:pt x="4443" y="8948"/>
                  </a:cubicBezTo>
                  <a:cubicBezTo>
                    <a:pt x="4065" y="8948"/>
                    <a:pt x="3781" y="8633"/>
                    <a:pt x="3781" y="8255"/>
                  </a:cubicBezTo>
                  <a:cubicBezTo>
                    <a:pt x="3781" y="7876"/>
                    <a:pt x="4096" y="7593"/>
                    <a:pt x="4443" y="7593"/>
                  </a:cubicBezTo>
                  <a:close/>
                  <a:moveTo>
                    <a:pt x="5829" y="725"/>
                  </a:moveTo>
                  <a:cubicBezTo>
                    <a:pt x="7341" y="725"/>
                    <a:pt x="8822" y="1386"/>
                    <a:pt x="9799" y="2521"/>
                  </a:cubicBezTo>
                  <a:cubicBezTo>
                    <a:pt x="9326" y="2710"/>
                    <a:pt x="8980" y="3245"/>
                    <a:pt x="8980" y="3781"/>
                  </a:cubicBezTo>
                  <a:cubicBezTo>
                    <a:pt x="8980" y="3718"/>
                    <a:pt x="8917" y="3623"/>
                    <a:pt x="8885" y="3560"/>
                  </a:cubicBezTo>
                  <a:lnTo>
                    <a:pt x="8854" y="3497"/>
                  </a:lnTo>
                  <a:lnTo>
                    <a:pt x="8192" y="2836"/>
                  </a:lnTo>
                  <a:cubicBezTo>
                    <a:pt x="8129" y="2773"/>
                    <a:pt x="8035" y="2741"/>
                    <a:pt x="7944" y="2741"/>
                  </a:cubicBezTo>
                  <a:cubicBezTo>
                    <a:pt x="7853" y="2741"/>
                    <a:pt x="7767" y="2773"/>
                    <a:pt x="7719" y="2836"/>
                  </a:cubicBezTo>
                  <a:cubicBezTo>
                    <a:pt x="7593" y="2962"/>
                    <a:pt x="7593" y="3182"/>
                    <a:pt x="7719" y="3308"/>
                  </a:cubicBezTo>
                  <a:lnTo>
                    <a:pt x="7814" y="3434"/>
                  </a:lnTo>
                  <a:cubicBezTo>
                    <a:pt x="6869" y="3466"/>
                    <a:pt x="5987" y="3875"/>
                    <a:pt x="5262" y="4568"/>
                  </a:cubicBezTo>
                  <a:cubicBezTo>
                    <a:pt x="4600" y="5230"/>
                    <a:pt x="4254" y="6081"/>
                    <a:pt x="4159" y="6963"/>
                  </a:cubicBezTo>
                  <a:cubicBezTo>
                    <a:pt x="3561" y="7120"/>
                    <a:pt x="3151" y="7656"/>
                    <a:pt x="3151" y="8318"/>
                  </a:cubicBezTo>
                  <a:cubicBezTo>
                    <a:pt x="3151" y="9074"/>
                    <a:pt x="3781" y="9704"/>
                    <a:pt x="4506" y="9704"/>
                  </a:cubicBezTo>
                  <a:cubicBezTo>
                    <a:pt x="5262" y="9704"/>
                    <a:pt x="5892" y="9074"/>
                    <a:pt x="5892" y="8318"/>
                  </a:cubicBezTo>
                  <a:cubicBezTo>
                    <a:pt x="5892" y="7687"/>
                    <a:pt x="5451" y="7120"/>
                    <a:pt x="4884" y="6963"/>
                  </a:cubicBezTo>
                  <a:cubicBezTo>
                    <a:pt x="5042" y="5482"/>
                    <a:pt x="6302" y="4222"/>
                    <a:pt x="7814" y="4127"/>
                  </a:cubicBezTo>
                  <a:lnTo>
                    <a:pt x="7814" y="4127"/>
                  </a:lnTo>
                  <a:lnTo>
                    <a:pt x="7751" y="4222"/>
                  </a:lnTo>
                  <a:cubicBezTo>
                    <a:pt x="7625" y="4348"/>
                    <a:pt x="7625" y="4568"/>
                    <a:pt x="7751" y="4694"/>
                  </a:cubicBezTo>
                  <a:cubicBezTo>
                    <a:pt x="7814" y="4757"/>
                    <a:pt x="7901" y="4789"/>
                    <a:pt x="7987" y="4789"/>
                  </a:cubicBezTo>
                  <a:cubicBezTo>
                    <a:pt x="8074" y="4789"/>
                    <a:pt x="8161" y="4757"/>
                    <a:pt x="8224" y="4694"/>
                  </a:cubicBezTo>
                  <a:lnTo>
                    <a:pt x="8885" y="4033"/>
                  </a:lnTo>
                  <a:cubicBezTo>
                    <a:pt x="8980" y="3938"/>
                    <a:pt x="9011" y="3875"/>
                    <a:pt x="9011" y="3781"/>
                  </a:cubicBezTo>
                  <a:cubicBezTo>
                    <a:pt x="9011" y="4537"/>
                    <a:pt x="9641" y="5167"/>
                    <a:pt x="10397" y="5167"/>
                  </a:cubicBezTo>
                  <a:cubicBezTo>
                    <a:pt x="10618" y="5167"/>
                    <a:pt x="10807" y="5136"/>
                    <a:pt x="11028" y="5010"/>
                  </a:cubicBezTo>
                  <a:cubicBezTo>
                    <a:pt x="11059" y="5293"/>
                    <a:pt x="11091" y="5545"/>
                    <a:pt x="11091" y="5829"/>
                  </a:cubicBezTo>
                  <a:cubicBezTo>
                    <a:pt x="11028" y="8696"/>
                    <a:pt x="8696" y="11027"/>
                    <a:pt x="5829" y="11027"/>
                  </a:cubicBezTo>
                  <a:cubicBezTo>
                    <a:pt x="2994" y="11027"/>
                    <a:pt x="694" y="8696"/>
                    <a:pt x="694" y="5829"/>
                  </a:cubicBezTo>
                  <a:cubicBezTo>
                    <a:pt x="694" y="2993"/>
                    <a:pt x="2994" y="725"/>
                    <a:pt x="5829" y="725"/>
                  </a:cubicBezTo>
                  <a:close/>
                  <a:moveTo>
                    <a:pt x="5829" y="0"/>
                  </a:moveTo>
                  <a:cubicBezTo>
                    <a:pt x="2584" y="0"/>
                    <a:pt x="1" y="2615"/>
                    <a:pt x="1" y="5829"/>
                  </a:cubicBezTo>
                  <a:cubicBezTo>
                    <a:pt x="1" y="7404"/>
                    <a:pt x="599" y="8853"/>
                    <a:pt x="1702" y="9956"/>
                  </a:cubicBezTo>
                  <a:cubicBezTo>
                    <a:pt x="2773" y="11058"/>
                    <a:pt x="4254" y="11689"/>
                    <a:pt x="5829" y="11689"/>
                  </a:cubicBezTo>
                  <a:cubicBezTo>
                    <a:pt x="6617" y="11689"/>
                    <a:pt x="7341" y="11531"/>
                    <a:pt x="8098" y="11216"/>
                  </a:cubicBezTo>
                  <a:cubicBezTo>
                    <a:pt x="8822" y="10901"/>
                    <a:pt x="9452" y="10523"/>
                    <a:pt x="9956" y="9956"/>
                  </a:cubicBezTo>
                  <a:cubicBezTo>
                    <a:pt x="10492" y="9420"/>
                    <a:pt x="10901" y="8790"/>
                    <a:pt x="11217" y="8128"/>
                  </a:cubicBezTo>
                  <a:cubicBezTo>
                    <a:pt x="11532" y="7404"/>
                    <a:pt x="11689" y="6616"/>
                    <a:pt x="11689" y="5829"/>
                  </a:cubicBezTo>
                  <a:cubicBezTo>
                    <a:pt x="11689" y="5356"/>
                    <a:pt x="11658" y="4884"/>
                    <a:pt x="11532" y="4442"/>
                  </a:cubicBezTo>
                  <a:cubicBezTo>
                    <a:pt x="11595" y="4253"/>
                    <a:pt x="11689" y="4033"/>
                    <a:pt x="11689" y="3781"/>
                  </a:cubicBezTo>
                  <a:cubicBezTo>
                    <a:pt x="11689" y="3119"/>
                    <a:pt x="11217" y="2552"/>
                    <a:pt x="10586" y="2458"/>
                  </a:cubicBezTo>
                  <a:cubicBezTo>
                    <a:pt x="9484" y="945"/>
                    <a:pt x="7719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7981" name="Google Shape;7981;p57"/>
          <p:cNvSpPr/>
          <p:nvPr/>
        </p:nvSpPr>
        <p:spPr>
          <a:xfrm>
            <a:off x="3807487" y="2674471"/>
            <a:ext cx="412125" cy="379149"/>
          </a:xfrm>
          <a:custGeom>
            <a:avLst/>
            <a:gdLst/>
            <a:ahLst/>
            <a:cxnLst/>
            <a:rect l="l" t="t" r="r" b="b"/>
            <a:pathLst>
              <a:path w="11910" h="10957" extrusionOk="0">
                <a:moveTo>
                  <a:pt x="7325" y="654"/>
                </a:moveTo>
                <a:cubicBezTo>
                  <a:pt x="7412" y="654"/>
                  <a:pt x="7498" y="686"/>
                  <a:pt x="7561" y="749"/>
                </a:cubicBezTo>
                <a:lnTo>
                  <a:pt x="10995" y="4088"/>
                </a:lnTo>
                <a:cubicBezTo>
                  <a:pt x="11122" y="4246"/>
                  <a:pt x="11122" y="4466"/>
                  <a:pt x="10995" y="4592"/>
                </a:cubicBezTo>
                <a:lnTo>
                  <a:pt x="10082" y="5506"/>
                </a:lnTo>
                <a:lnTo>
                  <a:pt x="7404" y="2859"/>
                </a:lnTo>
                <a:cubicBezTo>
                  <a:pt x="7215" y="2670"/>
                  <a:pt x="6955" y="2576"/>
                  <a:pt x="6691" y="2576"/>
                </a:cubicBezTo>
                <a:cubicBezTo>
                  <a:pt x="6427" y="2576"/>
                  <a:pt x="6159" y="2670"/>
                  <a:pt x="5955" y="2859"/>
                </a:cubicBezTo>
                <a:lnTo>
                  <a:pt x="4978" y="3805"/>
                </a:lnTo>
                <a:cubicBezTo>
                  <a:pt x="4915" y="3868"/>
                  <a:pt x="4828" y="3899"/>
                  <a:pt x="4742" y="3899"/>
                </a:cubicBezTo>
                <a:cubicBezTo>
                  <a:pt x="4655" y="3899"/>
                  <a:pt x="4568" y="3868"/>
                  <a:pt x="4505" y="3805"/>
                </a:cubicBezTo>
                <a:cubicBezTo>
                  <a:pt x="4379" y="3679"/>
                  <a:pt x="4379" y="3458"/>
                  <a:pt x="4505" y="3332"/>
                </a:cubicBezTo>
                <a:lnTo>
                  <a:pt x="5955" y="1883"/>
                </a:lnTo>
                <a:lnTo>
                  <a:pt x="7089" y="749"/>
                </a:lnTo>
                <a:cubicBezTo>
                  <a:pt x="7152" y="686"/>
                  <a:pt x="7239" y="654"/>
                  <a:pt x="7325" y="654"/>
                </a:cubicBezTo>
                <a:close/>
                <a:moveTo>
                  <a:pt x="2808" y="5183"/>
                </a:moveTo>
                <a:cubicBezTo>
                  <a:pt x="2899" y="5183"/>
                  <a:pt x="2993" y="5207"/>
                  <a:pt x="3056" y="5254"/>
                </a:cubicBezTo>
                <a:cubicBezTo>
                  <a:pt x="3151" y="5380"/>
                  <a:pt x="3151" y="5632"/>
                  <a:pt x="3056" y="5726"/>
                </a:cubicBezTo>
                <a:lnTo>
                  <a:pt x="2048" y="6735"/>
                </a:lnTo>
                <a:cubicBezTo>
                  <a:pt x="2001" y="6782"/>
                  <a:pt x="1914" y="6805"/>
                  <a:pt x="1824" y="6805"/>
                </a:cubicBezTo>
                <a:cubicBezTo>
                  <a:pt x="1733" y="6805"/>
                  <a:pt x="1639" y="6782"/>
                  <a:pt x="1576" y="6735"/>
                </a:cubicBezTo>
                <a:cubicBezTo>
                  <a:pt x="1449" y="6609"/>
                  <a:pt x="1449" y="6357"/>
                  <a:pt x="1576" y="6262"/>
                </a:cubicBezTo>
                <a:lnTo>
                  <a:pt x="2584" y="5254"/>
                </a:lnTo>
                <a:cubicBezTo>
                  <a:pt x="2631" y="5207"/>
                  <a:pt x="2718" y="5183"/>
                  <a:pt x="2808" y="5183"/>
                </a:cubicBezTo>
                <a:close/>
                <a:moveTo>
                  <a:pt x="3785" y="6167"/>
                </a:moveTo>
                <a:cubicBezTo>
                  <a:pt x="3875" y="6167"/>
                  <a:pt x="3970" y="6199"/>
                  <a:pt x="4033" y="6262"/>
                </a:cubicBezTo>
                <a:cubicBezTo>
                  <a:pt x="4159" y="6357"/>
                  <a:pt x="4159" y="6609"/>
                  <a:pt x="4033" y="6735"/>
                </a:cubicBezTo>
                <a:lnTo>
                  <a:pt x="3056" y="7711"/>
                </a:lnTo>
                <a:cubicBezTo>
                  <a:pt x="2993" y="7774"/>
                  <a:pt x="2899" y="7806"/>
                  <a:pt x="2808" y="7806"/>
                </a:cubicBezTo>
                <a:cubicBezTo>
                  <a:pt x="2718" y="7806"/>
                  <a:pt x="2631" y="7774"/>
                  <a:pt x="2584" y="7711"/>
                </a:cubicBezTo>
                <a:cubicBezTo>
                  <a:pt x="2395" y="7554"/>
                  <a:pt x="2395" y="7365"/>
                  <a:pt x="2584" y="7239"/>
                </a:cubicBezTo>
                <a:lnTo>
                  <a:pt x="3560" y="6262"/>
                </a:lnTo>
                <a:cubicBezTo>
                  <a:pt x="3608" y="6199"/>
                  <a:pt x="3694" y="6167"/>
                  <a:pt x="3785" y="6167"/>
                </a:cubicBezTo>
                <a:close/>
                <a:moveTo>
                  <a:pt x="4730" y="7113"/>
                </a:moveTo>
                <a:cubicBezTo>
                  <a:pt x="4821" y="7113"/>
                  <a:pt x="4915" y="7144"/>
                  <a:pt x="4978" y="7207"/>
                </a:cubicBezTo>
                <a:cubicBezTo>
                  <a:pt x="5073" y="7302"/>
                  <a:pt x="5073" y="7554"/>
                  <a:pt x="4978" y="7680"/>
                </a:cubicBezTo>
                <a:lnTo>
                  <a:pt x="4001" y="8656"/>
                </a:lnTo>
                <a:cubicBezTo>
                  <a:pt x="3938" y="8719"/>
                  <a:pt x="3844" y="8751"/>
                  <a:pt x="3749" y="8751"/>
                </a:cubicBezTo>
                <a:cubicBezTo>
                  <a:pt x="3655" y="8751"/>
                  <a:pt x="3560" y="8719"/>
                  <a:pt x="3497" y="8656"/>
                </a:cubicBezTo>
                <a:cubicBezTo>
                  <a:pt x="3403" y="8530"/>
                  <a:pt x="3403" y="8310"/>
                  <a:pt x="3497" y="8184"/>
                </a:cubicBezTo>
                <a:lnTo>
                  <a:pt x="4505" y="7207"/>
                </a:lnTo>
                <a:cubicBezTo>
                  <a:pt x="4553" y="7144"/>
                  <a:pt x="4639" y="7113"/>
                  <a:pt x="4730" y="7113"/>
                </a:cubicBezTo>
                <a:close/>
                <a:moveTo>
                  <a:pt x="4100" y="969"/>
                </a:moveTo>
                <a:cubicBezTo>
                  <a:pt x="4190" y="969"/>
                  <a:pt x="4285" y="1001"/>
                  <a:pt x="4348" y="1064"/>
                </a:cubicBezTo>
                <a:lnTo>
                  <a:pt x="5041" y="1725"/>
                </a:lnTo>
                <a:lnTo>
                  <a:pt x="3938" y="2828"/>
                </a:lnTo>
                <a:cubicBezTo>
                  <a:pt x="3560" y="3206"/>
                  <a:pt x="3560" y="3899"/>
                  <a:pt x="3938" y="4277"/>
                </a:cubicBezTo>
                <a:cubicBezTo>
                  <a:pt x="4143" y="4482"/>
                  <a:pt x="4411" y="4584"/>
                  <a:pt x="4675" y="4584"/>
                </a:cubicBezTo>
                <a:cubicBezTo>
                  <a:pt x="4939" y="4584"/>
                  <a:pt x="5199" y="4482"/>
                  <a:pt x="5388" y="4277"/>
                </a:cubicBezTo>
                <a:lnTo>
                  <a:pt x="6396" y="3332"/>
                </a:lnTo>
                <a:cubicBezTo>
                  <a:pt x="6443" y="3269"/>
                  <a:pt x="6530" y="3238"/>
                  <a:pt x="6620" y="3238"/>
                </a:cubicBezTo>
                <a:cubicBezTo>
                  <a:pt x="6711" y="3238"/>
                  <a:pt x="6805" y="3269"/>
                  <a:pt x="6868" y="3332"/>
                </a:cubicBezTo>
                <a:lnTo>
                  <a:pt x="10334" y="6735"/>
                </a:lnTo>
                <a:cubicBezTo>
                  <a:pt x="10491" y="6829"/>
                  <a:pt x="10491" y="7113"/>
                  <a:pt x="10365" y="7239"/>
                </a:cubicBezTo>
                <a:cubicBezTo>
                  <a:pt x="10302" y="7302"/>
                  <a:pt x="10216" y="7333"/>
                  <a:pt x="10129" y="7333"/>
                </a:cubicBezTo>
                <a:cubicBezTo>
                  <a:pt x="10042" y="7333"/>
                  <a:pt x="9956" y="7302"/>
                  <a:pt x="9893" y="7239"/>
                </a:cubicBezTo>
                <a:lnTo>
                  <a:pt x="8444" y="5789"/>
                </a:lnTo>
                <a:cubicBezTo>
                  <a:pt x="8381" y="5726"/>
                  <a:pt x="8286" y="5695"/>
                  <a:pt x="8195" y="5695"/>
                </a:cubicBezTo>
                <a:cubicBezTo>
                  <a:pt x="8105" y="5695"/>
                  <a:pt x="8018" y="5726"/>
                  <a:pt x="7971" y="5789"/>
                </a:cubicBezTo>
                <a:cubicBezTo>
                  <a:pt x="7845" y="5884"/>
                  <a:pt x="7845" y="6136"/>
                  <a:pt x="7971" y="6262"/>
                </a:cubicBezTo>
                <a:lnTo>
                  <a:pt x="9420" y="7711"/>
                </a:lnTo>
                <a:cubicBezTo>
                  <a:pt x="9546" y="7837"/>
                  <a:pt x="9546" y="8058"/>
                  <a:pt x="9420" y="8184"/>
                </a:cubicBezTo>
                <a:cubicBezTo>
                  <a:pt x="9357" y="8247"/>
                  <a:pt x="9271" y="8278"/>
                  <a:pt x="9184" y="8278"/>
                </a:cubicBezTo>
                <a:cubicBezTo>
                  <a:pt x="9097" y="8278"/>
                  <a:pt x="9011" y="8247"/>
                  <a:pt x="8948" y="8184"/>
                </a:cubicBezTo>
                <a:lnTo>
                  <a:pt x="7498" y="6735"/>
                </a:lnTo>
                <a:cubicBezTo>
                  <a:pt x="7435" y="6672"/>
                  <a:pt x="7341" y="6640"/>
                  <a:pt x="7250" y="6640"/>
                </a:cubicBezTo>
                <a:cubicBezTo>
                  <a:pt x="7160" y="6640"/>
                  <a:pt x="7073" y="6672"/>
                  <a:pt x="7026" y="6735"/>
                </a:cubicBezTo>
                <a:cubicBezTo>
                  <a:pt x="6900" y="6829"/>
                  <a:pt x="6900" y="7081"/>
                  <a:pt x="7026" y="7176"/>
                </a:cubicBezTo>
                <a:lnTo>
                  <a:pt x="8475" y="8656"/>
                </a:lnTo>
                <a:cubicBezTo>
                  <a:pt x="8601" y="8751"/>
                  <a:pt x="8601" y="9003"/>
                  <a:pt x="8475" y="9129"/>
                </a:cubicBezTo>
                <a:cubicBezTo>
                  <a:pt x="8412" y="9176"/>
                  <a:pt x="8325" y="9200"/>
                  <a:pt x="8239" y="9200"/>
                </a:cubicBezTo>
                <a:cubicBezTo>
                  <a:pt x="8152" y="9200"/>
                  <a:pt x="8066" y="9176"/>
                  <a:pt x="8003" y="9129"/>
                </a:cubicBezTo>
                <a:lnTo>
                  <a:pt x="6459" y="7648"/>
                </a:lnTo>
                <a:cubicBezTo>
                  <a:pt x="6270" y="7459"/>
                  <a:pt x="6018" y="7396"/>
                  <a:pt x="5797" y="7396"/>
                </a:cubicBezTo>
                <a:cubicBezTo>
                  <a:pt x="5797" y="7144"/>
                  <a:pt x="5671" y="6924"/>
                  <a:pt x="5482" y="6735"/>
                </a:cubicBezTo>
                <a:cubicBezTo>
                  <a:pt x="5293" y="6514"/>
                  <a:pt x="5041" y="6451"/>
                  <a:pt x="4821" y="6388"/>
                </a:cubicBezTo>
                <a:cubicBezTo>
                  <a:pt x="4821" y="6167"/>
                  <a:pt x="4694" y="5947"/>
                  <a:pt x="4505" y="5726"/>
                </a:cubicBezTo>
                <a:cubicBezTo>
                  <a:pt x="4285" y="5537"/>
                  <a:pt x="4064" y="5474"/>
                  <a:pt x="3812" y="5411"/>
                </a:cubicBezTo>
                <a:cubicBezTo>
                  <a:pt x="3812" y="5191"/>
                  <a:pt x="3718" y="4939"/>
                  <a:pt x="3497" y="4750"/>
                </a:cubicBezTo>
                <a:cubicBezTo>
                  <a:pt x="3308" y="4561"/>
                  <a:pt x="3048" y="4466"/>
                  <a:pt x="2785" y="4466"/>
                </a:cubicBezTo>
                <a:cubicBezTo>
                  <a:pt x="2521" y="4466"/>
                  <a:pt x="2253" y="4561"/>
                  <a:pt x="2048" y="4750"/>
                </a:cubicBezTo>
                <a:lnTo>
                  <a:pt x="1544" y="5254"/>
                </a:lnTo>
                <a:lnTo>
                  <a:pt x="819" y="4561"/>
                </a:lnTo>
                <a:cubicBezTo>
                  <a:pt x="725" y="4435"/>
                  <a:pt x="725" y="4183"/>
                  <a:pt x="819" y="4088"/>
                </a:cubicBezTo>
                <a:lnTo>
                  <a:pt x="3875" y="1064"/>
                </a:lnTo>
                <a:cubicBezTo>
                  <a:pt x="3923" y="1001"/>
                  <a:pt x="4009" y="969"/>
                  <a:pt x="4100" y="969"/>
                </a:cubicBezTo>
                <a:close/>
                <a:moveTo>
                  <a:pt x="5718" y="8089"/>
                </a:moveTo>
                <a:cubicBezTo>
                  <a:pt x="5805" y="8089"/>
                  <a:pt x="5892" y="8121"/>
                  <a:pt x="5955" y="8184"/>
                </a:cubicBezTo>
                <a:cubicBezTo>
                  <a:pt x="6081" y="8310"/>
                  <a:pt x="6081" y="8530"/>
                  <a:pt x="5955" y="8656"/>
                </a:cubicBezTo>
                <a:lnTo>
                  <a:pt x="4978" y="9633"/>
                </a:lnTo>
                <a:cubicBezTo>
                  <a:pt x="4915" y="9696"/>
                  <a:pt x="4821" y="9728"/>
                  <a:pt x="4730" y="9728"/>
                </a:cubicBezTo>
                <a:cubicBezTo>
                  <a:pt x="4639" y="9728"/>
                  <a:pt x="4553" y="9696"/>
                  <a:pt x="4505" y="9633"/>
                </a:cubicBezTo>
                <a:cubicBezTo>
                  <a:pt x="4379" y="9507"/>
                  <a:pt x="4379" y="9286"/>
                  <a:pt x="4505" y="9160"/>
                </a:cubicBezTo>
                <a:lnTo>
                  <a:pt x="5482" y="8184"/>
                </a:lnTo>
                <a:cubicBezTo>
                  <a:pt x="5545" y="8121"/>
                  <a:pt x="5632" y="8089"/>
                  <a:pt x="5718" y="8089"/>
                </a:cubicBezTo>
                <a:close/>
                <a:moveTo>
                  <a:pt x="6616" y="8877"/>
                </a:moveTo>
                <a:lnTo>
                  <a:pt x="7467" y="9665"/>
                </a:lnTo>
                <a:cubicBezTo>
                  <a:pt x="7593" y="9759"/>
                  <a:pt x="7593" y="9980"/>
                  <a:pt x="7435" y="10106"/>
                </a:cubicBezTo>
                <a:cubicBezTo>
                  <a:pt x="7388" y="10169"/>
                  <a:pt x="7286" y="10200"/>
                  <a:pt x="7179" y="10200"/>
                </a:cubicBezTo>
                <a:cubicBezTo>
                  <a:pt x="7073" y="10200"/>
                  <a:pt x="6963" y="10169"/>
                  <a:pt x="6900" y="10106"/>
                </a:cubicBezTo>
                <a:lnTo>
                  <a:pt x="6207" y="9412"/>
                </a:lnTo>
                <a:lnTo>
                  <a:pt x="6427" y="9160"/>
                </a:lnTo>
                <a:cubicBezTo>
                  <a:pt x="6522" y="9097"/>
                  <a:pt x="6585" y="8971"/>
                  <a:pt x="6616" y="8877"/>
                </a:cubicBezTo>
                <a:close/>
                <a:moveTo>
                  <a:pt x="7309" y="0"/>
                </a:moveTo>
                <a:cubicBezTo>
                  <a:pt x="7042" y="0"/>
                  <a:pt x="6774" y="103"/>
                  <a:pt x="6585" y="308"/>
                </a:cubicBezTo>
                <a:lnTo>
                  <a:pt x="5608" y="1284"/>
                </a:lnTo>
                <a:lnTo>
                  <a:pt x="4852" y="560"/>
                </a:lnTo>
                <a:cubicBezTo>
                  <a:pt x="4656" y="394"/>
                  <a:pt x="4409" y="307"/>
                  <a:pt x="4163" y="307"/>
                </a:cubicBezTo>
                <a:cubicBezTo>
                  <a:pt x="3897" y="307"/>
                  <a:pt x="3631" y="409"/>
                  <a:pt x="3434" y="623"/>
                </a:cubicBezTo>
                <a:lnTo>
                  <a:pt x="410" y="3647"/>
                </a:lnTo>
                <a:cubicBezTo>
                  <a:pt x="0" y="4025"/>
                  <a:pt x="0" y="4718"/>
                  <a:pt x="410" y="5096"/>
                </a:cubicBezTo>
                <a:lnTo>
                  <a:pt x="1103" y="5821"/>
                </a:lnTo>
                <a:cubicBezTo>
                  <a:pt x="725" y="6199"/>
                  <a:pt x="725" y="6829"/>
                  <a:pt x="1103" y="7239"/>
                </a:cubicBezTo>
                <a:cubicBezTo>
                  <a:pt x="1292" y="7428"/>
                  <a:pt x="1544" y="7491"/>
                  <a:pt x="1765" y="7554"/>
                </a:cubicBezTo>
                <a:cubicBezTo>
                  <a:pt x="1765" y="7774"/>
                  <a:pt x="1891" y="8026"/>
                  <a:pt x="2080" y="8215"/>
                </a:cubicBezTo>
                <a:cubicBezTo>
                  <a:pt x="2300" y="8404"/>
                  <a:pt x="2521" y="8499"/>
                  <a:pt x="2773" y="8530"/>
                </a:cubicBezTo>
                <a:cubicBezTo>
                  <a:pt x="2773" y="8751"/>
                  <a:pt x="2867" y="9003"/>
                  <a:pt x="3088" y="9192"/>
                </a:cubicBezTo>
                <a:cubicBezTo>
                  <a:pt x="3277" y="9381"/>
                  <a:pt x="3497" y="9475"/>
                  <a:pt x="3749" y="9507"/>
                </a:cubicBezTo>
                <a:cubicBezTo>
                  <a:pt x="3749" y="9759"/>
                  <a:pt x="3875" y="9980"/>
                  <a:pt x="4064" y="10169"/>
                </a:cubicBezTo>
                <a:cubicBezTo>
                  <a:pt x="4253" y="10373"/>
                  <a:pt x="4521" y="10476"/>
                  <a:pt x="4789" y="10476"/>
                </a:cubicBezTo>
                <a:cubicBezTo>
                  <a:pt x="5057" y="10476"/>
                  <a:pt x="5325" y="10373"/>
                  <a:pt x="5514" y="10169"/>
                </a:cubicBezTo>
                <a:lnTo>
                  <a:pt x="5766" y="9948"/>
                </a:lnTo>
                <a:lnTo>
                  <a:pt x="6459" y="10673"/>
                </a:lnTo>
                <a:cubicBezTo>
                  <a:pt x="6664" y="10862"/>
                  <a:pt x="6939" y="10956"/>
                  <a:pt x="7219" y="10956"/>
                </a:cubicBezTo>
                <a:cubicBezTo>
                  <a:pt x="7498" y="10956"/>
                  <a:pt x="7782" y="10862"/>
                  <a:pt x="8003" y="10673"/>
                </a:cubicBezTo>
                <a:cubicBezTo>
                  <a:pt x="8192" y="10452"/>
                  <a:pt x="8286" y="10232"/>
                  <a:pt x="8318" y="9980"/>
                </a:cubicBezTo>
                <a:cubicBezTo>
                  <a:pt x="8538" y="9980"/>
                  <a:pt x="8790" y="9885"/>
                  <a:pt x="8979" y="9665"/>
                </a:cubicBezTo>
                <a:cubicBezTo>
                  <a:pt x="9168" y="9475"/>
                  <a:pt x="9263" y="9255"/>
                  <a:pt x="9294" y="9003"/>
                </a:cubicBezTo>
                <a:cubicBezTo>
                  <a:pt x="9546" y="9003"/>
                  <a:pt x="9767" y="8877"/>
                  <a:pt x="9956" y="8688"/>
                </a:cubicBezTo>
                <a:cubicBezTo>
                  <a:pt x="10176" y="8499"/>
                  <a:pt x="10239" y="8247"/>
                  <a:pt x="10271" y="8026"/>
                </a:cubicBezTo>
                <a:cubicBezTo>
                  <a:pt x="10523" y="8026"/>
                  <a:pt x="10743" y="7900"/>
                  <a:pt x="10964" y="7711"/>
                </a:cubicBezTo>
                <a:cubicBezTo>
                  <a:pt x="11342" y="7302"/>
                  <a:pt x="11342" y="6640"/>
                  <a:pt x="10964" y="6262"/>
                </a:cubicBezTo>
                <a:lnTo>
                  <a:pt x="10680" y="5978"/>
                </a:lnTo>
                <a:lnTo>
                  <a:pt x="11594" y="5065"/>
                </a:lnTo>
                <a:cubicBezTo>
                  <a:pt x="11909" y="4687"/>
                  <a:pt x="11909" y="4057"/>
                  <a:pt x="11468" y="3647"/>
                </a:cubicBezTo>
                <a:lnTo>
                  <a:pt x="8034" y="308"/>
                </a:lnTo>
                <a:cubicBezTo>
                  <a:pt x="7845" y="103"/>
                  <a:pt x="7577" y="0"/>
                  <a:pt x="730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7982" name="Google Shape;7982;p57"/>
          <p:cNvSpPr/>
          <p:nvPr/>
        </p:nvSpPr>
        <p:spPr>
          <a:xfrm>
            <a:off x="3822749" y="3161365"/>
            <a:ext cx="404479" cy="403371"/>
          </a:xfrm>
          <a:custGeom>
            <a:avLst/>
            <a:gdLst/>
            <a:ahLst/>
            <a:cxnLst/>
            <a:rect l="l" t="t" r="r" b="b"/>
            <a:pathLst>
              <a:path w="11689" h="11657" extrusionOk="0">
                <a:moveTo>
                  <a:pt x="5797" y="2111"/>
                </a:moveTo>
                <a:cubicBezTo>
                  <a:pt x="6175" y="2111"/>
                  <a:pt x="6459" y="2426"/>
                  <a:pt x="6459" y="2773"/>
                </a:cubicBezTo>
                <a:cubicBezTo>
                  <a:pt x="6459" y="3151"/>
                  <a:pt x="6175" y="3466"/>
                  <a:pt x="5797" y="3466"/>
                </a:cubicBezTo>
                <a:cubicBezTo>
                  <a:pt x="5388" y="3466"/>
                  <a:pt x="5104" y="3151"/>
                  <a:pt x="5104" y="2773"/>
                </a:cubicBezTo>
                <a:cubicBezTo>
                  <a:pt x="5104" y="2426"/>
                  <a:pt x="5419" y="2111"/>
                  <a:pt x="5797" y="2111"/>
                </a:cubicBezTo>
                <a:close/>
                <a:moveTo>
                  <a:pt x="6112" y="4159"/>
                </a:moveTo>
                <a:cubicBezTo>
                  <a:pt x="6648" y="4159"/>
                  <a:pt x="7120" y="4631"/>
                  <a:pt x="7120" y="5198"/>
                </a:cubicBezTo>
                <a:lnTo>
                  <a:pt x="7120" y="5545"/>
                </a:lnTo>
                <a:lnTo>
                  <a:pt x="4379" y="5545"/>
                </a:lnTo>
                <a:lnTo>
                  <a:pt x="4379" y="5198"/>
                </a:lnTo>
                <a:cubicBezTo>
                  <a:pt x="4411" y="4600"/>
                  <a:pt x="4884" y="4159"/>
                  <a:pt x="5419" y="4159"/>
                </a:cubicBezTo>
                <a:close/>
                <a:moveTo>
                  <a:pt x="10586" y="662"/>
                </a:moveTo>
                <a:cubicBezTo>
                  <a:pt x="10775" y="662"/>
                  <a:pt x="10932" y="819"/>
                  <a:pt x="10932" y="1008"/>
                </a:cubicBezTo>
                <a:lnTo>
                  <a:pt x="10932" y="5860"/>
                </a:lnTo>
                <a:lnTo>
                  <a:pt x="10996" y="5860"/>
                </a:lnTo>
                <a:cubicBezTo>
                  <a:pt x="10996" y="6049"/>
                  <a:pt x="10838" y="6207"/>
                  <a:pt x="10617" y="6207"/>
                </a:cubicBezTo>
                <a:lnTo>
                  <a:pt x="9483" y="6207"/>
                </a:lnTo>
                <a:cubicBezTo>
                  <a:pt x="9326" y="5829"/>
                  <a:pt x="8979" y="5545"/>
                  <a:pt x="8507" y="5545"/>
                </a:cubicBezTo>
                <a:lnTo>
                  <a:pt x="7845" y="5545"/>
                </a:lnTo>
                <a:lnTo>
                  <a:pt x="7845" y="5198"/>
                </a:lnTo>
                <a:cubicBezTo>
                  <a:pt x="7845" y="4505"/>
                  <a:pt x="7435" y="3938"/>
                  <a:pt x="6837" y="3655"/>
                </a:cubicBezTo>
                <a:cubicBezTo>
                  <a:pt x="7057" y="3403"/>
                  <a:pt x="7152" y="3151"/>
                  <a:pt x="7152" y="2773"/>
                </a:cubicBezTo>
                <a:cubicBezTo>
                  <a:pt x="7152" y="2048"/>
                  <a:pt x="6522" y="1418"/>
                  <a:pt x="5797" y="1418"/>
                </a:cubicBezTo>
                <a:cubicBezTo>
                  <a:pt x="5041" y="1418"/>
                  <a:pt x="4411" y="2048"/>
                  <a:pt x="4411" y="2773"/>
                </a:cubicBezTo>
                <a:cubicBezTo>
                  <a:pt x="4411" y="3088"/>
                  <a:pt x="4537" y="3403"/>
                  <a:pt x="4726" y="3655"/>
                </a:cubicBezTo>
                <a:cubicBezTo>
                  <a:pt x="4127" y="3938"/>
                  <a:pt x="3749" y="4505"/>
                  <a:pt x="3749" y="5198"/>
                </a:cubicBezTo>
                <a:lnTo>
                  <a:pt x="3749" y="5545"/>
                </a:lnTo>
                <a:lnTo>
                  <a:pt x="3056" y="5545"/>
                </a:lnTo>
                <a:cubicBezTo>
                  <a:pt x="2647" y="5545"/>
                  <a:pt x="2237" y="5829"/>
                  <a:pt x="2080" y="6207"/>
                </a:cubicBezTo>
                <a:lnTo>
                  <a:pt x="977" y="6207"/>
                </a:lnTo>
                <a:cubicBezTo>
                  <a:pt x="788" y="6207"/>
                  <a:pt x="630" y="6049"/>
                  <a:pt x="630" y="5860"/>
                </a:cubicBezTo>
                <a:lnTo>
                  <a:pt x="630" y="1008"/>
                </a:lnTo>
                <a:cubicBezTo>
                  <a:pt x="630" y="819"/>
                  <a:pt x="788" y="662"/>
                  <a:pt x="977" y="662"/>
                </a:cubicBezTo>
                <a:close/>
                <a:moveTo>
                  <a:pt x="8538" y="6175"/>
                </a:moveTo>
                <a:cubicBezTo>
                  <a:pt x="8759" y="6175"/>
                  <a:pt x="8916" y="6333"/>
                  <a:pt x="8916" y="6522"/>
                </a:cubicBezTo>
                <a:cubicBezTo>
                  <a:pt x="8853" y="6711"/>
                  <a:pt x="8696" y="6868"/>
                  <a:pt x="8538" y="6868"/>
                </a:cubicBezTo>
                <a:lnTo>
                  <a:pt x="3088" y="6868"/>
                </a:lnTo>
                <a:cubicBezTo>
                  <a:pt x="2867" y="6868"/>
                  <a:pt x="2710" y="6711"/>
                  <a:pt x="2710" y="6522"/>
                </a:cubicBezTo>
                <a:cubicBezTo>
                  <a:pt x="2710" y="6333"/>
                  <a:pt x="2867" y="6175"/>
                  <a:pt x="3088" y="6175"/>
                </a:cubicBezTo>
                <a:close/>
                <a:moveTo>
                  <a:pt x="8160" y="7593"/>
                </a:moveTo>
                <a:lnTo>
                  <a:pt x="7561" y="11027"/>
                </a:lnTo>
                <a:lnTo>
                  <a:pt x="4033" y="11027"/>
                </a:lnTo>
                <a:lnTo>
                  <a:pt x="3466" y="7593"/>
                </a:lnTo>
                <a:close/>
                <a:moveTo>
                  <a:pt x="1008" y="0"/>
                </a:moveTo>
                <a:cubicBezTo>
                  <a:pt x="473" y="0"/>
                  <a:pt x="0" y="473"/>
                  <a:pt x="0" y="1008"/>
                </a:cubicBezTo>
                <a:lnTo>
                  <a:pt x="0" y="5860"/>
                </a:lnTo>
                <a:cubicBezTo>
                  <a:pt x="0" y="6396"/>
                  <a:pt x="473" y="6868"/>
                  <a:pt x="1008" y="6868"/>
                </a:cubicBezTo>
                <a:lnTo>
                  <a:pt x="2111" y="6868"/>
                </a:lnTo>
                <a:cubicBezTo>
                  <a:pt x="2237" y="7183"/>
                  <a:pt x="2489" y="7435"/>
                  <a:pt x="2804" y="7498"/>
                </a:cubicBezTo>
                <a:lnTo>
                  <a:pt x="3434" y="11373"/>
                </a:lnTo>
                <a:cubicBezTo>
                  <a:pt x="3466" y="11531"/>
                  <a:pt x="3592" y="11657"/>
                  <a:pt x="3781" y="11657"/>
                </a:cubicBezTo>
                <a:lnTo>
                  <a:pt x="7877" y="11657"/>
                </a:lnTo>
                <a:cubicBezTo>
                  <a:pt x="8034" y="11657"/>
                  <a:pt x="8192" y="11531"/>
                  <a:pt x="8223" y="11373"/>
                </a:cubicBezTo>
                <a:lnTo>
                  <a:pt x="8853" y="7498"/>
                </a:lnTo>
                <a:cubicBezTo>
                  <a:pt x="9168" y="7435"/>
                  <a:pt x="9420" y="7183"/>
                  <a:pt x="9546" y="6868"/>
                </a:cubicBezTo>
                <a:lnTo>
                  <a:pt x="10680" y="6868"/>
                </a:lnTo>
                <a:cubicBezTo>
                  <a:pt x="11216" y="6868"/>
                  <a:pt x="11689" y="6396"/>
                  <a:pt x="11689" y="5860"/>
                </a:cubicBezTo>
                <a:lnTo>
                  <a:pt x="11689" y="1008"/>
                </a:lnTo>
                <a:cubicBezTo>
                  <a:pt x="11657" y="473"/>
                  <a:pt x="11185" y="0"/>
                  <a:pt x="1061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7983" name="Google Shape;7983;p57"/>
          <p:cNvGrpSpPr/>
          <p:nvPr/>
        </p:nvGrpSpPr>
        <p:grpSpPr>
          <a:xfrm>
            <a:off x="6455721" y="2174410"/>
            <a:ext cx="310737" cy="403405"/>
            <a:chOff x="-3462150" y="2046625"/>
            <a:chExt cx="224500" cy="291450"/>
          </a:xfrm>
        </p:grpSpPr>
        <p:sp>
          <p:nvSpPr>
            <p:cNvPr id="7984" name="Google Shape;7984;p57"/>
            <p:cNvSpPr/>
            <p:nvPr/>
          </p:nvSpPr>
          <p:spPr>
            <a:xfrm>
              <a:off x="-3425125" y="2253000"/>
              <a:ext cx="51225" cy="50425"/>
            </a:xfrm>
            <a:custGeom>
              <a:avLst/>
              <a:gdLst/>
              <a:ahLst/>
              <a:cxnLst/>
              <a:rect l="l" t="t" r="r" b="b"/>
              <a:pathLst>
                <a:path w="2049" h="2017" extrusionOk="0">
                  <a:moveTo>
                    <a:pt x="1009" y="662"/>
                  </a:moveTo>
                  <a:cubicBezTo>
                    <a:pt x="1198" y="662"/>
                    <a:pt x="1355" y="819"/>
                    <a:pt x="1355" y="1008"/>
                  </a:cubicBezTo>
                  <a:cubicBezTo>
                    <a:pt x="1355" y="1197"/>
                    <a:pt x="1166" y="1355"/>
                    <a:pt x="1009" y="1355"/>
                  </a:cubicBezTo>
                  <a:cubicBezTo>
                    <a:pt x="820" y="1355"/>
                    <a:pt x="662" y="1197"/>
                    <a:pt x="662" y="1008"/>
                  </a:cubicBez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73" y="0"/>
                    <a:pt x="0" y="441"/>
                    <a:pt x="0" y="1008"/>
                  </a:cubicBezTo>
                  <a:cubicBezTo>
                    <a:pt x="0" y="1575"/>
                    <a:pt x="473" y="2016"/>
                    <a:pt x="1009" y="2016"/>
                  </a:cubicBezTo>
                  <a:cubicBezTo>
                    <a:pt x="1576" y="2016"/>
                    <a:pt x="2048" y="1575"/>
                    <a:pt x="2048" y="1008"/>
                  </a:cubicBezTo>
                  <a:cubicBezTo>
                    <a:pt x="2048" y="441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5" name="Google Shape;7985;p57"/>
            <p:cNvSpPr/>
            <p:nvPr/>
          </p:nvSpPr>
          <p:spPr>
            <a:xfrm>
              <a:off x="-3425125" y="2116725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190"/>
                    <a:pt x="0" y="442"/>
                    <a:pt x="95" y="536"/>
                  </a:cubicBezTo>
                  <a:lnTo>
                    <a:pt x="536" y="977"/>
                  </a:lnTo>
                  <a:lnTo>
                    <a:pt x="95" y="1418"/>
                  </a:lnTo>
                  <a:cubicBezTo>
                    <a:pt x="0" y="1544"/>
                    <a:pt x="0" y="1765"/>
                    <a:pt x="95" y="1891"/>
                  </a:cubicBezTo>
                  <a:cubicBezTo>
                    <a:pt x="158" y="1954"/>
                    <a:pt x="252" y="1986"/>
                    <a:pt x="343" y="1986"/>
                  </a:cubicBezTo>
                  <a:cubicBezTo>
                    <a:pt x="434" y="1986"/>
                    <a:pt x="520" y="1954"/>
                    <a:pt x="568" y="1891"/>
                  </a:cubicBezTo>
                  <a:lnTo>
                    <a:pt x="1009" y="1450"/>
                  </a:lnTo>
                  <a:lnTo>
                    <a:pt x="1450" y="1891"/>
                  </a:lnTo>
                  <a:cubicBezTo>
                    <a:pt x="1513" y="1954"/>
                    <a:pt x="1599" y="1986"/>
                    <a:pt x="1686" y="1986"/>
                  </a:cubicBezTo>
                  <a:cubicBezTo>
                    <a:pt x="1773" y="1986"/>
                    <a:pt x="1859" y="1954"/>
                    <a:pt x="1922" y="1891"/>
                  </a:cubicBezTo>
                  <a:cubicBezTo>
                    <a:pt x="2048" y="1765"/>
                    <a:pt x="2048" y="1544"/>
                    <a:pt x="1922" y="1418"/>
                  </a:cubicBezTo>
                  <a:lnTo>
                    <a:pt x="1481" y="977"/>
                  </a:lnTo>
                  <a:lnTo>
                    <a:pt x="1922" y="536"/>
                  </a:lnTo>
                  <a:cubicBezTo>
                    <a:pt x="2048" y="442"/>
                    <a:pt x="2048" y="190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05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6" name="Google Shape;7986;p57"/>
            <p:cNvSpPr/>
            <p:nvPr/>
          </p:nvSpPr>
          <p:spPr>
            <a:xfrm>
              <a:off x="-3425125" y="218525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536" y="1009"/>
                  </a:lnTo>
                  <a:lnTo>
                    <a:pt x="95" y="1418"/>
                  </a:lnTo>
                  <a:cubicBezTo>
                    <a:pt x="0" y="1544"/>
                    <a:pt x="0" y="1796"/>
                    <a:pt x="95" y="1891"/>
                  </a:cubicBezTo>
                  <a:cubicBezTo>
                    <a:pt x="158" y="1954"/>
                    <a:pt x="252" y="1985"/>
                    <a:pt x="343" y="1985"/>
                  </a:cubicBezTo>
                  <a:cubicBezTo>
                    <a:pt x="434" y="1985"/>
                    <a:pt x="520" y="1954"/>
                    <a:pt x="568" y="1891"/>
                  </a:cubicBezTo>
                  <a:lnTo>
                    <a:pt x="1009" y="1481"/>
                  </a:lnTo>
                  <a:lnTo>
                    <a:pt x="1450" y="1891"/>
                  </a:lnTo>
                  <a:cubicBezTo>
                    <a:pt x="1513" y="1954"/>
                    <a:pt x="1599" y="1985"/>
                    <a:pt x="1686" y="1985"/>
                  </a:cubicBezTo>
                  <a:cubicBezTo>
                    <a:pt x="1773" y="1985"/>
                    <a:pt x="1859" y="1954"/>
                    <a:pt x="1922" y="1891"/>
                  </a:cubicBezTo>
                  <a:cubicBezTo>
                    <a:pt x="2048" y="1796"/>
                    <a:pt x="2048" y="1544"/>
                    <a:pt x="1922" y="1418"/>
                  </a:cubicBezTo>
                  <a:lnTo>
                    <a:pt x="1481" y="1009"/>
                  </a:lnTo>
                  <a:lnTo>
                    <a:pt x="1922" y="568"/>
                  </a:lnTo>
                  <a:cubicBezTo>
                    <a:pt x="2048" y="410"/>
                    <a:pt x="2048" y="221"/>
                    <a:pt x="1922" y="95"/>
                  </a:cubicBezTo>
                  <a:cubicBezTo>
                    <a:pt x="1859" y="32"/>
                    <a:pt x="1773" y="1"/>
                    <a:pt x="1686" y="1"/>
                  </a:cubicBezTo>
                  <a:cubicBezTo>
                    <a:pt x="1599" y="1"/>
                    <a:pt x="1513" y="32"/>
                    <a:pt x="1450" y="95"/>
                  </a:cubicBezTo>
                  <a:lnTo>
                    <a:pt x="1009" y="536"/>
                  </a:lnTo>
                  <a:lnTo>
                    <a:pt x="568" y="95"/>
                  </a:lnTo>
                  <a:cubicBezTo>
                    <a:pt x="520" y="32"/>
                    <a:pt x="434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7" name="Google Shape;7987;p57"/>
            <p:cNvSpPr/>
            <p:nvPr/>
          </p:nvSpPr>
          <p:spPr>
            <a:xfrm>
              <a:off x="-3462150" y="2046625"/>
              <a:ext cx="224500" cy="291450"/>
            </a:xfrm>
            <a:custGeom>
              <a:avLst/>
              <a:gdLst/>
              <a:ahLst/>
              <a:cxnLst/>
              <a:rect l="l" t="t" r="r" b="b"/>
              <a:pathLst>
                <a:path w="8980" h="11658" extrusionOk="0">
                  <a:moveTo>
                    <a:pt x="5924" y="694"/>
                  </a:moveTo>
                  <a:cubicBezTo>
                    <a:pt x="6113" y="694"/>
                    <a:pt x="6270" y="851"/>
                    <a:pt x="6270" y="1040"/>
                  </a:cubicBezTo>
                  <a:cubicBezTo>
                    <a:pt x="6270" y="1229"/>
                    <a:pt x="6113" y="1387"/>
                    <a:pt x="5924" y="1387"/>
                  </a:cubicBezTo>
                  <a:lnTo>
                    <a:pt x="3151" y="1387"/>
                  </a:lnTo>
                  <a:cubicBezTo>
                    <a:pt x="2962" y="1387"/>
                    <a:pt x="2805" y="1229"/>
                    <a:pt x="2805" y="1040"/>
                  </a:cubicBezTo>
                  <a:cubicBezTo>
                    <a:pt x="2805" y="851"/>
                    <a:pt x="2962" y="694"/>
                    <a:pt x="3151" y="694"/>
                  </a:cubicBezTo>
                  <a:close/>
                  <a:moveTo>
                    <a:pt x="8034" y="1356"/>
                  </a:moveTo>
                  <a:cubicBezTo>
                    <a:pt x="8255" y="1356"/>
                    <a:pt x="8413" y="1513"/>
                    <a:pt x="8413" y="1702"/>
                  </a:cubicBezTo>
                  <a:lnTo>
                    <a:pt x="8413" y="10649"/>
                  </a:lnTo>
                  <a:lnTo>
                    <a:pt x="8287" y="10649"/>
                  </a:lnTo>
                  <a:cubicBezTo>
                    <a:pt x="8287" y="10838"/>
                    <a:pt x="8129" y="10996"/>
                    <a:pt x="7940" y="10996"/>
                  </a:cubicBezTo>
                  <a:lnTo>
                    <a:pt x="1103" y="10996"/>
                  </a:lnTo>
                  <a:cubicBezTo>
                    <a:pt x="914" y="10996"/>
                    <a:pt x="757" y="10838"/>
                    <a:pt x="757" y="10649"/>
                  </a:cubicBezTo>
                  <a:lnTo>
                    <a:pt x="757" y="1702"/>
                  </a:lnTo>
                  <a:cubicBezTo>
                    <a:pt x="757" y="1513"/>
                    <a:pt x="914" y="1356"/>
                    <a:pt x="1103" y="1356"/>
                  </a:cubicBezTo>
                  <a:lnTo>
                    <a:pt x="2206" y="1356"/>
                  </a:lnTo>
                  <a:cubicBezTo>
                    <a:pt x="2364" y="1734"/>
                    <a:pt x="2742" y="2017"/>
                    <a:pt x="3214" y="2017"/>
                  </a:cubicBezTo>
                  <a:lnTo>
                    <a:pt x="5955" y="2017"/>
                  </a:lnTo>
                  <a:cubicBezTo>
                    <a:pt x="6396" y="2017"/>
                    <a:pt x="6774" y="1734"/>
                    <a:pt x="6932" y="1356"/>
                  </a:cubicBezTo>
                  <a:close/>
                  <a:moveTo>
                    <a:pt x="3120" y="1"/>
                  </a:moveTo>
                  <a:cubicBezTo>
                    <a:pt x="2679" y="1"/>
                    <a:pt x="2301" y="284"/>
                    <a:pt x="2143" y="694"/>
                  </a:cubicBezTo>
                  <a:lnTo>
                    <a:pt x="1040" y="694"/>
                  </a:lnTo>
                  <a:cubicBezTo>
                    <a:pt x="473" y="694"/>
                    <a:pt x="1" y="1166"/>
                    <a:pt x="1" y="1702"/>
                  </a:cubicBezTo>
                  <a:lnTo>
                    <a:pt x="1" y="10649"/>
                  </a:lnTo>
                  <a:cubicBezTo>
                    <a:pt x="1" y="11185"/>
                    <a:pt x="473" y="11658"/>
                    <a:pt x="1040" y="11658"/>
                  </a:cubicBezTo>
                  <a:lnTo>
                    <a:pt x="7877" y="11658"/>
                  </a:lnTo>
                  <a:cubicBezTo>
                    <a:pt x="8444" y="11658"/>
                    <a:pt x="8917" y="11185"/>
                    <a:pt x="8917" y="10649"/>
                  </a:cubicBezTo>
                  <a:lnTo>
                    <a:pt x="8917" y="1702"/>
                  </a:lnTo>
                  <a:cubicBezTo>
                    <a:pt x="8980" y="1166"/>
                    <a:pt x="8507" y="694"/>
                    <a:pt x="7971" y="694"/>
                  </a:cubicBezTo>
                  <a:lnTo>
                    <a:pt x="6869" y="694"/>
                  </a:lnTo>
                  <a:cubicBezTo>
                    <a:pt x="6711" y="284"/>
                    <a:pt x="6365" y="1"/>
                    <a:pt x="58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8" name="Google Shape;7988;p57"/>
            <p:cNvSpPr/>
            <p:nvPr/>
          </p:nvSpPr>
          <p:spPr>
            <a:xfrm>
              <a:off x="-3358175" y="213327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78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89" name="Google Shape;7989;p57"/>
            <p:cNvSpPr/>
            <p:nvPr/>
          </p:nvSpPr>
          <p:spPr>
            <a:xfrm>
              <a:off x="-3358175" y="2201800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088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0" name="Google Shape;7990;p57"/>
            <p:cNvSpPr/>
            <p:nvPr/>
          </p:nvSpPr>
          <p:spPr>
            <a:xfrm>
              <a:off x="-3358175" y="2270325"/>
              <a:ext cx="86650" cy="18125"/>
            </a:xfrm>
            <a:custGeom>
              <a:avLst/>
              <a:gdLst/>
              <a:ahLst/>
              <a:cxnLst/>
              <a:rect l="l" t="t" r="r" b="b"/>
              <a:pathLst>
                <a:path w="3466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088" y="725"/>
                  </a:lnTo>
                  <a:cubicBezTo>
                    <a:pt x="3308" y="725"/>
                    <a:pt x="3466" y="567"/>
                    <a:pt x="3466" y="347"/>
                  </a:cubicBezTo>
                  <a:cubicBezTo>
                    <a:pt x="3466" y="158"/>
                    <a:pt x="3308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1" name="Google Shape;7991;p57"/>
          <p:cNvGrpSpPr/>
          <p:nvPr/>
        </p:nvGrpSpPr>
        <p:grpSpPr>
          <a:xfrm>
            <a:off x="6432295" y="2661436"/>
            <a:ext cx="357591" cy="405585"/>
            <a:chOff x="-3478675" y="2405775"/>
            <a:chExt cx="258350" cy="293025"/>
          </a:xfrm>
        </p:grpSpPr>
        <p:sp>
          <p:nvSpPr>
            <p:cNvPr id="7992" name="Google Shape;7992;p57"/>
            <p:cNvSpPr/>
            <p:nvPr/>
          </p:nvSpPr>
          <p:spPr>
            <a:xfrm>
              <a:off x="-3478675" y="2405775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6018" y="694"/>
                  </a:moveTo>
                  <a:cubicBezTo>
                    <a:pt x="6175" y="694"/>
                    <a:pt x="6301" y="757"/>
                    <a:pt x="6333" y="915"/>
                  </a:cubicBezTo>
                  <a:lnTo>
                    <a:pt x="6490" y="1450"/>
                  </a:lnTo>
                  <a:lnTo>
                    <a:pt x="3781" y="1450"/>
                  </a:lnTo>
                  <a:lnTo>
                    <a:pt x="3970" y="915"/>
                  </a:lnTo>
                  <a:cubicBezTo>
                    <a:pt x="4033" y="757"/>
                    <a:pt x="4127" y="694"/>
                    <a:pt x="4285" y="694"/>
                  </a:cubicBezTo>
                  <a:close/>
                  <a:moveTo>
                    <a:pt x="9326" y="2049"/>
                  </a:moveTo>
                  <a:cubicBezTo>
                    <a:pt x="9546" y="2049"/>
                    <a:pt x="9704" y="2206"/>
                    <a:pt x="9704" y="2427"/>
                  </a:cubicBezTo>
                  <a:lnTo>
                    <a:pt x="9704" y="2773"/>
                  </a:lnTo>
                  <a:lnTo>
                    <a:pt x="756" y="2773"/>
                  </a:lnTo>
                  <a:lnTo>
                    <a:pt x="756" y="2427"/>
                  </a:lnTo>
                  <a:cubicBezTo>
                    <a:pt x="756" y="2206"/>
                    <a:pt x="914" y="2049"/>
                    <a:pt x="1103" y="2049"/>
                  </a:cubicBezTo>
                  <a:close/>
                  <a:moveTo>
                    <a:pt x="8916" y="3498"/>
                  </a:moveTo>
                  <a:lnTo>
                    <a:pt x="8317" y="10681"/>
                  </a:lnTo>
                  <a:cubicBezTo>
                    <a:pt x="8317" y="10839"/>
                    <a:pt x="8160" y="10996"/>
                    <a:pt x="7971" y="10996"/>
                  </a:cubicBezTo>
                  <a:lnTo>
                    <a:pt x="2363" y="10996"/>
                  </a:lnTo>
                  <a:cubicBezTo>
                    <a:pt x="2174" y="10996"/>
                    <a:pt x="2048" y="10902"/>
                    <a:pt x="2016" y="10681"/>
                  </a:cubicBezTo>
                  <a:lnTo>
                    <a:pt x="1418" y="3498"/>
                  </a:lnTo>
                  <a:close/>
                  <a:moveTo>
                    <a:pt x="4285" y="1"/>
                  </a:moveTo>
                  <a:cubicBezTo>
                    <a:pt x="3875" y="1"/>
                    <a:pt x="3466" y="285"/>
                    <a:pt x="3308" y="726"/>
                  </a:cubicBezTo>
                  <a:lnTo>
                    <a:pt x="3088" y="1450"/>
                  </a:lnTo>
                  <a:lnTo>
                    <a:pt x="1040" y="1450"/>
                  </a:lnTo>
                  <a:cubicBezTo>
                    <a:pt x="473" y="1450"/>
                    <a:pt x="0" y="1923"/>
                    <a:pt x="0" y="2458"/>
                  </a:cubicBezTo>
                  <a:lnTo>
                    <a:pt x="0" y="3120"/>
                  </a:lnTo>
                  <a:cubicBezTo>
                    <a:pt x="0" y="3341"/>
                    <a:pt x="158" y="3498"/>
                    <a:pt x="347" y="3498"/>
                  </a:cubicBezTo>
                  <a:lnTo>
                    <a:pt x="725" y="3498"/>
                  </a:lnTo>
                  <a:lnTo>
                    <a:pt x="1292" y="10776"/>
                  </a:lnTo>
                  <a:cubicBezTo>
                    <a:pt x="1355" y="11311"/>
                    <a:pt x="1764" y="11721"/>
                    <a:pt x="2331" y="11721"/>
                  </a:cubicBezTo>
                  <a:lnTo>
                    <a:pt x="7908" y="11721"/>
                  </a:lnTo>
                  <a:cubicBezTo>
                    <a:pt x="8475" y="11721"/>
                    <a:pt x="8916" y="11311"/>
                    <a:pt x="8948" y="10776"/>
                  </a:cubicBezTo>
                  <a:lnTo>
                    <a:pt x="9546" y="3498"/>
                  </a:lnTo>
                  <a:lnTo>
                    <a:pt x="9893" y="3498"/>
                  </a:lnTo>
                  <a:cubicBezTo>
                    <a:pt x="10082" y="3498"/>
                    <a:pt x="10239" y="3341"/>
                    <a:pt x="10239" y="3120"/>
                  </a:cubicBezTo>
                  <a:lnTo>
                    <a:pt x="10239" y="2458"/>
                  </a:lnTo>
                  <a:cubicBezTo>
                    <a:pt x="10334" y="1860"/>
                    <a:pt x="9861" y="1450"/>
                    <a:pt x="9294" y="1450"/>
                  </a:cubicBezTo>
                  <a:lnTo>
                    <a:pt x="7246" y="1450"/>
                  </a:lnTo>
                  <a:lnTo>
                    <a:pt x="7026" y="726"/>
                  </a:lnTo>
                  <a:cubicBezTo>
                    <a:pt x="6868" y="285"/>
                    <a:pt x="6490" y="1"/>
                    <a:pt x="60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3" name="Google Shape;7993;p57"/>
            <p:cNvSpPr/>
            <p:nvPr/>
          </p:nvSpPr>
          <p:spPr>
            <a:xfrm>
              <a:off x="-3408575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5829"/>
                  </a:lnTo>
                  <a:cubicBezTo>
                    <a:pt x="0" y="6018"/>
                    <a:pt x="158" y="6176"/>
                    <a:pt x="347" y="6176"/>
                  </a:cubicBezTo>
                  <a:cubicBezTo>
                    <a:pt x="536" y="6176"/>
                    <a:pt x="693" y="6018"/>
                    <a:pt x="693" y="5829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4" name="Google Shape;7994;p57"/>
            <p:cNvSpPr/>
            <p:nvPr/>
          </p:nvSpPr>
          <p:spPr>
            <a:xfrm>
              <a:off x="-33574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5" name="Google Shape;7995;p57"/>
            <p:cNvSpPr/>
            <p:nvPr/>
          </p:nvSpPr>
          <p:spPr>
            <a:xfrm>
              <a:off x="-3306200" y="2509750"/>
              <a:ext cx="17350" cy="154400"/>
            </a:xfrm>
            <a:custGeom>
              <a:avLst/>
              <a:gdLst/>
              <a:ahLst/>
              <a:cxnLst/>
              <a:rect l="l" t="t" r="r" b="b"/>
              <a:pathLst>
                <a:path w="694" h="617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5829"/>
                  </a:lnTo>
                  <a:cubicBezTo>
                    <a:pt x="1" y="6018"/>
                    <a:pt x="158" y="6176"/>
                    <a:pt x="347" y="6176"/>
                  </a:cubicBezTo>
                  <a:cubicBezTo>
                    <a:pt x="536" y="6176"/>
                    <a:pt x="694" y="6018"/>
                    <a:pt x="694" y="5829"/>
                  </a:cubicBezTo>
                  <a:lnTo>
                    <a:pt x="694" y="347"/>
                  </a:ln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7996" name="Google Shape;7996;p57"/>
          <p:cNvGrpSpPr/>
          <p:nvPr/>
        </p:nvGrpSpPr>
        <p:grpSpPr>
          <a:xfrm>
            <a:off x="6492228" y="3161021"/>
            <a:ext cx="260597" cy="404479"/>
            <a:chOff x="-3443250" y="2765725"/>
            <a:chExt cx="188275" cy="292225"/>
          </a:xfrm>
        </p:grpSpPr>
        <p:sp>
          <p:nvSpPr>
            <p:cNvPr id="7997" name="Google Shape;7997;p57"/>
            <p:cNvSpPr/>
            <p:nvPr/>
          </p:nvSpPr>
          <p:spPr>
            <a:xfrm>
              <a:off x="-3443250" y="2765725"/>
              <a:ext cx="188275" cy="292225"/>
            </a:xfrm>
            <a:custGeom>
              <a:avLst/>
              <a:gdLst/>
              <a:ahLst/>
              <a:cxnLst/>
              <a:rect l="l" t="t" r="r" b="b"/>
              <a:pathLst>
                <a:path w="7531" h="11689" extrusionOk="0">
                  <a:moveTo>
                    <a:pt x="6491" y="662"/>
                  </a:moveTo>
                  <a:cubicBezTo>
                    <a:pt x="6711" y="662"/>
                    <a:pt x="6869" y="820"/>
                    <a:pt x="6869" y="1009"/>
                  </a:cubicBezTo>
                  <a:lnTo>
                    <a:pt x="6869" y="7908"/>
                  </a:lnTo>
                  <a:cubicBezTo>
                    <a:pt x="6869" y="8097"/>
                    <a:pt x="6711" y="8255"/>
                    <a:pt x="6491" y="8255"/>
                  </a:cubicBezTo>
                  <a:lnTo>
                    <a:pt x="1040" y="8255"/>
                  </a:lnTo>
                  <a:cubicBezTo>
                    <a:pt x="851" y="8255"/>
                    <a:pt x="694" y="8097"/>
                    <a:pt x="694" y="7908"/>
                  </a:cubicBezTo>
                  <a:lnTo>
                    <a:pt x="694" y="1009"/>
                  </a:lnTo>
                  <a:cubicBezTo>
                    <a:pt x="694" y="820"/>
                    <a:pt x="851" y="662"/>
                    <a:pt x="1040" y="662"/>
                  </a:cubicBezTo>
                  <a:close/>
                  <a:moveTo>
                    <a:pt x="4821" y="8948"/>
                  </a:moveTo>
                  <a:lnTo>
                    <a:pt x="4821" y="10996"/>
                  </a:lnTo>
                  <a:lnTo>
                    <a:pt x="2773" y="10996"/>
                  </a:lnTo>
                  <a:lnTo>
                    <a:pt x="2773" y="8948"/>
                  </a:lnTo>
                  <a:close/>
                  <a:moveTo>
                    <a:pt x="1040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7908"/>
                  </a:lnTo>
                  <a:cubicBezTo>
                    <a:pt x="1" y="8475"/>
                    <a:pt x="473" y="8917"/>
                    <a:pt x="1040" y="8917"/>
                  </a:cubicBezTo>
                  <a:lnTo>
                    <a:pt x="2049" y="8917"/>
                  </a:lnTo>
                  <a:lnTo>
                    <a:pt x="2049" y="10964"/>
                  </a:lnTo>
                  <a:lnTo>
                    <a:pt x="1040" y="10964"/>
                  </a:lnTo>
                  <a:cubicBezTo>
                    <a:pt x="851" y="10964"/>
                    <a:pt x="694" y="11122"/>
                    <a:pt x="694" y="11342"/>
                  </a:cubicBezTo>
                  <a:cubicBezTo>
                    <a:pt x="694" y="11531"/>
                    <a:pt x="851" y="11689"/>
                    <a:pt x="1040" y="11689"/>
                  </a:cubicBezTo>
                  <a:lnTo>
                    <a:pt x="6491" y="11689"/>
                  </a:lnTo>
                  <a:cubicBezTo>
                    <a:pt x="6711" y="11689"/>
                    <a:pt x="6869" y="11531"/>
                    <a:pt x="6869" y="11342"/>
                  </a:cubicBezTo>
                  <a:cubicBezTo>
                    <a:pt x="6869" y="11122"/>
                    <a:pt x="6711" y="10964"/>
                    <a:pt x="6491" y="10964"/>
                  </a:cubicBezTo>
                  <a:lnTo>
                    <a:pt x="5483" y="10964"/>
                  </a:lnTo>
                  <a:lnTo>
                    <a:pt x="5483" y="8917"/>
                  </a:lnTo>
                  <a:lnTo>
                    <a:pt x="6491" y="8917"/>
                  </a:lnTo>
                  <a:cubicBezTo>
                    <a:pt x="7058" y="8917"/>
                    <a:pt x="7531" y="8475"/>
                    <a:pt x="7531" y="7908"/>
                  </a:cubicBezTo>
                  <a:lnTo>
                    <a:pt x="7531" y="1009"/>
                  </a:lnTo>
                  <a:cubicBezTo>
                    <a:pt x="7531" y="442"/>
                    <a:pt x="7089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8" name="Google Shape;7998;p57"/>
            <p:cNvSpPr/>
            <p:nvPr/>
          </p:nvSpPr>
          <p:spPr>
            <a:xfrm>
              <a:off x="-3411725" y="2799375"/>
              <a:ext cx="124450" cy="86100"/>
            </a:xfrm>
            <a:custGeom>
              <a:avLst/>
              <a:gdLst/>
              <a:ahLst/>
              <a:cxnLst/>
              <a:rect l="l" t="t" r="r" b="b"/>
              <a:pathLst>
                <a:path w="4978" h="3444" extrusionOk="0">
                  <a:moveTo>
                    <a:pt x="1859" y="1144"/>
                  </a:moveTo>
                  <a:lnTo>
                    <a:pt x="2678" y="2750"/>
                  </a:lnTo>
                  <a:lnTo>
                    <a:pt x="1040" y="2750"/>
                  </a:lnTo>
                  <a:lnTo>
                    <a:pt x="1859" y="1144"/>
                  </a:lnTo>
                  <a:close/>
                  <a:moveTo>
                    <a:pt x="3151" y="1049"/>
                  </a:moveTo>
                  <a:lnTo>
                    <a:pt x="4033" y="2782"/>
                  </a:lnTo>
                  <a:lnTo>
                    <a:pt x="3403" y="2782"/>
                  </a:lnTo>
                  <a:lnTo>
                    <a:pt x="3403" y="2750"/>
                  </a:lnTo>
                  <a:lnTo>
                    <a:pt x="2804" y="1553"/>
                  </a:lnTo>
                  <a:lnTo>
                    <a:pt x="3151" y="1049"/>
                  </a:lnTo>
                  <a:close/>
                  <a:moveTo>
                    <a:pt x="3213" y="1"/>
                  </a:moveTo>
                  <a:cubicBezTo>
                    <a:pt x="3110" y="1"/>
                    <a:pt x="3003" y="48"/>
                    <a:pt x="2930" y="135"/>
                  </a:cubicBezTo>
                  <a:lnTo>
                    <a:pt x="2457" y="829"/>
                  </a:lnTo>
                  <a:lnTo>
                    <a:pt x="2142" y="198"/>
                  </a:lnTo>
                  <a:cubicBezTo>
                    <a:pt x="2079" y="72"/>
                    <a:pt x="1961" y="9"/>
                    <a:pt x="1839" y="9"/>
                  </a:cubicBezTo>
                  <a:cubicBezTo>
                    <a:pt x="1717" y="9"/>
                    <a:pt x="1591" y="72"/>
                    <a:pt x="1512" y="198"/>
                  </a:cubicBezTo>
                  <a:lnTo>
                    <a:pt x="126" y="2939"/>
                  </a:lnTo>
                  <a:cubicBezTo>
                    <a:pt x="0" y="3191"/>
                    <a:pt x="158" y="3443"/>
                    <a:pt x="441" y="3443"/>
                  </a:cubicBezTo>
                  <a:lnTo>
                    <a:pt x="4537" y="3443"/>
                  </a:lnTo>
                  <a:cubicBezTo>
                    <a:pt x="4757" y="3443"/>
                    <a:pt x="4978" y="3191"/>
                    <a:pt x="4852" y="2939"/>
                  </a:cubicBezTo>
                  <a:lnTo>
                    <a:pt x="3497" y="198"/>
                  </a:lnTo>
                  <a:cubicBezTo>
                    <a:pt x="3446" y="63"/>
                    <a:pt x="3332" y="1"/>
                    <a:pt x="32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7999" name="Google Shape;7999;p57"/>
            <p:cNvSpPr/>
            <p:nvPr/>
          </p:nvSpPr>
          <p:spPr>
            <a:xfrm>
              <a:off x="-3392825" y="290357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0" name="Google Shape;8000;p57"/>
            <p:cNvSpPr/>
            <p:nvPr/>
          </p:nvSpPr>
          <p:spPr>
            <a:xfrm>
              <a:off x="-3392825" y="2938225"/>
              <a:ext cx="86650" cy="17350"/>
            </a:xfrm>
            <a:custGeom>
              <a:avLst/>
              <a:gdLst/>
              <a:ahLst/>
              <a:cxnLst/>
              <a:rect l="l" t="t" r="r" b="b"/>
              <a:pathLst>
                <a:path w="3466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19" y="693"/>
                  </a:lnTo>
                  <a:cubicBezTo>
                    <a:pt x="3308" y="693"/>
                    <a:pt x="3466" y="536"/>
                    <a:pt x="3466" y="347"/>
                  </a:cubicBezTo>
                  <a:cubicBezTo>
                    <a:pt x="3466" y="158"/>
                    <a:pt x="3308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01" name="Google Shape;8001;p57"/>
          <p:cNvGrpSpPr/>
          <p:nvPr/>
        </p:nvGrpSpPr>
        <p:grpSpPr>
          <a:xfrm>
            <a:off x="9034097" y="2173320"/>
            <a:ext cx="356519" cy="405585"/>
            <a:chOff x="-1684475" y="2049000"/>
            <a:chExt cx="257575" cy="293025"/>
          </a:xfrm>
        </p:grpSpPr>
        <p:sp>
          <p:nvSpPr>
            <p:cNvPr id="8002" name="Google Shape;8002;p57"/>
            <p:cNvSpPr/>
            <p:nvPr/>
          </p:nvSpPr>
          <p:spPr>
            <a:xfrm>
              <a:off x="-1684475" y="204900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1355" y="693"/>
                  </a:moveTo>
                  <a:lnTo>
                    <a:pt x="1355" y="1387"/>
                  </a:lnTo>
                  <a:lnTo>
                    <a:pt x="694" y="1387"/>
                  </a:lnTo>
                  <a:lnTo>
                    <a:pt x="694" y="693"/>
                  </a:lnTo>
                  <a:close/>
                  <a:moveTo>
                    <a:pt x="9546" y="693"/>
                  </a:moveTo>
                  <a:lnTo>
                    <a:pt x="9546" y="1387"/>
                  </a:lnTo>
                  <a:lnTo>
                    <a:pt x="8885" y="1387"/>
                  </a:lnTo>
                  <a:lnTo>
                    <a:pt x="8885" y="693"/>
                  </a:lnTo>
                  <a:close/>
                  <a:moveTo>
                    <a:pt x="8223" y="1387"/>
                  </a:moveTo>
                  <a:lnTo>
                    <a:pt x="8223" y="1733"/>
                  </a:lnTo>
                  <a:cubicBezTo>
                    <a:pt x="8223" y="1922"/>
                    <a:pt x="8381" y="2080"/>
                    <a:pt x="8570" y="2080"/>
                  </a:cubicBezTo>
                  <a:lnTo>
                    <a:pt x="8916" y="2080"/>
                  </a:lnTo>
                  <a:lnTo>
                    <a:pt x="8916" y="9641"/>
                  </a:lnTo>
                  <a:lnTo>
                    <a:pt x="8538" y="9641"/>
                  </a:lnTo>
                  <a:cubicBezTo>
                    <a:pt x="8349" y="9641"/>
                    <a:pt x="8192" y="9798"/>
                    <a:pt x="8192" y="9987"/>
                  </a:cubicBezTo>
                  <a:lnTo>
                    <a:pt x="8192" y="10365"/>
                  </a:lnTo>
                  <a:lnTo>
                    <a:pt x="2080" y="10365"/>
                  </a:lnTo>
                  <a:lnTo>
                    <a:pt x="2080" y="9987"/>
                  </a:lnTo>
                  <a:cubicBezTo>
                    <a:pt x="2080" y="9798"/>
                    <a:pt x="1922" y="9641"/>
                    <a:pt x="1733" y="9641"/>
                  </a:cubicBezTo>
                  <a:lnTo>
                    <a:pt x="1355" y="9641"/>
                  </a:lnTo>
                  <a:lnTo>
                    <a:pt x="1355" y="2080"/>
                  </a:lnTo>
                  <a:lnTo>
                    <a:pt x="1733" y="2080"/>
                  </a:lnTo>
                  <a:cubicBezTo>
                    <a:pt x="1922" y="2080"/>
                    <a:pt x="2080" y="1922"/>
                    <a:pt x="2080" y="1733"/>
                  </a:cubicBezTo>
                  <a:lnTo>
                    <a:pt x="2080" y="1387"/>
                  </a:lnTo>
                  <a:close/>
                  <a:moveTo>
                    <a:pt x="1355" y="10365"/>
                  </a:moveTo>
                  <a:lnTo>
                    <a:pt x="1355" y="11027"/>
                  </a:lnTo>
                  <a:lnTo>
                    <a:pt x="694" y="11027"/>
                  </a:lnTo>
                  <a:lnTo>
                    <a:pt x="694" y="10365"/>
                  </a:lnTo>
                  <a:close/>
                  <a:moveTo>
                    <a:pt x="9609" y="10365"/>
                  </a:moveTo>
                  <a:lnTo>
                    <a:pt x="9609" y="11027"/>
                  </a:lnTo>
                  <a:lnTo>
                    <a:pt x="8916" y="11027"/>
                  </a:lnTo>
                  <a:lnTo>
                    <a:pt x="8916" y="10365"/>
                  </a:lnTo>
                  <a:close/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47" y="2080"/>
                  </a:cubicBezTo>
                  <a:lnTo>
                    <a:pt x="694" y="2080"/>
                  </a:lnTo>
                  <a:lnTo>
                    <a:pt x="694" y="9641"/>
                  </a:lnTo>
                  <a:lnTo>
                    <a:pt x="347" y="9641"/>
                  </a:lnTo>
                  <a:cubicBezTo>
                    <a:pt x="158" y="9641"/>
                    <a:pt x="0" y="9798"/>
                    <a:pt x="0" y="9987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47" y="11720"/>
                  </a:cubicBezTo>
                  <a:lnTo>
                    <a:pt x="1733" y="11720"/>
                  </a:lnTo>
                  <a:cubicBezTo>
                    <a:pt x="1922" y="11720"/>
                    <a:pt x="2080" y="11563"/>
                    <a:pt x="2080" y="11374"/>
                  </a:cubicBezTo>
                  <a:lnTo>
                    <a:pt x="2080" y="11027"/>
                  </a:lnTo>
                  <a:lnTo>
                    <a:pt x="8223" y="11027"/>
                  </a:lnTo>
                  <a:lnTo>
                    <a:pt x="8223" y="11374"/>
                  </a:lnTo>
                  <a:cubicBezTo>
                    <a:pt x="8223" y="11563"/>
                    <a:pt x="8381" y="11720"/>
                    <a:pt x="8570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74"/>
                  </a:cubicBezTo>
                  <a:lnTo>
                    <a:pt x="10303" y="9987"/>
                  </a:lnTo>
                  <a:cubicBezTo>
                    <a:pt x="10303" y="9798"/>
                    <a:pt x="10145" y="9641"/>
                    <a:pt x="9956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24" y="2080"/>
                  </a:lnTo>
                  <a:cubicBezTo>
                    <a:pt x="10113" y="2080"/>
                    <a:pt x="10271" y="1922"/>
                    <a:pt x="10271" y="1733"/>
                  </a:cubicBezTo>
                  <a:lnTo>
                    <a:pt x="10271" y="347"/>
                  </a:lnTo>
                  <a:cubicBezTo>
                    <a:pt x="10271" y="158"/>
                    <a:pt x="10113" y="0"/>
                    <a:pt x="9924" y="0"/>
                  </a:cubicBezTo>
                  <a:lnTo>
                    <a:pt x="8538" y="0"/>
                  </a:lnTo>
                  <a:cubicBezTo>
                    <a:pt x="8349" y="0"/>
                    <a:pt x="8192" y="158"/>
                    <a:pt x="8192" y="347"/>
                  </a:cubicBezTo>
                  <a:lnTo>
                    <a:pt x="8192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3" name="Google Shape;8003;p57"/>
            <p:cNvSpPr/>
            <p:nvPr/>
          </p:nvSpPr>
          <p:spPr>
            <a:xfrm>
              <a:off x="-1615950" y="223880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68"/>
                    <a:pt x="158" y="726"/>
                    <a:pt x="347" y="726"/>
                  </a:cubicBezTo>
                  <a:lnTo>
                    <a:pt x="4443" y="726"/>
                  </a:lnTo>
                  <a:cubicBezTo>
                    <a:pt x="4663" y="726"/>
                    <a:pt x="4821" y="568"/>
                    <a:pt x="4821" y="348"/>
                  </a:cubicBezTo>
                  <a:cubicBezTo>
                    <a:pt x="4821" y="159"/>
                    <a:pt x="4663" y="1"/>
                    <a:pt x="44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4" name="Google Shape;8004;p57"/>
            <p:cNvSpPr/>
            <p:nvPr/>
          </p:nvSpPr>
          <p:spPr>
            <a:xfrm>
              <a:off x="-1615950" y="2273475"/>
              <a:ext cx="120525" cy="17350"/>
            </a:xfrm>
            <a:custGeom>
              <a:avLst/>
              <a:gdLst/>
              <a:ahLst/>
              <a:cxnLst/>
              <a:rect l="l" t="t" r="r" b="b"/>
              <a:pathLst>
                <a:path w="482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4443" y="693"/>
                  </a:lnTo>
                  <a:cubicBezTo>
                    <a:pt x="4663" y="693"/>
                    <a:pt x="4821" y="536"/>
                    <a:pt x="4821" y="347"/>
                  </a:cubicBezTo>
                  <a:cubicBezTo>
                    <a:pt x="4821" y="158"/>
                    <a:pt x="4663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5" name="Google Shape;8005;p57"/>
            <p:cNvSpPr/>
            <p:nvPr/>
          </p:nvSpPr>
          <p:spPr>
            <a:xfrm>
              <a:off x="-1630925" y="2100975"/>
              <a:ext cx="153625" cy="116600"/>
            </a:xfrm>
            <a:custGeom>
              <a:avLst/>
              <a:gdLst/>
              <a:ahLst/>
              <a:cxnLst/>
              <a:rect l="l" t="t" r="r" b="b"/>
              <a:pathLst>
                <a:path w="6145" h="4664" extrusionOk="0">
                  <a:moveTo>
                    <a:pt x="4695" y="662"/>
                  </a:moveTo>
                  <a:lnTo>
                    <a:pt x="2994" y="1985"/>
                  </a:lnTo>
                  <a:lnTo>
                    <a:pt x="1261" y="662"/>
                  </a:lnTo>
                  <a:close/>
                  <a:moveTo>
                    <a:pt x="599" y="1040"/>
                  </a:moveTo>
                  <a:lnTo>
                    <a:pt x="2427" y="2395"/>
                  </a:lnTo>
                  <a:lnTo>
                    <a:pt x="599" y="3781"/>
                  </a:lnTo>
                  <a:lnTo>
                    <a:pt x="599" y="1040"/>
                  </a:lnTo>
                  <a:close/>
                  <a:moveTo>
                    <a:pt x="5357" y="1040"/>
                  </a:moveTo>
                  <a:lnTo>
                    <a:pt x="5357" y="3781"/>
                  </a:lnTo>
                  <a:lnTo>
                    <a:pt x="3561" y="2395"/>
                  </a:lnTo>
                  <a:lnTo>
                    <a:pt x="5357" y="1040"/>
                  </a:lnTo>
                  <a:close/>
                  <a:moveTo>
                    <a:pt x="2994" y="2836"/>
                  </a:moveTo>
                  <a:lnTo>
                    <a:pt x="4695" y="4128"/>
                  </a:lnTo>
                  <a:lnTo>
                    <a:pt x="1292" y="4128"/>
                  </a:lnTo>
                  <a:lnTo>
                    <a:pt x="2994" y="2836"/>
                  </a:lnTo>
                  <a:close/>
                  <a:moveTo>
                    <a:pt x="316" y="1"/>
                  </a:moveTo>
                  <a:cubicBezTo>
                    <a:pt x="158" y="1"/>
                    <a:pt x="1" y="127"/>
                    <a:pt x="1" y="284"/>
                  </a:cubicBezTo>
                  <a:lnTo>
                    <a:pt x="1" y="4380"/>
                  </a:lnTo>
                  <a:cubicBezTo>
                    <a:pt x="64" y="4506"/>
                    <a:pt x="127" y="4600"/>
                    <a:pt x="253" y="4663"/>
                  </a:cubicBezTo>
                  <a:lnTo>
                    <a:pt x="5798" y="4663"/>
                  </a:lnTo>
                  <a:cubicBezTo>
                    <a:pt x="5955" y="4663"/>
                    <a:pt x="6113" y="4537"/>
                    <a:pt x="6144" y="4317"/>
                  </a:cubicBezTo>
                  <a:lnTo>
                    <a:pt x="6081" y="316"/>
                  </a:lnTo>
                  <a:cubicBezTo>
                    <a:pt x="6081" y="158"/>
                    <a:pt x="5955" y="32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06" name="Google Shape;8006;p57"/>
          <p:cNvSpPr/>
          <p:nvPr/>
        </p:nvSpPr>
        <p:spPr>
          <a:xfrm>
            <a:off x="9001518" y="2662067"/>
            <a:ext cx="421919" cy="403959"/>
          </a:xfrm>
          <a:custGeom>
            <a:avLst/>
            <a:gdLst/>
            <a:ahLst/>
            <a:cxnLst/>
            <a:rect l="l" t="t" r="r" b="b"/>
            <a:pathLst>
              <a:path w="12193" h="11674" extrusionOk="0">
                <a:moveTo>
                  <a:pt x="9483" y="1174"/>
                </a:moveTo>
                <a:lnTo>
                  <a:pt x="9483" y="2308"/>
                </a:lnTo>
                <a:cubicBezTo>
                  <a:pt x="9483" y="2497"/>
                  <a:pt x="9641" y="2655"/>
                  <a:pt x="9830" y="2655"/>
                </a:cubicBezTo>
                <a:lnTo>
                  <a:pt x="10901" y="2655"/>
                </a:lnTo>
                <a:lnTo>
                  <a:pt x="9515" y="4041"/>
                </a:lnTo>
                <a:lnTo>
                  <a:pt x="8097" y="4041"/>
                </a:lnTo>
                <a:lnTo>
                  <a:pt x="8097" y="2560"/>
                </a:lnTo>
                <a:lnTo>
                  <a:pt x="9483" y="1174"/>
                </a:lnTo>
                <a:close/>
                <a:moveTo>
                  <a:pt x="4885" y="6181"/>
                </a:moveTo>
                <a:cubicBezTo>
                  <a:pt x="5033" y="6181"/>
                  <a:pt x="5183" y="6212"/>
                  <a:pt x="5325" y="6278"/>
                </a:cubicBezTo>
                <a:lnTo>
                  <a:pt x="4600" y="7003"/>
                </a:lnTo>
                <a:cubicBezTo>
                  <a:pt x="4474" y="7129"/>
                  <a:pt x="4474" y="7349"/>
                  <a:pt x="4600" y="7475"/>
                </a:cubicBezTo>
                <a:cubicBezTo>
                  <a:pt x="4663" y="7538"/>
                  <a:pt x="4750" y="7570"/>
                  <a:pt x="4836" y="7570"/>
                </a:cubicBezTo>
                <a:cubicBezTo>
                  <a:pt x="4923" y="7570"/>
                  <a:pt x="5010" y="7538"/>
                  <a:pt x="5073" y="7475"/>
                </a:cubicBezTo>
                <a:lnTo>
                  <a:pt x="5797" y="6751"/>
                </a:lnTo>
                <a:lnTo>
                  <a:pt x="5797" y="6751"/>
                </a:lnTo>
                <a:cubicBezTo>
                  <a:pt x="5986" y="7160"/>
                  <a:pt x="5892" y="7633"/>
                  <a:pt x="5577" y="7948"/>
                </a:cubicBezTo>
                <a:cubicBezTo>
                  <a:pt x="5388" y="8137"/>
                  <a:pt x="5128" y="8231"/>
                  <a:pt x="4864" y="8231"/>
                </a:cubicBezTo>
                <a:cubicBezTo>
                  <a:pt x="4600" y="8231"/>
                  <a:pt x="4332" y="8137"/>
                  <a:pt x="4127" y="7948"/>
                </a:cubicBezTo>
                <a:cubicBezTo>
                  <a:pt x="3749" y="7538"/>
                  <a:pt x="3749" y="6877"/>
                  <a:pt x="4127" y="6499"/>
                </a:cubicBezTo>
                <a:cubicBezTo>
                  <a:pt x="4333" y="6293"/>
                  <a:pt x="4606" y="6181"/>
                  <a:pt x="4885" y="6181"/>
                </a:cubicBezTo>
                <a:close/>
                <a:moveTo>
                  <a:pt x="4897" y="4831"/>
                </a:moveTo>
                <a:cubicBezTo>
                  <a:pt x="5396" y="4831"/>
                  <a:pt x="5890" y="4990"/>
                  <a:pt x="6301" y="5301"/>
                </a:cubicBezTo>
                <a:lnTo>
                  <a:pt x="5829" y="5774"/>
                </a:lnTo>
                <a:cubicBezTo>
                  <a:pt x="5553" y="5590"/>
                  <a:pt x="5233" y="5499"/>
                  <a:pt x="4911" y="5499"/>
                </a:cubicBezTo>
                <a:cubicBezTo>
                  <a:pt x="4460" y="5499"/>
                  <a:pt x="4004" y="5677"/>
                  <a:pt x="3655" y="6026"/>
                </a:cubicBezTo>
                <a:cubicBezTo>
                  <a:pt x="2993" y="6688"/>
                  <a:pt x="2993" y="7790"/>
                  <a:pt x="3655" y="8420"/>
                </a:cubicBezTo>
                <a:cubicBezTo>
                  <a:pt x="3986" y="8751"/>
                  <a:pt x="4427" y="8917"/>
                  <a:pt x="4864" y="8917"/>
                </a:cubicBezTo>
                <a:cubicBezTo>
                  <a:pt x="5301" y="8917"/>
                  <a:pt x="5734" y="8751"/>
                  <a:pt x="6049" y="8420"/>
                </a:cubicBezTo>
                <a:cubicBezTo>
                  <a:pt x="6648" y="7822"/>
                  <a:pt x="6742" y="6908"/>
                  <a:pt x="6301" y="6246"/>
                </a:cubicBezTo>
                <a:lnTo>
                  <a:pt x="6774" y="5774"/>
                </a:lnTo>
                <a:lnTo>
                  <a:pt x="6774" y="5774"/>
                </a:lnTo>
                <a:cubicBezTo>
                  <a:pt x="7467" y="6719"/>
                  <a:pt x="7404" y="8074"/>
                  <a:pt x="6585" y="8924"/>
                </a:cubicBezTo>
                <a:cubicBezTo>
                  <a:pt x="6112" y="9397"/>
                  <a:pt x="5498" y="9633"/>
                  <a:pt x="4883" y="9633"/>
                </a:cubicBezTo>
                <a:cubicBezTo>
                  <a:pt x="4269" y="9633"/>
                  <a:pt x="3655" y="9397"/>
                  <a:pt x="3182" y="8924"/>
                </a:cubicBezTo>
                <a:cubicBezTo>
                  <a:pt x="2237" y="7979"/>
                  <a:pt x="2237" y="6499"/>
                  <a:pt x="3182" y="5553"/>
                </a:cubicBezTo>
                <a:cubicBezTo>
                  <a:pt x="3667" y="5068"/>
                  <a:pt x="4286" y="4831"/>
                  <a:pt x="4897" y="4831"/>
                </a:cubicBezTo>
                <a:close/>
                <a:moveTo>
                  <a:pt x="4873" y="3463"/>
                </a:moveTo>
                <a:cubicBezTo>
                  <a:pt x="5728" y="3463"/>
                  <a:pt x="6583" y="3748"/>
                  <a:pt x="7278" y="4325"/>
                </a:cubicBezTo>
                <a:lnTo>
                  <a:pt x="6805" y="4797"/>
                </a:lnTo>
                <a:cubicBezTo>
                  <a:pt x="6228" y="4353"/>
                  <a:pt x="5533" y="4125"/>
                  <a:pt x="4844" y="4125"/>
                </a:cubicBezTo>
                <a:cubicBezTo>
                  <a:pt x="4065" y="4125"/>
                  <a:pt x="3294" y="4416"/>
                  <a:pt x="2710" y="5018"/>
                </a:cubicBezTo>
                <a:cubicBezTo>
                  <a:pt x="1481" y="6246"/>
                  <a:pt x="1481" y="8168"/>
                  <a:pt x="2710" y="9397"/>
                </a:cubicBezTo>
                <a:cubicBezTo>
                  <a:pt x="3324" y="10011"/>
                  <a:pt x="4112" y="10318"/>
                  <a:pt x="4899" y="10318"/>
                </a:cubicBezTo>
                <a:cubicBezTo>
                  <a:pt x="5687" y="10318"/>
                  <a:pt x="6474" y="10011"/>
                  <a:pt x="7089" y="9397"/>
                </a:cubicBezTo>
                <a:cubicBezTo>
                  <a:pt x="8223" y="8263"/>
                  <a:pt x="8255" y="6467"/>
                  <a:pt x="7309" y="5301"/>
                </a:cubicBezTo>
                <a:lnTo>
                  <a:pt x="7782" y="4829"/>
                </a:lnTo>
                <a:lnTo>
                  <a:pt x="7782" y="4829"/>
                </a:lnTo>
                <a:cubicBezTo>
                  <a:pt x="8979" y="6278"/>
                  <a:pt x="8885" y="8483"/>
                  <a:pt x="7530" y="9870"/>
                </a:cubicBezTo>
                <a:cubicBezTo>
                  <a:pt x="6790" y="10594"/>
                  <a:pt x="5821" y="10956"/>
                  <a:pt x="4856" y="10956"/>
                </a:cubicBezTo>
                <a:cubicBezTo>
                  <a:pt x="3891" y="10956"/>
                  <a:pt x="2930" y="10594"/>
                  <a:pt x="2206" y="9870"/>
                </a:cubicBezTo>
                <a:cubicBezTo>
                  <a:pt x="756" y="8420"/>
                  <a:pt x="756" y="6026"/>
                  <a:pt x="2206" y="4545"/>
                </a:cubicBezTo>
                <a:cubicBezTo>
                  <a:pt x="2941" y="3827"/>
                  <a:pt x="3907" y="3463"/>
                  <a:pt x="4873" y="3463"/>
                </a:cubicBezTo>
                <a:close/>
                <a:moveTo>
                  <a:pt x="9899" y="0"/>
                </a:moveTo>
                <a:cubicBezTo>
                  <a:pt x="9813" y="0"/>
                  <a:pt x="9722" y="32"/>
                  <a:pt x="9641" y="103"/>
                </a:cubicBezTo>
                <a:lnTo>
                  <a:pt x="7561" y="2182"/>
                </a:lnTo>
                <a:cubicBezTo>
                  <a:pt x="7467" y="2277"/>
                  <a:pt x="7435" y="2340"/>
                  <a:pt x="7435" y="2434"/>
                </a:cubicBezTo>
                <a:lnTo>
                  <a:pt x="7435" y="3600"/>
                </a:lnTo>
                <a:cubicBezTo>
                  <a:pt x="6670" y="3071"/>
                  <a:pt x="5769" y="2807"/>
                  <a:pt x="4868" y="2807"/>
                </a:cubicBezTo>
                <a:cubicBezTo>
                  <a:pt x="3731" y="2807"/>
                  <a:pt x="2595" y="3229"/>
                  <a:pt x="1733" y="4073"/>
                </a:cubicBezTo>
                <a:cubicBezTo>
                  <a:pt x="0" y="5805"/>
                  <a:pt x="0" y="8641"/>
                  <a:pt x="1733" y="10374"/>
                </a:cubicBezTo>
                <a:cubicBezTo>
                  <a:pt x="2599" y="11240"/>
                  <a:pt x="3741" y="11673"/>
                  <a:pt x="4883" y="11673"/>
                </a:cubicBezTo>
                <a:cubicBezTo>
                  <a:pt x="6026" y="11673"/>
                  <a:pt x="7168" y="11240"/>
                  <a:pt x="8034" y="10374"/>
                </a:cubicBezTo>
                <a:cubicBezTo>
                  <a:pt x="9578" y="8861"/>
                  <a:pt x="9735" y="6436"/>
                  <a:pt x="8538" y="4703"/>
                </a:cubicBezTo>
                <a:lnTo>
                  <a:pt x="9672" y="4703"/>
                </a:lnTo>
                <a:cubicBezTo>
                  <a:pt x="9767" y="4703"/>
                  <a:pt x="9893" y="4671"/>
                  <a:pt x="9924" y="4608"/>
                </a:cubicBezTo>
                <a:lnTo>
                  <a:pt x="12004" y="2497"/>
                </a:lnTo>
                <a:cubicBezTo>
                  <a:pt x="12193" y="2308"/>
                  <a:pt x="12035" y="1962"/>
                  <a:pt x="11783" y="1962"/>
                </a:cubicBezTo>
                <a:lnTo>
                  <a:pt x="10239" y="1962"/>
                </a:lnTo>
                <a:lnTo>
                  <a:pt x="10239" y="355"/>
                </a:lnTo>
                <a:cubicBezTo>
                  <a:pt x="10239" y="141"/>
                  <a:pt x="10080" y="0"/>
                  <a:pt x="98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07" name="Google Shape;8007;p57"/>
          <p:cNvGrpSpPr/>
          <p:nvPr/>
        </p:nvGrpSpPr>
        <p:grpSpPr>
          <a:xfrm>
            <a:off x="9022091" y="3161021"/>
            <a:ext cx="403405" cy="404479"/>
            <a:chOff x="-1700225" y="2768875"/>
            <a:chExt cx="291450" cy="292225"/>
          </a:xfrm>
        </p:grpSpPr>
        <p:sp>
          <p:nvSpPr>
            <p:cNvPr id="8008" name="Google Shape;8008;p57"/>
            <p:cNvSpPr/>
            <p:nvPr/>
          </p:nvSpPr>
          <p:spPr>
            <a:xfrm>
              <a:off x="-1700225" y="2768875"/>
              <a:ext cx="291450" cy="292225"/>
            </a:xfrm>
            <a:custGeom>
              <a:avLst/>
              <a:gdLst/>
              <a:ahLst/>
              <a:cxnLst/>
              <a:rect l="l" t="t" r="r" b="b"/>
              <a:pathLst>
                <a:path w="11658" h="11689" extrusionOk="0">
                  <a:moveTo>
                    <a:pt x="10617" y="662"/>
                  </a:moveTo>
                  <a:cubicBezTo>
                    <a:pt x="10806" y="662"/>
                    <a:pt x="10964" y="820"/>
                    <a:pt x="10964" y="1009"/>
                  </a:cubicBezTo>
                  <a:lnTo>
                    <a:pt x="10964" y="2710"/>
                  </a:lnTo>
                  <a:lnTo>
                    <a:pt x="662" y="2710"/>
                  </a:lnTo>
                  <a:lnTo>
                    <a:pt x="662" y="1009"/>
                  </a:lnTo>
                  <a:cubicBezTo>
                    <a:pt x="662" y="820"/>
                    <a:pt x="819" y="662"/>
                    <a:pt x="1008" y="662"/>
                  </a:cubicBezTo>
                  <a:close/>
                  <a:moveTo>
                    <a:pt x="10933" y="3372"/>
                  </a:moveTo>
                  <a:lnTo>
                    <a:pt x="10933" y="9232"/>
                  </a:lnTo>
                  <a:cubicBezTo>
                    <a:pt x="10964" y="9484"/>
                    <a:pt x="10806" y="9610"/>
                    <a:pt x="10617" y="9610"/>
                  </a:cubicBezTo>
                  <a:lnTo>
                    <a:pt x="8916" y="9610"/>
                  </a:lnTo>
                  <a:lnTo>
                    <a:pt x="8570" y="9232"/>
                  </a:lnTo>
                  <a:cubicBezTo>
                    <a:pt x="8601" y="9169"/>
                    <a:pt x="8664" y="9043"/>
                    <a:pt x="8696" y="8917"/>
                  </a:cubicBezTo>
                  <a:lnTo>
                    <a:pt x="9200" y="8917"/>
                  </a:lnTo>
                  <a:cubicBezTo>
                    <a:pt x="9389" y="8917"/>
                    <a:pt x="9546" y="8759"/>
                    <a:pt x="9546" y="8570"/>
                  </a:cubicBezTo>
                  <a:lnTo>
                    <a:pt x="9546" y="7184"/>
                  </a:lnTo>
                  <a:cubicBezTo>
                    <a:pt x="9546" y="6995"/>
                    <a:pt x="9389" y="6837"/>
                    <a:pt x="9200" y="6837"/>
                  </a:cubicBezTo>
                  <a:lnTo>
                    <a:pt x="8696" y="6837"/>
                  </a:lnTo>
                  <a:cubicBezTo>
                    <a:pt x="8664" y="6711"/>
                    <a:pt x="8601" y="6648"/>
                    <a:pt x="8570" y="6522"/>
                  </a:cubicBezTo>
                  <a:lnTo>
                    <a:pt x="8916" y="6176"/>
                  </a:lnTo>
                  <a:cubicBezTo>
                    <a:pt x="9042" y="6050"/>
                    <a:pt x="9042" y="5798"/>
                    <a:pt x="8916" y="5703"/>
                  </a:cubicBezTo>
                  <a:lnTo>
                    <a:pt x="7940" y="4695"/>
                  </a:lnTo>
                  <a:cubicBezTo>
                    <a:pt x="7877" y="4648"/>
                    <a:pt x="7790" y="4624"/>
                    <a:pt x="7703" y="4624"/>
                  </a:cubicBezTo>
                  <a:cubicBezTo>
                    <a:pt x="7617" y="4624"/>
                    <a:pt x="7530" y="4648"/>
                    <a:pt x="7467" y="4695"/>
                  </a:cubicBezTo>
                  <a:lnTo>
                    <a:pt x="7120" y="5073"/>
                  </a:lnTo>
                  <a:cubicBezTo>
                    <a:pt x="7026" y="5041"/>
                    <a:pt x="6931" y="4978"/>
                    <a:pt x="6805" y="4947"/>
                  </a:cubicBezTo>
                  <a:lnTo>
                    <a:pt x="6805" y="4443"/>
                  </a:lnTo>
                  <a:cubicBezTo>
                    <a:pt x="6805" y="4222"/>
                    <a:pt x="6648" y="4065"/>
                    <a:pt x="6459" y="4065"/>
                  </a:cubicBezTo>
                  <a:lnTo>
                    <a:pt x="5073" y="4065"/>
                  </a:lnTo>
                  <a:cubicBezTo>
                    <a:pt x="4884" y="4065"/>
                    <a:pt x="4726" y="4222"/>
                    <a:pt x="4726" y="4443"/>
                  </a:cubicBezTo>
                  <a:lnTo>
                    <a:pt x="4726" y="4947"/>
                  </a:lnTo>
                  <a:cubicBezTo>
                    <a:pt x="4600" y="4978"/>
                    <a:pt x="4506" y="5010"/>
                    <a:pt x="4411" y="5073"/>
                  </a:cubicBezTo>
                  <a:lnTo>
                    <a:pt x="4033" y="4695"/>
                  </a:lnTo>
                  <a:cubicBezTo>
                    <a:pt x="3986" y="4648"/>
                    <a:pt x="3899" y="4624"/>
                    <a:pt x="3808" y="4624"/>
                  </a:cubicBezTo>
                  <a:cubicBezTo>
                    <a:pt x="3718" y="4624"/>
                    <a:pt x="3623" y="4648"/>
                    <a:pt x="3560" y="4695"/>
                  </a:cubicBezTo>
                  <a:lnTo>
                    <a:pt x="2584" y="5703"/>
                  </a:lnTo>
                  <a:cubicBezTo>
                    <a:pt x="2458" y="5829"/>
                    <a:pt x="2458" y="6050"/>
                    <a:pt x="2584" y="6176"/>
                  </a:cubicBezTo>
                  <a:lnTo>
                    <a:pt x="2930" y="6522"/>
                  </a:lnTo>
                  <a:cubicBezTo>
                    <a:pt x="2899" y="6585"/>
                    <a:pt x="2867" y="6711"/>
                    <a:pt x="2836" y="6837"/>
                  </a:cubicBezTo>
                  <a:lnTo>
                    <a:pt x="2300" y="6837"/>
                  </a:lnTo>
                  <a:cubicBezTo>
                    <a:pt x="2111" y="6837"/>
                    <a:pt x="1954" y="6995"/>
                    <a:pt x="1954" y="7184"/>
                  </a:cubicBezTo>
                  <a:lnTo>
                    <a:pt x="1954" y="8570"/>
                  </a:lnTo>
                  <a:cubicBezTo>
                    <a:pt x="1954" y="8759"/>
                    <a:pt x="2111" y="8917"/>
                    <a:pt x="2300" y="8917"/>
                  </a:cubicBezTo>
                  <a:lnTo>
                    <a:pt x="2836" y="8917"/>
                  </a:lnTo>
                  <a:cubicBezTo>
                    <a:pt x="2867" y="9043"/>
                    <a:pt x="2899" y="9137"/>
                    <a:pt x="2930" y="9232"/>
                  </a:cubicBezTo>
                  <a:lnTo>
                    <a:pt x="2584" y="9610"/>
                  </a:lnTo>
                  <a:lnTo>
                    <a:pt x="977" y="9610"/>
                  </a:lnTo>
                  <a:cubicBezTo>
                    <a:pt x="788" y="9610"/>
                    <a:pt x="630" y="9452"/>
                    <a:pt x="630" y="9232"/>
                  </a:cubicBezTo>
                  <a:lnTo>
                    <a:pt x="630" y="3372"/>
                  </a:lnTo>
                  <a:close/>
                  <a:moveTo>
                    <a:pt x="6112" y="4726"/>
                  </a:moveTo>
                  <a:lnTo>
                    <a:pt x="6112" y="5136"/>
                  </a:lnTo>
                  <a:cubicBezTo>
                    <a:pt x="6112" y="5294"/>
                    <a:pt x="6207" y="5420"/>
                    <a:pt x="6364" y="5451"/>
                  </a:cubicBezTo>
                  <a:cubicBezTo>
                    <a:pt x="6553" y="5514"/>
                    <a:pt x="6805" y="5609"/>
                    <a:pt x="6994" y="5735"/>
                  </a:cubicBezTo>
                  <a:cubicBezTo>
                    <a:pt x="7041" y="5769"/>
                    <a:pt x="7096" y="5783"/>
                    <a:pt x="7153" y="5783"/>
                  </a:cubicBezTo>
                  <a:cubicBezTo>
                    <a:pt x="7251" y="5783"/>
                    <a:pt x="7356" y="5743"/>
                    <a:pt x="7435" y="5703"/>
                  </a:cubicBezTo>
                  <a:lnTo>
                    <a:pt x="7751" y="5388"/>
                  </a:lnTo>
                  <a:lnTo>
                    <a:pt x="8223" y="5861"/>
                  </a:lnTo>
                  <a:lnTo>
                    <a:pt x="7908" y="6176"/>
                  </a:lnTo>
                  <a:cubicBezTo>
                    <a:pt x="7782" y="6302"/>
                    <a:pt x="7782" y="6459"/>
                    <a:pt x="7877" y="6617"/>
                  </a:cubicBezTo>
                  <a:cubicBezTo>
                    <a:pt x="7971" y="6806"/>
                    <a:pt x="8066" y="6995"/>
                    <a:pt x="8129" y="7247"/>
                  </a:cubicBezTo>
                  <a:cubicBezTo>
                    <a:pt x="8192" y="7404"/>
                    <a:pt x="8286" y="7499"/>
                    <a:pt x="8444" y="7499"/>
                  </a:cubicBezTo>
                  <a:lnTo>
                    <a:pt x="8885" y="7499"/>
                  </a:lnTo>
                  <a:lnTo>
                    <a:pt x="8885" y="8192"/>
                  </a:lnTo>
                  <a:lnTo>
                    <a:pt x="8444" y="8192"/>
                  </a:lnTo>
                  <a:cubicBezTo>
                    <a:pt x="8286" y="8192"/>
                    <a:pt x="8192" y="8286"/>
                    <a:pt x="8129" y="8444"/>
                  </a:cubicBezTo>
                  <a:cubicBezTo>
                    <a:pt x="8097" y="8665"/>
                    <a:pt x="7971" y="8885"/>
                    <a:pt x="7877" y="9074"/>
                  </a:cubicBezTo>
                  <a:cubicBezTo>
                    <a:pt x="7782" y="9200"/>
                    <a:pt x="7814" y="9389"/>
                    <a:pt x="7908" y="9515"/>
                  </a:cubicBezTo>
                  <a:lnTo>
                    <a:pt x="8223" y="9830"/>
                  </a:lnTo>
                  <a:lnTo>
                    <a:pt x="7751" y="10303"/>
                  </a:lnTo>
                  <a:lnTo>
                    <a:pt x="7435" y="9988"/>
                  </a:lnTo>
                  <a:cubicBezTo>
                    <a:pt x="7368" y="9920"/>
                    <a:pt x="7291" y="9889"/>
                    <a:pt x="7211" y="9889"/>
                  </a:cubicBezTo>
                  <a:cubicBezTo>
                    <a:pt x="7141" y="9889"/>
                    <a:pt x="7068" y="9912"/>
                    <a:pt x="6994" y="9956"/>
                  </a:cubicBezTo>
                  <a:cubicBezTo>
                    <a:pt x="6805" y="10082"/>
                    <a:pt x="6616" y="10145"/>
                    <a:pt x="6364" y="10208"/>
                  </a:cubicBezTo>
                  <a:cubicBezTo>
                    <a:pt x="6207" y="10271"/>
                    <a:pt x="6112" y="10366"/>
                    <a:pt x="6112" y="10555"/>
                  </a:cubicBezTo>
                  <a:lnTo>
                    <a:pt x="6112" y="10964"/>
                  </a:lnTo>
                  <a:lnTo>
                    <a:pt x="5419" y="10964"/>
                  </a:lnTo>
                  <a:lnTo>
                    <a:pt x="5419" y="10555"/>
                  </a:lnTo>
                  <a:cubicBezTo>
                    <a:pt x="5419" y="10366"/>
                    <a:pt x="5325" y="10271"/>
                    <a:pt x="5167" y="10208"/>
                  </a:cubicBezTo>
                  <a:cubicBezTo>
                    <a:pt x="4947" y="10177"/>
                    <a:pt x="4726" y="10051"/>
                    <a:pt x="4537" y="9956"/>
                  </a:cubicBezTo>
                  <a:cubicBezTo>
                    <a:pt x="4491" y="9921"/>
                    <a:pt x="4436" y="9908"/>
                    <a:pt x="4379" y="9908"/>
                  </a:cubicBezTo>
                  <a:cubicBezTo>
                    <a:pt x="4281" y="9908"/>
                    <a:pt x="4176" y="9948"/>
                    <a:pt x="4096" y="9988"/>
                  </a:cubicBezTo>
                  <a:lnTo>
                    <a:pt x="3781" y="10303"/>
                  </a:lnTo>
                  <a:lnTo>
                    <a:pt x="3308" y="9830"/>
                  </a:lnTo>
                  <a:lnTo>
                    <a:pt x="3623" y="9515"/>
                  </a:lnTo>
                  <a:cubicBezTo>
                    <a:pt x="3749" y="9389"/>
                    <a:pt x="3749" y="9232"/>
                    <a:pt x="3655" y="9074"/>
                  </a:cubicBezTo>
                  <a:cubicBezTo>
                    <a:pt x="3529" y="8885"/>
                    <a:pt x="3466" y="8696"/>
                    <a:pt x="3371" y="8444"/>
                  </a:cubicBezTo>
                  <a:cubicBezTo>
                    <a:pt x="3340" y="8286"/>
                    <a:pt x="3214" y="8192"/>
                    <a:pt x="3056" y="8192"/>
                  </a:cubicBezTo>
                  <a:lnTo>
                    <a:pt x="2647" y="8192"/>
                  </a:lnTo>
                  <a:lnTo>
                    <a:pt x="2647" y="7499"/>
                  </a:lnTo>
                  <a:lnTo>
                    <a:pt x="3056" y="7499"/>
                  </a:lnTo>
                  <a:cubicBezTo>
                    <a:pt x="3214" y="7499"/>
                    <a:pt x="3340" y="7404"/>
                    <a:pt x="3371" y="7247"/>
                  </a:cubicBezTo>
                  <a:cubicBezTo>
                    <a:pt x="3434" y="7026"/>
                    <a:pt x="3529" y="6806"/>
                    <a:pt x="3655" y="6617"/>
                  </a:cubicBezTo>
                  <a:cubicBezTo>
                    <a:pt x="3749" y="6491"/>
                    <a:pt x="3686" y="6302"/>
                    <a:pt x="3623" y="6176"/>
                  </a:cubicBezTo>
                  <a:lnTo>
                    <a:pt x="3308" y="5861"/>
                  </a:lnTo>
                  <a:lnTo>
                    <a:pt x="3781" y="5388"/>
                  </a:lnTo>
                  <a:lnTo>
                    <a:pt x="4096" y="5703"/>
                  </a:lnTo>
                  <a:cubicBezTo>
                    <a:pt x="4163" y="5771"/>
                    <a:pt x="4240" y="5802"/>
                    <a:pt x="4321" y="5802"/>
                  </a:cubicBezTo>
                  <a:cubicBezTo>
                    <a:pt x="4391" y="5802"/>
                    <a:pt x="4464" y="5778"/>
                    <a:pt x="4537" y="5735"/>
                  </a:cubicBezTo>
                  <a:cubicBezTo>
                    <a:pt x="4726" y="5609"/>
                    <a:pt x="4915" y="5546"/>
                    <a:pt x="5167" y="5451"/>
                  </a:cubicBezTo>
                  <a:cubicBezTo>
                    <a:pt x="5325" y="5420"/>
                    <a:pt x="5419" y="5294"/>
                    <a:pt x="5419" y="5136"/>
                  </a:cubicBezTo>
                  <a:lnTo>
                    <a:pt x="5419" y="4726"/>
                  </a:lnTo>
                  <a:close/>
                  <a:moveTo>
                    <a:pt x="1008" y="1"/>
                  </a:moveTo>
                  <a:cubicBezTo>
                    <a:pt x="473" y="1"/>
                    <a:pt x="0" y="473"/>
                    <a:pt x="0" y="1009"/>
                  </a:cubicBezTo>
                  <a:lnTo>
                    <a:pt x="0" y="9295"/>
                  </a:lnTo>
                  <a:cubicBezTo>
                    <a:pt x="0" y="9830"/>
                    <a:pt x="473" y="10303"/>
                    <a:pt x="1008" y="10303"/>
                  </a:cubicBezTo>
                  <a:lnTo>
                    <a:pt x="2867" y="10303"/>
                  </a:lnTo>
                  <a:lnTo>
                    <a:pt x="3623" y="11059"/>
                  </a:lnTo>
                  <a:cubicBezTo>
                    <a:pt x="3671" y="11122"/>
                    <a:pt x="3757" y="11153"/>
                    <a:pt x="3848" y="11153"/>
                  </a:cubicBezTo>
                  <a:cubicBezTo>
                    <a:pt x="3938" y="11153"/>
                    <a:pt x="4033" y="11122"/>
                    <a:pt x="4096" y="11059"/>
                  </a:cubicBezTo>
                  <a:lnTo>
                    <a:pt x="4442" y="10712"/>
                  </a:lnTo>
                  <a:cubicBezTo>
                    <a:pt x="4506" y="10744"/>
                    <a:pt x="4632" y="10775"/>
                    <a:pt x="4758" y="10807"/>
                  </a:cubicBezTo>
                  <a:lnTo>
                    <a:pt x="4758" y="11342"/>
                  </a:lnTo>
                  <a:cubicBezTo>
                    <a:pt x="4758" y="11531"/>
                    <a:pt x="4915" y="11689"/>
                    <a:pt x="5104" y="11689"/>
                  </a:cubicBezTo>
                  <a:lnTo>
                    <a:pt x="6490" y="11689"/>
                  </a:lnTo>
                  <a:cubicBezTo>
                    <a:pt x="6679" y="11689"/>
                    <a:pt x="6837" y="11531"/>
                    <a:pt x="6837" y="11342"/>
                  </a:cubicBezTo>
                  <a:lnTo>
                    <a:pt x="6837" y="10807"/>
                  </a:lnTo>
                  <a:cubicBezTo>
                    <a:pt x="6963" y="10775"/>
                    <a:pt x="7026" y="10744"/>
                    <a:pt x="7152" y="10712"/>
                  </a:cubicBezTo>
                  <a:lnTo>
                    <a:pt x="7498" y="11059"/>
                  </a:lnTo>
                  <a:cubicBezTo>
                    <a:pt x="7561" y="11122"/>
                    <a:pt x="7656" y="11153"/>
                    <a:pt x="7747" y="11153"/>
                  </a:cubicBezTo>
                  <a:cubicBezTo>
                    <a:pt x="7837" y="11153"/>
                    <a:pt x="7924" y="11122"/>
                    <a:pt x="7971" y="11059"/>
                  </a:cubicBezTo>
                  <a:lnTo>
                    <a:pt x="8727" y="10303"/>
                  </a:lnTo>
                  <a:lnTo>
                    <a:pt x="10617" y="10303"/>
                  </a:lnTo>
                  <a:cubicBezTo>
                    <a:pt x="11185" y="10303"/>
                    <a:pt x="11657" y="9830"/>
                    <a:pt x="11657" y="9295"/>
                  </a:cubicBezTo>
                  <a:lnTo>
                    <a:pt x="11657" y="1009"/>
                  </a:lnTo>
                  <a:cubicBezTo>
                    <a:pt x="11657" y="473"/>
                    <a:pt x="11216" y="1"/>
                    <a:pt x="10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09" name="Google Shape;8009;p57"/>
            <p:cNvSpPr/>
            <p:nvPr/>
          </p:nvSpPr>
          <p:spPr>
            <a:xfrm>
              <a:off x="-1667150" y="2801950"/>
              <a:ext cx="18150" cy="18150"/>
            </a:xfrm>
            <a:custGeom>
              <a:avLst/>
              <a:gdLst/>
              <a:ahLst/>
              <a:cxnLst/>
              <a:rect l="l" t="t" r="r" b="b"/>
              <a:pathLst>
                <a:path w="726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726"/>
                    <a:pt x="347" y="726"/>
                  </a:cubicBezTo>
                  <a:cubicBezTo>
                    <a:pt x="568" y="726"/>
                    <a:pt x="725" y="536"/>
                    <a:pt x="725" y="347"/>
                  </a:cubicBezTo>
                  <a:cubicBezTo>
                    <a:pt x="725" y="158"/>
                    <a:pt x="568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0" name="Google Shape;8010;p57"/>
            <p:cNvSpPr/>
            <p:nvPr/>
          </p:nvSpPr>
          <p:spPr>
            <a:xfrm>
              <a:off x="-1632500" y="2801950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6" y="726"/>
                    <a:pt x="694" y="568"/>
                    <a:pt x="694" y="347"/>
                  </a:cubicBezTo>
                  <a:cubicBezTo>
                    <a:pt x="694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1" name="Google Shape;8011;p57"/>
            <p:cNvSpPr/>
            <p:nvPr/>
          </p:nvSpPr>
          <p:spPr>
            <a:xfrm>
              <a:off x="-1597850" y="2801950"/>
              <a:ext cx="17375" cy="18150"/>
            </a:xfrm>
            <a:custGeom>
              <a:avLst/>
              <a:gdLst/>
              <a:ahLst/>
              <a:cxnLst/>
              <a:rect l="l" t="t" r="r" b="b"/>
              <a:pathLst>
                <a:path w="695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6"/>
                    <a:pt x="347" y="726"/>
                  </a:cubicBezTo>
                  <a:cubicBezTo>
                    <a:pt x="537" y="726"/>
                    <a:pt x="694" y="568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2" name="Google Shape;8012;p57"/>
            <p:cNvSpPr/>
            <p:nvPr/>
          </p:nvSpPr>
          <p:spPr>
            <a:xfrm>
              <a:off x="-1564750" y="2801950"/>
              <a:ext cx="120525" cy="18150"/>
            </a:xfrm>
            <a:custGeom>
              <a:avLst/>
              <a:gdLst/>
              <a:ahLst/>
              <a:cxnLst/>
              <a:rect l="l" t="t" r="r" b="b"/>
              <a:pathLst>
                <a:path w="482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32" y="568"/>
                    <a:pt x="189" y="726"/>
                    <a:pt x="347" y="726"/>
                  </a:cubicBezTo>
                  <a:lnTo>
                    <a:pt x="4442" y="726"/>
                  </a:lnTo>
                  <a:cubicBezTo>
                    <a:pt x="4663" y="726"/>
                    <a:pt x="4820" y="568"/>
                    <a:pt x="4820" y="347"/>
                  </a:cubicBezTo>
                  <a:cubicBezTo>
                    <a:pt x="4820" y="158"/>
                    <a:pt x="4663" y="1"/>
                    <a:pt x="444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3" name="Google Shape;8013;p57"/>
            <p:cNvSpPr/>
            <p:nvPr/>
          </p:nvSpPr>
          <p:spPr>
            <a:xfrm>
              <a:off x="-1597850" y="2924050"/>
              <a:ext cx="85100" cy="85075"/>
            </a:xfrm>
            <a:custGeom>
              <a:avLst/>
              <a:gdLst/>
              <a:ahLst/>
              <a:cxnLst/>
              <a:rect l="l" t="t" r="r" b="b"/>
              <a:pathLst>
                <a:path w="3404" h="3403" extrusionOk="0">
                  <a:moveTo>
                    <a:pt x="1671" y="662"/>
                  </a:moveTo>
                  <a:cubicBezTo>
                    <a:pt x="2238" y="662"/>
                    <a:pt x="2710" y="1134"/>
                    <a:pt x="2710" y="1701"/>
                  </a:cubicBezTo>
                  <a:cubicBezTo>
                    <a:pt x="2710" y="2237"/>
                    <a:pt x="2269" y="2710"/>
                    <a:pt x="1671" y="2710"/>
                  </a:cubicBezTo>
                  <a:cubicBezTo>
                    <a:pt x="1135" y="2710"/>
                    <a:pt x="663" y="2237"/>
                    <a:pt x="663" y="1701"/>
                  </a:cubicBezTo>
                  <a:cubicBezTo>
                    <a:pt x="663" y="1134"/>
                    <a:pt x="1135" y="662"/>
                    <a:pt x="1671" y="662"/>
                  </a:cubicBezTo>
                  <a:close/>
                  <a:moveTo>
                    <a:pt x="1671" y="0"/>
                  </a:moveTo>
                  <a:cubicBezTo>
                    <a:pt x="726" y="0"/>
                    <a:pt x="1" y="756"/>
                    <a:pt x="1" y="1701"/>
                  </a:cubicBezTo>
                  <a:cubicBezTo>
                    <a:pt x="1" y="2647"/>
                    <a:pt x="726" y="3403"/>
                    <a:pt x="1671" y="3403"/>
                  </a:cubicBezTo>
                  <a:cubicBezTo>
                    <a:pt x="2616" y="3403"/>
                    <a:pt x="3372" y="2647"/>
                    <a:pt x="3372" y="1701"/>
                  </a:cubicBezTo>
                  <a:cubicBezTo>
                    <a:pt x="3403" y="756"/>
                    <a:pt x="2616" y="0"/>
                    <a:pt x="16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4" name="Google Shape;8014;p57"/>
          <p:cNvGrpSpPr/>
          <p:nvPr/>
        </p:nvGrpSpPr>
        <p:grpSpPr>
          <a:xfrm>
            <a:off x="10084861" y="2661436"/>
            <a:ext cx="356519" cy="405585"/>
            <a:chOff x="-919700" y="2420750"/>
            <a:chExt cx="257575" cy="293025"/>
          </a:xfrm>
        </p:grpSpPr>
        <p:sp>
          <p:nvSpPr>
            <p:cNvPr id="8015" name="Google Shape;8015;p57"/>
            <p:cNvSpPr/>
            <p:nvPr/>
          </p:nvSpPr>
          <p:spPr>
            <a:xfrm>
              <a:off x="-884250" y="2490850"/>
              <a:ext cx="84300" cy="51225"/>
            </a:xfrm>
            <a:custGeom>
              <a:avLst/>
              <a:gdLst/>
              <a:ahLst/>
              <a:cxnLst/>
              <a:rect l="l" t="t" r="r" b="b"/>
              <a:pathLst>
                <a:path w="3372" h="2049" extrusionOk="0">
                  <a:moveTo>
                    <a:pt x="977" y="631"/>
                  </a:moveTo>
                  <a:cubicBezTo>
                    <a:pt x="1166" y="631"/>
                    <a:pt x="1324" y="788"/>
                    <a:pt x="1324" y="977"/>
                  </a:cubicBezTo>
                  <a:cubicBezTo>
                    <a:pt x="1324" y="1198"/>
                    <a:pt x="1166" y="1355"/>
                    <a:pt x="977" y="1355"/>
                  </a:cubicBezTo>
                  <a:cubicBezTo>
                    <a:pt x="788" y="1355"/>
                    <a:pt x="631" y="1198"/>
                    <a:pt x="631" y="977"/>
                  </a:cubicBezTo>
                  <a:cubicBezTo>
                    <a:pt x="631" y="788"/>
                    <a:pt x="788" y="631"/>
                    <a:pt x="977" y="631"/>
                  </a:cubicBezTo>
                  <a:close/>
                  <a:moveTo>
                    <a:pt x="2363" y="631"/>
                  </a:moveTo>
                  <a:cubicBezTo>
                    <a:pt x="2552" y="631"/>
                    <a:pt x="2710" y="788"/>
                    <a:pt x="2710" y="977"/>
                  </a:cubicBezTo>
                  <a:cubicBezTo>
                    <a:pt x="2710" y="1198"/>
                    <a:pt x="2552" y="1355"/>
                    <a:pt x="2363" y="1355"/>
                  </a:cubicBezTo>
                  <a:cubicBezTo>
                    <a:pt x="2174" y="1355"/>
                    <a:pt x="2017" y="1198"/>
                    <a:pt x="2017" y="977"/>
                  </a:cubicBezTo>
                  <a:cubicBezTo>
                    <a:pt x="2017" y="788"/>
                    <a:pt x="2174" y="631"/>
                    <a:pt x="2363" y="631"/>
                  </a:cubicBezTo>
                  <a:close/>
                  <a:moveTo>
                    <a:pt x="1009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09" y="2048"/>
                  </a:cubicBezTo>
                  <a:cubicBezTo>
                    <a:pt x="1292" y="2048"/>
                    <a:pt x="1544" y="1922"/>
                    <a:pt x="1702" y="1765"/>
                  </a:cubicBezTo>
                  <a:cubicBezTo>
                    <a:pt x="1891" y="1922"/>
                    <a:pt x="2111" y="2048"/>
                    <a:pt x="2363" y="2048"/>
                  </a:cubicBezTo>
                  <a:cubicBezTo>
                    <a:pt x="2899" y="2048"/>
                    <a:pt x="3371" y="1576"/>
                    <a:pt x="3371" y="1040"/>
                  </a:cubicBezTo>
                  <a:cubicBezTo>
                    <a:pt x="3371" y="442"/>
                    <a:pt x="2899" y="1"/>
                    <a:pt x="2363" y="1"/>
                  </a:cubicBezTo>
                  <a:cubicBezTo>
                    <a:pt x="2080" y="1"/>
                    <a:pt x="1859" y="127"/>
                    <a:pt x="1702" y="284"/>
                  </a:cubicBezTo>
                  <a:cubicBezTo>
                    <a:pt x="1481" y="127"/>
                    <a:pt x="1261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6" name="Google Shape;8016;p57"/>
            <p:cNvSpPr/>
            <p:nvPr/>
          </p:nvSpPr>
          <p:spPr>
            <a:xfrm>
              <a:off x="-919700" y="2420750"/>
              <a:ext cx="257575" cy="293025"/>
            </a:xfrm>
            <a:custGeom>
              <a:avLst/>
              <a:gdLst/>
              <a:ahLst/>
              <a:cxnLst/>
              <a:rect l="l" t="t" r="r" b="b"/>
              <a:pathLst>
                <a:path w="10303" h="11721" extrusionOk="0">
                  <a:moveTo>
                    <a:pt x="7152" y="694"/>
                  </a:moveTo>
                  <a:cubicBezTo>
                    <a:pt x="7373" y="694"/>
                    <a:pt x="7530" y="851"/>
                    <a:pt x="7530" y="1040"/>
                  </a:cubicBezTo>
                  <a:lnTo>
                    <a:pt x="7530" y="1418"/>
                  </a:lnTo>
                  <a:lnTo>
                    <a:pt x="662" y="1418"/>
                  </a:lnTo>
                  <a:lnTo>
                    <a:pt x="662" y="1040"/>
                  </a:lnTo>
                  <a:cubicBezTo>
                    <a:pt x="694" y="851"/>
                    <a:pt x="851" y="694"/>
                    <a:pt x="1009" y="694"/>
                  </a:cubicBezTo>
                  <a:close/>
                  <a:moveTo>
                    <a:pt x="7562" y="2111"/>
                  </a:moveTo>
                  <a:lnTo>
                    <a:pt x="7562" y="3403"/>
                  </a:lnTo>
                  <a:lnTo>
                    <a:pt x="7247" y="3088"/>
                  </a:lnTo>
                  <a:cubicBezTo>
                    <a:pt x="7042" y="2883"/>
                    <a:pt x="6784" y="2792"/>
                    <a:pt x="6528" y="2792"/>
                  </a:cubicBezTo>
                  <a:cubicBezTo>
                    <a:pt x="5999" y="2792"/>
                    <a:pt x="5483" y="3186"/>
                    <a:pt x="5483" y="3781"/>
                  </a:cubicBezTo>
                  <a:cubicBezTo>
                    <a:pt x="5483" y="4065"/>
                    <a:pt x="5577" y="4348"/>
                    <a:pt x="5798" y="4506"/>
                  </a:cubicBezTo>
                  <a:lnTo>
                    <a:pt x="6774" y="5482"/>
                  </a:lnTo>
                  <a:lnTo>
                    <a:pt x="1009" y="5482"/>
                  </a:lnTo>
                  <a:cubicBezTo>
                    <a:pt x="995" y="5485"/>
                    <a:pt x="982" y="5486"/>
                    <a:pt x="968" y="5486"/>
                  </a:cubicBezTo>
                  <a:cubicBezTo>
                    <a:pt x="825" y="5486"/>
                    <a:pt x="694" y="5340"/>
                    <a:pt x="694" y="5167"/>
                  </a:cubicBezTo>
                  <a:lnTo>
                    <a:pt x="694" y="2111"/>
                  </a:lnTo>
                  <a:close/>
                  <a:moveTo>
                    <a:pt x="8160" y="2584"/>
                  </a:moveTo>
                  <a:lnTo>
                    <a:pt x="9200" y="3624"/>
                  </a:lnTo>
                  <a:cubicBezTo>
                    <a:pt x="9421" y="3844"/>
                    <a:pt x="9515" y="4065"/>
                    <a:pt x="9515" y="4348"/>
                  </a:cubicBezTo>
                  <a:lnTo>
                    <a:pt x="9515" y="6900"/>
                  </a:lnTo>
                  <a:cubicBezTo>
                    <a:pt x="9515" y="7373"/>
                    <a:pt x="9358" y="7845"/>
                    <a:pt x="9043" y="8192"/>
                  </a:cubicBezTo>
                  <a:lnTo>
                    <a:pt x="5955" y="8192"/>
                  </a:lnTo>
                  <a:cubicBezTo>
                    <a:pt x="5640" y="7845"/>
                    <a:pt x="5483" y="7373"/>
                    <a:pt x="5483" y="6900"/>
                  </a:cubicBezTo>
                  <a:lnTo>
                    <a:pt x="5483" y="6144"/>
                  </a:lnTo>
                  <a:lnTo>
                    <a:pt x="6837" y="6144"/>
                  </a:lnTo>
                  <a:lnTo>
                    <a:pt x="6837" y="6207"/>
                  </a:lnTo>
                  <a:cubicBezTo>
                    <a:pt x="6837" y="6585"/>
                    <a:pt x="6900" y="6932"/>
                    <a:pt x="7089" y="7373"/>
                  </a:cubicBezTo>
                  <a:cubicBezTo>
                    <a:pt x="7135" y="7487"/>
                    <a:pt x="7263" y="7568"/>
                    <a:pt x="7403" y="7568"/>
                  </a:cubicBezTo>
                  <a:cubicBezTo>
                    <a:pt x="7455" y="7568"/>
                    <a:pt x="7510" y="7556"/>
                    <a:pt x="7562" y="7530"/>
                  </a:cubicBezTo>
                  <a:cubicBezTo>
                    <a:pt x="7719" y="7467"/>
                    <a:pt x="7782" y="7247"/>
                    <a:pt x="7719" y="7058"/>
                  </a:cubicBezTo>
                  <a:cubicBezTo>
                    <a:pt x="7593" y="6774"/>
                    <a:pt x="7530" y="6522"/>
                    <a:pt x="7530" y="6239"/>
                  </a:cubicBezTo>
                  <a:lnTo>
                    <a:pt x="7530" y="5451"/>
                  </a:lnTo>
                  <a:cubicBezTo>
                    <a:pt x="7530" y="5356"/>
                    <a:pt x="7467" y="5262"/>
                    <a:pt x="7404" y="5199"/>
                  </a:cubicBezTo>
                  <a:lnTo>
                    <a:pt x="6207" y="4033"/>
                  </a:lnTo>
                  <a:cubicBezTo>
                    <a:pt x="6018" y="3844"/>
                    <a:pt x="6144" y="3435"/>
                    <a:pt x="6459" y="3435"/>
                  </a:cubicBezTo>
                  <a:cubicBezTo>
                    <a:pt x="6522" y="3435"/>
                    <a:pt x="6648" y="3466"/>
                    <a:pt x="6680" y="3561"/>
                  </a:cubicBezTo>
                  <a:lnTo>
                    <a:pt x="8255" y="5136"/>
                  </a:lnTo>
                  <a:cubicBezTo>
                    <a:pt x="8318" y="5199"/>
                    <a:pt x="8413" y="5230"/>
                    <a:pt x="8503" y="5230"/>
                  </a:cubicBezTo>
                  <a:cubicBezTo>
                    <a:pt x="8594" y="5230"/>
                    <a:pt x="8680" y="5199"/>
                    <a:pt x="8728" y="5136"/>
                  </a:cubicBezTo>
                  <a:cubicBezTo>
                    <a:pt x="8854" y="5010"/>
                    <a:pt x="8854" y="4789"/>
                    <a:pt x="8728" y="4663"/>
                  </a:cubicBezTo>
                  <a:lnTo>
                    <a:pt x="8160" y="4065"/>
                  </a:lnTo>
                  <a:lnTo>
                    <a:pt x="8160" y="2584"/>
                  </a:lnTo>
                  <a:close/>
                  <a:moveTo>
                    <a:pt x="9295" y="8948"/>
                  </a:moveTo>
                  <a:cubicBezTo>
                    <a:pt x="9484" y="8948"/>
                    <a:pt x="9641" y="9105"/>
                    <a:pt x="9641" y="9295"/>
                  </a:cubicBezTo>
                  <a:lnTo>
                    <a:pt x="9641" y="10996"/>
                  </a:lnTo>
                  <a:lnTo>
                    <a:pt x="5514" y="10996"/>
                  </a:lnTo>
                  <a:lnTo>
                    <a:pt x="5514" y="9295"/>
                  </a:lnTo>
                  <a:cubicBezTo>
                    <a:pt x="5514" y="9105"/>
                    <a:pt x="5672" y="8948"/>
                    <a:pt x="5861" y="8948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5167"/>
                  </a:lnTo>
                  <a:cubicBezTo>
                    <a:pt x="1" y="5734"/>
                    <a:pt x="473" y="6207"/>
                    <a:pt x="1009" y="6207"/>
                  </a:cubicBezTo>
                  <a:lnTo>
                    <a:pt x="4789" y="6207"/>
                  </a:lnTo>
                  <a:lnTo>
                    <a:pt x="4789" y="6932"/>
                  </a:lnTo>
                  <a:cubicBezTo>
                    <a:pt x="4789" y="7499"/>
                    <a:pt x="4947" y="8003"/>
                    <a:pt x="5231" y="8444"/>
                  </a:cubicBezTo>
                  <a:cubicBezTo>
                    <a:pt x="4947" y="8633"/>
                    <a:pt x="4789" y="8948"/>
                    <a:pt x="4789" y="9295"/>
                  </a:cubicBezTo>
                  <a:lnTo>
                    <a:pt x="4789" y="11342"/>
                  </a:lnTo>
                  <a:cubicBezTo>
                    <a:pt x="4789" y="11563"/>
                    <a:pt x="4947" y="11720"/>
                    <a:pt x="5168" y="11720"/>
                  </a:cubicBezTo>
                  <a:lnTo>
                    <a:pt x="9956" y="11720"/>
                  </a:lnTo>
                  <a:cubicBezTo>
                    <a:pt x="10145" y="11720"/>
                    <a:pt x="10303" y="11563"/>
                    <a:pt x="10303" y="11342"/>
                  </a:cubicBezTo>
                  <a:lnTo>
                    <a:pt x="10303" y="9295"/>
                  </a:lnTo>
                  <a:cubicBezTo>
                    <a:pt x="10303" y="8948"/>
                    <a:pt x="10114" y="8633"/>
                    <a:pt x="9893" y="8444"/>
                  </a:cubicBezTo>
                  <a:cubicBezTo>
                    <a:pt x="10177" y="8003"/>
                    <a:pt x="10303" y="7499"/>
                    <a:pt x="10303" y="6932"/>
                  </a:cubicBezTo>
                  <a:lnTo>
                    <a:pt x="10303" y="4380"/>
                  </a:lnTo>
                  <a:lnTo>
                    <a:pt x="10271" y="4380"/>
                  </a:lnTo>
                  <a:cubicBezTo>
                    <a:pt x="10271" y="3907"/>
                    <a:pt x="10082" y="3466"/>
                    <a:pt x="9767" y="3151"/>
                  </a:cubicBezTo>
                  <a:lnTo>
                    <a:pt x="8224" y="1639"/>
                  </a:lnTo>
                  <a:lnTo>
                    <a:pt x="8224" y="1040"/>
                  </a:lnTo>
                  <a:cubicBezTo>
                    <a:pt x="8224" y="473"/>
                    <a:pt x="7751" y="1"/>
                    <a:pt x="721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17" name="Google Shape;8017;p57"/>
            <p:cNvSpPr/>
            <p:nvPr/>
          </p:nvSpPr>
          <p:spPr>
            <a:xfrm>
              <a:off x="-766100" y="2660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725" y="568"/>
                    <a:pt x="725" y="379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18" name="Google Shape;8018;p57"/>
          <p:cNvGrpSpPr/>
          <p:nvPr/>
        </p:nvGrpSpPr>
        <p:grpSpPr>
          <a:xfrm>
            <a:off x="1723810" y="4358827"/>
            <a:ext cx="425205" cy="403371"/>
            <a:chOff x="-6696925" y="3272575"/>
            <a:chExt cx="307200" cy="291425"/>
          </a:xfrm>
        </p:grpSpPr>
        <p:sp>
          <p:nvSpPr>
            <p:cNvPr id="8019" name="Google Shape;8019;p57"/>
            <p:cNvSpPr/>
            <p:nvPr/>
          </p:nvSpPr>
          <p:spPr>
            <a:xfrm>
              <a:off x="-6696925" y="3371400"/>
              <a:ext cx="220575" cy="192600"/>
            </a:xfrm>
            <a:custGeom>
              <a:avLst/>
              <a:gdLst/>
              <a:ahLst/>
              <a:cxnLst/>
              <a:rect l="l" t="t" r="r" b="b"/>
              <a:pathLst>
                <a:path w="8823" h="7704" extrusionOk="0">
                  <a:moveTo>
                    <a:pt x="7531" y="1"/>
                  </a:moveTo>
                  <a:lnTo>
                    <a:pt x="6333" y="1167"/>
                  </a:lnTo>
                  <a:cubicBezTo>
                    <a:pt x="6207" y="1293"/>
                    <a:pt x="6207" y="1513"/>
                    <a:pt x="6333" y="1639"/>
                  </a:cubicBezTo>
                  <a:cubicBezTo>
                    <a:pt x="6743" y="2017"/>
                    <a:pt x="6743" y="2710"/>
                    <a:pt x="6333" y="3088"/>
                  </a:cubicBezTo>
                  <a:lnTo>
                    <a:pt x="4096" y="5325"/>
                  </a:lnTo>
                  <a:cubicBezTo>
                    <a:pt x="3892" y="5530"/>
                    <a:pt x="3624" y="5632"/>
                    <a:pt x="3360" y="5632"/>
                  </a:cubicBezTo>
                  <a:cubicBezTo>
                    <a:pt x="3096" y="5632"/>
                    <a:pt x="2836" y="5530"/>
                    <a:pt x="2647" y="5325"/>
                  </a:cubicBezTo>
                  <a:cubicBezTo>
                    <a:pt x="2238" y="4947"/>
                    <a:pt x="2238" y="4286"/>
                    <a:pt x="2647" y="3876"/>
                  </a:cubicBezTo>
                  <a:lnTo>
                    <a:pt x="3309" y="3214"/>
                  </a:lnTo>
                  <a:cubicBezTo>
                    <a:pt x="2994" y="2679"/>
                    <a:pt x="2836" y="2017"/>
                    <a:pt x="2836" y="1387"/>
                  </a:cubicBezTo>
                  <a:cubicBezTo>
                    <a:pt x="2836" y="1167"/>
                    <a:pt x="2868" y="978"/>
                    <a:pt x="2899" y="726"/>
                  </a:cubicBezTo>
                  <a:lnTo>
                    <a:pt x="2899" y="726"/>
                  </a:lnTo>
                  <a:lnTo>
                    <a:pt x="1230" y="2427"/>
                  </a:lnTo>
                  <a:cubicBezTo>
                    <a:pt x="1" y="3592"/>
                    <a:pt x="1" y="5577"/>
                    <a:pt x="1230" y="6806"/>
                  </a:cubicBezTo>
                  <a:cubicBezTo>
                    <a:pt x="1820" y="7396"/>
                    <a:pt x="2621" y="7704"/>
                    <a:pt x="3423" y="7704"/>
                  </a:cubicBezTo>
                  <a:cubicBezTo>
                    <a:pt x="4204" y="7704"/>
                    <a:pt x="4986" y="7412"/>
                    <a:pt x="5577" y="6806"/>
                  </a:cubicBezTo>
                  <a:cubicBezTo>
                    <a:pt x="7531" y="4884"/>
                    <a:pt x="8003" y="4506"/>
                    <a:pt x="8350" y="3813"/>
                  </a:cubicBezTo>
                  <a:cubicBezTo>
                    <a:pt x="8822" y="2994"/>
                    <a:pt x="8822" y="1986"/>
                    <a:pt x="8381" y="1104"/>
                  </a:cubicBezTo>
                  <a:cubicBezTo>
                    <a:pt x="8161" y="568"/>
                    <a:pt x="7877" y="253"/>
                    <a:pt x="75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0" name="Google Shape;8020;p57"/>
            <p:cNvSpPr/>
            <p:nvPr/>
          </p:nvSpPr>
          <p:spPr>
            <a:xfrm>
              <a:off x="-6621300" y="3272575"/>
              <a:ext cx="231575" cy="194950"/>
            </a:xfrm>
            <a:custGeom>
              <a:avLst/>
              <a:gdLst/>
              <a:ahLst/>
              <a:cxnLst/>
              <a:rect l="l" t="t" r="r" b="b"/>
              <a:pathLst>
                <a:path w="9263" h="7798" extrusionOk="0">
                  <a:moveTo>
                    <a:pt x="5868" y="0"/>
                  </a:moveTo>
                  <a:cubicBezTo>
                    <a:pt x="5073" y="0"/>
                    <a:pt x="4269" y="299"/>
                    <a:pt x="3655" y="898"/>
                  </a:cubicBezTo>
                  <a:lnTo>
                    <a:pt x="1387" y="3229"/>
                  </a:lnTo>
                  <a:cubicBezTo>
                    <a:pt x="0" y="4615"/>
                    <a:pt x="315" y="6852"/>
                    <a:pt x="1670" y="7797"/>
                  </a:cubicBezTo>
                  <a:lnTo>
                    <a:pt x="2836" y="6632"/>
                  </a:lnTo>
                  <a:cubicBezTo>
                    <a:pt x="2962" y="6506"/>
                    <a:pt x="2962" y="6317"/>
                    <a:pt x="2836" y="6159"/>
                  </a:cubicBezTo>
                  <a:cubicBezTo>
                    <a:pt x="2552" y="5907"/>
                    <a:pt x="2489" y="5466"/>
                    <a:pt x="2552" y="5372"/>
                  </a:cubicBezTo>
                  <a:cubicBezTo>
                    <a:pt x="2552" y="4742"/>
                    <a:pt x="3214" y="4332"/>
                    <a:pt x="5167" y="2379"/>
                  </a:cubicBezTo>
                  <a:cubicBezTo>
                    <a:pt x="5384" y="2162"/>
                    <a:pt x="5630" y="2071"/>
                    <a:pt x="5869" y="2071"/>
                  </a:cubicBezTo>
                  <a:cubicBezTo>
                    <a:pt x="6673" y="2071"/>
                    <a:pt x="7393" y="3099"/>
                    <a:pt x="6616" y="3828"/>
                  </a:cubicBezTo>
                  <a:lnTo>
                    <a:pt x="5923" y="4521"/>
                  </a:lnTo>
                  <a:cubicBezTo>
                    <a:pt x="6364" y="5372"/>
                    <a:pt x="6522" y="6159"/>
                    <a:pt x="6364" y="7010"/>
                  </a:cubicBezTo>
                  <a:lnTo>
                    <a:pt x="8097" y="5277"/>
                  </a:lnTo>
                  <a:cubicBezTo>
                    <a:pt x="9263" y="4048"/>
                    <a:pt x="9263" y="2127"/>
                    <a:pt x="8034" y="898"/>
                  </a:cubicBezTo>
                  <a:cubicBezTo>
                    <a:pt x="7451" y="299"/>
                    <a:pt x="6664" y="0"/>
                    <a:pt x="586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1" name="Google Shape;8021;p57"/>
          <p:cNvGrpSpPr/>
          <p:nvPr/>
        </p:nvGrpSpPr>
        <p:grpSpPr>
          <a:xfrm>
            <a:off x="1723792" y="4854261"/>
            <a:ext cx="425240" cy="404479"/>
            <a:chOff x="-6690625" y="3631325"/>
            <a:chExt cx="307225" cy="292225"/>
          </a:xfrm>
        </p:grpSpPr>
        <p:sp>
          <p:nvSpPr>
            <p:cNvPr id="8022" name="Google Shape;8022;p57"/>
            <p:cNvSpPr/>
            <p:nvPr/>
          </p:nvSpPr>
          <p:spPr>
            <a:xfrm>
              <a:off x="-6690625" y="3631325"/>
              <a:ext cx="222925" cy="292225"/>
            </a:xfrm>
            <a:custGeom>
              <a:avLst/>
              <a:gdLst/>
              <a:ahLst/>
              <a:cxnLst/>
              <a:rect l="l" t="t" r="r" b="b"/>
              <a:pathLst>
                <a:path w="8917" h="11689" extrusionOk="0">
                  <a:moveTo>
                    <a:pt x="5861" y="2773"/>
                  </a:moveTo>
                  <a:cubicBezTo>
                    <a:pt x="6270" y="2773"/>
                    <a:pt x="6333" y="3435"/>
                    <a:pt x="5861" y="3435"/>
                  </a:cubicBezTo>
                  <a:lnTo>
                    <a:pt x="3813" y="3435"/>
                  </a:lnTo>
                  <a:cubicBezTo>
                    <a:pt x="3372" y="3435"/>
                    <a:pt x="3340" y="2773"/>
                    <a:pt x="3813" y="2773"/>
                  </a:cubicBezTo>
                  <a:close/>
                  <a:moveTo>
                    <a:pt x="2742" y="0"/>
                  </a:move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lnTo>
                    <a:pt x="1" y="2741"/>
                  </a:lnTo>
                  <a:lnTo>
                    <a:pt x="1" y="10649"/>
                  </a:lnTo>
                  <a:cubicBezTo>
                    <a:pt x="1" y="11216"/>
                    <a:pt x="473" y="11689"/>
                    <a:pt x="1009" y="11689"/>
                  </a:cubicBezTo>
                  <a:lnTo>
                    <a:pt x="7909" y="11689"/>
                  </a:lnTo>
                  <a:cubicBezTo>
                    <a:pt x="8444" y="11689"/>
                    <a:pt x="8917" y="11248"/>
                    <a:pt x="8917" y="10649"/>
                  </a:cubicBezTo>
                  <a:lnTo>
                    <a:pt x="8917" y="7751"/>
                  </a:lnTo>
                  <a:lnTo>
                    <a:pt x="6491" y="10177"/>
                  </a:lnTo>
                  <a:cubicBezTo>
                    <a:pt x="6491" y="10271"/>
                    <a:pt x="6428" y="10303"/>
                    <a:pt x="6365" y="10303"/>
                  </a:cubicBezTo>
                  <a:lnTo>
                    <a:pt x="4317" y="10901"/>
                  </a:lnTo>
                  <a:cubicBezTo>
                    <a:pt x="4198" y="10938"/>
                    <a:pt x="4080" y="10955"/>
                    <a:pt x="3967" y="10955"/>
                  </a:cubicBezTo>
                  <a:cubicBezTo>
                    <a:pt x="3209" y="10955"/>
                    <a:pt x="2625" y="10192"/>
                    <a:pt x="2899" y="9452"/>
                  </a:cubicBezTo>
                  <a:lnTo>
                    <a:pt x="3057" y="8979"/>
                  </a:lnTo>
                  <a:lnTo>
                    <a:pt x="1765" y="8979"/>
                  </a:lnTo>
                  <a:cubicBezTo>
                    <a:pt x="1324" y="8979"/>
                    <a:pt x="1293" y="8255"/>
                    <a:pt x="1765" y="8255"/>
                  </a:cubicBezTo>
                  <a:lnTo>
                    <a:pt x="3277" y="8255"/>
                  </a:lnTo>
                  <a:lnTo>
                    <a:pt x="3529" y="7593"/>
                  </a:lnTo>
                  <a:lnTo>
                    <a:pt x="1797" y="7593"/>
                  </a:lnTo>
                  <a:cubicBezTo>
                    <a:pt x="1356" y="7593"/>
                    <a:pt x="1324" y="6869"/>
                    <a:pt x="1797" y="6869"/>
                  </a:cubicBezTo>
                  <a:lnTo>
                    <a:pt x="4034" y="6869"/>
                  </a:lnTo>
                  <a:lnTo>
                    <a:pt x="4695" y="6207"/>
                  </a:lnTo>
                  <a:lnTo>
                    <a:pt x="1765" y="6207"/>
                  </a:lnTo>
                  <a:cubicBezTo>
                    <a:pt x="1324" y="6207"/>
                    <a:pt x="1293" y="5514"/>
                    <a:pt x="1765" y="5514"/>
                  </a:cubicBezTo>
                  <a:lnTo>
                    <a:pt x="5388" y="5514"/>
                  </a:lnTo>
                  <a:lnTo>
                    <a:pt x="6050" y="4821"/>
                  </a:lnTo>
                  <a:lnTo>
                    <a:pt x="1734" y="4821"/>
                  </a:lnTo>
                  <a:cubicBezTo>
                    <a:pt x="1293" y="4821"/>
                    <a:pt x="1261" y="4128"/>
                    <a:pt x="1734" y="4128"/>
                  </a:cubicBezTo>
                  <a:lnTo>
                    <a:pt x="6711" y="4128"/>
                  </a:lnTo>
                  <a:cubicBezTo>
                    <a:pt x="6963" y="3876"/>
                    <a:pt x="8696" y="2080"/>
                    <a:pt x="8917" y="1891"/>
                  </a:cubicBezTo>
                  <a:lnTo>
                    <a:pt x="8917" y="1009"/>
                  </a:lnTo>
                  <a:cubicBezTo>
                    <a:pt x="8917" y="473"/>
                    <a:pt x="8507" y="0"/>
                    <a:pt x="79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3" name="Google Shape;8023;p57"/>
            <p:cNvSpPr/>
            <p:nvPr/>
          </p:nvSpPr>
          <p:spPr>
            <a:xfrm>
              <a:off x="-6604350" y="3832175"/>
              <a:ext cx="58675" cy="56550"/>
            </a:xfrm>
            <a:custGeom>
              <a:avLst/>
              <a:gdLst/>
              <a:ahLst/>
              <a:cxnLst/>
              <a:rect l="l" t="t" r="r" b="b"/>
              <a:pathLst>
                <a:path w="2347" h="2262" extrusionOk="0">
                  <a:moveTo>
                    <a:pt x="614" y="0"/>
                  </a:moveTo>
                  <a:lnTo>
                    <a:pt x="110" y="1607"/>
                  </a:lnTo>
                  <a:cubicBezTo>
                    <a:pt x="1" y="1934"/>
                    <a:pt x="222" y="2262"/>
                    <a:pt x="550" y="2262"/>
                  </a:cubicBezTo>
                  <a:cubicBezTo>
                    <a:pt x="600" y="2262"/>
                    <a:pt x="654" y="2254"/>
                    <a:pt x="709" y="2237"/>
                  </a:cubicBezTo>
                  <a:lnTo>
                    <a:pt x="2347" y="1701"/>
                  </a:lnTo>
                  <a:lnTo>
                    <a:pt x="61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4" name="Google Shape;8024;p57"/>
            <p:cNvSpPr/>
            <p:nvPr/>
          </p:nvSpPr>
          <p:spPr>
            <a:xfrm>
              <a:off x="-6470875" y="3684775"/>
              <a:ext cx="87475" cy="71800"/>
            </a:xfrm>
            <a:custGeom>
              <a:avLst/>
              <a:gdLst/>
              <a:ahLst/>
              <a:cxnLst/>
              <a:rect l="l" t="t" r="r" b="b"/>
              <a:pathLst>
                <a:path w="3499" h="2872" extrusionOk="0">
                  <a:moveTo>
                    <a:pt x="1479" y="1"/>
                  </a:moveTo>
                  <a:cubicBezTo>
                    <a:pt x="1176" y="1"/>
                    <a:pt x="868" y="114"/>
                    <a:pt x="599" y="383"/>
                  </a:cubicBezTo>
                  <a:lnTo>
                    <a:pt x="1" y="950"/>
                  </a:lnTo>
                  <a:lnTo>
                    <a:pt x="1954" y="2872"/>
                  </a:lnTo>
                  <a:lnTo>
                    <a:pt x="2521" y="2305"/>
                  </a:lnTo>
                  <a:cubicBezTo>
                    <a:pt x="3498" y="1352"/>
                    <a:pt x="2524" y="1"/>
                    <a:pt x="14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5" name="Google Shape;8025;p57"/>
            <p:cNvSpPr/>
            <p:nvPr/>
          </p:nvSpPr>
          <p:spPr>
            <a:xfrm>
              <a:off x="-6578775" y="3721900"/>
              <a:ext cx="143375" cy="143375"/>
            </a:xfrm>
            <a:custGeom>
              <a:avLst/>
              <a:gdLst/>
              <a:ahLst/>
              <a:cxnLst/>
              <a:rect l="l" t="t" r="r" b="b"/>
              <a:pathLst>
                <a:path w="5735" h="5735" extrusionOk="0">
                  <a:moveTo>
                    <a:pt x="3813" y="1"/>
                  </a:moveTo>
                  <a:lnTo>
                    <a:pt x="1" y="3813"/>
                  </a:lnTo>
                  <a:lnTo>
                    <a:pt x="1922" y="5734"/>
                  </a:lnTo>
                  <a:lnTo>
                    <a:pt x="4474" y="3183"/>
                  </a:lnTo>
                  <a:lnTo>
                    <a:pt x="5734" y="1922"/>
                  </a:lnTo>
                  <a:lnTo>
                    <a:pt x="38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6" name="Google Shape;8026;p57"/>
            <p:cNvSpPr/>
            <p:nvPr/>
          </p:nvSpPr>
          <p:spPr>
            <a:xfrm>
              <a:off x="-6685100" y="3636850"/>
              <a:ext cx="47275" cy="46475"/>
            </a:xfrm>
            <a:custGeom>
              <a:avLst/>
              <a:gdLst/>
              <a:ahLst/>
              <a:cxnLst/>
              <a:rect l="l" t="t" r="r" b="b"/>
              <a:pathLst>
                <a:path w="1891" h="1859" extrusionOk="0">
                  <a:moveTo>
                    <a:pt x="1891" y="0"/>
                  </a:moveTo>
                  <a:lnTo>
                    <a:pt x="0" y="1859"/>
                  </a:lnTo>
                  <a:lnTo>
                    <a:pt x="1891" y="1859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27" name="Google Shape;8027;p57"/>
          <p:cNvGrpSpPr/>
          <p:nvPr/>
        </p:nvGrpSpPr>
        <p:grpSpPr>
          <a:xfrm>
            <a:off x="1745058" y="5385205"/>
            <a:ext cx="405585" cy="403129"/>
            <a:chOff x="-6689825" y="3992050"/>
            <a:chExt cx="293025" cy="291250"/>
          </a:xfrm>
        </p:grpSpPr>
        <p:sp>
          <p:nvSpPr>
            <p:cNvPr id="8028" name="Google Shape;8028;p57"/>
            <p:cNvSpPr/>
            <p:nvPr/>
          </p:nvSpPr>
          <p:spPr>
            <a:xfrm>
              <a:off x="-6547275" y="3992050"/>
              <a:ext cx="30750" cy="65400"/>
            </a:xfrm>
            <a:custGeom>
              <a:avLst/>
              <a:gdLst/>
              <a:ahLst/>
              <a:cxnLst/>
              <a:rect l="l" t="t" r="r" b="b"/>
              <a:pathLst>
                <a:path w="1230" h="2616" extrusionOk="0">
                  <a:moveTo>
                    <a:pt x="1229" y="1"/>
                  </a:moveTo>
                  <a:cubicBezTo>
                    <a:pt x="757" y="379"/>
                    <a:pt x="284" y="1355"/>
                    <a:pt x="1" y="2616"/>
                  </a:cubicBezTo>
                  <a:lnTo>
                    <a:pt x="1229" y="2616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29" name="Google Shape;8029;p57"/>
            <p:cNvSpPr/>
            <p:nvPr/>
          </p:nvSpPr>
          <p:spPr>
            <a:xfrm>
              <a:off x="-6547275" y="4143275"/>
              <a:ext cx="30750" cy="64600"/>
            </a:xfrm>
            <a:custGeom>
              <a:avLst/>
              <a:gdLst/>
              <a:ahLst/>
              <a:cxnLst/>
              <a:rect l="l" t="t" r="r" b="b"/>
              <a:pathLst>
                <a:path w="1230" h="2584" extrusionOk="0">
                  <a:moveTo>
                    <a:pt x="1" y="1"/>
                  </a:moveTo>
                  <a:cubicBezTo>
                    <a:pt x="284" y="1261"/>
                    <a:pt x="757" y="2237"/>
                    <a:pt x="1229" y="2584"/>
                  </a:cubicBez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0" name="Google Shape;8030;p57"/>
            <p:cNvSpPr/>
            <p:nvPr/>
          </p:nvSpPr>
          <p:spPr>
            <a:xfrm>
              <a:off x="-6551200" y="4073975"/>
              <a:ext cx="34675" cy="51200"/>
            </a:xfrm>
            <a:custGeom>
              <a:avLst/>
              <a:gdLst/>
              <a:ahLst/>
              <a:cxnLst/>
              <a:rect l="l" t="t" r="r" b="b"/>
              <a:pathLst>
                <a:path w="1387" h="2048" extrusionOk="0">
                  <a:moveTo>
                    <a:pt x="63" y="0"/>
                  </a:moveTo>
                  <a:cubicBezTo>
                    <a:pt x="0" y="725"/>
                    <a:pt x="0" y="1355"/>
                    <a:pt x="63" y="2048"/>
                  </a:cubicBezTo>
                  <a:lnTo>
                    <a:pt x="1386" y="2048"/>
                  </a:lnTo>
                  <a:lnTo>
                    <a:pt x="138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1" name="Google Shape;8031;p57"/>
            <p:cNvSpPr/>
            <p:nvPr/>
          </p:nvSpPr>
          <p:spPr>
            <a:xfrm>
              <a:off x="-6475600" y="3994425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1" y="0"/>
                  </a:moveTo>
                  <a:cubicBezTo>
                    <a:pt x="442" y="630"/>
                    <a:pt x="757" y="1512"/>
                    <a:pt x="946" y="2521"/>
                  </a:cubicBezTo>
                  <a:lnTo>
                    <a:pt x="2805" y="2521"/>
                  </a:lnTo>
                  <a:cubicBezTo>
                    <a:pt x="2301" y="1292"/>
                    <a:pt x="1261" y="347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2" name="Google Shape;8032;p57"/>
            <p:cNvSpPr/>
            <p:nvPr/>
          </p:nvSpPr>
          <p:spPr>
            <a:xfrm>
              <a:off x="-6449600" y="4073975"/>
              <a:ext cx="52800" cy="51200"/>
            </a:xfrm>
            <a:custGeom>
              <a:avLst/>
              <a:gdLst/>
              <a:ahLst/>
              <a:cxnLst/>
              <a:rect l="l" t="t" r="r" b="b"/>
              <a:pathLst>
                <a:path w="2112" h="2048" extrusionOk="0">
                  <a:moveTo>
                    <a:pt x="0" y="0"/>
                  </a:moveTo>
                  <a:cubicBezTo>
                    <a:pt x="63" y="725"/>
                    <a:pt x="63" y="1355"/>
                    <a:pt x="0" y="2048"/>
                  </a:cubicBezTo>
                  <a:lnTo>
                    <a:pt x="1954" y="2048"/>
                  </a:lnTo>
                  <a:cubicBezTo>
                    <a:pt x="2048" y="1733"/>
                    <a:pt x="2080" y="1386"/>
                    <a:pt x="2080" y="1040"/>
                  </a:cubicBezTo>
                  <a:cubicBezTo>
                    <a:pt x="2111" y="662"/>
                    <a:pt x="2048" y="347"/>
                    <a:pt x="19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3" name="Google Shape;8033;p57"/>
            <p:cNvSpPr/>
            <p:nvPr/>
          </p:nvSpPr>
          <p:spPr>
            <a:xfrm>
              <a:off x="-6500000" y="3992050"/>
              <a:ext cx="30725" cy="65400"/>
            </a:xfrm>
            <a:custGeom>
              <a:avLst/>
              <a:gdLst/>
              <a:ahLst/>
              <a:cxnLst/>
              <a:rect l="l" t="t" r="r" b="b"/>
              <a:pathLst>
                <a:path w="1229" h="2616" extrusionOk="0">
                  <a:moveTo>
                    <a:pt x="0" y="1"/>
                  </a:moveTo>
                  <a:lnTo>
                    <a:pt x="0" y="2616"/>
                  </a:lnTo>
                  <a:lnTo>
                    <a:pt x="1229" y="2616"/>
                  </a:lnTo>
                  <a:cubicBezTo>
                    <a:pt x="977" y="1355"/>
                    <a:pt x="473" y="379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4" name="Google Shape;8034;p57"/>
            <p:cNvSpPr/>
            <p:nvPr/>
          </p:nvSpPr>
          <p:spPr>
            <a:xfrm>
              <a:off x="-6500000" y="4143275"/>
              <a:ext cx="30725" cy="64600"/>
            </a:xfrm>
            <a:custGeom>
              <a:avLst/>
              <a:gdLst/>
              <a:ahLst/>
              <a:cxnLst/>
              <a:rect l="l" t="t" r="r" b="b"/>
              <a:pathLst>
                <a:path w="1229" h="2584" extrusionOk="0">
                  <a:moveTo>
                    <a:pt x="0" y="1"/>
                  </a:moveTo>
                  <a:lnTo>
                    <a:pt x="0" y="2584"/>
                  </a:lnTo>
                  <a:cubicBezTo>
                    <a:pt x="473" y="2237"/>
                    <a:pt x="945" y="1261"/>
                    <a:pt x="12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5" name="Google Shape;8035;p57"/>
            <p:cNvSpPr/>
            <p:nvPr/>
          </p:nvSpPr>
          <p:spPr>
            <a:xfrm>
              <a:off x="-6689825" y="4141700"/>
              <a:ext cx="149675" cy="141600"/>
            </a:xfrm>
            <a:custGeom>
              <a:avLst/>
              <a:gdLst/>
              <a:ahLst/>
              <a:cxnLst/>
              <a:rect l="l" t="t" r="r" b="b"/>
              <a:pathLst>
                <a:path w="5987" h="5664" extrusionOk="0">
                  <a:moveTo>
                    <a:pt x="3182" y="1"/>
                  </a:moveTo>
                  <a:cubicBezTo>
                    <a:pt x="3371" y="442"/>
                    <a:pt x="3623" y="851"/>
                    <a:pt x="3938" y="1198"/>
                  </a:cubicBezTo>
                  <a:lnTo>
                    <a:pt x="3088" y="2017"/>
                  </a:lnTo>
                  <a:cubicBezTo>
                    <a:pt x="2946" y="1946"/>
                    <a:pt x="2791" y="1911"/>
                    <a:pt x="2638" y="1911"/>
                  </a:cubicBezTo>
                  <a:cubicBezTo>
                    <a:pt x="2382" y="1911"/>
                    <a:pt x="2131" y="2009"/>
                    <a:pt x="1954" y="2206"/>
                  </a:cubicBezTo>
                  <a:lnTo>
                    <a:pt x="378" y="3907"/>
                  </a:lnTo>
                  <a:cubicBezTo>
                    <a:pt x="0" y="4317"/>
                    <a:pt x="0" y="4978"/>
                    <a:pt x="378" y="5356"/>
                  </a:cubicBezTo>
                  <a:cubicBezTo>
                    <a:pt x="583" y="5561"/>
                    <a:pt x="851" y="5664"/>
                    <a:pt x="1115" y="5664"/>
                  </a:cubicBezTo>
                  <a:cubicBezTo>
                    <a:pt x="1379" y="5664"/>
                    <a:pt x="1639" y="5561"/>
                    <a:pt x="1828" y="5356"/>
                  </a:cubicBezTo>
                  <a:lnTo>
                    <a:pt x="3403" y="3687"/>
                  </a:lnTo>
                  <a:cubicBezTo>
                    <a:pt x="3718" y="3372"/>
                    <a:pt x="3781" y="2899"/>
                    <a:pt x="3623" y="2521"/>
                  </a:cubicBezTo>
                  <a:lnTo>
                    <a:pt x="4443" y="1702"/>
                  </a:lnTo>
                  <a:cubicBezTo>
                    <a:pt x="4821" y="2111"/>
                    <a:pt x="5388" y="2426"/>
                    <a:pt x="5986" y="2584"/>
                  </a:cubicBezTo>
                  <a:cubicBezTo>
                    <a:pt x="5545" y="1954"/>
                    <a:pt x="5230" y="1040"/>
                    <a:pt x="504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6" name="Google Shape;8036;p57"/>
            <p:cNvSpPr/>
            <p:nvPr/>
          </p:nvSpPr>
          <p:spPr>
            <a:xfrm>
              <a:off x="-6475600" y="4141700"/>
              <a:ext cx="70125" cy="64600"/>
            </a:xfrm>
            <a:custGeom>
              <a:avLst/>
              <a:gdLst/>
              <a:ahLst/>
              <a:cxnLst/>
              <a:rect l="l" t="t" r="r" b="b"/>
              <a:pathLst>
                <a:path w="2805" h="2584" extrusionOk="0">
                  <a:moveTo>
                    <a:pt x="946" y="1"/>
                  </a:moveTo>
                  <a:cubicBezTo>
                    <a:pt x="757" y="1040"/>
                    <a:pt x="442" y="1954"/>
                    <a:pt x="1" y="2584"/>
                  </a:cubicBezTo>
                  <a:cubicBezTo>
                    <a:pt x="1261" y="2174"/>
                    <a:pt x="2301" y="1229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7" name="Google Shape;8037;p57"/>
            <p:cNvSpPr/>
            <p:nvPr/>
          </p:nvSpPr>
          <p:spPr>
            <a:xfrm>
              <a:off x="-6618950" y="4073975"/>
              <a:ext cx="52025" cy="51200"/>
            </a:xfrm>
            <a:custGeom>
              <a:avLst/>
              <a:gdLst/>
              <a:ahLst/>
              <a:cxnLst/>
              <a:rect l="l" t="t" r="r" b="b"/>
              <a:pathLst>
                <a:path w="2081" h="2048" extrusionOk="0">
                  <a:moveTo>
                    <a:pt x="95" y="0"/>
                  </a:moveTo>
                  <a:cubicBezTo>
                    <a:pt x="32" y="315"/>
                    <a:pt x="1" y="662"/>
                    <a:pt x="1" y="1040"/>
                  </a:cubicBezTo>
                  <a:cubicBezTo>
                    <a:pt x="1" y="1386"/>
                    <a:pt x="32" y="1733"/>
                    <a:pt x="95" y="2048"/>
                  </a:cubicBezTo>
                  <a:lnTo>
                    <a:pt x="2080" y="2048"/>
                  </a:lnTo>
                  <a:cubicBezTo>
                    <a:pt x="1986" y="1355"/>
                    <a:pt x="1986" y="725"/>
                    <a:pt x="208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8" name="Google Shape;8038;p57"/>
            <p:cNvSpPr/>
            <p:nvPr/>
          </p:nvSpPr>
          <p:spPr>
            <a:xfrm>
              <a:off x="-6610275" y="3992850"/>
              <a:ext cx="70125" cy="63025"/>
            </a:xfrm>
            <a:custGeom>
              <a:avLst/>
              <a:gdLst/>
              <a:ahLst/>
              <a:cxnLst/>
              <a:rect l="l" t="t" r="r" b="b"/>
              <a:pathLst>
                <a:path w="2805" h="2521" extrusionOk="0">
                  <a:moveTo>
                    <a:pt x="2804" y="0"/>
                  </a:moveTo>
                  <a:lnTo>
                    <a:pt x="2804" y="0"/>
                  </a:lnTo>
                  <a:cubicBezTo>
                    <a:pt x="1544" y="410"/>
                    <a:pt x="504" y="1355"/>
                    <a:pt x="0" y="2521"/>
                  </a:cubicBezTo>
                  <a:lnTo>
                    <a:pt x="1859" y="2521"/>
                  </a:lnTo>
                  <a:cubicBezTo>
                    <a:pt x="2017" y="1575"/>
                    <a:pt x="2363" y="693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39" name="Google Shape;8039;p57"/>
            <p:cNvSpPr/>
            <p:nvPr/>
          </p:nvSpPr>
          <p:spPr>
            <a:xfrm>
              <a:off x="-6500000" y="4073975"/>
              <a:ext cx="35450" cy="51200"/>
            </a:xfrm>
            <a:custGeom>
              <a:avLst/>
              <a:gdLst/>
              <a:ahLst/>
              <a:cxnLst/>
              <a:rect l="l" t="t" r="r" b="b"/>
              <a:pathLst>
                <a:path w="1418" h="2048" extrusionOk="0">
                  <a:moveTo>
                    <a:pt x="0" y="0"/>
                  </a:moveTo>
                  <a:lnTo>
                    <a:pt x="0" y="2048"/>
                  </a:lnTo>
                  <a:lnTo>
                    <a:pt x="1292" y="2048"/>
                  </a:lnTo>
                  <a:cubicBezTo>
                    <a:pt x="1418" y="1355"/>
                    <a:pt x="1418" y="725"/>
                    <a:pt x="12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040" name="Google Shape;8040;p57"/>
          <p:cNvSpPr/>
          <p:nvPr/>
        </p:nvSpPr>
        <p:spPr>
          <a:xfrm>
            <a:off x="4319216" y="4358771"/>
            <a:ext cx="417800" cy="402991"/>
          </a:xfrm>
          <a:custGeom>
            <a:avLst/>
            <a:gdLst/>
            <a:ahLst/>
            <a:cxnLst/>
            <a:rect l="l" t="t" r="r" b="b"/>
            <a:pathLst>
              <a:path w="12074" h="11646" extrusionOk="0">
                <a:moveTo>
                  <a:pt x="10001" y="2714"/>
                </a:moveTo>
                <a:cubicBezTo>
                  <a:pt x="10213" y="2714"/>
                  <a:pt x="10440" y="2904"/>
                  <a:pt x="10341" y="3182"/>
                </a:cubicBezTo>
                <a:lnTo>
                  <a:pt x="9332" y="5923"/>
                </a:lnTo>
                <a:cubicBezTo>
                  <a:pt x="9269" y="6065"/>
                  <a:pt x="9143" y="6136"/>
                  <a:pt x="9017" y="6136"/>
                </a:cubicBezTo>
                <a:cubicBezTo>
                  <a:pt x="8891" y="6136"/>
                  <a:pt x="8765" y="6065"/>
                  <a:pt x="8702" y="5923"/>
                </a:cubicBezTo>
                <a:lnTo>
                  <a:pt x="7978" y="4033"/>
                </a:lnTo>
                <a:lnTo>
                  <a:pt x="7285" y="5923"/>
                </a:lnTo>
                <a:cubicBezTo>
                  <a:pt x="7222" y="6065"/>
                  <a:pt x="7080" y="6136"/>
                  <a:pt x="6946" y="6136"/>
                </a:cubicBezTo>
                <a:cubicBezTo>
                  <a:pt x="6812" y="6136"/>
                  <a:pt x="6686" y="6065"/>
                  <a:pt x="6655" y="5923"/>
                </a:cubicBezTo>
                <a:lnTo>
                  <a:pt x="5615" y="3182"/>
                </a:lnTo>
                <a:cubicBezTo>
                  <a:pt x="5516" y="2904"/>
                  <a:pt x="5729" y="2714"/>
                  <a:pt x="5941" y="2714"/>
                </a:cubicBezTo>
                <a:cubicBezTo>
                  <a:pt x="6064" y="2714"/>
                  <a:pt x="6187" y="2779"/>
                  <a:pt x="6245" y="2930"/>
                </a:cubicBezTo>
                <a:lnTo>
                  <a:pt x="6970" y="4820"/>
                </a:lnTo>
                <a:lnTo>
                  <a:pt x="7663" y="2930"/>
                </a:lnTo>
                <a:cubicBezTo>
                  <a:pt x="7726" y="2804"/>
                  <a:pt x="7867" y="2741"/>
                  <a:pt x="8001" y="2741"/>
                </a:cubicBezTo>
                <a:cubicBezTo>
                  <a:pt x="8135" y="2741"/>
                  <a:pt x="8261" y="2804"/>
                  <a:pt x="8293" y="2930"/>
                </a:cubicBezTo>
                <a:lnTo>
                  <a:pt x="9017" y="4820"/>
                </a:lnTo>
                <a:lnTo>
                  <a:pt x="9711" y="2930"/>
                </a:lnTo>
                <a:cubicBezTo>
                  <a:pt x="9757" y="2779"/>
                  <a:pt x="9877" y="2714"/>
                  <a:pt x="10001" y="2714"/>
                </a:cubicBezTo>
                <a:close/>
                <a:moveTo>
                  <a:pt x="7946" y="0"/>
                </a:moveTo>
                <a:cubicBezTo>
                  <a:pt x="5678" y="0"/>
                  <a:pt x="3851" y="1827"/>
                  <a:pt x="3851" y="4096"/>
                </a:cubicBezTo>
                <a:cubicBezTo>
                  <a:pt x="3851" y="5104"/>
                  <a:pt x="4197" y="6018"/>
                  <a:pt x="4827" y="6711"/>
                </a:cubicBezTo>
                <a:lnTo>
                  <a:pt x="4134" y="7435"/>
                </a:lnTo>
                <a:cubicBezTo>
                  <a:pt x="3981" y="7364"/>
                  <a:pt x="3827" y="7329"/>
                  <a:pt x="3678" y="7329"/>
                </a:cubicBezTo>
                <a:cubicBezTo>
                  <a:pt x="3431" y="7329"/>
                  <a:pt x="3197" y="7427"/>
                  <a:pt x="3000" y="7624"/>
                </a:cubicBezTo>
                <a:lnTo>
                  <a:pt x="732" y="9861"/>
                </a:lnTo>
                <a:cubicBezTo>
                  <a:pt x="0" y="10593"/>
                  <a:pt x="722" y="11645"/>
                  <a:pt x="1524" y="11645"/>
                </a:cubicBezTo>
                <a:cubicBezTo>
                  <a:pt x="1758" y="11645"/>
                  <a:pt x="1999" y="11555"/>
                  <a:pt x="2212" y="11342"/>
                </a:cubicBezTo>
                <a:lnTo>
                  <a:pt x="4449" y="9074"/>
                </a:lnTo>
                <a:cubicBezTo>
                  <a:pt x="4764" y="8759"/>
                  <a:pt x="4796" y="8286"/>
                  <a:pt x="4638" y="7939"/>
                </a:cubicBezTo>
                <a:lnTo>
                  <a:pt x="5363" y="7246"/>
                </a:lnTo>
                <a:cubicBezTo>
                  <a:pt x="6056" y="7813"/>
                  <a:pt x="7001" y="8223"/>
                  <a:pt x="7978" y="8223"/>
                </a:cubicBezTo>
                <a:cubicBezTo>
                  <a:pt x="10278" y="8223"/>
                  <a:pt x="12073" y="6364"/>
                  <a:pt x="12073" y="4127"/>
                </a:cubicBezTo>
                <a:cubicBezTo>
                  <a:pt x="12073" y="1796"/>
                  <a:pt x="10246" y="0"/>
                  <a:pt x="794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041" name="Google Shape;8041;p57"/>
          <p:cNvGrpSpPr/>
          <p:nvPr/>
        </p:nvGrpSpPr>
        <p:grpSpPr>
          <a:xfrm>
            <a:off x="4324445" y="4854795"/>
            <a:ext cx="406659" cy="403405"/>
            <a:chOff x="-4837325" y="3612425"/>
            <a:chExt cx="293800" cy="291450"/>
          </a:xfrm>
        </p:grpSpPr>
        <p:sp>
          <p:nvSpPr>
            <p:cNvPr id="8042" name="Google Shape;8042;p57"/>
            <p:cNvSpPr/>
            <p:nvPr/>
          </p:nvSpPr>
          <p:spPr>
            <a:xfrm>
              <a:off x="-4836550" y="3612425"/>
              <a:ext cx="293025" cy="170925"/>
            </a:xfrm>
            <a:custGeom>
              <a:avLst/>
              <a:gdLst/>
              <a:ahLst/>
              <a:cxnLst/>
              <a:rect l="l" t="t" r="r" b="b"/>
              <a:pathLst>
                <a:path w="11721" h="6837" extrusionOk="0">
                  <a:moveTo>
                    <a:pt x="6837" y="2017"/>
                  </a:moveTo>
                  <a:lnTo>
                    <a:pt x="6837" y="2741"/>
                  </a:lnTo>
                  <a:lnTo>
                    <a:pt x="4789" y="2741"/>
                  </a:lnTo>
                  <a:lnTo>
                    <a:pt x="4789" y="2017"/>
                  </a:lnTo>
                  <a:close/>
                  <a:moveTo>
                    <a:pt x="4411" y="0"/>
                  </a:moveTo>
                  <a:cubicBezTo>
                    <a:pt x="3466" y="0"/>
                    <a:pt x="2741" y="725"/>
                    <a:pt x="2741" y="1702"/>
                  </a:cubicBezTo>
                  <a:lnTo>
                    <a:pt x="2741" y="2741"/>
                  </a:lnTo>
                  <a:lnTo>
                    <a:pt x="1166" y="2741"/>
                  </a:lnTo>
                  <a:cubicBezTo>
                    <a:pt x="536" y="2741"/>
                    <a:pt x="1" y="3277"/>
                    <a:pt x="1" y="3875"/>
                  </a:cubicBezTo>
                  <a:lnTo>
                    <a:pt x="1" y="4254"/>
                  </a:lnTo>
                  <a:cubicBezTo>
                    <a:pt x="1513" y="5860"/>
                    <a:pt x="3592" y="6837"/>
                    <a:pt x="5829" y="6837"/>
                  </a:cubicBezTo>
                  <a:cubicBezTo>
                    <a:pt x="8097" y="6837"/>
                    <a:pt x="10208" y="5892"/>
                    <a:pt x="11720" y="4254"/>
                  </a:cubicBezTo>
                  <a:lnTo>
                    <a:pt x="11720" y="3718"/>
                  </a:lnTo>
                  <a:cubicBezTo>
                    <a:pt x="11657" y="3214"/>
                    <a:pt x="11185" y="2741"/>
                    <a:pt x="10649" y="2741"/>
                  </a:cubicBezTo>
                  <a:lnTo>
                    <a:pt x="8885" y="2741"/>
                  </a:lnTo>
                  <a:lnTo>
                    <a:pt x="8885" y="1702"/>
                  </a:lnTo>
                  <a:cubicBezTo>
                    <a:pt x="8885" y="756"/>
                    <a:pt x="8129" y="0"/>
                    <a:pt x="718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3" name="Google Shape;8043;p57"/>
            <p:cNvSpPr/>
            <p:nvPr/>
          </p:nvSpPr>
          <p:spPr>
            <a:xfrm>
              <a:off x="-4837325" y="3743950"/>
              <a:ext cx="291425" cy="159925"/>
            </a:xfrm>
            <a:custGeom>
              <a:avLst/>
              <a:gdLst/>
              <a:ahLst/>
              <a:cxnLst/>
              <a:rect l="l" t="t" r="r" b="b"/>
              <a:pathLst>
                <a:path w="11657" h="6397" extrusionOk="0">
                  <a:moveTo>
                    <a:pt x="11657" y="1"/>
                  </a:moveTo>
                  <a:cubicBezTo>
                    <a:pt x="10523" y="1072"/>
                    <a:pt x="9073" y="1828"/>
                    <a:pt x="7530" y="2143"/>
                  </a:cubicBezTo>
                  <a:lnTo>
                    <a:pt x="7530" y="2647"/>
                  </a:lnTo>
                  <a:cubicBezTo>
                    <a:pt x="7530" y="3214"/>
                    <a:pt x="7057" y="3687"/>
                    <a:pt x="6490" y="3687"/>
                  </a:cubicBezTo>
                  <a:lnTo>
                    <a:pt x="5135" y="3687"/>
                  </a:lnTo>
                  <a:cubicBezTo>
                    <a:pt x="4568" y="3687"/>
                    <a:pt x="4096" y="3214"/>
                    <a:pt x="4096" y="2647"/>
                  </a:cubicBezTo>
                  <a:lnTo>
                    <a:pt x="4096" y="2143"/>
                  </a:lnTo>
                  <a:cubicBezTo>
                    <a:pt x="2552" y="1828"/>
                    <a:pt x="1134" y="1103"/>
                    <a:pt x="0" y="64"/>
                  </a:cubicBezTo>
                  <a:lnTo>
                    <a:pt x="0" y="4695"/>
                  </a:lnTo>
                  <a:cubicBezTo>
                    <a:pt x="0" y="5640"/>
                    <a:pt x="756" y="6396"/>
                    <a:pt x="1701" y="6396"/>
                  </a:cubicBezTo>
                  <a:lnTo>
                    <a:pt x="9956" y="6396"/>
                  </a:lnTo>
                  <a:cubicBezTo>
                    <a:pt x="10901" y="6396"/>
                    <a:pt x="11657" y="5640"/>
                    <a:pt x="11657" y="4695"/>
                  </a:cubicBezTo>
                  <a:lnTo>
                    <a:pt x="1165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4" name="Google Shape;8044;p57"/>
            <p:cNvSpPr/>
            <p:nvPr/>
          </p:nvSpPr>
          <p:spPr>
            <a:xfrm>
              <a:off x="-4716825" y="3799075"/>
              <a:ext cx="51225" cy="18950"/>
            </a:xfrm>
            <a:custGeom>
              <a:avLst/>
              <a:gdLst/>
              <a:ahLst/>
              <a:cxnLst/>
              <a:rect l="l" t="t" r="r" b="b"/>
              <a:pathLst>
                <a:path w="2049" h="758" extrusionOk="0">
                  <a:moveTo>
                    <a:pt x="0" y="1"/>
                  </a:moveTo>
                  <a:lnTo>
                    <a:pt x="0" y="411"/>
                  </a:lnTo>
                  <a:cubicBezTo>
                    <a:pt x="0" y="600"/>
                    <a:pt x="158" y="757"/>
                    <a:pt x="347" y="757"/>
                  </a:cubicBezTo>
                  <a:lnTo>
                    <a:pt x="1670" y="757"/>
                  </a:lnTo>
                  <a:cubicBezTo>
                    <a:pt x="1891" y="757"/>
                    <a:pt x="2048" y="600"/>
                    <a:pt x="2048" y="411"/>
                  </a:cubicBezTo>
                  <a:lnTo>
                    <a:pt x="2048" y="1"/>
                  </a:lnTo>
                  <a:cubicBezTo>
                    <a:pt x="1686" y="48"/>
                    <a:pt x="1347" y="72"/>
                    <a:pt x="1012" y="72"/>
                  </a:cubicBezTo>
                  <a:cubicBezTo>
                    <a:pt x="678" y="72"/>
                    <a:pt x="347" y="48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45" name="Google Shape;8045;p57"/>
          <p:cNvGrpSpPr/>
          <p:nvPr/>
        </p:nvGrpSpPr>
        <p:grpSpPr>
          <a:xfrm>
            <a:off x="4336973" y="5385066"/>
            <a:ext cx="404479" cy="403405"/>
            <a:chOff x="-4837325" y="3971575"/>
            <a:chExt cx="292225" cy="291450"/>
          </a:xfrm>
        </p:grpSpPr>
        <p:sp>
          <p:nvSpPr>
            <p:cNvPr id="8046" name="Google Shape;8046;p57"/>
            <p:cNvSpPr/>
            <p:nvPr/>
          </p:nvSpPr>
          <p:spPr>
            <a:xfrm>
              <a:off x="-4734150" y="4073975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01" y="725"/>
                  </a:moveTo>
                  <a:cubicBezTo>
                    <a:pt x="2269" y="725"/>
                    <a:pt x="2773" y="1197"/>
                    <a:pt x="2773" y="1733"/>
                  </a:cubicBezTo>
                  <a:cubicBezTo>
                    <a:pt x="2773" y="2300"/>
                    <a:pt x="2300" y="2804"/>
                    <a:pt x="1733" y="2804"/>
                  </a:cubicBezTo>
                  <a:cubicBezTo>
                    <a:pt x="1197" y="2804"/>
                    <a:pt x="693" y="2300"/>
                    <a:pt x="693" y="1733"/>
                  </a:cubicBezTo>
                  <a:cubicBezTo>
                    <a:pt x="693" y="1197"/>
                    <a:pt x="1166" y="725"/>
                    <a:pt x="1701" y="725"/>
                  </a:cubicBezTo>
                  <a:close/>
                  <a:moveTo>
                    <a:pt x="1701" y="0"/>
                  </a:moveTo>
                  <a:cubicBezTo>
                    <a:pt x="756" y="0"/>
                    <a:pt x="0" y="756"/>
                    <a:pt x="0" y="1701"/>
                  </a:cubicBezTo>
                  <a:cubicBezTo>
                    <a:pt x="0" y="2647"/>
                    <a:pt x="851" y="3466"/>
                    <a:pt x="1796" y="3466"/>
                  </a:cubicBezTo>
                  <a:cubicBezTo>
                    <a:pt x="2741" y="3466"/>
                    <a:pt x="3466" y="2647"/>
                    <a:pt x="3466" y="1701"/>
                  </a:cubicBezTo>
                  <a:cubicBezTo>
                    <a:pt x="3434" y="756"/>
                    <a:pt x="2647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7" name="Google Shape;8047;p57"/>
            <p:cNvSpPr/>
            <p:nvPr/>
          </p:nvSpPr>
          <p:spPr>
            <a:xfrm>
              <a:off x="-4700300" y="4108625"/>
              <a:ext cx="18950" cy="17350"/>
            </a:xfrm>
            <a:custGeom>
              <a:avLst/>
              <a:gdLst/>
              <a:ahLst/>
              <a:cxnLst/>
              <a:rect l="l" t="t" r="r" b="b"/>
              <a:pathLst>
                <a:path w="758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cubicBezTo>
                    <a:pt x="536" y="693"/>
                    <a:pt x="757" y="536"/>
                    <a:pt x="757" y="347"/>
                  </a:cubicBezTo>
                  <a:cubicBezTo>
                    <a:pt x="757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8" name="Google Shape;8048;p57"/>
            <p:cNvSpPr/>
            <p:nvPr/>
          </p:nvSpPr>
          <p:spPr>
            <a:xfrm>
              <a:off x="-4748325" y="3971575"/>
              <a:ext cx="203225" cy="204025"/>
            </a:xfrm>
            <a:custGeom>
              <a:avLst/>
              <a:gdLst/>
              <a:ahLst/>
              <a:cxnLst/>
              <a:rect l="l" t="t" r="r" b="b"/>
              <a:pathLst>
                <a:path w="8129" h="8161" extrusionOk="0">
                  <a:moveTo>
                    <a:pt x="2268" y="1"/>
                  </a:moveTo>
                  <a:cubicBezTo>
                    <a:pt x="1449" y="1"/>
                    <a:pt x="693" y="158"/>
                    <a:pt x="0" y="473"/>
                  </a:cubicBezTo>
                  <a:lnTo>
                    <a:pt x="1512" y="3561"/>
                  </a:lnTo>
                  <a:cubicBezTo>
                    <a:pt x="1764" y="3466"/>
                    <a:pt x="1985" y="3435"/>
                    <a:pt x="2268" y="3435"/>
                  </a:cubicBezTo>
                  <a:cubicBezTo>
                    <a:pt x="3623" y="3435"/>
                    <a:pt x="4726" y="4506"/>
                    <a:pt x="4726" y="5829"/>
                  </a:cubicBezTo>
                  <a:cubicBezTo>
                    <a:pt x="4726" y="6112"/>
                    <a:pt x="4663" y="6396"/>
                    <a:pt x="4600" y="6617"/>
                  </a:cubicBezTo>
                  <a:lnTo>
                    <a:pt x="7656" y="8160"/>
                  </a:lnTo>
                  <a:cubicBezTo>
                    <a:pt x="7971" y="7436"/>
                    <a:pt x="8128" y="6617"/>
                    <a:pt x="8128" y="5829"/>
                  </a:cubicBezTo>
                  <a:cubicBezTo>
                    <a:pt x="8128" y="2647"/>
                    <a:pt x="5513" y="1"/>
                    <a:pt x="22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49" name="Google Shape;8049;p57"/>
            <p:cNvSpPr/>
            <p:nvPr/>
          </p:nvSpPr>
          <p:spPr>
            <a:xfrm>
              <a:off x="-4656175" y="4151950"/>
              <a:ext cx="91375" cy="91375"/>
            </a:xfrm>
            <a:custGeom>
              <a:avLst/>
              <a:gdLst/>
              <a:ahLst/>
              <a:cxnLst/>
              <a:rect l="l" t="t" r="r" b="b"/>
              <a:pathLst>
                <a:path w="3655" h="3655" extrusionOk="0">
                  <a:moveTo>
                    <a:pt x="599" y="0"/>
                  </a:moveTo>
                  <a:cubicBezTo>
                    <a:pt x="441" y="221"/>
                    <a:pt x="252" y="441"/>
                    <a:pt x="0" y="599"/>
                  </a:cubicBezTo>
                  <a:lnTo>
                    <a:pt x="1544" y="3655"/>
                  </a:lnTo>
                  <a:cubicBezTo>
                    <a:pt x="2395" y="3151"/>
                    <a:pt x="3151" y="2395"/>
                    <a:pt x="3655" y="1544"/>
                  </a:cubicBezTo>
                  <a:lnTo>
                    <a:pt x="59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0" name="Google Shape;8050;p57"/>
            <p:cNvSpPr/>
            <p:nvPr/>
          </p:nvSpPr>
          <p:spPr>
            <a:xfrm>
              <a:off x="-4817650" y="3991275"/>
              <a:ext cx="91400" cy="91375"/>
            </a:xfrm>
            <a:custGeom>
              <a:avLst/>
              <a:gdLst/>
              <a:ahLst/>
              <a:cxnLst/>
              <a:rect l="l" t="t" r="r" b="b"/>
              <a:pathLst>
                <a:path w="3656" h="3655" extrusionOk="0">
                  <a:moveTo>
                    <a:pt x="2143" y="0"/>
                  </a:moveTo>
                  <a:cubicBezTo>
                    <a:pt x="1261" y="504"/>
                    <a:pt x="536" y="1260"/>
                    <a:pt x="1" y="2111"/>
                  </a:cubicBezTo>
                  <a:lnTo>
                    <a:pt x="3088" y="3655"/>
                  </a:lnTo>
                  <a:cubicBezTo>
                    <a:pt x="3246" y="3434"/>
                    <a:pt x="3435" y="3214"/>
                    <a:pt x="3655" y="3088"/>
                  </a:cubicBezTo>
                  <a:lnTo>
                    <a:pt x="214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1" name="Google Shape;8051;p57"/>
            <p:cNvSpPr/>
            <p:nvPr/>
          </p:nvSpPr>
          <p:spPr>
            <a:xfrm>
              <a:off x="-4837325" y="4059000"/>
              <a:ext cx="204000" cy="204025"/>
            </a:xfrm>
            <a:custGeom>
              <a:avLst/>
              <a:gdLst/>
              <a:ahLst/>
              <a:cxnLst/>
              <a:rect l="l" t="t" r="r" b="b"/>
              <a:pathLst>
                <a:path w="8160" h="8161" extrusionOk="0">
                  <a:moveTo>
                    <a:pt x="473" y="1"/>
                  </a:moveTo>
                  <a:cubicBezTo>
                    <a:pt x="158" y="725"/>
                    <a:pt x="0" y="1513"/>
                    <a:pt x="0" y="2300"/>
                  </a:cubicBezTo>
                  <a:cubicBezTo>
                    <a:pt x="0" y="5482"/>
                    <a:pt x="2615" y="8160"/>
                    <a:pt x="5828" y="8160"/>
                  </a:cubicBezTo>
                  <a:cubicBezTo>
                    <a:pt x="6648" y="8160"/>
                    <a:pt x="7435" y="8003"/>
                    <a:pt x="8160" y="7688"/>
                  </a:cubicBezTo>
                  <a:lnTo>
                    <a:pt x="6616" y="4632"/>
                  </a:lnTo>
                  <a:cubicBezTo>
                    <a:pt x="6396" y="4695"/>
                    <a:pt x="6144" y="4726"/>
                    <a:pt x="5860" y="4726"/>
                  </a:cubicBezTo>
                  <a:cubicBezTo>
                    <a:pt x="4537" y="4726"/>
                    <a:pt x="3434" y="3624"/>
                    <a:pt x="3434" y="2300"/>
                  </a:cubicBezTo>
                  <a:cubicBezTo>
                    <a:pt x="3434" y="2017"/>
                    <a:pt x="3466" y="1796"/>
                    <a:pt x="3560" y="1544"/>
                  </a:cubicBezTo>
                  <a:lnTo>
                    <a:pt x="4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2" name="Google Shape;8052;p57"/>
          <p:cNvGrpSpPr/>
          <p:nvPr/>
        </p:nvGrpSpPr>
        <p:grpSpPr>
          <a:xfrm>
            <a:off x="6924728" y="4382804"/>
            <a:ext cx="414305" cy="355411"/>
            <a:chOff x="-3037625" y="3254850"/>
            <a:chExt cx="299325" cy="256775"/>
          </a:xfrm>
        </p:grpSpPr>
        <p:sp>
          <p:nvSpPr>
            <p:cNvPr id="8053" name="Google Shape;8053;p57"/>
            <p:cNvSpPr/>
            <p:nvPr/>
          </p:nvSpPr>
          <p:spPr>
            <a:xfrm>
              <a:off x="-3037625" y="3460400"/>
              <a:ext cx="152825" cy="51225"/>
            </a:xfrm>
            <a:custGeom>
              <a:avLst/>
              <a:gdLst/>
              <a:ahLst/>
              <a:cxnLst/>
              <a:rect l="l" t="t" r="r" b="b"/>
              <a:pathLst>
                <a:path w="6113" h="2049" extrusionOk="0">
                  <a:moveTo>
                    <a:pt x="1356" y="1"/>
                  </a:moveTo>
                  <a:cubicBezTo>
                    <a:pt x="1" y="1"/>
                    <a:pt x="1" y="2049"/>
                    <a:pt x="1356" y="2049"/>
                  </a:cubicBezTo>
                  <a:lnTo>
                    <a:pt x="4758" y="2049"/>
                  </a:lnTo>
                  <a:cubicBezTo>
                    <a:pt x="6113" y="2049"/>
                    <a:pt x="6113" y="1"/>
                    <a:pt x="47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4" name="Google Shape;8054;p57"/>
            <p:cNvSpPr/>
            <p:nvPr/>
          </p:nvSpPr>
          <p:spPr>
            <a:xfrm>
              <a:off x="-2884825" y="3460400"/>
              <a:ext cx="146525" cy="51225"/>
            </a:xfrm>
            <a:custGeom>
              <a:avLst/>
              <a:gdLst/>
              <a:ahLst/>
              <a:cxnLst/>
              <a:rect l="l" t="t" r="r" b="b"/>
              <a:pathLst>
                <a:path w="5861" h="2049" extrusionOk="0">
                  <a:moveTo>
                    <a:pt x="1" y="1"/>
                  </a:moveTo>
                  <a:cubicBezTo>
                    <a:pt x="473" y="631"/>
                    <a:pt x="473" y="1419"/>
                    <a:pt x="1" y="2049"/>
                  </a:cubicBezTo>
                  <a:lnTo>
                    <a:pt x="4853" y="2049"/>
                  </a:lnTo>
                  <a:cubicBezTo>
                    <a:pt x="5388" y="2049"/>
                    <a:pt x="5861" y="1576"/>
                    <a:pt x="5861" y="1041"/>
                  </a:cubicBezTo>
                  <a:cubicBezTo>
                    <a:pt x="5861" y="442"/>
                    <a:pt x="5451" y="1"/>
                    <a:pt x="48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5" name="Google Shape;8055;p57"/>
            <p:cNvSpPr/>
            <p:nvPr/>
          </p:nvSpPr>
          <p:spPr>
            <a:xfrm>
              <a:off x="-2909225" y="3313125"/>
              <a:ext cx="59875" cy="72475"/>
            </a:xfrm>
            <a:custGeom>
              <a:avLst/>
              <a:gdLst/>
              <a:ahLst/>
              <a:cxnLst/>
              <a:rect l="l" t="t" r="r" b="b"/>
              <a:pathLst>
                <a:path w="2395" h="2899" extrusionOk="0">
                  <a:moveTo>
                    <a:pt x="0" y="1"/>
                  </a:moveTo>
                  <a:lnTo>
                    <a:pt x="0" y="2899"/>
                  </a:lnTo>
                  <a:lnTo>
                    <a:pt x="2395" y="145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6" name="Google Shape;8056;p57"/>
            <p:cNvSpPr/>
            <p:nvPr/>
          </p:nvSpPr>
          <p:spPr>
            <a:xfrm>
              <a:off x="-3029750" y="3254850"/>
              <a:ext cx="291450" cy="188250"/>
            </a:xfrm>
            <a:custGeom>
              <a:avLst/>
              <a:gdLst/>
              <a:ahLst/>
              <a:cxnLst/>
              <a:rect l="l" t="t" r="r" b="b"/>
              <a:pathLst>
                <a:path w="11658" h="7530" extrusionOk="0">
                  <a:moveTo>
                    <a:pt x="4414" y="1387"/>
                  </a:moveTo>
                  <a:cubicBezTo>
                    <a:pt x="4476" y="1387"/>
                    <a:pt x="4541" y="1407"/>
                    <a:pt x="4601" y="1449"/>
                  </a:cubicBezTo>
                  <a:lnTo>
                    <a:pt x="8035" y="3497"/>
                  </a:lnTo>
                  <a:cubicBezTo>
                    <a:pt x="8287" y="3623"/>
                    <a:pt x="8287" y="3938"/>
                    <a:pt x="8035" y="4064"/>
                  </a:cubicBezTo>
                  <a:lnTo>
                    <a:pt x="4601" y="6112"/>
                  </a:lnTo>
                  <a:cubicBezTo>
                    <a:pt x="4552" y="6140"/>
                    <a:pt x="4500" y="6153"/>
                    <a:pt x="4448" y="6153"/>
                  </a:cubicBezTo>
                  <a:cubicBezTo>
                    <a:pt x="4268" y="6153"/>
                    <a:pt x="4097" y="6000"/>
                    <a:pt x="4097" y="5829"/>
                  </a:cubicBezTo>
                  <a:lnTo>
                    <a:pt x="4097" y="1733"/>
                  </a:lnTo>
                  <a:cubicBezTo>
                    <a:pt x="4097" y="1527"/>
                    <a:pt x="4247" y="1387"/>
                    <a:pt x="4414" y="1387"/>
                  </a:cubicBezTo>
                  <a:close/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lnTo>
                    <a:pt x="1" y="6490"/>
                  </a:lnTo>
                  <a:cubicBezTo>
                    <a:pt x="1" y="7057"/>
                    <a:pt x="473" y="7530"/>
                    <a:pt x="1041" y="7530"/>
                  </a:cubicBezTo>
                  <a:lnTo>
                    <a:pt x="10650" y="7530"/>
                  </a:lnTo>
                  <a:cubicBezTo>
                    <a:pt x="11185" y="7530"/>
                    <a:pt x="11658" y="7057"/>
                    <a:pt x="11658" y="6490"/>
                  </a:cubicBezTo>
                  <a:lnTo>
                    <a:pt x="11658" y="1040"/>
                  </a:lnTo>
                  <a:cubicBezTo>
                    <a:pt x="11658" y="473"/>
                    <a:pt x="11248" y="0"/>
                    <a:pt x="106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57" name="Google Shape;8057;p57"/>
          <p:cNvGrpSpPr/>
          <p:nvPr/>
        </p:nvGrpSpPr>
        <p:grpSpPr>
          <a:xfrm>
            <a:off x="6928534" y="4854241"/>
            <a:ext cx="406693" cy="404513"/>
            <a:chOff x="-3031325" y="3597450"/>
            <a:chExt cx="293825" cy="292250"/>
          </a:xfrm>
        </p:grpSpPr>
        <p:sp>
          <p:nvSpPr>
            <p:cNvPr id="8058" name="Google Shape;8058;p57"/>
            <p:cNvSpPr/>
            <p:nvPr/>
          </p:nvSpPr>
          <p:spPr>
            <a:xfrm>
              <a:off x="-3029750" y="3597450"/>
              <a:ext cx="292250" cy="67775"/>
            </a:xfrm>
            <a:custGeom>
              <a:avLst/>
              <a:gdLst/>
              <a:ahLst/>
              <a:cxnLst/>
              <a:rect l="l" t="t" r="r" b="b"/>
              <a:pathLst>
                <a:path w="11690" h="2711" extrusionOk="0">
                  <a:moveTo>
                    <a:pt x="1702" y="1387"/>
                  </a:moveTo>
                  <a:cubicBezTo>
                    <a:pt x="1891" y="1387"/>
                    <a:pt x="2049" y="1545"/>
                    <a:pt x="2049" y="1734"/>
                  </a:cubicBezTo>
                  <a:cubicBezTo>
                    <a:pt x="2049" y="1923"/>
                    <a:pt x="1891" y="2080"/>
                    <a:pt x="1702" y="2080"/>
                  </a:cubicBezTo>
                  <a:cubicBezTo>
                    <a:pt x="1513" y="2080"/>
                    <a:pt x="1356" y="1923"/>
                    <a:pt x="1356" y="1734"/>
                  </a:cubicBezTo>
                  <a:cubicBezTo>
                    <a:pt x="1356" y="1545"/>
                    <a:pt x="1513" y="1387"/>
                    <a:pt x="1702" y="1387"/>
                  </a:cubicBezTo>
                  <a:close/>
                  <a:moveTo>
                    <a:pt x="3120" y="1387"/>
                  </a:moveTo>
                  <a:cubicBezTo>
                    <a:pt x="3309" y="1387"/>
                    <a:pt x="3466" y="1545"/>
                    <a:pt x="3466" y="1734"/>
                  </a:cubicBezTo>
                  <a:cubicBezTo>
                    <a:pt x="3466" y="1923"/>
                    <a:pt x="3309" y="2080"/>
                    <a:pt x="3120" y="2080"/>
                  </a:cubicBezTo>
                  <a:cubicBezTo>
                    <a:pt x="2931" y="2080"/>
                    <a:pt x="2773" y="1923"/>
                    <a:pt x="2773" y="1734"/>
                  </a:cubicBezTo>
                  <a:cubicBezTo>
                    <a:pt x="2773" y="1545"/>
                    <a:pt x="2931" y="1387"/>
                    <a:pt x="3120" y="1387"/>
                  </a:cubicBezTo>
                  <a:close/>
                  <a:moveTo>
                    <a:pt x="9985" y="1417"/>
                  </a:moveTo>
                  <a:cubicBezTo>
                    <a:pt x="10400" y="1417"/>
                    <a:pt x="10449" y="2080"/>
                    <a:pt x="9956" y="2080"/>
                  </a:cubicBezTo>
                  <a:lnTo>
                    <a:pt x="5861" y="2080"/>
                  </a:lnTo>
                  <a:cubicBezTo>
                    <a:pt x="5451" y="2080"/>
                    <a:pt x="5388" y="1418"/>
                    <a:pt x="5861" y="1418"/>
                  </a:cubicBezTo>
                  <a:lnTo>
                    <a:pt x="9956" y="1418"/>
                  </a:lnTo>
                  <a:cubicBezTo>
                    <a:pt x="9966" y="1418"/>
                    <a:pt x="9976" y="1417"/>
                    <a:pt x="9985" y="141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10"/>
                  </a:lnTo>
                  <a:lnTo>
                    <a:pt x="11689" y="2710"/>
                  </a:lnTo>
                  <a:lnTo>
                    <a:pt x="11689" y="1040"/>
                  </a:lnTo>
                  <a:cubicBezTo>
                    <a:pt x="11658" y="473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59" name="Google Shape;8059;p57"/>
            <p:cNvSpPr/>
            <p:nvPr/>
          </p:nvSpPr>
          <p:spPr>
            <a:xfrm>
              <a:off x="-3031325" y="3687250"/>
              <a:ext cx="292250" cy="153600"/>
            </a:xfrm>
            <a:custGeom>
              <a:avLst/>
              <a:gdLst/>
              <a:ahLst/>
              <a:cxnLst/>
              <a:rect l="l" t="t" r="r" b="b"/>
              <a:pathLst>
                <a:path w="11690" h="6144" extrusionOk="0">
                  <a:moveTo>
                    <a:pt x="1" y="0"/>
                  </a:moveTo>
                  <a:lnTo>
                    <a:pt x="1" y="5104"/>
                  </a:lnTo>
                  <a:lnTo>
                    <a:pt x="64" y="5104"/>
                  </a:lnTo>
                  <a:cubicBezTo>
                    <a:pt x="64" y="5671"/>
                    <a:pt x="536" y="6144"/>
                    <a:pt x="1104" y="6144"/>
                  </a:cubicBezTo>
                  <a:lnTo>
                    <a:pt x="4475" y="6144"/>
                  </a:lnTo>
                  <a:cubicBezTo>
                    <a:pt x="4317" y="5671"/>
                    <a:pt x="4223" y="5199"/>
                    <a:pt x="4223" y="4695"/>
                  </a:cubicBezTo>
                  <a:lnTo>
                    <a:pt x="4223" y="2395"/>
                  </a:lnTo>
                  <a:cubicBezTo>
                    <a:pt x="4223" y="1790"/>
                    <a:pt x="4686" y="1366"/>
                    <a:pt x="5227" y="1366"/>
                  </a:cubicBezTo>
                  <a:cubicBezTo>
                    <a:pt x="5362" y="1366"/>
                    <a:pt x="5502" y="1393"/>
                    <a:pt x="5640" y="1450"/>
                  </a:cubicBezTo>
                  <a:cubicBezTo>
                    <a:pt x="5735" y="1481"/>
                    <a:pt x="5861" y="1544"/>
                    <a:pt x="5987" y="1544"/>
                  </a:cubicBezTo>
                  <a:cubicBezTo>
                    <a:pt x="6144" y="1544"/>
                    <a:pt x="6365" y="1450"/>
                    <a:pt x="6900" y="977"/>
                  </a:cubicBezTo>
                  <a:cubicBezTo>
                    <a:pt x="7090" y="788"/>
                    <a:pt x="7349" y="693"/>
                    <a:pt x="7613" y="693"/>
                  </a:cubicBezTo>
                  <a:cubicBezTo>
                    <a:pt x="7877" y="693"/>
                    <a:pt x="8145" y="788"/>
                    <a:pt x="8350" y="977"/>
                  </a:cubicBezTo>
                  <a:cubicBezTo>
                    <a:pt x="8822" y="1450"/>
                    <a:pt x="9106" y="1544"/>
                    <a:pt x="9263" y="1544"/>
                  </a:cubicBezTo>
                  <a:cubicBezTo>
                    <a:pt x="9358" y="1544"/>
                    <a:pt x="9484" y="1481"/>
                    <a:pt x="9610" y="1450"/>
                  </a:cubicBezTo>
                  <a:cubicBezTo>
                    <a:pt x="9742" y="1393"/>
                    <a:pt x="9878" y="1366"/>
                    <a:pt x="10011" y="1366"/>
                  </a:cubicBezTo>
                  <a:cubicBezTo>
                    <a:pt x="10544" y="1366"/>
                    <a:pt x="11028" y="1790"/>
                    <a:pt x="11028" y="2395"/>
                  </a:cubicBezTo>
                  <a:lnTo>
                    <a:pt x="11028" y="4695"/>
                  </a:lnTo>
                  <a:cubicBezTo>
                    <a:pt x="11028" y="5199"/>
                    <a:pt x="10933" y="5671"/>
                    <a:pt x="10744" y="6144"/>
                  </a:cubicBezTo>
                  <a:cubicBezTo>
                    <a:pt x="11248" y="6112"/>
                    <a:pt x="11689" y="5671"/>
                    <a:pt x="11689" y="5104"/>
                  </a:cubicBezTo>
                  <a:lnTo>
                    <a:pt x="1168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0" name="Google Shape;8060;p57"/>
            <p:cNvSpPr/>
            <p:nvPr/>
          </p:nvSpPr>
          <p:spPr>
            <a:xfrm>
              <a:off x="-2908450" y="3724275"/>
              <a:ext cx="59900" cy="164625"/>
            </a:xfrm>
            <a:custGeom>
              <a:avLst/>
              <a:gdLst/>
              <a:ahLst/>
              <a:cxnLst/>
              <a:rect l="l" t="t" r="r" b="b"/>
              <a:pathLst>
                <a:path w="2396" h="6585" extrusionOk="0">
                  <a:moveTo>
                    <a:pt x="2395" y="0"/>
                  </a:moveTo>
                  <a:cubicBezTo>
                    <a:pt x="1904" y="491"/>
                    <a:pt x="1500" y="721"/>
                    <a:pt x="1085" y="721"/>
                  </a:cubicBezTo>
                  <a:cubicBezTo>
                    <a:pt x="887" y="721"/>
                    <a:pt x="687" y="669"/>
                    <a:pt x="473" y="567"/>
                  </a:cubicBezTo>
                  <a:cubicBezTo>
                    <a:pt x="423" y="548"/>
                    <a:pt x="374" y="539"/>
                    <a:pt x="327" y="539"/>
                  </a:cubicBezTo>
                  <a:cubicBezTo>
                    <a:pt x="142" y="539"/>
                    <a:pt x="1" y="681"/>
                    <a:pt x="1" y="882"/>
                  </a:cubicBezTo>
                  <a:lnTo>
                    <a:pt x="1" y="3214"/>
                  </a:lnTo>
                  <a:cubicBezTo>
                    <a:pt x="1" y="3718"/>
                    <a:pt x="127" y="4222"/>
                    <a:pt x="316" y="4663"/>
                  </a:cubicBezTo>
                  <a:cubicBezTo>
                    <a:pt x="725" y="5513"/>
                    <a:pt x="1387" y="6238"/>
                    <a:pt x="2395" y="6585"/>
                  </a:cubicBezTo>
                  <a:lnTo>
                    <a:pt x="23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1" name="Google Shape;8061;p57"/>
            <p:cNvSpPr/>
            <p:nvPr/>
          </p:nvSpPr>
          <p:spPr>
            <a:xfrm>
              <a:off x="-2831250" y="3725850"/>
              <a:ext cx="59875" cy="163850"/>
            </a:xfrm>
            <a:custGeom>
              <a:avLst/>
              <a:gdLst/>
              <a:ahLst/>
              <a:cxnLst/>
              <a:rect l="l" t="t" r="r" b="b"/>
              <a:pathLst>
                <a:path w="2395" h="6554" extrusionOk="0">
                  <a:moveTo>
                    <a:pt x="0" y="0"/>
                  </a:moveTo>
                  <a:lnTo>
                    <a:pt x="0" y="6553"/>
                  </a:lnTo>
                  <a:cubicBezTo>
                    <a:pt x="1008" y="6175"/>
                    <a:pt x="1670" y="5450"/>
                    <a:pt x="2079" y="4631"/>
                  </a:cubicBezTo>
                  <a:cubicBezTo>
                    <a:pt x="2269" y="4159"/>
                    <a:pt x="2395" y="3686"/>
                    <a:pt x="2395" y="3182"/>
                  </a:cubicBezTo>
                  <a:lnTo>
                    <a:pt x="2395" y="851"/>
                  </a:lnTo>
                  <a:cubicBezTo>
                    <a:pt x="2395" y="623"/>
                    <a:pt x="2212" y="477"/>
                    <a:pt x="2042" y="477"/>
                  </a:cubicBezTo>
                  <a:cubicBezTo>
                    <a:pt x="2000" y="477"/>
                    <a:pt x="1959" y="485"/>
                    <a:pt x="1922" y="504"/>
                  </a:cubicBezTo>
                  <a:cubicBezTo>
                    <a:pt x="1704" y="598"/>
                    <a:pt x="1496" y="647"/>
                    <a:pt x="1291" y="647"/>
                  </a:cubicBezTo>
                  <a:cubicBezTo>
                    <a:pt x="873" y="647"/>
                    <a:pt x="465" y="444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2" name="Google Shape;8062;p57"/>
          <p:cNvGrpSpPr/>
          <p:nvPr/>
        </p:nvGrpSpPr>
        <p:grpSpPr>
          <a:xfrm>
            <a:off x="6940525" y="5408507"/>
            <a:ext cx="405585" cy="356519"/>
            <a:chOff x="-3030525" y="3973150"/>
            <a:chExt cx="293025" cy="257575"/>
          </a:xfrm>
        </p:grpSpPr>
        <p:sp>
          <p:nvSpPr>
            <p:cNvPr id="8063" name="Google Shape;8063;p57"/>
            <p:cNvSpPr/>
            <p:nvPr/>
          </p:nvSpPr>
          <p:spPr>
            <a:xfrm>
              <a:off x="-3029750" y="397315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1702" y="1355"/>
                  </a:moveTo>
                  <a:cubicBezTo>
                    <a:pt x="1891" y="1355"/>
                    <a:pt x="2049" y="1513"/>
                    <a:pt x="2049" y="1702"/>
                  </a:cubicBezTo>
                  <a:cubicBezTo>
                    <a:pt x="2049" y="1922"/>
                    <a:pt x="1891" y="2080"/>
                    <a:pt x="1702" y="2080"/>
                  </a:cubicBezTo>
                  <a:cubicBezTo>
                    <a:pt x="1513" y="2080"/>
                    <a:pt x="1356" y="1922"/>
                    <a:pt x="1356" y="1702"/>
                  </a:cubicBezTo>
                  <a:cubicBezTo>
                    <a:pt x="1356" y="1513"/>
                    <a:pt x="1513" y="1355"/>
                    <a:pt x="1702" y="1355"/>
                  </a:cubicBezTo>
                  <a:close/>
                  <a:moveTo>
                    <a:pt x="3088" y="1355"/>
                  </a:moveTo>
                  <a:cubicBezTo>
                    <a:pt x="3277" y="1355"/>
                    <a:pt x="3435" y="1513"/>
                    <a:pt x="3435" y="1702"/>
                  </a:cubicBezTo>
                  <a:cubicBezTo>
                    <a:pt x="3435" y="1922"/>
                    <a:pt x="3277" y="2080"/>
                    <a:pt x="3088" y="2080"/>
                  </a:cubicBezTo>
                  <a:cubicBezTo>
                    <a:pt x="2868" y="2080"/>
                    <a:pt x="2710" y="1922"/>
                    <a:pt x="2710" y="1702"/>
                  </a:cubicBezTo>
                  <a:cubicBezTo>
                    <a:pt x="2710" y="1513"/>
                    <a:pt x="2868" y="1355"/>
                    <a:pt x="3088" y="1355"/>
                  </a:cubicBezTo>
                  <a:close/>
                  <a:moveTo>
                    <a:pt x="9925" y="1387"/>
                  </a:moveTo>
                  <a:cubicBezTo>
                    <a:pt x="10366" y="1387"/>
                    <a:pt x="10366" y="2080"/>
                    <a:pt x="9925" y="2080"/>
                  </a:cubicBezTo>
                  <a:lnTo>
                    <a:pt x="5829" y="2080"/>
                  </a:lnTo>
                  <a:cubicBezTo>
                    <a:pt x="5388" y="2080"/>
                    <a:pt x="5357" y="1387"/>
                    <a:pt x="5829" y="1387"/>
                  </a:cubicBezTo>
                  <a:close/>
                  <a:moveTo>
                    <a:pt x="1041" y="1"/>
                  </a:moveTo>
                  <a:cubicBezTo>
                    <a:pt x="473" y="1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58" y="505"/>
                    <a:pt x="11248" y="1"/>
                    <a:pt x="106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4" name="Google Shape;8064;p57"/>
            <p:cNvSpPr/>
            <p:nvPr/>
          </p:nvSpPr>
          <p:spPr>
            <a:xfrm>
              <a:off x="-3030525" y="4059000"/>
              <a:ext cx="292225" cy="171725"/>
            </a:xfrm>
            <a:custGeom>
              <a:avLst/>
              <a:gdLst/>
              <a:ahLst/>
              <a:cxnLst/>
              <a:rect l="l" t="t" r="r" b="b"/>
              <a:pathLst>
                <a:path w="11689" h="6869" extrusionOk="0">
                  <a:moveTo>
                    <a:pt x="3773" y="1366"/>
                  </a:moveTo>
                  <a:cubicBezTo>
                    <a:pt x="4065" y="1366"/>
                    <a:pt x="4260" y="1775"/>
                    <a:pt x="3970" y="1985"/>
                  </a:cubicBezTo>
                  <a:lnTo>
                    <a:pt x="2363" y="3088"/>
                  </a:lnTo>
                  <a:lnTo>
                    <a:pt x="3970" y="4191"/>
                  </a:lnTo>
                  <a:cubicBezTo>
                    <a:pt x="4252" y="4370"/>
                    <a:pt x="4075" y="4801"/>
                    <a:pt x="3795" y="4801"/>
                  </a:cubicBezTo>
                  <a:cubicBezTo>
                    <a:pt x="3731" y="4801"/>
                    <a:pt x="3662" y="4779"/>
                    <a:pt x="3592" y="4726"/>
                  </a:cubicBezTo>
                  <a:lnTo>
                    <a:pt x="1544" y="3372"/>
                  </a:lnTo>
                  <a:cubicBezTo>
                    <a:pt x="1324" y="3246"/>
                    <a:pt x="1324" y="2962"/>
                    <a:pt x="1544" y="2805"/>
                  </a:cubicBezTo>
                  <a:lnTo>
                    <a:pt x="3592" y="1418"/>
                  </a:lnTo>
                  <a:cubicBezTo>
                    <a:pt x="3654" y="1382"/>
                    <a:pt x="3715" y="1366"/>
                    <a:pt x="3773" y="1366"/>
                  </a:cubicBezTo>
                  <a:close/>
                  <a:moveTo>
                    <a:pt x="7912" y="1407"/>
                  </a:moveTo>
                  <a:cubicBezTo>
                    <a:pt x="7979" y="1407"/>
                    <a:pt x="8053" y="1429"/>
                    <a:pt x="8129" y="1481"/>
                  </a:cubicBezTo>
                  <a:lnTo>
                    <a:pt x="10145" y="2836"/>
                  </a:lnTo>
                  <a:cubicBezTo>
                    <a:pt x="10366" y="2962"/>
                    <a:pt x="10366" y="3277"/>
                    <a:pt x="10145" y="3403"/>
                  </a:cubicBezTo>
                  <a:lnTo>
                    <a:pt x="8129" y="4789"/>
                  </a:lnTo>
                  <a:cubicBezTo>
                    <a:pt x="8061" y="4826"/>
                    <a:pt x="7996" y="4841"/>
                    <a:pt x="7935" y="4841"/>
                  </a:cubicBezTo>
                  <a:cubicBezTo>
                    <a:pt x="7624" y="4841"/>
                    <a:pt x="7430" y="4433"/>
                    <a:pt x="7719" y="4222"/>
                  </a:cubicBezTo>
                  <a:lnTo>
                    <a:pt x="9326" y="3120"/>
                  </a:lnTo>
                  <a:lnTo>
                    <a:pt x="7719" y="2017"/>
                  </a:lnTo>
                  <a:cubicBezTo>
                    <a:pt x="7437" y="1837"/>
                    <a:pt x="7615" y="1407"/>
                    <a:pt x="7912" y="1407"/>
                  </a:cubicBezTo>
                  <a:close/>
                  <a:moveTo>
                    <a:pt x="6515" y="714"/>
                  </a:moveTo>
                  <a:cubicBezTo>
                    <a:pt x="6728" y="714"/>
                    <a:pt x="6948" y="909"/>
                    <a:pt x="6868" y="1166"/>
                  </a:cubicBezTo>
                  <a:lnTo>
                    <a:pt x="5482" y="5262"/>
                  </a:lnTo>
                  <a:cubicBezTo>
                    <a:pt x="5434" y="5420"/>
                    <a:pt x="5306" y="5489"/>
                    <a:pt x="5176" y="5489"/>
                  </a:cubicBezTo>
                  <a:cubicBezTo>
                    <a:pt x="4968" y="5489"/>
                    <a:pt x="4755" y="5313"/>
                    <a:pt x="4852" y="5041"/>
                  </a:cubicBezTo>
                  <a:lnTo>
                    <a:pt x="6207" y="946"/>
                  </a:lnTo>
                  <a:cubicBezTo>
                    <a:pt x="6265" y="782"/>
                    <a:pt x="6389" y="714"/>
                    <a:pt x="6515" y="714"/>
                  </a:cubicBezTo>
                  <a:close/>
                  <a:moveTo>
                    <a:pt x="0" y="1"/>
                  </a:moveTo>
                  <a:lnTo>
                    <a:pt x="0" y="5829"/>
                  </a:lnTo>
                  <a:lnTo>
                    <a:pt x="32" y="5829"/>
                  </a:lnTo>
                  <a:cubicBezTo>
                    <a:pt x="32" y="6396"/>
                    <a:pt x="504" y="6869"/>
                    <a:pt x="1072" y="6869"/>
                  </a:cubicBezTo>
                  <a:lnTo>
                    <a:pt x="10681" y="6869"/>
                  </a:lnTo>
                  <a:cubicBezTo>
                    <a:pt x="11216" y="6869"/>
                    <a:pt x="11689" y="6396"/>
                    <a:pt x="11689" y="5829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65" name="Google Shape;8065;p57"/>
          <p:cNvGrpSpPr/>
          <p:nvPr/>
        </p:nvGrpSpPr>
        <p:grpSpPr>
          <a:xfrm>
            <a:off x="9529254" y="4417667"/>
            <a:ext cx="405585" cy="285685"/>
            <a:chOff x="-1199300" y="3279250"/>
            <a:chExt cx="293025" cy="206400"/>
          </a:xfrm>
        </p:grpSpPr>
        <p:sp>
          <p:nvSpPr>
            <p:cNvPr id="8066" name="Google Shape;8066;p57"/>
            <p:cNvSpPr/>
            <p:nvPr/>
          </p:nvSpPr>
          <p:spPr>
            <a:xfrm>
              <a:off x="-1183550" y="3395050"/>
              <a:ext cx="261525" cy="90600"/>
            </a:xfrm>
            <a:custGeom>
              <a:avLst/>
              <a:gdLst/>
              <a:ahLst/>
              <a:cxnLst/>
              <a:rect l="l" t="t" r="r" b="b"/>
              <a:pathLst>
                <a:path w="10461" h="3624" extrusionOk="0">
                  <a:moveTo>
                    <a:pt x="3498" y="0"/>
                  </a:moveTo>
                  <a:lnTo>
                    <a:pt x="1" y="3529"/>
                  </a:lnTo>
                  <a:cubicBezTo>
                    <a:pt x="127" y="3623"/>
                    <a:pt x="284" y="3623"/>
                    <a:pt x="442" y="3623"/>
                  </a:cubicBezTo>
                  <a:lnTo>
                    <a:pt x="10051" y="3623"/>
                  </a:lnTo>
                  <a:cubicBezTo>
                    <a:pt x="10208" y="3623"/>
                    <a:pt x="10366" y="3560"/>
                    <a:pt x="10460" y="3529"/>
                  </a:cubicBezTo>
                  <a:lnTo>
                    <a:pt x="6963" y="0"/>
                  </a:lnTo>
                  <a:lnTo>
                    <a:pt x="5986" y="977"/>
                  </a:lnTo>
                  <a:cubicBezTo>
                    <a:pt x="5797" y="1166"/>
                    <a:pt x="5522" y="1260"/>
                    <a:pt x="5242" y="1260"/>
                  </a:cubicBezTo>
                  <a:cubicBezTo>
                    <a:pt x="4963" y="1260"/>
                    <a:pt x="4679" y="1166"/>
                    <a:pt x="4474" y="977"/>
                  </a:cubicBezTo>
                  <a:lnTo>
                    <a:pt x="349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7" name="Google Shape;8067;p57"/>
            <p:cNvSpPr/>
            <p:nvPr/>
          </p:nvSpPr>
          <p:spPr>
            <a:xfrm>
              <a:off x="-1184325" y="3279250"/>
              <a:ext cx="261500" cy="129400"/>
            </a:xfrm>
            <a:custGeom>
              <a:avLst/>
              <a:gdLst/>
              <a:ahLst/>
              <a:cxnLst/>
              <a:rect l="l" t="t" r="r" b="b"/>
              <a:pathLst>
                <a:path w="10460" h="5176" extrusionOk="0">
                  <a:moveTo>
                    <a:pt x="410" y="1"/>
                  </a:moveTo>
                  <a:cubicBezTo>
                    <a:pt x="252" y="1"/>
                    <a:pt x="95" y="64"/>
                    <a:pt x="0" y="95"/>
                  </a:cubicBezTo>
                  <a:lnTo>
                    <a:pt x="3781" y="3876"/>
                  </a:lnTo>
                  <a:lnTo>
                    <a:pt x="4978" y="5105"/>
                  </a:lnTo>
                  <a:cubicBezTo>
                    <a:pt x="5041" y="5152"/>
                    <a:pt x="5143" y="5175"/>
                    <a:pt x="5246" y="5175"/>
                  </a:cubicBezTo>
                  <a:cubicBezTo>
                    <a:pt x="5348" y="5175"/>
                    <a:pt x="5450" y="5152"/>
                    <a:pt x="5513" y="5105"/>
                  </a:cubicBezTo>
                  <a:lnTo>
                    <a:pt x="6711" y="3876"/>
                  </a:lnTo>
                  <a:lnTo>
                    <a:pt x="10460" y="95"/>
                  </a:lnTo>
                  <a:cubicBezTo>
                    <a:pt x="10334" y="1"/>
                    <a:pt x="10176" y="1"/>
                    <a:pt x="10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8" name="Google Shape;8068;p57"/>
            <p:cNvSpPr/>
            <p:nvPr/>
          </p:nvSpPr>
          <p:spPr>
            <a:xfrm>
              <a:off x="-1199300" y="3294225"/>
              <a:ext cx="90600" cy="175650"/>
            </a:xfrm>
            <a:custGeom>
              <a:avLst/>
              <a:gdLst/>
              <a:ahLst/>
              <a:cxnLst/>
              <a:rect l="l" t="t" r="r" b="b"/>
              <a:pathLst>
                <a:path w="3624" h="7026" extrusionOk="0">
                  <a:moveTo>
                    <a:pt x="126" y="0"/>
                  </a:moveTo>
                  <a:cubicBezTo>
                    <a:pt x="32" y="126"/>
                    <a:pt x="0" y="284"/>
                    <a:pt x="0" y="441"/>
                  </a:cubicBezTo>
                  <a:lnTo>
                    <a:pt x="0" y="6585"/>
                  </a:lnTo>
                  <a:cubicBezTo>
                    <a:pt x="0" y="6742"/>
                    <a:pt x="32" y="6900"/>
                    <a:pt x="126" y="7026"/>
                  </a:cubicBezTo>
                  <a:lnTo>
                    <a:pt x="3624" y="3466"/>
                  </a:lnTo>
                  <a:lnTo>
                    <a:pt x="12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69" name="Google Shape;8069;p57"/>
            <p:cNvSpPr/>
            <p:nvPr/>
          </p:nvSpPr>
          <p:spPr>
            <a:xfrm>
              <a:off x="-996875" y="3294225"/>
              <a:ext cx="90600" cy="177225"/>
            </a:xfrm>
            <a:custGeom>
              <a:avLst/>
              <a:gdLst/>
              <a:ahLst/>
              <a:cxnLst/>
              <a:rect l="l" t="t" r="r" b="b"/>
              <a:pathLst>
                <a:path w="3624" h="7089" extrusionOk="0">
                  <a:moveTo>
                    <a:pt x="3529" y="0"/>
                  </a:moveTo>
                  <a:lnTo>
                    <a:pt x="0" y="3529"/>
                  </a:lnTo>
                  <a:lnTo>
                    <a:pt x="3529" y="7089"/>
                  </a:lnTo>
                  <a:cubicBezTo>
                    <a:pt x="3592" y="6963"/>
                    <a:pt x="3623" y="6805"/>
                    <a:pt x="3623" y="6648"/>
                  </a:cubicBezTo>
                  <a:lnTo>
                    <a:pt x="3623" y="504"/>
                  </a:lnTo>
                  <a:cubicBezTo>
                    <a:pt x="3592" y="284"/>
                    <a:pt x="3560" y="126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0" name="Google Shape;8070;p57"/>
          <p:cNvGrpSpPr/>
          <p:nvPr/>
        </p:nvGrpSpPr>
        <p:grpSpPr>
          <a:xfrm>
            <a:off x="2238644" y="4358378"/>
            <a:ext cx="427385" cy="404271"/>
            <a:chOff x="-6338550" y="3272950"/>
            <a:chExt cx="308775" cy="292075"/>
          </a:xfrm>
        </p:grpSpPr>
        <p:sp>
          <p:nvSpPr>
            <p:cNvPr id="8071" name="Google Shape;8071;p57"/>
            <p:cNvSpPr/>
            <p:nvPr/>
          </p:nvSpPr>
          <p:spPr>
            <a:xfrm>
              <a:off x="-6338550" y="3272950"/>
              <a:ext cx="308775" cy="119750"/>
            </a:xfrm>
            <a:custGeom>
              <a:avLst/>
              <a:gdLst/>
              <a:ahLst/>
              <a:cxnLst/>
              <a:rect l="l" t="t" r="r" b="b"/>
              <a:pathLst>
                <a:path w="12351" h="4790" extrusionOk="0">
                  <a:moveTo>
                    <a:pt x="6144" y="2017"/>
                  </a:moveTo>
                  <a:cubicBezTo>
                    <a:pt x="6333" y="2017"/>
                    <a:pt x="6491" y="2206"/>
                    <a:pt x="6491" y="2395"/>
                  </a:cubicBezTo>
                  <a:cubicBezTo>
                    <a:pt x="6459" y="2584"/>
                    <a:pt x="6333" y="2742"/>
                    <a:pt x="6144" y="2742"/>
                  </a:cubicBezTo>
                  <a:cubicBezTo>
                    <a:pt x="5955" y="2742"/>
                    <a:pt x="5797" y="2584"/>
                    <a:pt x="5797" y="2395"/>
                  </a:cubicBezTo>
                  <a:cubicBezTo>
                    <a:pt x="5797" y="2206"/>
                    <a:pt x="5955" y="2017"/>
                    <a:pt x="6144" y="2017"/>
                  </a:cubicBezTo>
                  <a:close/>
                  <a:moveTo>
                    <a:pt x="6144" y="1"/>
                  </a:moveTo>
                  <a:cubicBezTo>
                    <a:pt x="4789" y="1"/>
                    <a:pt x="3750" y="1040"/>
                    <a:pt x="3750" y="2395"/>
                  </a:cubicBezTo>
                  <a:cubicBezTo>
                    <a:pt x="3750" y="2521"/>
                    <a:pt x="3750" y="2616"/>
                    <a:pt x="3781" y="2742"/>
                  </a:cubicBezTo>
                  <a:lnTo>
                    <a:pt x="1324" y="2742"/>
                  </a:lnTo>
                  <a:cubicBezTo>
                    <a:pt x="1" y="2742"/>
                    <a:pt x="1" y="4790"/>
                    <a:pt x="1324" y="4790"/>
                  </a:cubicBezTo>
                  <a:lnTo>
                    <a:pt x="10996" y="4790"/>
                  </a:lnTo>
                  <a:cubicBezTo>
                    <a:pt x="12351" y="4790"/>
                    <a:pt x="12351" y="2742"/>
                    <a:pt x="10996" y="2742"/>
                  </a:cubicBezTo>
                  <a:lnTo>
                    <a:pt x="8507" y="2742"/>
                  </a:lnTo>
                  <a:cubicBezTo>
                    <a:pt x="8507" y="2616"/>
                    <a:pt x="8538" y="2521"/>
                    <a:pt x="8538" y="2395"/>
                  </a:cubicBezTo>
                  <a:cubicBezTo>
                    <a:pt x="8538" y="1040"/>
                    <a:pt x="7467" y="1"/>
                    <a:pt x="61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2" name="Google Shape;8072;p57"/>
            <p:cNvSpPr/>
            <p:nvPr/>
          </p:nvSpPr>
          <p:spPr>
            <a:xfrm>
              <a:off x="-6228275" y="3479325"/>
              <a:ext cx="86650" cy="85700"/>
            </a:xfrm>
            <a:custGeom>
              <a:avLst/>
              <a:gdLst/>
              <a:ahLst/>
              <a:cxnLst/>
              <a:rect l="l" t="t" r="r" b="b"/>
              <a:pathLst>
                <a:path w="3466" h="3428" extrusionOk="0">
                  <a:moveTo>
                    <a:pt x="32" y="0"/>
                  </a:moveTo>
                  <a:lnTo>
                    <a:pt x="32" y="3088"/>
                  </a:lnTo>
                  <a:lnTo>
                    <a:pt x="0" y="3088"/>
                  </a:lnTo>
                  <a:cubicBezTo>
                    <a:pt x="0" y="3268"/>
                    <a:pt x="190" y="3428"/>
                    <a:pt x="380" y="3428"/>
                  </a:cubicBezTo>
                  <a:cubicBezTo>
                    <a:pt x="422" y="3428"/>
                    <a:pt x="464" y="3420"/>
                    <a:pt x="504" y="3403"/>
                  </a:cubicBezTo>
                  <a:lnTo>
                    <a:pt x="3277" y="2016"/>
                  </a:lnTo>
                  <a:cubicBezTo>
                    <a:pt x="3371" y="1985"/>
                    <a:pt x="3466" y="1859"/>
                    <a:pt x="3466" y="1701"/>
                  </a:cubicBezTo>
                  <a:lnTo>
                    <a:pt x="346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3" name="Google Shape;8073;p57"/>
            <p:cNvSpPr/>
            <p:nvPr/>
          </p:nvSpPr>
          <p:spPr>
            <a:xfrm>
              <a:off x="-6292075" y="3410800"/>
              <a:ext cx="212675" cy="50425"/>
            </a:xfrm>
            <a:custGeom>
              <a:avLst/>
              <a:gdLst/>
              <a:ahLst/>
              <a:cxnLst/>
              <a:rect l="l" t="t" r="r" b="b"/>
              <a:pathLst>
                <a:path w="8507" h="2017" extrusionOk="0">
                  <a:moveTo>
                    <a:pt x="0" y="0"/>
                  </a:moveTo>
                  <a:lnTo>
                    <a:pt x="2048" y="2016"/>
                  </a:lnTo>
                  <a:lnTo>
                    <a:pt x="6459" y="2016"/>
                  </a:lnTo>
                  <a:lnTo>
                    <a:pt x="85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4" name="Google Shape;8074;p57"/>
          <p:cNvGrpSpPr/>
          <p:nvPr/>
        </p:nvGrpSpPr>
        <p:grpSpPr>
          <a:xfrm>
            <a:off x="2249544" y="4854796"/>
            <a:ext cx="405585" cy="403405"/>
            <a:chOff x="-6329100" y="3632100"/>
            <a:chExt cx="293025" cy="291450"/>
          </a:xfrm>
        </p:grpSpPr>
        <p:sp>
          <p:nvSpPr>
            <p:cNvPr id="8075" name="Google Shape;8075;p57"/>
            <p:cNvSpPr/>
            <p:nvPr/>
          </p:nvSpPr>
          <p:spPr>
            <a:xfrm>
              <a:off x="-6210700" y="3751600"/>
              <a:ext cx="174625" cy="171950"/>
            </a:xfrm>
            <a:custGeom>
              <a:avLst/>
              <a:gdLst/>
              <a:ahLst/>
              <a:cxnLst/>
              <a:rect l="l" t="t" r="r" b="b"/>
              <a:pathLst>
                <a:path w="6985" h="6878" extrusionOk="0">
                  <a:moveTo>
                    <a:pt x="492" y="0"/>
                  </a:moveTo>
                  <a:cubicBezTo>
                    <a:pt x="219" y="0"/>
                    <a:pt x="0" y="235"/>
                    <a:pt x="85" y="545"/>
                  </a:cubicBezTo>
                  <a:lnTo>
                    <a:pt x="1503" y="5712"/>
                  </a:lnTo>
                  <a:cubicBezTo>
                    <a:pt x="1559" y="5882"/>
                    <a:pt x="1707" y="5984"/>
                    <a:pt x="1856" y="5984"/>
                  </a:cubicBezTo>
                  <a:cubicBezTo>
                    <a:pt x="1956" y="5984"/>
                    <a:pt x="2057" y="5939"/>
                    <a:pt x="2133" y="5838"/>
                  </a:cubicBezTo>
                  <a:lnTo>
                    <a:pt x="2889" y="4735"/>
                  </a:lnTo>
                  <a:lnTo>
                    <a:pt x="3739" y="5712"/>
                  </a:lnTo>
                  <a:lnTo>
                    <a:pt x="4622" y="6594"/>
                  </a:lnTo>
                  <a:cubicBezTo>
                    <a:pt x="4811" y="6783"/>
                    <a:pt x="5086" y="6878"/>
                    <a:pt x="5362" y="6878"/>
                  </a:cubicBezTo>
                  <a:cubicBezTo>
                    <a:pt x="5638" y="6878"/>
                    <a:pt x="5913" y="6783"/>
                    <a:pt x="6102" y="6594"/>
                  </a:cubicBezTo>
                  <a:lnTo>
                    <a:pt x="6575" y="6122"/>
                  </a:lnTo>
                  <a:cubicBezTo>
                    <a:pt x="6984" y="5712"/>
                    <a:pt x="6984" y="5113"/>
                    <a:pt x="6575" y="4672"/>
                  </a:cubicBezTo>
                  <a:lnTo>
                    <a:pt x="4811" y="2814"/>
                  </a:lnTo>
                  <a:lnTo>
                    <a:pt x="5913" y="2058"/>
                  </a:lnTo>
                  <a:cubicBezTo>
                    <a:pt x="6134" y="1900"/>
                    <a:pt x="6102" y="1522"/>
                    <a:pt x="5787" y="1427"/>
                  </a:cubicBezTo>
                  <a:lnTo>
                    <a:pt x="589" y="10"/>
                  </a:lnTo>
                  <a:cubicBezTo>
                    <a:pt x="556" y="3"/>
                    <a:pt x="524" y="0"/>
                    <a:pt x="4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6" name="Google Shape;8076;p57"/>
            <p:cNvSpPr/>
            <p:nvPr/>
          </p:nvSpPr>
          <p:spPr>
            <a:xfrm>
              <a:off x="-6272400" y="3691975"/>
              <a:ext cx="136300" cy="135500"/>
            </a:xfrm>
            <a:custGeom>
              <a:avLst/>
              <a:gdLst/>
              <a:ahLst/>
              <a:cxnLst/>
              <a:rect l="l" t="t" r="r" b="b"/>
              <a:pathLst>
                <a:path w="5452" h="5420" extrusionOk="0">
                  <a:moveTo>
                    <a:pt x="2742" y="0"/>
                  </a:moveTo>
                  <a:cubicBezTo>
                    <a:pt x="1261" y="0"/>
                    <a:pt x="1" y="1229"/>
                    <a:pt x="1" y="2710"/>
                  </a:cubicBezTo>
                  <a:cubicBezTo>
                    <a:pt x="1" y="4127"/>
                    <a:pt x="1041" y="5293"/>
                    <a:pt x="2427" y="5419"/>
                  </a:cubicBezTo>
                  <a:lnTo>
                    <a:pt x="2112" y="4317"/>
                  </a:lnTo>
                  <a:cubicBezTo>
                    <a:pt x="1482" y="4096"/>
                    <a:pt x="1009" y="3466"/>
                    <a:pt x="1009" y="2741"/>
                  </a:cubicBezTo>
                  <a:cubicBezTo>
                    <a:pt x="1041" y="1765"/>
                    <a:pt x="1828" y="1009"/>
                    <a:pt x="2773" y="1009"/>
                  </a:cubicBezTo>
                  <a:cubicBezTo>
                    <a:pt x="3530" y="1009"/>
                    <a:pt x="4128" y="1481"/>
                    <a:pt x="4349" y="2143"/>
                  </a:cubicBezTo>
                  <a:lnTo>
                    <a:pt x="5451" y="2458"/>
                  </a:lnTo>
                  <a:cubicBezTo>
                    <a:pt x="5294" y="1072"/>
                    <a:pt x="4160" y="0"/>
                    <a:pt x="274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77" name="Google Shape;8077;p57"/>
            <p:cNvSpPr/>
            <p:nvPr/>
          </p:nvSpPr>
          <p:spPr>
            <a:xfrm>
              <a:off x="-6329100" y="3632100"/>
              <a:ext cx="257575" cy="256025"/>
            </a:xfrm>
            <a:custGeom>
              <a:avLst/>
              <a:gdLst/>
              <a:ahLst/>
              <a:cxnLst/>
              <a:rect l="l" t="t" r="r" b="b"/>
              <a:pathLst>
                <a:path w="10303" h="10241" extrusionOk="0">
                  <a:moveTo>
                    <a:pt x="5136" y="1"/>
                  </a:moveTo>
                  <a:cubicBezTo>
                    <a:pt x="2301" y="1"/>
                    <a:pt x="1" y="2269"/>
                    <a:pt x="1" y="5105"/>
                  </a:cubicBezTo>
                  <a:cubicBezTo>
                    <a:pt x="1" y="7972"/>
                    <a:pt x="2332" y="10240"/>
                    <a:pt x="5136" y="10240"/>
                  </a:cubicBezTo>
                  <a:cubicBezTo>
                    <a:pt x="5262" y="10240"/>
                    <a:pt x="5356" y="10240"/>
                    <a:pt x="5451" y="10177"/>
                  </a:cubicBezTo>
                  <a:lnTo>
                    <a:pt x="4978" y="8444"/>
                  </a:lnTo>
                  <a:cubicBezTo>
                    <a:pt x="4959" y="8445"/>
                    <a:pt x="4940" y="8445"/>
                    <a:pt x="4921" y="8445"/>
                  </a:cubicBezTo>
                  <a:cubicBezTo>
                    <a:pt x="3089" y="8445"/>
                    <a:pt x="1639" y="6945"/>
                    <a:pt x="1639" y="5105"/>
                  </a:cubicBezTo>
                  <a:cubicBezTo>
                    <a:pt x="1639" y="3214"/>
                    <a:pt x="3151" y="1702"/>
                    <a:pt x="5073" y="1702"/>
                  </a:cubicBezTo>
                  <a:cubicBezTo>
                    <a:pt x="6900" y="1702"/>
                    <a:pt x="8412" y="3151"/>
                    <a:pt x="8475" y="4979"/>
                  </a:cubicBezTo>
                  <a:lnTo>
                    <a:pt x="10208" y="5451"/>
                  </a:lnTo>
                  <a:cubicBezTo>
                    <a:pt x="10303" y="4002"/>
                    <a:pt x="9799" y="2553"/>
                    <a:pt x="8759" y="1482"/>
                  </a:cubicBezTo>
                  <a:cubicBezTo>
                    <a:pt x="7782" y="505"/>
                    <a:pt x="6522" y="1"/>
                    <a:pt x="51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78" name="Google Shape;8078;p57"/>
          <p:cNvGrpSpPr/>
          <p:nvPr/>
        </p:nvGrpSpPr>
        <p:grpSpPr>
          <a:xfrm>
            <a:off x="2262088" y="5385067"/>
            <a:ext cx="403371" cy="403405"/>
            <a:chOff x="-6329875" y="3992050"/>
            <a:chExt cx="291425" cy="291450"/>
          </a:xfrm>
        </p:grpSpPr>
        <p:sp>
          <p:nvSpPr>
            <p:cNvPr id="8079" name="Google Shape;8079;p57"/>
            <p:cNvSpPr/>
            <p:nvPr/>
          </p:nvSpPr>
          <p:spPr>
            <a:xfrm>
              <a:off x="-6090450" y="4077900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" y="1"/>
                  </a:moveTo>
                  <a:lnTo>
                    <a:pt x="1" y="1387"/>
                  </a:lnTo>
                  <a:lnTo>
                    <a:pt x="2080" y="1387"/>
                  </a:lnTo>
                  <a:lnTo>
                    <a:pt x="2080" y="1040"/>
                  </a:lnTo>
                  <a:cubicBezTo>
                    <a:pt x="2080" y="473"/>
                    <a:pt x="1607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0" name="Google Shape;8080;p57"/>
            <p:cNvSpPr/>
            <p:nvPr/>
          </p:nvSpPr>
          <p:spPr>
            <a:xfrm>
              <a:off x="-6262925" y="3992050"/>
              <a:ext cx="154400" cy="155200"/>
            </a:xfrm>
            <a:custGeom>
              <a:avLst/>
              <a:gdLst/>
              <a:ahLst/>
              <a:cxnLst/>
              <a:rect l="l" t="t" r="r" b="b"/>
              <a:pathLst>
                <a:path w="6176" h="6208" extrusionOk="0">
                  <a:moveTo>
                    <a:pt x="5167" y="1387"/>
                  </a:moveTo>
                  <a:cubicBezTo>
                    <a:pt x="5608" y="1387"/>
                    <a:pt x="5639" y="2048"/>
                    <a:pt x="5167" y="2048"/>
                  </a:cubicBezTo>
                  <a:lnTo>
                    <a:pt x="1071" y="2048"/>
                  </a:lnTo>
                  <a:cubicBezTo>
                    <a:pt x="1053" y="2051"/>
                    <a:pt x="1035" y="2052"/>
                    <a:pt x="1018" y="2052"/>
                  </a:cubicBezTo>
                  <a:cubicBezTo>
                    <a:pt x="628" y="2052"/>
                    <a:pt x="618" y="1387"/>
                    <a:pt x="1071" y="1387"/>
                  </a:cubicBezTo>
                  <a:close/>
                  <a:moveTo>
                    <a:pt x="5167" y="2773"/>
                  </a:moveTo>
                  <a:cubicBezTo>
                    <a:pt x="5608" y="2773"/>
                    <a:pt x="5639" y="3435"/>
                    <a:pt x="5167" y="3435"/>
                  </a:cubicBezTo>
                  <a:lnTo>
                    <a:pt x="1071" y="3435"/>
                  </a:lnTo>
                  <a:cubicBezTo>
                    <a:pt x="630" y="3435"/>
                    <a:pt x="599" y="2773"/>
                    <a:pt x="1071" y="2773"/>
                  </a:cubicBezTo>
                  <a:close/>
                  <a:moveTo>
                    <a:pt x="5167" y="4159"/>
                  </a:moveTo>
                  <a:cubicBezTo>
                    <a:pt x="5608" y="4159"/>
                    <a:pt x="5639" y="4821"/>
                    <a:pt x="5167" y="4821"/>
                  </a:cubicBezTo>
                  <a:lnTo>
                    <a:pt x="1071" y="4821"/>
                  </a:lnTo>
                  <a:cubicBezTo>
                    <a:pt x="630" y="4821"/>
                    <a:pt x="599" y="4159"/>
                    <a:pt x="1071" y="415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lnTo>
                    <a:pt x="0" y="6207"/>
                  </a:lnTo>
                  <a:lnTo>
                    <a:pt x="4726" y="6207"/>
                  </a:lnTo>
                  <a:cubicBezTo>
                    <a:pt x="5041" y="6207"/>
                    <a:pt x="5198" y="5672"/>
                    <a:pt x="5356" y="5420"/>
                  </a:cubicBezTo>
                  <a:cubicBezTo>
                    <a:pt x="5513" y="5104"/>
                    <a:pt x="5828" y="4884"/>
                    <a:pt x="6175" y="4852"/>
                  </a:cubicBezTo>
                  <a:lnTo>
                    <a:pt x="6175" y="379"/>
                  </a:lnTo>
                  <a:cubicBezTo>
                    <a:pt x="6175" y="158"/>
                    <a:pt x="6018" y="1"/>
                    <a:pt x="58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1" name="Google Shape;8081;p57"/>
            <p:cNvSpPr/>
            <p:nvPr/>
          </p:nvSpPr>
          <p:spPr>
            <a:xfrm>
              <a:off x="-6329875" y="4044825"/>
              <a:ext cx="51200" cy="102425"/>
            </a:xfrm>
            <a:custGeom>
              <a:avLst/>
              <a:gdLst/>
              <a:ahLst/>
              <a:cxnLst/>
              <a:rect l="l" t="t" r="r" b="b"/>
              <a:pathLst>
                <a:path w="2048" h="4097" extrusionOk="0">
                  <a:moveTo>
                    <a:pt x="1040" y="0"/>
                  </a:moveTo>
                  <a:cubicBezTo>
                    <a:pt x="473" y="0"/>
                    <a:pt x="0" y="473"/>
                    <a:pt x="0" y="1009"/>
                  </a:cubicBezTo>
                  <a:lnTo>
                    <a:pt x="0" y="4096"/>
                  </a:lnTo>
                  <a:lnTo>
                    <a:pt x="2048" y="4096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2" name="Google Shape;8082;p57"/>
            <p:cNvSpPr/>
            <p:nvPr/>
          </p:nvSpPr>
          <p:spPr>
            <a:xfrm>
              <a:off x="-6329875" y="4129900"/>
              <a:ext cx="291425" cy="153600"/>
            </a:xfrm>
            <a:custGeom>
              <a:avLst/>
              <a:gdLst/>
              <a:ahLst/>
              <a:cxnLst/>
              <a:rect l="l" t="t" r="r" b="b"/>
              <a:pathLst>
                <a:path w="11657" h="6144" extrusionOk="0">
                  <a:moveTo>
                    <a:pt x="8948" y="0"/>
                  </a:moveTo>
                  <a:cubicBezTo>
                    <a:pt x="8664" y="0"/>
                    <a:pt x="8506" y="473"/>
                    <a:pt x="8349" y="788"/>
                  </a:cubicBezTo>
                  <a:cubicBezTo>
                    <a:pt x="8191" y="1166"/>
                    <a:pt x="7845" y="1355"/>
                    <a:pt x="7467" y="1355"/>
                  </a:cubicBezTo>
                  <a:lnTo>
                    <a:pt x="0" y="1355"/>
                  </a:lnTo>
                  <a:lnTo>
                    <a:pt x="0" y="5135"/>
                  </a:lnTo>
                  <a:cubicBezTo>
                    <a:pt x="0" y="5671"/>
                    <a:pt x="473" y="6143"/>
                    <a:pt x="1040" y="6143"/>
                  </a:cubicBezTo>
                  <a:lnTo>
                    <a:pt x="10649" y="6143"/>
                  </a:lnTo>
                  <a:cubicBezTo>
                    <a:pt x="11184" y="6143"/>
                    <a:pt x="11657" y="5671"/>
                    <a:pt x="11657" y="5135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3" name="Google Shape;8083;p57"/>
          <p:cNvGrpSpPr/>
          <p:nvPr/>
        </p:nvGrpSpPr>
        <p:grpSpPr>
          <a:xfrm>
            <a:off x="4844192" y="4357181"/>
            <a:ext cx="406693" cy="406659"/>
            <a:chOff x="-4478975" y="3251700"/>
            <a:chExt cx="293825" cy="293800"/>
          </a:xfrm>
        </p:grpSpPr>
        <p:sp>
          <p:nvSpPr>
            <p:cNvPr id="8084" name="Google Shape;8084;p57"/>
            <p:cNvSpPr/>
            <p:nvPr/>
          </p:nvSpPr>
          <p:spPr>
            <a:xfrm>
              <a:off x="-4375000" y="3365100"/>
              <a:ext cx="85075" cy="110900"/>
            </a:xfrm>
            <a:custGeom>
              <a:avLst/>
              <a:gdLst/>
              <a:ahLst/>
              <a:cxnLst/>
              <a:rect l="l" t="t" r="r" b="b"/>
              <a:pathLst>
                <a:path w="3403" h="4436" extrusionOk="0">
                  <a:moveTo>
                    <a:pt x="662" y="1"/>
                  </a:moveTo>
                  <a:cubicBezTo>
                    <a:pt x="221" y="316"/>
                    <a:pt x="0" y="820"/>
                    <a:pt x="0" y="1387"/>
                  </a:cubicBezTo>
                  <a:cubicBezTo>
                    <a:pt x="0" y="2080"/>
                    <a:pt x="473" y="2773"/>
                    <a:pt x="1135" y="2994"/>
                  </a:cubicBezTo>
                  <a:cubicBezTo>
                    <a:pt x="1261" y="3025"/>
                    <a:pt x="1355" y="3183"/>
                    <a:pt x="1355" y="3309"/>
                  </a:cubicBezTo>
                  <a:lnTo>
                    <a:pt x="1355" y="4412"/>
                  </a:lnTo>
                  <a:cubicBezTo>
                    <a:pt x="1576" y="4427"/>
                    <a:pt x="1647" y="4435"/>
                    <a:pt x="1714" y="4435"/>
                  </a:cubicBezTo>
                  <a:cubicBezTo>
                    <a:pt x="1780" y="4435"/>
                    <a:pt x="1843" y="4427"/>
                    <a:pt x="2048" y="4412"/>
                  </a:cubicBezTo>
                  <a:lnTo>
                    <a:pt x="2048" y="3309"/>
                  </a:lnTo>
                  <a:cubicBezTo>
                    <a:pt x="2048" y="3151"/>
                    <a:pt x="2111" y="3025"/>
                    <a:pt x="2269" y="2994"/>
                  </a:cubicBezTo>
                  <a:cubicBezTo>
                    <a:pt x="2962" y="2710"/>
                    <a:pt x="3403" y="2080"/>
                    <a:pt x="3403" y="1387"/>
                  </a:cubicBezTo>
                  <a:cubicBezTo>
                    <a:pt x="3403" y="820"/>
                    <a:pt x="3119" y="316"/>
                    <a:pt x="2741" y="1"/>
                  </a:cubicBezTo>
                  <a:lnTo>
                    <a:pt x="2741" y="1387"/>
                  </a:lnTo>
                  <a:cubicBezTo>
                    <a:pt x="2741" y="1576"/>
                    <a:pt x="2584" y="1734"/>
                    <a:pt x="2395" y="1734"/>
                  </a:cubicBezTo>
                  <a:lnTo>
                    <a:pt x="1009" y="1734"/>
                  </a:lnTo>
                  <a:cubicBezTo>
                    <a:pt x="820" y="1734"/>
                    <a:pt x="662" y="1576"/>
                    <a:pt x="662" y="1387"/>
                  </a:cubicBezTo>
                  <a:lnTo>
                    <a:pt x="66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5" name="Google Shape;8085;p57"/>
            <p:cNvSpPr/>
            <p:nvPr/>
          </p:nvSpPr>
          <p:spPr>
            <a:xfrm>
              <a:off x="-4408875" y="3321800"/>
              <a:ext cx="154400" cy="148875"/>
            </a:xfrm>
            <a:custGeom>
              <a:avLst/>
              <a:gdLst/>
              <a:ahLst/>
              <a:cxnLst/>
              <a:rect l="l" t="t" r="r" b="b"/>
              <a:pathLst>
                <a:path w="6176" h="5955" extrusionOk="0">
                  <a:moveTo>
                    <a:pt x="3057" y="0"/>
                  </a:moveTo>
                  <a:cubicBezTo>
                    <a:pt x="1387" y="0"/>
                    <a:pt x="1" y="1386"/>
                    <a:pt x="1" y="3088"/>
                  </a:cubicBezTo>
                  <a:cubicBezTo>
                    <a:pt x="1" y="4411"/>
                    <a:pt x="851" y="5545"/>
                    <a:pt x="2049" y="5954"/>
                  </a:cubicBezTo>
                  <a:lnTo>
                    <a:pt x="2049" y="5230"/>
                  </a:lnTo>
                  <a:cubicBezTo>
                    <a:pt x="1229" y="4852"/>
                    <a:pt x="662" y="4001"/>
                    <a:pt x="662" y="3088"/>
                  </a:cubicBezTo>
                  <a:cubicBezTo>
                    <a:pt x="662" y="2048"/>
                    <a:pt x="1292" y="1134"/>
                    <a:pt x="2269" y="819"/>
                  </a:cubicBezTo>
                  <a:cubicBezTo>
                    <a:pt x="2307" y="810"/>
                    <a:pt x="2344" y="805"/>
                    <a:pt x="2380" y="805"/>
                  </a:cubicBezTo>
                  <a:cubicBezTo>
                    <a:pt x="2583" y="805"/>
                    <a:pt x="2742" y="947"/>
                    <a:pt x="2742" y="1134"/>
                  </a:cubicBezTo>
                  <a:lnTo>
                    <a:pt x="2742" y="2710"/>
                  </a:lnTo>
                  <a:lnTo>
                    <a:pt x="3435" y="2710"/>
                  </a:lnTo>
                  <a:lnTo>
                    <a:pt x="3435" y="1134"/>
                  </a:lnTo>
                  <a:cubicBezTo>
                    <a:pt x="3435" y="947"/>
                    <a:pt x="3594" y="805"/>
                    <a:pt x="3796" y="805"/>
                  </a:cubicBezTo>
                  <a:cubicBezTo>
                    <a:pt x="3832" y="805"/>
                    <a:pt x="3869" y="810"/>
                    <a:pt x="3907" y="819"/>
                  </a:cubicBezTo>
                  <a:cubicBezTo>
                    <a:pt x="4852" y="1197"/>
                    <a:pt x="5514" y="2079"/>
                    <a:pt x="5514" y="3088"/>
                  </a:cubicBezTo>
                  <a:cubicBezTo>
                    <a:pt x="5514" y="4001"/>
                    <a:pt x="4947" y="4852"/>
                    <a:pt x="4128" y="5230"/>
                  </a:cubicBezTo>
                  <a:lnTo>
                    <a:pt x="4128" y="5954"/>
                  </a:lnTo>
                  <a:cubicBezTo>
                    <a:pt x="5325" y="5513"/>
                    <a:pt x="6176" y="4411"/>
                    <a:pt x="6176" y="3088"/>
                  </a:cubicBezTo>
                  <a:cubicBezTo>
                    <a:pt x="6144" y="1386"/>
                    <a:pt x="4758" y="0"/>
                    <a:pt x="30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6" name="Google Shape;8086;p57"/>
            <p:cNvSpPr/>
            <p:nvPr/>
          </p:nvSpPr>
          <p:spPr>
            <a:xfrm>
              <a:off x="-4478975" y="3251700"/>
              <a:ext cx="293825" cy="293800"/>
            </a:xfrm>
            <a:custGeom>
              <a:avLst/>
              <a:gdLst/>
              <a:ahLst/>
              <a:cxnLst/>
              <a:rect l="l" t="t" r="r" b="b"/>
              <a:pathLst>
                <a:path w="11753" h="11752" extrusionOk="0">
                  <a:moveTo>
                    <a:pt x="5861" y="2111"/>
                  </a:moveTo>
                  <a:cubicBezTo>
                    <a:pt x="7972" y="2111"/>
                    <a:pt x="9641" y="3781"/>
                    <a:pt x="9641" y="5892"/>
                  </a:cubicBezTo>
                  <a:cubicBezTo>
                    <a:pt x="9610" y="7971"/>
                    <a:pt x="7909" y="9672"/>
                    <a:pt x="5861" y="9672"/>
                  </a:cubicBezTo>
                  <a:cubicBezTo>
                    <a:pt x="3781" y="9672"/>
                    <a:pt x="2080" y="7971"/>
                    <a:pt x="2080" y="5892"/>
                  </a:cubicBezTo>
                  <a:cubicBezTo>
                    <a:pt x="2080" y="3781"/>
                    <a:pt x="3781" y="2111"/>
                    <a:pt x="5861" y="2111"/>
                  </a:cubicBezTo>
                  <a:close/>
                  <a:moveTo>
                    <a:pt x="5168" y="0"/>
                  </a:moveTo>
                  <a:cubicBezTo>
                    <a:pt x="5010" y="0"/>
                    <a:pt x="4884" y="126"/>
                    <a:pt x="4853" y="284"/>
                  </a:cubicBezTo>
                  <a:lnTo>
                    <a:pt x="4695" y="882"/>
                  </a:lnTo>
                  <a:cubicBezTo>
                    <a:pt x="4128" y="1008"/>
                    <a:pt x="3624" y="1229"/>
                    <a:pt x="3120" y="1512"/>
                  </a:cubicBezTo>
                  <a:lnTo>
                    <a:pt x="2616" y="1197"/>
                  </a:lnTo>
                  <a:cubicBezTo>
                    <a:pt x="2557" y="1153"/>
                    <a:pt x="2485" y="1130"/>
                    <a:pt x="2412" y="1130"/>
                  </a:cubicBezTo>
                  <a:cubicBezTo>
                    <a:pt x="2328" y="1130"/>
                    <a:pt x="2242" y="1161"/>
                    <a:pt x="2175" y="1229"/>
                  </a:cubicBezTo>
                  <a:lnTo>
                    <a:pt x="1198" y="2205"/>
                  </a:lnTo>
                  <a:cubicBezTo>
                    <a:pt x="1072" y="2332"/>
                    <a:pt x="1072" y="2489"/>
                    <a:pt x="1135" y="2647"/>
                  </a:cubicBezTo>
                  <a:lnTo>
                    <a:pt x="1450" y="3151"/>
                  </a:lnTo>
                  <a:cubicBezTo>
                    <a:pt x="1135" y="3623"/>
                    <a:pt x="946" y="4190"/>
                    <a:pt x="820" y="4726"/>
                  </a:cubicBezTo>
                  <a:lnTo>
                    <a:pt x="284" y="4883"/>
                  </a:lnTo>
                  <a:cubicBezTo>
                    <a:pt x="127" y="4946"/>
                    <a:pt x="1" y="5041"/>
                    <a:pt x="1" y="5198"/>
                  </a:cubicBezTo>
                  <a:lnTo>
                    <a:pt x="1" y="6585"/>
                  </a:lnTo>
                  <a:cubicBezTo>
                    <a:pt x="1" y="6742"/>
                    <a:pt x="127" y="6868"/>
                    <a:pt x="284" y="6900"/>
                  </a:cubicBezTo>
                  <a:lnTo>
                    <a:pt x="820" y="7057"/>
                  </a:lnTo>
                  <a:cubicBezTo>
                    <a:pt x="946" y="7593"/>
                    <a:pt x="1198" y="8128"/>
                    <a:pt x="1450" y="8632"/>
                  </a:cubicBezTo>
                  <a:lnTo>
                    <a:pt x="1135" y="9137"/>
                  </a:lnTo>
                  <a:cubicBezTo>
                    <a:pt x="1072" y="9263"/>
                    <a:pt x="1072" y="9452"/>
                    <a:pt x="1198" y="9578"/>
                  </a:cubicBezTo>
                  <a:lnTo>
                    <a:pt x="2175" y="10554"/>
                  </a:lnTo>
                  <a:cubicBezTo>
                    <a:pt x="2248" y="10628"/>
                    <a:pt x="2333" y="10659"/>
                    <a:pt x="2422" y="10659"/>
                  </a:cubicBezTo>
                  <a:cubicBezTo>
                    <a:pt x="2485" y="10659"/>
                    <a:pt x="2550" y="10643"/>
                    <a:pt x="2616" y="10617"/>
                  </a:cubicBezTo>
                  <a:lnTo>
                    <a:pt x="3120" y="10302"/>
                  </a:lnTo>
                  <a:cubicBezTo>
                    <a:pt x="3592" y="10617"/>
                    <a:pt x="4128" y="10806"/>
                    <a:pt x="4695" y="10932"/>
                  </a:cubicBezTo>
                  <a:lnTo>
                    <a:pt x="4853" y="11468"/>
                  </a:lnTo>
                  <a:cubicBezTo>
                    <a:pt x="4884" y="11625"/>
                    <a:pt x="5010" y="11751"/>
                    <a:pt x="5168" y="11751"/>
                  </a:cubicBezTo>
                  <a:lnTo>
                    <a:pt x="6554" y="11751"/>
                  </a:lnTo>
                  <a:cubicBezTo>
                    <a:pt x="6711" y="11751"/>
                    <a:pt x="6806" y="11625"/>
                    <a:pt x="6869" y="11468"/>
                  </a:cubicBezTo>
                  <a:lnTo>
                    <a:pt x="7026" y="10932"/>
                  </a:lnTo>
                  <a:cubicBezTo>
                    <a:pt x="7562" y="10806"/>
                    <a:pt x="8066" y="10554"/>
                    <a:pt x="8602" y="10302"/>
                  </a:cubicBezTo>
                  <a:lnTo>
                    <a:pt x="9106" y="10617"/>
                  </a:lnTo>
                  <a:cubicBezTo>
                    <a:pt x="9158" y="10643"/>
                    <a:pt x="9221" y="10659"/>
                    <a:pt x="9286" y="10659"/>
                  </a:cubicBezTo>
                  <a:cubicBezTo>
                    <a:pt x="9378" y="10659"/>
                    <a:pt x="9473" y="10628"/>
                    <a:pt x="9547" y="10554"/>
                  </a:cubicBezTo>
                  <a:lnTo>
                    <a:pt x="10523" y="9578"/>
                  </a:lnTo>
                  <a:cubicBezTo>
                    <a:pt x="10649" y="9452"/>
                    <a:pt x="10649" y="9294"/>
                    <a:pt x="10555" y="9137"/>
                  </a:cubicBezTo>
                  <a:lnTo>
                    <a:pt x="10240" y="8632"/>
                  </a:lnTo>
                  <a:cubicBezTo>
                    <a:pt x="10555" y="8160"/>
                    <a:pt x="10744" y="7593"/>
                    <a:pt x="10870" y="7057"/>
                  </a:cubicBezTo>
                  <a:lnTo>
                    <a:pt x="11469" y="6900"/>
                  </a:lnTo>
                  <a:cubicBezTo>
                    <a:pt x="11626" y="6868"/>
                    <a:pt x="11752" y="6742"/>
                    <a:pt x="11752" y="6585"/>
                  </a:cubicBezTo>
                  <a:lnTo>
                    <a:pt x="11752" y="5198"/>
                  </a:lnTo>
                  <a:cubicBezTo>
                    <a:pt x="11752" y="5041"/>
                    <a:pt x="11626" y="4946"/>
                    <a:pt x="11469" y="4883"/>
                  </a:cubicBezTo>
                  <a:lnTo>
                    <a:pt x="10870" y="4726"/>
                  </a:lnTo>
                  <a:cubicBezTo>
                    <a:pt x="10744" y="4190"/>
                    <a:pt x="10523" y="3686"/>
                    <a:pt x="10240" y="3151"/>
                  </a:cubicBezTo>
                  <a:lnTo>
                    <a:pt x="10555" y="2647"/>
                  </a:lnTo>
                  <a:cubicBezTo>
                    <a:pt x="10649" y="2521"/>
                    <a:pt x="10649" y="2332"/>
                    <a:pt x="10523" y="2205"/>
                  </a:cubicBezTo>
                  <a:lnTo>
                    <a:pt x="9547" y="1229"/>
                  </a:lnTo>
                  <a:cubicBezTo>
                    <a:pt x="9479" y="1161"/>
                    <a:pt x="9403" y="1130"/>
                    <a:pt x="9322" y="1130"/>
                  </a:cubicBezTo>
                  <a:cubicBezTo>
                    <a:pt x="9252" y="1130"/>
                    <a:pt x="9179" y="1153"/>
                    <a:pt x="9106" y="1197"/>
                  </a:cubicBezTo>
                  <a:lnTo>
                    <a:pt x="8602" y="1512"/>
                  </a:lnTo>
                  <a:cubicBezTo>
                    <a:pt x="8129" y="1197"/>
                    <a:pt x="7562" y="1008"/>
                    <a:pt x="7026" y="882"/>
                  </a:cubicBezTo>
                  <a:lnTo>
                    <a:pt x="6869" y="284"/>
                  </a:lnTo>
                  <a:cubicBezTo>
                    <a:pt x="6806" y="126"/>
                    <a:pt x="6711" y="0"/>
                    <a:pt x="65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87" name="Google Shape;8087;p57"/>
          <p:cNvGrpSpPr/>
          <p:nvPr/>
        </p:nvGrpSpPr>
        <p:grpSpPr>
          <a:xfrm>
            <a:off x="4844192" y="4854795"/>
            <a:ext cx="406693" cy="403405"/>
            <a:chOff x="-4475825" y="3612425"/>
            <a:chExt cx="293825" cy="291450"/>
          </a:xfrm>
        </p:grpSpPr>
        <p:sp>
          <p:nvSpPr>
            <p:cNvPr id="8088" name="Google Shape;8088;p57"/>
            <p:cNvSpPr/>
            <p:nvPr/>
          </p:nvSpPr>
          <p:spPr>
            <a:xfrm>
              <a:off x="-4349800" y="3664400"/>
              <a:ext cx="34675" cy="33100"/>
            </a:xfrm>
            <a:custGeom>
              <a:avLst/>
              <a:gdLst/>
              <a:ahLst/>
              <a:cxnLst/>
              <a:rect l="l" t="t" r="r" b="b"/>
              <a:pathLst>
                <a:path w="1387" h="1324" extrusionOk="0">
                  <a:moveTo>
                    <a:pt x="694" y="1"/>
                  </a:moveTo>
                  <a:cubicBezTo>
                    <a:pt x="347" y="1"/>
                    <a:pt x="32" y="316"/>
                    <a:pt x="32" y="662"/>
                  </a:cubicBezTo>
                  <a:cubicBezTo>
                    <a:pt x="1" y="1040"/>
                    <a:pt x="316" y="1324"/>
                    <a:pt x="694" y="1324"/>
                  </a:cubicBezTo>
                  <a:cubicBezTo>
                    <a:pt x="1103" y="1324"/>
                    <a:pt x="1387" y="1009"/>
                    <a:pt x="1387" y="662"/>
                  </a:cubicBezTo>
                  <a:cubicBezTo>
                    <a:pt x="1387" y="284"/>
                    <a:pt x="1072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89" name="Google Shape;8089;p57"/>
            <p:cNvSpPr/>
            <p:nvPr/>
          </p:nvSpPr>
          <p:spPr>
            <a:xfrm>
              <a:off x="-4366325" y="3714800"/>
              <a:ext cx="68525" cy="34700"/>
            </a:xfrm>
            <a:custGeom>
              <a:avLst/>
              <a:gdLst/>
              <a:ahLst/>
              <a:cxnLst/>
              <a:rect l="l" t="t" r="r" b="b"/>
              <a:pathLst>
                <a:path w="2741" h="1388" extrusionOk="0">
                  <a:moveTo>
                    <a:pt x="1008" y="1"/>
                  </a:moveTo>
                  <a:cubicBezTo>
                    <a:pt x="473" y="1"/>
                    <a:pt x="0" y="474"/>
                    <a:pt x="0" y="1009"/>
                  </a:cubicBezTo>
                  <a:lnTo>
                    <a:pt x="0" y="1387"/>
                  </a:lnTo>
                  <a:lnTo>
                    <a:pt x="2741" y="1387"/>
                  </a:lnTo>
                  <a:lnTo>
                    <a:pt x="2741" y="1009"/>
                  </a:lnTo>
                  <a:cubicBezTo>
                    <a:pt x="2741" y="474"/>
                    <a:pt x="2268" y="1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0" name="Google Shape;8090;p57"/>
            <p:cNvSpPr/>
            <p:nvPr/>
          </p:nvSpPr>
          <p:spPr>
            <a:xfrm>
              <a:off x="-4475825" y="3612425"/>
              <a:ext cx="293825" cy="291450"/>
            </a:xfrm>
            <a:custGeom>
              <a:avLst/>
              <a:gdLst/>
              <a:ahLst/>
              <a:cxnLst/>
              <a:rect l="l" t="t" r="r" b="b"/>
              <a:pathLst>
                <a:path w="11753" h="11658" extrusionOk="0">
                  <a:moveTo>
                    <a:pt x="5703" y="1324"/>
                  </a:moveTo>
                  <a:cubicBezTo>
                    <a:pt x="6459" y="1324"/>
                    <a:pt x="7089" y="1954"/>
                    <a:pt x="7089" y="2710"/>
                  </a:cubicBezTo>
                  <a:cubicBezTo>
                    <a:pt x="7089" y="3025"/>
                    <a:pt x="6963" y="3340"/>
                    <a:pt x="6774" y="3592"/>
                  </a:cubicBezTo>
                  <a:cubicBezTo>
                    <a:pt x="7373" y="3844"/>
                    <a:pt x="7751" y="4443"/>
                    <a:pt x="7751" y="5104"/>
                  </a:cubicBezTo>
                  <a:lnTo>
                    <a:pt x="7751" y="5766"/>
                  </a:lnTo>
                  <a:lnTo>
                    <a:pt x="7783" y="5766"/>
                  </a:lnTo>
                  <a:cubicBezTo>
                    <a:pt x="7783" y="5986"/>
                    <a:pt x="7625" y="6144"/>
                    <a:pt x="7436" y="6144"/>
                  </a:cubicBezTo>
                  <a:lnTo>
                    <a:pt x="4002" y="6144"/>
                  </a:lnTo>
                  <a:cubicBezTo>
                    <a:pt x="3813" y="6144"/>
                    <a:pt x="3655" y="5986"/>
                    <a:pt x="3655" y="5766"/>
                  </a:cubicBezTo>
                  <a:lnTo>
                    <a:pt x="3655" y="5104"/>
                  </a:lnTo>
                  <a:cubicBezTo>
                    <a:pt x="3655" y="4443"/>
                    <a:pt x="4065" y="3844"/>
                    <a:pt x="4664" y="3592"/>
                  </a:cubicBezTo>
                  <a:cubicBezTo>
                    <a:pt x="4443" y="3340"/>
                    <a:pt x="4348" y="3056"/>
                    <a:pt x="4348" y="2710"/>
                  </a:cubicBezTo>
                  <a:cubicBezTo>
                    <a:pt x="4348" y="1954"/>
                    <a:pt x="4979" y="1324"/>
                    <a:pt x="5703" y="1324"/>
                  </a:cubicBezTo>
                  <a:close/>
                  <a:moveTo>
                    <a:pt x="5798" y="0"/>
                  </a:moveTo>
                  <a:cubicBezTo>
                    <a:pt x="3561" y="0"/>
                    <a:pt x="1702" y="1859"/>
                    <a:pt x="1702" y="4096"/>
                  </a:cubicBezTo>
                  <a:cubicBezTo>
                    <a:pt x="1702" y="5041"/>
                    <a:pt x="2017" y="5955"/>
                    <a:pt x="2553" y="6616"/>
                  </a:cubicBezTo>
                  <a:lnTo>
                    <a:pt x="1702" y="7120"/>
                  </a:lnTo>
                  <a:cubicBezTo>
                    <a:pt x="1513" y="6963"/>
                    <a:pt x="1293" y="6900"/>
                    <a:pt x="1040" y="6900"/>
                  </a:cubicBezTo>
                  <a:cubicBezTo>
                    <a:pt x="473" y="6900"/>
                    <a:pt x="1" y="7341"/>
                    <a:pt x="1" y="7908"/>
                  </a:cubicBezTo>
                  <a:cubicBezTo>
                    <a:pt x="1" y="8475"/>
                    <a:pt x="473" y="8948"/>
                    <a:pt x="1040" y="8948"/>
                  </a:cubicBezTo>
                  <a:cubicBezTo>
                    <a:pt x="1576" y="8948"/>
                    <a:pt x="2049" y="8475"/>
                    <a:pt x="2049" y="7908"/>
                  </a:cubicBezTo>
                  <a:lnTo>
                    <a:pt x="2049" y="7719"/>
                  </a:lnTo>
                  <a:lnTo>
                    <a:pt x="3025" y="7120"/>
                  </a:lnTo>
                  <a:cubicBezTo>
                    <a:pt x="3309" y="7372"/>
                    <a:pt x="3592" y="7593"/>
                    <a:pt x="3939" y="7751"/>
                  </a:cubicBezTo>
                  <a:lnTo>
                    <a:pt x="3277" y="8948"/>
                  </a:lnTo>
                  <a:lnTo>
                    <a:pt x="3088" y="8948"/>
                  </a:lnTo>
                  <a:cubicBezTo>
                    <a:pt x="2521" y="8948"/>
                    <a:pt x="2049" y="9420"/>
                    <a:pt x="2049" y="9956"/>
                  </a:cubicBezTo>
                  <a:cubicBezTo>
                    <a:pt x="2049" y="10523"/>
                    <a:pt x="2521" y="10996"/>
                    <a:pt x="3088" y="10996"/>
                  </a:cubicBezTo>
                  <a:cubicBezTo>
                    <a:pt x="3624" y="10996"/>
                    <a:pt x="4096" y="10523"/>
                    <a:pt x="4096" y="9956"/>
                  </a:cubicBezTo>
                  <a:cubicBezTo>
                    <a:pt x="4096" y="9735"/>
                    <a:pt x="4033" y="9483"/>
                    <a:pt x="3876" y="9294"/>
                  </a:cubicBezTo>
                  <a:lnTo>
                    <a:pt x="4569" y="8034"/>
                  </a:lnTo>
                  <a:cubicBezTo>
                    <a:pt x="4853" y="8097"/>
                    <a:pt x="5168" y="8192"/>
                    <a:pt x="5483" y="8223"/>
                  </a:cubicBezTo>
                  <a:lnTo>
                    <a:pt x="5483" y="9672"/>
                  </a:lnTo>
                  <a:cubicBezTo>
                    <a:pt x="5073" y="9830"/>
                    <a:pt x="4821" y="10208"/>
                    <a:pt x="4821" y="10617"/>
                  </a:cubicBezTo>
                  <a:cubicBezTo>
                    <a:pt x="4821" y="11185"/>
                    <a:pt x="5294" y="11657"/>
                    <a:pt x="5829" y="11657"/>
                  </a:cubicBezTo>
                  <a:cubicBezTo>
                    <a:pt x="6396" y="11657"/>
                    <a:pt x="6869" y="11185"/>
                    <a:pt x="6869" y="10617"/>
                  </a:cubicBezTo>
                  <a:cubicBezTo>
                    <a:pt x="6869" y="10208"/>
                    <a:pt x="6585" y="9798"/>
                    <a:pt x="6176" y="9672"/>
                  </a:cubicBezTo>
                  <a:lnTo>
                    <a:pt x="6176" y="8223"/>
                  </a:lnTo>
                  <a:cubicBezTo>
                    <a:pt x="6491" y="8192"/>
                    <a:pt x="6806" y="8160"/>
                    <a:pt x="7089" y="8034"/>
                  </a:cubicBezTo>
                  <a:lnTo>
                    <a:pt x="7814" y="9294"/>
                  </a:lnTo>
                  <a:cubicBezTo>
                    <a:pt x="7657" y="9483"/>
                    <a:pt x="7562" y="9672"/>
                    <a:pt x="7562" y="9956"/>
                  </a:cubicBezTo>
                  <a:cubicBezTo>
                    <a:pt x="7562" y="10523"/>
                    <a:pt x="8035" y="10996"/>
                    <a:pt x="8602" y="10996"/>
                  </a:cubicBezTo>
                  <a:cubicBezTo>
                    <a:pt x="9137" y="10996"/>
                    <a:pt x="9610" y="10523"/>
                    <a:pt x="9610" y="9956"/>
                  </a:cubicBezTo>
                  <a:cubicBezTo>
                    <a:pt x="9610" y="9420"/>
                    <a:pt x="9137" y="8948"/>
                    <a:pt x="8602" y="8948"/>
                  </a:cubicBezTo>
                  <a:lnTo>
                    <a:pt x="8381" y="8948"/>
                  </a:lnTo>
                  <a:lnTo>
                    <a:pt x="7720" y="7751"/>
                  </a:lnTo>
                  <a:cubicBezTo>
                    <a:pt x="8035" y="7593"/>
                    <a:pt x="8350" y="7372"/>
                    <a:pt x="8633" y="7120"/>
                  </a:cubicBezTo>
                  <a:lnTo>
                    <a:pt x="9704" y="7719"/>
                  </a:lnTo>
                  <a:lnTo>
                    <a:pt x="9704" y="7908"/>
                  </a:lnTo>
                  <a:cubicBezTo>
                    <a:pt x="9704" y="8475"/>
                    <a:pt x="10177" y="8948"/>
                    <a:pt x="10713" y="8948"/>
                  </a:cubicBezTo>
                  <a:cubicBezTo>
                    <a:pt x="11280" y="8948"/>
                    <a:pt x="11752" y="8475"/>
                    <a:pt x="11752" y="7908"/>
                  </a:cubicBezTo>
                  <a:cubicBezTo>
                    <a:pt x="11626" y="7309"/>
                    <a:pt x="11154" y="6900"/>
                    <a:pt x="10586" y="6900"/>
                  </a:cubicBezTo>
                  <a:cubicBezTo>
                    <a:pt x="10366" y="6900"/>
                    <a:pt x="10114" y="6963"/>
                    <a:pt x="9925" y="7120"/>
                  </a:cubicBezTo>
                  <a:lnTo>
                    <a:pt x="9011" y="6616"/>
                  </a:lnTo>
                  <a:cubicBezTo>
                    <a:pt x="9515" y="5892"/>
                    <a:pt x="9893" y="4978"/>
                    <a:pt x="9893" y="4096"/>
                  </a:cubicBezTo>
                  <a:cubicBezTo>
                    <a:pt x="9893" y="1796"/>
                    <a:pt x="8035" y="0"/>
                    <a:pt x="57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1" name="Google Shape;8091;p57"/>
          <p:cNvGrpSpPr/>
          <p:nvPr/>
        </p:nvGrpSpPr>
        <p:grpSpPr>
          <a:xfrm>
            <a:off x="4852914" y="5385081"/>
            <a:ext cx="412125" cy="403371"/>
            <a:chOff x="-4480550" y="3970800"/>
            <a:chExt cx="297750" cy="291425"/>
          </a:xfrm>
        </p:grpSpPr>
        <p:sp>
          <p:nvSpPr>
            <p:cNvPr id="8092" name="Google Shape;8092;p57"/>
            <p:cNvSpPr/>
            <p:nvPr/>
          </p:nvSpPr>
          <p:spPr>
            <a:xfrm>
              <a:off x="-4426200" y="4058225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2773"/>
                  </a:lnTo>
                  <a:lnTo>
                    <a:pt x="2048" y="2773"/>
                  </a:lnTo>
                  <a:lnTo>
                    <a:pt x="204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3" name="Google Shape;8093;p57"/>
            <p:cNvSpPr/>
            <p:nvPr/>
          </p:nvSpPr>
          <p:spPr>
            <a:xfrm>
              <a:off x="-4480550" y="3970800"/>
              <a:ext cx="297750" cy="291425"/>
            </a:xfrm>
            <a:custGeom>
              <a:avLst/>
              <a:gdLst/>
              <a:ahLst/>
              <a:cxnLst/>
              <a:rect l="l" t="t" r="r" b="b"/>
              <a:pathLst>
                <a:path w="11910" h="11657" extrusionOk="0">
                  <a:moveTo>
                    <a:pt x="10082" y="2804"/>
                  </a:moveTo>
                  <a:cubicBezTo>
                    <a:pt x="10492" y="2804"/>
                    <a:pt x="10555" y="3466"/>
                    <a:pt x="10082" y="3466"/>
                  </a:cubicBezTo>
                  <a:lnTo>
                    <a:pt x="5924" y="3466"/>
                  </a:lnTo>
                  <a:cubicBezTo>
                    <a:pt x="5913" y="3466"/>
                    <a:pt x="5903" y="3467"/>
                    <a:pt x="5893" y="3467"/>
                  </a:cubicBezTo>
                  <a:cubicBezTo>
                    <a:pt x="5451" y="3467"/>
                    <a:pt x="5462" y="2804"/>
                    <a:pt x="5924" y="2804"/>
                  </a:cubicBezTo>
                  <a:close/>
                  <a:moveTo>
                    <a:pt x="10082" y="4159"/>
                  </a:moveTo>
                  <a:cubicBezTo>
                    <a:pt x="10492" y="4159"/>
                    <a:pt x="10555" y="4852"/>
                    <a:pt x="10082" y="4852"/>
                  </a:cubicBezTo>
                  <a:lnTo>
                    <a:pt x="5924" y="4852"/>
                  </a:lnTo>
                  <a:cubicBezTo>
                    <a:pt x="5451" y="4852"/>
                    <a:pt x="5451" y="4159"/>
                    <a:pt x="5924" y="4159"/>
                  </a:cubicBezTo>
                  <a:close/>
                  <a:moveTo>
                    <a:pt x="6807" y="5481"/>
                  </a:moveTo>
                  <a:cubicBezTo>
                    <a:pt x="7492" y="5481"/>
                    <a:pt x="8531" y="5513"/>
                    <a:pt x="10082" y="5513"/>
                  </a:cubicBezTo>
                  <a:cubicBezTo>
                    <a:pt x="10492" y="5513"/>
                    <a:pt x="10555" y="6175"/>
                    <a:pt x="10082" y="6175"/>
                  </a:cubicBezTo>
                  <a:lnTo>
                    <a:pt x="5924" y="6175"/>
                  </a:lnTo>
                  <a:lnTo>
                    <a:pt x="5924" y="6206"/>
                  </a:lnTo>
                  <a:cubicBezTo>
                    <a:pt x="5735" y="6206"/>
                    <a:pt x="5577" y="6049"/>
                    <a:pt x="5577" y="5860"/>
                  </a:cubicBezTo>
                  <a:cubicBezTo>
                    <a:pt x="5577" y="5546"/>
                    <a:pt x="5837" y="5481"/>
                    <a:pt x="6807" y="5481"/>
                  </a:cubicBezTo>
                  <a:close/>
                  <a:moveTo>
                    <a:pt x="4569" y="2804"/>
                  </a:moveTo>
                  <a:cubicBezTo>
                    <a:pt x="4758" y="2804"/>
                    <a:pt x="4916" y="2961"/>
                    <a:pt x="4916" y="3151"/>
                  </a:cubicBezTo>
                  <a:lnTo>
                    <a:pt x="4916" y="6585"/>
                  </a:lnTo>
                  <a:cubicBezTo>
                    <a:pt x="4916" y="6774"/>
                    <a:pt x="4758" y="6931"/>
                    <a:pt x="4569" y="6931"/>
                  </a:cubicBezTo>
                  <a:lnTo>
                    <a:pt x="1797" y="6931"/>
                  </a:lnTo>
                  <a:cubicBezTo>
                    <a:pt x="1608" y="6931"/>
                    <a:pt x="1450" y="6774"/>
                    <a:pt x="1450" y="6585"/>
                  </a:cubicBezTo>
                  <a:lnTo>
                    <a:pt x="1450" y="3151"/>
                  </a:lnTo>
                  <a:cubicBezTo>
                    <a:pt x="1450" y="2961"/>
                    <a:pt x="1608" y="2804"/>
                    <a:pt x="1797" y="2804"/>
                  </a:cubicBezTo>
                  <a:close/>
                  <a:moveTo>
                    <a:pt x="4916" y="8317"/>
                  </a:moveTo>
                  <a:lnTo>
                    <a:pt x="4916" y="8979"/>
                  </a:lnTo>
                  <a:lnTo>
                    <a:pt x="3529" y="8979"/>
                  </a:lnTo>
                  <a:lnTo>
                    <a:pt x="3529" y="8317"/>
                  </a:lnTo>
                  <a:close/>
                  <a:moveTo>
                    <a:pt x="8381" y="8317"/>
                  </a:moveTo>
                  <a:lnTo>
                    <a:pt x="8381" y="8979"/>
                  </a:lnTo>
                  <a:lnTo>
                    <a:pt x="6963" y="8979"/>
                  </a:lnTo>
                  <a:lnTo>
                    <a:pt x="6963" y="8317"/>
                  </a:lnTo>
                  <a:close/>
                  <a:moveTo>
                    <a:pt x="1828" y="0"/>
                  </a:moveTo>
                  <a:cubicBezTo>
                    <a:pt x="1419" y="0"/>
                    <a:pt x="1355" y="662"/>
                    <a:pt x="1828" y="662"/>
                  </a:cubicBezTo>
                  <a:lnTo>
                    <a:pt x="2206" y="662"/>
                  </a:lnTo>
                  <a:lnTo>
                    <a:pt x="2206" y="1418"/>
                  </a:lnTo>
                  <a:lnTo>
                    <a:pt x="1166" y="1418"/>
                  </a:lnTo>
                  <a:cubicBezTo>
                    <a:pt x="631" y="1418"/>
                    <a:pt x="158" y="1890"/>
                    <a:pt x="158" y="2426"/>
                  </a:cubicBezTo>
                  <a:lnTo>
                    <a:pt x="158" y="7246"/>
                  </a:lnTo>
                  <a:cubicBezTo>
                    <a:pt x="158" y="7782"/>
                    <a:pt x="631" y="8254"/>
                    <a:pt x="1166" y="8254"/>
                  </a:cubicBezTo>
                  <a:lnTo>
                    <a:pt x="2868" y="8254"/>
                  </a:lnTo>
                  <a:lnTo>
                    <a:pt x="2868" y="8947"/>
                  </a:lnTo>
                  <a:lnTo>
                    <a:pt x="1828" y="8947"/>
                  </a:lnTo>
                  <a:cubicBezTo>
                    <a:pt x="1419" y="8947"/>
                    <a:pt x="1355" y="9609"/>
                    <a:pt x="1828" y="9609"/>
                  </a:cubicBezTo>
                  <a:lnTo>
                    <a:pt x="4916" y="9609"/>
                  </a:lnTo>
                  <a:lnTo>
                    <a:pt x="4916" y="10995"/>
                  </a:lnTo>
                  <a:lnTo>
                    <a:pt x="473" y="10995"/>
                  </a:lnTo>
                  <a:cubicBezTo>
                    <a:pt x="32" y="10995"/>
                    <a:pt x="1" y="11657"/>
                    <a:pt x="473" y="11657"/>
                  </a:cubicBezTo>
                  <a:lnTo>
                    <a:pt x="11437" y="11657"/>
                  </a:lnTo>
                  <a:cubicBezTo>
                    <a:pt x="11878" y="11657"/>
                    <a:pt x="11910" y="10995"/>
                    <a:pt x="11437" y="10995"/>
                  </a:cubicBezTo>
                  <a:lnTo>
                    <a:pt x="6963" y="10995"/>
                  </a:lnTo>
                  <a:lnTo>
                    <a:pt x="6963" y="9609"/>
                  </a:lnTo>
                  <a:lnTo>
                    <a:pt x="10082" y="9609"/>
                  </a:lnTo>
                  <a:cubicBezTo>
                    <a:pt x="10492" y="9609"/>
                    <a:pt x="10555" y="8947"/>
                    <a:pt x="10082" y="8947"/>
                  </a:cubicBezTo>
                  <a:lnTo>
                    <a:pt x="9043" y="8947"/>
                  </a:lnTo>
                  <a:lnTo>
                    <a:pt x="9043" y="8254"/>
                  </a:lnTo>
                  <a:lnTo>
                    <a:pt x="10775" y="8254"/>
                  </a:lnTo>
                  <a:cubicBezTo>
                    <a:pt x="11343" y="8254"/>
                    <a:pt x="11815" y="7782"/>
                    <a:pt x="11815" y="7246"/>
                  </a:cubicBezTo>
                  <a:lnTo>
                    <a:pt x="11815" y="2426"/>
                  </a:lnTo>
                  <a:cubicBezTo>
                    <a:pt x="11815" y="1890"/>
                    <a:pt x="11343" y="1418"/>
                    <a:pt x="10775" y="1418"/>
                  </a:cubicBezTo>
                  <a:lnTo>
                    <a:pt x="9767" y="1418"/>
                  </a:lnTo>
                  <a:lnTo>
                    <a:pt x="9767" y="662"/>
                  </a:lnTo>
                  <a:lnTo>
                    <a:pt x="10114" y="662"/>
                  </a:lnTo>
                  <a:cubicBezTo>
                    <a:pt x="10555" y="662"/>
                    <a:pt x="10586" y="0"/>
                    <a:pt x="10114" y="0"/>
                  </a:cubicBezTo>
                  <a:lnTo>
                    <a:pt x="8728" y="0"/>
                  </a:lnTo>
                  <a:cubicBezTo>
                    <a:pt x="8287" y="0"/>
                    <a:pt x="8255" y="662"/>
                    <a:pt x="8728" y="662"/>
                  </a:cubicBezTo>
                  <a:lnTo>
                    <a:pt x="9074" y="662"/>
                  </a:lnTo>
                  <a:lnTo>
                    <a:pt x="9074" y="1418"/>
                  </a:lnTo>
                  <a:lnTo>
                    <a:pt x="6302" y="1418"/>
                  </a:lnTo>
                  <a:lnTo>
                    <a:pt x="6302" y="662"/>
                  </a:lnTo>
                  <a:lnTo>
                    <a:pt x="6648" y="662"/>
                  </a:lnTo>
                  <a:cubicBezTo>
                    <a:pt x="7089" y="662"/>
                    <a:pt x="7121" y="0"/>
                    <a:pt x="6648" y="0"/>
                  </a:cubicBezTo>
                  <a:lnTo>
                    <a:pt x="5262" y="0"/>
                  </a:lnTo>
                  <a:cubicBezTo>
                    <a:pt x="4821" y="0"/>
                    <a:pt x="4790" y="662"/>
                    <a:pt x="5262" y="662"/>
                  </a:cubicBezTo>
                  <a:lnTo>
                    <a:pt x="5609" y="662"/>
                  </a:lnTo>
                  <a:lnTo>
                    <a:pt x="5609" y="1418"/>
                  </a:lnTo>
                  <a:lnTo>
                    <a:pt x="2868" y="1418"/>
                  </a:lnTo>
                  <a:lnTo>
                    <a:pt x="2868" y="662"/>
                  </a:lnTo>
                  <a:lnTo>
                    <a:pt x="3214" y="662"/>
                  </a:lnTo>
                  <a:cubicBezTo>
                    <a:pt x="3655" y="662"/>
                    <a:pt x="3687" y="0"/>
                    <a:pt x="321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094" name="Google Shape;8094;p57"/>
          <p:cNvGrpSpPr/>
          <p:nvPr/>
        </p:nvGrpSpPr>
        <p:grpSpPr>
          <a:xfrm>
            <a:off x="7452028" y="4358807"/>
            <a:ext cx="399045" cy="403405"/>
            <a:chOff x="-2668225" y="3239075"/>
            <a:chExt cx="288300" cy="291450"/>
          </a:xfrm>
        </p:grpSpPr>
        <p:sp>
          <p:nvSpPr>
            <p:cNvPr id="8095" name="Google Shape;8095;p57"/>
            <p:cNvSpPr/>
            <p:nvPr/>
          </p:nvSpPr>
          <p:spPr>
            <a:xfrm>
              <a:off x="-2592600" y="3239075"/>
              <a:ext cx="137850" cy="51225"/>
            </a:xfrm>
            <a:custGeom>
              <a:avLst/>
              <a:gdLst/>
              <a:ahLst/>
              <a:cxnLst/>
              <a:rect l="l" t="t" r="r" b="b"/>
              <a:pathLst>
                <a:path w="5514" h="2049" extrusionOk="0">
                  <a:moveTo>
                    <a:pt x="1355" y="1"/>
                  </a:moveTo>
                  <a:cubicBezTo>
                    <a:pt x="0" y="1"/>
                    <a:pt x="11" y="2049"/>
                    <a:pt x="1386" y="2049"/>
                  </a:cubicBezTo>
                  <a:lnTo>
                    <a:pt x="4127" y="2049"/>
                  </a:lnTo>
                  <a:cubicBezTo>
                    <a:pt x="5482" y="2049"/>
                    <a:pt x="5514" y="1"/>
                    <a:pt x="4127" y="1"/>
                  </a:cubicBezTo>
                  <a:lnTo>
                    <a:pt x="1386" y="1"/>
                  </a:lnTo>
                  <a:cubicBezTo>
                    <a:pt x="1376" y="1"/>
                    <a:pt x="1366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6" name="Google Shape;8096;p57"/>
            <p:cNvSpPr/>
            <p:nvPr/>
          </p:nvSpPr>
          <p:spPr>
            <a:xfrm>
              <a:off x="-2587875" y="3307875"/>
              <a:ext cx="129200" cy="69850"/>
            </a:xfrm>
            <a:custGeom>
              <a:avLst/>
              <a:gdLst/>
              <a:ahLst/>
              <a:cxnLst/>
              <a:rect l="l" t="t" r="r" b="b"/>
              <a:pathLst>
                <a:path w="5168" h="2794" extrusionOk="0">
                  <a:moveTo>
                    <a:pt x="1235" y="1"/>
                  </a:moveTo>
                  <a:cubicBezTo>
                    <a:pt x="1002" y="1"/>
                    <a:pt x="977" y="13"/>
                    <a:pt x="882" y="53"/>
                  </a:cubicBezTo>
                  <a:lnTo>
                    <a:pt x="882" y="1502"/>
                  </a:lnTo>
                  <a:cubicBezTo>
                    <a:pt x="788" y="1628"/>
                    <a:pt x="599" y="1943"/>
                    <a:pt x="0" y="2794"/>
                  </a:cubicBezTo>
                  <a:lnTo>
                    <a:pt x="5167" y="2794"/>
                  </a:lnTo>
                  <a:cubicBezTo>
                    <a:pt x="4568" y="1912"/>
                    <a:pt x="4379" y="1597"/>
                    <a:pt x="4316" y="1471"/>
                  </a:cubicBezTo>
                  <a:lnTo>
                    <a:pt x="4316" y="22"/>
                  </a:lnTo>
                  <a:lnTo>
                    <a:pt x="3938" y="22"/>
                  </a:lnTo>
                  <a:cubicBezTo>
                    <a:pt x="2228" y="22"/>
                    <a:pt x="1547" y="1"/>
                    <a:pt x="12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7" name="Google Shape;8097;p57"/>
            <p:cNvSpPr/>
            <p:nvPr/>
          </p:nvSpPr>
          <p:spPr>
            <a:xfrm>
              <a:off x="-2566625" y="3427325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2" y="1"/>
                  </a:moveTo>
                  <a:cubicBezTo>
                    <a:pt x="253" y="1"/>
                    <a:pt x="1" y="316"/>
                    <a:pt x="1" y="662"/>
                  </a:cubicBezTo>
                  <a:cubicBezTo>
                    <a:pt x="1" y="1009"/>
                    <a:pt x="316" y="1324"/>
                    <a:pt x="662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316"/>
                    <a:pt x="1041" y="1"/>
                    <a:pt x="66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8" name="Google Shape;8098;p57"/>
            <p:cNvSpPr/>
            <p:nvPr/>
          </p:nvSpPr>
          <p:spPr>
            <a:xfrm>
              <a:off x="-2481550" y="3461200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78"/>
                  </a:cubicBezTo>
                  <a:cubicBezTo>
                    <a:pt x="725" y="158"/>
                    <a:pt x="536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099" name="Google Shape;8099;p57"/>
            <p:cNvSpPr/>
            <p:nvPr/>
          </p:nvSpPr>
          <p:spPr>
            <a:xfrm>
              <a:off x="-2668225" y="3393475"/>
              <a:ext cx="288300" cy="137050"/>
            </a:xfrm>
            <a:custGeom>
              <a:avLst/>
              <a:gdLst/>
              <a:ahLst/>
              <a:cxnLst/>
              <a:rect l="l" t="t" r="r" b="b"/>
              <a:pathLst>
                <a:path w="11532" h="5482" extrusionOk="0">
                  <a:moveTo>
                    <a:pt x="4726" y="630"/>
                  </a:moveTo>
                  <a:cubicBezTo>
                    <a:pt x="5483" y="630"/>
                    <a:pt x="6113" y="1260"/>
                    <a:pt x="6113" y="2016"/>
                  </a:cubicBezTo>
                  <a:cubicBezTo>
                    <a:pt x="6113" y="2804"/>
                    <a:pt x="5514" y="3403"/>
                    <a:pt x="4726" y="3403"/>
                  </a:cubicBezTo>
                  <a:cubicBezTo>
                    <a:pt x="3970" y="3403"/>
                    <a:pt x="3340" y="2772"/>
                    <a:pt x="3340" y="2016"/>
                  </a:cubicBezTo>
                  <a:cubicBezTo>
                    <a:pt x="3340" y="1260"/>
                    <a:pt x="3970" y="630"/>
                    <a:pt x="4726" y="630"/>
                  </a:cubicBezTo>
                  <a:close/>
                  <a:moveTo>
                    <a:pt x="7845" y="2048"/>
                  </a:moveTo>
                  <a:cubicBezTo>
                    <a:pt x="8381" y="2048"/>
                    <a:pt x="8854" y="2520"/>
                    <a:pt x="8854" y="3087"/>
                  </a:cubicBezTo>
                  <a:cubicBezTo>
                    <a:pt x="8854" y="3623"/>
                    <a:pt x="8381" y="4096"/>
                    <a:pt x="7845" y="4096"/>
                  </a:cubicBezTo>
                  <a:cubicBezTo>
                    <a:pt x="7278" y="4096"/>
                    <a:pt x="6806" y="3623"/>
                    <a:pt x="6806" y="3087"/>
                  </a:cubicBezTo>
                  <a:cubicBezTo>
                    <a:pt x="6806" y="2520"/>
                    <a:pt x="7278" y="2048"/>
                    <a:pt x="7845" y="2048"/>
                  </a:cubicBezTo>
                  <a:close/>
                  <a:moveTo>
                    <a:pt x="2710" y="0"/>
                  </a:moveTo>
                  <a:cubicBezTo>
                    <a:pt x="2238" y="693"/>
                    <a:pt x="1607" y="1575"/>
                    <a:pt x="788" y="2804"/>
                  </a:cubicBezTo>
                  <a:cubicBezTo>
                    <a:pt x="1" y="3938"/>
                    <a:pt x="820" y="5482"/>
                    <a:pt x="2206" y="5482"/>
                  </a:cubicBezTo>
                  <a:lnTo>
                    <a:pt x="9295" y="5482"/>
                  </a:lnTo>
                  <a:cubicBezTo>
                    <a:pt x="10712" y="5482"/>
                    <a:pt x="11532" y="3938"/>
                    <a:pt x="10744" y="2804"/>
                  </a:cubicBezTo>
                  <a:cubicBezTo>
                    <a:pt x="9925" y="1575"/>
                    <a:pt x="9295" y="693"/>
                    <a:pt x="88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0" name="Google Shape;8100;p57"/>
          <p:cNvGrpSpPr/>
          <p:nvPr/>
        </p:nvGrpSpPr>
        <p:grpSpPr>
          <a:xfrm>
            <a:off x="7449294" y="4854794"/>
            <a:ext cx="404513" cy="403405"/>
            <a:chOff x="-2671375" y="3597450"/>
            <a:chExt cx="292250" cy="291450"/>
          </a:xfrm>
        </p:grpSpPr>
        <p:sp>
          <p:nvSpPr>
            <p:cNvPr id="8101" name="Google Shape;8101;p57"/>
            <p:cNvSpPr/>
            <p:nvPr/>
          </p:nvSpPr>
          <p:spPr>
            <a:xfrm>
              <a:off x="-2654050" y="3597450"/>
              <a:ext cx="260725" cy="51225"/>
            </a:xfrm>
            <a:custGeom>
              <a:avLst/>
              <a:gdLst/>
              <a:ahLst/>
              <a:cxnLst/>
              <a:rect l="l" t="t" r="r" b="b"/>
              <a:pathLst>
                <a:path w="10429" h="2049" extrusionOk="0">
                  <a:moveTo>
                    <a:pt x="1513" y="1"/>
                  </a:moveTo>
                  <a:cubicBezTo>
                    <a:pt x="1072" y="1"/>
                    <a:pt x="725" y="253"/>
                    <a:pt x="568" y="631"/>
                  </a:cubicBezTo>
                  <a:lnTo>
                    <a:pt x="1" y="2049"/>
                  </a:lnTo>
                  <a:lnTo>
                    <a:pt x="10429" y="2049"/>
                  </a:lnTo>
                  <a:lnTo>
                    <a:pt x="9830" y="631"/>
                  </a:lnTo>
                  <a:cubicBezTo>
                    <a:pt x="9673" y="253"/>
                    <a:pt x="9263" y="1"/>
                    <a:pt x="88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2" name="Google Shape;8102;p57"/>
            <p:cNvSpPr/>
            <p:nvPr/>
          </p:nvSpPr>
          <p:spPr>
            <a:xfrm>
              <a:off x="-2671375" y="3667550"/>
              <a:ext cx="292250" cy="221350"/>
            </a:xfrm>
            <a:custGeom>
              <a:avLst/>
              <a:gdLst/>
              <a:ahLst/>
              <a:cxnLst/>
              <a:rect l="l" t="t" r="r" b="b"/>
              <a:pathLst>
                <a:path w="11690" h="8854" extrusionOk="0">
                  <a:moveTo>
                    <a:pt x="1733" y="1324"/>
                  </a:moveTo>
                  <a:cubicBezTo>
                    <a:pt x="1922" y="1324"/>
                    <a:pt x="2080" y="1481"/>
                    <a:pt x="2080" y="1702"/>
                  </a:cubicBezTo>
                  <a:cubicBezTo>
                    <a:pt x="2080" y="1891"/>
                    <a:pt x="1922" y="2049"/>
                    <a:pt x="1733" y="2049"/>
                  </a:cubicBezTo>
                  <a:cubicBezTo>
                    <a:pt x="1544" y="2049"/>
                    <a:pt x="1387" y="1891"/>
                    <a:pt x="1387" y="1702"/>
                  </a:cubicBezTo>
                  <a:cubicBezTo>
                    <a:pt x="1387" y="1481"/>
                    <a:pt x="1544" y="1324"/>
                    <a:pt x="1733" y="1324"/>
                  </a:cubicBezTo>
                  <a:close/>
                  <a:moveTo>
                    <a:pt x="10019" y="1387"/>
                  </a:moveTo>
                  <a:cubicBezTo>
                    <a:pt x="10492" y="1387"/>
                    <a:pt x="10492" y="2049"/>
                    <a:pt x="10019" y="2049"/>
                  </a:cubicBezTo>
                  <a:lnTo>
                    <a:pt x="3781" y="2049"/>
                  </a:lnTo>
                  <a:cubicBezTo>
                    <a:pt x="3340" y="2049"/>
                    <a:pt x="3309" y="1387"/>
                    <a:pt x="3781" y="1387"/>
                  </a:cubicBezTo>
                  <a:close/>
                  <a:moveTo>
                    <a:pt x="1733" y="4096"/>
                  </a:moveTo>
                  <a:cubicBezTo>
                    <a:pt x="1922" y="4096"/>
                    <a:pt x="2080" y="4254"/>
                    <a:pt x="2080" y="4443"/>
                  </a:cubicBezTo>
                  <a:cubicBezTo>
                    <a:pt x="2080" y="4632"/>
                    <a:pt x="1922" y="4789"/>
                    <a:pt x="1733" y="4789"/>
                  </a:cubicBezTo>
                  <a:cubicBezTo>
                    <a:pt x="1544" y="4789"/>
                    <a:pt x="1387" y="4632"/>
                    <a:pt x="1387" y="4443"/>
                  </a:cubicBezTo>
                  <a:cubicBezTo>
                    <a:pt x="1387" y="4254"/>
                    <a:pt x="1544" y="4096"/>
                    <a:pt x="1733" y="4096"/>
                  </a:cubicBezTo>
                  <a:close/>
                  <a:moveTo>
                    <a:pt x="10050" y="4127"/>
                  </a:moveTo>
                  <a:cubicBezTo>
                    <a:pt x="10492" y="4127"/>
                    <a:pt x="10481" y="4789"/>
                    <a:pt x="10019" y="4789"/>
                  </a:cubicBezTo>
                  <a:lnTo>
                    <a:pt x="3781" y="4789"/>
                  </a:lnTo>
                  <a:cubicBezTo>
                    <a:pt x="3340" y="4789"/>
                    <a:pt x="3309" y="4128"/>
                    <a:pt x="3781" y="4128"/>
                  </a:cubicBezTo>
                  <a:lnTo>
                    <a:pt x="10019" y="4128"/>
                  </a:lnTo>
                  <a:cubicBezTo>
                    <a:pt x="10030" y="4127"/>
                    <a:pt x="10040" y="4127"/>
                    <a:pt x="10050" y="4127"/>
                  </a:cubicBezTo>
                  <a:close/>
                  <a:moveTo>
                    <a:pt x="1733" y="6806"/>
                  </a:moveTo>
                  <a:cubicBezTo>
                    <a:pt x="1922" y="6806"/>
                    <a:pt x="2080" y="6963"/>
                    <a:pt x="2080" y="7152"/>
                  </a:cubicBezTo>
                  <a:cubicBezTo>
                    <a:pt x="2080" y="7373"/>
                    <a:pt x="1922" y="7499"/>
                    <a:pt x="1733" y="7499"/>
                  </a:cubicBezTo>
                  <a:cubicBezTo>
                    <a:pt x="1544" y="7499"/>
                    <a:pt x="1387" y="7373"/>
                    <a:pt x="1387" y="7152"/>
                  </a:cubicBezTo>
                  <a:cubicBezTo>
                    <a:pt x="1387" y="6963"/>
                    <a:pt x="1544" y="6806"/>
                    <a:pt x="1733" y="6806"/>
                  </a:cubicBezTo>
                  <a:close/>
                  <a:moveTo>
                    <a:pt x="10019" y="6837"/>
                  </a:moveTo>
                  <a:cubicBezTo>
                    <a:pt x="10492" y="6837"/>
                    <a:pt x="10492" y="7499"/>
                    <a:pt x="10019" y="7499"/>
                  </a:cubicBezTo>
                  <a:lnTo>
                    <a:pt x="3781" y="7499"/>
                  </a:lnTo>
                  <a:cubicBezTo>
                    <a:pt x="3340" y="7499"/>
                    <a:pt x="3309" y="6837"/>
                    <a:pt x="3781" y="6837"/>
                  </a:cubicBezTo>
                  <a:close/>
                  <a:moveTo>
                    <a:pt x="379" y="1"/>
                  </a:moveTo>
                  <a:lnTo>
                    <a:pt x="95" y="631"/>
                  </a:lnTo>
                  <a:cubicBezTo>
                    <a:pt x="64" y="757"/>
                    <a:pt x="1" y="883"/>
                    <a:pt x="1" y="1009"/>
                  </a:cubicBezTo>
                  <a:lnTo>
                    <a:pt x="1" y="2395"/>
                  </a:lnTo>
                  <a:cubicBezTo>
                    <a:pt x="1" y="2679"/>
                    <a:pt x="127" y="2899"/>
                    <a:pt x="284" y="3057"/>
                  </a:cubicBezTo>
                  <a:cubicBezTo>
                    <a:pt x="127" y="3246"/>
                    <a:pt x="1" y="3498"/>
                    <a:pt x="1" y="3718"/>
                  </a:cubicBezTo>
                  <a:lnTo>
                    <a:pt x="1" y="5104"/>
                  </a:lnTo>
                  <a:cubicBezTo>
                    <a:pt x="1" y="5388"/>
                    <a:pt x="127" y="5609"/>
                    <a:pt x="284" y="5766"/>
                  </a:cubicBezTo>
                  <a:cubicBezTo>
                    <a:pt x="127" y="5987"/>
                    <a:pt x="1" y="6207"/>
                    <a:pt x="1" y="6459"/>
                  </a:cubicBezTo>
                  <a:lnTo>
                    <a:pt x="1" y="7814"/>
                  </a:lnTo>
                  <a:cubicBezTo>
                    <a:pt x="1" y="8381"/>
                    <a:pt x="473" y="8854"/>
                    <a:pt x="1040" y="8854"/>
                  </a:cubicBezTo>
                  <a:lnTo>
                    <a:pt x="10649" y="8854"/>
                  </a:lnTo>
                  <a:cubicBezTo>
                    <a:pt x="11185" y="8854"/>
                    <a:pt x="11658" y="8381"/>
                    <a:pt x="11658" y="7814"/>
                  </a:cubicBezTo>
                  <a:lnTo>
                    <a:pt x="11658" y="6459"/>
                  </a:lnTo>
                  <a:cubicBezTo>
                    <a:pt x="11658" y="6176"/>
                    <a:pt x="11563" y="5924"/>
                    <a:pt x="11405" y="5766"/>
                  </a:cubicBezTo>
                  <a:cubicBezTo>
                    <a:pt x="11563" y="5577"/>
                    <a:pt x="11658" y="5357"/>
                    <a:pt x="11658" y="5104"/>
                  </a:cubicBezTo>
                  <a:lnTo>
                    <a:pt x="11658" y="3718"/>
                  </a:lnTo>
                  <a:cubicBezTo>
                    <a:pt x="11658" y="3466"/>
                    <a:pt x="11563" y="3214"/>
                    <a:pt x="11405" y="3057"/>
                  </a:cubicBezTo>
                  <a:cubicBezTo>
                    <a:pt x="11563" y="2868"/>
                    <a:pt x="11658" y="2616"/>
                    <a:pt x="11658" y="2395"/>
                  </a:cubicBezTo>
                  <a:lnTo>
                    <a:pt x="11658" y="1009"/>
                  </a:lnTo>
                  <a:lnTo>
                    <a:pt x="11689" y="1009"/>
                  </a:lnTo>
                  <a:cubicBezTo>
                    <a:pt x="11689" y="883"/>
                    <a:pt x="11658" y="757"/>
                    <a:pt x="11626" y="631"/>
                  </a:cubicBezTo>
                  <a:lnTo>
                    <a:pt x="113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3" name="Google Shape;8103;p57"/>
          <p:cNvGrpSpPr/>
          <p:nvPr/>
        </p:nvGrpSpPr>
        <p:grpSpPr>
          <a:xfrm>
            <a:off x="7459659" y="5383974"/>
            <a:ext cx="406659" cy="405585"/>
            <a:chOff x="-2670575" y="3956600"/>
            <a:chExt cx="293800" cy="293025"/>
          </a:xfrm>
        </p:grpSpPr>
        <p:sp>
          <p:nvSpPr>
            <p:cNvPr id="8104" name="Google Shape;8104;p57"/>
            <p:cNvSpPr/>
            <p:nvPr/>
          </p:nvSpPr>
          <p:spPr>
            <a:xfrm>
              <a:off x="-2670575" y="3975525"/>
              <a:ext cx="116575" cy="34675"/>
            </a:xfrm>
            <a:custGeom>
              <a:avLst/>
              <a:gdLst/>
              <a:ahLst/>
              <a:cxnLst/>
              <a:rect l="l" t="t" r="r" b="b"/>
              <a:pathLst>
                <a:path w="4663" h="1387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781" y="1386"/>
                  </a:lnTo>
                  <a:cubicBezTo>
                    <a:pt x="4001" y="882"/>
                    <a:pt x="4316" y="410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5" name="Google Shape;8105;p57"/>
            <p:cNvSpPr/>
            <p:nvPr/>
          </p:nvSpPr>
          <p:spPr>
            <a:xfrm>
              <a:off x="-2669800" y="4026700"/>
              <a:ext cx="170950" cy="136300"/>
            </a:xfrm>
            <a:custGeom>
              <a:avLst/>
              <a:gdLst/>
              <a:ahLst/>
              <a:cxnLst/>
              <a:rect l="l" t="t" r="r" b="b"/>
              <a:pathLst>
                <a:path w="6838" h="5452" extrusionOk="0">
                  <a:moveTo>
                    <a:pt x="1" y="1"/>
                  </a:moveTo>
                  <a:lnTo>
                    <a:pt x="1" y="5451"/>
                  </a:lnTo>
                  <a:lnTo>
                    <a:pt x="6837" y="5451"/>
                  </a:lnTo>
                  <a:lnTo>
                    <a:pt x="6837" y="5357"/>
                  </a:lnTo>
                  <a:cubicBezTo>
                    <a:pt x="6522" y="5294"/>
                    <a:pt x="6207" y="5168"/>
                    <a:pt x="5924" y="5042"/>
                  </a:cubicBezTo>
                  <a:lnTo>
                    <a:pt x="5104" y="5325"/>
                  </a:lnTo>
                  <a:cubicBezTo>
                    <a:pt x="4975" y="5368"/>
                    <a:pt x="4845" y="5389"/>
                    <a:pt x="4720" y="5389"/>
                  </a:cubicBezTo>
                  <a:cubicBezTo>
                    <a:pt x="3931" y="5389"/>
                    <a:pt x="3289" y="4597"/>
                    <a:pt x="3561" y="3781"/>
                  </a:cubicBezTo>
                  <a:lnTo>
                    <a:pt x="3844" y="2962"/>
                  </a:lnTo>
                  <a:cubicBezTo>
                    <a:pt x="3561" y="2364"/>
                    <a:pt x="3403" y="1702"/>
                    <a:pt x="3403" y="1041"/>
                  </a:cubicBezTo>
                  <a:cubicBezTo>
                    <a:pt x="3403" y="662"/>
                    <a:pt x="3466" y="316"/>
                    <a:pt x="35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6" name="Google Shape;8106;p57"/>
            <p:cNvSpPr/>
            <p:nvPr/>
          </p:nvSpPr>
          <p:spPr>
            <a:xfrm>
              <a:off x="-2669800" y="4179500"/>
              <a:ext cx="170950" cy="70125"/>
            </a:xfrm>
            <a:custGeom>
              <a:avLst/>
              <a:gdLst/>
              <a:ahLst/>
              <a:cxnLst/>
              <a:rect l="l" t="t" r="r" b="b"/>
              <a:pathLst>
                <a:path w="6838" h="2805" extrusionOk="0">
                  <a:moveTo>
                    <a:pt x="3403" y="757"/>
                  </a:moveTo>
                  <a:cubicBezTo>
                    <a:pt x="3592" y="757"/>
                    <a:pt x="3750" y="914"/>
                    <a:pt x="3750" y="1103"/>
                  </a:cubicBezTo>
                  <a:cubicBezTo>
                    <a:pt x="3750" y="1293"/>
                    <a:pt x="3592" y="1450"/>
                    <a:pt x="3403" y="1450"/>
                  </a:cubicBezTo>
                  <a:cubicBezTo>
                    <a:pt x="3214" y="1450"/>
                    <a:pt x="3057" y="1293"/>
                    <a:pt x="3057" y="1103"/>
                  </a:cubicBezTo>
                  <a:cubicBezTo>
                    <a:pt x="3057" y="914"/>
                    <a:pt x="3214" y="757"/>
                    <a:pt x="3403" y="757"/>
                  </a:cubicBezTo>
                  <a:close/>
                  <a:moveTo>
                    <a:pt x="1" y="1"/>
                  </a:moveTo>
                  <a:lnTo>
                    <a:pt x="1" y="1765"/>
                  </a:lnTo>
                  <a:cubicBezTo>
                    <a:pt x="1" y="2332"/>
                    <a:pt x="442" y="2805"/>
                    <a:pt x="1009" y="2805"/>
                  </a:cubicBezTo>
                  <a:lnTo>
                    <a:pt x="5829" y="2805"/>
                  </a:lnTo>
                  <a:cubicBezTo>
                    <a:pt x="6365" y="2805"/>
                    <a:pt x="6837" y="2332"/>
                    <a:pt x="6837" y="1765"/>
                  </a:cubicBezTo>
                  <a:lnTo>
                    <a:pt x="68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07" name="Google Shape;8107;p57"/>
            <p:cNvSpPr/>
            <p:nvPr/>
          </p:nvSpPr>
          <p:spPr>
            <a:xfrm>
              <a:off x="-2566625" y="3956600"/>
              <a:ext cx="189850" cy="190650"/>
            </a:xfrm>
            <a:custGeom>
              <a:avLst/>
              <a:gdLst/>
              <a:ahLst/>
              <a:cxnLst/>
              <a:rect l="l" t="t" r="r" b="b"/>
              <a:pathLst>
                <a:path w="7594" h="7626" extrusionOk="0">
                  <a:moveTo>
                    <a:pt x="3759" y="1391"/>
                  </a:moveTo>
                  <a:cubicBezTo>
                    <a:pt x="3929" y="1391"/>
                    <a:pt x="4096" y="1502"/>
                    <a:pt x="4096" y="1734"/>
                  </a:cubicBezTo>
                  <a:lnTo>
                    <a:pt x="4096" y="2175"/>
                  </a:lnTo>
                  <a:cubicBezTo>
                    <a:pt x="4254" y="2206"/>
                    <a:pt x="4349" y="2301"/>
                    <a:pt x="4475" y="2427"/>
                  </a:cubicBezTo>
                  <a:cubicBezTo>
                    <a:pt x="4716" y="2669"/>
                    <a:pt x="4494" y="3003"/>
                    <a:pt x="4235" y="3003"/>
                  </a:cubicBezTo>
                  <a:cubicBezTo>
                    <a:pt x="4157" y="3003"/>
                    <a:pt x="4075" y="2973"/>
                    <a:pt x="4002" y="2899"/>
                  </a:cubicBezTo>
                  <a:cubicBezTo>
                    <a:pt x="3926" y="2823"/>
                    <a:pt x="3839" y="2791"/>
                    <a:pt x="3756" y="2791"/>
                  </a:cubicBezTo>
                  <a:cubicBezTo>
                    <a:pt x="3493" y="2791"/>
                    <a:pt x="3266" y="3109"/>
                    <a:pt x="3529" y="3372"/>
                  </a:cubicBezTo>
                  <a:cubicBezTo>
                    <a:pt x="3624" y="3435"/>
                    <a:pt x="3687" y="3466"/>
                    <a:pt x="3781" y="3466"/>
                  </a:cubicBezTo>
                  <a:cubicBezTo>
                    <a:pt x="4317" y="3466"/>
                    <a:pt x="4790" y="3939"/>
                    <a:pt x="4790" y="4506"/>
                  </a:cubicBezTo>
                  <a:cubicBezTo>
                    <a:pt x="4790" y="4884"/>
                    <a:pt x="4569" y="5294"/>
                    <a:pt x="4128" y="5451"/>
                  </a:cubicBezTo>
                  <a:lnTo>
                    <a:pt x="4128" y="5829"/>
                  </a:lnTo>
                  <a:cubicBezTo>
                    <a:pt x="4128" y="6054"/>
                    <a:pt x="3957" y="6172"/>
                    <a:pt x="3789" y="6172"/>
                  </a:cubicBezTo>
                  <a:cubicBezTo>
                    <a:pt x="3626" y="6172"/>
                    <a:pt x="3466" y="6062"/>
                    <a:pt x="3466" y="5829"/>
                  </a:cubicBezTo>
                  <a:lnTo>
                    <a:pt x="3466" y="5451"/>
                  </a:lnTo>
                  <a:cubicBezTo>
                    <a:pt x="3309" y="5420"/>
                    <a:pt x="3183" y="5325"/>
                    <a:pt x="3057" y="5199"/>
                  </a:cubicBezTo>
                  <a:cubicBezTo>
                    <a:pt x="2815" y="4957"/>
                    <a:pt x="3037" y="4623"/>
                    <a:pt x="3296" y="4623"/>
                  </a:cubicBezTo>
                  <a:cubicBezTo>
                    <a:pt x="3374" y="4623"/>
                    <a:pt x="3456" y="4653"/>
                    <a:pt x="3529" y="4727"/>
                  </a:cubicBezTo>
                  <a:cubicBezTo>
                    <a:pt x="3603" y="4800"/>
                    <a:pt x="3684" y="4831"/>
                    <a:pt x="3763" y="4831"/>
                  </a:cubicBezTo>
                  <a:cubicBezTo>
                    <a:pt x="4022" y="4831"/>
                    <a:pt x="4244" y="4496"/>
                    <a:pt x="4002" y="4254"/>
                  </a:cubicBezTo>
                  <a:cubicBezTo>
                    <a:pt x="3939" y="4191"/>
                    <a:pt x="3844" y="4160"/>
                    <a:pt x="3781" y="4160"/>
                  </a:cubicBezTo>
                  <a:cubicBezTo>
                    <a:pt x="3214" y="4160"/>
                    <a:pt x="2742" y="3687"/>
                    <a:pt x="2742" y="3120"/>
                  </a:cubicBezTo>
                  <a:cubicBezTo>
                    <a:pt x="2742" y="2710"/>
                    <a:pt x="2994" y="2332"/>
                    <a:pt x="3403" y="2175"/>
                  </a:cubicBezTo>
                  <a:lnTo>
                    <a:pt x="3403" y="1734"/>
                  </a:lnTo>
                  <a:cubicBezTo>
                    <a:pt x="3403" y="1509"/>
                    <a:pt x="3583" y="1391"/>
                    <a:pt x="3759" y="1391"/>
                  </a:cubicBezTo>
                  <a:close/>
                  <a:moveTo>
                    <a:pt x="3781" y="1"/>
                  </a:moveTo>
                  <a:cubicBezTo>
                    <a:pt x="1734" y="1"/>
                    <a:pt x="1" y="1671"/>
                    <a:pt x="1" y="3782"/>
                  </a:cubicBezTo>
                  <a:cubicBezTo>
                    <a:pt x="1" y="4380"/>
                    <a:pt x="158" y="5010"/>
                    <a:pt x="410" y="5514"/>
                  </a:cubicBezTo>
                  <a:cubicBezTo>
                    <a:pt x="473" y="5609"/>
                    <a:pt x="473" y="5735"/>
                    <a:pt x="473" y="5798"/>
                  </a:cubicBezTo>
                  <a:lnTo>
                    <a:pt x="158" y="6774"/>
                  </a:lnTo>
                  <a:cubicBezTo>
                    <a:pt x="46" y="7141"/>
                    <a:pt x="311" y="7482"/>
                    <a:pt x="684" y="7482"/>
                  </a:cubicBezTo>
                  <a:cubicBezTo>
                    <a:pt x="728" y="7482"/>
                    <a:pt x="774" y="7478"/>
                    <a:pt x="820" y="7468"/>
                  </a:cubicBezTo>
                  <a:lnTo>
                    <a:pt x="1797" y="7121"/>
                  </a:lnTo>
                  <a:cubicBezTo>
                    <a:pt x="1831" y="7110"/>
                    <a:pt x="1866" y="7102"/>
                    <a:pt x="1900" y="7102"/>
                  </a:cubicBezTo>
                  <a:cubicBezTo>
                    <a:pt x="1960" y="7102"/>
                    <a:pt x="2020" y="7124"/>
                    <a:pt x="2080" y="7184"/>
                  </a:cubicBezTo>
                  <a:cubicBezTo>
                    <a:pt x="2584" y="7468"/>
                    <a:pt x="3214" y="7625"/>
                    <a:pt x="3813" y="7625"/>
                  </a:cubicBezTo>
                  <a:cubicBezTo>
                    <a:pt x="5892" y="7625"/>
                    <a:pt x="7594" y="5924"/>
                    <a:pt x="7594" y="3813"/>
                  </a:cubicBezTo>
                  <a:cubicBezTo>
                    <a:pt x="7499" y="1702"/>
                    <a:pt x="5861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08" name="Google Shape;8108;p57"/>
          <p:cNvGrpSpPr/>
          <p:nvPr/>
        </p:nvGrpSpPr>
        <p:grpSpPr>
          <a:xfrm>
            <a:off x="9527076" y="4855416"/>
            <a:ext cx="409945" cy="402160"/>
            <a:chOff x="-1183550" y="3586525"/>
            <a:chExt cx="296175" cy="290550"/>
          </a:xfrm>
        </p:grpSpPr>
        <p:sp>
          <p:nvSpPr>
            <p:cNvPr id="8109" name="Google Shape;8109;p57"/>
            <p:cNvSpPr/>
            <p:nvPr/>
          </p:nvSpPr>
          <p:spPr>
            <a:xfrm>
              <a:off x="-927575" y="3671500"/>
              <a:ext cx="40200" cy="16575"/>
            </a:xfrm>
            <a:custGeom>
              <a:avLst/>
              <a:gdLst/>
              <a:ahLst/>
              <a:cxnLst/>
              <a:rect l="l" t="t" r="r" b="b"/>
              <a:pathLst>
                <a:path w="1608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6" y="663"/>
                    <a:pt x="1166" y="663"/>
                  </a:cubicBezTo>
                  <a:cubicBezTo>
                    <a:pt x="1607" y="663"/>
                    <a:pt x="1597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0" name="Google Shape;8110;p57"/>
            <p:cNvSpPr/>
            <p:nvPr/>
          </p:nvSpPr>
          <p:spPr>
            <a:xfrm>
              <a:off x="-1183550" y="3671500"/>
              <a:ext cx="39400" cy="16575"/>
            </a:xfrm>
            <a:custGeom>
              <a:avLst/>
              <a:gdLst/>
              <a:ahLst/>
              <a:cxnLst/>
              <a:rect l="l" t="t" r="r" b="b"/>
              <a:pathLst>
                <a:path w="1576" h="663" extrusionOk="0">
                  <a:moveTo>
                    <a:pt x="473" y="0"/>
                  </a:moveTo>
                  <a:cubicBezTo>
                    <a:pt x="32" y="0"/>
                    <a:pt x="1" y="662"/>
                    <a:pt x="473" y="662"/>
                  </a:cubicBezTo>
                  <a:lnTo>
                    <a:pt x="1135" y="662"/>
                  </a:lnTo>
                  <a:cubicBezTo>
                    <a:pt x="1145" y="663"/>
                    <a:pt x="1154" y="663"/>
                    <a:pt x="1163" y="663"/>
                  </a:cubicBezTo>
                  <a:cubicBezTo>
                    <a:pt x="1576" y="663"/>
                    <a:pt x="1566" y="0"/>
                    <a:pt x="11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1" name="Google Shape;8111;p57"/>
            <p:cNvSpPr/>
            <p:nvPr/>
          </p:nvSpPr>
          <p:spPr>
            <a:xfrm>
              <a:off x="-944250" y="3603025"/>
              <a:ext cx="39525" cy="26375"/>
            </a:xfrm>
            <a:custGeom>
              <a:avLst/>
              <a:gdLst/>
              <a:ahLst/>
              <a:cxnLst/>
              <a:rect l="l" t="t" r="r" b="b"/>
              <a:pathLst>
                <a:path w="1581" h="1055" extrusionOk="0">
                  <a:moveTo>
                    <a:pt x="1086" y="1"/>
                  </a:moveTo>
                  <a:cubicBezTo>
                    <a:pt x="1024" y="1"/>
                    <a:pt x="957" y="19"/>
                    <a:pt x="888" y="61"/>
                  </a:cubicBezTo>
                  <a:lnTo>
                    <a:pt x="321" y="408"/>
                  </a:lnTo>
                  <a:cubicBezTo>
                    <a:pt x="0" y="595"/>
                    <a:pt x="179" y="1054"/>
                    <a:pt x="490" y="1054"/>
                  </a:cubicBezTo>
                  <a:cubicBezTo>
                    <a:pt x="546" y="1054"/>
                    <a:pt x="606" y="1040"/>
                    <a:pt x="668" y="1006"/>
                  </a:cubicBezTo>
                  <a:lnTo>
                    <a:pt x="1266" y="660"/>
                  </a:lnTo>
                  <a:cubicBezTo>
                    <a:pt x="1581" y="450"/>
                    <a:pt x="1394" y="1"/>
                    <a:pt x="108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2" name="Google Shape;8112;p57"/>
            <p:cNvSpPr/>
            <p:nvPr/>
          </p:nvSpPr>
          <p:spPr>
            <a:xfrm>
              <a:off x="-1166200" y="3731225"/>
              <a:ext cx="39700" cy="26075"/>
            </a:xfrm>
            <a:custGeom>
              <a:avLst/>
              <a:gdLst/>
              <a:ahLst/>
              <a:cxnLst/>
              <a:rect l="l" t="t" r="r" b="b"/>
              <a:pathLst>
                <a:path w="1588" h="1043" extrusionOk="0">
                  <a:moveTo>
                    <a:pt x="1071" y="1"/>
                  </a:moveTo>
                  <a:cubicBezTo>
                    <a:pt x="1021" y="1"/>
                    <a:pt x="968" y="12"/>
                    <a:pt x="913" y="37"/>
                  </a:cubicBezTo>
                  <a:lnTo>
                    <a:pt x="315" y="384"/>
                  </a:lnTo>
                  <a:cubicBezTo>
                    <a:pt x="0" y="593"/>
                    <a:pt x="187" y="1043"/>
                    <a:pt x="495" y="1043"/>
                  </a:cubicBezTo>
                  <a:cubicBezTo>
                    <a:pt x="557" y="1043"/>
                    <a:pt x="624" y="1025"/>
                    <a:pt x="693" y="982"/>
                  </a:cubicBezTo>
                  <a:lnTo>
                    <a:pt x="1260" y="636"/>
                  </a:lnTo>
                  <a:cubicBezTo>
                    <a:pt x="1587" y="472"/>
                    <a:pt x="1395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3" name="Google Shape;8113;p57"/>
            <p:cNvSpPr/>
            <p:nvPr/>
          </p:nvSpPr>
          <p:spPr>
            <a:xfrm>
              <a:off x="-944925" y="3730950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515" y="0"/>
                  </a:moveTo>
                  <a:cubicBezTo>
                    <a:pt x="198" y="0"/>
                    <a:pt x="1" y="460"/>
                    <a:pt x="348" y="647"/>
                  </a:cubicBezTo>
                  <a:lnTo>
                    <a:pt x="915" y="993"/>
                  </a:lnTo>
                  <a:cubicBezTo>
                    <a:pt x="984" y="1036"/>
                    <a:pt x="1052" y="1054"/>
                    <a:pt x="1114" y="1054"/>
                  </a:cubicBezTo>
                  <a:cubicBezTo>
                    <a:pt x="1421" y="1054"/>
                    <a:pt x="1608" y="609"/>
                    <a:pt x="1293" y="426"/>
                  </a:cubicBezTo>
                  <a:lnTo>
                    <a:pt x="695" y="48"/>
                  </a:lnTo>
                  <a:cubicBezTo>
                    <a:pt x="633" y="15"/>
                    <a:pt x="572" y="0"/>
                    <a:pt x="5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4" name="Google Shape;8114;p57"/>
            <p:cNvSpPr/>
            <p:nvPr/>
          </p:nvSpPr>
          <p:spPr>
            <a:xfrm>
              <a:off x="-1167000" y="3603025"/>
              <a:ext cx="40200" cy="26375"/>
            </a:xfrm>
            <a:custGeom>
              <a:avLst/>
              <a:gdLst/>
              <a:ahLst/>
              <a:cxnLst/>
              <a:rect l="l" t="t" r="r" b="b"/>
              <a:pathLst>
                <a:path w="1608" h="1055" extrusionOk="0">
                  <a:moveTo>
                    <a:pt x="477" y="1"/>
                  </a:moveTo>
                  <a:cubicBezTo>
                    <a:pt x="188" y="1"/>
                    <a:pt x="1" y="450"/>
                    <a:pt x="315" y="660"/>
                  </a:cubicBezTo>
                  <a:lnTo>
                    <a:pt x="914" y="1006"/>
                  </a:lnTo>
                  <a:cubicBezTo>
                    <a:pt x="981" y="1040"/>
                    <a:pt x="1044" y="1054"/>
                    <a:pt x="1103" y="1054"/>
                  </a:cubicBezTo>
                  <a:cubicBezTo>
                    <a:pt x="1434" y="1054"/>
                    <a:pt x="1608" y="595"/>
                    <a:pt x="1260" y="408"/>
                  </a:cubicBezTo>
                  <a:lnTo>
                    <a:pt x="662" y="61"/>
                  </a:lnTo>
                  <a:cubicBezTo>
                    <a:pt x="598" y="19"/>
                    <a:pt x="536" y="1"/>
                    <a:pt x="4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5" name="Google Shape;8115;p57"/>
            <p:cNvSpPr/>
            <p:nvPr/>
          </p:nvSpPr>
          <p:spPr>
            <a:xfrm>
              <a:off x="-1065400" y="3658900"/>
              <a:ext cx="59875" cy="77200"/>
            </a:xfrm>
            <a:custGeom>
              <a:avLst/>
              <a:gdLst/>
              <a:ahLst/>
              <a:cxnLst/>
              <a:rect l="l" t="t" r="r" b="b"/>
              <a:pathLst>
                <a:path w="2395" h="3088" extrusionOk="0">
                  <a:moveTo>
                    <a:pt x="882" y="0"/>
                  </a:moveTo>
                  <a:lnTo>
                    <a:pt x="0" y="1355"/>
                  </a:lnTo>
                  <a:lnTo>
                    <a:pt x="1355" y="1922"/>
                  </a:lnTo>
                  <a:cubicBezTo>
                    <a:pt x="1450" y="1953"/>
                    <a:pt x="1544" y="2111"/>
                    <a:pt x="1544" y="2237"/>
                  </a:cubicBezTo>
                  <a:lnTo>
                    <a:pt x="1544" y="3088"/>
                  </a:lnTo>
                  <a:lnTo>
                    <a:pt x="2395" y="1733"/>
                  </a:lnTo>
                  <a:lnTo>
                    <a:pt x="1071" y="1166"/>
                  </a:lnTo>
                  <a:cubicBezTo>
                    <a:pt x="945" y="1134"/>
                    <a:pt x="882" y="1008"/>
                    <a:pt x="882" y="851"/>
                  </a:cubicBezTo>
                  <a:lnTo>
                    <a:pt x="8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6" name="Google Shape;8116;p57"/>
            <p:cNvSpPr/>
            <p:nvPr/>
          </p:nvSpPr>
          <p:spPr>
            <a:xfrm>
              <a:off x="-1078000" y="3809325"/>
              <a:ext cx="85075" cy="67750"/>
            </a:xfrm>
            <a:custGeom>
              <a:avLst/>
              <a:gdLst/>
              <a:ahLst/>
              <a:cxnLst/>
              <a:rect l="l" t="t" r="r" b="b"/>
              <a:pathLst>
                <a:path w="3403" h="2710" extrusionOk="0">
                  <a:moveTo>
                    <a:pt x="0" y="1"/>
                  </a:moveTo>
                  <a:lnTo>
                    <a:pt x="0" y="662"/>
                  </a:lnTo>
                  <a:lnTo>
                    <a:pt x="1008" y="662"/>
                  </a:lnTo>
                  <a:cubicBezTo>
                    <a:pt x="1449" y="662"/>
                    <a:pt x="1481" y="1324"/>
                    <a:pt x="1008" y="1324"/>
                  </a:cubicBezTo>
                  <a:lnTo>
                    <a:pt x="0" y="1324"/>
                  </a:lnTo>
                  <a:lnTo>
                    <a:pt x="0" y="1670"/>
                  </a:lnTo>
                  <a:cubicBezTo>
                    <a:pt x="0" y="2237"/>
                    <a:pt x="473" y="2710"/>
                    <a:pt x="1008" y="2710"/>
                  </a:cubicBezTo>
                  <a:lnTo>
                    <a:pt x="2395" y="2710"/>
                  </a:lnTo>
                  <a:cubicBezTo>
                    <a:pt x="2962" y="2710"/>
                    <a:pt x="3403" y="2237"/>
                    <a:pt x="3403" y="1670"/>
                  </a:cubicBezTo>
                  <a:lnTo>
                    <a:pt x="3403" y="1324"/>
                  </a:lnTo>
                  <a:lnTo>
                    <a:pt x="2395" y="1324"/>
                  </a:lnTo>
                  <a:cubicBezTo>
                    <a:pt x="1954" y="1324"/>
                    <a:pt x="1922" y="662"/>
                    <a:pt x="2395" y="662"/>
                  </a:cubicBezTo>
                  <a:lnTo>
                    <a:pt x="3403" y="662"/>
                  </a:lnTo>
                  <a:lnTo>
                    <a:pt x="34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17" name="Google Shape;8117;p57"/>
            <p:cNvSpPr/>
            <p:nvPr/>
          </p:nvSpPr>
          <p:spPr>
            <a:xfrm>
              <a:off x="-1135500" y="3586525"/>
              <a:ext cx="193775" cy="204700"/>
            </a:xfrm>
            <a:custGeom>
              <a:avLst/>
              <a:gdLst/>
              <a:ahLst/>
              <a:cxnLst/>
              <a:rect l="l" t="t" r="r" b="b"/>
              <a:pathLst>
                <a:path w="7751" h="8188" extrusionOk="0">
                  <a:moveTo>
                    <a:pt x="4023" y="1424"/>
                  </a:moveTo>
                  <a:cubicBezTo>
                    <a:pt x="4201" y="1424"/>
                    <a:pt x="4380" y="1561"/>
                    <a:pt x="4380" y="1761"/>
                  </a:cubicBezTo>
                  <a:lnTo>
                    <a:pt x="4380" y="3588"/>
                  </a:lnTo>
                  <a:lnTo>
                    <a:pt x="5892" y="4124"/>
                  </a:lnTo>
                  <a:cubicBezTo>
                    <a:pt x="5955" y="4187"/>
                    <a:pt x="6049" y="4250"/>
                    <a:pt x="6081" y="4344"/>
                  </a:cubicBezTo>
                  <a:cubicBezTo>
                    <a:pt x="6081" y="4407"/>
                    <a:pt x="6081" y="4533"/>
                    <a:pt x="5986" y="4628"/>
                  </a:cubicBezTo>
                  <a:lnTo>
                    <a:pt x="4285" y="7369"/>
                  </a:lnTo>
                  <a:cubicBezTo>
                    <a:pt x="4222" y="7495"/>
                    <a:pt x="4127" y="7526"/>
                    <a:pt x="4033" y="7526"/>
                  </a:cubicBezTo>
                  <a:lnTo>
                    <a:pt x="3938" y="7526"/>
                  </a:lnTo>
                  <a:cubicBezTo>
                    <a:pt x="3781" y="7495"/>
                    <a:pt x="3718" y="7369"/>
                    <a:pt x="3718" y="7211"/>
                  </a:cubicBezTo>
                  <a:lnTo>
                    <a:pt x="3718" y="5384"/>
                  </a:lnTo>
                  <a:lnTo>
                    <a:pt x="2206" y="4817"/>
                  </a:lnTo>
                  <a:cubicBezTo>
                    <a:pt x="2143" y="4754"/>
                    <a:pt x="2048" y="4691"/>
                    <a:pt x="2017" y="4596"/>
                  </a:cubicBezTo>
                  <a:cubicBezTo>
                    <a:pt x="1985" y="4533"/>
                    <a:pt x="2017" y="4407"/>
                    <a:pt x="2048" y="4344"/>
                  </a:cubicBezTo>
                  <a:lnTo>
                    <a:pt x="3749" y="1572"/>
                  </a:lnTo>
                  <a:cubicBezTo>
                    <a:pt x="3818" y="1469"/>
                    <a:pt x="3920" y="1424"/>
                    <a:pt x="4023" y="1424"/>
                  </a:cubicBezTo>
                  <a:close/>
                  <a:moveTo>
                    <a:pt x="4019" y="1"/>
                  </a:moveTo>
                  <a:cubicBezTo>
                    <a:pt x="3743" y="1"/>
                    <a:pt x="3463" y="31"/>
                    <a:pt x="3182" y="91"/>
                  </a:cubicBezTo>
                  <a:cubicBezTo>
                    <a:pt x="1733" y="406"/>
                    <a:pt x="567" y="1572"/>
                    <a:pt x="284" y="3084"/>
                  </a:cubicBezTo>
                  <a:cubicBezTo>
                    <a:pt x="0" y="4533"/>
                    <a:pt x="599" y="5479"/>
                    <a:pt x="1040" y="6140"/>
                  </a:cubicBezTo>
                  <a:cubicBezTo>
                    <a:pt x="1922" y="7526"/>
                    <a:pt x="1387" y="7526"/>
                    <a:pt x="1670" y="8188"/>
                  </a:cubicBezTo>
                  <a:lnTo>
                    <a:pt x="6301" y="8188"/>
                  </a:lnTo>
                  <a:cubicBezTo>
                    <a:pt x="6553" y="7526"/>
                    <a:pt x="6018" y="7526"/>
                    <a:pt x="6931" y="6109"/>
                  </a:cubicBezTo>
                  <a:cubicBezTo>
                    <a:pt x="7373" y="5447"/>
                    <a:pt x="7719" y="4817"/>
                    <a:pt x="7719" y="3746"/>
                  </a:cubicBezTo>
                  <a:cubicBezTo>
                    <a:pt x="7751" y="2612"/>
                    <a:pt x="7246" y="1540"/>
                    <a:pt x="6396" y="847"/>
                  </a:cubicBezTo>
                  <a:cubicBezTo>
                    <a:pt x="5726" y="297"/>
                    <a:pt x="4892" y="1"/>
                    <a:pt x="40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18" name="Google Shape;8118;p57"/>
          <p:cNvGrpSpPr/>
          <p:nvPr/>
        </p:nvGrpSpPr>
        <p:grpSpPr>
          <a:xfrm>
            <a:off x="2769748" y="4359364"/>
            <a:ext cx="404513" cy="402299"/>
            <a:chOff x="-5971525" y="3273750"/>
            <a:chExt cx="292250" cy="290650"/>
          </a:xfrm>
        </p:grpSpPr>
        <p:sp>
          <p:nvSpPr>
            <p:cNvPr id="8119" name="Google Shape;8119;p57"/>
            <p:cNvSpPr/>
            <p:nvPr/>
          </p:nvSpPr>
          <p:spPr>
            <a:xfrm>
              <a:off x="-5868325" y="3273750"/>
              <a:ext cx="85075" cy="84300"/>
            </a:xfrm>
            <a:custGeom>
              <a:avLst/>
              <a:gdLst/>
              <a:ahLst/>
              <a:cxnLst/>
              <a:rect l="l" t="t" r="r" b="b"/>
              <a:pathLst>
                <a:path w="3403" h="3372" extrusionOk="0">
                  <a:moveTo>
                    <a:pt x="1701" y="0"/>
                  </a:moveTo>
                  <a:cubicBezTo>
                    <a:pt x="788" y="0"/>
                    <a:pt x="0" y="756"/>
                    <a:pt x="0" y="1702"/>
                  </a:cubicBezTo>
                  <a:cubicBezTo>
                    <a:pt x="0" y="2615"/>
                    <a:pt x="788" y="3371"/>
                    <a:pt x="1701" y="3371"/>
                  </a:cubicBezTo>
                  <a:cubicBezTo>
                    <a:pt x="2646" y="3371"/>
                    <a:pt x="3403" y="2615"/>
                    <a:pt x="3403" y="1702"/>
                  </a:cubicBezTo>
                  <a:cubicBezTo>
                    <a:pt x="3403" y="756"/>
                    <a:pt x="2646" y="0"/>
                    <a:pt x="17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0" name="Google Shape;8120;p57"/>
            <p:cNvSpPr/>
            <p:nvPr/>
          </p:nvSpPr>
          <p:spPr>
            <a:xfrm>
              <a:off x="-5971525" y="3308400"/>
              <a:ext cx="292250" cy="256000"/>
            </a:xfrm>
            <a:custGeom>
              <a:avLst/>
              <a:gdLst/>
              <a:ahLst/>
              <a:cxnLst/>
              <a:rect l="l" t="t" r="r" b="b"/>
              <a:pathLst>
                <a:path w="11690" h="10240" extrusionOk="0">
                  <a:moveTo>
                    <a:pt x="2049" y="1"/>
                  </a:moveTo>
                  <a:cubicBezTo>
                    <a:pt x="1324" y="1"/>
                    <a:pt x="694" y="599"/>
                    <a:pt x="694" y="1355"/>
                  </a:cubicBezTo>
                  <a:cubicBezTo>
                    <a:pt x="694" y="1733"/>
                    <a:pt x="852" y="2080"/>
                    <a:pt x="1072" y="2300"/>
                  </a:cubicBezTo>
                  <a:cubicBezTo>
                    <a:pt x="442" y="2647"/>
                    <a:pt x="1" y="3340"/>
                    <a:pt x="1" y="4096"/>
                  </a:cubicBezTo>
                  <a:lnTo>
                    <a:pt x="1" y="5766"/>
                  </a:lnTo>
                  <a:cubicBezTo>
                    <a:pt x="1" y="6207"/>
                    <a:pt x="284" y="6617"/>
                    <a:pt x="694" y="6774"/>
                  </a:cubicBezTo>
                  <a:lnTo>
                    <a:pt x="694" y="8538"/>
                  </a:lnTo>
                  <a:cubicBezTo>
                    <a:pt x="694" y="9074"/>
                    <a:pt x="1167" y="9546"/>
                    <a:pt x="1702" y="9546"/>
                  </a:cubicBezTo>
                  <a:lnTo>
                    <a:pt x="2364" y="9546"/>
                  </a:lnTo>
                  <a:cubicBezTo>
                    <a:pt x="2931" y="9546"/>
                    <a:pt x="3403" y="9074"/>
                    <a:pt x="3403" y="8538"/>
                  </a:cubicBezTo>
                  <a:lnTo>
                    <a:pt x="3403" y="6774"/>
                  </a:lnTo>
                  <a:cubicBezTo>
                    <a:pt x="3529" y="6711"/>
                    <a:pt x="3624" y="6648"/>
                    <a:pt x="3750" y="6522"/>
                  </a:cubicBezTo>
                  <a:cubicBezTo>
                    <a:pt x="3876" y="6585"/>
                    <a:pt x="3939" y="6680"/>
                    <a:pt x="4097" y="6774"/>
                  </a:cubicBezTo>
                  <a:lnTo>
                    <a:pt x="4097" y="9200"/>
                  </a:lnTo>
                  <a:cubicBezTo>
                    <a:pt x="4097" y="9735"/>
                    <a:pt x="4569" y="10240"/>
                    <a:pt x="5136" y="10240"/>
                  </a:cubicBezTo>
                  <a:lnTo>
                    <a:pt x="6522" y="10240"/>
                  </a:lnTo>
                  <a:cubicBezTo>
                    <a:pt x="7058" y="10240"/>
                    <a:pt x="7562" y="9767"/>
                    <a:pt x="7562" y="9200"/>
                  </a:cubicBezTo>
                  <a:lnTo>
                    <a:pt x="7562" y="6774"/>
                  </a:lnTo>
                  <a:cubicBezTo>
                    <a:pt x="7688" y="6711"/>
                    <a:pt x="7814" y="6648"/>
                    <a:pt x="7940" y="6522"/>
                  </a:cubicBezTo>
                  <a:cubicBezTo>
                    <a:pt x="8035" y="6585"/>
                    <a:pt x="8129" y="6680"/>
                    <a:pt x="8287" y="6774"/>
                  </a:cubicBezTo>
                  <a:lnTo>
                    <a:pt x="8287" y="8538"/>
                  </a:lnTo>
                  <a:cubicBezTo>
                    <a:pt x="8287" y="9074"/>
                    <a:pt x="8759" y="9546"/>
                    <a:pt x="9295" y="9546"/>
                  </a:cubicBezTo>
                  <a:lnTo>
                    <a:pt x="9988" y="9546"/>
                  </a:lnTo>
                  <a:cubicBezTo>
                    <a:pt x="10524" y="9546"/>
                    <a:pt x="10996" y="9074"/>
                    <a:pt x="10996" y="8538"/>
                  </a:cubicBezTo>
                  <a:lnTo>
                    <a:pt x="10996" y="6774"/>
                  </a:lnTo>
                  <a:cubicBezTo>
                    <a:pt x="11406" y="6617"/>
                    <a:pt x="11658" y="6238"/>
                    <a:pt x="11658" y="5766"/>
                  </a:cubicBezTo>
                  <a:lnTo>
                    <a:pt x="11658" y="4096"/>
                  </a:lnTo>
                  <a:cubicBezTo>
                    <a:pt x="11689" y="3340"/>
                    <a:pt x="11280" y="2678"/>
                    <a:pt x="10650" y="2300"/>
                  </a:cubicBezTo>
                  <a:cubicBezTo>
                    <a:pt x="10870" y="2080"/>
                    <a:pt x="11028" y="1733"/>
                    <a:pt x="11028" y="1355"/>
                  </a:cubicBezTo>
                  <a:cubicBezTo>
                    <a:pt x="11028" y="599"/>
                    <a:pt x="10398" y="1"/>
                    <a:pt x="9641" y="1"/>
                  </a:cubicBezTo>
                  <a:cubicBezTo>
                    <a:pt x="8917" y="1"/>
                    <a:pt x="8287" y="599"/>
                    <a:pt x="8287" y="1355"/>
                  </a:cubicBezTo>
                  <a:cubicBezTo>
                    <a:pt x="8287" y="1733"/>
                    <a:pt x="8444" y="2080"/>
                    <a:pt x="8665" y="2300"/>
                  </a:cubicBezTo>
                  <a:cubicBezTo>
                    <a:pt x="8444" y="2426"/>
                    <a:pt x="8224" y="2584"/>
                    <a:pt x="8066" y="2773"/>
                  </a:cubicBezTo>
                  <a:cubicBezTo>
                    <a:pt x="7972" y="2521"/>
                    <a:pt x="7751" y="2237"/>
                    <a:pt x="7562" y="2017"/>
                  </a:cubicBezTo>
                  <a:cubicBezTo>
                    <a:pt x="7216" y="2395"/>
                    <a:pt x="6743" y="2584"/>
                    <a:pt x="6239" y="2647"/>
                  </a:cubicBezTo>
                  <a:lnTo>
                    <a:pt x="6239" y="4380"/>
                  </a:lnTo>
                  <a:cubicBezTo>
                    <a:pt x="6239" y="4604"/>
                    <a:pt x="6043" y="4722"/>
                    <a:pt x="5851" y="4722"/>
                  </a:cubicBezTo>
                  <a:cubicBezTo>
                    <a:pt x="5665" y="4722"/>
                    <a:pt x="5483" y="4612"/>
                    <a:pt x="5483" y="4380"/>
                  </a:cubicBezTo>
                  <a:lnTo>
                    <a:pt x="5483" y="2647"/>
                  </a:lnTo>
                  <a:cubicBezTo>
                    <a:pt x="4979" y="2584"/>
                    <a:pt x="4506" y="2332"/>
                    <a:pt x="4160" y="2017"/>
                  </a:cubicBezTo>
                  <a:cubicBezTo>
                    <a:pt x="3908" y="2237"/>
                    <a:pt x="3750" y="2521"/>
                    <a:pt x="3624" y="2773"/>
                  </a:cubicBezTo>
                  <a:cubicBezTo>
                    <a:pt x="3466" y="2584"/>
                    <a:pt x="3277" y="2426"/>
                    <a:pt x="3057" y="2300"/>
                  </a:cubicBezTo>
                  <a:cubicBezTo>
                    <a:pt x="3277" y="2080"/>
                    <a:pt x="3435" y="1733"/>
                    <a:pt x="3435" y="1355"/>
                  </a:cubicBezTo>
                  <a:cubicBezTo>
                    <a:pt x="3435" y="599"/>
                    <a:pt x="2805" y="1"/>
                    <a:pt x="2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1" name="Google Shape;8121;p57"/>
          <p:cNvGrpSpPr/>
          <p:nvPr/>
        </p:nvGrpSpPr>
        <p:grpSpPr>
          <a:xfrm>
            <a:off x="2764298" y="4853482"/>
            <a:ext cx="415413" cy="406036"/>
            <a:chOff x="-5974675" y="3632100"/>
            <a:chExt cx="300125" cy="293350"/>
          </a:xfrm>
        </p:grpSpPr>
        <p:sp>
          <p:nvSpPr>
            <p:cNvPr id="8122" name="Google Shape;8122;p57"/>
            <p:cNvSpPr/>
            <p:nvPr/>
          </p:nvSpPr>
          <p:spPr>
            <a:xfrm>
              <a:off x="-5974675" y="3701875"/>
              <a:ext cx="141025" cy="221650"/>
            </a:xfrm>
            <a:custGeom>
              <a:avLst/>
              <a:gdLst/>
              <a:ahLst/>
              <a:cxnLst/>
              <a:rect l="l" t="t" r="r" b="b"/>
              <a:pathLst>
                <a:path w="5641" h="8866" extrusionOk="0">
                  <a:moveTo>
                    <a:pt x="540" y="1"/>
                  </a:moveTo>
                  <a:cubicBezTo>
                    <a:pt x="331" y="1"/>
                    <a:pt x="123" y="188"/>
                    <a:pt x="221" y="423"/>
                  </a:cubicBezTo>
                  <a:lnTo>
                    <a:pt x="568" y="1526"/>
                  </a:lnTo>
                  <a:cubicBezTo>
                    <a:pt x="788" y="2251"/>
                    <a:pt x="1419" y="2723"/>
                    <a:pt x="2175" y="2723"/>
                  </a:cubicBezTo>
                  <a:lnTo>
                    <a:pt x="2899" y="2723"/>
                  </a:lnTo>
                  <a:lnTo>
                    <a:pt x="2899" y="4110"/>
                  </a:lnTo>
                  <a:lnTo>
                    <a:pt x="473" y="4110"/>
                  </a:lnTo>
                  <a:cubicBezTo>
                    <a:pt x="64" y="4110"/>
                    <a:pt x="1" y="4771"/>
                    <a:pt x="473" y="4771"/>
                  </a:cubicBezTo>
                  <a:lnTo>
                    <a:pt x="2899" y="4771"/>
                  </a:lnTo>
                  <a:lnTo>
                    <a:pt x="2899" y="5779"/>
                  </a:lnTo>
                  <a:cubicBezTo>
                    <a:pt x="2899" y="5905"/>
                    <a:pt x="2899" y="6031"/>
                    <a:pt x="2931" y="6126"/>
                  </a:cubicBezTo>
                  <a:lnTo>
                    <a:pt x="2175" y="6126"/>
                  </a:lnTo>
                  <a:cubicBezTo>
                    <a:pt x="1419" y="6126"/>
                    <a:pt x="788" y="6598"/>
                    <a:pt x="568" y="7323"/>
                  </a:cubicBezTo>
                  <a:lnTo>
                    <a:pt x="221" y="8426"/>
                  </a:lnTo>
                  <a:cubicBezTo>
                    <a:pt x="126" y="8691"/>
                    <a:pt x="329" y="8866"/>
                    <a:pt x="533" y="8866"/>
                  </a:cubicBezTo>
                  <a:cubicBezTo>
                    <a:pt x="667" y="8866"/>
                    <a:pt x="801" y="8790"/>
                    <a:pt x="852" y="8615"/>
                  </a:cubicBezTo>
                  <a:lnTo>
                    <a:pt x="1198" y="7512"/>
                  </a:lnTo>
                  <a:cubicBezTo>
                    <a:pt x="1356" y="7071"/>
                    <a:pt x="1734" y="6819"/>
                    <a:pt x="2175" y="6819"/>
                  </a:cubicBezTo>
                  <a:lnTo>
                    <a:pt x="3088" y="6819"/>
                  </a:lnTo>
                  <a:cubicBezTo>
                    <a:pt x="3466" y="7922"/>
                    <a:pt x="4475" y="8709"/>
                    <a:pt x="5640" y="8835"/>
                  </a:cubicBezTo>
                  <a:lnTo>
                    <a:pt x="5640" y="613"/>
                  </a:lnTo>
                  <a:lnTo>
                    <a:pt x="3939" y="613"/>
                  </a:lnTo>
                  <a:cubicBezTo>
                    <a:pt x="3372" y="676"/>
                    <a:pt x="2899" y="1148"/>
                    <a:pt x="2899" y="1684"/>
                  </a:cubicBezTo>
                  <a:lnTo>
                    <a:pt x="2899" y="2062"/>
                  </a:lnTo>
                  <a:lnTo>
                    <a:pt x="2175" y="2062"/>
                  </a:lnTo>
                  <a:cubicBezTo>
                    <a:pt x="1734" y="2062"/>
                    <a:pt x="1356" y="1778"/>
                    <a:pt x="1198" y="1337"/>
                  </a:cubicBezTo>
                  <a:lnTo>
                    <a:pt x="852" y="234"/>
                  </a:lnTo>
                  <a:cubicBezTo>
                    <a:pt x="792" y="69"/>
                    <a:pt x="666" y="1"/>
                    <a:pt x="5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3" name="Google Shape;8123;p57"/>
            <p:cNvSpPr/>
            <p:nvPr/>
          </p:nvSpPr>
          <p:spPr>
            <a:xfrm>
              <a:off x="-5880150" y="3632100"/>
              <a:ext cx="108725" cy="68550"/>
            </a:xfrm>
            <a:custGeom>
              <a:avLst/>
              <a:gdLst/>
              <a:ahLst/>
              <a:cxnLst/>
              <a:rect l="l" t="t" r="r" b="b"/>
              <a:pathLst>
                <a:path w="4349" h="2742" extrusionOk="0">
                  <a:moveTo>
                    <a:pt x="788" y="1"/>
                  </a:moveTo>
                  <a:cubicBezTo>
                    <a:pt x="599" y="1"/>
                    <a:pt x="442" y="159"/>
                    <a:pt x="442" y="348"/>
                  </a:cubicBezTo>
                  <a:lnTo>
                    <a:pt x="442" y="1009"/>
                  </a:lnTo>
                  <a:cubicBezTo>
                    <a:pt x="442" y="1324"/>
                    <a:pt x="599" y="1608"/>
                    <a:pt x="788" y="1797"/>
                  </a:cubicBezTo>
                  <a:cubicBezTo>
                    <a:pt x="442" y="2049"/>
                    <a:pt x="158" y="2364"/>
                    <a:pt x="0" y="2742"/>
                  </a:cubicBezTo>
                  <a:lnTo>
                    <a:pt x="4348" y="2742"/>
                  </a:lnTo>
                  <a:cubicBezTo>
                    <a:pt x="4159" y="2364"/>
                    <a:pt x="3876" y="2049"/>
                    <a:pt x="3561" y="1797"/>
                  </a:cubicBezTo>
                  <a:cubicBezTo>
                    <a:pt x="3813" y="1608"/>
                    <a:pt x="3907" y="1324"/>
                    <a:pt x="3907" y="1009"/>
                  </a:cubicBezTo>
                  <a:lnTo>
                    <a:pt x="3907" y="348"/>
                  </a:lnTo>
                  <a:cubicBezTo>
                    <a:pt x="3907" y="123"/>
                    <a:pt x="3736" y="5"/>
                    <a:pt x="3568" y="5"/>
                  </a:cubicBezTo>
                  <a:cubicBezTo>
                    <a:pt x="3405" y="5"/>
                    <a:pt x="3245" y="115"/>
                    <a:pt x="3245" y="348"/>
                  </a:cubicBezTo>
                  <a:lnTo>
                    <a:pt x="3245" y="1009"/>
                  </a:lnTo>
                  <a:cubicBezTo>
                    <a:pt x="3245" y="1230"/>
                    <a:pt x="3088" y="1387"/>
                    <a:pt x="2899" y="1387"/>
                  </a:cubicBezTo>
                  <a:lnTo>
                    <a:pt x="1513" y="1387"/>
                  </a:lnTo>
                  <a:cubicBezTo>
                    <a:pt x="1324" y="1387"/>
                    <a:pt x="1166" y="1230"/>
                    <a:pt x="1166" y="1009"/>
                  </a:cubicBezTo>
                  <a:lnTo>
                    <a:pt x="1166" y="348"/>
                  </a:lnTo>
                  <a:cubicBezTo>
                    <a:pt x="1166" y="159"/>
                    <a:pt x="1009" y="1"/>
                    <a:pt x="7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4" name="Google Shape;8124;p57"/>
            <p:cNvSpPr/>
            <p:nvPr/>
          </p:nvSpPr>
          <p:spPr>
            <a:xfrm>
              <a:off x="-5814775" y="3702500"/>
              <a:ext cx="140225" cy="222950"/>
            </a:xfrm>
            <a:custGeom>
              <a:avLst/>
              <a:gdLst/>
              <a:ahLst/>
              <a:cxnLst/>
              <a:rect l="l" t="t" r="r" b="b"/>
              <a:pathLst>
                <a:path w="5609" h="8918" extrusionOk="0">
                  <a:moveTo>
                    <a:pt x="5092" y="1"/>
                  </a:moveTo>
                  <a:cubicBezTo>
                    <a:pt x="4964" y="1"/>
                    <a:pt x="4837" y="72"/>
                    <a:pt x="4789" y="241"/>
                  </a:cubicBezTo>
                  <a:lnTo>
                    <a:pt x="4443" y="1344"/>
                  </a:lnTo>
                  <a:cubicBezTo>
                    <a:pt x="4285" y="1785"/>
                    <a:pt x="3907" y="2068"/>
                    <a:pt x="3466" y="2068"/>
                  </a:cubicBezTo>
                  <a:lnTo>
                    <a:pt x="2710" y="2068"/>
                  </a:lnTo>
                  <a:lnTo>
                    <a:pt x="2710" y="1722"/>
                  </a:lnTo>
                  <a:cubicBezTo>
                    <a:pt x="2710" y="1155"/>
                    <a:pt x="2237" y="682"/>
                    <a:pt x="1702" y="682"/>
                  </a:cubicBezTo>
                  <a:lnTo>
                    <a:pt x="0" y="682"/>
                  </a:lnTo>
                  <a:lnTo>
                    <a:pt x="0" y="8873"/>
                  </a:lnTo>
                  <a:cubicBezTo>
                    <a:pt x="1198" y="8747"/>
                    <a:pt x="2174" y="7928"/>
                    <a:pt x="2552" y="6857"/>
                  </a:cubicBezTo>
                  <a:lnTo>
                    <a:pt x="3466" y="6857"/>
                  </a:lnTo>
                  <a:cubicBezTo>
                    <a:pt x="3907" y="6857"/>
                    <a:pt x="4285" y="7140"/>
                    <a:pt x="4443" y="7582"/>
                  </a:cubicBezTo>
                  <a:lnTo>
                    <a:pt x="4789" y="8684"/>
                  </a:lnTo>
                  <a:cubicBezTo>
                    <a:pt x="4848" y="8850"/>
                    <a:pt x="4974" y="8918"/>
                    <a:pt x="5100" y="8918"/>
                  </a:cubicBezTo>
                  <a:cubicBezTo>
                    <a:pt x="5309" y="8918"/>
                    <a:pt x="5518" y="8731"/>
                    <a:pt x="5419" y="8495"/>
                  </a:cubicBezTo>
                  <a:lnTo>
                    <a:pt x="5041" y="7298"/>
                  </a:lnTo>
                  <a:cubicBezTo>
                    <a:pt x="4789" y="6573"/>
                    <a:pt x="4159" y="6101"/>
                    <a:pt x="3434" y="6101"/>
                  </a:cubicBezTo>
                  <a:lnTo>
                    <a:pt x="2678" y="6101"/>
                  </a:lnTo>
                  <a:cubicBezTo>
                    <a:pt x="2678" y="6006"/>
                    <a:pt x="2710" y="5880"/>
                    <a:pt x="2710" y="5754"/>
                  </a:cubicBezTo>
                  <a:lnTo>
                    <a:pt x="2710" y="4778"/>
                  </a:lnTo>
                  <a:lnTo>
                    <a:pt x="5136" y="4778"/>
                  </a:lnTo>
                  <a:cubicBezTo>
                    <a:pt x="5545" y="4778"/>
                    <a:pt x="5608" y="4116"/>
                    <a:pt x="5136" y="4116"/>
                  </a:cubicBezTo>
                  <a:lnTo>
                    <a:pt x="2710" y="4116"/>
                  </a:lnTo>
                  <a:lnTo>
                    <a:pt x="2710" y="2730"/>
                  </a:lnTo>
                  <a:lnTo>
                    <a:pt x="3466" y="2730"/>
                  </a:lnTo>
                  <a:cubicBezTo>
                    <a:pt x="4222" y="2730"/>
                    <a:pt x="4852" y="2257"/>
                    <a:pt x="5073" y="1564"/>
                  </a:cubicBezTo>
                  <a:lnTo>
                    <a:pt x="5419" y="461"/>
                  </a:lnTo>
                  <a:cubicBezTo>
                    <a:pt x="5517" y="189"/>
                    <a:pt x="5301" y="1"/>
                    <a:pt x="50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25" name="Google Shape;8125;p57"/>
          <p:cNvGrpSpPr/>
          <p:nvPr/>
        </p:nvGrpSpPr>
        <p:grpSpPr>
          <a:xfrm>
            <a:off x="2793175" y="5383977"/>
            <a:ext cx="380533" cy="405585"/>
            <a:chOff x="-5971525" y="3990475"/>
            <a:chExt cx="274925" cy="293025"/>
          </a:xfrm>
        </p:grpSpPr>
        <p:sp>
          <p:nvSpPr>
            <p:cNvPr id="8126" name="Google Shape;8126;p57"/>
            <p:cNvSpPr/>
            <p:nvPr/>
          </p:nvSpPr>
          <p:spPr>
            <a:xfrm>
              <a:off x="-5851000" y="4061375"/>
              <a:ext cx="102400" cy="33875"/>
            </a:xfrm>
            <a:custGeom>
              <a:avLst/>
              <a:gdLst/>
              <a:ahLst/>
              <a:cxnLst/>
              <a:rect l="l" t="t" r="r" b="b"/>
              <a:pathLst>
                <a:path w="4096" h="1355" extrusionOk="0">
                  <a:moveTo>
                    <a:pt x="0" y="0"/>
                  </a:moveTo>
                  <a:lnTo>
                    <a:pt x="0" y="1355"/>
                  </a:lnTo>
                  <a:lnTo>
                    <a:pt x="4096" y="1355"/>
                  </a:lnTo>
                  <a:lnTo>
                    <a:pt x="409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7" name="Google Shape;8127;p57"/>
            <p:cNvSpPr/>
            <p:nvPr/>
          </p:nvSpPr>
          <p:spPr>
            <a:xfrm>
              <a:off x="-5971525" y="3990475"/>
              <a:ext cx="69350" cy="275700"/>
            </a:xfrm>
            <a:custGeom>
              <a:avLst/>
              <a:gdLst/>
              <a:ahLst/>
              <a:cxnLst/>
              <a:rect l="l" t="t" r="r" b="b"/>
              <a:pathLst>
                <a:path w="2774" h="11028" extrusionOk="0">
                  <a:moveTo>
                    <a:pt x="1041" y="1"/>
                  </a:moveTo>
                  <a:lnTo>
                    <a:pt x="1041" y="32"/>
                  </a:lnTo>
                  <a:cubicBezTo>
                    <a:pt x="473" y="32"/>
                    <a:pt x="1" y="505"/>
                    <a:pt x="1" y="1072"/>
                  </a:cubicBezTo>
                  <a:lnTo>
                    <a:pt x="1" y="9988"/>
                  </a:lnTo>
                  <a:cubicBezTo>
                    <a:pt x="1" y="10555"/>
                    <a:pt x="473" y="11027"/>
                    <a:pt x="1041" y="11027"/>
                  </a:cubicBezTo>
                  <a:lnTo>
                    <a:pt x="2395" y="11027"/>
                  </a:lnTo>
                  <a:cubicBezTo>
                    <a:pt x="2521" y="11027"/>
                    <a:pt x="2647" y="10996"/>
                    <a:pt x="2773" y="10933"/>
                  </a:cubicBezTo>
                  <a:lnTo>
                    <a:pt x="2773" y="64"/>
                  </a:lnTo>
                  <a:cubicBezTo>
                    <a:pt x="2647" y="32"/>
                    <a:pt x="252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8" name="Google Shape;8128;p57"/>
            <p:cNvSpPr/>
            <p:nvPr/>
          </p:nvSpPr>
          <p:spPr>
            <a:xfrm>
              <a:off x="-5851000" y="4214950"/>
              <a:ext cx="103200" cy="68550"/>
            </a:xfrm>
            <a:custGeom>
              <a:avLst/>
              <a:gdLst/>
              <a:ahLst/>
              <a:cxnLst/>
              <a:rect l="l" t="t" r="r" b="b"/>
              <a:pathLst>
                <a:path w="4128" h="2742" extrusionOk="0">
                  <a:moveTo>
                    <a:pt x="3056" y="694"/>
                  </a:moveTo>
                  <a:cubicBezTo>
                    <a:pt x="3277" y="694"/>
                    <a:pt x="3434" y="851"/>
                    <a:pt x="3434" y="1072"/>
                  </a:cubicBezTo>
                  <a:cubicBezTo>
                    <a:pt x="3434" y="1261"/>
                    <a:pt x="3277" y="1418"/>
                    <a:pt x="3056" y="1418"/>
                  </a:cubicBezTo>
                  <a:lnTo>
                    <a:pt x="1008" y="1418"/>
                  </a:lnTo>
                  <a:cubicBezTo>
                    <a:pt x="819" y="1418"/>
                    <a:pt x="662" y="1261"/>
                    <a:pt x="662" y="1072"/>
                  </a:cubicBezTo>
                  <a:cubicBezTo>
                    <a:pt x="662" y="851"/>
                    <a:pt x="819" y="694"/>
                    <a:pt x="1008" y="694"/>
                  </a:cubicBezTo>
                  <a:close/>
                  <a:moveTo>
                    <a:pt x="32" y="1"/>
                  </a:moveTo>
                  <a:lnTo>
                    <a:pt x="32" y="2395"/>
                  </a:lnTo>
                  <a:lnTo>
                    <a:pt x="0" y="2395"/>
                  </a:lnTo>
                  <a:cubicBezTo>
                    <a:pt x="0" y="2584"/>
                    <a:pt x="158" y="2741"/>
                    <a:pt x="347" y="2741"/>
                  </a:cubicBezTo>
                  <a:lnTo>
                    <a:pt x="3781" y="2741"/>
                  </a:lnTo>
                  <a:cubicBezTo>
                    <a:pt x="3970" y="2741"/>
                    <a:pt x="4127" y="2584"/>
                    <a:pt x="4127" y="2395"/>
                  </a:cubicBezTo>
                  <a:lnTo>
                    <a:pt x="41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29" name="Google Shape;8129;p57"/>
            <p:cNvSpPr/>
            <p:nvPr/>
          </p:nvSpPr>
          <p:spPr>
            <a:xfrm>
              <a:off x="-5885675" y="4010175"/>
              <a:ext cx="189075" cy="239450"/>
            </a:xfrm>
            <a:custGeom>
              <a:avLst/>
              <a:gdLst/>
              <a:ahLst/>
              <a:cxnLst/>
              <a:rect l="l" t="t" r="r" b="b"/>
              <a:pathLst>
                <a:path w="7563" h="9578" extrusionOk="0">
                  <a:moveTo>
                    <a:pt x="5829" y="1323"/>
                  </a:moveTo>
                  <a:cubicBezTo>
                    <a:pt x="6018" y="1323"/>
                    <a:pt x="6176" y="1481"/>
                    <a:pt x="6176" y="1702"/>
                  </a:cubicBezTo>
                  <a:lnTo>
                    <a:pt x="6176" y="3749"/>
                  </a:lnTo>
                  <a:cubicBezTo>
                    <a:pt x="6176" y="3938"/>
                    <a:pt x="6018" y="4096"/>
                    <a:pt x="5829" y="4096"/>
                  </a:cubicBezTo>
                  <a:lnTo>
                    <a:pt x="1009" y="4096"/>
                  </a:lnTo>
                  <a:cubicBezTo>
                    <a:pt x="820" y="4096"/>
                    <a:pt x="663" y="3938"/>
                    <a:pt x="663" y="3749"/>
                  </a:cubicBezTo>
                  <a:lnTo>
                    <a:pt x="663" y="1702"/>
                  </a:lnTo>
                  <a:cubicBezTo>
                    <a:pt x="663" y="1481"/>
                    <a:pt x="820" y="1323"/>
                    <a:pt x="1009" y="1323"/>
                  </a:cubicBezTo>
                  <a:close/>
                  <a:moveTo>
                    <a:pt x="1734" y="4789"/>
                  </a:moveTo>
                  <a:cubicBezTo>
                    <a:pt x="2175" y="4789"/>
                    <a:pt x="2175" y="5482"/>
                    <a:pt x="1734" y="5482"/>
                  </a:cubicBezTo>
                  <a:lnTo>
                    <a:pt x="1072" y="5482"/>
                  </a:lnTo>
                  <a:cubicBezTo>
                    <a:pt x="631" y="5482"/>
                    <a:pt x="600" y="4789"/>
                    <a:pt x="1072" y="4789"/>
                  </a:cubicBezTo>
                  <a:close/>
                  <a:moveTo>
                    <a:pt x="3782" y="4758"/>
                  </a:moveTo>
                  <a:cubicBezTo>
                    <a:pt x="4223" y="4789"/>
                    <a:pt x="4223" y="5482"/>
                    <a:pt x="3782" y="5482"/>
                  </a:cubicBezTo>
                  <a:lnTo>
                    <a:pt x="3120" y="5482"/>
                  </a:lnTo>
                  <a:cubicBezTo>
                    <a:pt x="2899" y="5482"/>
                    <a:pt x="2742" y="5325"/>
                    <a:pt x="2742" y="5104"/>
                  </a:cubicBezTo>
                  <a:cubicBezTo>
                    <a:pt x="2742" y="4915"/>
                    <a:pt x="2899" y="4758"/>
                    <a:pt x="3120" y="4758"/>
                  </a:cubicBezTo>
                  <a:close/>
                  <a:moveTo>
                    <a:pt x="5829" y="4789"/>
                  </a:moveTo>
                  <a:cubicBezTo>
                    <a:pt x="6270" y="4789"/>
                    <a:pt x="6302" y="5482"/>
                    <a:pt x="5829" y="5482"/>
                  </a:cubicBezTo>
                  <a:lnTo>
                    <a:pt x="5168" y="5482"/>
                  </a:lnTo>
                  <a:cubicBezTo>
                    <a:pt x="4727" y="5482"/>
                    <a:pt x="4695" y="4789"/>
                    <a:pt x="5168" y="4789"/>
                  </a:cubicBezTo>
                  <a:close/>
                  <a:moveTo>
                    <a:pt x="1762" y="6174"/>
                  </a:moveTo>
                  <a:cubicBezTo>
                    <a:pt x="2175" y="6174"/>
                    <a:pt x="2165" y="6837"/>
                    <a:pt x="1734" y="6837"/>
                  </a:cubicBezTo>
                  <a:lnTo>
                    <a:pt x="1072" y="6837"/>
                  </a:lnTo>
                  <a:cubicBezTo>
                    <a:pt x="631" y="6837"/>
                    <a:pt x="600" y="6175"/>
                    <a:pt x="1072" y="6175"/>
                  </a:cubicBezTo>
                  <a:lnTo>
                    <a:pt x="1734" y="6175"/>
                  </a:lnTo>
                  <a:cubicBezTo>
                    <a:pt x="1744" y="6175"/>
                    <a:pt x="1753" y="6174"/>
                    <a:pt x="1762" y="6174"/>
                  </a:cubicBezTo>
                  <a:close/>
                  <a:moveTo>
                    <a:pt x="3782" y="6144"/>
                  </a:moveTo>
                  <a:cubicBezTo>
                    <a:pt x="4223" y="6144"/>
                    <a:pt x="4223" y="6837"/>
                    <a:pt x="3782" y="6837"/>
                  </a:cubicBezTo>
                  <a:lnTo>
                    <a:pt x="3120" y="6837"/>
                  </a:lnTo>
                  <a:cubicBezTo>
                    <a:pt x="2899" y="6837"/>
                    <a:pt x="2742" y="6679"/>
                    <a:pt x="2742" y="6490"/>
                  </a:cubicBezTo>
                  <a:cubicBezTo>
                    <a:pt x="2742" y="6301"/>
                    <a:pt x="2899" y="6144"/>
                    <a:pt x="3120" y="6144"/>
                  </a:cubicBezTo>
                  <a:close/>
                  <a:moveTo>
                    <a:pt x="5858" y="6174"/>
                  </a:moveTo>
                  <a:cubicBezTo>
                    <a:pt x="6272" y="6174"/>
                    <a:pt x="6291" y="6837"/>
                    <a:pt x="5829" y="6837"/>
                  </a:cubicBezTo>
                  <a:lnTo>
                    <a:pt x="5168" y="6837"/>
                  </a:lnTo>
                  <a:cubicBezTo>
                    <a:pt x="4727" y="6837"/>
                    <a:pt x="4695" y="6175"/>
                    <a:pt x="5168" y="6175"/>
                  </a:cubicBezTo>
                  <a:lnTo>
                    <a:pt x="5829" y="6175"/>
                  </a:lnTo>
                  <a:cubicBezTo>
                    <a:pt x="5839" y="6175"/>
                    <a:pt x="5849" y="6174"/>
                    <a:pt x="5858" y="6174"/>
                  </a:cubicBezTo>
                  <a:close/>
                  <a:moveTo>
                    <a:pt x="1" y="0"/>
                  </a:moveTo>
                  <a:lnTo>
                    <a:pt x="1" y="9578"/>
                  </a:lnTo>
                  <a:lnTo>
                    <a:pt x="663" y="9578"/>
                  </a:lnTo>
                  <a:lnTo>
                    <a:pt x="663" y="7876"/>
                  </a:lnTo>
                  <a:cubicBezTo>
                    <a:pt x="663" y="7687"/>
                    <a:pt x="820" y="7530"/>
                    <a:pt x="1009" y="7530"/>
                  </a:cubicBezTo>
                  <a:lnTo>
                    <a:pt x="5829" y="7530"/>
                  </a:lnTo>
                  <a:cubicBezTo>
                    <a:pt x="6018" y="7530"/>
                    <a:pt x="6176" y="7687"/>
                    <a:pt x="6176" y="7876"/>
                  </a:cubicBezTo>
                  <a:lnTo>
                    <a:pt x="6176" y="9578"/>
                  </a:lnTo>
                  <a:lnTo>
                    <a:pt x="6522" y="9578"/>
                  </a:lnTo>
                  <a:cubicBezTo>
                    <a:pt x="7090" y="9578"/>
                    <a:pt x="7562" y="9105"/>
                    <a:pt x="7562" y="8538"/>
                  </a:cubicBezTo>
                  <a:lnTo>
                    <a:pt x="7562" y="1008"/>
                  </a:lnTo>
                  <a:cubicBezTo>
                    <a:pt x="7531" y="473"/>
                    <a:pt x="7090" y="0"/>
                    <a:pt x="64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0" name="Google Shape;8130;p57"/>
          <p:cNvGrpSpPr/>
          <p:nvPr/>
        </p:nvGrpSpPr>
        <p:grpSpPr>
          <a:xfrm>
            <a:off x="5362849" y="4359361"/>
            <a:ext cx="404479" cy="402299"/>
            <a:chOff x="-4118225" y="3253275"/>
            <a:chExt cx="292225" cy="290650"/>
          </a:xfrm>
        </p:grpSpPr>
        <p:sp>
          <p:nvSpPr>
            <p:cNvPr id="8131" name="Google Shape;8131;p57"/>
            <p:cNvSpPr/>
            <p:nvPr/>
          </p:nvSpPr>
          <p:spPr>
            <a:xfrm>
              <a:off x="-4118225" y="3287125"/>
              <a:ext cx="256725" cy="256800"/>
            </a:xfrm>
            <a:custGeom>
              <a:avLst/>
              <a:gdLst/>
              <a:ahLst/>
              <a:cxnLst/>
              <a:rect l="l" t="t" r="r" b="b"/>
              <a:pathLst>
                <a:path w="10269" h="10272" extrusionOk="0">
                  <a:moveTo>
                    <a:pt x="5104" y="1"/>
                  </a:moveTo>
                  <a:cubicBezTo>
                    <a:pt x="2268" y="1"/>
                    <a:pt x="0" y="2301"/>
                    <a:pt x="0" y="5136"/>
                  </a:cubicBezTo>
                  <a:cubicBezTo>
                    <a:pt x="0" y="7972"/>
                    <a:pt x="2268" y="10271"/>
                    <a:pt x="5104" y="10271"/>
                  </a:cubicBezTo>
                  <a:cubicBezTo>
                    <a:pt x="7939" y="10271"/>
                    <a:pt x="10239" y="8003"/>
                    <a:pt x="10239" y="5168"/>
                  </a:cubicBezTo>
                  <a:cubicBezTo>
                    <a:pt x="10268" y="4993"/>
                    <a:pt x="10108" y="4818"/>
                    <a:pt x="9910" y="4818"/>
                  </a:cubicBezTo>
                  <a:cubicBezTo>
                    <a:pt x="9894" y="4818"/>
                    <a:pt x="9877" y="4819"/>
                    <a:pt x="9861" y="4821"/>
                  </a:cubicBezTo>
                  <a:lnTo>
                    <a:pt x="5797" y="4821"/>
                  </a:lnTo>
                  <a:cubicBezTo>
                    <a:pt x="5639" y="4821"/>
                    <a:pt x="5450" y="4695"/>
                    <a:pt x="5450" y="4506"/>
                  </a:cubicBezTo>
                  <a:lnTo>
                    <a:pt x="5450" y="347"/>
                  </a:lnTo>
                  <a:cubicBezTo>
                    <a:pt x="5450" y="158"/>
                    <a:pt x="5324" y="1"/>
                    <a:pt x="510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2" name="Google Shape;8132;p57"/>
            <p:cNvSpPr/>
            <p:nvPr/>
          </p:nvSpPr>
          <p:spPr>
            <a:xfrm>
              <a:off x="-3963850" y="3253275"/>
              <a:ext cx="137850" cy="137850"/>
            </a:xfrm>
            <a:custGeom>
              <a:avLst/>
              <a:gdLst/>
              <a:ahLst/>
              <a:cxnLst/>
              <a:rect l="l" t="t" r="r" b="b"/>
              <a:pathLst>
                <a:path w="5514" h="551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35"/>
                  </a:lnTo>
                  <a:cubicBezTo>
                    <a:pt x="0" y="5356"/>
                    <a:pt x="158" y="5514"/>
                    <a:pt x="347" y="5514"/>
                  </a:cubicBezTo>
                  <a:lnTo>
                    <a:pt x="5167" y="5514"/>
                  </a:lnTo>
                  <a:cubicBezTo>
                    <a:pt x="5356" y="5514"/>
                    <a:pt x="5513" y="5356"/>
                    <a:pt x="5513" y="5135"/>
                  </a:cubicBezTo>
                  <a:cubicBezTo>
                    <a:pt x="5513" y="2269"/>
                    <a:pt x="318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3" name="Google Shape;8133;p57"/>
          <p:cNvGrpSpPr/>
          <p:nvPr/>
        </p:nvGrpSpPr>
        <p:grpSpPr>
          <a:xfrm>
            <a:off x="5411346" y="4854536"/>
            <a:ext cx="307485" cy="403925"/>
            <a:chOff x="-4082800" y="3612425"/>
            <a:chExt cx="222150" cy="291825"/>
          </a:xfrm>
        </p:grpSpPr>
        <p:sp>
          <p:nvSpPr>
            <p:cNvPr id="8134" name="Google Shape;8134;p57"/>
            <p:cNvSpPr/>
            <p:nvPr/>
          </p:nvSpPr>
          <p:spPr>
            <a:xfrm>
              <a:off x="-4027650" y="3663625"/>
              <a:ext cx="112650" cy="119725"/>
            </a:xfrm>
            <a:custGeom>
              <a:avLst/>
              <a:gdLst/>
              <a:ahLst/>
              <a:cxnLst/>
              <a:rect l="l" t="t" r="r" b="b"/>
              <a:pathLst>
                <a:path w="4506" h="4789" extrusionOk="0">
                  <a:moveTo>
                    <a:pt x="2237" y="1355"/>
                  </a:moveTo>
                  <a:cubicBezTo>
                    <a:pt x="2773" y="1355"/>
                    <a:pt x="3245" y="1827"/>
                    <a:pt x="3245" y="2395"/>
                  </a:cubicBezTo>
                  <a:cubicBezTo>
                    <a:pt x="3308" y="2930"/>
                    <a:pt x="2836" y="3434"/>
                    <a:pt x="2237" y="3434"/>
                  </a:cubicBezTo>
                  <a:cubicBezTo>
                    <a:pt x="1670" y="3434"/>
                    <a:pt x="1197" y="2962"/>
                    <a:pt x="1197" y="2395"/>
                  </a:cubicBezTo>
                  <a:cubicBezTo>
                    <a:pt x="1197" y="1859"/>
                    <a:pt x="1670" y="1355"/>
                    <a:pt x="2237" y="1355"/>
                  </a:cubicBezTo>
                  <a:close/>
                  <a:moveTo>
                    <a:pt x="1922" y="0"/>
                  </a:moveTo>
                  <a:lnTo>
                    <a:pt x="1922" y="473"/>
                  </a:lnTo>
                  <a:cubicBezTo>
                    <a:pt x="1922" y="630"/>
                    <a:pt x="1827" y="725"/>
                    <a:pt x="1670" y="788"/>
                  </a:cubicBezTo>
                  <a:cubicBezTo>
                    <a:pt x="1481" y="851"/>
                    <a:pt x="1292" y="945"/>
                    <a:pt x="1134" y="1103"/>
                  </a:cubicBezTo>
                  <a:cubicBezTo>
                    <a:pt x="1055" y="1143"/>
                    <a:pt x="962" y="1183"/>
                    <a:pt x="873" y="1183"/>
                  </a:cubicBezTo>
                  <a:cubicBezTo>
                    <a:pt x="822" y="1183"/>
                    <a:pt x="771" y="1169"/>
                    <a:pt x="725" y="1134"/>
                  </a:cubicBezTo>
                  <a:lnTo>
                    <a:pt x="347" y="914"/>
                  </a:lnTo>
                  <a:lnTo>
                    <a:pt x="0" y="1481"/>
                  </a:lnTo>
                  <a:lnTo>
                    <a:pt x="378" y="1733"/>
                  </a:lnTo>
                  <a:cubicBezTo>
                    <a:pt x="504" y="1796"/>
                    <a:pt x="599" y="1922"/>
                    <a:pt x="536" y="2079"/>
                  </a:cubicBezTo>
                  <a:cubicBezTo>
                    <a:pt x="504" y="2332"/>
                    <a:pt x="504" y="2489"/>
                    <a:pt x="536" y="2710"/>
                  </a:cubicBezTo>
                  <a:cubicBezTo>
                    <a:pt x="599" y="2867"/>
                    <a:pt x="504" y="2993"/>
                    <a:pt x="378" y="3056"/>
                  </a:cubicBezTo>
                  <a:lnTo>
                    <a:pt x="0" y="3308"/>
                  </a:lnTo>
                  <a:lnTo>
                    <a:pt x="347" y="3907"/>
                  </a:lnTo>
                  <a:lnTo>
                    <a:pt x="725" y="3655"/>
                  </a:lnTo>
                  <a:cubicBezTo>
                    <a:pt x="773" y="3631"/>
                    <a:pt x="826" y="3620"/>
                    <a:pt x="879" y="3620"/>
                  </a:cubicBezTo>
                  <a:cubicBezTo>
                    <a:pt x="967" y="3620"/>
                    <a:pt x="1056" y="3647"/>
                    <a:pt x="1134" y="3686"/>
                  </a:cubicBezTo>
                  <a:cubicBezTo>
                    <a:pt x="1292" y="3812"/>
                    <a:pt x="1481" y="3938"/>
                    <a:pt x="1670" y="4001"/>
                  </a:cubicBezTo>
                  <a:cubicBezTo>
                    <a:pt x="1796" y="4064"/>
                    <a:pt x="1922" y="4222"/>
                    <a:pt x="1922" y="4316"/>
                  </a:cubicBezTo>
                  <a:lnTo>
                    <a:pt x="1922" y="4789"/>
                  </a:lnTo>
                  <a:lnTo>
                    <a:pt x="2584" y="4789"/>
                  </a:lnTo>
                  <a:lnTo>
                    <a:pt x="2584" y="4316"/>
                  </a:lnTo>
                  <a:cubicBezTo>
                    <a:pt x="2584" y="4159"/>
                    <a:pt x="2678" y="4064"/>
                    <a:pt x="2836" y="4001"/>
                  </a:cubicBezTo>
                  <a:cubicBezTo>
                    <a:pt x="3025" y="3938"/>
                    <a:pt x="3182" y="3844"/>
                    <a:pt x="3371" y="3686"/>
                  </a:cubicBezTo>
                  <a:cubicBezTo>
                    <a:pt x="3449" y="3647"/>
                    <a:pt x="3539" y="3620"/>
                    <a:pt x="3626" y="3620"/>
                  </a:cubicBezTo>
                  <a:cubicBezTo>
                    <a:pt x="3680" y="3620"/>
                    <a:pt x="3733" y="3631"/>
                    <a:pt x="3781" y="3655"/>
                  </a:cubicBezTo>
                  <a:lnTo>
                    <a:pt x="4159" y="3907"/>
                  </a:lnTo>
                  <a:lnTo>
                    <a:pt x="4505" y="3308"/>
                  </a:lnTo>
                  <a:lnTo>
                    <a:pt x="4127" y="3056"/>
                  </a:lnTo>
                  <a:cubicBezTo>
                    <a:pt x="4001" y="2993"/>
                    <a:pt x="3938" y="2867"/>
                    <a:pt x="3970" y="2710"/>
                  </a:cubicBezTo>
                  <a:cubicBezTo>
                    <a:pt x="4001" y="2489"/>
                    <a:pt x="4001" y="2332"/>
                    <a:pt x="3970" y="2079"/>
                  </a:cubicBezTo>
                  <a:cubicBezTo>
                    <a:pt x="3938" y="1922"/>
                    <a:pt x="4001" y="1796"/>
                    <a:pt x="4127" y="1733"/>
                  </a:cubicBezTo>
                  <a:lnTo>
                    <a:pt x="4505" y="1481"/>
                  </a:lnTo>
                  <a:lnTo>
                    <a:pt x="4159" y="914"/>
                  </a:lnTo>
                  <a:lnTo>
                    <a:pt x="3781" y="1134"/>
                  </a:lnTo>
                  <a:cubicBezTo>
                    <a:pt x="3734" y="1169"/>
                    <a:pt x="3684" y="1183"/>
                    <a:pt x="3632" y="1183"/>
                  </a:cubicBezTo>
                  <a:cubicBezTo>
                    <a:pt x="3543" y="1183"/>
                    <a:pt x="3451" y="1143"/>
                    <a:pt x="3371" y="1103"/>
                  </a:cubicBezTo>
                  <a:cubicBezTo>
                    <a:pt x="3214" y="977"/>
                    <a:pt x="3025" y="851"/>
                    <a:pt x="2836" y="788"/>
                  </a:cubicBezTo>
                  <a:cubicBezTo>
                    <a:pt x="2710" y="725"/>
                    <a:pt x="2584" y="567"/>
                    <a:pt x="2584" y="473"/>
                  </a:cubicBezTo>
                  <a:lnTo>
                    <a:pt x="258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5" name="Google Shape;8135;p57"/>
            <p:cNvSpPr/>
            <p:nvPr/>
          </p:nvSpPr>
          <p:spPr>
            <a:xfrm>
              <a:off x="-4082800" y="3612425"/>
              <a:ext cx="222150" cy="291825"/>
            </a:xfrm>
            <a:custGeom>
              <a:avLst/>
              <a:gdLst/>
              <a:ahLst/>
              <a:cxnLst/>
              <a:rect l="l" t="t" r="r" b="b"/>
              <a:pathLst>
                <a:path w="8886" h="11673" extrusionOk="0">
                  <a:moveTo>
                    <a:pt x="5168" y="1324"/>
                  </a:moveTo>
                  <a:cubicBezTo>
                    <a:pt x="5357" y="1324"/>
                    <a:pt x="5514" y="1481"/>
                    <a:pt x="5514" y="1702"/>
                  </a:cubicBezTo>
                  <a:lnTo>
                    <a:pt x="5514" y="2269"/>
                  </a:lnTo>
                  <a:cubicBezTo>
                    <a:pt x="5609" y="2332"/>
                    <a:pt x="5735" y="2395"/>
                    <a:pt x="5829" y="2489"/>
                  </a:cubicBezTo>
                  <a:lnTo>
                    <a:pt x="6333" y="2206"/>
                  </a:lnTo>
                  <a:cubicBezTo>
                    <a:pt x="6396" y="2174"/>
                    <a:pt x="6491" y="2174"/>
                    <a:pt x="6617" y="2174"/>
                  </a:cubicBezTo>
                  <a:cubicBezTo>
                    <a:pt x="6680" y="2206"/>
                    <a:pt x="6774" y="2237"/>
                    <a:pt x="6806" y="2300"/>
                  </a:cubicBezTo>
                  <a:lnTo>
                    <a:pt x="7467" y="3497"/>
                  </a:lnTo>
                  <a:cubicBezTo>
                    <a:pt x="7562" y="3655"/>
                    <a:pt x="7530" y="3844"/>
                    <a:pt x="7341" y="3970"/>
                  </a:cubicBezTo>
                  <a:lnTo>
                    <a:pt x="6837" y="4254"/>
                  </a:lnTo>
                  <a:cubicBezTo>
                    <a:pt x="6869" y="4380"/>
                    <a:pt x="6869" y="4474"/>
                    <a:pt x="6837" y="4632"/>
                  </a:cubicBezTo>
                  <a:lnTo>
                    <a:pt x="7341" y="4915"/>
                  </a:lnTo>
                  <a:cubicBezTo>
                    <a:pt x="7499" y="4978"/>
                    <a:pt x="7593" y="5230"/>
                    <a:pt x="7467" y="5388"/>
                  </a:cubicBezTo>
                  <a:lnTo>
                    <a:pt x="6806" y="6553"/>
                  </a:lnTo>
                  <a:cubicBezTo>
                    <a:pt x="6774" y="6648"/>
                    <a:pt x="6680" y="6679"/>
                    <a:pt x="6617" y="6711"/>
                  </a:cubicBezTo>
                  <a:cubicBezTo>
                    <a:pt x="6588" y="6730"/>
                    <a:pt x="6555" y="6738"/>
                    <a:pt x="6523" y="6738"/>
                  </a:cubicBezTo>
                  <a:cubicBezTo>
                    <a:pt x="6450" y="6738"/>
                    <a:pt x="6377" y="6701"/>
                    <a:pt x="6333" y="6679"/>
                  </a:cubicBezTo>
                  <a:lnTo>
                    <a:pt x="5829" y="6396"/>
                  </a:lnTo>
                  <a:cubicBezTo>
                    <a:pt x="5703" y="6490"/>
                    <a:pt x="5609" y="6522"/>
                    <a:pt x="5514" y="6616"/>
                  </a:cubicBezTo>
                  <a:lnTo>
                    <a:pt x="5514" y="7183"/>
                  </a:lnTo>
                  <a:cubicBezTo>
                    <a:pt x="5514" y="7404"/>
                    <a:pt x="5357" y="7562"/>
                    <a:pt x="5168" y="7562"/>
                  </a:cubicBezTo>
                  <a:lnTo>
                    <a:pt x="3781" y="7562"/>
                  </a:lnTo>
                  <a:cubicBezTo>
                    <a:pt x="3592" y="7562"/>
                    <a:pt x="3435" y="7404"/>
                    <a:pt x="3435" y="7183"/>
                  </a:cubicBezTo>
                  <a:lnTo>
                    <a:pt x="3435" y="6616"/>
                  </a:lnTo>
                  <a:cubicBezTo>
                    <a:pt x="3309" y="6553"/>
                    <a:pt x="3183" y="6490"/>
                    <a:pt x="3120" y="6396"/>
                  </a:cubicBezTo>
                  <a:lnTo>
                    <a:pt x="2584" y="6679"/>
                  </a:lnTo>
                  <a:cubicBezTo>
                    <a:pt x="2521" y="6711"/>
                    <a:pt x="2427" y="6711"/>
                    <a:pt x="2332" y="6711"/>
                  </a:cubicBezTo>
                  <a:cubicBezTo>
                    <a:pt x="2238" y="6679"/>
                    <a:pt x="2175" y="6648"/>
                    <a:pt x="2112" y="6553"/>
                  </a:cubicBezTo>
                  <a:lnTo>
                    <a:pt x="1450" y="5388"/>
                  </a:lnTo>
                  <a:cubicBezTo>
                    <a:pt x="1387" y="5230"/>
                    <a:pt x="1419" y="5041"/>
                    <a:pt x="1576" y="4915"/>
                  </a:cubicBezTo>
                  <a:lnTo>
                    <a:pt x="2080" y="4632"/>
                  </a:lnTo>
                  <a:lnTo>
                    <a:pt x="2080" y="4443"/>
                  </a:lnTo>
                  <a:lnTo>
                    <a:pt x="2080" y="4254"/>
                  </a:lnTo>
                  <a:lnTo>
                    <a:pt x="1576" y="3970"/>
                  </a:lnTo>
                  <a:cubicBezTo>
                    <a:pt x="1419" y="3907"/>
                    <a:pt x="1324" y="3655"/>
                    <a:pt x="1450" y="3497"/>
                  </a:cubicBezTo>
                  <a:lnTo>
                    <a:pt x="2112" y="2332"/>
                  </a:lnTo>
                  <a:cubicBezTo>
                    <a:pt x="2175" y="2237"/>
                    <a:pt x="2238" y="2206"/>
                    <a:pt x="2332" y="2174"/>
                  </a:cubicBezTo>
                  <a:cubicBezTo>
                    <a:pt x="2352" y="2155"/>
                    <a:pt x="2377" y="2147"/>
                    <a:pt x="2405" y="2147"/>
                  </a:cubicBezTo>
                  <a:cubicBezTo>
                    <a:pt x="2467" y="2147"/>
                    <a:pt x="2541" y="2184"/>
                    <a:pt x="2584" y="2206"/>
                  </a:cubicBezTo>
                  <a:lnTo>
                    <a:pt x="3120" y="2489"/>
                  </a:lnTo>
                  <a:cubicBezTo>
                    <a:pt x="3214" y="2395"/>
                    <a:pt x="3309" y="2363"/>
                    <a:pt x="3435" y="2269"/>
                  </a:cubicBezTo>
                  <a:lnTo>
                    <a:pt x="3435" y="1702"/>
                  </a:lnTo>
                  <a:cubicBezTo>
                    <a:pt x="3435" y="1481"/>
                    <a:pt x="3592" y="1324"/>
                    <a:pt x="3781" y="1324"/>
                  </a:cubicBezTo>
                  <a:close/>
                  <a:moveTo>
                    <a:pt x="4443" y="0"/>
                  </a:moveTo>
                  <a:cubicBezTo>
                    <a:pt x="1986" y="0"/>
                    <a:pt x="1" y="2017"/>
                    <a:pt x="1" y="4443"/>
                  </a:cubicBezTo>
                  <a:cubicBezTo>
                    <a:pt x="1" y="5419"/>
                    <a:pt x="316" y="6333"/>
                    <a:pt x="851" y="7120"/>
                  </a:cubicBezTo>
                  <a:lnTo>
                    <a:pt x="4159" y="11531"/>
                  </a:lnTo>
                  <a:cubicBezTo>
                    <a:pt x="4222" y="11626"/>
                    <a:pt x="4325" y="11673"/>
                    <a:pt x="4431" y="11673"/>
                  </a:cubicBezTo>
                  <a:cubicBezTo>
                    <a:pt x="4538" y="11673"/>
                    <a:pt x="4648" y="11626"/>
                    <a:pt x="4727" y="11531"/>
                  </a:cubicBezTo>
                  <a:lnTo>
                    <a:pt x="8066" y="6994"/>
                  </a:lnTo>
                  <a:cubicBezTo>
                    <a:pt x="8602" y="6270"/>
                    <a:pt x="8885" y="5356"/>
                    <a:pt x="8885" y="4443"/>
                  </a:cubicBezTo>
                  <a:cubicBezTo>
                    <a:pt x="8885" y="2017"/>
                    <a:pt x="6932" y="0"/>
                    <a:pt x="44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6" name="Google Shape;8136;p57"/>
            <p:cNvSpPr/>
            <p:nvPr/>
          </p:nvSpPr>
          <p:spPr>
            <a:xfrm>
              <a:off x="-3980400" y="3714800"/>
              <a:ext cx="17350" cy="17375"/>
            </a:xfrm>
            <a:custGeom>
              <a:avLst/>
              <a:gdLst/>
              <a:ahLst/>
              <a:cxnLst/>
              <a:rect l="l" t="t" r="r" b="b"/>
              <a:pathLst>
                <a:path w="694" h="695" extrusionOk="0"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cubicBezTo>
                    <a:pt x="0" y="537"/>
                    <a:pt x="158" y="694"/>
                    <a:pt x="347" y="694"/>
                  </a:cubicBezTo>
                  <a:cubicBezTo>
                    <a:pt x="536" y="694"/>
                    <a:pt x="694" y="537"/>
                    <a:pt x="694" y="348"/>
                  </a:cubicBez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37" name="Google Shape;8137;p57"/>
          <p:cNvGrpSpPr/>
          <p:nvPr/>
        </p:nvGrpSpPr>
        <p:grpSpPr>
          <a:xfrm>
            <a:off x="5374287" y="5397610"/>
            <a:ext cx="404479" cy="378319"/>
            <a:chOff x="-4118225" y="3990475"/>
            <a:chExt cx="292225" cy="273325"/>
          </a:xfrm>
        </p:grpSpPr>
        <p:sp>
          <p:nvSpPr>
            <p:cNvPr id="8138" name="Google Shape;8138;p57"/>
            <p:cNvSpPr/>
            <p:nvPr/>
          </p:nvSpPr>
          <p:spPr>
            <a:xfrm>
              <a:off x="-3963850" y="404010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607"/>
                    <a:pt x="473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39" name="Google Shape;8139;p57"/>
            <p:cNvSpPr/>
            <p:nvPr/>
          </p:nvSpPr>
          <p:spPr>
            <a:xfrm>
              <a:off x="-4015050" y="3990475"/>
              <a:ext cx="153600" cy="153625"/>
            </a:xfrm>
            <a:custGeom>
              <a:avLst/>
              <a:gdLst/>
              <a:ahLst/>
              <a:cxnLst/>
              <a:rect l="l" t="t" r="r" b="b"/>
              <a:pathLst>
                <a:path w="6144" h="6145" extrusionOk="0">
                  <a:moveTo>
                    <a:pt x="3056" y="1324"/>
                  </a:moveTo>
                  <a:cubicBezTo>
                    <a:pt x="4001" y="1324"/>
                    <a:pt x="4757" y="2080"/>
                    <a:pt x="4757" y="3025"/>
                  </a:cubicBezTo>
                  <a:cubicBezTo>
                    <a:pt x="4757" y="3970"/>
                    <a:pt x="4033" y="4726"/>
                    <a:pt x="3056" y="4726"/>
                  </a:cubicBezTo>
                  <a:cubicBezTo>
                    <a:pt x="2111" y="4726"/>
                    <a:pt x="1386" y="3970"/>
                    <a:pt x="1386" y="3025"/>
                  </a:cubicBezTo>
                  <a:cubicBezTo>
                    <a:pt x="1386" y="2080"/>
                    <a:pt x="2111" y="1324"/>
                    <a:pt x="3056" y="1324"/>
                  </a:cubicBezTo>
                  <a:close/>
                  <a:moveTo>
                    <a:pt x="3056" y="1"/>
                  </a:moveTo>
                  <a:cubicBezTo>
                    <a:pt x="1386" y="1"/>
                    <a:pt x="0" y="1355"/>
                    <a:pt x="0" y="3057"/>
                  </a:cubicBezTo>
                  <a:cubicBezTo>
                    <a:pt x="0" y="4758"/>
                    <a:pt x="1323" y="6144"/>
                    <a:pt x="3056" y="6144"/>
                  </a:cubicBezTo>
                  <a:cubicBezTo>
                    <a:pt x="4757" y="6144"/>
                    <a:pt x="6144" y="4758"/>
                    <a:pt x="6144" y="3057"/>
                  </a:cubicBezTo>
                  <a:cubicBezTo>
                    <a:pt x="6144" y="1355"/>
                    <a:pt x="4757" y="1"/>
                    <a:pt x="3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0" name="Google Shape;8140;p57"/>
            <p:cNvSpPr/>
            <p:nvPr/>
          </p:nvSpPr>
          <p:spPr>
            <a:xfrm>
              <a:off x="-4118225" y="4144075"/>
              <a:ext cx="33875" cy="119725"/>
            </a:xfrm>
            <a:custGeom>
              <a:avLst/>
              <a:gdLst/>
              <a:ahLst/>
              <a:cxnLst/>
              <a:rect l="l" t="t" r="r" b="b"/>
              <a:pathLst>
                <a:path w="1355" h="4789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4442"/>
                  </a:lnTo>
                  <a:cubicBezTo>
                    <a:pt x="0" y="4631"/>
                    <a:pt x="158" y="4789"/>
                    <a:pt x="347" y="4789"/>
                  </a:cubicBezTo>
                  <a:lnTo>
                    <a:pt x="1008" y="4789"/>
                  </a:lnTo>
                  <a:cubicBezTo>
                    <a:pt x="1134" y="4789"/>
                    <a:pt x="1260" y="4757"/>
                    <a:pt x="1355" y="4726"/>
                  </a:cubicBezTo>
                  <a:lnTo>
                    <a:pt x="1355" y="63"/>
                  </a:lnTo>
                  <a:cubicBezTo>
                    <a:pt x="1260" y="32"/>
                    <a:pt x="1134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1" name="Google Shape;8141;p57"/>
            <p:cNvSpPr/>
            <p:nvPr/>
          </p:nvSpPr>
          <p:spPr>
            <a:xfrm>
              <a:off x="-4067050" y="4143750"/>
              <a:ext cx="241050" cy="120050"/>
            </a:xfrm>
            <a:custGeom>
              <a:avLst/>
              <a:gdLst/>
              <a:ahLst/>
              <a:cxnLst/>
              <a:rect l="l" t="t" r="r" b="b"/>
              <a:pathLst>
                <a:path w="9642" h="4802" extrusionOk="0">
                  <a:moveTo>
                    <a:pt x="1750" y="1"/>
                  </a:moveTo>
                  <a:cubicBezTo>
                    <a:pt x="1124" y="1"/>
                    <a:pt x="537" y="197"/>
                    <a:pt x="1" y="549"/>
                  </a:cubicBezTo>
                  <a:lnTo>
                    <a:pt x="1" y="4550"/>
                  </a:lnTo>
                  <a:cubicBezTo>
                    <a:pt x="410" y="4707"/>
                    <a:pt x="883" y="4802"/>
                    <a:pt x="1356" y="4802"/>
                  </a:cubicBezTo>
                  <a:lnTo>
                    <a:pt x="5294" y="4802"/>
                  </a:lnTo>
                  <a:cubicBezTo>
                    <a:pt x="5735" y="4802"/>
                    <a:pt x="6144" y="4644"/>
                    <a:pt x="6459" y="4392"/>
                  </a:cubicBezTo>
                  <a:cubicBezTo>
                    <a:pt x="6459" y="4392"/>
                    <a:pt x="8507" y="2502"/>
                    <a:pt x="9169" y="1872"/>
                  </a:cubicBezTo>
                  <a:cubicBezTo>
                    <a:pt x="9169" y="1872"/>
                    <a:pt x="9547" y="1399"/>
                    <a:pt x="9547" y="1021"/>
                  </a:cubicBezTo>
                  <a:cubicBezTo>
                    <a:pt x="9641" y="454"/>
                    <a:pt x="9169" y="13"/>
                    <a:pt x="8602" y="13"/>
                  </a:cubicBezTo>
                  <a:cubicBezTo>
                    <a:pt x="8413" y="13"/>
                    <a:pt x="7751" y="202"/>
                    <a:pt x="6711" y="1777"/>
                  </a:cubicBezTo>
                  <a:cubicBezTo>
                    <a:pt x="6333" y="2376"/>
                    <a:pt x="5766" y="2754"/>
                    <a:pt x="5199" y="2754"/>
                  </a:cubicBezTo>
                  <a:lnTo>
                    <a:pt x="2710" y="2754"/>
                  </a:lnTo>
                  <a:cubicBezTo>
                    <a:pt x="2584" y="2754"/>
                    <a:pt x="2458" y="2849"/>
                    <a:pt x="2395" y="2975"/>
                  </a:cubicBezTo>
                  <a:cubicBezTo>
                    <a:pt x="2333" y="3099"/>
                    <a:pt x="2223" y="3152"/>
                    <a:pt x="2110" y="3152"/>
                  </a:cubicBezTo>
                  <a:cubicBezTo>
                    <a:pt x="1880" y="3152"/>
                    <a:pt x="1638" y="2934"/>
                    <a:pt x="1765" y="2660"/>
                  </a:cubicBezTo>
                  <a:cubicBezTo>
                    <a:pt x="1923" y="2344"/>
                    <a:pt x="2238" y="2092"/>
                    <a:pt x="2616" y="2092"/>
                  </a:cubicBezTo>
                  <a:lnTo>
                    <a:pt x="5231" y="2092"/>
                  </a:lnTo>
                  <a:cubicBezTo>
                    <a:pt x="6081" y="2061"/>
                    <a:pt x="6081" y="706"/>
                    <a:pt x="5136" y="706"/>
                  </a:cubicBezTo>
                  <a:lnTo>
                    <a:pt x="3844" y="706"/>
                  </a:lnTo>
                  <a:cubicBezTo>
                    <a:pt x="3116" y="220"/>
                    <a:pt x="2412" y="1"/>
                    <a:pt x="17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2" name="Google Shape;8142;p57"/>
          <p:cNvGrpSpPr/>
          <p:nvPr/>
        </p:nvGrpSpPr>
        <p:grpSpPr>
          <a:xfrm>
            <a:off x="7979958" y="4357718"/>
            <a:ext cx="379425" cy="405585"/>
            <a:chOff x="-2312225" y="3238300"/>
            <a:chExt cx="274125" cy="293025"/>
          </a:xfrm>
        </p:grpSpPr>
        <p:sp>
          <p:nvSpPr>
            <p:cNvPr id="8143" name="Google Shape;8143;p57"/>
            <p:cNvSpPr/>
            <p:nvPr/>
          </p:nvSpPr>
          <p:spPr>
            <a:xfrm>
              <a:off x="-2241325" y="3289500"/>
              <a:ext cx="203225" cy="241825"/>
            </a:xfrm>
            <a:custGeom>
              <a:avLst/>
              <a:gdLst/>
              <a:ahLst/>
              <a:cxnLst/>
              <a:rect l="l" t="t" r="r" b="b"/>
              <a:pathLst>
                <a:path w="8129" h="9673" extrusionOk="0">
                  <a:moveTo>
                    <a:pt x="2458" y="0"/>
                  </a:moveTo>
                  <a:cubicBezTo>
                    <a:pt x="2174" y="0"/>
                    <a:pt x="1954" y="221"/>
                    <a:pt x="1954" y="504"/>
                  </a:cubicBezTo>
                  <a:lnTo>
                    <a:pt x="1954" y="2836"/>
                  </a:lnTo>
                  <a:lnTo>
                    <a:pt x="1954" y="5167"/>
                  </a:lnTo>
                  <a:lnTo>
                    <a:pt x="914" y="4128"/>
                  </a:lnTo>
                  <a:cubicBezTo>
                    <a:pt x="820" y="4033"/>
                    <a:pt x="693" y="3986"/>
                    <a:pt x="567" y="3986"/>
                  </a:cubicBezTo>
                  <a:cubicBezTo>
                    <a:pt x="441" y="3986"/>
                    <a:pt x="315" y="4033"/>
                    <a:pt x="221" y="4128"/>
                  </a:cubicBezTo>
                  <a:cubicBezTo>
                    <a:pt x="0" y="4317"/>
                    <a:pt x="0" y="4632"/>
                    <a:pt x="221" y="4852"/>
                  </a:cubicBezTo>
                  <a:lnTo>
                    <a:pt x="2678" y="7310"/>
                  </a:lnTo>
                  <a:lnTo>
                    <a:pt x="2678" y="8664"/>
                  </a:lnTo>
                  <a:cubicBezTo>
                    <a:pt x="2678" y="9200"/>
                    <a:pt x="3151" y="9672"/>
                    <a:pt x="3718" y="9672"/>
                  </a:cubicBezTo>
                  <a:lnTo>
                    <a:pt x="6459" y="9672"/>
                  </a:lnTo>
                  <a:cubicBezTo>
                    <a:pt x="7026" y="9672"/>
                    <a:pt x="7499" y="9200"/>
                    <a:pt x="7499" y="8664"/>
                  </a:cubicBezTo>
                  <a:lnTo>
                    <a:pt x="7499" y="8066"/>
                  </a:lnTo>
                  <a:cubicBezTo>
                    <a:pt x="7688" y="7656"/>
                    <a:pt x="7845" y="7278"/>
                    <a:pt x="7940" y="6837"/>
                  </a:cubicBezTo>
                  <a:cubicBezTo>
                    <a:pt x="8034" y="6396"/>
                    <a:pt x="8129" y="5986"/>
                    <a:pt x="8129" y="5514"/>
                  </a:cubicBezTo>
                  <a:lnTo>
                    <a:pt x="8129" y="3308"/>
                  </a:lnTo>
                  <a:cubicBezTo>
                    <a:pt x="8129" y="3025"/>
                    <a:pt x="7877" y="2773"/>
                    <a:pt x="7625" y="2773"/>
                  </a:cubicBezTo>
                  <a:cubicBezTo>
                    <a:pt x="7341" y="2773"/>
                    <a:pt x="7089" y="3025"/>
                    <a:pt x="7089" y="3308"/>
                  </a:cubicBezTo>
                  <a:lnTo>
                    <a:pt x="7089" y="3812"/>
                  </a:lnTo>
                  <a:cubicBezTo>
                    <a:pt x="7089" y="4002"/>
                    <a:pt x="6931" y="4159"/>
                    <a:pt x="6742" y="4159"/>
                  </a:cubicBezTo>
                  <a:cubicBezTo>
                    <a:pt x="6553" y="4159"/>
                    <a:pt x="6396" y="4002"/>
                    <a:pt x="6396" y="3812"/>
                  </a:cubicBezTo>
                  <a:lnTo>
                    <a:pt x="6396" y="2615"/>
                  </a:lnTo>
                  <a:cubicBezTo>
                    <a:pt x="6396" y="2363"/>
                    <a:pt x="6144" y="2111"/>
                    <a:pt x="5892" y="2111"/>
                  </a:cubicBezTo>
                  <a:cubicBezTo>
                    <a:pt x="5608" y="2111"/>
                    <a:pt x="5356" y="2363"/>
                    <a:pt x="5356" y="2615"/>
                  </a:cubicBezTo>
                  <a:cubicBezTo>
                    <a:pt x="5357" y="2615"/>
                    <a:pt x="5358" y="2615"/>
                    <a:pt x="5359" y="2615"/>
                  </a:cubicBezTo>
                  <a:cubicBezTo>
                    <a:pt x="5418" y="2615"/>
                    <a:pt x="5419" y="3769"/>
                    <a:pt x="5419" y="3781"/>
                  </a:cubicBezTo>
                  <a:lnTo>
                    <a:pt x="5419" y="3781"/>
                  </a:lnTo>
                  <a:cubicBezTo>
                    <a:pt x="5419" y="3970"/>
                    <a:pt x="5262" y="4128"/>
                    <a:pt x="5041" y="4128"/>
                  </a:cubicBezTo>
                  <a:cubicBezTo>
                    <a:pt x="4852" y="4128"/>
                    <a:pt x="4695" y="3970"/>
                    <a:pt x="4695" y="3781"/>
                  </a:cubicBezTo>
                  <a:lnTo>
                    <a:pt x="4695" y="2584"/>
                  </a:lnTo>
                  <a:cubicBezTo>
                    <a:pt x="4695" y="2332"/>
                    <a:pt x="4474" y="2080"/>
                    <a:pt x="4191" y="2080"/>
                  </a:cubicBezTo>
                  <a:cubicBezTo>
                    <a:pt x="3907" y="2080"/>
                    <a:pt x="3686" y="2332"/>
                    <a:pt x="3686" y="2584"/>
                  </a:cubicBezTo>
                  <a:lnTo>
                    <a:pt x="3686" y="3781"/>
                  </a:lnTo>
                  <a:cubicBezTo>
                    <a:pt x="3686" y="3970"/>
                    <a:pt x="3529" y="4128"/>
                    <a:pt x="3308" y="4128"/>
                  </a:cubicBezTo>
                  <a:cubicBezTo>
                    <a:pt x="3119" y="4128"/>
                    <a:pt x="2962" y="3970"/>
                    <a:pt x="2962" y="3781"/>
                  </a:cubicBezTo>
                  <a:lnTo>
                    <a:pt x="2962" y="504"/>
                  </a:lnTo>
                  <a:cubicBezTo>
                    <a:pt x="2962" y="221"/>
                    <a:pt x="2741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4" name="Google Shape;8144;p57"/>
            <p:cNvSpPr/>
            <p:nvPr/>
          </p:nvSpPr>
          <p:spPr>
            <a:xfrm>
              <a:off x="-2312225" y="3238300"/>
              <a:ext cx="241825" cy="241050"/>
            </a:xfrm>
            <a:custGeom>
              <a:avLst/>
              <a:gdLst/>
              <a:ahLst/>
              <a:cxnLst/>
              <a:rect l="l" t="t" r="r" b="b"/>
              <a:pathLst>
                <a:path w="9673" h="9642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3"/>
                  </a:lnTo>
                  <a:cubicBezTo>
                    <a:pt x="1" y="1922"/>
                    <a:pt x="158" y="2080"/>
                    <a:pt x="379" y="2080"/>
                  </a:cubicBezTo>
                  <a:lnTo>
                    <a:pt x="726" y="2080"/>
                  </a:lnTo>
                  <a:lnTo>
                    <a:pt x="726" y="7562"/>
                  </a:lnTo>
                  <a:lnTo>
                    <a:pt x="379" y="7562"/>
                  </a:lnTo>
                  <a:cubicBezTo>
                    <a:pt x="158" y="7562"/>
                    <a:pt x="1" y="7719"/>
                    <a:pt x="1" y="7908"/>
                  </a:cubicBezTo>
                  <a:lnTo>
                    <a:pt x="1" y="9294"/>
                  </a:lnTo>
                  <a:cubicBezTo>
                    <a:pt x="1" y="9484"/>
                    <a:pt x="158" y="9641"/>
                    <a:pt x="379" y="9641"/>
                  </a:cubicBezTo>
                  <a:lnTo>
                    <a:pt x="1734" y="9641"/>
                  </a:lnTo>
                  <a:cubicBezTo>
                    <a:pt x="1954" y="9641"/>
                    <a:pt x="2112" y="9484"/>
                    <a:pt x="2112" y="9294"/>
                  </a:cubicBezTo>
                  <a:lnTo>
                    <a:pt x="2112" y="8916"/>
                  </a:lnTo>
                  <a:lnTo>
                    <a:pt x="4160" y="8916"/>
                  </a:lnTo>
                  <a:lnTo>
                    <a:pt x="3435" y="8223"/>
                  </a:lnTo>
                  <a:lnTo>
                    <a:pt x="2112" y="8223"/>
                  </a:lnTo>
                  <a:lnTo>
                    <a:pt x="2112" y="7877"/>
                  </a:lnTo>
                  <a:cubicBezTo>
                    <a:pt x="2112" y="7688"/>
                    <a:pt x="1954" y="7530"/>
                    <a:pt x="1734" y="7530"/>
                  </a:cubicBezTo>
                  <a:lnTo>
                    <a:pt x="1387" y="7530"/>
                  </a:lnTo>
                  <a:lnTo>
                    <a:pt x="1387" y="2080"/>
                  </a:lnTo>
                  <a:lnTo>
                    <a:pt x="1734" y="2080"/>
                  </a:lnTo>
                  <a:cubicBezTo>
                    <a:pt x="1954" y="2080"/>
                    <a:pt x="2112" y="1922"/>
                    <a:pt x="2112" y="1733"/>
                  </a:cubicBezTo>
                  <a:lnTo>
                    <a:pt x="2112" y="1387"/>
                  </a:lnTo>
                  <a:lnTo>
                    <a:pt x="7562" y="1387"/>
                  </a:lnTo>
                  <a:lnTo>
                    <a:pt x="7562" y="1733"/>
                  </a:lnTo>
                  <a:cubicBezTo>
                    <a:pt x="7562" y="1922"/>
                    <a:pt x="7720" y="2080"/>
                    <a:pt x="7940" y="2080"/>
                  </a:cubicBezTo>
                  <a:lnTo>
                    <a:pt x="8287" y="2080"/>
                  </a:lnTo>
                  <a:lnTo>
                    <a:pt x="8287" y="3592"/>
                  </a:lnTo>
                  <a:cubicBezTo>
                    <a:pt x="8444" y="3498"/>
                    <a:pt x="8602" y="3466"/>
                    <a:pt x="8791" y="3466"/>
                  </a:cubicBezTo>
                  <a:cubicBezTo>
                    <a:pt x="8885" y="3466"/>
                    <a:pt x="8917" y="3466"/>
                    <a:pt x="8948" y="3498"/>
                  </a:cubicBezTo>
                  <a:lnTo>
                    <a:pt x="8948" y="2080"/>
                  </a:lnTo>
                  <a:lnTo>
                    <a:pt x="9326" y="2080"/>
                  </a:lnTo>
                  <a:cubicBezTo>
                    <a:pt x="9515" y="2080"/>
                    <a:pt x="9673" y="1922"/>
                    <a:pt x="9673" y="1733"/>
                  </a:cubicBezTo>
                  <a:lnTo>
                    <a:pt x="9673" y="347"/>
                  </a:lnTo>
                  <a:cubicBezTo>
                    <a:pt x="9673" y="158"/>
                    <a:pt x="9515" y="1"/>
                    <a:pt x="9326" y="1"/>
                  </a:cubicBezTo>
                  <a:lnTo>
                    <a:pt x="7940" y="1"/>
                  </a:lnTo>
                  <a:cubicBezTo>
                    <a:pt x="7751" y="1"/>
                    <a:pt x="7562" y="158"/>
                    <a:pt x="7562" y="347"/>
                  </a:cubicBezTo>
                  <a:lnTo>
                    <a:pt x="7562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45" name="Google Shape;8145;p57"/>
          <p:cNvGrpSpPr/>
          <p:nvPr/>
        </p:nvGrpSpPr>
        <p:grpSpPr>
          <a:xfrm>
            <a:off x="7967416" y="4805188"/>
            <a:ext cx="404513" cy="502613"/>
            <a:chOff x="-2310650" y="3525775"/>
            <a:chExt cx="292250" cy="363125"/>
          </a:xfrm>
        </p:grpSpPr>
        <p:sp>
          <p:nvSpPr>
            <p:cNvPr id="8146" name="Google Shape;8146;p57"/>
            <p:cNvSpPr/>
            <p:nvPr/>
          </p:nvSpPr>
          <p:spPr>
            <a:xfrm>
              <a:off x="-2053075" y="3648650"/>
              <a:ext cx="34675" cy="233950"/>
            </a:xfrm>
            <a:custGeom>
              <a:avLst/>
              <a:gdLst/>
              <a:ahLst/>
              <a:cxnLst/>
              <a:rect l="l" t="t" r="r" b="b"/>
              <a:pathLst>
                <a:path w="1387" h="9358" extrusionOk="0">
                  <a:moveTo>
                    <a:pt x="0" y="1"/>
                  </a:moveTo>
                  <a:lnTo>
                    <a:pt x="0" y="8286"/>
                  </a:lnTo>
                  <a:cubicBezTo>
                    <a:pt x="0" y="8664"/>
                    <a:pt x="158" y="9011"/>
                    <a:pt x="441" y="9263"/>
                  </a:cubicBezTo>
                  <a:cubicBezTo>
                    <a:pt x="504" y="9326"/>
                    <a:pt x="591" y="9358"/>
                    <a:pt x="677" y="9358"/>
                  </a:cubicBezTo>
                  <a:cubicBezTo>
                    <a:pt x="764" y="9358"/>
                    <a:pt x="851" y="9326"/>
                    <a:pt x="914" y="9263"/>
                  </a:cubicBezTo>
                  <a:cubicBezTo>
                    <a:pt x="1197" y="9011"/>
                    <a:pt x="1355" y="8664"/>
                    <a:pt x="1355" y="8286"/>
                  </a:cubicBezTo>
                  <a:lnTo>
                    <a:pt x="1355" y="347"/>
                  </a:ln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7" name="Google Shape;8147;p57"/>
            <p:cNvSpPr/>
            <p:nvPr/>
          </p:nvSpPr>
          <p:spPr>
            <a:xfrm>
              <a:off x="-2259450" y="3751825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" y="1"/>
                  </a:moveTo>
                  <a:lnTo>
                    <a:pt x="1" y="2049"/>
                  </a:lnTo>
                  <a:lnTo>
                    <a:pt x="2049" y="2049"/>
                  </a:lnTo>
                  <a:lnTo>
                    <a:pt x="204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8" name="Google Shape;8148;p57"/>
            <p:cNvSpPr/>
            <p:nvPr/>
          </p:nvSpPr>
          <p:spPr>
            <a:xfrm>
              <a:off x="-2259450" y="3649450"/>
              <a:ext cx="137075" cy="51200"/>
            </a:xfrm>
            <a:custGeom>
              <a:avLst/>
              <a:gdLst/>
              <a:ahLst/>
              <a:cxnLst/>
              <a:rect l="l" t="t" r="r" b="b"/>
              <a:pathLst>
                <a:path w="5483" h="2048" extrusionOk="0">
                  <a:moveTo>
                    <a:pt x="1" y="0"/>
                  </a:moveTo>
                  <a:lnTo>
                    <a:pt x="1" y="2048"/>
                  </a:lnTo>
                  <a:lnTo>
                    <a:pt x="5483" y="2048"/>
                  </a:lnTo>
                  <a:lnTo>
                    <a:pt x="548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49" name="Google Shape;8149;p57"/>
            <p:cNvSpPr/>
            <p:nvPr/>
          </p:nvSpPr>
          <p:spPr>
            <a:xfrm>
              <a:off x="-2310650" y="3525775"/>
              <a:ext cx="252075" cy="363125"/>
            </a:xfrm>
            <a:custGeom>
              <a:avLst/>
              <a:gdLst/>
              <a:ahLst/>
              <a:cxnLst/>
              <a:rect l="l" t="t" r="r" b="b"/>
              <a:pathLst>
                <a:path w="10083" h="14525" extrusionOk="0">
                  <a:moveTo>
                    <a:pt x="7814" y="4222"/>
                  </a:moveTo>
                  <a:cubicBezTo>
                    <a:pt x="8035" y="4222"/>
                    <a:pt x="8192" y="4380"/>
                    <a:pt x="8192" y="4569"/>
                  </a:cubicBezTo>
                  <a:lnTo>
                    <a:pt x="8192" y="7310"/>
                  </a:lnTo>
                  <a:cubicBezTo>
                    <a:pt x="8192" y="7530"/>
                    <a:pt x="8035" y="7657"/>
                    <a:pt x="7814" y="7657"/>
                  </a:cubicBezTo>
                  <a:lnTo>
                    <a:pt x="1671" y="7657"/>
                  </a:lnTo>
                  <a:cubicBezTo>
                    <a:pt x="1482" y="7657"/>
                    <a:pt x="1324" y="7530"/>
                    <a:pt x="1324" y="7310"/>
                  </a:cubicBezTo>
                  <a:lnTo>
                    <a:pt x="1324" y="4569"/>
                  </a:lnTo>
                  <a:cubicBezTo>
                    <a:pt x="1324" y="4380"/>
                    <a:pt x="1482" y="4222"/>
                    <a:pt x="1671" y="4222"/>
                  </a:cubicBezTo>
                  <a:close/>
                  <a:moveTo>
                    <a:pt x="7904" y="8380"/>
                  </a:moveTo>
                  <a:cubicBezTo>
                    <a:pt x="8287" y="8380"/>
                    <a:pt x="8278" y="9043"/>
                    <a:pt x="7877" y="9043"/>
                  </a:cubicBezTo>
                  <a:lnTo>
                    <a:pt x="5829" y="9043"/>
                  </a:lnTo>
                  <a:cubicBezTo>
                    <a:pt x="5388" y="9043"/>
                    <a:pt x="5357" y="8381"/>
                    <a:pt x="5829" y="8381"/>
                  </a:cubicBezTo>
                  <a:lnTo>
                    <a:pt x="7877" y="8381"/>
                  </a:lnTo>
                  <a:cubicBezTo>
                    <a:pt x="7886" y="8380"/>
                    <a:pt x="7895" y="8380"/>
                    <a:pt x="7904" y="8380"/>
                  </a:cubicBezTo>
                  <a:close/>
                  <a:moveTo>
                    <a:pt x="7904" y="9766"/>
                  </a:moveTo>
                  <a:cubicBezTo>
                    <a:pt x="8287" y="9766"/>
                    <a:pt x="8278" y="10429"/>
                    <a:pt x="7877" y="10429"/>
                  </a:cubicBezTo>
                  <a:lnTo>
                    <a:pt x="5829" y="10429"/>
                  </a:lnTo>
                  <a:cubicBezTo>
                    <a:pt x="5388" y="10429"/>
                    <a:pt x="5357" y="9767"/>
                    <a:pt x="5829" y="9767"/>
                  </a:cubicBezTo>
                  <a:lnTo>
                    <a:pt x="7877" y="9767"/>
                  </a:lnTo>
                  <a:cubicBezTo>
                    <a:pt x="7886" y="9767"/>
                    <a:pt x="7895" y="9766"/>
                    <a:pt x="7904" y="9766"/>
                  </a:cubicBezTo>
                  <a:close/>
                  <a:moveTo>
                    <a:pt x="7877" y="11091"/>
                  </a:moveTo>
                  <a:cubicBezTo>
                    <a:pt x="8287" y="11091"/>
                    <a:pt x="8287" y="11784"/>
                    <a:pt x="7877" y="11784"/>
                  </a:cubicBezTo>
                  <a:lnTo>
                    <a:pt x="5829" y="11784"/>
                  </a:lnTo>
                  <a:cubicBezTo>
                    <a:pt x="5388" y="11784"/>
                    <a:pt x="5357" y="11091"/>
                    <a:pt x="5829" y="11091"/>
                  </a:cubicBezTo>
                  <a:close/>
                  <a:moveTo>
                    <a:pt x="4475" y="8350"/>
                  </a:moveTo>
                  <a:cubicBezTo>
                    <a:pt x="4664" y="8350"/>
                    <a:pt x="4821" y="8507"/>
                    <a:pt x="4821" y="8696"/>
                  </a:cubicBezTo>
                  <a:lnTo>
                    <a:pt x="4821" y="11469"/>
                  </a:lnTo>
                  <a:cubicBezTo>
                    <a:pt x="4821" y="11658"/>
                    <a:pt x="4664" y="11815"/>
                    <a:pt x="4475" y="11815"/>
                  </a:cubicBezTo>
                  <a:lnTo>
                    <a:pt x="1734" y="11815"/>
                  </a:lnTo>
                  <a:cubicBezTo>
                    <a:pt x="1513" y="11815"/>
                    <a:pt x="1356" y="11658"/>
                    <a:pt x="1356" y="11469"/>
                  </a:cubicBezTo>
                  <a:lnTo>
                    <a:pt x="1356" y="8696"/>
                  </a:lnTo>
                  <a:cubicBezTo>
                    <a:pt x="1356" y="8507"/>
                    <a:pt x="1513" y="8350"/>
                    <a:pt x="1734" y="8350"/>
                  </a:cubicBezTo>
                  <a:close/>
                  <a:moveTo>
                    <a:pt x="7877" y="12508"/>
                  </a:moveTo>
                  <a:cubicBezTo>
                    <a:pt x="8287" y="12508"/>
                    <a:pt x="8287" y="13170"/>
                    <a:pt x="7877" y="13170"/>
                  </a:cubicBezTo>
                  <a:lnTo>
                    <a:pt x="1734" y="13170"/>
                  </a:lnTo>
                  <a:cubicBezTo>
                    <a:pt x="1293" y="13170"/>
                    <a:pt x="1261" y="12508"/>
                    <a:pt x="1734" y="12508"/>
                  </a:cubicBezTo>
                  <a:close/>
                  <a:moveTo>
                    <a:pt x="348" y="2868"/>
                  </a:moveTo>
                  <a:cubicBezTo>
                    <a:pt x="158" y="2868"/>
                    <a:pt x="1" y="3025"/>
                    <a:pt x="1" y="3214"/>
                  </a:cubicBezTo>
                  <a:lnTo>
                    <a:pt x="1" y="12823"/>
                  </a:lnTo>
                  <a:cubicBezTo>
                    <a:pt x="1" y="13768"/>
                    <a:pt x="726" y="14525"/>
                    <a:pt x="1702" y="14525"/>
                  </a:cubicBezTo>
                  <a:lnTo>
                    <a:pt x="10083" y="14525"/>
                  </a:lnTo>
                  <a:cubicBezTo>
                    <a:pt x="9767" y="14178"/>
                    <a:pt x="9515" y="13705"/>
                    <a:pt x="9515" y="13138"/>
                  </a:cubicBezTo>
                  <a:cubicBezTo>
                    <a:pt x="9547" y="1"/>
                    <a:pt x="9547" y="6333"/>
                    <a:pt x="9547" y="3214"/>
                  </a:cubicBezTo>
                  <a:cubicBezTo>
                    <a:pt x="9547" y="3025"/>
                    <a:pt x="9389" y="2868"/>
                    <a:pt x="9200" y="2868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0" name="Google Shape;8150;p57"/>
          <p:cNvGrpSpPr/>
          <p:nvPr/>
        </p:nvGrpSpPr>
        <p:grpSpPr>
          <a:xfrm>
            <a:off x="7977763" y="5385064"/>
            <a:ext cx="406693" cy="403405"/>
            <a:chOff x="-2310650" y="3958175"/>
            <a:chExt cx="293825" cy="291450"/>
          </a:xfrm>
        </p:grpSpPr>
        <p:sp>
          <p:nvSpPr>
            <p:cNvPr id="8151" name="Google Shape;8151;p57"/>
            <p:cNvSpPr/>
            <p:nvPr/>
          </p:nvSpPr>
          <p:spPr>
            <a:xfrm>
              <a:off x="-2310650" y="3958175"/>
              <a:ext cx="185925" cy="118950"/>
            </a:xfrm>
            <a:custGeom>
              <a:avLst/>
              <a:gdLst/>
              <a:ahLst/>
              <a:cxnLst/>
              <a:rect l="l" t="t" r="r" b="b"/>
              <a:pathLst>
                <a:path w="7437" h="4758" extrusionOk="0">
                  <a:moveTo>
                    <a:pt x="1009" y="1"/>
                  </a:moveTo>
                  <a:cubicBezTo>
                    <a:pt x="474" y="1"/>
                    <a:pt x="1" y="474"/>
                    <a:pt x="1" y="1009"/>
                  </a:cubicBezTo>
                  <a:lnTo>
                    <a:pt x="1" y="2395"/>
                  </a:lnTo>
                  <a:cubicBezTo>
                    <a:pt x="1" y="2931"/>
                    <a:pt x="474" y="3372"/>
                    <a:pt x="1009" y="3372"/>
                  </a:cubicBezTo>
                  <a:lnTo>
                    <a:pt x="1356" y="3372"/>
                  </a:lnTo>
                  <a:lnTo>
                    <a:pt x="1356" y="4412"/>
                  </a:lnTo>
                  <a:cubicBezTo>
                    <a:pt x="1356" y="4618"/>
                    <a:pt x="1518" y="4757"/>
                    <a:pt x="1692" y="4757"/>
                  </a:cubicBezTo>
                  <a:cubicBezTo>
                    <a:pt x="1784" y="4757"/>
                    <a:pt x="1878" y="4719"/>
                    <a:pt x="1954" y="4632"/>
                  </a:cubicBezTo>
                  <a:lnTo>
                    <a:pt x="3214" y="3372"/>
                  </a:lnTo>
                  <a:lnTo>
                    <a:pt x="3403" y="3372"/>
                  </a:lnTo>
                  <a:lnTo>
                    <a:pt x="3403" y="2364"/>
                  </a:lnTo>
                  <a:cubicBezTo>
                    <a:pt x="3403" y="1419"/>
                    <a:pt x="4160" y="663"/>
                    <a:pt x="5105" y="663"/>
                  </a:cubicBezTo>
                  <a:lnTo>
                    <a:pt x="7436" y="663"/>
                  </a:lnTo>
                  <a:cubicBezTo>
                    <a:pt x="7279" y="253"/>
                    <a:pt x="6932" y="1"/>
                    <a:pt x="64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2" name="Google Shape;8152;p57"/>
            <p:cNvSpPr/>
            <p:nvPr/>
          </p:nvSpPr>
          <p:spPr>
            <a:xfrm>
              <a:off x="-2309075" y="3992050"/>
              <a:ext cx="292250" cy="257575"/>
            </a:xfrm>
            <a:custGeom>
              <a:avLst/>
              <a:gdLst/>
              <a:ahLst/>
              <a:cxnLst/>
              <a:rect l="l" t="t" r="r" b="b"/>
              <a:pathLst>
                <a:path w="11690" h="10303" extrusionOk="0">
                  <a:moveTo>
                    <a:pt x="5042" y="1"/>
                  </a:moveTo>
                  <a:cubicBezTo>
                    <a:pt x="4506" y="1"/>
                    <a:pt x="4034" y="473"/>
                    <a:pt x="4034" y="1040"/>
                  </a:cubicBezTo>
                  <a:lnTo>
                    <a:pt x="4034" y="2395"/>
                  </a:lnTo>
                  <a:cubicBezTo>
                    <a:pt x="4034" y="2962"/>
                    <a:pt x="4506" y="3435"/>
                    <a:pt x="5042" y="3435"/>
                  </a:cubicBezTo>
                  <a:lnTo>
                    <a:pt x="6964" y="3435"/>
                  </a:lnTo>
                  <a:lnTo>
                    <a:pt x="7814" y="4254"/>
                  </a:lnTo>
                  <a:cubicBezTo>
                    <a:pt x="7216" y="4537"/>
                    <a:pt x="6775" y="5136"/>
                    <a:pt x="6775" y="5829"/>
                  </a:cubicBezTo>
                  <a:cubicBezTo>
                    <a:pt x="6775" y="6270"/>
                    <a:pt x="6932" y="6680"/>
                    <a:pt x="7216" y="6932"/>
                  </a:cubicBezTo>
                  <a:cubicBezTo>
                    <a:pt x="6585" y="7089"/>
                    <a:pt x="6081" y="7499"/>
                    <a:pt x="5766" y="8034"/>
                  </a:cubicBezTo>
                  <a:cubicBezTo>
                    <a:pt x="5451" y="7499"/>
                    <a:pt x="4916" y="7089"/>
                    <a:pt x="4286" y="6932"/>
                  </a:cubicBezTo>
                  <a:cubicBezTo>
                    <a:pt x="4569" y="6617"/>
                    <a:pt x="4727" y="6270"/>
                    <a:pt x="4727" y="5829"/>
                  </a:cubicBezTo>
                  <a:cubicBezTo>
                    <a:pt x="4727" y="4884"/>
                    <a:pt x="3971" y="4159"/>
                    <a:pt x="3025" y="4159"/>
                  </a:cubicBezTo>
                  <a:cubicBezTo>
                    <a:pt x="2080" y="4159"/>
                    <a:pt x="1356" y="4884"/>
                    <a:pt x="1356" y="5829"/>
                  </a:cubicBezTo>
                  <a:cubicBezTo>
                    <a:pt x="1356" y="6270"/>
                    <a:pt x="1513" y="6680"/>
                    <a:pt x="1765" y="6932"/>
                  </a:cubicBezTo>
                  <a:cubicBezTo>
                    <a:pt x="757" y="7215"/>
                    <a:pt x="1" y="8129"/>
                    <a:pt x="1" y="9263"/>
                  </a:cubicBezTo>
                  <a:lnTo>
                    <a:pt x="1" y="9925"/>
                  </a:lnTo>
                  <a:cubicBezTo>
                    <a:pt x="1" y="10145"/>
                    <a:pt x="158" y="10303"/>
                    <a:pt x="348" y="10303"/>
                  </a:cubicBezTo>
                  <a:lnTo>
                    <a:pt x="11343" y="10303"/>
                  </a:lnTo>
                  <a:cubicBezTo>
                    <a:pt x="11532" y="10303"/>
                    <a:pt x="11689" y="10145"/>
                    <a:pt x="11689" y="9925"/>
                  </a:cubicBezTo>
                  <a:lnTo>
                    <a:pt x="11689" y="9263"/>
                  </a:lnTo>
                  <a:cubicBezTo>
                    <a:pt x="11689" y="8160"/>
                    <a:pt x="10965" y="7215"/>
                    <a:pt x="9925" y="6932"/>
                  </a:cubicBezTo>
                  <a:cubicBezTo>
                    <a:pt x="10209" y="6617"/>
                    <a:pt x="10366" y="6270"/>
                    <a:pt x="10366" y="5829"/>
                  </a:cubicBezTo>
                  <a:cubicBezTo>
                    <a:pt x="10366" y="5010"/>
                    <a:pt x="9767" y="4317"/>
                    <a:pt x="8980" y="4159"/>
                  </a:cubicBezTo>
                  <a:lnTo>
                    <a:pt x="8980" y="3435"/>
                  </a:lnTo>
                  <a:lnTo>
                    <a:pt x="10555" y="3435"/>
                  </a:lnTo>
                  <a:cubicBezTo>
                    <a:pt x="11122" y="3435"/>
                    <a:pt x="11595" y="2962"/>
                    <a:pt x="11595" y="2395"/>
                  </a:cubicBezTo>
                  <a:lnTo>
                    <a:pt x="11595" y="1040"/>
                  </a:lnTo>
                  <a:cubicBezTo>
                    <a:pt x="11595" y="473"/>
                    <a:pt x="11122" y="1"/>
                    <a:pt x="105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53" name="Google Shape;8153;p57"/>
          <p:cNvGrpSpPr/>
          <p:nvPr/>
        </p:nvGrpSpPr>
        <p:grpSpPr>
          <a:xfrm>
            <a:off x="9539620" y="5385064"/>
            <a:ext cx="407731" cy="403405"/>
            <a:chOff x="-1182750" y="3962900"/>
            <a:chExt cx="294575" cy="291450"/>
          </a:xfrm>
        </p:grpSpPr>
        <p:sp>
          <p:nvSpPr>
            <p:cNvPr id="8154" name="Google Shape;8154;p57"/>
            <p:cNvSpPr/>
            <p:nvPr/>
          </p:nvSpPr>
          <p:spPr>
            <a:xfrm>
              <a:off x="-1078000" y="40306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5" name="Google Shape;8155;p57"/>
            <p:cNvSpPr/>
            <p:nvPr/>
          </p:nvSpPr>
          <p:spPr>
            <a:xfrm>
              <a:off x="-1129200" y="40999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6" name="Google Shape;8156;p57"/>
            <p:cNvSpPr/>
            <p:nvPr/>
          </p:nvSpPr>
          <p:spPr>
            <a:xfrm>
              <a:off x="-1009475" y="40818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cubicBezTo>
                    <a:pt x="567" y="693"/>
                    <a:pt x="725" y="536"/>
                    <a:pt x="725" y="347"/>
                  </a:cubicBezTo>
                  <a:cubicBezTo>
                    <a:pt x="725" y="158"/>
                    <a:pt x="567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7" name="Google Shape;8157;p57"/>
            <p:cNvSpPr/>
            <p:nvPr/>
          </p:nvSpPr>
          <p:spPr>
            <a:xfrm>
              <a:off x="-1182750" y="4168475"/>
              <a:ext cx="292225" cy="34675"/>
            </a:xfrm>
            <a:custGeom>
              <a:avLst/>
              <a:gdLst/>
              <a:ahLst/>
              <a:cxnLst/>
              <a:rect l="l" t="t" r="r" b="b"/>
              <a:pathLst>
                <a:path w="11689" h="1387" extrusionOk="0">
                  <a:moveTo>
                    <a:pt x="0" y="1"/>
                  </a:moveTo>
                  <a:lnTo>
                    <a:pt x="0" y="347"/>
                  </a:lnTo>
                  <a:lnTo>
                    <a:pt x="63" y="347"/>
                  </a:lnTo>
                  <a:cubicBezTo>
                    <a:pt x="63" y="914"/>
                    <a:pt x="504" y="1387"/>
                    <a:pt x="1071" y="1387"/>
                  </a:cubicBezTo>
                  <a:lnTo>
                    <a:pt x="10680" y="1387"/>
                  </a:lnTo>
                  <a:cubicBezTo>
                    <a:pt x="11247" y="1387"/>
                    <a:pt x="11688" y="914"/>
                    <a:pt x="11688" y="347"/>
                  </a:cubicBezTo>
                  <a:lnTo>
                    <a:pt x="1168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8" name="Google Shape;8158;p57"/>
            <p:cNvSpPr/>
            <p:nvPr/>
          </p:nvSpPr>
          <p:spPr>
            <a:xfrm>
              <a:off x="-1117400" y="4220475"/>
              <a:ext cx="161500" cy="33875"/>
            </a:xfrm>
            <a:custGeom>
              <a:avLst/>
              <a:gdLst/>
              <a:ahLst/>
              <a:cxnLst/>
              <a:rect l="l" t="t" r="r" b="b"/>
              <a:pathLst>
                <a:path w="6460" h="1355" extrusionOk="0">
                  <a:moveTo>
                    <a:pt x="1513" y="0"/>
                  </a:moveTo>
                  <a:lnTo>
                    <a:pt x="1356" y="693"/>
                  </a:lnTo>
                  <a:lnTo>
                    <a:pt x="474" y="693"/>
                  </a:lnTo>
                  <a:cubicBezTo>
                    <a:pt x="32" y="693"/>
                    <a:pt x="1" y="1355"/>
                    <a:pt x="474" y="1355"/>
                  </a:cubicBezTo>
                  <a:lnTo>
                    <a:pt x="5924" y="1355"/>
                  </a:lnTo>
                  <a:cubicBezTo>
                    <a:pt x="6459" y="1355"/>
                    <a:pt x="6459" y="693"/>
                    <a:pt x="5987" y="693"/>
                  </a:cubicBezTo>
                  <a:lnTo>
                    <a:pt x="5073" y="693"/>
                  </a:lnTo>
                  <a:lnTo>
                    <a:pt x="4916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59" name="Google Shape;8159;p57"/>
            <p:cNvSpPr/>
            <p:nvPr/>
          </p:nvSpPr>
          <p:spPr>
            <a:xfrm>
              <a:off x="-958300" y="4014100"/>
              <a:ext cx="18150" cy="17350"/>
            </a:xfrm>
            <a:custGeom>
              <a:avLst/>
              <a:gdLst/>
              <a:ahLst/>
              <a:cxnLst/>
              <a:rect l="l" t="t" r="r" b="b"/>
              <a:pathLst>
                <a:path w="726" h="694" extrusionOk="0">
                  <a:moveTo>
                    <a:pt x="348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8" y="694"/>
                  </a:cubicBezTo>
                  <a:cubicBezTo>
                    <a:pt x="568" y="694"/>
                    <a:pt x="726" y="536"/>
                    <a:pt x="726" y="347"/>
                  </a:cubicBezTo>
                  <a:cubicBezTo>
                    <a:pt x="726" y="158"/>
                    <a:pt x="568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0" name="Google Shape;8160;p57"/>
            <p:cNvSpPr/>
            <p:nvPr/>
          </p:nvSpPr>
          <p:spPr>
            <a:xfrm>
              <a:off x="-1180400" y="3962900"/>
              <a:ext cx="292225" cy="188275"/>
            </a:xfrm>
            <a:custGeom>
              <a:avLst/>
              <a:gdLst/>
              <a:ahLst/>
              <a:cxnLst/>
              <a:rect l="l" t="t" r="r" b="b"/>
              <a:pathLst>
                <a:path w="11689" h="7531" extrusionOk="0">
                  <a:moveTo>
                    <a:pt x="9232" y="1324"/>
                  </a:moveTo>
                  <a:cubicBezTo>
                    <a:pt x="9799" y="1324"/>
                    <a:pt x="10271" y="1797"/>
                    <a:pt x="10271" y="2364"/>
                  </a:cubicBezTo>
                  <a:cubicBezTo>
                    <a:pt x="10271" y="2922"/>
                    <a:pt x="9822" y="3391"/>
                    <a:pt x="9247" y="3391"/>
                  </a:cubicBezTo>
                  <a:cubicBezTo>
                    <a:pt x="9140" y="3391"/>
                    <a:pt x="9029" y="3375"/>
                    <a:pt x="8916" y="3341"/>
                  </a:cubicBezTo>
                  <a:lnTo>
                    <a:pt x="8034" y="4538"/>
                  </a:lnTo>
                  <a:cubicBezTo>
                    <a:pt x="8507" y="5199"/>
                    <a:pt x="7971" y="6144"/>
                    <a:pt x="7152" y="6144"/>
                  </a:cubicBezTo>
                  <a:cubicBezTo>
                    <a:pt x="6491" y="6144"/>
                    <a:pt x="5987" y="5514"/>
                    <a:pt x="6176" y="4790"/>
                  </a:cubicBezTo>
                  <a:lnTo>
                    <a:pt x="4978" y="3908"/>
                  </a:lnTo>
                  <a:cubicBezTo>
                    <a:pt x="4839" y="4007"/>
                    <a:pt x="4661" y="4069"/>
                    <a:pt x="4470" y="4069"/>
                  </a:cubicBezTo>
                  <a:cubicBezTo>
                    <a:pt x="4359" y="4069"/>
                    <a:pt x="4243" y="4048"/>
                    <a:pt x="4128" y="4002"/>
                  </a:cubicBezTo>
                  <a:lnTo>
                    <a:pt x="3214" y="5199"/>
                  </a:lnTo>
                  <a:cubicBezTo>
                    <a:pt x="3340" y="5357"/>
                    <a:pt x="3372" y="5546"/>
                    <a:pt x="3372" y="5735"/>
                  </a:cubicBezTo>
                  <a:cubicBezTo>
                    <a:pt x="3372" y="6302"/>
                    <a:pt x="2899" y="6775"/>
                    <a:pt x="2363" y="6775"/>
                  </a:cubicBezTo>
                  <a:cubicBezTo>
                    <a:pt x="1796" y="6775"/>
                    <a:pt x="1324" y="6302"/>
                    <a:pt x="1324" y="5735"/>
                  </a:cubicBezTo>
                  <a:cubicBezTo>
                    <a:pt x="1324" y="5199"/>
                    <a:pt x="1796" y="4727"/>
                    <a:pt x="2363" y="4727"/>
                  </a:cubicBezTo>
                  <a:cubicBezTo>
                    <a:pt x="2489" y="4727"/>
                    <a:pt x="2552" y="4758"/>
                    <a:pt x="2678" y="4758"/>
                  </a:cubicBezTo>
                  <a:lnTo>
                    <a:pt x="3592" y="3593"/>
                  </a:lnTo>
                  <a:cubicBezTo>
                    <a:pt x="3120" y="2899"/>
                    <a:pt x="3624" y="1954"/>
                    <a:pt x="4443" y="1954"/>
                  </a:cubicBezTo>
                  <a:cubicBezTo>
                    <a:pt x="5104" y="1954"/>
                    <a:pt x="5640" y="2584"/>
                    <a:pt x="5419" y="3309"/>
                  </a:cubicBezTo>
                  <a:lnTo>
                    <a:pt x="6617" y="4223"/>
                  </a:lnTo>
                  <a:cubicBezTo>
                    <a:pt x="6766" y="4116"/>
                    <a:pt x="6959" y="4038"/>
                    <a:pt x="7165" y="4038"/>
                  </a:cubicBezTo>
                  <a:cubicBezTo>
                    <a:pt x="7264" y="4038"/>
                    <a:pt x="7365" y="4056"/>
                    <a:pt x="7467" y="4097"/>
                  </a:cubicBezTo>
                  <a:lnTo>
                    <a:pt x="8381" y="2899"/>
                  </a:lnTo>
                  <a:cubicBezTo>
                    <a:pt x="8255" y="2742"/>
                    <a:pt x="8223" y="2553"/>
                    <a:pt x="8223" y="2364"/>
                  </a:cubicBezTo>
                  <a:cubicBezTo>
                    <a:pt x="8223" y="1797"/>
                    <a:pt x="8696" y="1324"/>
                    <a:pt x="9232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4"/>
                    <a:pt x="1" y="1009"/>
                  </a:cubicBezTo>
                  <a:lnTo>
                    <a:pt x="1" y="7531"/>
                  </a:lnTo>
                  <a:lnTo>
                    <a:pt x="11689" y="7531"/>
                  </a:lnTo>
                  <a:lnTo>
                    <a:pt x="11689" y="1009"/>
                  </a:lnTo>
                  <a:cubicBezTo>
                    <a:pt x="11657" y="411"/>
                    <a:pt x="11185" y="1"/>
                    <a:pt x="106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1" name="Google Shape;8161;p57"/>
          <p:cNvGrpSpPr/>
          <p:nvPr/>
        </p:nvGrpSpPr>
        <p:grpSpPr>
          <a:xfrm>
            <a:off x="3286760" y="4358810"/>
            <a:ext cx="407765" cy="403405"/>
            <a:chOff x="-5611575" y="3272950"/>
            <a:chExt cx="294600" cy="291450"/>
          </a:xfrm>
        </p:grpSpPr>
        <p:sp>
          <p:nvSpPr>
            <p:cNvPr id="8162" name="Google Shape;8162;p57"/>
            <p:cNvSpPr/>
            <p:nvPr/>
          </p:nvSpPr>
          <p:spPr>
            <a:xfrm>
              <a:off x="-5594250" y="3273750"/>
              <a:ext cx="85875" cy="84300"/>
            </a:xfrm>
            <a:custGeom>
              <a:avLst/>
              <a:gdLst/>
              <a:ahLst/>
              <a:cxnLst/>
              <a:rect l="l" t="t" r="r" b="b"/>
              <a:pathLst>
                <a:path w="3435" h="3372" extrusionOk="0">
                  <a:moveTo>
                    <a:pt x="1734" y="0"/>
                  </a:moveTo>
                  <a:cubicBezTo>
                    <a:pt x="788" y="0"/>
                    <a:pt x="32" y="756"/>
                    <a:pt x="32" y="1702"/>
                  </a:cubicBezTo>
                  <a:cubicBezTo>
                    <a:pt x="1" y="2678"/>
                    <a:pt x="820" y="3371"/>
                    <a:pt x="1702" y="3371"/>
                  </a:cubicBezTo>
                  <a:cubicBezTo>
                    <a:pt x="2269" y="3371"/>
                    <a:pt x="2899" y="3025"/>
                    <a:pt x="3214" y="2426"/>
                  </a:cubicBezTo>
                  <a:cubicBezTo>
                    <a:pt x="3340" y="2206"/>
                    <a:pt x="3435" y="1922"/>
                    <a:pt x="3435" y="1702"/>
                  </a:cubicBezTo>
                  <a:cubicBezTo>
                    <a:pt x="3435" y="756"/>
                    <a:pt x="2679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3" name="Google Shape;8163;p57"/>
            <p:cNvSpPr/>
            <p:nvPr/>
          </p:nvSpPr>
          <p:spPr>
            <a:xfrm>
              <a:off x="-5457200" y="3324950"/>
              <a:ext cx="67775" cy="67750"/>
            </a:xfrm>
            <a:custGeom>
              <a:avLst/>
              <a:gdLst/>
              <a:ahLst/>
              <a:cxnLst/>
              <a:rect l="l" t="t" r="r" b="b"/>
              <a:pathLst>
                <a:path w="2711" h="2710" extrusionOk="0">
                  <a:moveTo>
                    <a:pt x="1009" y="0"/>
                  </a:moveTo>
                  <a:cubicBezTo>
                    <a:pt x="410" y="158"/>
                    <a:pt x="1" y="662"/>
                    <a:pt x="1" y="1323"/>
                  </a:cubicBezTo>
                  <a:cubicBezTo>
                    <a:pt x="1" y="2079"/>
                    <a:pt x="631" y="2710"/>
                    <a:pt x="1355" y="2710"/>
                  </a:cubicBezTo>
                  <a:cubicBezTo>
                    <a:pt x="1985" y="2710"/>
                    <a:pt x="2553" y="2268"/>
                    <a:pt x="2710" y="1701"/>
                  </a:cubicBezTo>
                  <a:lnTo>
                    <a:pt x="1355" y="1701"/>
                  </a:lnTo>
                  <a:cubicBezTo>
                    <a:pt x="1166" y="1701"/>
                    <a:pt x="1009" y="1544"/>
                    <a:pt x="1009" y="1323"/>
                  </a:cubicBezTo>
                  <a:lnTo>
                    <a:pt x="1009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4" name="Google Shape;8164;p57"/>
            <p:cNvSpPr/>
            <p:nvPr/>
          </p:nvSpPr>
          <p:spPr>
            <a:xfrm>
              <a:off x="-5415450" y="3325725"/>
              <a:ext cx="25225" cy="24450"/>
            </a:xfrm>
            <a:custGeom>
              <a:avLst/>
              <a:gdLst/>
              <a:ahLst/>
              <a:cxnLst/>
              <a:rect l="l" t="t" r="r" b="b"/>
              <a:pathLst>
                <a:path w="1009" h="978" extrusionOk="0">
                  <a:moveTo>
                    <a:pt x="0" y="1"/>
                  </a:moveTo>
                  <a:lnTo>
                    <a:pt x="0" y="977"/>
                  </a:lnTo>
                  <a:lnTo>
                    <a:pt x="1009" y="977"/>
                  </a:lnTo>
                  <a:cubicBezTo>
                    <a:pt x="883" y="473"/>
                    <a:pt x="473" y="127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5" name="Google Shape;8165;p57"/>
            <p:cNvSpPr/>
            <p:nvPr/>
          </p:nvSpPr>
          <p:spPr>
            <a:xfrm>
              <a:off x="-5611575" y="3359600"/>
              <a:ext cx="118950" cy="204800"/>
            </a:xfrm>
            <a:custGeom>
              <a:avLst/>
              <a:gdLst/>
              <a:ahLst/>
              <a:cxnLst/>
              <a:rect l="l" t="t" r="r" b="b"/>
              <a:pathLst>
                <a:path w="4758" h="8192" extrusionOk="0">
                  <a:moveTo>
                    <a:pt x="694" y="0"/>
                  </a:moveTo>
                  <a:cubicBezTo>
                    <a:pt x="253" y="410"/>
                    <a:pt x="1" y="1008"/>
                    <a:pt x="1" y="1670"/>
                  </a:cubicBezTo>
                  <a:lnTo>
                    <a:pt x="1" y="3718"/>
                  </a:lnTo>
                  <a:cubicBezTo>
                    <a:pt x="1" y="4159"/>
                    <a:pt x="253" y="4569"/>
                    <a:pt x="662" y="4726"/>
                  </a:cubicBezTo>
                  <a:lnTo>
                    <a:pt x="662" y="7152"/>
                  </a:lnTo>
                  <a:cubicBezTo>
                    <a:pt x="662" y="7687"/>
                    <a:pt x="1135" y="8192"/>
                    <a:pt x="1670" y="8192"/>
                  </a:cubicBezTo>
                  <a:lnTo>
                    <a:pt x="3057" y="8192"/>
                  </a:lnTo>
                  <a:cubicBezTo>
                    <a:pt x="3624" y="8192"/>
                    <a:pt x="4096" y="7719"/>
                    <a:pt x="4096" y="7152"/>
                  </a:cubicBezTo>
                  <a:lnTo>
                    <a:pt x="4096" y="4726"/>
                  </a:lnTo>
                  <a:cubicBezTo>
                    <a:pt x="4474" y="4569"/>
                    <a:pt x="4758" y="4190"/>
                    <a:pt x="4758" y="3718"/>
                  </a:cubicBezTo>
                  <a:lnTo>
                    <a:pt x="4758" y="1670"/>
                  </a:lnTo>
                  <a:cubicBezTo>
                    <a:pt x="4758" y="1008"/>
                    <a:pt x="4474" y="410"/>
                    <a:pt x="4033" y="0"/>
                  </a:cubicBezTo>
                  <a:cubicBezTo>
                    <a:pt x="3718" y="347"/>
                    <a:pt x="3246" y="567"/>
                    <a:pt x="2742" y="662"/>
                  </a:cubicBezTo>
                  <a:lnTo>
                    <a:pt x="2742" y="2395"/>
                  </a:lnTo>
                  <a:cubicBezTo>
                    <a:pt x="2742" y="2584"/>
                    <a:pt x="2584" y="2741"/>
                    <a:pt x="2395" y="2741"/>
                  </a:cubicBezTo>
                  <a:cubicBezTo>
                    <a:pt x="2175" y="2741"/>
                    <a:pt x="2017" y="2584"/>
                    <a:pt x="2017" y="2395"/>
                  </a:cubicBezTo>
                  <a:lnTo>
                    <a:pt x="2017" y="662"/>
                  </a:lnTo>
                  <a:cubicBezTo>
                    <a:pt x="1513" y="567"/>
                    <a:pt x="1040" y="347"/>
                    <a:pt x="6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6" name="Google Shape;8166;p57"/>
            <p:cNvSpPr/>
            <p:nvPr/>
          </p:nvSpPr>
          <p:spPr>
            <a:xfrm>
              <a:off x="-5510750" y="3272950"/>
              <a:ext cx="193775" cy="187475"/>
            </a:xfrm>
            <a:custGeom>
              <a:avLst/>
              <a:gdLst/>
              <a:ahLst/>
              <a:cxnLst/>
              <a:rect l="l" t="t" r="r" b="b"/>
              <a:pathLst>
                <a:path w="7751" h="7499" extrusionOk="0">
                  <a:moveTo>
                    <a:pt x="3497" y="1355"/>
                  </a:moveTo>
                  <a:cubicBezTo>
                    <a:pt x="4663" y="1355"/>
                    <a:pt x="5577" y="2269"/>
                    <a:pt x="5577" y="3403"/>
                  </a:cubicBezTo>
                  <a:cubicBezTo>
                    <a:pt x="5577" y="4569"/>
                    <a:pt x="4600" y="5451"/>
                    <a:pt x="3497" y="5451"/>
                  </a:cubicBezTo>
                  <a:cubicBezTo>
                    <a:pt x="2363" y="5451"/>
                    <a:pt x="1450" y="4569"/>
                    <a:pt x="1450" y="3403"/>
                  </a:cubicBezTo>
                  <a:cubicBezTo>
                    <a:pt x="1450" y="2269"/>
                    <a:pt x="2363" y="1355"/>
                    <a:pt x="3497" y="1355"/>
                  </a:cubicBezTo>
                  <a:close/>
                  <a:moveTo>
                    <a:pt x="0" y="1"/>
                  </a:moveTo>
                  <a:cubicBezTo>
                    <a:pt x="441" y="410"/>
                    <a:pt x="725" y="1009"/>
                    <a:pt x="725" y="1671"/>
                  </a:cubicBezTo>
                  <a:cubicBezTo>
                    <a:pt x="725" y="2112"/>
                    <a:pt x="599" y="2521"/>
                    <a:pt x="410" y="2868"/>
                  </a:cubicBezTo>
                  <a:cubicBezTo>
                    <a:pt x="1040" y="3403"/>
                    <a:pt x="1387" y="4191"/>
                    <a:pt x="1387" y="5105"/>
                  </a:cubicBezTo>
                  <a:lnTo>
                    <a:pt x="1387" y="7152"/>
                  </a:lnTo>
                  <a:cubicBezTo>
                    <a:pt x="1387" y="7278"/>
                    <a:pt x="1387" y="7404"/>
                    <a:pt x="1355" y="7499"/>
                  </a:cubicBezTo>
                  <a:lnTo>
                    <a:pt x="5829" y="7499"/>
                  </a:lnTo>
                  <a:cubicBezTo>
                    <a:pt x="6396" y="7499"/>
                    <a:pt x="6900" y="7026"/>
                    <a:pt x="6900" y="6491"/>
                  </a:cubicBezTo>
                  <a:lnTo>
                    <a:pt x="6900" y="694"/>
                  </a:lnTo>
                  <a:lnTo>
                    <a:pt x="7246" y="694"/>
                  </a:lnTo>
                  <a:cubicBezTo>
                    <a:pt x="7751" y="694"/>
                    <a:pt x="7751" y="1"/>
                    <a:pt x="727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67" name="Google Shape;8167;p57"/>
          <p:cNvGrpSpPr/>
          <p:nvPr/>
        </p:nvGrpSpPr>
        <p:grpSpPr>
          <a:xfrm>
            <a:off x="3286760" y="4855351"/>
            <a:ext cx="407765" cy="402299"/>
            <a:chOff x="-5613150" y="3632900"/>
            <a:chExt cx="294600" cy="290650"/>
          </a:xfrm>
        </p:grpSpPr>
        <p:sp>
          <p:nvSpPr>
            <p:cNvPr id="8168" name="Google Shape;8168;p57"/>
            <p:cNvSpPr/>
            <p:nvPr/>
          </p:nvSpPr>
          <p:spPr>
            <a:xfrm>
              <a:off x="-5440825" y="3708275"/>
              <a:ext cx="49550" cy="41450"/>
            </a:xfrm>
            <a:custGeom>
              <a:avLst/>
              <a:gdLst/>
              <a:ahLst/>
              <a:cxnLst/>
              <a:rect l="l" t="t" r="r" b="b"/>
              <a:pathLst>
                <a:path w="1982" h="1658" extrusionOk="0">
                  <a:moveTo>
                    <a:pt x="522" y="1"/>
                  </a:moveTo>
                  <a:cubicBezTo>
                    <a:pt x="249" y="1"/>
                    <a:pt x="1" y="335"/>
                    <a:pt x="291" y="577"/>
                  </a:cubicBezTo>
                  <a:lnTo>
                    <a:pt x="1267" y="1554"/>
                  </a:lnTo>
                  <a:cubicBezTo>
                    <a:pt x="1341" y="1627"/>
                    <a:pt x="1422" y="1658"/>
                    <a:pt x="1501" y="1658"/>
                  </a:cubicBezTo>
                  <a:cubicBezTo>
                    <a:pt x="1760" y="1658"/>
                    <a:pt x="1982" y="1323"/>
                    <a:pt x="1740" y="1081"/>
                  </a:cubicBezTo>
                  <a:lnTo>
                    <a:pt x="763" y="104"/>
                  </a:lnTo>
                  <a:cubicBezTo>
                    <a:pt x="690" y="31"/>
                    <a:pt x="605" y="1"/>
                    <a:pt x="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69" name="Google Shape;8169;p57"/>
            <p:cNvSpPr/>
            <p:nvPr/>
          </p:nvSpPr>
          <p:spPr>
            <a:xfrm>
              <a:off x="-5613150" y="3632900"/>
              <a:ext cx="294600" cy="290650"/>
            </a:xfrm>
            <a:custGeom>
              <a:avLst/>
              <a:gdLst/>
              <a:ahLst/>
              <a:cxnLst/>
              <a:rect l="l" t="t" r="r" b="b"/>
              <a:pathLst>
                <a:path w="11784" h="11626" extrusionOk="0">
                  <a:moveTo>
                    <a:pt x="7444" y="2281"/>
                  </a:moveTo>
                  <a:cubicBezTo>
                    <a:pt x="7676" y="2281"/>
                    <a:pt x="7915" y="2370"/>
                    <a:pt x="8129" y="2584"/>
                  </a:cubicBezTo>
                  <a:lnTo>
                    <a:pt x="9106" y="3592"/>
                  </a:lnTo>
                  <a:cubicBezTo>
                    <a:pt x="9736" y="4254"/>
                    <a:pt x="9263" y="5356"/>
                    <a:pt x="8349" y="5356"/>
                  </a:cubicBezTo>
                  <a:cubicBezTo>
                    <a:pt x="8066" y="5356"/>
                    <a:pt x="7814" y="5230"/>
                    <a:pt x="7656" y="5041"/>
                  </a:cubicBezTo>
                  <a:lnTo>
                    <a:pt x="6648" y="4065"/>
                  </a:lnTo>
                  <a:cubicBezTo>
                    <a:pt x="5941" y="3333"/>
                    <a:pt x="6649" y="2281"/>
                    <a:pt x="7444" y="2281"/>
                  </a:cubicBezTo>
                  <a:close/>
                  <a:moveTo>
                    <a:pt x="5495" y="3992"/>
                  </a:moveTo>
                  <a:cubicBezTo>
                    <a:pt x="5754" y="3992"/>
                    <a:pt x="5976" y="4327"/>
                    <a:pt x="5735" y="4569"/>
                  </a:cubicBezTo>
                  <a:lnTo>
                    <a:pt x="5262" y="5041"/>
                  </a:lnTo>
                  <a:cubicBezTo>
                    <a:pt x="4978" y="5325"/>
                    <a:pt x="5262" y="5514"/>
                    <a:pt x="5483" y="5734"/>
                  </a:cubicBezTo>
                  <a:lnTo>
                    <a:pt x="6207" y="5041"/>
                  </a:lnTo>
                  <a:cubicBezTo>
                    <a:pt x="6280" y="4968"/>
                    <a:pt x="6362" y="4937"/>
                    <a:pt x="6440" y="4937"/>
                  </a:cubicBezTo>
                  <a:cubicBezTo>
                    <a:pt x="6699" y="4937"/>
                    <a:pt x="6922" y="5272"/>
                    <a:pt x="6680" y="5514"/>
                  </a:cubicBezTo>
                  <a:lnTo>
                    <a:pt x="5955" y="6207"/>
                  </a:lnTo>
                  <a:cubicBezTo>
                    <a:pt x="6132" y="6384"/>
                    <a:pt x="6294" y="6577"/>
                    <a:pt x="6462" y="6577"/>
                  </a:cubicBezTo>
                  <a:cubicBezTo>
                    <a:pt x="6533" y="6577"/>
                    <a:pt x="6605" y="6543"/>
                    <a:pt x="6680" y="6459"/>
                  </a:cubicBezTo>
                  <a:lnTo>
                    <a:pt x="7152" y="5986"/>
                  </a:lnTo>
                  <a:cubicBezTo>
                    <a:pt x="7213" y="5926"/>
                    <a:pt x="7285" y="5900"/>
                    <a:pt x="7358" y="5900"/>
                  </a:cubicBezTo>
                  <a:cubicBezTo>
                    <a:pt x="7626" y="5900"/>
                    <a:pt x="7904" y="6250"/>
                    <a:pt x="7656" y="6522"/>
                  </a:cubicBezTo>
                  <a:lnTo>
                    <a:pt x="7184" y="6995"/>
                  </a:lnTo>
                  <a:cubicBezTo>
                    <a:pt x="6963" y="7215"/>
                    <a:pt x="6743" y="7310"/>
                    <a:pt x="6459" y="7310"/>
                  </a:cubicBezTo>
                  <a:cubicBezTo>
                    <a:pt x="6176" y="7310"/>
                    <a:pt x="5924" y="7215"/>
                    <a:pt x="5766" y="6995"/>
                  </a:cubicBezTo>
                  <a:lnTo>
                    <a:pt x="4789" y="6018"/>
                  </a:lnTo>
                  <a:cubicBezTo>
                    <a:pt x="4380" y="5640"/>
                    <a:pt x="4380" y="4947"/>
                    <a:pt x="4789" y="4569"/>
                  </a:cubicBezTo>
                  <a:lnTo>
                    <a:pt x="5262" y="4096"/>
                  </a:lnTo>
                  <a:cubicBezTo>
                    <a:pt x="5335" y="4023"/>
                    <a:pt x="5417" y="3992"/>
                    <a:pt x="5495" y="3992"/>
                  </a:cubicBezTo>
                  <a:close/>
                  <a:moveTo>
                    <a:pt x="3510" y="5977"/>
                  </a:moveTo>
                  <a:cubicBezTo>
                    <a:pt x="3769" y="5977"/>
                    <a:pt x="3992" y="6312"/>
                    <a:pt x="3750" y="6553"/>
                  </a:cubicBezTo>
                  <a:lnTo>
                    <a:pt x="3277" y="7026"/>
                  </a:lnTo>
                  <a:cubicBezTo>
                    <a:pt x="3035" y="7268"/>
                    <a:pt x="3258" y="7603"/>
                    <a:pt x="3516" y="7603"/>
                  </a:cubicBezTo>
                  <a:cubicBezTo>
                    <a:pt x="3595" y="7603"/>
                    <a:pt x="3677" y="7572"/>
                    <a:pt x="3750" y="7499"/>
                  </a:cubicBezTo>
                  <a:cubicBezTo>
                    <a:pt x="3976" y="7273"/>
                    <a:pt x="4227" y="7178"/>
                    <a:pt x="4467" y="7178"/>
                  </a:cubicBezTo>
                  <a:cubicBezTo>
                    <a:pt x="5267" y="7178"/>
                    <a:pt x="5950" y="8221"/>
                    <a:pt x="5199" y="8948"/>
                  </a:cubicBezTo>
                  <a:lnTo>
                    <a:pt x="4726" y="9420"/>
                  </a:lnTo>
                  <a:cubicBezTo>
                    <a:pt x="4653" y="9494"/>
                    <a:pt x="4571" y="9524"/>
                    <a:pt x="4493" y="9524"/>
                  </a:cubicBezTo>
                  <a:cubicBezTo>
                    <a:pt x="4234" y="9524"/>
                    <a:pt x="4012" y="9190"/>
                    <a:pt x="4254" y="8948"/>
                  </a:cubicBezTo>
                  <a:lnTo>
                    <a:pt x="4726" y="8475"/>
                  </a:lnTo>
                  <a:cubicBezTo>
                    <a:pt x="4968" y="8233"/>
                    <a:pt x="4746" y="7899"/>
                    <a:pt x="4487" y="7899"/>
                  </a:cubicBezTo>
                  <a:cubicBezTo>
                    <a:pt x="4409" y="7899"/>
                    <a:pt x="4327" y="7929"/>
                    <a:pt x="4254" y="8003"/>
                  </a:cubicBezTo>
                  <a:cubicBezTo>
                    <a:pt x="4035" y="8222"/>
                    <a:pt x="3787" y="8314"/>
                    <a:pt x="3547" y="8314"/>
                  </a:cubicBezTo>
                  <a:cubicBezTo>
                    <a:pt x="2754" y="8314"/>
                    <a:pt x="2054" y="7304"/>
                    <a:pt x="2805" y="6553"/>
                  </a:cubicBezTo>
                  <a:lnTo>
                    <a:pt x="3277" y="6081"/>
                  </a:lnTo>
                  <a:cubicBezTo>
                    <a:pt x="3350" y="6008"/>
                    <a:pt x="3432" y="5977"/>
                    <a:pt x="3510" y="5977"/>
                  </a:cubicBezTo>
                  <a:close/>
                  <a:moveTo>
                    <a:pt x="11390" y="0"/>
                  </a:moveTo>
                  <a:cubicBezTo>
                    <a:pt x="11303" y="0"/>
                    <a:pt x="11216" y="32"/>
                    <a:pt x="11153" y="95"/>
                  </a:cubicBezTo>
                  <a:lnTo>
                    <a:pt x="10208" y="1009"/>
                  </a:lnTo>
                  <a:cubicBezTo>
                    <a:pt x="9893" y="820"/>
                    <a:pt x="9547" y="757"/>
                    <a:pt x="9169" y="757"/>
                  </a:cubicBezTo>
                  <a:lnTo>
                    <a:pt x="6396" y="914"/>
                  </a:lnTo>
                  <a:cubicBezTo>
                    <a:pt x="5798" y="946"/>
                    <a:pt x="5230" y="1166"/>
                    <a:pt x="4821" y="1607"/>
                  </a:cubicBezTo>
                  <a:lnTo>
                    <a:pt x="410" y="6018"/>
                  </a:lnTo>
                  <a:cubicBezTo>
                    <a:pt x="1" y="6427"/>
                    <a:pt x="1" y="7089"/>
                    <a:pt x="410" y="7467"/>
                  </a:cubicBezTo>
                  <a:lnTo>
                    <a:pt x="4254" y="11342"/>
                  </a:lnTo>
                  <a:cubicBezTo>
                    <a:pt x="4459" y="11531"/>
                    <a:pt x="4726" y="11626"/>
                    <a:pt x="4990" y="11626"/>
                  </a:cubicBezTo>
                  <a:cubicBezTo>
                    <a:pt x="5254" y="11626"/>
                    <a:pt x="5514" y="11531"/>
                    <a:pt x="5703" y="11342"/>
                  </a:cubicBezTo>
                  <a:cubicBezTo>
                    <a:pt x="9704" y="7373"/>
                    <a:pt x="8854" y="8192"/>
                    <a:pt x="9956" y="7058"/>
                  </a:cubicBezTo>
                  <a:cubicBezTo>
                    <a:pt x="10492" y="6616"/>
                    <a:pt x="10807" y="5986"/>
                    <a:pt x="10838" y="5325"/>
                  </a:cubicBezTo>
                  <a:lnTo>
                    <a:pt x="10996" y="2521"/>
                  </a:lnTo>
                  <a:cubicBezTo>
                    <a:pt x="10996" y="2174"/>
                    <a:pt x="10901" y="1765"/>
                    <a:pt x="10712" y="1481"/>
                  </a:cubicBezTo>
                  <a:lnTo>
                    <a:pt x="11689" y="568"/>
                  </a:lnTo>
                  <a:cubicBezTo>
                    <a:pt x="11784" y="442"/>
                    <a:pt x="11784" y="190"/>
                    <a:pt x="11626" y="95"/>
                  </a:cubicBezTo>
                  <a:cubicBezTo>
                    <a:pt x="11563" y="32"/>
                    <a:pt x="11476" y="0"/>
                    <a:pt x="113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70" name="Google Shape;8170;p57"/>
          <p:cNvGrpSpPr/>
          <p:nvPr/>
        </p:nvGrpSpPr>
        <p:grpSpPr>
          <a:xfrm>
            <a:off x="3298198" y="5384530"/>
            <a:ext cx="407765" cy="404479"/>
            <a:chOff x="-5613150" y="3991275"/>
            <a:chExt cx="294600" cy="292225"/>
          </a:xfrm>
        </p:grpSpPr>
        <p:sp>
          <p:nvSpPr>
            <p:cNvPr id="8171" name="Google Shape;8171;p57"/>
            <p:cNvSpPr/>
            <p:nvPr/>
          </p:nvSpPr>
          <p:spPr>
            <a:xfrm>
              <a:off x="-5480050" y="4046400"/>
              <a:ext cx="27600" cy="14200"/>
            </a:xfrm>
            <a:custGeom>
              <a:avLst/>
              <a:gdLst/>
              <a:ahLst/>
              <a:cxnLst/>
              <a:rect l="l" t="t" r="r" b="b"/>
              <a:pathLst>
                <a:path w="1104" h="568" extrusionOk="0">
                  <a:moveTo>
                    <a:pt x="537" y="1"/>
                  </a:moveTo>
                  <a:lnTo>
                    <a:pt x="1" y="568"/>
                  </a:lnTo>
                  <a:lnTo>
                    <a:pt x="1104" y="568"/>
                  </a:lnTo>
                  <a:lnTo>
                    <a:pt x="53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2" name="Google Shape;8172;p57"/>
            <p:cNvSpPr/>
            <p:nvPr/>
          </p:nvSpPr>
          <p:spPr>
            <a:xfrm>
              <a:off x="-553122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693" y="1"/>
                  </a:moveTo>
                  <a:lnTo>
                    <a:pt x="0" y="726"/>
                  </a:lnTo>
                  <a:lnTo>
                    <a:pt x="1103" y="726"/>
                  </a:lnTo>
                  <a:lnTo>
                    <a:pt x="176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3" name="Google Shape;8173;p57"/>
            <p:cNvSpPr/>
            <p:nvPr/>
          </p:nvSpPr>
          <p:spPr>
            <a:xfrm>
              <a:off x="-5443025" y="4077125"/>
              <a:ext cx="41775" cy="40975"/>
            </a:xfrm>
            <a:custGeom>
              <a:avLst/>
              <a:gdLst/>
              <a:ahLst/>
              <a:cxnLst/>
              <a:rect l="l" t="t" r="r" b="b"/>
              <a:pathLst>
                <a:path w="1671" h="1639" extrusionOk="0">
                  <a:moveTo>
                    <a:pt x="694" y="0"/>
                  </a:moveTo>
                  <a:lnTo>
                    <a:pt x="1" y="1638"/>
                  </a:lnTo>
                  <a:lnTo>
                    <a:pt x="1" y="1638"/>
                  </a:lnTo>
                  <a:lnTo>
                    <a:pt x="167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4" name="Google Shape;8174;p57"/>
            <p:cNvSpPr/>
            <p:nvPr/>
          </p:nvSpPr>
          <p:spPr>
            <a:xfrm>
              <a:off x="-5487925" y="4077125"/>
              <a:ext cx="43350" cy="54375"/>
            </a:xfrm>
            <a:custGeom>
              <a:avLst/>
              <a:gdLst/>
              <a:ahLst/>
              <a:cxnLst/>
              <a:rect l="l" t="t" r="r" b="b"/>
              <a:pathLst>
                <a:path w="1734" h="2175" extrusionOk="0">
                  <a:moveTo>
                    <a:pt x="1" y="0"/>
                  </a:moveTo>
                  <a:lnTo>
                    <a:pt x="852" y="2174"/>
                  </a:lnTo>
                  <a:lnTo>
                    <a:pt x="173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5" name="Google Shape;8175;p57"/>
            <p:cNvSpPr/>
            <p:nvPr/>
          </p:nvSpPr>
          <p:spPr>
            <a:xfrm>
              <a:off x="-5445375" y="4042450"/>
              <a:ext cx="44125" cy="18150"/>
            </a:xfrm>
            <a:custGeom>
              <a:avLst/>
              <a:gdLst/>
              <a:ahLst/>
              <a:cxnLst/>
              <a:rect l="l" t="t" r="r" b="b"/>
              <a:pathLst>
                <a:path w="1765" h="726" extrusionOk="0">
                  <a:moveTo>
                    <a:pt x="0" y="1"/>
                  </a:moveTo>
                  <a:lnTo>
                    <a:pt x="693" y="726"/>
                  </a:lnTo>
                  <a:lnTo>
                    <a:pt x="1764" y="726"/>
                  </a:lnTo>
                  <a:lnTo>
                    <a:pt x="110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6" name="Google Shape;8176;p57"/>
            <p:cNvSpPr/>
            <p:nvPr/>
          </p:nvSpPr>
          <p:spPr>
            <a:xfrm>
              <a:off x="-5531225" y="4077125"/>
              <a:ext cx="41750" cy="40975"/>
            </a:xfrm>
            <a:custGeom>
              <a:avLst/>
              <a:gdLst/>
              <a:ahLst/>
              <a:cxnLst/>
              <a:rect l="l" t="t" r="r" b="b"/>
              <a:pathLst>
                <a:path w="1670" h="1639" extrusionOk="0">
                  <a:moveTo>
                    <a:pt x="0" y="0"/>
                  </a:moveTo>
                  <a:lnTo>
                    <a:pt x="1670" y="1638"/>
                  </a:lnTo>
                  <a:lnTo>
                    <a:pt x="97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7" name="Google Shape;8177;p57"/>
            <p:cNvSpPr/>
            <p:nvPr/>
          </p:nvSpPr>
          <p:spPr>
            <a:xfrm>
              <a:off x="-5613150" y="4198400"/>
              <a:ext cx="292225" cy="33900"/>
            </a:xfrm>
            <a:custGeom>
              <a:avLst/>
              <a:gdLst/>
              <a:ahLst/>
              <a:cxnLst/>
              <a:rect l="l" t="t" r="r" b="b"/>
              <a:pathLst>
                <a:path w="11689" h="1356" extrusionOk="0">
                  <a:moveTo>
                    <a:pt x="1" y="1"/>
                  </a:moveTo>
                  <a:lnTo>
                    <a:pt x="1" y="347"/>
                  </a:lnTo>
                  <a:lnTo>
                    <a:pt x="32" y="347"/>
                  </a:lnTo>
                  <a:cubicBezTo>
                    <a:pt x="32" y="883"/>
                    <a:pt x="505" y="1356"/>
                    <a:pt x="1072" y="1356"/>
                  </a:cubicBezTo>
                  <a:lnTo>
                    <a:pt x="10681" y="1356"/>
                  </a:lnTo>
                  <a:cubicBezTo>
                    <a:pt x="11216" y="1356"/>
                    <a:pt x="11689" y="883"/>
                    <a:pt x="11689" y="347"/>
                  </a:cubicBezTo>
                  <a:lnTo>
                    <a:pt x="1168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8" name="Google Shape;8178;p57"/>
            <p:cNvSpPr/>
            <p:nvPr/>
          </p:nvSpPr>
          <p:spPr>
            <a:xfrm>
              <a:off x="-5610775" y="3991275"/>
              <a:ext cx="292225" cy="189050"/>
            </a:xfrm>
            <a:custGeom>
              <a:avLst/>
              <a:gdLst/>
              <a:ahLst/>
              <a:cxnLst/>
              <a:rect l="l" t="t" r="r" b="b"/>
              <a:pathLst>
                <a:path w="11689" h="7562" extrusionOk="0">
                  <a:moveTo>
                    <a:pt x="7813" y="1386"/>
                  </a:moveTo>
                  <a:cubicBezTo>
                    <a:pt x="7908" y="1386"/>
                    <a:pt x="8034" y="1418"/>
                    <a:pt x="8065" y="1512"/>
                  </a:cubicBezTo>
                  <a:cubicBezTo>
                    <a:pt x="8128" y="1575"/>
                    <a:pt x="9483" y="2867"/>
                    <a:pt x="9515" y="2993"/>
                  </a:cubicBezTo>
                  <a:cubicBezTo>
                    <a:pt x="9578" y="3088"/>
                    <a:pt x="9578" y="3214"/>
                    <a:pt x="9452" y="3340"/>
                  </a:cubicBezTo>
                  <a:lnTo>
                    <a:pt x="6018" y="6774"/>
                  </a:lnTo>
                  <a:cubicBezTo>
                    <a:pt x="5943" y="6848"/>
                    <a:pt x="5862" y="6880"/>
                    <a:pt x="5783" y="6880"/>
                  </a:cubicBezTo>
                  <a:cubicBezTo>
                    <a:pt x="5696" y="6880"/>
                    <a:pt x="5612" y="6840"/>
                    <a:pt x="5545" y="6774"/>
                  </a:cubicBezTo>
                  <a:lnTo>
                    <a:pt x="2111" y="3340"/>
                  </a:lnTo>
                  <a:cubicBezTo>
                    <a:pt x="2001" y="3230"/>
                    <a:pt x="1987" y="2976"/>
                    <a:pt x="2027" y="2976"/>
                  </a:cubicBezTo>
                  <a:cubicBezTo>
                    <a:pt x="2033" y="2976"/>
                    <a:pt x="2040" y="2981"/>
                    <a:pt x="2048" y="2993"/>
                  </a:cubicBezTo>
                  <a:cubicBezTo>
                    <a:pt x="2048" y="2962"/>
                    <a:pt x="2079" y="2930"/>
                    <a:pt x="2111" y="2867"/>
                  </a:cubicBezTo>
                  <a:lnTo>
                    <a:pt x="3497" y="1512"/>
                  </a:lnTo>
                  <a:cubicBezTo>
                    <a:pt x="3560" y="1418"/>
                    <a:pt x="3655" y="1386"/>
                    <a:pt x="3718" y="1386"/>
                  </a:cubicBezTo>
                  <a:close/>
                  <a:moveTo>
                    <a:pt x="1008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7561"/>
                  </a:lnTo>
                  <a:lnTo>
                    <a:pt x="11689" y="7561"/>
                  </a:lnTo>
                  <a:lnTo>
                    <a:pt x="11689" y="1040"/>
                  </a:lnTo>
                  <a:cubicBezTo>
                    <a:pt x="11657" y="473"/>
                    <a:pt x="11184" y="0"/>
                    <a:pt x="106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79" name="Google Shape;8179;p57"/>
            <p:cNvSpPr/>
            <p:nvPr/>
          </p:nvSpPr>
          <p:spPr>
            <a:xfrm>
              <a:off x="-5546975" y="4250400"/>
              <a:ext cx="160700" cy="33100"/>
            </a:xfrm>
            <a:custGeom>
              <a:avLst/>
              <a:gdLst/>
              <a:ahLst/>
              <a:cxnLst/>
              <a:rect l="l" t="t" r="r" b="b"/>
              <a:pathLst>
                <a:path w="6428" h="1324" extrusionOk="0">
                  <a:moveTo>
                    <a:pt x="1544" y="0"/>
                  </a:moveTo>
                  <a:lnTo>
                    <a:pt x="1386" y="662"/>
                  </a:lnTo>
                  <a:lnTo>
                    <a:pt x="473" y="662"/>
                  </a:lnTo>
                  <a:cubicBezTo>
                    <a:pt x="32" y="662"/>
                    <a:pt x="0" y="1323"/>
                    <a:pt x="473" y="1323"/>
                  </a:cubicBezTo>
                  <a:lnTo>
                    <a:pt x="5955" y="1323"/>
                  </a:lnTo>
                  <a:cubicBezTo>
                    <a:pt x="6427" y="1323"/>
                    <a:pt x="6427" y="662"/>
                    <a:pt x="5986" y="662"/>
                  </a:cubicBezTo>
                  <a:lnTo>
                    <a:pt x="5072" y="662"/>
                  </a:lnTo>
                  <a:lnTo>
                    <a:pt x="491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0" name="Google Shape;8180;p57"/>
          <p:cNvGrpSpPr/>
          <p:nvPr/>
        </p:nvGrpSpPr>
        <p:grpSpPr>
          <a:xfrm>
            <a:off x="5866220" y="4359017"/>
            <a:ext cx="417800" cy="402991"/>
            <a:chOff x="-3768700" y="3253275"/>
            <a:chExt cx="301850" cy="291150"/>
          </a:xfrm>
        </p:grpSpPr>
        <p:sp>
          <p:nvSpPr>
            <p:cNvPr id="8181" name="Google Shape;8181;p57"/>
            <p:cNvSpPr/>
            <p:nvPr/>
          </p:nvSpPr>
          <p:spPr>
            <a:xfrm>
              <a:off x="-3603925" y="335565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040" y="1"/>
                  </a:moveTo>
                  <a:cubicBezTo>
                    <a:pt x="505" y="1"/>
                    <a:pt x="1" y="473"/>
                    <a:pt x="1" y="1009"/>
                  </a:cubicBezTo>
                  <a:lnTo>
                    <a:pt x="1" y="1356"/>
                  </a:lnTo>
                  <a:lnTo>
                    <a:pt x="2773" y="1356"/>
                  </a:lnTo>
                  <a:lnTo>
                    <a:pt x="2773" y="1009"/>
                  </a:lnTo>
                  <a:cubicBezTo>
                    <a:pt x="2742" y="473"/>
                    <a:pt x="2269" y="1"/>
                    <a:pt x="17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2" name="Google Shape;8182;p57"/>
            <p:cNvSpPr/>
            <p:nvPr/>
          </p:nvSpPr>
          <p:spPr>
            <a:xfrm>
              <a:off x="-3586600" y="3305250"/>
              <a:ext cx="33125" cy="33100"/>
            </a:xfrm>
            <a:custGeom>
              <a:avLst/>
              <a:gdLst/>
              <a:ahLst/>
              <a:cxnLst/>
              <a:rect l="l" t="t" r="r" b="b"/>
              <a:pathLst>
                <a:path w="1325" h="1324" extrusionOk="0">
                  <a:moveTo>
                    <a:pt x="663" y="0"/>
                  </a:moveTo>
                  <a:cubicBezTo>
                    <a:pt x="253" y="0"/>
                    <a:pt x="1" y="316"/>
                    <a:pt x="1" y="662"/>
                  </a:cubicBezTo>
                  <a:cubicBezTo>
                    <a:pt x="1" y="1009"/>
                    <a:pt x="316" y="1324"/>
                    <a:pt x="663" y="1324"/>
                  </a:cubicBezTo>
                  <a:cubicBezTo>
                    <a:pt x="1041" y="1324"/>
                    <a:pt x="1324" y="1009"/>
                    <a:pt x="1324" y="662"/>
                  </a:cubicBezTo>
                  <a:cubicBezTo>
                    <a:pt x="1324" y="284"/>
                    <a:pt x="1009" y="0"/>
                    <a:pt x="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3" name="Google Shape;8183;p57"/>
            <p:cNvSpPr/>
            <p:nvPr/>
          </p:nvSpPr>
          <p:spPr>
            <a:xfrm>
              <a:off x="-3768700" y="3253275"/>
              <a:ext cx="301850" cy="291150"/>
            </a:xfrm>
            <a:custGeom>
              <a:avLst/>
              <a:gdLst/>
              <a:ahLst/>
              <a:cxnLst/>
              <a:rect l="l" t="t" r="r" b="b"/>
              <a:pathLst>
                <a:path w="12074" h="11646" extrusionOk="0">
                  <a:moveTo>
                    <a:pt x="7947" y="1323"/>
                  </a:moveTo>
                  <a:cubicBezTo>
                    <a:pt x="8703" y="1323"/>
                    <a:pt x="9333" y="1953"/>
                    <a:pt x="9333" y="2710"/>
                  </a:cubicBezTo>
                  <a:cubicBezTo>
                    <a:pt x="9333" y="3025"/>
                    <a:pt x="9207" y="3340"/>
                    <a:pt x="9018" y="3560"/>
                  </a:cubicBezTo>
                  <a:cubicBezTo>
                    <a:pt x="9585" y="3844"/>
                    <a:pt x="9994" y="4442"/>
                    <a:pt x="9994" y="5104"/>
                  </a:cubicBezTo>
                  <a:lnTo>
                    <a:pt x="9994" y="5766"/>
                  </a:lnTo>
                  <a:lnTo>
                    <a:pt x="10026" y="5766"/>
                  </a:lnTo>
                  <a:cubicBezTo>
                    <a:pt x="10026" y="5955"/>
                    <a:pt x="9868" y="6112"/>
                    <a:pt x="9679" y="6112"/>
                  </a:cubicBezTo>
                  <a:lnTo>
                    <a:pt x="6245" y="6112"/>
                  </a:lnTo>
                  <a:cubicBezTo>
                    <a:pt x="6056" y="6112"/>
                    <a:pt x="5899" y="5955"/>
                    <a:pt x="5899" y="5766"/>
                  </a:cubicBezTo>
                  <a:lnTo>
                    <a:pt x="5899" y="5104"/>
                  </a:lnTo>
                  <a:cubicBezTo>
                    <a:pt x="5899" y="4442"/>
                    <a:pt x="6308" y="3844"/>
                    <a:pt x="6875" y="3560"/>
                  </a:cubicBezTo>
                  <a:cubicBezTo>
                    <a:pt x="6686" y="3340"/>
                    <a:pt x="6560" y="3056"/>
                    <a:pt x="6560" y="2710"/>
                  </a:cubicBezTo>
                  <a:cubicBezTo>
                    <a:pt x="6560" y="1953"/>
                    <a:pt x="7190" y="1323"/>
                    <a:pt x="7947" y="1323"/>
                  </a:cubicBezTo>
                  <a:close/>
                  <a:moveTo>
                    <a:pt x="7947" y="0"/>
                  </a:moveTo>
                  <a:cubicBezTo>
                    <a:pt x="5647" y="0"/>
                    <a:pt x="3851" y="1827"/>
                    <a:pt x="3851" y="4096"/>
                  </a:cubicBezTo>
                  <a:cubicBezTo>
                    <a:pt x="3851" y="5104"/>
                    <a:pt x="4197" y="6018"/>
                    <a:pt x="4828" y="6711"/>
                  </a:cubicBezTo>
                  <a:lnTo>
                    <a:pt x="4134" y="7435"/>
                  </a:lnTo>
                  <a:cubicBezTo>
                    <a:pt x="3981" y="7364"/>
                    <a:pt x="3823" y="7329"/>
                    <a:pt x="3669" y="7329"/>
                  </a:cubicBezTo>
                  <a:cubicBezTo>
                    <a:pt x="3412" y="7329"/>
                    <a:pt x="3166" y="7427"/>
                    <a:pt x="2969" y="7624"/>
                  </a:cubicBezTo>
                  <a:lnTo>
                    <a:pt x="732" y="9861"/>
                  </a:lnTo>
                  <a:cubicBezTo>
                    <a:pt x="0" y="10593"/>
                    <a:pt x="722" y="11645"/>
                    <a:pt x="1509" y="11645"/>
                  </a:cubicBezTo>
                  <a:cubicBezTo>
                    <a:pt x="1739" y="11645"/>
                    <a:pt x="1975" y="11555"/>
                    <a:pt x="2181" y="11342"/>
                  </a:cubicBezTo>
                  <a:lnTo>
                    <a:pt x="4449" y="9074"/>
                  </a:lnTo>
                  <a:cubicBezTo>
                    <a:pt x="4765" y="8759"/>
                    <a:pt x="4796" y="8286"/>
                    <a:pt x="4638" y="7939"/>
                  </a:cubicBezTo>
                  <a:lnTo>
                    <a:pt x="5332" y="7246"/>
                  </a:lnTo>
                  <a:cubicBezTo>
                    <a:pt x="6056" y="7813"/>
                    <a:pt x="7001" y="8223"/>
                    <a:pt x="7978" y="8223"/>
                  </a:cubicBezTo>
                  <a:cubicBezTo>
                    <a:pt x="10278" y="8223"/>
                    <a:pt x="12074" y="6364"/>
                    <a:pt x="12074" y="4127"/>
                  </a:cubicBezTo>
                  <a:cubicBezTo>
                    <a:pt x="12074" y="1796"/>
                    <a:pt x="10215" y="0"/>
                    <a:pt x="79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4" name="Google Shape;8184;p57"/>
          <p:cNvGrpSpPr/>
          <p:nvPr/>
        </p:nvGrpSpPr>
        <p:grpSpPr>
          <a:xfrm>
            <a:off x="5870146" y="4866232"/>
            <a:ext cx="409945" cy="380533"/>
            <a:chOff x="-3808700" y="3628950"/>
            <a:chExt cx="296175" cy="274925"/>
          </a:xfrm>
        </p:grpSpPr>
        <p:sp>
          <p:nvSpPr>
            <p:cNvPr id="8185" name="Google Shape;8185;p57"/>
            <p:cNvSpPr/>
            <p:nvPr/>
          </p:nvSpPr>
          <p:spPr>
            <a:xfrm>
              <a:off x="-3665972" y="3680950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07"/>
                    <a:pt x="441" y="2048"/>
                    <a:pt x="1008" y="2048"/>
                  </a:cubicBezTo>
                  <a:cubicBezTo>
                    <a:pt x="1575" y="2048"/>
                    <a:pt x="2048" y="1607"/>
                    <a:pt x="2048" y="1040"/>
                  </a:cubicBezTo>
                  <a:cubicBezTo>
                    <a:pt x="2048" y="473"/>
                    <a:pt x="1575" y="0"/>
                    <a:pt x="10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6" name="Google Shape;8186;p57"/>
            <p:cNvSpPr/>
            <p:nvPr/>
          </p:nvSpPr>
          <p:spPr>
            <a:xfrm>
              <a:off x="-3808700" y="3664400"/>
              <a:ext cx="296175" cy="239475"/>
            </a:xfrm>
            <a:custGeom>
              <a:avLst/>
              <a:gdLst/>
              <a:ahLst/>
              <a:cxnLst/>
              <a:rect l="l" t="t" r="r" b="b"/>
              <a:pathLst>
                <a:path w="11847" h="9579" extrusionOk="0">
                  <a:moveTo>
                    <a:pt x="3970" y="8223"/>
                  </a:moveTo>
                  <a:cubicBezTo>
                    <a:pt x="4159" y="8223"/>
                    <a:pt x="4316" y="8381"/>
                    <a:pt x="4316" y="8570"/>
                  </a:cubicBezTo>
                  <a:cubicBezTo>
                    <a:pt x="4316" y="8791"/>
                    <a:pt x="4159" y="8948"/>
                    <a:pt x="3970" y="8948"/>
                  </a:cubicBezTo>
                  <a:cubicBezTo>
                    <a:pt x="3781" y="8948"/>
                    <a:pt x="3623" y="8791"/>
                    <a:pt x="3623" y="8570"/>
                  </a:cubicBezTo>
                  <a:cubicBezTo>
                    <a:pt x="3623" y="8349"/>
                    <a:pt x="3781" y="8223"/>
                    <a:pt x="3970" y="8223"/>
                  </a:cubicBezTo>
                  <a:close/>
                  <a:moveTo>
                    <a:pt x="8727" y="8223"/>
                  </a:moveTo>
                  <a:cubicBezTo>
                    <a:pt x="8916" y="8223"/>
                    <a:pt x="9074" y="8381"/>
                    <a:pt x="9074" y="8570"/>
                  </a:cubicBezTo>
                  <a:cubicBezTo>
                    <a:pt x="9074" y="8791"/>
                    <a:pt x="8916" y="8948"/>
                    <a:pt x="8727" y="8948"/>
                  </a:cubicBezTo>
                  <a:cubicBezTo>
                    <a:pt x="8538" y="8948"/>
                    <a:pt x="8381" y="8791"/>
                    <a:pt x="8381" y="8570"/>
                  </a:cubicBezTo>
                  <a:cubicBezTo>
                    <a:pt x="8412" y="8349"/>
                    <a:pt x="8538" y="8223"/>
                    <a:pt x="8727" y="8223"/>
                  </a:cubicBezTo>
                  <a:close/>
                  <a:moveTo>
                    <a:pt x="473" y="1"/>
                  </a:moveTo>
                  <a:cubicBezTo>
                    <a:pt x="32" y="1"/>
                    <a:pt x="0" y="662"/>
                    <a:pt x="473" y="662"/>
                  </a:cubicBezTo>
                  <a:lnTo>
                    <a:pt x="819" y="662"/>
                  </a:lnTo>
                  <a:cubicBezTo>
                    <a:pt x="977" y="662"/>
                    <a:pt x="1134" y="788"/>
                    <a:pt x="1166" y="946"/>
                  </a:cubicBezTo>
                  <a:lnTo>
                    <a:pt x="2143" y="6428"/>
                  </a:lnTo>
                  <a:cubicBezTo>
                    <a:pt x="1481" y="7058"/>
                    <a:pt x="1922" y="8192"/>
                    <a:pt x="2867" y="8192"/>
                  </a:cubicBezTo>
                  <a:lnTo>
                    <a:pt x="2930" y="8192"/>
                  </a:lnTo>
                  <a:cubicBezTo>
                    <a:pt x="2899" y="8318"/>
                    <a:pt x="2867" y="8412"/>
                    <a:pt x="2867" y="8538"/>
                  </a:cubicBezTo>
                  <a:cubicBezTo>
                    <a:pt x="2867" y="9106"/>
                    <a:pt x="3340" y="9578"/>
                    <a:pt x="3875" y="9578"/>
                  </a:cubicBezTo>
                  <a:cubicBezTo>
                    <a:pt x="4442" y="9578"/>
                    <a:pt x="4915" y="9106"/>
                    <a:pt x="4915" y="8538"/>
                  </a:cubicBezTo>
                  <a:cubicBezTo>
                    <a:pt x="4915" y="8412"/>
                    <a:pt x="4884" y="8318"/>
                    <a:pt x="4821" y="8192"/>
                  </a:cubicBezTo>
                  <a:lnTo>
                    <a:pt x="7719" y="8192"/>
                  </a:lnTo>
                  <a:cubicBezTo>
                    <a:pt x="7656" y="8318"/>
                    <a:pt x="7624" y="8412"/>
                    <a:pt x="7624" y="8538"/>
                  </a:cubicBezTo>
                  <a:cubicBezTo>
                    <a:pt x="7624" y="9106"/>
                    <a:pt x="8097" y="9578"/>
                    <a:pt x="8664" y="9578"/>
                  </a:cubicBezTo>
                  <a:cubicBezTo>
                    <a:pt x="9200" y="9578"/>
                    <a:pt x="9672" y="9106"/>
                    <a:pt x="9672" y="8538"/>
                  </a:cubicBezTo>
                  <a:cubicBezTo>
                    <a:pt x="9672" y="8412"/>
                    <a:pt x="9641" y="8318"/>
                    <a:pt x="9609" y="8192"/>
                  </a:cubicBezTo>
                  <a:lnTo>
                    <a:pt x="9987" y="8192"/>
                  </a:lnTo>
                  <a:cubicBezTo>
                    <a:pt x="10176" y="8192"/>
                    <a:pt x="10334" y="8034"/>
                    <a:pt x="10334" y="7845"/>
                  </a:cubicBezTo>
                  <a:cubicBezTo>
                    <a:pt x="10334" y="7625"/>
                    <a:pt x="10176" y="7467"/>
                    <a:pt x="9987" y="7467"/>
                  </a:cubicBezTo>
                  <a:lnTo>
                    <a:pt x="2773" y="7467"/>
                  </a:lnTo>
                  <a:cubicBezTo>
                    <a:pt x="2759" y="7470"/>
                    <a:pt x="2746" y="7471"/>
                    <a:pt x="2733" y="7471"/>
                  </a:cubicBezTo>
                  <a:cubicBezTo>
                    <a:pt x="2459" y="7471"/>
                    <a:pt x="2477" y="6837"/>
                    <a:pt x="2899" y="6837"/>
                  </a:cubicBezTo>
                  <a:lnTo>
                    <a:pt x="10145" y="6837"/>
                  </a:lnTo>
                  <a:cubicBezTo>
                    <a:pt x="10302" y="6837"/>
                    <a:pt x="10428" y="6774"/>
                    <a:pt x="10460" y="6617"/>
                  </a:cubicBezTo>
                  <a:lnTo>
                    <a:pt x="11815" y="2553"/>
                  </a:lnTo>
                  <a:cubicBezTo>
                    <a:pt x="11846" y="2427"/>
                    <a:pt x="11815" y="2332"/>
                    <a:pt x="11752" y="2238"/>
                  </a:cubicBezTo>
                  <a:cubicBezTo>
                    <a:pt x="11657" y="2080"/>
                    <a:pt x="11500" y="2048"/>
                    <a:pt x="10775" y="2048"/>
                  </a:cubicBezTo>
                  <a:lnTo>
                    <a:pt x="10491" y="2048"/>
                  </a:lnTo>
                  <a:lnTo>
                    <a:pt x="10491" y="2395"/>
                  </a:lnTo>
                  <a:cubicBezTo>
                    <a:pt x="10491" y="2584"/>
                    <a:pt x="10334" y="2742"/>
                    <a:pt x="10145" y="2742"/>
                  </a:cubicBezTo>
                  <a:lnTo>
                    <a:pt x="9641" y="2742"/>
                  </a:lnTo>
                  <a:cubicBezTo>
                    <a:pt x="9609" y="2868"/>
                    <a:pt x="9546" y="2962"/>
                    <a:pt x="9515" y="3057"/>
                  </a:cubicBezTo>
                  <a:lnTo>
                    <a:pt x="9861" y="3435"/>
                  </a:lnTo>
                  <a:cubicBezTo>
                    <a:pt x="9987" y="3529"/>
                    <a:pt x="9987" y="3781"/>
                    <a:pt x="9861" y="3907"/>
                  </a:cubicBezTo>
                  <a:lnTo>
                    <a:pt x="8885" y="4884"/>
                  </a:lnTo>
                  <a:cubicBezTo>
                    <a:pt x="8822" y="4947"/>
                    <a:pt x="8735" y="4978"/>
                    <a:pt x="8648" y="4978"/>
                  </a:cubicBezTo>
                  <a:cubicBezTo>
                    <a:pt x="8562" y="4978"/>
                    <a:pt x="8475" y="4947"/>
                    <a:pt x="8412" y="4884"/>
                  </a:cubicBezTo>
                  <a:lnTo>
                    <a:pt x="8066" y="4537"/>
                  </a:lnTo>
                  <a:cubicBezTo>
                    <a:pt x="7971" y="4569"/>
                    <a:pt x="7877" y="4600"/>
                    <a:pt x="7751" y="4632"/>
                  </a:cubicBezTo>
                  <a:lnTo>
                    <a:pt x="7751" y="5167"/>
                  </a:lnTo>
                  <a:cubicBezTo>
                    <a:pt x="7751" y="5356"/>
                    <a:pt x="7593" y="5514"/>
                    <a:pt x="7404" y="5514"/>
                  </a:cubicBezTo>
                  <a:lnTo>
                    <a:pt x="5986" y="5514"/>
                  </a:lnTo>
                  <a:cubicBezTo>
                    <a:pt x="5766" y="5514"/>
                    <a:pt x="5608" y="5356"/>
                    <a:pt x="5608" y="5167"/>
                  </a:cubicBezTo>
                  <a:lnTo>
                    <a:pt x="5608" y="4632"/>
                  </a:lnTo>
                  <a:cubicBezTo>
                    <a:pt x="5514" y="4600"/>
                    <a:pt x="5419" y="4569"/>
                    <a:pt x="5293" y="4537"/>
                  </a:cubicBezTo>
                  <a:lnTo>
                    <a:pt x="4947" y="4884"/>
                  </a:lnTo>
                  <a:cubicBezTo>
                    <a:pt x="4884" y="4947"/>
                    <a:pt x="4797" y="4978"/>
                    <a:pt x="4710" y="4978"/>
                  </a:cubicBezTo>
                  <a:cubicBezTo>
                    <a:pt x="4624" y="4978"/>
                    <a:pt x="4537" y="4947"/>
                    <a:pt x="4474" y="4884"/>
                  </a:cubicBezTo>
                  <a:lnTo>
                    <a:pt x="3497" y="3907"/>
                  </a:lnTo>
                  <a:cubicBezTo>
                    <a:pt x="3371" y="3781"/>
                    <a:pt x="3371" y="3529"/>
                    <a:pt x="3497" y="3435"/>
                  </a:cubicBezTo>
                  <a:lnTo>
                    <a:pt x="3844" y="3057"/>
                  </a:lnTo>
                  <a:cubicBezTo>
                    <a:pt x="3812" y="2994"/>
                    <a:pt x="3781" y="2868"/>
                    <a:pt x="3718" y="2742"/>
                  </a:cubicBezTo>
                  <a:lnTo>
                    <a:pt x="3214" y="2742"/>
                  </a:lnTo>
                  <a:cubicBezTo>
                    <a:pt x="3025" y="2742"/>
                    <a:pt x="2867" y="2584"/>
                    <a:pt x="2867" y="2395"/>
                  </a:cubicBezTo>
                  <a:lnTo>
                    <a:pt x="2867" y="2048"/>
                  </a:lnTo>
                  <a:lnTo>
                    <a:pt x="2080" y="2048"/>
                  </a:lnTo>
                  <a:lnTo>
                    <a:pt x="1828" y="820"/>
                  </a:lnTo>
                  <a:cubicBezTo>
                    <a:pt x="1765" y="347"/>
                    <a:pt x="1324" y="1"/>
                    <a:pt x="8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87" name="Google Shape;8187;p57"/>
            <p:cNvSpPr/>
            <p:nvPr/>
          </p:nvSpPr>
          <p:spPr>
            <a:xfrm>
              <a:off x="-3718359" y="3628950"/>
              <a:ext cx="155975" cy="156775"/>
            </a:xfrm>
            <a:custGeom>
              <a:avLst/>
              <a:gdLst/>
              <a:ahLst/>
              <a:cxnLst/>
              <a:rect l="l" t="t" r="r" b="b"/>
              <a:pathLst>
                <a:path w="6239" h="6271" extrusionOk="0">
                  <a:moveTo>
                    <a:pt x="3056" y="1419"/>
                  </a:moveTo>
                  <a:cubicBezTo>
                    <a:pt x="4001" y="1419"/>
                    <a:pt x="4758" y="2175"/>
                    <a:pt x="4758" y="3120"/>
                  </a:cubicBezTo>
                  <a:cubicBezTo>
                    <a:pt x="4758" y="4065"/>
                    <a:pt x="4001" y="4821"/>
                    <a:pt x="3056" y="4821"/>
                  </a:cubicBezTo>
                  <a:cubicBezTo>
                    <a:pt x="2111" y="4821"/>
                    <a:pt x="1355" y="4065"/>
                    <a:pt x="1355" y="3120"/>
                  </a:cubicBezTo>
                  <a:cubicBezTo>
                    <a:pt x="1355" y="2175"/>
                    <a:pt x="2111" y="1419"/>
                    <a:pt x="3056" y="1419"/>
                  </a:cubicBezTo>
                  <a:close/>
                  <a:moveTo>
                    <a:pt x="2773" y="1"/>
                  </a:moveTo>
                  <a:lnTo>
                    <a:pt x="2773" y="442"/>
                  </a:lnTo>
                  <a:cubicBezTo>
                    <a:pt x="2773" y="600"/>
                    <a:pt x="2678" y="726"/>
                    <a:pt x="2521" y="757"/>
                  </a:cubicBezTo>
                  <a:cubicBezTo>
                    <a:pt x="2300" y="789"/>
                    <a:pt x="2080" y="915"/>
                    <a:pt x="1891" y="1041"/>
                  </a:cubicBezTo>
                  <a:cubicBezTo>
                    <a:pt x="1846" y="1063"/>
                    <a:pt x="1793" y="1073"/>
                    <a:pt x="1739" y="1073"/>
                  </a:cubicBezTo>
                  <a:cubicBezTo>
                    <a:pt x="1639" y="1073"/>
                    <a:pt x="1531" y="1039"/>
                    <a:pt x="1450" y="978"/>
                  </a:cubicBezTo>
                  <a:lnTo>
                    <a:pt x="1135" y="663"/>
                  </a:lnTo>
                  <a:lnTo>
                    <a:pt x="662" y="1135"/>
                  </a:lnTo>
                  <a:lnTo>
                    <a:pt x="977" y="1450"/>
                  </a:lnTo>
                  <a:cubicBezTo>
                    <a:pt x="1103" y="1576"/>
                    <a:pt x="1103" y="1734"/>
                    <a:pt x="1009" y="1891"/>
                  </a:cubicBezTo>
                  <a:cubicBezTo>
                    <a:pt x="883" y="2080"/>
                    <a:pt x="819" y="2301"/>
                    <a:pt x="725" y="2521"/>
                  </a:cubicBezTo>
                  <a:cubicBezTo>
                    <a:pt x="693" y="2679"/>
                    <a:pt x="599" y="2805"/>
                    <a:pt x="410" y="2805"/>
                  </a:cubicBezTo>
                  <a:lnTo>
                    <a:pt x="0" y="2805"/>
                  </a:lnTo>
                  <a:lnTo>
                    <a:pt x="0" y="3466"/>
                  </a:lnTo>
                  <a:lnTo>
                    <a:pt x="410" y="3466"/>
                  </a:lnTo>
                  <a:cubicBezTo>
                    <a:pt x="567" y="3466"/>
                    <a:pt x="693" y="3593"/>
                    <a:pt x="725" y="3750"/>
                  </a:cubicBezTo>
                  <a:cubicBezTo>
                    <a:pt x="788" y="3939"/>
                    <a:pt x="883" y="4191"/>
                    <a:pt x="1009" y="4380"/>
                  </a:cubicBezTo>
                  <a:cubicBezTo>
                    <a:pt x="1103" y="4506"/>
                    <a:pt x="1040" y="4695"/>
                    <a:pt x="977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3" y="5220"/>
                    <a:pt x="1608" y="5189"/>
                    <a:pt x="1697" y="5189"/>
                  </a:cubicBezTo>
                  <a:cubicBezTo>
                    <a:pt x="1760" y="5189"/>
                    <a:pt x="1825" y="5205"/>
                    <a:pt x="1891" y="5231"/>
                  </a:cubicBezTo>
                  <a:cubicBezTo>
                    <a:pt x="2080" y="5357"/>
                    <a:pt x="2269" y="5451"/>
                    <a:pt x="2521" y="5514"/>
                  </a:cubicBezTo>
                  <a:cubicBezTo>
                    <a:pt x="2678" y="5546"/>
                    <a:pt x="2773" y="5672"/>
                    <a:pt x="2773" y="5829"/>
                  </a:cubicBezTo>
                  <a:lnTo>
                    <a:pt x="2773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60" y="5546"/>
                    <a:pt x="3718" y="5514"/>
                  </a:cubicBezTo>
                  <a:cubicBezTo>
                    <a:pt x="3938" y="5483"/>
                    <a:pt x="4159" y="5357"/>
                    <a:pt x="4348" y="5231"/>
                  </a:cubicBezTo>
                  <a:cubicBezTo>
                    <a:pt x="4393" y="5208"/>
                    <a:pt x="4445" y="5198"/>
                    <a:pt x="4500" y="5198"/>
                  </a:cubicBezTo>
                  <a:cubicBezTo>
                    <a:pt x="4600" y="5198"/>
                    <a:pt x="4708" y="5233"/>
                    <a:pt x="4789" y="5294"/>
                  </a:cubicBezTo>
                  <a:lnTo>
                    <a:pt x="5104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36" y="4695"/>
                    <a:pt x="5136" y="4538"/>
                    <a:pt x="5230" y="4380"/>
                  </a:cubicBezTo>
                  <a:cubicBezTo>
                    <a:pt x="5356" y="4191"/>
                    <a:pt x="5419" y="3971"/>
                    <a:pt x="5514" y="3750"/>
                  </a:cubicBezTo>
                  <a:cubicBezTo>
                    <a:pt x="5545" y="3593"/>
                    <a:pt x="5671" y="3466"/>
                    <a:pt x="5829" y="3466"/>
                  </a:cubicBezTo>
                  <a:lnTo>
                    <a:pt x="6238" y="3466"/>
                  </a:lnTo>
                  <a:lnTo>
                    <a:pt x="6238" y="2805"/>
                  </a:lnTo>
                  <a:lnTo>
                    <a:pt x="5829" y="2805"/>
                  </a:lnTo>
                  <a:cubicBezTo>
                    <a:pt x="5671" y="2805"/>
                    <a:pt x="5545" y="2679"/>
                    <a:pt x="5514" y="2521"/>
                  </a:cubicBezTo>
                  <a:cubicBezTo>
                    <a:pt x="5451" y="2332"/>
                    <a:pt x="5356" y="2080"/>
                    <a:pt x="5230" y="1891"/>
                  </a:cubicBezTo>
                  <a:cubicBezTo>
                    <a:pt x="5136" y="1765"/>
                    <a:pt x="5199" y="1576"/>
                    <a:pt x="5262" y="1450"/>
                  </a:cubicBezTo>
                  <a:lnTo>
                    <a:pt x="5577" y="1135"/>
                  </a:lnTo>
                  <a:lnTo>
                    <a:pt x="5104" y="663"/>
                  </a:lnTo>
                  <a:lnTo>
                    <a:pt x="4789" y="978"/>
                  </a:lnTo>
                  <a:cubicBezTo>
                    <a:pt x="4715" y="1051"/>
                    <a:pt x="4641" y="1082"/>
                    <a:pt x="4555" y="1082"/>
                  </a:cubicBezTo>
                  <a:cubicBezTo>
                    <a:pt x="4494" y="1082"/>
                    <a:pt x="4426" y="1067"/>
                    <a:pt x="4348" y="1041"/>
                  </a:cubicBezTo>
                  <a:cubicBezTo>
                    <a:pt x="4159" y="915"/>
                    <a:pt x="3970" y="820"/>
                    <a:pt x="3718" y="757"/>
                  </a:cubicBezTo>
                  <a:cubicBezTo>
                    <a:pt x="3560" y="726"/>
                    <a:pt x="3466" y="600"/>
                    <a:pt x="3466" y="442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88" name="Google Shape;8188;p57"/>
          <p:cNvGrpSpPr/>
          <p:nvPr/>
        </p:nvGrpSpPr>
        <p:grpSpPr>
          <a:xfrm>
            <a:off x="5932831" y="5384668"/>
            <a:ext cx="403199" cy="404201"/>
            <a:chOff x="-3771675" y="3971775"/>
            <a:chExt cx="291300" cy="292025"/>
          </a:xfrm>
        </p:grpSpPr>
        <p:sp>
          <p:nvSpPr>
            <p:cNvPr id="8189" name="Google Shape;8189;p57"/>
            <p:cNvSpPr/>
            <p:nvPr/>
          </p:nvSpPr>
          <p:spPr>
            <a:xfrm>
              <a:off x="-3770100" y="3971775"/>
              <a:ext cx="218975" cy="66775"/>
            </a:xfrm>
            <a:custGeom>
              <a:avLst/>
              <a:gdLst/>
              <a:ahLst/>
              <a:cxnLst/>
              <a:rect l="l" t="t" r="r" b="b"/>
              <a:pathLst>
                <a:path w="8759" h="2671" extrusionOk="0">
                  <a:moveTo>
                    <a:pt x="4391" y="0"/>
                  </a:moveTo>
                  <a:cubicBezTo>
                    <a:pt x="2410" y="0"/>
                    <a:pt x="426" y="449"/>
                    <a:pt x="0" y="1347"/>
                  </a:cubicBezTo>
                  <a:cubicBezTo>
                    <a:pt x="426" y="2229"/>
                    <a:pt x="2410" y="2670"/>
                    <a:pt x="4391" y="2670"/>
                  </a:cubicBezTo>
                  <a:cubicBezTo>
                    <a:pt x="6372" y="2670"/>
                    <a:pt x="8349" y="2229"/>
                    <a:pt x="8759" y="1347"/>
                  </a:cubicBezTo>
                  <a:cubicBezTo>
                    <a:pt x="8349" y="449"/>
                    <a:pt x="6372" y="0"/>
                    <a:pt x="43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0" name="Google Shape;8190;p57"/>
            <p:cNvSpPr/>
            <p:nvPr/>
          </p:nvSpPr>
          <p:spPr>
            <a:xfrm>
              <a:off x="-3771675" y="4030650"/>
              <a:ext cx="222125" cy="78000"/>
            </a:xfrm>
            <a:custGeom>
              <a:avLst/>
              <a:gdLst/>
              <a:ahLst/>
              <a:cxnLst/>
              <a:rect l="l" t="t" r="r" b="b"/>
              <a:pathLst>
                <a:path w="8885" h="3120" extrusionOk="0">
                  <a:moveTo>
                    <a:pt x="0" y="0"/>
                  </a:moveTo>
                  <a:lnTo>
                    <a:pt x="0" y="1418"/>
                  </a:lnTo>
                  <a:cubicBezTo>
                    <a:pt x="0" y="2521"/>
                    <a:pt x="2048" y="3088"/>
                    <a:pt x="4127" y="3119"/>
                  </a:cubicBezTo>
                  <a:cubicBezTo>
                    <a:pt x="4915" y="1891"/>
                    <a:pt x="6301" y="1103"/>
                    <a:pt x="7877" y="1103"/>
                  </a:cubicBezTo>
                  <a:cubicBezTo>
                    <a:pt x="8223" y="1103"/>
                    <a:pt x="8570" y="1135"/>
                    <a:pt x="8885" y="1229"/>
                  </a:cubicBezTo>
                  <a:lnTo>
                    <a:pt x="8885" y="0"/>
                  </a:lnTo>
                  <a:cubicBezTo>
                    <a:pt x="7908" y="788"/>
                    <a:pt x="6112" y="1072"/>
                    <a:pt x="4443" y="1072"/>
                  </a:cubicBezTo>
                  <a:cubicBezTo>
                    <a:pt x="2804" y="1072"/>
                    <a:pt x="977" y="757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1" name="Google Shape;8191;p57"/>
            <p:cNvSpPr/>
            <p:nvPr/>
          </p:nvSpPr>
          <p:spPr>
            <a:xfrm>
              <a:off x="-3669425" y="4074750"/>
              <a:ext cx="189050" cy="189050"/>
            </a:xfrm>
            <a:custGeom>
              <a:avLst/>
              <a:gdLst/>
              <a:ahLst/>
              <a:cxnLst/>
              <a:rect l="l" t="t" r="r" b="b"/>
              <a:pathLst>
                <a:path w="7562" h="7562" extrusionOk="0">
                  <a:moveTo>
                    <a:pt x="5501" y="2732"/>
                  </a:moveTo>
                  <a:cubicBezTo>
                    <a:pt x="5748" y="2732"/>
                    <a:pt x="6008" y="3067"/>
                    <a:pt x="5766" y="3309"/>
                  </a:cubicBezTo>
                  <a:lnTo>
                    <a:pt x="3718" y="5356"/>
                  </a:lnTo>
                  <a:cubicBezTo>
                    <a:pt x="3655" y="5420"/>
                    <a:pt x="3568" y="5451"/>
                    <a:pt x="3482" y="5451"/>
                  </a:cubicBezTo>
                  <a:cubicBezTo>
                    <a:pt x="3395" y="5451"/>
                    <a:pt x="3308" y="5420"/>
                    <a:pt x="3245" y="5356"/>
                  </a:cubicBezTo>
                  <a:lnTo>
                    <a:pt x="1859" y="4002"/>
                  </a:lnTo>
                  <a:cubicBezTo>
                    <a:pt x="1617" y="3760"/>
                    <a:pt x="1840" y="3425"/>
                    <a:pt x="2099" y="3425"/>
                  </a:cubicBezTo>
                  <a:cubicBezTo>
                    <a:pt x="2177" y="3425"/>
                    <a:pt x="2259" y="3456"/>
                    <a:pt x="2332" y="3529"/>
                  </a:cubicBezTo>
                  <a:lnTo>
                    <a:pt x="3466" y="4663"/>
                  </a:lnTo>
                  <a:lnTo>
                    <a:pt x="5293" y="2836"/>
                  </a:lnTo>
                  <a:cubicBezTo>
                    <a:pt x="5352" y="2763"/>
                    <a:pt x="5426" y="2732"/>
                    <a:pt x="5501" y="2732"/>
                  </a:cubicBezTo>
                  <a:close/>
                  <a:moveTo>
                    <a:pt x="3781" y="1"/>
                  </a:moveTo>
                  <a:cubicBezTo>
                    <a:pt x="1702" y="1"/>
                    <a:pt x="0" y="1702"/>
                    <a:pt x="0" y="3781"/>
                  </a:cubicBezTo>
                  <a:cubicBezTo>
                    <a:pt x="0" y="5892"/>
                    <a:pt x="1702" y="7562"/>
                    <a:pt x="3781" y="7562"/>
                  </a:cubicBezTo>
                  <a:cubicBezTo>
                    <a:pt x="5860" y="7562"/>
                    <a:pt x="7562" y="5892"/>
                    <a:pt x="7562" y="3781"/>
                  </a:cubicBezTo>
                  <a:cubicBezTo>
                    <a:pt x="7562" y="1702"/>
                    <a:pt x="5860" y="1"/>
                    <a:pt x="3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2" name="Google Shape;8192;p57"/>
            <p:cNvSpPr/>
            <p:nvPr/>
          </p:nvSpPr>
          <p:spPr>
            <a:xfrm>
              <a:off x="-3771675" y="4099950"/>
              <a:ext cx="94525" cy="76425"/>
            </a:xfrm>
            <a:custGeom>
              <a:avLst/>
              <a:gdLst/>
              <a:ahLst/>
              <a:cxnLst/>
              <a:rect l="l" t="t" r="r" b="b"/>
              <a:pathLst>
                <a:path w="3781" h="3057" extrusionOk="0">
                  <a:moveTo>
                    <a:pt x="0" y="1"/>
                  </a:moveTo>
                  <a:lnTo>
                    <a:pt x="0" y="1419"/>
                  </a:lnTo>
                  <a:cubicBezTo>
                    <a:pt x="0" y="2364"/>
                    <a:pt x="1607" y="2899"/>
                    <a:pt x="3434" y="3057"/>
                  </a:cubicBezTo>
                  <a:cubicBezTo>
                    <a:pt x="3371" y="2364"/>
                    <a:pt x="3497" y="1671"/>
                    <a:pt x="3781" y="1040"/>
                  </a:cubicBezTo>
                  <a:cubicBezTo>
                    <a:pt x="2332" y="977"/>
                    <a:pt x="819" y="662"/>
                    <a:pt x="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3" name="Google Shape;8193;p57"/>
            <p:cNvSpPr/>
            <p:nvPr/>
          </p:nvSpPr>
          <p:spPr>
            <a:xfrm>
              <a:off x="-3771675" y="4167700"/>
              <a:ext cx="135500" cy="95325"/>
            </a:xfrm>
            <a:custGeom>
              <a:avLst/>
              <a:gdLst/>
              <a:ahLst/>
              <a:cxnLst/>
              <a:rect l="l" t="t" r="r" b="b"/>
              <a:pathLst>
                <a:path w="5420" h="3813" extrusionOk="0">
                  <a:moveTo>
                    <a:pt x="0" y="0"/>
                  </a:moveTo>
                  <a:lnTo>
                    <a:pt x="0" y="2111"/>
                  </a:lnTo>
                  <a:cubicBezTo>
                    <a:pt x="0" y="3277"/>
                    <a:pt x="2237" y="3812"/>
                    <a:pt x="4443" y="3812"/>
                  </a:cubicBezTo>
                  <a:cubicBezTo>
                    <a:pt x="4789" y="3812"/>
                    <a:pt x="5104" y="3812"/>
                    <a:pt x="5419" y="3781"/>
                  </a:cubicBezTo>
                  <a:cubicBezTo>
                    <a:pt x="4474" y="3151"/>
                    <a:pt x="3781" y="2206"/>
                    <a:pt x="3529" y="1071"/>
                  </a:cubicBezTo>
                  <a:cubicBezTo>
                    <a:pt x="2174" y="977"/>
                    <a:pt x="788" y="662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4" name="Google Shape;8194;p57"/>
          <p:cNvGrpSpPr/>
          <p:nvPr/>
        </p:nvGrpSpPr>
        <p:grpSpPr>
          <a:xfrm>
            <a:off x="8491198" y="4406335"/>
            <a:ext cx="403993" cy="308351"/>
            <a:chOff x="-1951475" y="3273100"/>
            <a:chExt cx="291875" cy="222775"/>
          </a:xfrm>
        </p:grpSpPr>
        <p:sp>
          <p:nvSpPr>
            <p:cNvPr id="8195" name="Google Shape;8195;p57"/>
            <p:cNvSpPr/>
            <p:nvPr/>
          </p:nvSpPr>
          <p:spPr>
            <a:xfrm>
              <a:off x="-1951475" y="3325050"/>
              <a:ext cx="51225" cy="119250"/>
            </a:xfrm>
            <a:custGeom>
              <a:avLst/>
              <a:gdLst/>
              <a:ahLst/>
              <a:cxnLst/>
              <a:rect l="l" t="t" r="r" b="b"/>
              <a:pathLst>
                <a:path w="2049" h="4770" extrusionOk="0">
                  <a:moveTo>
                    <a:pt x="1033" y="0"/>
                  </a:moveTo>
                  <a:cubicBezTo>
                    <a:pt x="518" y="0"/>
                    <a:pt x="0" y="339"/>
                    <a:pt x="0" y="1004"/>
                  </a:cubicBezTo>
                  <a:lnTo>
                    <a:pt x="0" y="3777"/>
                  </a:lnTo>
                  <a:cubicBezTo>
                    <a:pt x="0" y="4438"/>
                    <a:pt x="512" y="4769"/>
                    <a:pt x="1024" y="4769"/>
                  </a:cubicBezTo>
                  <a:cubicBezTo>
                    <a:pt x="1536" y="4769"/>
                    <a:pt x="2048" y="4438"/>
                    <a:pt x="2048" y="3777"/>
                  </a:cubicBezTo>
                  <a:lnTo>
                    <a:pt x="2048" y="1004"/>
                  </a:lnTo>
                  <a:cubicBezTo>
                    <a:pt x="2048" y="331"/>
                    <a:pt x="1542" y="0"/>
                    <a:pt x="1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6" name="Google Shape;8196;p57"/>
            <p:cNvSpPr/>
            <p:nvPr/>
          </p:nvSpPr>
          <p:spPr>
            <a:xfrm>
              <a:off x="-1711250" y="3273100"/>
              <a:ext cx="51650" cy="221725"/>
            </a:xfrm>
            <a:custGeom>
              <a:avLst/>
              <a:gdLst/>
              <a:ahLst/>
              <a:cxnLst/>
              <a:rect l="l" t="t" r="r" b="b"/>
              <a:pathLst>
                <a:path w="2066" h="8869" extrusionOk="0">
                  <a:moveTo>
                    <a:pt x="1027" y="0"/>
                  </a:moveTo>
                  <a:cubicBezTo>
                    <a:pt x="608" y="0"/>
                    <a:pt x="186" y="229"/>
                    <a:pt x="32" y="719"/>
                  </a:cubicBezTo>
                  <a:cubicBezTo>
                    <a:pt x="0" y="814"/>
                    <a:pt x="0" y="940"/>
                    <a:pt x="0" y="1003"/>
                  </a:cubicBezTo>
                  <a:lnTo>
                    <a:pt x="0" y="7871"/>
                  </a:lnTo>
                  <a:cubicBezTo>
                    <a:pt x="0" y="7934"/>
                    <a:pt x="0" y="8060"/>
                    <a:pt x="32" y="8123"/>
                  </a:cubicBezTo>
                  <a:cubicBezTo>
                    <a:pt x="173" y="8632"/>
                    <a:pt x="594" y="8869"/>
                    <a:pt x="1015" y="8869"/>
                  </a:cubicBezTo>
                  <a:cubicBezTo>
                    <a:pt x="1532" y="8869"/>
                    <a:pt x="2048" y="8513"/>
                    <a:pt x="2048" y="7871"/>
                  </a:cubicBezTo>
                  <a:lnTo>
                    <a:pt x="2048" y="1003"/>
                  </a:lnTo>
                  <a:cubicBezTo>
                    <a:pt x="2066" y="356"/>
                    <a:pt x="1549" y="0"/>
                    <a:pt x="10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197" name="Google Shape;8197;p57"/>
            <p:cNvSpPr/>
            <p:nvPr/>
          </p:nvSpPr>
          <p:spPr>
            <a:xfrm>
              <a:off x="-1886900" y="3296575"/>
              <a:ext cx="156775" cy="199300"/>
            </a:xfrm>
            <a:custGeom>
              <a:avLst/>
              <a:gdLst/>
              <a:ahLst/>
              <a:cxnLst/>
              <a:rect l="l" t="t" r="r" b="b"/>
              <a:pathLst>
                <a:path w="6271" h="7972" extrusionOk="0">
                  <a:moveTo>
                    <a:pt x="851" y="5672"/>
                  </a:moveTo>
                  <a:lnTo>
                    <a:pt x="3466" y="6333"/>
                  </a:lnTo>
                  <a:cubicBezTo>
                    <a:pt x="3277" y="6869"/>
                    <a:pt x="2773" y="7279"/>
                    <a:pt x="2174" y="7279"/>
                  </a:cubicBezTo>
                  <a:cubicBezTo>
                    <a:pt x="1418" y="7279"/>
                    <a:pt x="788" y="6648"/>
                    <a:pt x="788" y="5892"/>
                  </a:cubicBezTo>
                  <a:cubicBezTo>
                    <a:pt x="851" y="5798"/>
                    <a:pt x="851" y="5735"/>
                    <a:pt x="851" y="5672"/>
                  </a:cubicBezTo>
                  <a:close/>
                  <a:moveTo>
                    <a:pt x="6270" y="1"/>
                  </a:moveTo>
                  <a:lnTo>
                    <a:pt x="1" y="1576"/>
                  </a:lnTo>
                  <a:cubicBezTo>
                    <a:pt x="95" y="1734"/>
                    <a:pt x="127" y="1923"/>
                    <a:pt x="127" y="2143"/>
                  </a:cubicBezTo>
                  <a:lnTo>
                    <a:pt x="127" y="4916"/>
                  </a:lnTo>
                  <a:cubicBezTo>
                    <a:pt x="127" y="5105"/>
                    <a:pt x="95" y="5294"/>
                    <a:pt x="1" y="5514"/>
                  </a:cubicBezTo>
                  <a:lnTo>
                    <a:pt x="158" y="5546"/>
                  </a:lnTo>
                  <a:cubicBezTo>
                    <a:pt x="127" y="5672"/>
                    <a:pt x="127" y="5829"/>
                    <a:pt x="127" y="5924"/>
                  </a:cubicBezTo>
                  <a:cubicBezTo>
                    <a:pt x="127" y="7090"/>
                    <a:pt x="1040" y="7972"/>
                    <a:pt x="2174" y="7972"/>
                  </a:cubicBezTo>
                  <a:cubicBezTo>
                    <a:pt x="3120" y="7972"/>
                    <a:pt x="3907" y="7405"/>
                    <a:pt x="4159" y="6522"/>
                  </a:cubicBezTo>
                  <a:lnTo>
                    <a:pt x="6270" y="7090"/>
                  </a:lnTo>
                  <a:lnTo>
                    <a:pt x="6270" y="5672"/>
                  </a:lnTo>
                  <a:lnTo>
                    <a:pt x="6270" y="2238"/>
                  </a:ln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198" name="Google Shape;8198;p57"/>
          <p:cNvGrpSpPr/>
          <p:nvPr/>
        </p:nvGrpSpPr>
        <p:grpSpPr>
          <a:xfrm>
            <a:off x="8488777" y="4854794"/>
            <a:ext cx="408839" cy="403405"/>
            <a:chOff x="-1951475" y="3597450"/>
            <a:chExt cx="295375" cy="291450"/>
          </a:xfrm>
        </p:grpSpPr>
        <p:sp>
          <p:nvSpPr>
            <p:cNvPr id="8199" name="Google Shape;8199;p57"/>
            <p:cNvSpPr/>
            <p:nvPr/>
          </p:nvSpPr>
          <p:spPr>
            <a:xfrm>
              <a:off x="-1951475" y="3597450"/>
              <a:ext cx="170925" cy="34675"/>
            </a:xfrm>
            <a:custGeom>
              <a:avLst/>
              <a:gdLst/>
              <a:ahLst/>
              <a:cxnLst/>
              <a:rect l="l" t="t" r="r" b="b"/>
              <a:pathLst>
                <a:path w="6837" h="1387" extrusionOk="0">
                  <a:moveTo>
                    <a:pt x="1008" y="1"/>
                  </a:moveTo>
                  <a:cubicBezTo>
                    <a:pt x="473" y="1"/>
                    <a:pt x="0" y="473"/>
                    <a:pt x="0" y="1040"/>
                  </a:cubicBezTo>
                  <a:lnTo>
                    <a:pt x="0" y="1387"/>
                  </a:lnTo>
                  <a:lnTo>
                    <a:pt x="6837" y="1387"/>
                  </a:lnTo>
                  <a:lnTo>
                    <a:pt x="6837" y="1040"/>
                  </a:lnTo>
                  <a:cubicBezTo>
                    <a:pt x="6837" y="473"/>
                    <a:pt x="6364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0" name="Google Shape;8200;p57"/>
            <p:cNvSpPr/>
            <p:nvPr/>
          </p:nvSpPr>
          <p:spPr>
            <a:xfrm>
              <a:off x="-1949900" y="3648650"/>
              <a:ext cx="171725" cy="173300"/>
            </a:xfrm>
            <a:custGeom>
              <a:avLst/>
              <a:gdLst/>
              <a:ahLst/>
              <a:cxnLst/>
              <a:rect l="l" t="t" r="r" b="b"/>
              <a:pathLst>
                <a:path w="6869" h="6932" extrusionOk="0">
                  <a:moveTo>
                    <a:pt x="0" y="1"/>
                  </a:moveTo>
                  <a:lnTo>
                    <a:pt x="0" y="6932"/>
                  </a:lnTo>
                  <a:lnTo>
                    <a:pt x="2426" y="6932"/>
                  </a:lnTo>
                  <a:cubicBezTo>
                    <a:pt x="2521" y="6585"/>
                    <a:pt x="2836" y="6333"/>
                    <a:pt x="3245" y="6270"/>
                  </a:cubicBezTo>
                  <a:lnTo>
                    <a:pt x="1166" y="4191"/>
                  </a:lnTo>
                  <a:cubicBezTo>
                    <a:pt x="693" y="3718"/>
                    <a:pt x="693" y="2962"/>
                    <a:pt x="1166" y="2489"/>
                  </a:cubicBezTo>
                  <a:cubicBezTo>
                    <a:pt x="1386" y="2237"/>
                    <a:pt x="1670" y="2143"/>
                    <a:pt x="2017" y="2143"/>
                  </a:cubicBezTo>
                  <a:cubicBezTo>
                    <a:pt x="2363" y="2143"/>
                    <a:pt x="2647" y="2237"/>
                    <a:pt x="2899" y="2489"/>
                  </a:cubicBezTo>
                  <a:lnTo>
                    <a:pt x="3560" y="3151"/>
                  </a:lnTo>
                  <a:cubicBezTo>
                    <a:pt x="3592" y="2994"/>
                    <a:pt x="3718" y="2836"/>
                    <a:pt x="3844" y="2710"/>
                  </a:cubicBezTo>
                  <a:cubicBezTo>
                    <a:pt x="4064" y="2489"/>
                    <a:pt x="4348" y="2363"/>
                    <a:pt x="4694" y="2363"/>
                  </a:cubicBezTo>
                  <a:cubicBezTo>
                    <a:pt x="4694" y="2048"/>
                    <a:pt x="4820" y="1733"/>
                    <a:pt x="5041" y="1513"/>
                  </a:cubicBezTo>
                  <a:cubicBezTo>
                    <a:pt x="5293" y="1261"/>
                    <a:pt x="5577" y="1135"/>
                    <a:pt x="5923" y="1135"/>
                  </a:cubicBezTo>
                  <a:cubicBezTo>
                    <a:pt x="6112" y="1135"/>
                    <a:pt x="6301" y="1198"/>
                    <a:pt x="6459" y="1261"/>
                  </a:cubicBezTo>
                  <a:cubicBezTo>
                    <a:pt x="6522" y="1072"/>
                    <a:pt x="6616" y="914"/>
                    <a:pt x="6774" y="757"/>
                  </a:cubicBezTo>
                  <a:lnTo>
                    <a:pt x="6868" y="662"/>
                  </a:lnTo>
                  <a:lnTo>
                    <a:pt x="686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1" name="Google Shape;8201;p57"/>
            <p:cNvSpPr/>
            <p:nvPr/>
          </p:nvSpPr>
          <p:spPr>
            <a:xfrm>
              <a:off x="-1951475" y="3838475"/>
              <a:ext cx="170925" cy="50425"/>
            </a:xfrm>
            <a:custGeom>
              <a:avLst/>
              <a:gdLst/>
              <a:ahLst/>
              <a:cxnLst/>
              <a:rect l="l" t="t" r="r" b="b"/>
              <a:pathLst>
                <a:path w="6837" h="2017" extrusionOk="0">
                  <a:moveTo>
                    <a:pt x="0" y="0"/>
                  </a:moveTo>
                  <a:lnTo>
                    <a:pt x="0" y="1008"/>
                  </a:lnTo>
                  <a:cubicBezTo>
                    <a:pt x="0" y="1544"/>
                    <a:pt x="473" y="2017"/>
                    <a:pt x="1008" y="2017"/>
                  </a:cubicBezTo>
                  <a:lnTo>
                    <a:pt x="5829" y="2017"/>
                  </a:lnTo>
                  <a:cubicBezTo>
                    <a:pt x="6333" y="2017"/>
                    <a:pt x="6774" y="1670"/>
                    <a:pt x="6837" y="1166"/>
                  </a:cubicBezTo>
                  <a:lnTo>
                    <a:pt x="6679" y="1071"/>
                  </a:lnTo>
                  <a:lnTo>
                    <a:pt x="3466" y="1071"/>
                  </a:lnTo>
                  <a:cubicBezTo>
                    <a:pt x="2867" y="1071"/>
                    <a:pt x="2363" y="599"/>
                    <a:pt x="2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2" name="Google Shape;8202;p57"/>
            <p:cNvSpPr/>
            <p:nvPr/>
          </p:nvSpPr>
          <p:spPr>
            <a:xfrm>
              <a:off x="-1912900" y="3675825"/>
              <a:ext cx="256800" cy="202825"/>
            </a:xfrm>
            <a:custGeom>
              <a:avLst/>
              <a:gdLst/>
              <a:ahLst/>
              <a:cxnLst/>
              <a:rect l="l" t="t" r="r" b="b"/>
              <a:pathLst>
                <a:path w="10272" h="8113" extrusionOk="0">
                  <a:moveTo>
                    <a:pt x="6085" y="0"/>
                  </a:moveTo>
                  <a:cubicBezTo>
                    <a:pt x="5955" y="0"/>
                    <a:pt x="5829" y="48"/>
                    <a:pt x="5735" y="142"/>
                  </a:cubicBezTo>
                  <a:cubicBezTo>
                    <a:pt x="5546" y="331"/>
                    <a:pt x="5546" y="646"/>
                    <a:pt x="5735" y="835"/>
                  </a:cubicBezTo>
                  <a:lnTo>
                    <a:pt x="6081" y="1213"/>
                  </a:lnTo>
                  <a:cubicBezTo>
                    <a:pt x="6207" y="1308"/>
                    <a:pt x="6207" y="1560"/>
                    <a:pt x="6081" y="1655"/>
                  </a:cubicBezTo>
                  <a:cubicBezTo>
                    <a:pt x="6034" y="1718"/>
                    <a:pt x="5948" y="1749"/>
                    <a:pt x="5857" y="1749"/>
                  </a:cubicBezTo>
                  <a:cubicBezTo>
                    <a:pt x="5766" y="1749"/>
                    <a:pt x="5672" y="1718"/>
                    <a:pt x="5609" y="1655"/>
                  </a:cubicBezTo>
                  <a:lnTo>
                    <a:pt x="4758" y="804"/>
                  </a:lnTo>
                  <a:cubicBezTo>
                    <a:pt x="4664" y="709"/>
                    <a:pt x="4538" y="662"/>
                    <a:pt x="4408" y="662"/>
                  </a:cubicBezTo>
                  <a:cubicBezTo>
                    <a:pt x="4278" y="662"/>
                    <a:pt x="4144" y="709"/>
                    <a:pt x="4034" y="804"/>
                  </a:cubicBezTo>
                  <a:cubicBezTo>
                    <a:pt x="3845" y="993"/>
                    <a:pt x="3845" y="1308"/>
                    <a:pt x="4034" y="1528"/>
                  </a:cubicBezTo>
                  <a:cubicBezTo>
                    <a:pt x="4034" y="1655"/>
                    <a:pt x="4884" y="2505"/>
                    <a:pt x="4821" y="2505"/>
                  </a:cubicBezTo>
                  <a:cubicBezTo>
                    <a:pt x="4947" y="2631"/>
                    <a:pt x="4947" y="2852"/>
                    <a:pt x="4821" y="2978"/>
                  </a:cubicBezTo>
                  <a:cubicBezTo>
                    <a:pt x="4774" y="3041"/>
                    <a:pt x="4687" y="3072"/>
                    <a:pt x="4601" y="3072"/>
                  </a:cubicBezTo>
                  <a:cubicBezTo>
                    <a:pt x="4514" y="3072"/>
                    <a:pt x="4427" y="3041"/>
                    <a:pt x="4380" y="2978"/>
                  </a:cubicBezTo>
                  <a:lnTo>
                    <a:pt x="3498" y="2096"/>
                  </a:lnTo>
                  <a:cubicBezTo>
                    <a:pt x="3403" y="2001"/>
                    <a:pt x="3277" y="1954"/>
                    <a:pt x="3151" y="1954"/>
                  </a:cubicBezTo>
                  <a:cubicBezTo>
                    <a:pt x="3025" y="1954"/>
                    <a:pt x="2899" y="2001"/>
                    <a:pt x="2805" y="2096"/>
                  </a:cubicBezTo>
                  <a:cubicBezTo>
                    <a:pt x="2584" y="2316"/>
                    <a:pt x="2584" y="2631"/>
                    <a:pt x="2805" y="2820"/>
                  </a:cubicBezTo>
                  <a:lnTo>
                    <a:pt x="3656" y="3671"/>
                  </a:lnTo>
                  <a:cubicBezTo>
                    <a:pt x="3782" y="3797"/>
                    <a:pt x="3782" y="4017"/>
                    <a:pt x="3656" y="4143"/>
                  </a:cubicBezTo>
                  <a:cubicBezTo>
                    <a:pt x="3593" y="4206"/>
                    <a:pt x="3506" y="4238"/>
                    <a:pt x="3419" y="4238"/>
                  </a:cubicBezTo>
                  <a:cubicBezTo>
                    <a:pt x="3333" y="4238"/>
                    <a:pt x="3246" y="4206"/>
                    <a:pt x="3183" y="4143"/>
                  </a:cubicBezTo>
                  <a:lnTo>
                    <a:pt x="883" y="1875"/>
                  </a:lnTo>
                  <a:cubicBezTo>
                    <a:pt x="789" y="1765"/>
                    <a:pt x="663" y="1710"/>
                    <a:pt x="537" y="1710"/>
                  </a:cubicBezTo>
                  <a:cubicBezTo>
                    <a:pt x="411" y="1710"/>
                    <a:pt x="284" y="1765"/>
                    <a:pt x="190" y="1875"/>
                  </a:cubicBezTo>
                  <a:cubicBezTo>
                    <a:pt x="1" y="2064"/>
                    <a:pt x="1" y="2379"/>
                    <a:pt x="190" y="2568"/>
                  </a:cubicBezTo>
                  <a:lnTo>
                    <a:pt x="1797" y="4206"/>
                  </a:lnTo>
                  <a:lnTo>
                    <a:pt x="3403" y="5845"/>
                  </a:lnTo>
                  <a:lnTo>
                    <a:pt x="1954" y="5845"/>
                  </a:lnTo>
                  <a:cubicBezTo>
                    <a:pt x="1671" y="5845"/>
                    <a:pt x="1450" y="6097"/>
                    <a:pt x="1450" y="6349"/>
                  </a:cubicBezTo>
                  <a:cubicBezTo>
                    <a:pt x="1450" y="6632"/>
                    <a:pt x="1671" y="6884"/>
                    <a:pt x="1954" y="6884"/>
                  </a:cubicBezTo>
                  <a:lnTo>
                    <a:pt x="5451" y="6884"/>
                  </a:lnTo>
                  <a:cubicBezTo>
                    <a:pt x="5514" y="6916"/>
                    <a:pt x="6491" y="7829"/>
                    <a:pt x="6491" y="7829"/>
                  </a:cubicBezTo>
                  <a:cubicBezTo>
                    <a:pt x="6680" y="8018"/>
                    <a:pt x="6948" y="8113"/>
                    <a:pt x="7216" y="8113"/>
                  </a:cubicBezTo>
                  <a:cubicBezTo>
                    <a:pt x="7483" y="8113"/>
                    <a:pt x="7751" y="8018"/>
                    <a:pt x="7940" y="7829"/>
                  </a:cubicBezTo>
                  <a:lnTo>
                    <a:pt x="9862" y="5876"/>
                  </a:lnTo>
                  <a:cubicBezTo>
                    <a:pt x="10272" y="5498"/>
                    <a:pt x="10272" y="4836"/>
                    <a:pt x="9862" y="4427"/>
                  </a:cubicBezTo>
                  <a:lnTo>
                    <a:pt x="9452" y="3986"/>
                  </a:lnTo>
                  <a:cubicBezTo>
                    <a:pt x="9326" y="3608"/>
                    <a:pt x="9043" y="3198"/>
                    <a:pt x="8822" y="2820"/>
                  </a:cubicBezTo>
                  <a:cubicBezTo>
                    <a:pt x="8570" y="2411"/>
                    <a:pt x="8350" y="2064"/>
                    <a:pt x="8035" y="1718"/>
                  </a:cubicBezTo>
                  <a:lnTo>
                    <a:pt x="6459" y="142"/>
                  </a:lnTo>
                  <a:cubicBezTo>
                    <a:pt x="6349" y="48"/>
                    <a:pt x="6215" y="0"/>
                    <a:pt x="608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3" name="Google Shape;8203;p57"/>
          <p:cNvGrpSpPr/>
          <p:nvPr/>
        </p:nvGrpSpPr>
        <p:grpSpPr>
          <a:xfrm>
            <a:off x="8490941" y="5385064"/>
            <a:ext cx="427385" cy="403405"/>
            <a:chOff x="-1960150" y="3956600"/>
            <a:chExt cx="308775" cy="291450"/>
          </a:xfrm>
        </p:grpSpPr>
        <p:sp>
          <p:nvSpPr>
            <p:cNvPr id="8204" name="Google Shape;8204;p57"/>
            <p:cNvSpPr/>
            <p:nvPr/>
          </p:nvSpPr>
          <p:spPr>
            <a:xfrm>
              <a:off x="-1960150" y="3956600"/>
              <a:ext cx="308775" cy="51275"/>
            </a:xfrm>
            <a:custGeom>
              <a:avLst/>
              <a:gdLst/>
              <a:ahLst/>
              <a:cxnLst/>
              <a:rect l="l" t="t" r="r" b="b"/>
              <a:pathLst>
                <a:path w="12351" h="2051" extrusionOk="0">
                  <a:moveTo>
                    <a:pt x="1355" y="1"/>
                  </a:moveTo>
                  <a:cubicBezTo>
                    <a:pt x="1" y="1"/>
                    <a:pt x="32" y="2049"/>
                    <a:pt x="1355" y="2049"/>
                  </a:cubicBezTo>
                  <a:lnTo>
                    <a:pt x="11027" y="2049"/>
                  </a:lnTo>
                  <a:cubicBezTo>
                    <a:pt x="11047" y="2050"/>
                    <a:pt x="11066" y="2050"/>
                    <a:pt x="11085" y="2050"/>
                  </a:cubicBezTo>
                  <a:cubicBezTo>
                    <a:pt x="12350" y="2050"/>
                    <a:pt x="12331" y="1"/>
                    <a:pt x="1102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5" name="Google Shape;8205;p57"/>
            <p:cNvSpPr/>
            <p:nvPr/>
          </p:nvSpPr>
          <p:spPr>
            <a:xfrm>
              <a:off x="-1934950" y="4025925"/>
              <a:ext cx="256000" cy="222125"/>
            </a:xfrm>
            <a:custGeom>
              <a:avLst/>
              <a:gdLst/>
              <a:ahLst/>
              <a:cxnLst/>
              <a:rect l="l" t="t" r="r" b="b"/>
              <a:pathLst>
                <a:path w="10240" h="8885" extrusionOk="0">
                  <a:moveTo>
                    <a:pt x="8570" y="756"/>
                  </a:moveTo>
                  <a:cubicBezTo>
                    <a:pt x="8759" y="756"/>
                    <a:pt x="8917" y="914"/>
                    <a:pt x="8917" y="1103"/>
                  </a:cubicBezTo>
                  <a:lnTo>
                    <a:pt x="8917" y="1765"/>
                  </a:lnTo>
                  <a:cubicBezTo>
                    <a:pt x="8917" y="1995"/>
                    <a:pt x="8737" y="2116"/>
                    <a:pt x="8558" y="2116"/>
                  </a:cubicBezTo>
                  <a:cubicBezTo>
                    <a:pt x="8419" y="2116"/>
                    <a:pt x="8279" y="2042"/>
                    <a:pt x="8224" y="1891"/>
                  </a:cubicBezTo>
                  <a:lnTo>
                    <a:pt x="6081" y="4065"/>
                  </a:lnTo>
                  <a:cubicBezTo>
                    <a:pt x="6018" y="4112"/>
                    <a:pt x="5924" y="4135"/>
                    <a:pt x="5833" y="4135"/>
                  </a:cubicBezTo>
                  <a:cubicBezTo>
                    <a:pt x="5743" y="4135"/>
                    <a:pt x="5656" y="4112"/>
                    <a:pt x="5609" y="4065"/>
                  </a:cubicBezTo>
                  <a:lnTo>
                    <a:pt x="3781" y="2237"/>
                  </a:lnTo>
                  <a:lnTo>
                    <a:pt x="1986" y="4065"/>
                  </a:lnTo>
                  <a:cubicBezTo>
                    <a:pt x="1912" y="4138"/>
                    <a:pt x="1831" y="4168"/>
                    <a:pt x="1752" y="4168"/>
                  </a:cubicBezTo>
                  <a:cubicBezTo>
                    <a:pt x="1493" y="4168"/>
                    <a:pt x="1271" y="3834"/>
                    <a:pt x="1513" y="3592"/>
                  </a:cubicBezTo>
                  <a:lnTo>
                    <a:pt x="3561" y="1544"/>
                  </a:lnTo>
                  <a:cubicBezTo>
                    <a:pt x="3624" y="1481"/>
                    <a:pt x="3711" y="1450"/>
                    <a:pt x="3797" y="1450"/>
                  </a:cubicBezTo>
                  <a:cubicBezTo>
                    <a:pt x="3884" y="1450"/>
                    <a:pt x="3970" y="1481"/>
                    <a:pt x="4033" y="1544"/>
                  </a:cubicBezTo>
                  <a:lnTo>
                    <a:pt x="5829" y="3340"/>
                  </a:lnTo>
                  <a:lnTo>
                    <a:pt x="7783" y="1418"/>
                  </a:lnTo>
                  <a:cubicBezTo>
                    <a:pt x="7404" y="1292"/>
                    <a:pt x="7499" y="756"/>
                    <a:pt x="7877" y="756"/>
                  </a:cubicBezTo>
                  <a:close/>
                  <a:moveTo>
                    <a:pt x="5136" y="7562"/>
                  </a:moveTo>
                  <a:cubicBezTo>
                    <a:pt x="5325" y="7562"/>
                    <a:pt x="5483" y="7719"/>
                    <a:pt x="5483" y="7908"/>
                  </a:cubicBezTo>
                  <a:cubicBezTo>
                    <a:pt x="5483" y="8097"/>
                    <a:pt x="5325" y="8255"/>
                    <a:pt x="5136" y="8255"/>
                  </a:cubicBezTo>
                  <a:cubicBezTo>
                    <a:pt x="4916" y="8255"/>
                    <a:pt x="4758" y="8097"/>
                    <a:pt x="4758" y="7908"/>
                  </a:cubicBezTo>
                  <a:cubicBezTo>
                    <a:pt x="4758" y="7719"/>
                    <a:pt x="4916" y="7562"/>
                    <a:pt x="5136" y="7562"/>
                  </a:cubicBezTo>
                  <a:close/>
                  <a:moveTo>
                    <a:pt x="1" y="0"/>
                  </a:moveTo>
                  <a:lnTo>
                    <a:pt x="1" y="5167"/>
                  </a:lnTo>
                  <a:cubicBezTo>
                    <a:pt x="1" y="5703"/>
                    <a:pt x="442" y="6175"/>
                    <a:pt x="1040" y="6175"/>
                  </a:cubicBezTo>
                  <a:lnTo>
                    <a:pt x="4758" y="6175"/>
                  </a:lnTo>
                  <a:lnTo>
                    <a:pt x="4758" y="6931"/>
                  </a:lnTo>
                  <a:cubicBezTo>
                    <a:pt x="4380" y="7089"/>
                    <a:pt x="4096" y="7436"/>
                    <a:pt x="4096" y="7877"/>
                  </a:cubicBezTo>
                  <a:cubicBezTo>
                    <a:pt x="4096" y="8412"/>
                    <a:pt x="4569" y="8885"/>
                    <a:pt x="5136" y="8885"/>
                  </a:cubicBezTo>
                  <a:cubicBezTo>
                    <a:pt x="5672" y="8885"/>
                    <a:pt x="6144" y="8412"/>
                    <a:pt x="6144" y="7877"/>
                  </a:cubicBezTo>
                  <a:cubicBezTo>
                    <a:pt x="6144" y="7436"/>
                    <a:pt x="5861" y="7057"/>
                    <a:pt x="5483" y="6931"/>
                  </a:cubicBezTo>
                  <a:lnTo>
                    <a:pt x="5483" y="6175"/>
                  </a:lnTo>
                  <a:lnTo>
                    <a:pt x="9232" y="6175"/>
                  </a:lnTo>
                  <a:cubicBezTo>
                    <a:pt x="9767" y="6175"/>
                    <a:pt x="10240" y="5703"/>
                    <a:pt x="10240" y="5167"/>
                  </a:cubicBezTo>
                  <a:lnTo>
                    <a:pt x="10240" y="0"/>
                  </a:lnTo>
                  <a:cubicBezTo>
                    <a:pt x="10114" y="32"/>
                    <a:pt x="10019" y="32"/>
                    <a:pt x="9893" y="32"/>
                  </a:cubicBezTo>
                  <a:lnTo>
                    <a:pt x="347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06" name="Google Shape;8206;p57"/>
          <p:cNvGrpSpPr/>
          <p:nvPr/>
        </p:nvGrpSpPr>
        <p:grpSpPr>
          <a:xfrm>
            <a:off x="10063473" y="4358270"/>
            <a:ext cx="404479" cy="404479"/>
            <a:chOff x="-804700" y="3226500"/>
            <a:chExt cx="292225" cy="292225"/>
          </a:xfrm>
        </p:grpSpPr>
        <p:sp>
          <p:nvSpPr>
            <p:cNvPr id="8207" name="Google Shape;8207;p57"/>
            <p:cNvSpPr/>
            <p:nvPr/>
          </p:nvSpPr>
          <p:spPr>
            <a:xfrm>
              <a:off x="-804700" y="3467500"/>
              <a:ext cx="85875" cy="51225"/>
            </a:xfrm>
            <a:custGeom>
              <a:avLst/>
              <a:gdLst/>
              <a:ahLst/>
              <a:cxnLst/>
              <a:rect l="l" t="t" r="r" b="b"/>
              <a:pathLst>
                <a:path w="3435" h="2049" extrusionOk="0">
                  <a:moveTo>
                    <a:pt x="1040" y="0"/>
                  </a:moveTo>
                  <a:cubicBezTo>
                    <a:pt x="473" y="0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lnTo>
                    <a:pt x="2395" y="2048"/>
                  </a:lnTo>
                  <a:cubicBezTo>
                    <a:pt x="2962" y="2048"/>
                    <a:pt x="3434" y="1576"/>
                    <a:pt x="3434" y="1040"/>
                  </a:cubicBezTo>
                  <a:cubicBezTo>
                    <a:pt x="3434" y="473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8" name="Google Shape;8208;p57"/>
            <p:cNvSpPr/>
            <p:nvPr/>
          </p:nvSpPr>
          <p:spPr>
            <a:xfrm>
              <a:off x="-710975" y="34667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" y="1"/>
                  </a:moveTo>
                  <a:cubicBezTo>
                    <a:pt x="221" y="253"/>
                    <a:pt x="347" y="663"/>
                    <a:pt x="347" y="1009"/>
                  </a:cubicBezTo>
                  <a:cubicBezTo>
                    <a:pt x="347" y="1419"/>
                    <a:pt x="221" y="1765"/>
                    <a:pt x="1" y="2049"/>
                  </a:cubicBezTo>
                  <a:lnTo>
                    <a:pt x="6837" y="2049"/>
                  </a:lnTo>
                  <a:cubicBezTo>
                    <a:pt x="7404" y="2049"/>
                    <a:pt x="7877" y="1576"/>
                    <a:pt x="7877" y="1009"/>
                  </a:cubicBezTo>
                  <a:cubicBezTo>
                    <a:pt x="7877" y="474"/>
                    <a:pt x="7436" y="1"/>
                    <a:pt x="683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09" name="Google Shape;8209;p57"/>
            <p:cNvSpPr/>
            <p:nvPr/>
          </p:nvSpPr>
          <p:spPr>
            <a:xfrm>
              <a:off x="-667650" y="3312350"/>
              <a:ext cx="18125" cy="17350"/>
            </a:xfrm>
            <a:custGeom>
              <a:avLst/>
              <a:gdLst/>
              <a:ahLst/>
              <a:cxnLst/>
              <a:rect l="l" t="t" r="r" b="b"/>
              <a:pathLst>
                <a:path w="725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693"/>
                    <a:pt x="347" y="693"/>
                  </a:cubicBezTo>
                  <a:cubicBezTo>
                    <a:pt x="536" y="693"/>
                    <a:pt x="725" y="536"/>
                    <a:pt x="725" y="347"/>
                  </a:cubicBezTo>
                  <a:cubicBezTo>
                    <a:pt x="725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0" name="Google Shape;8210;p57"/>
            <p:cNvSpPr/>
            <p:nvPr/>
          </p:nvSpPr>
          <p:spPr>
            <a:xfrm>
              <a:off x="-683400" y="3347775"/>
              <a:ext cx="48050" cy="16575"/>
            </a:xfrm>
            <a:custGeom>
              <a:avLst/>
              <a:gdLst/>
              <a:ahLst/>
              <a:cxnLst/>
              <a:rect l="l" t="t" r="r" b="b"/>
              <a:pathLst>
                <a:path w="1922" h="663" extrusionOk="0">
                  <a:moveTo>
                    <a:pt x="977" y="1"/>
                  </a:moveTo>
                  <a:cubicBezTo>
                    <a:pt x="567" y="1"/>
                    <a:pt x="158" y="253"/>
                    <a:pt x="0" y="662"/>
                  </a:cubicBezTo>
                  <a:lnTo>
                    <a:pt x="1922" y="662"/>
                  </a:lnTo>
                  <a:cubicBezTo>
                    <a:pt x="1796" y="253"/>
                    <a:pt x="1418" y="1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1" name="Google Shape;8211;p57"/>
            <p:cNvSpPr/>
            <p:nvPr/>
          </p:nvSpPr>
          <p:spPr>
            <a:xfrm>
              <a:off x="-735400" y="3261925"/>
              <a:ext cx="153625" cy="187875"/>
            </a:xfrm>
            <a:custGeom>
              <a:avLst/>
              <a:gdLst/>
              <a:ahLst/>
              <a:cxnLst/>
              <a:rect l="l" t="t" r="r" b="b"/>
              <a:pathLst>
                <a:path w="6145" h="7515" extrusionOk="0">
                  <a:moveTo>
                    <a:pt x="3025" y="1324"/>
                  </a:moveTo>
                  <a:cubicBezTo>
                    <a:pt x="3561" y="1324"/>
                    <a:pt x="4034" y="1796"/>
                    <a:pt x="4034" y="2364"/>
                  </a:cubicBezTo>
                  <a:cubicBezTo>
                    <a:pt x="4034" y="2553"/>
                    <a:pt x="3970" y="2742"/>
                    <a:pt x="3844" y="2962"/>
                  </a:cubicBezTo>
                  <a:cubicBezTo>
                    <a:pt x="4349" y="3277"/>
                    <a:pt x="4727" y="3781"/>
                    <a:pt x="4727" y="4443"/>
                  </a:cubicBezTo>
                  <a:cubicBezTo>
                    <a:pt x="4758" y="4632"/>
                    <a:pt x="4601" y="4789"/>
                    <a:pt x="4443" y="4789"/>
                  </a:cubicBezTo>
                  <a:lnTo>
                    <a:pt x="1671" y="4789"/>
                  </a:lnTo>
                  <a:cubicBezTo>
                    <a:pt x="1482" y="4789"/>
                    <a:pt x="1324" y="4632"/>
                    <a:pt x="1324" y="4443"/>
                  </a:cubicBezTo>
                  <a:cubicBezTo>
                    <a:pt x="1324" y="3813"/>
                    <a:pt x="1671" y="3277"/>
                    <a:pt x="2206" y="2962"/>
                  </a:cubicBezTo>
                  <a:cubicBezTo>
                    <a:pt x="2080" y="2805"/>
                    <a:pt x="1986" y="2584"/>
                    <a:pt x="1986" y="2364"/>
                  </a:cubicBezTo>
                  <a:cubicBezTo>
                    <a:pt x="1986" y="1796"/>
                    <a:pt x="2458" y="1324"/>
                    <a:pt x="3025" y="1324"/>
                  </a:cubicBezTo>
                  <a:close/>
                  <a:moveTo>
                    <a:pt x="1009" y="1"/>
                  </a:moveTo>
                  <a:cubicBezTo>
                    <a:pt x="473" y="1"/>
                    <a:pt x="1" y="473"/>
                    <a:pt x="1" y="1009"/>
                  </a:cubicBezTo>
                  <a:lnTo>
                    <a:pt x="1" y="5105"/>
                  </a:lnTo>
                  <a:cubicBezTo>
                    <a:pt x="1" y="5672"/>
                    <a:pt x="473" y="6144"/>
                    <a:pt x="1009" y="6144"/>
                  </a:cubicBezTo>
                  <a:lnTo>
                    <a:pt x="1954" y="6144"/>
                  </a:lnTo>
                  <a:lnTo>
                    <a:pt x="2773" y="7373"/>
                  </a:lnTo>
                  <a:cubicBezTo>
                    <a:pt x="2836" y="7467"/>
                    <a:pt x="2947" y="7515"/>
                    <a:pt x="3057" y="7515"/>
                  </a:cubicBezTo>
                  <a:cubicBezTo>
                    <a:pt x="3167" y="7515"/>
                    <a:pt x="3277" y="7467"/>
                    <a:pt x="3340" y="7373"/>
                  </a:cubicBezTo>
                  <a:lnTo>
                    <a:pt x="4160" y="6144"/>
                  </a:lnTo>
                  <a:lnTo>
                    <a:pt x="5105" y="6144"/>
                  </a:lnTo>
                  <a:cubicBezTo>
                    <a:pt x="5672" y="6144"/>
                    <a:pt x="6144" y="5672"/>
                    <a:pt x="6144" y="5105"/>
                  </a:cubicBezTo>
                  <a:lnTo>
                    <a:pt x="6144" y="1009"/>
                  </a:lnTo>
                  <a:cubicBezTo>
                    <a:pt x="6144" y="473"/>
                    <a:pt x="5672" y="1"/>
                    <a:pt x="5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2" name="Google Shape;8212;p57"/>
            <p:cNvSpPr/>
            <p:nvPr/>
          </p:nvSpPr>
          <p:spPr>
            <a:xfrm>
              <a:off x="-804700" y="3226500"/>
              <a:ext cx="118175" cy="170925"/>
            </a:xfrm>
            <a:custGeom>
              <a:avLst/>
              <a:gdLst/>
              <a:ahLst/>
              <a:cxnLst/>
              <a:rect l="l" t="t" r="r" b="b"/>
              <a:pathLst>
                <a:path w="4727" h="6837" extrusionOk="0">
                  <a:moveTo>
                    <a:pt x="1040" y="0"/>
                  </a:moveTo>
                  <a:cubicBezTo>
                    <a:pt x="473" y="0"/>
                    <a:pt x="0" y="473"/>
                    <a:pt x="0" y="1008"/>
                  </a:cubicBezTo>
                  <a:lnTo>
                    <a:pt x="0" y="4442"/>
                  </a:lnTo>
                  <a:cubicBezTo>
                    <a:pt x="0" y="5009"/>
                    <a:pt x="473" y="5450"/>
                    <a:pt x="1040" y="5450"/>
                  </a:cubicBezTo>
                  <a:cubicBezTo>
                    <a:pt x="1040" y="5450"/>
                    <a:pt x="1198" y="5986"/>
                    <a:pt x="1387" y="6490"/>
                  </a:cubicBezTo>
                  <a:cubicBezTo>
                    <a:pt x="1481" y="6679"/>
                    <a:pt x="1544" y="6837"/>
                    <a:pt x="1733" y="6837"/>
                  </a:cubicBezTo>
                  <a:cubicBezTo>
                    <a:pt x="1891" y="6837"/>
                    <a:pt x="1985" y="6774"/>
                    <a:pt x="2111" y="6648"/>
                  </a:cubicBezTo>
                  <a:lnTo>
                    <a:pt x="2111" y="6522"/>
                  </a:lnTo>
                  <a:lnTo>
                    <a:pt x="2111" y="2426"/>
                  </a:lnTo>
                  <a:cubicBezTo>
                    <a:pt x="2111" y="1481"/>
                    <a:pt x="2836" y="725"/>
                    <a:pt x="3781" y="725"/>
                  </a:cubicBezTo>
                  <a:lnTo>
                    <a:pt x="4726" y="725"/>
                  </a:lnTo>
                  <a:cubicBezTo>
                    <a:pt x="4569" y="284"/>
                    <a:pt x="4222" y="0"/>
                    <a:pt x="378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3" name="Google Shape;8213;p57"/>
            <p:cNvSpPr/>
            <p:nvPr/>
          </p:nvSpPr>
          <p:spPr>
            <a:xfrm>
              <a:off x="-630625" y="3226500"/>
              <a:ext cx="118150" cy="170950"/>
            </a:xfrm>
            <a:custGeom>
              <a:avLst/>
              <a:gdLst/>
              <a:ahLst/>
              <a:cxnLst/>
              <a:rect l="l" t="t" r="r" b="b"/>
              <a:pathLst>
                <a:path w="4726" h="6838" extrusionOk="0">
                  <a:moveTo>
                    <a:pt x="945" y="0"/>
                  </a:moveTo>
                  <a:cubicBezTo>
                    <a:pt x="536" y="0"/>
                    <a:pt x="126" y="284"/>
                    <a:pt x="0" y="662"/>
                  </a:cubicBezTo>
                  <a:lnTo>
                    <a:pt x="945" y="662"/>
                  </a:lnTo>
                  <a:cubicBezTo>
                    <a:pt x="1890" y="662"/>
                    <a:pt x="2646" y="1418"/>
                    <a:pt x="2646" y="2363"/>
                  </a:cubicBezTo>
                  <a:lnTo>
                    <a:pt x="2646" y="6490"/>
                  </a:lnTo>
                  <a:lnTo>
                    <a:pt x="2646" y="6616"/>
                  </a:lnTo>
                  <a:cubicBezTo>
                    <a:pt x="2766" y="6736"/>
                    <a:pt x="2868" y="6838"/>
                    <a:pt x="2993" y="6838"/>
                  </a:cubicBezTo>
                  <a:cubicBezTo>
                    <a:pt x="3032" y="6838"/>
                    <a:pt x="3074" y="6828"/>
                    <a:pt x="3119" y="6805"/>
                  </a:cubicBezTo>
                  <a:cubicBezTo>
                    <a:pt x="3245" y="6774"/>
                    <a:pt x="3277" y="6616"/>
                    <a:pt x="3308" y="6490"/>
                  </a:cubicBezTo>
                  <a:cubicBezTo>
                    <a:pt x="3497" y="6017"/>
                    <a:pt x="3686" y="5482"/>
                    <a:pt x="3686" y="5482"/>
                  </a:cubicBezTo>
                  <a:cubicBezTo>
                    <a:pt x="4222" y="5482"/>
                    <a:pt x="4694" y="5009"/>
                    <a:pt x="4694" y="4442"/>
                  </a:cubicBezTo>
                  <a:lnTo>
                    <a:pt x="4694" y="1008"/>
                  </a:lnTo>
                  <a:cubicBezTo>
                    <a:pt x="4726" y="473"/>
                    <a:pt x="4253" y="0"/>
                    <a:pt x="37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4" name="Google Shape;8214;p57"/>
          <p:cNvGrpSpPr/>
          <p:nvPr/>
        </p:nvGrpSpPr>
        <p:grpSpPr>
          <a:xfrm>
            <a:off x="3813522" y="4358257"/>
            <a:ext cx="404479" cy="404513"/>
            <a:chOff x="-5251625" y="3272950"/>
            <a:chExt cx="292225" cy="292250"/>
          </a:xfrm>
        </p:grpSpPr>
        <p:sp>
          <p:nvSpPr>
            <p:cNvPr id="8215" name="Google Shape;8215;p57"/>
            <p:cNvSpPr/>
            <p:nvPr/>
          </p:nvSpPr>
          <p:spPr>
            <a:xfrm>
              <a:off x="-5156325" y="3462775"/>
              <a:ext cx="33900" cy="33100"/>
            </a:xfrm>
            <a:custGeom>
              <a:avLst/>
              <a:gdLst/>
              <a:ahLst/>
              <a:cxnLst/>
              <a:rect l="l" t="t" r="r" b="b"/>
              <a:pathLst>
                <a:path w="1356" h="1324" extrusionOk="0">
                  <a:moveTo>
                    <a:pt x="662" y="0"/>
                  </a:moveTo>
                  <a:cubicBezTo>
                    <a:pt x="284" y="0"/>
                    <a:pt x="1" y="315"/>
                    <a:pt x="1" y="662"/>
                  </a:cubicBezTo>
                  <a:cubicBezTo>
                    <a:pt x="1" y="1072"/>
                    <a:pt x="316" y="1324"/>
                    <a:pt x="662" y="1324"/>
                  </a:cubicBezTo>
                  <a:cubicBezTo>
                    <a:pt x="1072" y="1324"/>
                    <a:pt x="1355" y="1009"/>
                    <a:pt x="1355" y="662"/>
                  </a:cubicBezTo>
                  <a:cubicBezTo>
                    <a:pt x="1355" y="284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6" name="Google Shape;8216;p57"/>
            <p:cNvSpPr/>
            <p:nvPr/>
          </p:nvSpPr>
          <p:spPr>
            <a:xfrm>
              <a:off x="-5251625" y="3272950"/>
              <a:ext cx="292225" cy="292250"/>
            </a:xfrm>
            <a:custGeom>
              <a:avLst/>
              <a:gdLst/>
              <a:ahLst/>
              <a:cxnLst/>
              <a:rect l="l" t="t" r="r" b="b"/>
              <a:pathLst>
                <a:path w="11689" h="11690" extrusionOk="0">
                  <a:moveTo>
                    <a:pt x="3699" y="2764"/>
                  </a:moveTo>
                  <a:cubicBezTo>
                    <a:pt x="3958" y="2764"/>
                    <a:pt x="4180" y="3098"/>
                    <a:pt x="3939" y="3340"/>
                  </a:cubicBezTo>
                  <a:lnTo>
                    <a:pt x="3497" y="3781"/>
                  </a:lnTo>
                  <a:lnTo>
                    <a:pt x="3939" y="4191"/>
                  </a:lnTo>
                  <a:cubicBezTo>
                    <a:pt x="4180" y="4433"/>
                    <a:pt x="3958" y="4767"/>
                    <a:pt x="3699" y="4767"/>
                  </a:cubicBezTo>
                  <a:cubicBezTo>
                    <a:pt x="3621" y="4767"/>
                    <a:pt x="3539" y="4737"/>
                    <a:pt x="3466" y="4664"/>
                  </a:cubicBezTo>
                  <a:lnTo>
                    <a:pt x="3025" y="4222"/>
                  </a:lnTo>
                  <a:lnTo>
                    <a:pt x="2584" y="4664"/>
                  </a:lnTo>
                  <a:cubicBezTo>
                    <a:pt x="2515" y="4756"/>
                    <a:pt x="2432" y="4794"/>
                    <a:pt x="2352" y="4794"/>
                  </a:cubicBezTo>
                  <a:cubicBezTo>
                    <a:pt x="2103" y="4794"/>
                    <a:pt x="1873" y="4429"/>
                    <a:pt x="2111" y="4191"/>
                  </a:cubicBezTo>
                  <a:lnTo>
                    <a:pt x="2552" y="3781"/>
                  </a:lnTo>
                  <a:lnTo>
                    <a:pt x="2111" y="3340"/>
                  </a:lnTo>
                  <a:cubicBezTo>
                    <a:pt x="1869" y="3098"/>
                    <a:pt x="2092" y="2764"/>
                    <a:pt x="2351" y="2764"/>
                  </a:cubicBezTo>
                  <a:cubicBezTo>
                    <a:pt x="2429" y="2764"/>
                    <a:pt x="2511" y="2795"/>
                    <a:pt x="2584" y="2868"/>
                  </a:cubicBezTo>
                  <a:lnTo>
                    <a:pt x="3025" y="3309"/>
                  </a:lnTo>
                  <a:lnTo>
                    <a:pt x="3466" y="2868"/>
                  </a:lnTo>
                  <a:cubicBezTo>
                    <a:pt x="3539" y="2795"/>
                    <a:pt x="3621" y="2764"/>
                    <a:pt x="3699" y="2764"/>
                  </a:cubicBezTo>
                  <a:close/>
                  <a:moveTo>
                    <a:pt x="8583" y="6922"/>
                  </a:moveTo>
                  <a:cubicBezTo>
                    <a:pt x="8841" y="6922"/>
                    <a:pt x="9064" y="7257"/>
                    <a:pt x="8822" y="7499"/>
                  </a:cubicBezTo>
                  <a:lnTo>
                    <a:pt x="8381" y="7940"/>
                  </a:lnTo>
                  <a:lnTo>
                    <a:pt x="8822" y="8381"/>
                  </a:lnTo>
                  <a:cubicBezTo>
                    <a:pt x="9064" y="8623"/>
                    <a:pt x="8841" y="8958"/>
                    <a:pt x="8583" y="8958"/>
                  </a:cubicBezTo>
                  <a:cubicBezTo>
                    <a:pt x="8504" y="8958"/>
                    <a:pt x="8422" y="8927"/>
                    <a:pt x="8349" y="8854"/>
                  </a:cubicBezTo>
                  <a:lnTo>
                    <a:pt x="7908" y="8413"/>
                  </a:lnTo>
                  <a:lnTo>
                    <a:pt x="7467" y="8854"/>
                  </a:lnTo>
                  <a:cubicBezTo>
                    <a:pt x="7394" y="8927"/>
                    <a:pt x="7312" y="8958"/>
                    <a:pt x="7234" y="8958"/>
                  </a:cubicBezTo>
                  <a:cubicBezTo>
                    <a:pt x="6975" y="8958"/>
                    <a:pt x="6753" y="8623"/>
                    <a:pt x="6995" y="8381"/>
                  </a:cubicBezTo>
                  <a:lnTo>
                    <a:pt x="7436" y="7940"/>
                  </a:lnTo>
                  <a:lnTo>
                    <a:pt x="6995" y="7499"/>
                  </a:lnTo>
                  <a:cubicBezTo>
                    <a:pt x="6753" y="7257"/>
                    <a:pt x="6975" y="6922"/>
                    <a:pt x="7234" y="6922"/>
                  </a:cubicBezTo>
                  <a:cubicBezTo>
                    <a:pt x="7312" y="6922"/>
                    <a:pt x="7394" y="6953"/>
                    <a:pt x="7467" y="7026"/>
                  </a:cubicBezTo>
                  <a:lnTo>
                    <a:pt x="7908" y="7467"/>
                  </a:lnTo>
                  <a:lnTo>
                    <a:pt x="8349" y="7026"/>
                  </a:lnTo>
                  <a:cubicBezTo>
                    <a:pt x="8422" y="6953"/>
                    <a:pt x="8504" y="6922"/>
                    <a:pt x="8583" y="6922"/>
                  </a:cubicBezTo>
                  <a:close/>
                  <a:moveTo>
                    <a:pt x="7895" y="2732"/>
                  </a:moveTo>
                  <a:cubicBezTo>
                    <a:pt x="7974" y="2732"/>
                    <a:pt x="8055" y="2763"/>
                    <a:pt x="8129" y="2836"/>
                  </a:cubicBezTo>
                  <a:lnTo>
                    <a:pt x="8790" y="3498"/>
                  </a:lnTo>
                  <a:cubicBezTo>
                    <a:pt x="8916" y="3624"/>
                    <a:pt x="8916" y="3844"/>
                    <a:pt x="8790" y="3970"/>
                  </a:cubicBezTo>
                  <a:lnTo>
                    <a:pt x="8129" y="4632"/>
                  </a:lnTo>
                  <a:cubicBezTo>
                    <a:pt x="8055" y="4705"/>
                    <a:pt x="7974" y="4736"/>
                    <a:pt x="7895" y="4736"/>
                  </a:cubicBezTo>
                  <a:cubicBezTo>
                    <a:pt x="7637" y="4736"/>
                    <a:pt x="7414" y="4401"/>
                    <a:pt x="7656" y="4159"/>
                  </a:cubicBezTo>
                  <a:lnTo>
                    <a:pt x="7719" y="4096"/>
                  </a:lnTo>
                  <a:lnTo>
                    <a:pt x="7719" y="4096"/>
                  </a:lnTo>
                  <a:cubicBezTo>
                    <a:pt x="6175" y="4159"/>
                    <a:pt x="4978" y="5388"/>
                    <a:pt x="4852" y="6932"/>
                  </a:cubicBezTo>
                  <a:cubicBezTo>
                    <a:pt x="5451" y="7089"/>
                    <a:pt x="5829" y="7593"/>
                    <a:pt x="5829" y="8224"/>
                  </a:cubicBezTo>
                  <a:cubicBezTo>
                    <a:pt x="5829" y="9011"/>
                    <a:pt x="5230" y="9641"/>
                    <a:pt x="4474" y="9641"/>
                  </a:cubicBezTo>
                  <a:cubicBezTo>
                    <a:pt x="3750" y="9641"/>
                    <a:pt x="3119" y="9011"/>
                    <a:pt x="3119" y="8255"/>
                  </a:cubicBezTo>
                  <a:cubicBezTo>
                    <a:pt x="3119" y="7625"/>
                    <a:pt x="3529" y="7089"/>
                    <a:pt x="4128" y="6932"/>
                  </a:cubicBezTo>
                  <a:cubicBezTo>
                    <a:pt x="4285" y="5042"/>
                    <a:pt x="5829" y="3498"/>
                    <a:pt x="7751" y="3403"/>
                  </a:cubicBezTo>
                  <a:lnTo>
                    <a:pt x="7656" y="3309"/>
                  </a:lnTo>
                  <a:cubicBezTo>
                    <a:pt x="7414" y="3067"/>
                    <a:pt x="7637" y="2732"/>
                    <a:pt x="7895" y="2732"/>
                  </a:cubicBezTo>
                  <a:close/>
                  <a:moveTo>
                    <a:pt x="5829" y="1"/>
                  </a:moveTo>
                  <a:cubicBezTo>
                    <a:pt x="2647" y="1"/>
                    <a:pt x="0" y="2584"/>
                    <a:pt x="0" y="5829"/>
                  </a:cubicBezTo>
                  <a:cubicBezTo>
                    <a:pt x="0" y="9011"/>
                    <a:pt x="2615" y="11689"/>
                    <a:pt x="5829" y="11689"/>
                  </a:cubicBezTo>
                  <a:cubicBezTo>
                    <a:pt x="9011" y="11689"/>
                    <a:pt x="11689" y="9043"/>
                    <a:pt x="11689" y="5829"/>
                  </a:cubicBezTo>
                  <a:cubicBezTo>
                    <a:pt x="11657" y="5357"/>
                    <a:pt x="11563" y="4884"/>
                    <a:pt x="11500" y="4443"/>
                  </a:cubicBezTo>
                  <a:cubicBezTo>
                    <a:pt x="11248" y="4884"/>
                    <a:pt x="10838" y="5136"/>
                    <a:pt x="10303" y="5136"/>
                  </a:cubicBezTo>
                  <a:cubicBezTo>
                    <a:pt x="9578" y="5136"/>
                    <a:pt x="8948" y="4506"/>
                    <a:pt x="8948" y="3781"/>
                  </a:cubicBezTo>
                  <a:cubicBezTo>
                    <a:pt x="8948" y="3025"/>
                    <a:pt x="9578" y="2395"/>
                    <a:pt x="10303" y="2395"/>
                  </a:cubicBezTo>
                  <a:cubicBezTo>
                    <a:pt x="10397" y="2395"/>
                    <a:pt x="10523" y="2395"/>
                    <a:pt x="10586" y="2427"/>
                  </a:cubicBezTo>
                  <a:cubicBezTo>
                    <a:pt x="9483" y="883"/>
                    <a:pt x="7719" y="1"/>
                    <a:pt x="582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17" name="Google Shape;8217;p57"/>
            <p:cNvSpPr/>
            <p:nvPr/>
          </p:nvSpPr>
          <p:spPr>
            <a:xfrm>
              <a:off x="-5011400" y="3350150"/>
              <a:ext cx="33900" cy="33875"/>
            </a:xfrm>
            <a:custGeom>
              <a:avLst/>
              <a:gdLst/>
              <a:ahLst/>
              <a:cxnLst/>
              <a:rect l="l" t="t" r="r" b="b"/>
              <a:pathLst>
                <a:path w="1356" h="1355" extrusionOk="0">
                  <a:moveTo>
                    <a:pt x="662" y="0"/>
                  </a:moveTo>
                  <a:cubicBezTo>
                    <a:pt x="315" y="0"/>
                    <a:pt x="0" y="284"/>
                    <a:pt x="0" y="693"/>
                  </a:cubicBezTo>
                  <a:cubicBezTo>
                    <a:pt x="0" y="1071"/>
                    <a:pt x="315" y="1355"/>
                    <a:pt x="662" y="1355"/>
                  </a:cubicBezTo>
                  <a:cubicBezTo>
                    <a:pt x="1072" y="1355"/>
                    <a:pt x="1355" y="1040"/>
                    <a:pt x="1355" y="693"/>
                  </a:cubicBezTo>
                  <a:cubicBezTo>
                    <a:pt x="1355" y="315"/>
                    <a:pt x="1040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18" name="Google Shape;8218;p57"/>
          <p:cNvGrpSpPr/>
          <p:nvPr/>
        </p:nvGrpSpPr>
        <p:grpSpPr>
          <a:xfrm>
            <a:off x="3810252" y="4853984"/>
            <a:ext cx="411019" cy="405032"/>
            <a:chOff x="-5254775" y="3631325"/>
            <a:chExt cx="296950" cy="292625"/>
          </a:xfrm>
        </p:grpSpPr>
        <p:sp>
          <p:nvSpPr>
            <p:cNvPr id="8219" name="Google Shape;8219;p57"/>
            <p:cNvSpPr/>
            <p:nvPr/>
          </p:nvSpPr>
          <p:spPr>
            <a:xfrm>
              <a:off x="-5246900" y="3766400"/>
              <a:ext cx="58300" cy="55150"/>
            </a:xfrm>
            <a:custGeom>
              <a:avLst/>
              <a:gdLst/>
              <a:ahLst/>
              <a:cxnLst/>
              <a:rect l="l" t="t" r="r" b="b"/>
              <a:pathLst>
                <a:path w="2332" h="2206" extrusionOk="0">
                  <a:moveTo>
                    <a:pt x="1769" y="1"/>
                  </a:moveTo>
                  <a:cubicBezTo>
                    <a:pt x="1639" y="1"/>
                    <a:pt x="1513" y="48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64"/>
                  </a:cubicBezTo>
                  <a:cubicBezTo>
                    <a:pt x="300" y="2159"/>
                    <a:pt x="434" y="2206"/>
                    <a:pt x="564" y="2206"/>
                  </a:cubicBezTo>
                  <a:cubicBezTo>
                    <a:pt x="694" y="2206"/>
                    <a:pt x="820" y="2159"/>
                    <a:pt x="914" y="2064"/>
                  </a:cubicBezTo>
                  <a:lnTo>
                    <a:pt x="2143" y="835"/>
                  </a:lnTo>
                  <a:cubicBezTo>
                    <a:pt x="2332" y="646"/>
                    <a:pt x="2332" y="331"/>
                    <a:pt x="2143" y="142"/>
                  </a:cubicBezTo>
                  <a:cubicBezTo>
                    <a:pt x="2033" y="48"/>
                    <a:pt x="1899" y="1"/>
                    <a:pt x="17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0" name="Google Shape;8220;p57"/>
            <p:cNvSpPr/>
            <p:nvPr/>
          </p:nvSpPr>
          <p:spPr>
            <a:xfrm>
              <a:off x="-5216175" y="3795550"/>
              <a:ext cx="58300" cy="55950"/>
            </a:xfrm>
            <a:custGeom>
              <a:avLst/>
              <a:gdLst/>
              <a:ahLst/>
              <a:cxnLst/>
              <a:rect l="l" t="t" r="r" b="b"/>
              <a:pathLst>
                <a:path w="2332" h="2238" extrusionOk="0">
                  <a:moveTo>
                    <a:pt x="1764" y="0"/>
                  </a:moveTo>
                  <a:cubicBezTo>
                    <a:pt x="1638" y="0"/>
                    <a:pt x="1512" y="47"/>
                    <a:pt x="1418" y="142"/>
                  </a:cubicBezTo>
                  <a:lnTo>
                    <a:pt x="189" y="1371"/>
                  </a:lnTo>
                  <a:cubicBezTo>
                    <a:pt x="0" y="1560"/>
                    <a:pt x="0" y="1875"/>
                    <a:pt x="189" y="2095"/>
                  </a:cubicBezTo>
                  <a:cubicBezTo>
                    <a:pt x="284" y="2190"/>
                    <a:pt x="410" y="2237"/>
                    <a:pt x="540" y="2237"/>
                  </a:cubicBezTo>
                  <a:cubicBezTo>
                    <a:pt x="670" y="2237"/>
                    <a:pt x="804" y="2190"/>
                    <a:pt x="914" y="2095"/>
                  </a:cubicBezTo>
                  <a:lnTo>
                    <a:pt x="2111" y="867"/>
                  </a:lnTo>
                  <a:cubicBezTo>
                    <a:pt x="2332" y="678"/>
                    <a:pt x="2332" y="363"/>
                    <a:pt x="2111" y="142"/>
                  </a:cubicBezTo>
                  <a:cubicBezTo>
                    <a:pt x="2016" y="47"/>
                    <a:pt x="1890" y="0"/>
                    <a:pt x="17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1" name="Google Shape;8221;p57"/>
            <p:cNvSpPr/>
            <p:nvPr/>
          </p:nvSpPr>
          <p:spPr>
            <a:xfrm>
              <a:off x="-5185475" y="3826250"/>
              <a:ext cx="57525" cy="55750"/>
            </a:xfrm>
            <a:custGeom>
              <a:avLst/>
              <a:gdLst/>
              <a:ahLst/>
              <a:cxnLst/>
              <a:rect l="l" t="t" r="r" b="b"/>
              <a:pathLst>
                <a:path w="2301" h="2230" extrusionOk="0">
                  <a:moveTo>
                    <a:pt x="1765" y="1"/>
                  </a:moveTo>
                  <a:cubicBezTo>
                    <a:pt x="1639" y="1"/>
                    <a:pt x="1513" y="48"/>
                    <a:pt x="1419" y="143"/>
                  </a:cubicBezTo>
                  <a:lnTo>
                    <a:pt x="190" y="1371"/>
                  </a:lnTo>
                  <a:cubicBezTo>
                    <a:pt x="1" y="1560"/>
                    <a:pt x="1" y="1875"/>
                    <a:pt x="190" y="2064"/>
                  </a:cubicBezTo>
                  <a:cubicBezTo>
                    <a:pt x="284" y="2175"/>
                    <a:pt x="410" y="2230"/>
                    <a:pt x="536" y="2230"/>
                  </a:cubicBezTo>
                  <a:cubicBezTo>
                    <a:pt x="662" y="2230"/>
                    <a:pt x="788" y="2175"/>
                    <a:pt x="883" y="2064"/>
                  </a:cubicBezTo>
                  <a:lnTo>
                    <a:pt x="2112" y="836"/>
                  </a:lnTo>
                  <a:cubicBezTo>
                    <a:pt x="2301" y="647"/>
                    <a:pt x="2301" y="332"/>
                    <a:pt x="2112" y="143"/>
                  </a:cubicBezTo>
                  <a:cubicBezTo>
                    <a:pt x="2017" y="48"/>
                    <a:pt x="1891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2" name="Google Shape;8222;p57"/>
            <p:cNvSpPr/>
            <p:nvPr/>
          </p:nvSpPr>
          <p:spPr>
            <a:xfrm>
              <a:off x="-5156325" y="3856375"/>
              <a:ext cx="58300" cy="55750"/>
            </a:xfrm>
            <a:custGeom>
              <a:avLst/>
              <a:gdLst/>
              <a:ahLst/>
              <a:cxnLst/>
              <a:rect l="l" t="t" r="r" b="b"/>
              <a:pathLst>
                <a:path w="2332" h="2230" extrusionOk="0">
                  <a:moveTo>
                    <a:pt x="1781" y="1"/>
                  </a:moveTo>
                  <a:cubicBezTo>
                    <a:pt x="1655" y="1"/>
                    <a:pt x="1529" y="56"/>
                    <a:pt x="1418" y="166"/>
                  </a:cubicBezTo>
                  <a:lnTo>
                    <a:pt x="190" y="1395"/>
                  </a:lnTo>
                  <a:cubicBezTo>
                    <a:pt x="1" y="1584"/>
                    <a:pt x="1" y="1899"/>
                    <a:pt x="190" y="2088"/>
                  </a:cubicBezTo>
                  <a:cubicBezTo>
                    <a:pt x="300" y="2183"/>
                    <a:pt x="442" y="2230"/>
                    <a:pt x="575" y="2230"/>
                  </a:cubicBezTo>
                  <a:cubicBezTo>
                    <a:pt x="709" y="2230"/>
                    <a:pt x="835" y="2183"/>
                    <a:pt x="914" y="2088"/>
                  </a:cubicBezTo>
                  <a:lnTo>
                    <a:pt x="2143" y="859"/>
                  </a:lnTo>
                  <a:cubicBezTo>
                    <a:pt x="2332" y="670"/>
                    <a:pt x="2332" y="355"/>
                    <a:pt x="2143" y="166"/>
                  </a:cubicBezTo>
                  <a:cubicBezTo>
                    <a:pt x="2033" y="56"/>
                    <a:pt x="1907" y="1"/>
                    <a:pt x="178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3" name="Google Shape;8223;p57"/>
            <p:cNvSpPr/>
            <p:nvPr/>
          </p:nvSpPr>
          <p:spPr>
            <a:xfrm>
              <a:off x="-5105925" y="3886525"/>
              <a:ext cx="37050" cy="37425"/>
            </a:xfrm>
            <a:custGeom>
              <a:avLst/>
              <a:gdLst/>
              <a:ahLst/>
              <a:cxnLst/>
              <a:rect l="l" t="t" r="r" b="b"/>
              <a:pathLst>
                <a:path w="1482" h="1497" extrusionOk="0">
                  <a:moveTo>
                    <a:pt x="662" y="0"/>
                  </a:moveTo>
                  <a:lnTo>
                    <a:pt x="536" y="126"/>
                  </a:lnTo>
                  <a:lnTo>
                    <a:pt x="1" y="756"/>
                  </a:lnTo>
                  <a:lnTo>
                    <a:pt x="599" y="1355"/>
                  </a:lnTo>
                  <a:cubicBezTo>
                    <a:pt x="694" y="1449"/>
                    <a:pt x="820" y="1497"/>
                    <a:pt x="946" y="1497"/>
                  </a:cubicBezTo>
                  <a:cubicBezTo>
                    <a:pt x="1072" y="1497"/>
                    <a:pt x="1198" y="1449"/>
                    <a:pt x="1293" y="1355"/>
                  </a:cubicBezTo>
                  <a:cubicBezTo>
                    <a:pt x="1482" y="1166"/>
                    <a:pt x="1482" y="851"/>
                    <a:pt x="1293" y="662"/>
                  </a:cubicBezTo>
                  <a:lnTo>
                    <a:pt x="66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4" name="Google Shape;8224;p57"/>
            <p:cNvSpPr/>
            <p:nvPr/>
          </p:nvSpPr>
          <p:spPr>
            <a:xfrm>
              <a:off x="-5254775" y="3648050"/>
              <a:ext cx="278050" cy="248325"/>
            </a:xfrm>
            <a:custGeom>
              <a:avLst/>
              <a:gdLst/>
              <a:ahLst/>
              <a:cxnLst/>
              <a:rect l="l" t="t" r="r" b="b"/>
              <a:pathLst>
                <a:path w="11122" h="9933" extrusionOk="0">
                  <a:moveTo>
                    <a:pt x="4049" y="1"/>
                  </a:moveTo>
                  <a:cubicBezTo>
                    <a:pt x="3781" y="1"/>
                    <a:pt x="3513" y="103"/>
                    <a:pt x="3308" y="308"/>
                  </a:cubicBezTo>
                  <a:lnTo>
                    <a:pt x="410" y="3364"/>
                  </a:lnTo>
                  <a:cubicBezTo>
                    <a:pt x="0" y="3774"/>
                    <a:pt x="0" y="4435"/>
                    <a:pt x="410" y="4813"/>
                  </a:cubicBezTo>
                  <a:lnTo>
                    <a:pt x="631" y="5065"/>
                  </a:lnTo>
                  <a:lnTo>
                    <a:pt x="1198" y="4498"/>
                  </a:lnTo>
                  <a:cubicBezTo>
                    <a:pt x="1454" y="4242"/>
                    <a:pt x="1794" y="4106"/>
                    <a:pt x="2122" y="4106"/>
                  </a:cubicBezTo>
                  <a:cubicBezTo>
                    <a:pt x="2398" y="4106"/>
                    <a:pt x="2666" y="4202"/>
                    <a:pt x="2867" y="4404"/>
                  </a:cubicBezTo>
                  <a:cubicBezTo>
                    <a:pt x="3151" y="4624"/>
                    <a:pt x="3308" y="4971"/>
                    <a:pt x="3277" y="5286"/>
                  </a:cubicBezTo>
                  <a:cubicBezTo>
                    <a:pt x="3592" y="5286"/>
                    <a:pt x="3907" y="5412"/>
                    <a:pt x="4128" y="5664"/>
                  </a:cubicBezTo>
                  <a:cubicBezTo>
                    <a:pt x="4380" y="5884"/>
                    <a:pt x="4506" y="6200"/>
                    <a:pt x="4506" y="6515"/>
                  </a:cubicBezTo>
                  <a:cubicBezTo>
                    <a:pt x="4821" y="6515"/>
                    <a:pt x="5136" y="6641"/>
                    <a:pt x="5356" y="6861"/>
                  </a:cubicBezTo>
                  <a:cubicBezTo>
                    <a:pt x="5608" y="7113"/>
                    <a:pt x="5703" y="7428"/>
                    <a:pt x="5703" y="7743"/>
                  </a:cubicBezTo>
                  <a:cubicBezTo>
                    <a:pt x="6018" y="7743"/>
                    <a:pt x="6364" y="7869"/>
                    <a:pt x="6585" y="8090"/>
                  </a:cubicBezTo>
                  <a:cubicBezTo>
                    <a:pt x="6837" y="8342"/>
                    <a:pt x="6931" y="8657"/>
                    <a:pt x="6931" y="8909"/>
                  </a:cubicBezTo>
                  <a:lnTo>
                    <a:pt x="7814" y="9791"/>
                  </a:lnTo>
                  <a:cubicBezTo>
                    <a:pt x="7908" y="9886"/>
                    <a:pt x="8034" y="9933"/>
                    <a:pt x="8160" y="9933"/>
                  </a:cubicBezTo>
                  <a:cubicBezTo>
                    <a:pt x="8286" y="9933"/>
                    <a:pt x="8412" y="9886"/>
                    <a:pt x="8507" y="9791"/>
                  </a:cubicBezTo>
                  <a:cubicBezTo>
                    <a:pt x="8727" y="9602"/>
                    <a:pt x="8727" y="9287"/>
                    <a:pt x="8507" y="9066"/>
                  </a:cubicBezTo>
                  <a:lnTo>
                    <a:pt x="7656" y="8216"/>
                  </a:lnTo>
                  <a:cubicBezTo>
                    <a:pt x="7530" y="8090"/>
                    <a:pt x="7530" y="7869"/>
                    <a:pt x="7656" y="7743"/>
                  </a:cubicBezTo>
                  <a:cubicBezTo>
                    <a:pt x="7748" y="7596"/>
                    <a:pt x="7851" y="7534"/>
                    <a:pt x="7953" y="7534"/>
                  </a:cubicBezTo>
                  <a:cubicBezTo>
                    <a:pt x="8024" y="7534"/>
                    <a:pt x="8095" y="7565"/>
                    <a:pt x="8160" y="7617"/>
                  </a:cubicBezTo>
                  <a:lnTo>
                    <a:pt x="9011" y="8499"/>
                  </a:lnTo>
                  <a:cubicBezTo>
                    <a:pt x="9121" y="8594"/>
                    <a:pt x="9255" y="8641"/>
                    <a:pt x="9385" y="8641"/>
                  </a:cubicBezTo>
                  <a:cubicBezTo>
                    <a:pt x="9515" y="8641"/>
                    <a:pt x="9641" y="8594"/>
                    <a:pt x="9735" y="8499"/>
                  </a:cubicBezTo>
                  <a:cubicBezTo>
                    <a:pt x="9924" y="8279"/>
                    <a:pt x="9924" y="7964"/>
                    <a:pt x="9735" y="7775"/>
                  </a:cubicBezTo>
                  <a:lnTo>
                    <a:pt x="8853" y="6924"/>
                  </a:lnTo>
                  <a:cubicBezTo>
                    <a:pt x="8759" y="6798"/>
                    <a:pt x="8759" y="6578"/>
                    <a:pt x="8853" y="6452"/>
                  </a:cubicBezTo>
                  <a:cubicBezTo>
                    <a:pt x="8916" y="6389"/>
                    <a:pt x="9011" y="6357"/>
                    <a:pt x="9101" y="6357"/>
                  </a:cubicBezTo>
                  <a:cubicBezTo>
                    <a:pt x="9192" y="6357"/>
                    <a:pt x="9279" y="6389"/>
                    <a:pt x="9326" y="6452"/>
                  </a:cubicBezTo>
                  <a:lnTo>
                    <a:pt x="10208" y="7302"/>
                  </a:lnTo>
                  <a:cubicBezTo>
                    <a:pt x="10303" y="7397"/>
                    <a:pt x="10429" y="7444"/>
                    <a:pt x="10555" y="7444"/>
                  </a:cubicBezTo>
                  <a:cubicBezTo>
                    <a:pt x="10681" y="7444"/>
                    <a:pt x="10807" y="7397"/>
                    <a:pt x="10901" y="7302"/>
                  </a:cubicBezTo>
                  <a:cubicBezTo>
                    <a:pt x="11122" y="7113"/>
                    <a:pt x="11122" y="6798"/>
                    <a:pt x="10901" y="6609"/>
                  </a:cubicBezTo>
                  <a:lnTo>
                    <a:pt x="10334" y="6010"/>
                  </a:lnTo>
                  <a:lnTo>
                    <a:pt x="10208" y="5884"/>
                  </a:lnTo>
                  <a:lnTo>
                    <a:pt x="6931" y="2608"/>
                  </a:lnTo>
                  <a:cubicBezTo>
                    <a:pt x="6884" y="2561"/>
                    <a:pt x="6798" y="2537"/>
                    <a:pt x="6707" y="2537"/>
                  </a:cubicBezTo>
                  <a:cubicBezTo>
                    <a:pt x="6616" y="2537"/>
                    <a:pt x="6522" y="2561"/>
                    <a:pt x="6459" y="2608"/>
                  </a:cubicBezTo>
                  <a:lnTo>
                    <a:pt x="5167" y="3931"/>
                  </a:lnTo>
                  <a:cubicBezTo>
                    <a:pt x="4904" y="4176"/>
                    <a:pt x="4562" y="4308"/>
                    <a:pt x="4229" y="4308"/>
                  </a:cubicBezTo>
                  <a:cubicBezTo>
                    <a:pt x="4004" y="4308"/>
                    <a:pt x="3783" y="4247"/>
                    <a:pt x="3592" y="4120"/>
                  </a:cubicBezTo>
                  <a:cubicBezTo>
                    <a:pt x="2962" y="3679"/>
                    <a:pt x="2930" y="2829"/>
                    <a:pt x="3434" y="2293"/>
                  </a:cubicBezTo>
                  <a:lnTo>
                    <a:pt x="5010" y="529"/>
                  </a:lnTo>
                  <a:lnTo>
                    <a:pt x="4789" y="308"/>
                  </a:lnTo>
                  <a:cubicBezTo>
                    <a:pt x="4584" y="103"/>
                    <a:pt x="4317" y="1"/>
                    <a:pt x="4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5" name="Google Shape;8225;p57"/>
            <p:cNvSpPr/>
            <p:nvPr/>
          </p:nvSpPr>
          <p:spPr>
            <a:xfrm>
              <a:off x="-5163425" y="3631325"/>
              <a:ext cx="205600" cy="150450"/>
            </a:xfrm>
            <a:custGeom>
              <a:avLst/>
              <a:gdLst/>
              <a:ahLst/>
              <a:cxnLst/>
              <a:rect l="l" t="t" r="r" b="b"/>
              <a:pathLst>
                <a:path w="8224" h="6018" extrusionOk="0">
                  <a:moveTo>
                    <a:pt x="3699" y="0"/>
                  </a:moveTo>
                  <a:cubicBezTo>
                    <a:pt x="3435" y="0"/>
                    <a:pt x="3167" y="95"/>
                    <a:pt x="2962" y="284"/>
                  </a:cubicBezTo>
                  <a:lnTo>
                    <a:pt x="2364" y="883"/>
                  </a:lnTo>
                  <a:lnTo>
                    <a:pt x="2269" y="1009"/>
                  </a:lnTo>
                  <a:lnTo>
                    <a:pt x="222" y="3245"/>
                  </a:lnTo>
                  <a:cubicBezTo>
                    <a:pt x="1" y="3435"/>
                    <a:pt x="1" y="3781"/>
                    <a:pt x="222" y="3970"/>
                  </a:cubicBezTo>
                  <a:cubicBezTo>
                    <a:pt x="316" y="4065"/>
                    <a:pt x="442" y="4112"/>
                    <a:pt x="568" y="4112"/>
                  </a:cubicBezTo>
                  <a:cubicBezTo>
                    <a:pt x="694" y="4112"/>
                    <a:pt x="820" y="4065"/>
                    <a:pt x="915" y="3970"/>
                  </a:cubicBezTo>
                  <a:lnTo>
                    <a:pt x="2269" y="2615"/>
                  </a:lnTo>
                  <a:cubicBezTo>
                    <a:pt x="2458" y="2426"/>
                    <a:pt x="2718" y="2332"/>
                    <a:pt x="2982" y="2332"/>
                  </a:cubicBezTo>
                  <a:cubicBezTo>
                    <a:pt x="3246" y="2332"/>
                    <a:pt x="3514" y="2426"/>
                    <a:pt x="3719" y="2615"/>
                  </a:cubicBezTo>
                  <a:lnTo>
                    <a:pt x="7090" y="6018"/>
                  </a:lnTo>
                  <a:lnTo>
                    <a:pt x="7814" y="5356"/>
                  </a:lnTo>
                  <a:cubicBezTo>
                    <a:pt x="8224" y="4947"/>
                    <a:pt x="8224" y="4285"/>
                    <a:pt x="7814" y="3876"/>
                  </a:cubicBezTo>
                  <a:lnTo>
                    <a:pt x="4412" y="284"/>
                  </a:lnTo>
                  <a:cubicBezTo>
                    <a:pt x="4223" y="95"/>
                    <a:pt x="3963" y="0"/>
                    <a:pt x="36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26" name="Google Shape;8226;p57"/>
          <p:cNvGrpSpPr/>
          <p:nvPr/>
        </p:nvGrpSpPr>
        <p:grpSpPr>
          <a:xfrm>
            <a:off x="3825496" y="5384530"/>
            <a:ext cx="403405" cy="404479"/>
            <a:chOff x="-5251625" y="3991275"/>
            <a:chExt cx="291450" cy="292225"/>
          </a:xfrm>
        </p:grpSpPr>
        <p:sp>
          <p:nvSpPr>
            <p:cNvPr id="8227" name="Google Shape;8227;p57"/>
            <p:cNvSpPr/>
            <p:nvPr/>
          </p:nvSpPr>
          <p:spPr>
            <a:xfrm>
              <a:off x="-5179950" y="4198400"/>
              <a:ext cx="145725" cy="85100"/>
            </a:xfrm>
            <a:custGeom>
              <a:avLst/>
              <a:gdLst/>
              <a:ahLst/>
              <a:cxnLst/>
              <a:rect l="l" t="t" r="r" b="b"/>
              <a:pathLst>
                <a:path w="5829" h="3404" extrusionOk="0">
                  <a:moveTo>
                    <a:pt x="0" y="1"/>
                  </a:moveTo>
                  <a:lnTo>
                    <a:pt x="504" y="3151"/>
                  </a:lnTo>
                  <a:cubicBezTo>
                    <a:pt x="567" y="3309"/>
                    <a:pt x="662" y="3403"/>
                    <a:pt x="883" y="3403"/>
                  </a:cubicBezTo>
                  <a:lnTo>
                    <a:pt x="4978" y="3403"/>
                  </a:lnTo>
                  <a:cubicBezTo>
                    <a:pt x="5136" y="3403"/>
                    <a:pt x="5293" y="3309"/>
                    <a:pt x="5325" y="3151"/>
                  </a:cubicBezTo>
                  <a:lnTo>
                    <a:pt x="58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8" name="Google Shape;8228;p57"/>
            <p:cNvSpPr/>
            <p:nvPr/>
          </p:nvSpPr>
          <p:spPr>
            <a:xfrm>
              <a:off x="-5203575" y="4129100"/>
              <a:ext cx="196925" cy="51225"/>
            </a:xfrm>
            <a:custGeom>
              <a:avLst/>
              <a:gdLst/>
              <a:ahLst/>
              <a:cxnLst/>
              <a:rect l="l" t="t" r="r" b="b"/>
              <a:pathLst>
                <a:path w="7877" h="2049" extrusionOk="0">
                  <a:moveTo>
                    <a:pt x="1229" y="1"/>
                  </a:moveTo>
                  <a:cubicBezTo>
                    <a:pt x="504" y="1"/>
                    <a:pt x="0" y="662"/>
                    <a:pt x="284" y="1387"/>
                  </a:cubicBezTo>
                  <a:cubicBezTo>
                    <a:pt x="284" y="1702"/>
                    <a:pt x="567" y="1922"/>
                    <a:pt x="882" y="2017"/>
                  </a:cubicBezTo>
                  <a:cubicBezTo>
                    <a:pt x="945" y="2048"/>
                    <a:pt x="1071" y="2048"/>
                    <a:pt x="1197" y="2048"/>
                  </a:cubicBezTo>
                  <a:lnTo>
                    <a:pt x="6648" y="2048"/>
                  </a:lnTo>
                  <a:cubicBezTo>
                    <a:pt x="6774" y="2048"/>
                    <a:pt x="6868" y="2017"/>
                    <a:pt x="6963" y="2017"/>
                  </a:cubicBezTo>
                  <a:cubicBezTo>
                    <a:pt x="7278" y="1922"/>
                    <a:pt x="7530" y="1702"/>
                    <a:pt x="7656" y="1387"/>
                  </a:cubicBezTo>
                  <a:cubicBezTo>
                    <a:pt x="7876" y="662"/>
                    <a:pt x="7372" y="1"/>
                    <a:pt x="67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29" name="Google Shape;8229;p57"/>
            <p:cNvSpPr/>
            <p:nvPr/>
          </p:nvSpPr>
          <p:spPr>
            <a:xfrm>
              <a:off x="-5251625" y="3991275"/>
              <a:ext cx="291450" cy="172500"/>
            </a:xfrm>
            <a:custGeom>
              <a:avLst/>
              <a:gdLst/>
              <a:ahLst/>
              <a:cxnLst/>
              <a:rect l="l" t="t" r="r" b="b"/>
              <a:pathLst>
                <a:path w="11658" h="6900" extrusionOk="0">
                  <a:moveTo>
                    <a:pt x="1009" y="0"/>
                  </a:moveTo>
                  <a:cubicBezTo>
                    <a:pt x="473" y="0"/>
                    <a:pt x="0" y="473"/>
                    <a:pt x="0" y="1040"/>
                  </a:cubicBezTo>
                  <a:lnTo>
                    <a:pt x="0" y="5829"/>
                  </a:lnTo>
                  <a:cubicBezTo>
                    <a:pt x="0" y="6396"/>
                    <a:pt x="473" y="6900"/>
                    <a:pt x="1009" y="6900"/>
                  </a:cubicBezTo>
                  <a:lnTo>
                    <a:pt x="1418" y="6900"/>
                  </a:lnTo>
                  <a:cubicBezTo>
                    <a:pt x="1387" y="6774"/>
                    <a:pt x="1387" y="6648"/>
                    <a:pt x="1387" y="6553"/>
                  </a:cubicBezTo>
                  <a:cubicBezTo>
                    <a:pt x="1387" y="5608"/>
                    <a:pt x="2111" y="4852"/>
                    <a:pt x="3056" y="4852"/>
                  </a:cubicBezTo>
                  <a:lnTo>
                    <a:pt x="3781" y="4852"/>
                  </a:lnTo>
                  <a:cubicBezTo>
                    <a:pt x="3907" y="4285"/>
                    <a:pt x="4254" y="3875"/>
                    <a:pt x="4726" y="3623"/>
                  </a:cubicBezTo>
                  <a:cubicBezTo>
                    <a:pt x="4537" y="3371"/>
                    <a:pt x="4411" y="3119"/>
                    <a:pt x="4411" y="2773"/>
                  </a:cubicBezTo>
                  <a:cubicBezTo>
                    <a:pt x="4411" y="2016"/>
                    <a:pt x="5041" y="1386"/>
                    <a:pt x="5797" y="1386"/>
                  </a:cubicBezTo>
                  <a:cubicBezTo>
                    <a:pt x="6522" y="1386"/>
                    <a:pt x="7152" y="2016"/>
                    <a:pt x="7152" y="2773"/>
                  </a:cubicBezTo>
                  <a:cubicBezTo>
                    <a:pt x="7152" y="3088"/>
                    <a:pt x="7058" y="3403"/>
                    <a:pt x="6837" y="3623"/>
                  </a:cubicBezTo>
                  <a:cubicBezTo>
                    <a:pt x="7310" y="3875"/>
                    <a:pt x="7688" y="4285"/>
                    <a:pt x="7782" y="4852"/>
                  </a:cubicBezTo>
                  <a:lnTo>
                    <a:pt x="8507" y="4852"/>
                  </a:lnTo>
                  <a:cubicBezTo>
                    <a:pt x="9452" y="4852"/>
                    <a:pt x="10208" y="5608"/>
                    <a:pt x="10208" y="6553"/>
                  </a:cubicBezTo>
                  <a:cubicBezTo>
                    <a:pt x="10208" y="6648"/>
                    <a:pt x="10208" y="6774"/>
                    <a:pt x="10145" y="6900"/>
                  </a:cubicBezTo>
                  <a:lnTo>
                    <a:pt x="10586" y="6900"/>
                  </a:lnTo>
                  <a:cubicBezTo>
                    <a:pt x="11153" y="6900"/>
                    <a:pt x="11626" y="6427"/>
                    <a:pt x="11626" y="5829"/>
                  </a:cubicBezTo>
                  <a:lnTo>
                    <a:pt x="11626" y="1040"/>
                  </a:lnTo>
                  <a:cubicBezTo>
                    <a:pt x="11657" y="473"/>
                    <a:pt x="11185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0" name="Google Shape;8230;p57"/>
            <p:cNvSpPr/>
            <p:nvPr/>
          </p:nvSpPr>
          <p:spPr>
            <a:xfrm>
              <a:off x="-5139775" y="4096025"/>
              <a:ext cx="65400" cy="17350"/>
            </a:xfrm>
            <a:custGeom>
              <a:avLst/>
              <a:gdLst/>
              <a:ahLst/>
              <a:cxnLst/>
              <a:rect l="l" t="t" r="r" b="b"/>
              <a:pathLst>
                <a:path w="2616" h="694" extrusionOk="0">
                  <a:moveTo>
                    <a:pt x="1008" y="0"/>
                  </a:moveTo>
                  <a:cubicBezTo>
                    <a:pt x="567" y="0"/>
                    <a:pt x="158" y="315"/>
                    <a:pt x="0" y="693"/>
                  </a:cubicBezTo>
                  <a:lnTo>
                    <a:pt x="2615" y="693"/>
                  </a:lnTo>
                  <a:cubicBezTo>
                    <a:pt x="2489" y="252"/>
                    <a:pt x="2111" y="0"/>
                    <a:pt x="1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1" name="Google Shape;8231;p57"/>
            <p:cNvSpPr/>
            <p:nvPr/>
          </p:nvSpPr>
          <p:spPr>
            <a:xfrm>
              <a:off x="-5122450" y="4044825"/>
              <a:ext cx="33100" cy="33100"/>
            </a:xfrm>
            <a:custGeom>
              <a:avLst/>
              <a:gdLst/>
              <a:ahLst/>
              <a:cxnLst/>
              <a:rect l="l" t="t" r="r" b="b"/>
              <a:pathLst>
                <a:path w="1324" h="1324" extrusionOk="0">
                  <a:moveTo>
                    <a:pt x="662" y="0"/>
                  </a:moveTo>
                  <a:cubicBezTo>
                    <a:pt x="252" y="0"/>
                    <a:pt x="0" y="316"/>
                    <a:pt x="0" y="662"/>
                  </a:cubicBezTo>
                  <a:cubicBezTo>
                    <a:pt x="0" y="1009"/>
                    <a:pt x="315" y="1324"/>
                    <a:pt x="662" y="1324"/>
                  </a:cubicBezTo>
                  <a:cubicBezTo>
                    <a:pt x="1008" y="1324"/>
                    <a:pt x="1323" y="1009"/>
                    <a:pt x="1323" y="662"/>
                  </a:cubicBezTo>
                  <a:cubicBezTo>
                    <a:pt x="1323" y="253"/>
                    <a:pt x="1008" y="0"/>
                    <a:pt x="66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2" name="Google Shape;8232;p57"/>
          <p:cNvGrpSpPr/>
          <p:nvPr/>
        </p:nvGrpSpPr>
        <p:grpSpPr>
          <a:xfrm>
            <a:off x="6459938" y="4358825"/>
            <a:ext cx="307485" cy="403371"/>
            <a:chOff x="-3365275" y="3253275"/>
            <a:chExt cx="222150" cy="291425"/>
          </a:xfrm>
        </p:grpSpPr>
        <p:sp>
          <p:nvSpPr>
            <p:cNvPr id="8233" name="Google Shape;8233;p57"/>
            <p:cNvSpPr/>
            <p:nvPr/>
          </p:nvSpPr>
          <p:spPr>
            <a:xfrm>
              <a:off x="-3365275" y="3253275"/>
              <a:ext cx="222150" cy="291425"/>
            </a:xfrm>
            <a:custGeom>
              <a:avLst/>
              <a:gdLst/>
              <a:ahLst/>
              <a:cxnLst/>
              <a:rect l="l" t="t" r="r" b="b"/>
              <a:pathLst>
                <a:path w="8886" h="11657" extrusionOk="0">
                  <a:moveTo>
                    <a:pt x="5861" y="662"/>
                  </a:moveTo>
                  <a:cubicBezTo>
                    <a:pt x="6302" y="662"/>
                    <a:pt x="6302" y="1323"/>
                    <a:pt x="5861" y="1323"/>
                  </a:cubicBezTo>
                  <a:lnTo>
                    <a:pt x="3120" y="1323"/>
                  </a:lnTo>
                  <a:cubicBezTo>
                    <a:pt x="2647" y="1323"/>
                    <a:pt x="2647" y="662"/>
                    <a:pt x="3120" y="662"/>
                  </a:cubicBezTo>
                  <a:close/>
                  <a:moveTo>
                    <a:pt x="7215" y="3466"/>
                  </a:moveTo>
                  <a:cubicBezTo>
                    <a:pt x="7625" y="3466"/>
                    <a:pt x="7625" y="4127"/>
                    <a:pt x="7215" y="4127"/>
                  </a:cubicBezTo>
                  <a:lnTo>
                    <a:pt x="4443" y="4127"/>
                  </a:lnTo>
                  <a:cubicBezTo>
                    <a:pt x="4002" y="4127"/>
                    <a:pt x="3970" y="3466"/>
                    <a:pt x="4443" y="3466"/>
                  </a:cubicBezTo>
                  <a:close/>
                  <a:moveTo>
                    <a:pt x="3101" y="2795"/>
                  </a:moveTo>
                  <a:cubicBezTo>
                    <a:pt x="3360" y="2795"/>
                    <a:pt x="3582" y="3129"/>
                    <a:pt x="3340" y="3371"/>
                  </a:cubicBezTo>
                  <a:lnTo>
                    <a:pt x="2899" y="3812"/>
                  </a:lnTo>
                  <a:lnTo>
                    <a:pt x="3340" y="4253"/>
                  </a:lnTo>
                  <a:cubicBezTo>
                    <a:pt x="3582" y="4495"/>
                    <a:pt x="3360" y="4830"/>
                    <a:pt x="3101" y="4830"/>
                  </a:cubicBezTo>
                  <a:cubicBezTo>
                    <a:pt x="3023" y="4830"/>
                    <a:pt x="2941" y="4799"/>
                    <a:pt x="2868" y="4726"/>
                  </a:cubicBezTo>
                  <a:lnTo>
                    <a:pt x="2427" y="4285"/>
                  </a:lnTo>
                  <a:lnTo>
                    <a:pt x="2017" y="4726"/>
                  </a:lnTo>
                  <a:cubicBezTo>
                    <a:pt x="1944" y="4799"/>
                    <a:pt x="1862" y="4830"/>
                    <a:pt x="1784" y="4830"/>
                  </a:cubicBezTo>
                  <a:cubicBezTo>
                    <a:pt x="1525" y="4830"/>
                    <a:pt x="1303" y="4495"/>
                    <a:pt x="1545" y="4253"/>
                  </a:cubicBezTo>
                  <a:lnTo>
                    <a:pt x="1954" y="3812"/>
                  </a:lnTo>
                  <a:lnTo>
                    <a:pt x="1545" y="3371"/>
                  </a:lnTo>
                  <a:cubicBezTo>
                    <a:pt x="1303" y="3129"/>
                    <a:pt x="1525" y="2795"/>
                    <a:pt x="1784" y="2795"/>
                  </a:cubicBezTo>
                  <a:cubicBezTo>
                    <a:pt x="1862" y="2795"/>
                    <a:pt x="1944" y="2825"/>
                    <a:pt x="2017" y="2899"/>
                  </a:cubicBezTo>
                  <a:lnTo>
                    <a:pt x="2427" y="3340"/>
                  </a:lnTo>
                  <a:lnTo>
                    <a:pt x="2868" y="2899"/>
                  </a:lnTo>
                  <a:cubicBezTo>
                    <a:pt x="2941" y="2825"/>
                    <a:pt x="3023" y="2795"/>
                    <a:pt x="3101" y="2795"/>
                  </a:cubicBezTo>
                  <a:close/>
                  <a:moveTo>
                    <a:pt x="7242" y="6206"/>
                  </a:moveTo>
                  <a:cubicBezTo>
                    <a:pt x="7625" y="6206"/>
                    <a:pt x="7616" y="6868"/>
                    <a:pt x="7215" y="6868"/>
                  </a:cubicBezTo>
                  <a:lnTo>
                    <a:pt x="4443" y="6868"/>
                  </a:lnTo>
                  <a:cubicBezTo>
                    <a:pt x="4002" y="6868"/>
                    <a:pt x="3970" y="6207"/>
                    <a:pt x="4443" y="6207"/>
                  </a:cubicBezTo>
                  <a:lnTo>
                    <a:pt x="7215" y="6207"/>
                  </a:lnTo>
                  <a:cubicBezTo>
                    <a:pt x="7225" y="6206"/>
                    <a:pt x="7233" y="6206"/>
                    <a:pt x="7242" y="6206"/>
                  </a:cubicBezTo>
                  <a:close/>
                  <a:moveTo>
                    <a:pt x="3101" y="5504"/>
                  </a:moveTo>
                  <a:cubicBezTo>
                    <a:pt x="3360" y="5504"/>
                    <a:pt x="3582" y="5839"/>
                    <a:pt x="3340" y="6081"/>
                  </a:cubicBezTo>
                  <a:lnTo>
                    <a:pt x="2899" y="6522"/>
                  </a:lnTo>
                  <a:lnTo>
                    <a:pt x="3340" y="6963"/>
                  </a:lnTo>
                  <a:cubicBezTo>
                    <a:pt x="3582" y="7205"/>
                    <a:pt x="3360" y="7539"/>
                    <a:pt x="3101" y="7539"/>
                  </a:cubicBezTo>
                  <a:cubicBezTo>
                    <a:pt x="3023" y="7539"/>
                    <a:pt x="2941" y="7509"/>
                    <a:pt x="2868" y="7435"/>
                  </a:cubicBezTo>
                  <a:lnTo>
                    <a:pt x="2427" y="6994"/>
                  </a:lnTo>
                  <a:lnTo>
                    <a:pt x="2017" y="7435"/>
                  </a:lnTo>
                  <a:cubicBezTo>
                    <a:pt x="1944" y="7509"/>
                    <a:pt x="1862" y="7539"/>
                    <a:pt x="1784" y="7539"/>
                  </a:cubicBezTo>
                  <a:cubicBezTo>
                    <a:pt x="1525" y="7539"/>
                    <a:pt x="1303" y="7205"/>
                    <a:pt x="1545" y="6963"/>
                  </a:cubicBezTo>
                  <a:lnTo>
                    <a:pt x="1954" y="6522"/>
                  </a:lnTo>
                  <a:lnTo>
                    <a:pt x="1545" y="6081"/>
                  </a:lnTo>
                  <a:cubicBezTo>
                    <a:pt x="1303" y="5839"/>
                    <a:pt x="1525" y="5504"/>
                    <a:pt x="1784" y="5504"/>
                  </a:cubicBezTo>
                  <a:cubicBezTo>
                    <a:pt x="1862" y="5504"/>
                    <a:pt x="1944" y="5535"/>
                    <a:pt x="2017" y="5608"/>
                  </a:cubicBezTo>
                  <a:lnTo>
                    <a:pt x="2427" y="6049"/>
                  </a:lnTo>
                  <a:lnTo>
                    <a:pt x="2868" y="5608"/>
                  </a:lnTo>
                  <a:cubicBezTo>
                    <a:pt x="2941" y="5535"/>
                    <a:pt x="3023" y="5504"/>
                    <a:pt x="3101" y="5504"/>
                  </a:cubicBezTo>
                  <a:close/>
                  <a:moveTo>
                    <a:pt x="7215" y="8916"/>
                  </a:moveTo>
                  <a:cubicBezTo>
                    <a:pt x="7625" y="8916"/>
                    <a:pt x="7625" y="9609"/>
                    <a:pt x="7215" y="9609"/>
                  </a:cubicBezTo>
                  <a:lnTo>
                    <a:pt x="4443" y="9609"/>
                  </a:lnTo>
                  <a:cubicBezTo>
                    <a:pt x="4002" y="9609"/>
                    <a:pt x="3970" y="8916"/>
                    <a:pt x="4443" y="8916"/>
                  </a:cubicBezTo>
                  <a:close/>
                  <a:moveTo>
                    <a:pt x="2395" y="8254"/>
                  </a:moveTo>
                  <a:cubicBezTo>
                    <a:pt x="2962" y="8254"/>
                    <a:pt x="3435" y="8727"/>
                    <a:pt x="3435" y="9263"/>
                  </a:cubicBezTo>
                  <a:cubicBezTo>
                    <a:pt x="3435" y="9830"/>
                    <a:pt x="2994" y="10302"/>
                    <a:pt x="2395" y="10302"/>
                  </a:cubicBezTo>
                  <a:cubicBezTo>
                    <a:pt x="1860" y="10302"/>
                    <a:pt x="1387" y="9830"/>
                    <a:pt x="1387" y="9263"/>
                  </a:cubicBezTo>
                  <a:cubicBezTo>
                    <a:pt x="1387" y="8727"/>
                    <a:pt x="1860" y="8254"/>
                    <a:pt x="2395" y="8254"/>
                  </a:cubicBezTo>
                  <a:close/>
                  <a:moveTo>
                    <a:pt x="3057" y="0"/>
                  </a:moveTo>
                  <a:cubicBezTo>
                    <a:pt x="2647" y="0"/>
                    <a:pt x="2238" y="252"/>
                    <a:pt x="2112" y="662"/>
                  </a:cubicBezTo>
                  <a:lnTo>
                    <a:pt x="1009" y="662"/>
                  </a:lnTo>
                  <a:cubicBezTo>
                    <a:pt x="473" y="662"/>
                    <a:pt x="1" y="1134"/>
                    <a:pt x="1" y="1670"/>
                  </a:cubicBezTo>
                  <a:lnTo>
                    <a:pt x="1" y="10617"/>
                  </a:lnTo>
                  <a:cubicBezTo>
                    <a:pt x="1" y="11153"/>
                    <a:pt x="473" y="11657"/>
                    <a:pt x="1009" y="11657"/>
                  </a:cubicBezTo>
                  <a:lnTo>
                    <a:pt x="7877" y="11657"/>
                  </a:lnTo>
                  <a:cubicBezTo>
                    <a:pt x="8413" y="11657"/>
                    <a:pt x="8885" y="11184"/>
                    <a:pt x="8885" y="10617"/>
                  </a:cubicBezTo>
                  <a:lnTo>
                    <a:pt x="8885" y="1670"/>
                  </a:lnTo>
                  <a:cubicBezTo>
                    <a:pt x="8885" y="1134"/>
                    <a:pt x="8476" y="662"/>
                    <a:pt x="7877" y="662"/>
                  </a:cubicBezTo>
                  <a:lnTo>
                    <a:pt x="6774" y="662"/>
                  </a:lnTo>
                  <a:cubicBezTo>
                    <a:pt x="6617" y="252"/>
                    <a:pt x="6270" y="0"/>
                    <a:pt x="58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4" name="Google Shape;8234;p57"/>
            <p:cNvSpPr/>
            <p:nvPr/>
          </p:nvSpPr>
          <p:spPr>
            <a:xfrm>
              <a:off x="-3314075" y="34761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47"/>
                  </a:cubicBez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5" name="Google Shape;8235;p57"/>
          <p:cNvGrpSpPr/>
          <p:nvPr/>
        </p:nvGrpSpPr>
        <p:grpSpPr>
          <a:xfrm>
            <a:off x="6434885" y="4853706"/>
            <a:ext cx="357591" cy="405585"/>
            <a:chOff x="-3383375" y="3611625"/>
            <a:chExt cx="258350" cy="293025"/>
          </a:xfrm>
        </p:grpSpPr>
        <p:sp>
          <p:nvSpPr>
            <p:cNvPr id="8236" name="Google Shape;8236;p57"/>
            <p:cNvSpPr/>
            <p:nvPr/>
          </p:nvSpPr>
          <p:spPr>
            <a:xfrm>
              <a:off x="-3383375" y="3611625"/>
              <a:ext cx="258350" cy="85175"/>
            </a:xfrm>
            <a:custGeom>
              <a:avLst/>
              <a:gdLst/>
              <a:ahLst/>
              <a:cxnLst/>
              <a:rect l="l" t="t" r="r" b="b"/>
              <a:pathLst>
                <a:path w="10334" h="3407" extrusionOk="0">
                  <a:moveTo>
                    <a:pt x="6049" y="694"/>
                  </a:moveTo>
                  <a:cubicBezTo>
                    <a:pt x="6207" y="694"/>
                    <a:pt x="6301" y="757"/>
                    <a:pt x="6364" y="946"/>
                  </a:cubicBezTo>
                  <a:lnTo>
                    <a:pt x="6522" y="1356"/>
                  </a:lnTo>
                  <a:lnTo>
                    <a:pt x="3781" y="1356"/>
                  </a:lnTo>
                  <a:lnTo>
                    <a:pt x="4001" y="946"/>
                  </a:lnTo>
                  <a:cubicBezTo>
                    <a:pt x="4033" y="788"/>
                    <a:pt x="4190" y="694"/>
                    <a:pt x="4316" y="694"/>
                  </a:cubicBezTo>
                  <a:close/>
                  <a:moveTo>
                    <a:pt x="4316" y="1"/>
                  </a:moveTo>
                  <a:cubicBezTo>
                    <a:pt x="3875" y="1"/>
                    <a:pt x="3466" y="253"/>
                    <a:pt x="3308" y="694"/>
                  </a:cubicBezTo>
                  <a:lnTo>
                    <a:pt x="3088" y="1356"/>
                  </a:lnTo>
                  <a:lnTo>
                    <a:pt x="1040" y="1356"/>
                  </a:lnTo>
                  <a:cubicBezTo>
                    <a:pt x="473" y="1356"/>
                    <a:pt x="0" y="1828"/>
                    <a:pt x="0" y="2395"/>
                  </a:cubicBezTo>
                  <a:lnTo>
                    <a:pt x="0" y="3057"/>
                  </a:lnTo>
                  <a:cubicBezTo>
                    <a:pt x="0" y="3370"/>
                    <a:pt x="221" y="3407"/>
                    <a:pt x="480" y="3407"/>
                  </a:cubicBezTo>
                  <a:cubicBezTo>
                    <a:pt x="560" y="3407"/>
                    <a:pt x="643" y="3403"/>
                    <a:pt x="725" y="3403"/>
                  </a:cubicBezTo>
                  <a:lnTo>
                    <a:pt x="9924" y="3403"/>
                  </a:lnTo>
                  <a:cubicBezTo>
                    <a:pt x="10145" y="3403"/>
                    <a:pt x="10302" y="3246"/>
                    <a:pt x="10302" y="3057"/>
                  </a:cubicBezTo>
                  <a:lnTo>
                    <a:pt x="10302" y="2395"/>
                  </a:lnTo>
                  <a:cubicBezTo>
                    <a:pt x="10334" y="1828"/>
                    <a:pt x="9861" y="1356"/>
                    <a:pt x="9294" y="1356"/>
                  </a:cubicBezTo>
                  <a:lnTo>
                    <a:pt x="7246" y="1356"/>
                  </a:lnTo>
                  <a:lnTo>
                    <a:pt x="7026" y="694"/>
                  </a:lnTo>
                  <a:cubicBezTo>
                    <a:pt x="6868" y="253"/>
                    <a:pt x="6522" y="1"/>
                    <a:pt x="604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37" name="Google Shape;8237;p57"/>
            <p:cNvSpPr/>
            <p:nvPr/>
          </p:nvSpPr>
          <p:spPr>
            <a:xfrm>
              <a:off x="-3362900" y="3716375"/>
              <a:ext cx="218200" cy="188275"/>
            </a:xfrm>
            <a:custGeom>
              <a:avLst/>
              <a:gdLst/>
              <a:ahLst/>
              <a:cxnLst/>
              <a:rect l="l" t="t" r="r" b="b"/>
              <a:pathLst>
                <a:path w="8728" h="7531" extrusionOk="0">
                  <a:moveTo>
                    <a:pt x="2324" y="666"/>
                  </a:moveTo>
                  <a:cubicBezTo>
                    <a:pt x="2487" y="666"/>
                    <a:pt x="2647" y="777"/>
                    <a:pt x="2647" y="1009"/>
                  </a:cubicBezTo>
                  <a:lnTo>
                    <a:pt x="2647" y="5798"/>
                  </a:lnTo>
                  <a:cubicBezTo>
                    <a:pt x="2647" y="6022"/>
                    <a:pt x="2476" y="6141"/>
                    <a:pt x="2307" y="6141"/>
                  </a:cubicBezTo>
                  <a:cubicBezTo>
                    <a:pt x="2145" y="6141"/>
                    <a:pt x="1985" y="6030"/>
                    <a:pt x="1985" y="5798"/>
                  </a:cubicBezTo>
                  <a:lnTo>
                    <a:pt x="1985" y="1009"/>
                  </a:lnTo>
                  <a:cubicBezTo>
                    <a:pt x="1985" y="785"/>
                    <a:pt x="2156" y="666"/>
                    <a:pt x="2324" y="666"/>
                  </a:cubicBezTo>
                  <a:close/>
                  <a:moveTo>
                    <a:pt x="4372" y="666"/>
                  </a:moveTo>
                  <a:cubicBezTo>
                    <a:pt x="4535" y="666"/>
                    <a:pt x="4695" y="777"/>
                    <a:pt x="4695" y="1009"/>
                  </a:cubicBezTo>
                  <a:lnTo>
                    <a:pt x="4695" y="5798"/>
                  </a:lnTo>
                  <a:cubicBezTo>
                    <a:pt x="4695" y="6022"/>
                    <a:pt x="4523" y="6141"/>
                    <a:pt x="4355" y="6141"/>
                  </a:cubicBezTo>
                  <a:cubicBezTo>
                    <a:pt x="4193" y="6141"/>
                    <a:pt x="4033" y="6030"/>
                    <a:pt x="4033" y="5798"/>
                  </a:cubicBezTo>
                  <a:lnTo>
                    <a:pt x="4033" y="1009"/>
                  </a:lnTo>
                  <a:cubicBezTo>
                    <a:pt x="4033" y="785"/>
                    <a:pt x="4204" y="666"/>
                    <a:pt x="4372" y="666"/>
                  </a:cubicBezTo>
                  <a:close/>
                  <a:moveTo>
                    <a:pt x="6427" y="631"/>
                  </a:moveTo>
                  <a:cubicBezTo>
                    <a:pt x="6648" y="631"/>
                    <a:pt x="6805" y="789"/>
                    <a:pt x="6805" y="1009"/>
                  </a:cubicBezTo>
                  <a:lnTo>
                    <a:pt x="6805" y="5798"/>
                  </a:lnTo>
                  <a:cubicBezTo>
                    <a:pt x="6805" y="6022"/>
                    <a:pt x="6626" y="6141"/>
                    <a:pt x="6450" y="6141"/>
                  </a:cubicBezTo>
                  <a:cubicBezTo>
                    <a:pt x="6280" y="6141"/>
                    <a:pt x="6112" y="6030"/>
                    <a:pt x="6112" y="5798"/>
                  </a:cubicBezTo>
                  <a:lnTo>
                    <a:pt x="6112" y="1009"/>
                  </a:lnTo>
                  <a:lnTo>
                    <a:pt x="6081" y="1009"/>
                  </a:lnTo>
                  <a:cubicBezTo>
                    <a:pt x="6081" y="789"/>
                    <a:pt x="6238" y="631"/>
                    <a:pt x="6427" y="631"/>
                  </a:cubicBezTo>
                  <a:close/>
                  <a:moveTo>
                    <a:pt x="0" y="1"/>
                  </a:moveTo>
                  <a:lnTo>
                    <a:pt x="536" y="6585"/>
                  </a:lnTo>
                  <a:cubicBezTo>
                    <a:pt x="567" y="7121"/>
                    <a:pt x="1008" y="7531"/>
                    <a:pt x="1576" y="7531"/>
                  </a:cubicBezTo>
                  <a:lnTo>
                    <a:pt x="7152" y="7531"/>
                  </a:lnTo>
                  <a:cubicBezTo>
                    <a:pt x="7688" y="7531"/>
                    <a:pt x="8129" y="7121"/>
                    <a:pt x="8192" y="6585"/>
                  </a:cubicBezTo>
                  <a:lnTo>
                    <a:pt x="872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38" name="Google Shape;8238;p57"/>
          <p:cNvGrpSpPr/>
          <p:nvPr/>
        </p:nvGrpSpPr>
        <p:grpSpPr>
          <a:xfrm>
            <a:off x="6494819" y="5385066"/>
            <a:ext cx="260597" cy="403405"/>
            <a:chOff x="-3347950" y="3971575"/>
            <a:chExt cx="188275" cy="291450"/>
          </a:xfrm>
        </p:grpSpPr>
        <p:sp>
          <p:nvSpPr>
            <p:cNvPr id="8239" name="Google Shape;8239;p57"/>
            <p:cNvSpPr/>
            <p:nvPr/>
          </p:nvSpPr>
          <p:spPr>
            <a:xfrm>
              <a:off x="-3246325" y="4032225"/>
              <a:ext cx="29950" cy="42550"/>
            </a:xfrm>
            <a:custGeom>
              <a:avLst/>
              <a:gdLst/>
              <a:ahLst/>
              <a:cxnLst/>
              <a:rect l="l" t="t" r="r" b="b"/>
              <a:pathLst>
                <a:path w="1198" h="1702" extrusionOk="0">
                  <a:moveTo>
                    <a:pt x="347" y="0"/>
                  </a:moveTo>
                  <a:lnTo>
                    <a:pt x="0" y="536"/>
                  </a:lnTo>
                  <a:lnTo>
                    <a:pt x="599" y="1702"/>
                  </a:lnTo>
                  <a:lnTo>
                    <a:pt x="1197" y="1702"/>
                  </a:lnTo>
                  <a:lnTo>
                    <a:pt x="34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0" name="Google Shape;8240;p57"/>
            <p:cNvSpPr/>
            <p:nvPr/>
          </p:nvSpPr>
          <p:spPr>
            <a:xfrm>
              <a:off x="-3291225" y="4034575"/>
              <a:ext cx="40975" cy="40200"/>
            </a:xfrm>
            <a:custGeom>
              <a:avLst/>
              <a:gdLst/>
              <a:ahLst/>
              <a:cxnLst/>
              <a:rect l="l" t="t" r="r" b="b"/>
              <a:pathLst>
                <a:path w="1639" h="1608" extrusionOk="0">
                  <a:moveTo>
                    <a:pt x="819" y="1"/>
                  </a:moveTo>
                  <a:lnTo>
                    <a:pt x="0" y="1608"/>
                  </a:lnTo>
                  <a:lnTo>
                    <a:pt x="1639" y="1608"/>
                  </a:lnTo>
                  <a:lnTo>
                    <a:pt x="81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1" name="Google Shape;8241;p57"/>
            <p:cNvSpPr/>
            <p:nvPr/>
          </p:nvSpPr>
          <p:spPr>
            <a:xfrm>
              <a:off x="-3347950" y="3971575"/>
              <a:ext cx="188275" cy="291450"/>
            </a:xfrm>
            <a:custGeom>
              <a:avLst/>
              <a:gdLst/>
              <a:ahLst/>
              <a:cxnLst/>
              <a:rect l="l" t="t" r="r" b="b"/>
              <a:pathLst>
                <a:path w="7531" h="11658" extrusionOk="0">
                  <a:moveTo>
                    <a:pt x="4491" y="1351"/>
                  </a:moveTo>
                  <a:cubicBezTo>
                    <a:pt x="4609" y="1351"/>
                    <a:pt x="4725" y="1414"/>
                    <a:pt x="4790" y="1544"/>
                  </a:cubicBezTo>
                  <a:lnTo>
                    <a:pt x="6144" y="4285"/>
                  </a:lnTo>
                  <a:cubicBezTo>
                    <a:pt x="6239" y="4569"/>
                    <a:pt x="6081" y="4821"/>
                    <a:pt x="5829" y="4821"/>
                  </a:cubicBezTo>
                  <a:lnTo>
                    <a:pt x="1702" y="4821"/>
                  </a:lnTo>
                  <a:cubicBezTo>
                    <a:pt x="1482" y="4821"/>
                    <a:pt x="1261" y="4537"/>
                    <a:pt x="1387" y="4285"/>
                  </a:cubicBezTo>
                  <a:lnTo>
                    <a:pt x="2773" y="1544"/>
                  </a:lnTo>
                  <a:cubicBezTo>
                    <a:pt x="2836" y="1418"/>
                    <a:pt x="2962" y="1355"/>
                    <a:pt x="3088" y="1355"/>
                  </a:cubicBezTo>
                  <a:cubicBezTo>
                    <a:pt x="3214" y="1355"/>
                    <a:pt x="3340" y="1418"/>
                    <a:pt x="3403" y="1544"/>
                  </a:cubicBezTo>
                  <a:lnTo>
                    <a:pt x="3719" y="2174"/>
                  </a:lnTo>
                  <a:lnTo>
                    <a:pt x="4191" y="1513"/>
                  </a:lnTo>
                  <a:cubicBezTo>
                    <a:pt x="4267" y="1406"/>
                    <a:pt x="4380" y="1351"/>
                    <a:pt x="4491" y="1351"/>
                  </a:cubicBezTo>
                  <a:close/>
                  <a:moveTo>
                    <a:pt x="5136" y="5514"/>
                  </a:moveTo>
                  <a:cubicBezTo>
                    <a:pt x="5609" y="5514"/>
                    <a:pt x="5609" y="6175"/>
                    <a:pt x="5136" y="6175"/>
                  </a:cubicBezTo>
                  <a:lnTo>
                    <a:pt x="2364" y="6175"/>
                  </a:lnTo>
                  <a:cubicBezTo>
                    <a:pt x="1954" y="6175"/>
                    <a:pt x="1891" y="5514"/>
                    <a:pt x="2364" y="5514"/>
                  </a:cubicBezTo>
                  <a:close/>
                  <a:moveTo>
                    <a:pt x="5136" y="6869"/>
                  </a:moveTo>
                  <a:cubicBezTo>
                    <a:pt x="5609" y="6900"/>
                    <a:pt x="5609" y="7562"/>
                    <a:pt x="5136" y="7562"/>
                  </a:cubicBezTo>
                  <a:lnTo>
                    <a:pt x="2364" y="7562"/>
                  </a:lnTo>
                  <a:cubicBezTo>
                    <a:pt x="2175" y="7562"/>
                    <a:pt x="2017" y="7404"/>
                    <a:pt x="2017" y="7215"/>
                  </a:cubicBezTo>
                  <a:cubicBezTo>
                    <a:pt x="2017" y="7026"/>
                    <a:pt x="2175" y="6869"/>
                    <a:pt x="2364" y="6869"/>
                  </a:cubicBezTo>
                  <a:close/>
                  <a:moveTo>
                    <a:pt x="4790" y="8948"/>
                  </a:moveTo>
                  <a:lnTo>
                    <a:pt x="4790" y="10996"/>
                  </a:lnTo>
                  <a:lnTo>
                    <a:pt x="2742" y="10996"/>
                  </a:lnTo>
                  <a:lnTo>
                    <a:pt x="2742" y="8948"/>
                  </a:lnTo>
                  <a:close/>
                  <a:moveTo>
                    <a:pt x="1041" y="1"/>
                  </a:moveTo>
                  <a:cubicBezTo>
                    <a:pt x="505" y="1"/>
                    <a:pt x="1" y="473"/>
                    <a:pt x="1" y="1040"/>
                  </a:cubicBezTo>
                  <a:lnTo>
                    <a:pt x="1" y="7908"/>
                  </a:lnTo>
                  <a:cubicBezTo>
                    <a:pt x="1" y="8475"/>
                    <a:pt x="473" y="8948"/>
                    <a:pt x="1041" y="8948"/>
                  </a:cubicBezTo>
                  <a:lnTo>
                    <a:pt x="2080" y="8948"/>
                  </a:lnTo>
                  <a:lnTo>
                    <a:pt x="2080" y="10996"/>
                  </a:lnTo>
                  <a:lnTo>
                    <a:pt x="1041" y="10996"/>
                  </a:lnTo>
                  <a:cubicBezTo>
                    <a:pt x="600" y="10996"/>
                    <a:pt x="568" y="11657"/>
                    <a:pt x="1041" y="11657"/>
                  </a:cubicBezTo>
                  <a:lnTo>
                    <a:pt x="6522" y="11657"/>
                  </a:lnTo>
                  <a:cubicBezTo>
                    <a:pt x="6711" y="11657"/>
                    <a:pt x="6869" y="11500"/>
                    <a:pt x="6869" y="11311"/>
                  </a:cubicBezTo>
                  <a:cubicBezTo>
                    <a:pt x="6869" y="11122"/>
                    <a:pt x="6711" y="10964"/>
                    <a:pt x="6522" y="10964"/>
                  </a:cubicBezTo>
                  <a:lnTo>
                    <a:pt x="5483" y="10964"/>
                  </a:lnTo>
                  <a:lnTo>
                    <a:pt x="5483" y="8916"/>
                  </a:lnTo>
                  <a:lnTo>
                    <a:pt x="6522" y="8916"/>
                  </a:lnTo>
                  <a:cubicBezTo>
                    <a:pt x="7058" y="8916"/>
                    <a:pt x="7531" y="8444"/>
                    <a:pt x="7531" y="7877"/>
                  </a:cubicBezTo>
                  <a:lnTo>
                    <a:pt x="7531" y="977"/>
                  </a:lnTo>
                  <a:cubicBezTo>
                    <a:pt x="7531" y="442"/>
                    <a:pt x="7058" y="1"/>
                    <a:pt x="652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2" name="Google Shape;8242;p57"/>
          <p:cNvGrpSpPr/>
          <p:nvPr/>
        </p:nvGrpSpPr>
        <p:grpSpPr>
          <a:xfrm>
            <a:off x="9036151" y="4357718"/>
            <a:ext cx="357591" cy="405585"/>
            <a:chOff x="-1575775" y="3238300"/>
            <a:chExt cx="258350" cy="293025"/>
          </a:xfrm>
        </p:grpSpPr>
        <p:sp>
          <p:nvSpPr>
            <p:cNvPr id="8243" name="Google Shape;8243;p57"/>
            <p:cNvSpPr/>
            <p:nvPr/>
          </p:nvSpPr>
          <p:spPr>
            <a:xfrm>
              <a:off x="-1489150" y="3306825"/>
              <a:ext cx="85875" cy="33100"/>
            </a:xfrm>
            <a:custGeom>
              <a:avLst/>
              <a:gdLst/>
              <a:ahLst/>
              <a:cxnLst/>
              <a:rect l="l" t="t" r="r" b="b"/>
              <a:pathLst>
                <a:path w="3435" h="1324" extrusionOk="0">
                  <a:moveTo>
                    <a:pt x="1" y="0"/>
                  </a:moveTo>
                  <a:lnTo>
                    <a:pt x="1702" y="1324"/>
                  </a:ln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4" name="Google Shape;8244;p57"/>
            <p:cNvSpPr/>
            <p:nvPr/>
          </p:nvSpPr>
          <p:spPr>
            <a:xfrm>
              <a:off x="-1506475" y="3316275"/>
              <a:ext cx="46500" cy="67750"/>
            </a:xfrm>
            <a:custGeom>
              <a:avLst/>
              <a:gdLst/>
              <a:ahLst/>
              <a:cxnLst/>
              <a:rect l="l" t="t" r="r" b="b"/>
              <a:pathLst>
                <a:path w="1860" h="2710" extrusionOk="0">
                  <a:moveTo>
                    <a:pt x="1" y="1"/>
                  </a:moveTo>
                  <a:lnTo>
                    <a:pt x="1" y="2710"/>
                  </a:lnTo>
                  <a:lnTo>
                    <a:pt x="1859" y="1324"/>
                  </a:lnTo>
                  <a:lnTo>
                    <a:pt x="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5" name="Google Shape;8245;p57"/>
            <p:cNvSpPr/>
            <p:nvPr/>
          </p:nvSpPr>
          <p:spPr>
            <a:xfrm>
              <a:off x="-1575775" y="3238300"/>
              <a:ext cx="258350" cy="293025"/>
            </a:xfrm>
            <a:custGeom>
              <a:avLst/>
              <a:gdLst/>
              <a:ahLst/>
              <a:cxnLst/>
              <a:rect l="l" t="t" r="r" b="b"/>
              <a:pathLst>
                <a:path w="10334" h="11721" extrusionOk="0">
                  <a:moveTo>
                    <a:pt x="1418" y="694"/>
                  </a:moveTo>
                  <a:lnTo>
                    <a:pt x="1418" y="1387"/>
                  </a:lnTo>
                  <a:lnTo>
                    <a:pt x="756" y="1387"/>
                  </a:lnTo>
                  <a:lnTo>
                    <a:pt x="756" y="694"/>
                  </a:lnTo>
                  <a:close/>
                  <a:moveTo>
                    <a:pt x="9609" y="694"/>
                  </a:moveTo>
                  <a:lnTo>
                    <a:pt x="9609" y="1387"/>
                  </a:lnTo>
                  <a:lnTo>
                    <a:pt x="8947" y="1387"/>
                  </a:lnTo>
                  <a:lnTo>
                    <a:pt x="8947" y="694"/>
                  </a:lnTo>
                  <a:close/>
                  <a:moveTo>
                    <a:pt x="8002" y="2080"/>
                  </a:moveTo>
                  <a:cubicBezTo>
                    <a:pt x="8160" y="2080"/>
                    <a:pt x="8286" y="2206"/>
                    <a:pt x="8317" y="2395"/>
                  </a:cubicBezTo>
                  <a:lnTo>
                    <a:pt x="8317" y="2426"/>
                  </a:lnTo>
                  <a:lnTo>
                    <a:pt x="8317" y="6522"/>
                  </a:lnTo>
                  <a:lnTo>
                    <a:pt x="8254" y="6522"/>
                  </a:lnTo>
                  <a:cubicBezTo>
                    <a:pt x="8191" y="6774"/>
                    <a:pt x="8034" y="6900"/>
                    <a:pt x="7876" y="6900"/>
                  </a:cubicBezTo>
                  <a:lnTo>
                    <a:pt x="2457" y="6900"/>
                  </a:lnTo>
                  <a:cubicBezTo>
                    <a:pt x="2300" y="6900"/>
                    <a:pt x="2142" y="6774"/>
                    <a:pt x="2142" y="6554"/>
                  </a:cubicBezTo>
                  <a:lnTo>
                    <a:pt x="2142" y="6522"/>
                  </a:lnTo>
                  <a:lnTo>
                    <a:pt x="2142" y="2426"/>
                  </a:lnTo>
                  <a:cubicBezTo>
                    <a:pt x="2142" y="2269"/>
                    <a:pt x="2300" y="2080"/>
                    <a:pt x="2489" y="2080"/>
                  </a:cubicBezTo>
                  <a:close/>
                  <a:moveTo>
                    <a:pt x="7215" y="7562"/>
                  </a:moveTo>
                  <a:cubicBezTo>
                    <a:pt x="7687" y="7562"/>
                    <a:pt x="7687" y="8223"/>
                    <a:pt x="7215" y="8223"/>
                  </a:cubicBezTo>
                  <a:lnTo>
                    <a:pt x="3119" y="8223"/>
                  </a:lnTo>
                  <a:cubicBezTo>
                    <a:pt x="2678" y="8223"/>
                    <a:pt x="2646" y="7562"/>
                    <a:pt x="3119" y="7562"/>
                  </a:cubicBezTo>
                  <a:close/>
                  <a:moveTo>
                    <a:pt x="7215" y="8979"/>
                  </a:moveTo>
                  <a:cubicBezTo>
                    <a:pt x="7687" y="8979"/>
                    <a:pt x="7687" y="9641"/>
                    <a:pt x="7215" y="9641"/>
                  </a:cubicBezTo>
                  <a:lnTo>
                    <a:pt x="3119" y="9641"/>
                  </a:lnTo>
                  <a:cubicBezTo>
                    <a:pt x="2678" y="9641"/>
                    <a:pt x="2646" y="8979"/>
                    <a:pt x="3119" y="8979"/>
                  </a:cubicBezTo>
                  <a:close/>
                  <a:moveTo>
                    <a:pt x="1418" y="10366"/>
                  </a:moveTo>
                  <a:lnTo>
                    <a:pt x="1418" y="11027"/>
                  </a:lnTo>
                  <a:lnTo>
                    <a:pt x="756" y="11027"/>
                  </a:lnTo>
                  <a:lnTo>
                    <a:pt x="756" y="10366"/>
                  </a:lnTo>
                  <a:close/>
                  <a:moveTo>
                    <a:pt x="9609" y="10366"/>
                  </a:moveTo>
                  <a:lnTo>
                    <a:pt x="9609" y="11027"/>
                  </a:lnTo>
                  <a:lnTo>
                    <a:pt x="8947" y="11027"/>
                  </a:lnTo>
                  <a:lnTo>
                    <a:pt x="8947" y="10366"/>
                  </a:lnTo>
                  <a:close/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22"/>
                    <a:pt x="158" y="2080"/>
                    <a:pt x="378" y="2080"/>
                  </a:cubicBezTo>
                  <a:lnTo>
                    <a:pt x="725" y="2080"/>
                  </a:lnTo>
                  <a:lnTo>
                    <a:pt x="725" y="9641"/>
                  </a:lnTo>
                  <a:lnTo>
                    <a:pt x="378" y="9641"/>
                  </a:lnTo>
                  <a:cubicBezTo>
                    <a:pt x="158" y="9641"/>
                    <a:pt x="0" y="9799"/>
                    <a:pt x="0" y="9988"/>
                  </a:cubicBezTo>
                  <a:lnTo>
                    <a:pt x="0" y="11374"/>
                  </a:lnTo>
                  <a:cubicBezTo>
                    <a:pt x="0" y="11563"/>
                    <a:pt x="158" y="11720"/>
                    <a:pt x="378" y="11720"/>
                  </a:cubicBezTo>
                  <a:lnTo>
                    <a:pt x="1733" y="11720"/>
                  </a:lnTo>
                  <a:cubicBezTo>
                    <a:pt x="1953" y="11720"/>
                    <a:pt x="2111" y="11563"/>
                    <a:pt x="2111" y="11374"/>
                  </a:cubicBezTo>
                  <a:lnTo>
                    <a:pt x="2111" y="11027"/>
                  </a:lnTo>
                  <a:lnTo>
                    <a:pt x="8254" y="11027"/>
                  </a:lnTo>
                  <a:lnTo>
                    <a:pt x="8254" y="11374"/>
                  </a:lnTo>
                  <a:cubicBezTo>
                    <a:pt x="8254" y="11563"/>
                    <a:pt x="8412" y="11720"/>
                    <a:pt x="8601" y="11720"/>
                  </a:cubicBezTo>
                  <a:lnTo>
                    <a:pt x="9987" y="11720"/>
                  </a:lnTo>
                  <a:cubicBezTo>
                    <a:pt x="10176" y="11720"/>
                    <a:pt x="10334" y="11563"/>
                    <a:pt x="10334" y="11374"/>
                  </a:cubicBezTo>
                  <a:lnTo>
                    <a:pt x="10334" y="9988"/>
                  </a:lnTo>
                  <a:cubicBezTo>
                    <a:pt x="10334" y="9799"/>
                    <a:pt x="10176" y="9641"/>
                    <a:pt x="9987" y="9641"/>
                  </a:cubicBezTo>
                  <a:lnTo>
                    <a:pt x="9609" y="9641"/>
                  </a:lnTo>
                  <a:lnTo>
                    <a:pt x="9609" y="2080"/>
                  </a:lnTo>
                  <a:lnTo>
                    <a:pt x="9987" y="2080"/>
                  </a:lnTo>
                  <a:cubicBezTo>
                    <a:pt x="10176" y="2080"/>
                    <a:pt x="10334" y="1922"/>
                    <a:pt x="10334" y="1733"/>
                  </a:cubicBezTo>
                  <a:lnTo>
                    <a:pt x="10334" y="347"/>
                  </a:lnTo>
                  <a:cubicBezTo>
                    <a:pt x="10334" y="158"/>
                    <a:pt x="10176" y="1"/>
                    <a:pt x="9987" y="1"/>
                  </a:cubicBezTo>
                  <a:lnTo>
                    <a:pt x="8601" y="1"/>
                  </a:lnTo>
                  <a:cubicBezTo>
                    <a:pt x="8412" y="1"/>
                    <a:pt x="8254" y="158"/>
                    <a:pt x="8254" y="347"/>
                  </a:cubicBezTo>
                  <a:lnTo>
                    <a:pt x="8254" y="694"/>
                  </a:lnTo>
                  <a:lnTo>
                    <a:pt x="2111" y="694"/>
                  </a:lnTo>
                  <a:lnTo>
                    <a:pt x="2111" y="347"/>
                  </a:lnTo>
                  <a:cubicBezTo>
                    <a:pt x="2111" y="158"/>
                    <a:pt x="1953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6" name="Google Shape;8246;p57"/>
            <p:cNvSpPr/>
            <p:nvPr/>
          </p:nvSpPr>
          <p:spPr>
            <a:xfrm>
              <a:off x="-1489150" y="3360375"/>
              <a:ext cx="85875" cy="32325"/>
            </a:xfrm>
            <a:custGeom>
              <a:avLst/>
              <a:gdLst/>
              <a:ahLst/>
              <a:cxnLst/>
              <a:rect l="l" t="t" r="r" b="b"/>
              <a:pathLst>
                <a:path w="3435" h="1293" extrusionOk="0">
                  <a:moveTo>
                    <a:pt x="1702" y="1"/>
                  </a:moveTo>
                  <a:lnTo>
                    <a:pt x="1" y="1293"/>
                  </a:lnTo>
                  <a:lnTo>
                    <a:pt x="3435" y="1293"/>
                  </a:lnTo>
                  <a:lnTo>
                    <a:pt x="170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47" name="Google Shape;8247;p57"/>
            <p:cNvSpPr/>
            <p:nvPr/>
          </p:nvSpPr>
          <p:spPr>
            <a:xfrm>
              <a:off x="-1431650" y="3316275"/>
              <a:ext cx="44925" cy="67750"/>
            </a:xfrm>
            <a:custGeom>
              <a:avLst/>
              <a:gdLst/>
              <a:ahLst/>
              <a:cxnLst/>
              <a:rect l="l" t="t" r="r" b="b"/>
              <a:pathLst>
                <a:path w="1797" h="2710" extrusionOk="0">
                  <a:moveTo>
                    <a:pt x="1796" y="1"/>
                  </a:moveTo>
                  <a:lnTo>
                    <a:pt x="0" y="1324"/>
                  </a:lnTo>
                  <a:lnTo>
                    <a:pt x="1796" y="2710"/>
                  </a:lnTo>
                  <a:lnTo>
                    <a:pt x="179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48" name="Google Shape;8248;p57"/>
          <p:cNvGrpSpPr/>
          <p:nvPr/>
        </p:nvGrpSpPr>
        <p:grpSpPr>
          <a:xfrm>
            <a:off x="9011600" y="4852632"/>
            <a:ext cx="406693" cy="407731"/>
            <a:chOff x="-1591550" y="3597475"/>
            <a:chExt cx="293825" cy="294575"/>
          </a:xfrm>
        </p:grpSpPr>
        <p:sp>
          <p:nvSpPr>
            <p:cNvPr id="8249" name="Google Shape;8249;p57"/>
            <p:cNvSpPr/>
            <p:nvPr/>
          </p:nvSpPr>
          <p:spPr>
            <a:xfrm>
              <a:off x="-1509625" y="3597475"/>
              <a:ext cx="211900" cy="207150"/>
            </a:xfrm>
            <a:custGeom>
              <a:avLst/>
              <a:gdLst/>
              <a:ahLst/>
              <a:cxnLst/>
              <a:rect l="l" t="t" r="r" b="b"/>
              <a:pathLst>
                <a:path w="8476" h="8286" extrusionOk="0">
                  <a:moveTo>
                    <a:pt x="6105" y="1"/>
                  </a:moveTo>
                  <a:cubicBezTo>
                    <a:pt x="6014" y="1"/>
                    <a:pt x="5916" y="39"/>
                    <a:pt x="5829" y="126"/>
                  </a:cubicBezTo>
                  <a:lnTo>
                    <a:pt x="3781" y="2205"/>
                  </a:lnTo>
                  <a:cubicBezTo>
                    <a:pt x="3718" y="2268"/>
                    <a:pt x="3655" y="2363"/>
                    <a:pt x="3655" y="2426"/>
                  </a:cubicBezTo>
                  <a:lnTo>
                    <a:pt x="3655" y="4253"/>
                  </a:lnTo>
                  <a:lnTo>
                    <a:pt x="1544" y="6332"/>
                  </a:lnTo>
                  <a:cubicBezTo>
                    <a:pt x="1400" y="6270"/>
                    <a:pt x="1256" y="6242"/>
                    <a:pt x="1119" y="6242"/>
                  </a:cubicBezTo>
                  <a:cubicBezTo>
                    <a:pt x="835" y="6242"/>
                    <a:pt x="580" y="6362"/>
                    <a:pt x="410" y="6553"/>
                  </a:cubicBezTo>
                  <a:cubicBezTo>
                    <a:pt x="0" y="6931"/>
                    <a:pt x="0" y="7592"/>
                    <a:pt x="410" y="8002"/>
                  </a:cubicBezTo>
                  <a:cubicBezTo>
                    <a:pt x="599" y="8191"/>
                    <a:pt x="859" y="8286"/>
                    <a:pt x="1123" y="8286"/>
                  </a:cubicBezTo>
                  <a:cubicBezTo>
                    <a:pt x="1387" y="8286"/>
                    <a:pt x="1655" y="8191"/>
                    <a:pt x="1859" y="8002"/>
                  </a:cubicBezTo>
                  <a:cubicBezTo>
                    <a:pt x="2174" y="7687"/>
                    <a:pt x="2206" y="7214"/>
                    <a:pt x="2048" y="6868"/>
                  </a:cubicBezTo>
                  <a:lnTo>
                    <a:pt x="4128" y="4757"/>
                  </a:lnTo>
                  <a:lnTo>
                    <a:pt x="5955" y="4757"/>
                  </a:lnTo>
                  <a:cubicBezTo>
                    <a:pt x="6018" y="4757"/>
                    <a:pt x="6144" y="4725"/>
                    <a:pt x="6175" y="4662"/>
                  </a:cubicBezTo>
                  <a:lnTo>
                    <a:pt x="8286" y="2552"/>
                  </a:lnTo>
                  <a:cubicBezTo>
                    <a:pt x="8475" y="2331"/>
                    <a:pt x="8349" y="1985"/>
                    <a:pt x="8034" y="1985"/>
                  </a:cubicBezTo>
                  <a:lnTo>
                    <a:pt x="6428" y="1985"/>
                  </a:lnTo>
                  <a:lnTo>
                    <a:pt x="6428" y="346"/>
                  </a:lnTo>
                  <a:cubicBezTo>
                    <a:pt x="6428" y="140"/>
                    <a:pt x="6278" y="1"/>
                    <a:pt x="61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0" name="Google Shape;8250;p57"/>
            <p:cNvSpPr/>
            <p:nvPr/>
          </p:nvSpPr>
          <p:spPr>
            <a:xfrm>
              <a:off x="-1541125" y="3719125"/>
              <a:ext cx="120525" cy="118275"/>
            </a:xfrm>
            <a:custGeom>
              <a:avLst/>
              <a:gdLst/>
              <a:ahLst/>
              <a:cxnLst/>
              <a:rect l="l" t="t" r="r" b="b"/>
              <a:pathLst>
                <a:path w="4821" h="4731" extrusionOk="0">
                  <a:moveTo>
                    <a:pt x="2340" y="1"/>
                  </a:moveTo>
                  <a:cubicBezTo>
                    <a:pt x="1722" y="1"/>
                    <a:pt x="1163" y="241"/>
                    <a:pt x="725" y="679"/>
                  </a:cubicBezTo>
                  <a:cubicBezTo>
                    <a:pt x="284" y="1120"/>
                    <a:pt x="0" y="1750"/>
                    <a:pt x="0" y="2380"/>
                  </a:cubicBezTo>
                  <a:cubicBezTo>
                    <a:pt x="0" y="3943"/>
                    <a:pt x="1211" y="4731"/>
                    <a:pt x="2420" y="4731"/>
                  </a:cubicBezTo>
                  <a:cubicBezTo>
                    <a:pt x="3622" y="4731"/>
                    <a:pt x="4821" y="3951"/>
                    <a:pt x="4821" y="2380"/>
                  </a:cubicBezTo>
                  <a:cubicBezTo>
                    <a:pt x="4821" y="2096"/>
                    <a:pt x="4758" y="1844"/>
                    <a:pt x="4663" y="1592"/>
                  </a:cubicBezTo>
                  <a:lnTo>
                    <a:pt x="4096" y="2159"/>
                  </a:lnTo>
                  <a:cubicBezTo>
                    <a:pt x="4253" y="3199"/>
                    <a:pt x="3434" y="4081"/>
                    <a:pt x="2395" y="4081"/>
                  </a:cubicBezTo>
                  <a:cubicBezTo>
                    <a:pt x="882" y="4081"/>
                    <a:pt x="126" y="2222"/>
                    <a:pt x="1197" y="1151"/>
                  </a:cubicBezTo>
                  <a:cubicBezTo>
                    <a:pt x="1522" y="827"/>
                    <a:pt x="1984" y="665"/>
                    <a:pt x="2428" y="665"/>
                  </a:cubicBezTo>
                  <a:cubicBezTo>
                    <a:pt x="2501" y="665"/>
                    <a:pt x="2575" y="670"/>
                    <a:pt x="2647" y="679"/>
                  </a:cubicBezTo>
                  <a:lnTo>
                    <a:pt x="3182" y="143"/>
                  </a:lnTo>
                  <a:cubicBezTo>
                    <a:pt x="2894" y="47"/>
                    <a:pt x="2611" y="1"/>
                    <a:pt x="23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1" name="Google Shape;8251;p57"/>
            <p:cNvSpPr/>
            <p:nvPr/>
          </p:nvSpPr>
          <p:spPr>
            <a:xfrm>
              <a:off x="-1591550" y="3668825"/>
              <a:ext cx="222925" cy="223225"/>
            </a:xfrm>
            <a:custGeom>
              <a:avLst/>
              <a:gdLst/>
              <a:ahLst/>
              <a:cxnLst/>
              <a:rect l="l" t="t" r="r" b="b"/>
              <a:pathLst>
                <a:path w="8917" h="8929" extrusionOk="0">
                  <a:moveTo>
                    <a:pt x="4475" y="1"/>
                  </a:moveTo>
                  <a:cubicBezTo>
                    <a:pt x="3329" y="1"/>
                    <a:pt x="2187" y="454"/>
                    <a:pt x="1324" y="1336"/>
                  </a:cubicBezTo>
                  <a:cubicBezTo>
                    <a:pt x="474" y="2155"/>
                    <a:pt x="1" y="3289"/>
                    <a:pt x="1" y="4486"/>
                  </a:cubicBezTo>
                  <a:cubicBezTo>
                    <a:pt x="1" y="6912"/>
                    <a:pt x="2017" y="8929"/>
                    <a:pt x="4475" y="8929"/>
                  </a:cubicBezTo>
                  <a:cubicBezTo>
                    <a:pt x="6901" y="8929"/>
                    <a:pt x="8917" y="6912"/>
                    <a:pt x="8917" y="4486"/>
                  </a:cubicBezTo>
                  <a:cubicBezTo>
                    <a:pt x="8917" y="3604"/>
                    <a:pt x="8696" y="2817"/>
                    <a:pt x="8255" y="2124"/>
                  </a:cubicBezTo>
                  <a:cubicBezTo>
                    <a:pt x="8098" y="2218"/>
                    <a:pt x="7342" y="2943"/>
                    <a:pt x="7184" y="3100"/>
                  </a:cubicBezTo>
                  <a:cubicBezTo>
                    <a:pt x="8161" y="5148"/>
                    <a:pt x="6680" y="7511"/>
                    <a:pt x="4412" y="7511"/>
                  </a:cubicBezTo>
                  <a:cubicBezTo>
                    <a:pt x="1702" y="7511"/>
                    <a:pt x="316" y="4203"/>
                    <a:pt x="2269" y="2281"/>
                  </a:cubicBezTo>
                  <a:cubicBezTo>
                    <a:pt x="2869" y="1681"/>
                    <a:pt x="3659" y="1373"/>
                    <a:pt x="4447" y="1373"/>
                  </a:cubicBezTo>
                  <a:cubicBezTo>
                    <a:pt x="4900" y="1373"/>
                    <a:pt x="5352" y="1475"/>
                    <a:pt x="5766" y="1682"/>
                  </a:cubicBezTo>
                  <a:cubicBezTo>
                    <a:pt x="5924" y="1525"/>
                    <a:pt x="6617" y="800"/>
                    <a:pt x="6838" y="706"/>
                  </a:cubicBezTo>
                  <a:cubicBezTo>
                    <a:pt x="6115" y="233"/>
                    <a:pt x="5294" y="1"/>
                    <a:pt x="44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2" name="Google Shape;8252;p57"/>
          <p:cNvGrpSpPr/>
          <p:nvPr/>
        </p:nvGrpSpPr>
        <p:grpSpPr>
          <a:xfrm>
            <a:off x="9023593" y="5394874"/>
            <a:ext cx="405585" cy="383785"/>
            <a:chOff x="-1592325" y="3957400"/>
            <a:chExt cx="293025" cy="277275"/>
          </a:xfrm>
        </p:grpSpPr>
        <p:sp>
          <p:nvSpPr>
            <p:cNvPr id="8253" name="Google Shape;8253;p57"/>
            <p:cNvSpPr/>
            <p:nvPr/>
          </p:nvSpPr>
          <p:spPr>
            <a:xfrm>
              <a:off x="-1591550" y="3957400"/>
              <a:ext cx="292250" cy="68550"/>
            </a:xfrm>
            <a:custGeom>
              <a:avLst/>
              <a:gdLst/>
              <a:ahLst/>
              <a:cxnLst/>
              <a:rect l="l" t="t" r="r" b="b"/>
              <a:pathLst>
                <a:path w="11690" h="2742" extrusionOk="0">
                  <a:moveTo>
                    <a:pt x="9894" y="1355"/>
                  </a:moveTo>
                  <a:cubicBezTo>
                    <a:pt x="10335" y="1355"/>
                    <a:pt x="10366" y="2017"/>
                    <a:pt x="9894" y="2017"/>
                  </a:cubicBezTo>
                  <a:lnTo>
                    <a:pt x="5798" y="2017"/>
                  </a:lnTo>
                  <a:cubicBezTo>
                    <a:pt x="5778" y="2019"/>
                    <a:pt x="5759" y="2021"/>
                    <a:pt x="5741" y="2021"/>
                  </a:cubicBezTo>
                  <a:cubicBezTo>
                    <a:pt x="5326" y="2021"/>
                    <a:pt x="5345" y="1355"/>
                    <a:pt x="5798" y="1355"/>
                  </a:cubicBezTo>
                  <a:close/>
                  <a:moveTo>
                    <a:pt x="1671" y="1355"/>
                  </a:moveTo>
                  <a:cubicBezTo>
                    <a:pt x="1860" y="1355"/>
                    <a:pt x="2017" y="1513"/>
                    <a:pt x="2017" y="1702"/>
                  </a:cubicBezTo>
                  <a:cubicBezTo>
                    <a:pt x="2017" y="1891"/>
                    <a:pt x="1860" y="2048"/>
                    <a:pt x="1671" y="2048"/>
                  </a:cubicBezTo>
                  <a:cubicBezTo>
                    <a:pt x="1482" y="2048"/>
                    <a:pt x="1324" y="1891"/>
                    <a:pt x="1324" y="1702"/>
                  </a:cubicBezTo>
                  <a:cubicBezTo>
                    <a:pt x="1356" y="1513"/>
                    <a:pt x="1513" y="1355"/>
                    <a:pt x="1671" y="1355"/>
                  </a:cubicBezTo>
                  <a:close/>
                  <a:moveTo>
                    <a:pt x="3057" y="1355"/>
                  </a:moveTo>
                  <a:cubicBezTo>
                    <a:pt x="3246" y="1355"/>
                    <a:pt x="3404" y="1513"/>
                    <a:pt x="3404" y="1702"/>
                  </a:cubicBezTo>
                  <a:cubicBezTo>
                    <a:pt x="3404" y="1891"/>
                    <a:pt x="3246" y="2048"/>
                    <a:pt x="3057" y="2048"/>
                  </a:cubicBezTo>
                  <a:cubicBezTo>
                    <a:pt x="2836" y="2048"/>
                    <a:pt x="2679" y="1891"/>
                    <a:pt x="2679" y="1702"/>
                  </a:cubicBezTo>
                  <a:cubicBezTo>
                    <a:pt x="2679" y="1513"/>
                    <a:pt x="2836" y="1355"/>
                    <a:pt x="3057" y="1355"/>
                  </a:cubicBezTo>
                  <a:close/>
                  <a:moveTo>
                    <a:pt x="4412" y="1355"/>
                  </a:moveTo>
                  <a:cubicBezTo>
                    <a:pt x="4632" y="1355"/>
                    <a:pt x="4790" y="1513"/>
                    <a:pt x="4790" y="1702"/>
                  </a:cubicBezTo>
                  <a:cubicBezTo>
                    <a:pt x="4790" y="1891"/>
                    <a:pt x="4632" y="2048"/>
                    <a:pt x="4412" y="2048"/>
                  </a:cubicBezTo>
                  <a:cubicBezTo>
                    <a:pt x="4223" y="2048"/>
                    <a:pt x="4065" y="1891"/>
                    <a:pt x="4065" y="1702"/>
                  </a:cubicBezTo>
                  <a:cubicBezTo>
                    <a:pt x="4065" y="1513"/>
                    <a:pt x="4223" y="1355"/>
                    <a:pt x="4412" y="1355"/>
                  </a:cubicBezTo>
                  <a:close/>
                  <a:moveTo>
                    <a:pt x="1041" y="0"/>
                  </a:moveTo>
                  <a:cubicBezTo>
                    <a:pt x="474" y="0"/>
                    <a:pt x="1" y="473"/>
                    <a:pt x="1" y="1040"/>
                  </a:cubicBezTo>
                  <a:lnTo>
                    <a:pt x="1" y="2741"/>
                  </a:lnTo>
                  <a:lnTo>
                    <a:pt x="11689" y="2741"/>
                  </a:lnTo>
                  <a:lnTo>
                    <a:pt x="11689" y="1040"/>
                  </a:lnTo>
                  <a:cubicBezTo>
                    <a:pt x="11689" y="505"/>
                    <a:pt x="11154" y="0"/>
                    <a:pt x="1061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4" name="Google Shape;8254;p57"/>
            <p:cNvSpPr/>
            <p:nvPr/>
          </p:nvSpPr>
          <p:spPr>
            <a:xfrm>
              <a:off x="-1592325" y="4043250"/>
              <a:ext cx="291450" cy="171725"/>
            </a:xfrm>
            <a:custGeom>
              <a:avLst/>
              <a:gdLst/>
              <a:ahLst/>
              <a:cxnLst/>
              <a:rect l="l" t="t" r="r" b="b"/>
              <a:pathLst>
                <a:path w="11658" h="6869" extrusionOk="0">
                  <a:moveTo>
                    <a:pt x="0" y="0"/>
                  </a:moveTo>
                  <a:lnTo>
                    <a:pt x="0" y="5829"/>
                  </a:lnTo>
                  <a:cubicBezTo>
                    <a:pt x="0" y="6396"/>
                    <a:pt x="473" y="6869"/>
                    <a:pt x="1040" y="6869"/>
                  </a:cubicBezTo>
                  <a:lnTo>
                    <a:pt x="2867" y="6869"/>
                  </a:lnTo>
                  <a:lnTo>
                    <a:pt x="2647" y="6616"/>
                  </a:lnTo>
                  <a:cubicBezTo>
                    <a:pt x="2521" y="6522"/>
                    <a:pt x="2521" y="6270"/>
                    <a:pt x="2647" y="6144"/>
                  </a:cubicBezTo>
                  <a:lnTo>
                    <a:pt x="2993" y="5797"/>
                  </a:lnTo>
                  <a:cubicBezTo>
                    <a:pt x="2962" y="5734"/>
                    <a:pt x="2930" y="5608"/>
                    <a:pt x="2867" y="5482"/>
                  </a:cubicBezTo>
                  <a:lnTo>
                    <a:pt x="2363" y="5482"/>
                  </a:lnTo>
                  <a:cubicBezTo>
                    <a:pt x="2174" y="5482"/>
                    <a:pt x="2017" y="5325"/>
                    <a:pt x="2017" y="5136"/>
                  </a:cubicBezTo>
                  <a:lnTo>
                    <a:pt x="2017" y="3750"/>
                  </a:lnTo>
                  <a:cubicBezTo>
                    <a:pt x="2017" y="3561"/>
                    <a:pt x="2174" y="3403"/>
                    <a:pt x="2363" y="3403"/>
                  </a:cubicBezTo>
                  <a:lnTo>
                    <a:pt x="2867" y="3403"/>
                  </a:lnTo>
                  <a:cubicBezTo>
                    <a:pt x="2930" y="3277"/>
                    <a:pt x="2962" y="3214"/>
                    <a:pt x="2993" y="3088"/>
                  </a:cubicBezTo>
                  <a:lnTo>
                    <a:pt x="2647" y="2741"/>
                  </a:lnTo>
                  <a:cubicBezTo>
                    <a:pt x="2521" y="2615"/>
                    <a:pt x="2521" y="2363"/>
                    <a:pt x="2647" y="2269"/>
                  </a:cubicBezTo>
                  <a:lnTo>
                    <a:pt x="3624" y="1261"/>
                  </a:lnTo>
                  <a:cubicBezTo>
                    <a:pt x="3687" y="1213"/>
                    <a:pt x="3773" y="1190"/>
                    <a:pt x="3860" y="1190"/>
                  </a:cubicBezTo>
                  <a:cubicBezTo>
                    <a:pt x="3946" y="1190"/>
                    <a:pt x="4033" y="1213"/>
                    <a:pt x="4096" y="1261"/>
                  </a:cubicBezTo>
                  <a:lnTo>
                    <a:pt x="4443" y="1639"/>
                  </a:lnTo>
                  <a:cubicBezTo>
                    <a:pt x="4537" y="1576"/>
                    <a:pt x="4663" y="1544"/>
                    <a:pt x="4758" y="1513"/>
                  </a:cubicBezTo>
                  <a:lnTo>
                    <a:pt x="4758" y="1009"/>
                  </a:lnTo>
                  <a:cubicBezTo>
                    <a:pt x="4758" y="788"/>
                    <a:pt x="4915" y="631"/>
                    <a:pt x="5136" y="631"/>
                  </a:cubicBezTo>
                  <a:lnTo>
                    <a:pt x="6490" y="631"/>
                  </a:lnTo>
                  <a:cubicBezTo>
                    <a:pt x="6711" y="631"/>
                    <a:pt x="6869" y="788"/>
                    <a:pt x="6869" y="1009"/>
                  </a:cubicBezTo>
                  <a:lnTo>
                    <a:pt x="6869" y="1513"/>
                  </a:lnTo>
                  <a:cubicBezTo>
                    <a:pt x="6963" y="1544"/>
                    <a:pt x="7058" y="1576"/>
                    <a:pt x="7184" y="1639"/>
                  </a:cubicBezTo>
                  <a:lnTo>
                    <a:pt x="7530" y="1261"/>
                  </a:lnTo>
                  <a:cubicBezTo>
                    <a:pt x="7593" y="1213"/>
                    <a:pt x="7680" y="1190"/>
                    <a:pt x="7766" y="1190"/>
                  </a:cubicBezTo>
                  <a:cubicBezTo>
                    <a:pt x="7853" y="1190"/>
                    <a:pt x="7940" y="1213"/>
                    <a:pt x="8003" y="1261"/>
                  </a:cubicBezTo>
                  <a:lnTo>
                    <a:pt x="8979" y="2269"/>
                  </a:lnTo>
                  <a:cubicBezTo>
                    <a:pt x="9105" y="2363"/>
                    <a:pt x="9105" y="2615"/>
                    <a:pt x="8979" y="2741"/>
                  </a:cubicBezTo>
                  <a:lnTo>
                    <a:pt x="8633" y="3088"/>
                  </a:lnTo>
                  <a:cubicBezTo>
                    <a:pt x="8664" y="3151"/>
                    <a:pt x="8696" y="3277"/>
                    <a:pt x="8759" y="3403"/>
                  </a:cubicBezTo>
                  <a:lnTo>
                    <a:pt x="9263" y="3403"/>
                  </a:lnTo>
                  <a:cubicBezTo>
                    <a:pt x="9452" y="3403"/>
                    <a:pt x="9609" y="3561"/>
                    <a:pt x="9609" y="3750"/>
                  </a:cubicBezTo>
                  <a:lnTo>
                    <a:pt x="9609" y="5136"/>
                  </a:lnTo>
                  <a:cubicBezTo>
                    <a:pt x="9609" y="5325"/>
                    <a:pt x="9452" y="5482"/>
                    <a:pt x="9263" y="5482"/>
                  </a:cubicBezTo>
                  <a:lnTo>
                    <a:pt x="8759" y="5482"/>
                  </a:lnTo>
                  <a:cubicBezTo>
                    <a:pt x="8727" y="5608"/>
                    <a:pt x="8664" y="5671"/>
                    <a:pt x="8633" y="5797"/>
                  </a:cubicBezTo>
                  <a:lnTo>
                    <a:pt x="8979" y="6144"/>
                  </a:lnTo>
                  <a:cubicBezTo>
                    <a:pt x="9105" y="6270"/>
                    <a:pt x="9105" y="6522"/>
                    <a:pt x="8979" y="6616"/>
                  </a:cubicBezTo>
                  <a:lnTo>
                    <a:pt x="8759" y="6869"/>
                  </a:lnTo>
                  <a:lnTo>
                    <a:pt x="10586" y="6869"/>
                  </a:lnTo>
                  <a:cubicBezTo>
                    <a:pt x="11153" y="6869"/>
                    <a:pt x="11657" y="6396"/>
                    <a:pt x="11657" y="5829"/>
                  </a:cubicBezTo>
                  <a:lnTo>
                    <a:pt x="1165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5" name="Google Shape;8255;p57"/>
            <p:cNvSpPr/>
            <p:nvPr/>
          </p:nvSpPr>
          <p:spPr>
            <a:xfrm>
              <a:off x="-1471825" y="41291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9" y="1"/>
                  </a:moveTo>
                  <a:cubicBezTo>
                    <a:pt x="442" y="1"/>
                    <a:pt x="1" y="473"/>
                    <a:pt x="1" y="1009"/>
                  </a:cubicBezTo>
                  <a:cubicBezTo>
                    <a:pt x="1" y="1576"/>
                    <a:pt x="442" y="2048"/>
                    <a:pt x="1009" y="2048"/>
                  </a:cubicBezTo>
                  <a:cubicBezTo>
                    <a:pt x="1576" y="2048"/>
                    <a:pt x="2049" y="1576"/>
                    <a:pt x="2049" y="1009"/>
                  </a:cubicBezTo>
                  <a:cubicBezTo>
                    <a:pt x="2049" y="473"/>
                    <a:pt x="1576" y="1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6" name="Google Shape;8256;p57"/>
            <p:cNvSpPr/>
            <p:nvPr/>
          </p:nvSpPr>
          <p:spPr>
            <a:xfrm>
              <a:off x="-1526175" y="4077900"/>
              <a:ext cx="156775" cy="156775"/>
            </a:xfrm>
            <a:custGeom>
              <a:avLst/>
              <a:gdLst/>
              <a:ahLst/>
              <a:cxnLst/>
              <a:rect l="l" t="t" r="r" b="b"/>
              <a:pathLst>
                <a:path w="6271" h="6271" extrusionOk="0">
                  <a:moveTo>
                    <a:pt x="3183" y="1418"/>
                  </a:moveTo>
                  <a:cubicBezTo>
                    <a:pt x="4128" y="1418"/>
                    <a:pt x="4884" y="2175"/>
                    <a:pt x="4884" y="3120"/>
                  </a:cubicBezTo>
                  <a:cubicBezTo>
                    <a:pt x="4884" y="4033"/>
                    <a:pt x="4128" y="4821"/>
                    <a:pt x="3183" y="4821"/>
                  </a:cubicBezTo>
                  <a:cubicBezTo>
                    <a:pt x="2238" y="4821"/>
                    <a:pt x="1482" y="4065"/>
                    <a:pt x="1482" y="3120"/>
                  </a:cubicBezTo>
                  <a:cubicBezTo>
                    <a:pt x="1482" y="2175"/>
                    <a:pt x="2238" y="1418"/>
                    <a:pt x="3183" y="1418"/>
                  </a:cubicBezTo>
                  <a:close/>
                  <a:moveTo>
                    <a:pt x="2805" y="1"/>
                  </a:moveTo>
                  <a:lnTo>
                    <a:pt x="2805" y="442"/>
                  </a:lnTo>
                  <a:cubicBezTo>
                    <a:pt x="2805" y="599"/>
                    <a:pt x="2679" y="725"/>
                    <a:pt x="2521" y="757"/>
                  </a:cubicBezTo>
                  <a:cubicBezTo>
                    <a:pt x="2332" y="788"/>
                    <a:pt x="2080" y="914"/>
                    <a:pt x="1891" y="1040"/>
                  </a:cubicBezTo>
                  <a:cubicBezTo>
                    <a:pt x="1847" y="1063"/>
                    <a:pt x="1794" y="1073"/>
                    <a:pt x="1739" y="1073"/>
                  </a:cubicBezTo>
                  <a:cubicBezTo>
                    <a:pt x="1639" y="1073"/>
                    <a:pt x="1531" y="1038"/>
                    <a:pt x="1450" y="977"/>
                  </a:cubicBezTo>
                  <a:lnTo>
                    <a:pt x="1135" y="662"/>
                  </a:lnTo>
                  <a:lnTo>
                    <a:pt x="662" y="1135"/>
                  </a:lnTo>
                  <a:lnTo>
                    <a:pt x="978" y="1450"/>
                  </a:lnTo>
                  <a:cubicBezTo>
                    <a:pt x="1104" y="1576"/>
                    <a:pt x="1104" y="1733"/>
                    <a:pt x="1041" y="1891"/>
                  </a:cubicBezTo>
                  <a:cubicBezTo>
                    <a:pt x="915" y="2080"/>
                    <a:pt x="820" y="2301"/>
                    <a:pt x="757" y="2521"/>
                  </a:cubicBezTo>
                  <a:cubicBezTo>
                    <a:pt x="726" y="2679"/>
                    <a:pt x="599" y="2805"/>
                    <a:pt x="442" y="2805"/>
                  </a:cubicBezTo>
                  <a:lnTo>
                    <a:pt x="1" y="2805"/>
                  </a:lnTo>
                  <a:lnTo>
                    <a:pt x="1" y="3466"/>
                  </a:lnTo>
                  <a:lnTo>
                    <a:pt x="442" y="3466"/>
                  </a:lnTo>
                  <a:cubicBezTo>
                    <a:pt x="599" y="3466"/>
                    <a:pt x="726" y="3592"/>
                    <a:pt x="757" y="3750"/>
                  </a:cubicBezTo>
                  <a:cubicBezTo>
                    <a:pt x="789" y="3939"/>
                    <a:pt x="915" y="4191"/>
                    <a:pt x="1041" y="4380"/>
                  </a:cubicBezTo>
                  <a:cubicBezTo>
                    <a:pt x="1104" y="4506"/>
                    <a:pt x="1072" y="4695"/>
                    <a:pt x="978" y="4821"/>
                  </a:cubicBezTo>
                  <a:lnTo>
                    <a:pt x="662" y="5136"/>
                  </a:lnTo>
                  <a:lnTo>
                    <a:pt x="1135" y="5609"/>
                  </a:lnTo>
                  <a:lnTo>
                    <a:pt x="1450" y="5294"/>
                  </a:lnTo>
                  <a:cubicBezTo>
                    <a:pt x="1524" y="5220"/>
                    <a:pt x="1609" y="5189"/>
                    <a:pt x="1698" y="5189"/>
                  </a:cubicBezTo>
                  <a:cubicBezTo>
                    <a:pt x="1761" y="5189"/>
                    <a:pt x="1826" y="5204"/>
                    <a:pt x="1891" y="5230"/>
                  </a:cubicBezTo>
                  <a:cubicBezTo>
                    <a:pt x="2080" y="5357"/>
                    <a:pt x="2301" y="5451"/>
                    <a:pt x="2521" y="5514"/>
                  </a:cubicBezTo>
                  <a:cubicBezTo>
                    <a:pt x="2679" y="5546"/>
                    <a:pt x="2805" y="5672"/>
                    <a:pt x="2805" y="5829"/>
                  </a:cubicBezTo>
                  <a:lnTo>
                    <a:pt x="2805" y="6270"/>
                  </a:lnTo>
                  <a:lnTo>
                    <a:pt x="3466" y="6270"/>
                  </a:lnTo>
                  <a:lnTo>
                    <a:pt x="3466" y="5829"/>
                  </a:lnTo>
                  <a:cubicBezTo>
                    <a:pt x="3466" y="5672"/>
                    <a:pt x="3592" y="5546"/>
                    <a:pt x="3750" y="5514"/>
                  </a:cubicBezTo>
                  <a:cubicBezTo>
                    <a:pt x="3939" y="5483"/>
                    <a:pt x="4160" y="5357"/>
                    <a:pt x="4380" y="5230"/>
                  </a:cubicBezTo>
                  <a:cubicBezTo>
                    <a:pt x="4414" y="5208"/>
                    <a:pt x="4463" y="5198"/>
                    <a:pt x="4517" y="5198"/>
                  </a:cubicBezTo>
                  <a:cubicBezTo>
                    <a:pt x="4615" y="5198"/>
                    <a:pt x="4729" y="5232"/>
                    <a:pt x="4790" y="5294"/>
                  </a:cubicBezTo>
                  <a:lnTo>
                    <a:pt x="5105" y="5609"/>
                  </a:lnTo>
                  <a:lnTo>
                    <a:pt x="5577" y="5136"/>
                  </a:lnTo>
                  <a:lnTo>
                    <a:pt x="5262" y="4821"/>
                  </a:lnTo>
                  <a:cubicBezTo>
                    <a:pt x="5168" y="4695"/>
                    <a:pt x="5168" y="4537"/>
                    <a:pt x="5231" y="4380"/>
                  </a:cubicBezTo>
                  <a:cubicBezTo>
                    <a:pt x="5357" y="4191"/>
                    <a:pt x="5420" y="3970"/>
                    <a:pt x="5514" y="3750"/>
                  </a:cubicBezTo>
                  <a:cubicBezTo>
                    <a:pt x="5546" y="3592"/>
                    <a:pt x="5672" y="3466"/>
                    <a:pt x="5829" y="3466"/>
                  </a:cubicBezTo>
                  <a:lnTo>
                    <a:pt x="6270" y="3466"/>
                  </a:lnTo>
                  <a:lnTo>
                    <a:pt x="6270" y="2773"/>
                  </a:lnTo>
                  <a:lnTo>
                    <a:pt x="5829" y="2773"/>
                  </a:lnTo>
                  <a:cubicBezTo>
                    <a:pt x="5672" y="2773"/>
                    <a:pt x="5546" y="2647"/>
                    <a:pt x="5514" y="2490"/>
                  </a:cubicBezTo>
                  <a:cubicBezTo>
                    <a:pt x="5483" y="2301"/>
                    <a:pt x="5357" y="2049"/>
                    <a:pt x="5231" y="1859"/>
                  </a:cubicBezTo>
                  <a:cubicBezTo>
                    <a:pt x="5168" y="1733"/>
                    <a:pt x="5199" y="1544"/>
                    <a:pt x="5262" y="1418"/>
                  </a:cubicBezTo>
                  <a:lnTo>
                    <a:pt x="5577" y="1103"/>
                  </a:lnTo>
                  <a:lnTo>
                    <a:pt x="5105" y="631"/>
                  </a:lnTo>
                  <a:lnTo>
                    <a:pt x="4790" y="946"/>
                  </a:lnTo>
                  <a:cubicBezTo>
                    <a:pt x="4739" y="1013"/>
                    <a:pt x="4670" y="1045"/>
                    <a:pt x="4593" y="1045"/>
                  </a:cubicBezTo>
                  <a:cubicBezTo>
                    <a:pt x="4526" y="1045"/>
                    <a:pt x="4453" y="1021"/>
                    <a:pt x="4380" y="977"/>
                  </a:cubicBezTo>
                  <a:cubicBezTo>
                    <a:pt x="4160" y="883"/>
                    <a:pt x="3971" y="788"/>
                    <a:pt x="3750" y="725"/>
                  </a:cubicBezTo>
                  <a:cubicBezTo>
                    <a:pt x="3592" y="662"/>
                    <a:pt x="3466" y="568"/>
                    <a:pt x="3466" y="410"/>
                  </a:cubicBez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57" name="Google Shape;8257;p57"/>
          <p:cNvGrpSpPr/>
          <p:nvPr/>
        </p:nvGrpSpPr>
        <p:grpSpPr>
          <a:xfrm>
            <a:off x="10088007" y="4854259"/>
            <a:ext cx="355411" cy="404479"/>
            <a:chOff x="-778700" y="3612425"/>
            <a:chExt cx="256775" cy="292225"/>
          </a:xfrm>
        </p:grpSpPr>
        <p:sp>
          <p:nvSpPr>
            <p:cNvPr id="8258" name="Google Shape;8258;p57"/>
            <p:cNvSpPr/>
            <p:nvPr/>
          </p:nvSpPr>
          <p:spPr>
            <a:xfrm>
              <a:off x="-692850" y="3699050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cubicBezTo>
                    <a:pt x="536" y="694"/>
                    <a:pt x="693" y="536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59" name="Google Shape;8259;p57"/>
            <p:cNvSpPr/>
            <p:nvPr/>
          </p:nvSpPr>
          <p:spPr>
            <a:xfrm>
              <a:off x="-777925" y="3612425"/>
              <a:ext cx="204800" cy="34675"/>
            </a:xfrm>
            <a:custGeom>
              <a:avLst/>
              <a:gdLst/>
              <a:ahLst/>
              <a:cxnLst/>
              <a:rect l="l" t="t" r="r" b="b"/>
              <a:pathLst>
                <a:path w="8192" h="1387" extrusionOk="0">
                  <a:moveTo>
                    <a:pt x="1009" y="0"/>
                  </a:moveTo>
                  <a:cubicBezTo>
                    <a:pt x="473" y="0"/>
                    <a:pt x="1" y="473"/>
                    <a:pt x="1" y="1009"/>
                  </a:cubicBezTo>
                  <a:lnTo>
                    <a:pt x="1" y="1387"/>
                  </a:lnTo>
                  <a:lnTo>
                    <a:pt x="8192" y="1387"/>
                  </a:lnTo>
                  <a:lnTo>
                    <a:pt x="8192" y="1009"/>
                  </a:lnTo>
                  <a:cubicBezTo>
                    <a:pt x="8192" y="473"/>
                    <a:pt x="7719" y="0"/>
                    <a:pt x="71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0" name="Google Shape;8260;p57"/>
            <p:cNvSpPr/>
            <p:nvPr/>
          </p:nvSpPr>
          <p:spPr>
            <a:xfrm>
              <a:off x="-727525" y="3699050"/>
              <a:ext cx="17375" cy="17350"/>
            </a:xfrm>
            <a:custGeom>
              <a:avLst/>
              <a:gdLst/>
              <a:ahLst/>
              <a:cxnLst/>
              <a:rect l="l" t="t" r="r" b="b"/>
              <a:pathLst>
                <a:path w="695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cubicBezTo>
                    <a:pt x="537" y="694"/>
                    <a:pt x="694" y="536"/>
                    <a:pt x="694" y="347"/>
                  </a:cubicBezTo>
                  <a:cubicBezTo>
                    <a:pt x="694" y="158"/>
                    <a:pt x="537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1" name="Google Shape;8261;p57"/>
            <p:cNvSpPr/>
            <p:nvPr/>
          </p:nvSpPr>
          <p:spPr>
            <a:xfrm>
              <a:off x="-778700" y="3664400"/>
              <a:ext cx="205575" cy="102425"/>
            </a:xfrm>
            <a:custGeom>
              <a:avLst/>
              <a:gdLst/>
              <a:ahLst/>
              <a:cxnLst/>
              <a:rect l="l" t="t" r="r" b="b"/>
              <a:pathLst>
                <a:path w="8223" h="4097" extrusionOk="0">
                  <a:moveTo>
                    <a:pt x="3781" y="694"/>
                  </a:moveTo>
                  <a:cubicBezTo>
                    <a:pt x="4316" y="694"/>
                    <a:pt x="4789" y="1166"/>
                    <a:pt x="4789" y="1733"/>
                  </a:cubicBezTo>
                  <a:cubicBezTo>
                    <a:pt x="4789" y="2301"/>
                    <a:pt x="4316" y="2773"/>
                    <a:pt x="3781" y="2773"/>
                  </a:cubicBezTo>
                  <a:cubicBezTo>
                    <a:pt x="3497" y="2773"/>
                    <a:pt x="3245" y="2647"/>
                    <a:pt x="3088" y="2490"/>
                  </a:cubicBezTo>
                  <a:cubicBezTo>
                    <a:pt x="2899" y="2647"/>
                    <a:pt x="2678" y="2773"/>
                    <a:pt x="2426" y="2773"/>
                  </a:cubicBezTo>
                  <a:cubicBezTo>
                    <a:pt x="1890" y="2773"/>
                    <a:pt x="1418" y="2301"/>
                    <a:pt x="1418" y="1733"/>
                  </a:cubicBezTo>
                  <a:cubicBezTo>
                    <a:pt x="1418" y="1198"/>
                    <a:pt x="1890" y="694"/>
                    <a:pt x="2426" y="694"/>
                  </a:cubicBezTo>
                  <a:cubicBezTo>
                    <a:pt x="2710" y="694"/>
                    <a:pt x="2930" y="820"/>
                    <a:pt x="3088" y="977"/>
                  </a:cubicBezTo>
                  <a:cubicBezTo>
                    <a:pt x="3308" y="820"/>
                    <a:pt x="3529" y="694"/>
                    <a:pt x="3781" y="694"/>
                  </a:cubicBezTo>
                  <a:close/>
                  <a:moveTo>
                    <a:pt x="0" y="1"/>
                  </a:moveTo>
                  <a:lnTo>
                    <a:pt x="0" y="3088"/>
                  </a:lnTo>
                  <a:cubicBezTo>
                    <a:pt x="0" y="3624"/>
                    <a:pt x="473" y="4096"/>
                    <a:pt x="1008" y="4096"/>
                  </a:cubicBezTo>
                  <a:lnTo>
                    <a:pt x="6837" y="4096"/>
                  </a:lnTo>
                  <a:lnTo>
                    <a:pt x="6837" y="3498"/>
                  </a:lnTo>
                  <a:lnTo>
                    <a:pt x="5766" y="2458"/>
                  </a:lnTo>
                  <a:cubicBezTo>
                    <a:pt x="5034" y="1726"/>
                    <a:pt x="5756" y="674"/>
                    <a:pt x="6558" y="674"/>
                  </a:cubicBezTo>
                  <a:cubicBezTo>
                    <a:pt x="6792" y="674"/>
                    <a:pt x="7033" y="764"/>
                    <a:pt x="7246" y="977"/>
                  </a:cubicBezTo>
                  <a:lnTo>
                    <a:pt x="8223" y="1985"/>
                  </a:lnTo>
                  <a:lnTo>
                    <a:pt x="822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2" name="Google Shape;8262;p57"/>
            <p:cNvSpPr/>
            <p:nvPr/>
          </p:nvSpPr>
          <p:spPr>
            <a:xfrm>
              <a:off x="-659775" y="3835325"/>
              <a:ext cx="137850" cy="69325"/>
            </a:xfrm>
            <a:custGeom>
              <a:avLst/>
              <a:gdLst/>
              <a:ahLst/>
              <a:cxnLst/>
              <a:rect l="l" t="t" r="r" b="b"/>
              <a:pathLst>
                <a:path w="5514" h="2773" extrusionOk="0">
                  <a:moveTo>
                    <a:pt x="1733" y="693"/>
                  </a:moveTo>
                  <a:cubicBezTo>
                    <a:pt x="1922" y="693"/>
                    <a:pt x="2080" y="851"/>
                    <a:pt x="2080" y="1040"/>
                  </a:cubicBezTo>
                  <a:cubicBezTo>
                    <a:pt x="2080" y="1229"/>
                    <a:pt x="1922" y="1386"/>
                    <a:pt x="1733" y="1386"/>
                  </a:cubicBezTo>
                  <a:cubicBezTo>
                    <a:pt x="1544" y="1386"/>
                    <a:pt x="1387" y="1229"/>
                    <a:pt x="1387" y="1040"/>
                  </a:cubicBezTo>
                  <a:cubicBezTo>
                    <a:pt x="1387" y="851"/>
                    <a:pt x="1544" y="693"/>
                    <a:pt x="1733" y="693"/>
                  </a:cubicBezTo>
                  <a:close/>
                  <a:moveTo>
                    <a:pt x="63" y="0"/>
                  </a:moveTo>
                  <a:cubicBezTo>
                    <a:pt x="32" y="126"/>
                    <a:pt x="0" y="252"/>
                    <a:pt x="0" y="378"/>
                  </a:cubicBezTo>
                  <a:lnTo>
                    <a:pt x="0" y="2426"/>
                  </a:lnTo>
                  <a:cubicBezTo>
                    <a:pt x="0" y="2615"/>
                    <a:pt x="158" y="2773"/>
                    <a:pt x="347" y="2773"/>
                  </a:cubicBezTo>
                  <a:lnTo>
                    <a:pt x="5167" y="2773"/>
                  </a:lnTo>
                  <a:cubicBezTo>
                    <a:pt x="5356" y="2773"/>
                    <a:pt x="5514" y="2615"/>
                    <a:pt x="5514" y="2426"/>
                  </a:cubicBezTo>
                  <a:lnTo>
                    <a:pt x="5514" y="378"/>
                  </a:lnTo>
                  <a:cubicBezTo>
                    <a:pt x="5514" y="252"/>
                    <a:pt x="5482" y="126"/>
                    <a:pt x="54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3" name="Google Shape;8263;p57"/>
            <p:cNvSpPr/>
            <p:nvPr/>
          </p:nvSpPr>
          <p:spPr>
            <a:xfrm>
              <a:off x="-658200" y="3669925"/>
              <a:ext cx="136275" cy="148875"/>
            </a:xfrm>
            <a:custGeom>
              <a:avLst/>
              <a:gdLst/>
              <a:ahLst/>
              <a:cxnLst/>
              <a:rect l="l" t="t" r="r" b="b"/>
              <a:pathLst>
                <a:path w="5451" h="5955" extrusionOk="0">
                  <a:moveTo>
                    <a:pt x="4064" y="0"/>
                  </a:moveTo>
                  <a:lnTo>
                    <a:pt x="4064" y="2615"/>
                  </a:lnTo>
                  <a:cubicBezTo>
                    <a:pt x="4064" y="2829"/>
                    <a:pt x="3905" y="2970"/>
                    <a:pt x="3734" y="2970"/>
                  </a:cubicBezTo>
                  <a:cubicBezTo>
                    <a:pt x="3652" y="2970"/>
                    <a:pt x="3568" y="2938"/>
                    <a:pt x="3497" y="2867"/>
                  </a:cubicBezTo>
                  <a:lnTo>
                    <a:pt x="1922" y="1292"/>
                  </a:lnTo>
                  <a:cubicBezTo>
                    <a:pt x="1858" y="1228"/>
                    <a:pt x="1780" y="1201"/>
                    <a:pt x="1701" y="1201"/>
                  </a:cubicBezTo>
                  <a:cubicBezTo>
                    <a:pt x="1429" y="1201"/>
                    <a:pt x="1150" y="1520"/>
                    <a:pt x="1418" y="1764"/>
                  </a:cubicBezTo>
                  <a:lnTo>
                    <a:pt x="2615" y="2930"/>
                  </a:lnTo>
                  <a:cubicBezTo>
                    <a:pt x="2710" y="3025"/>
                    <a:pt x="2741" y="3088"/>
                    <a:pt x="2741" y="3182"/>
                  </a:cubicBezTo>
                  <a:lnTo>
                    <a:pt x="2741" y="3970"/>
                  </a:lnTo>
                  <a:cubicBezTo>
                    <a:pt x="2741" y="4222"/>
                    <a:pt x="2804" y="4505"/>
                    <a:pt x="2930" y="4789"/>
                  </a:cubicBezTo>
                  <a:cubicBezTo>
                    <a:pt x="3052" y="5074"/>
                    <a:pt x="2833" y="5280"/>
                    <a:pt x="2611" y="5280"/>
                  </a:cubicBezTo>
                  <a:cubicBezTo>
                    <a:pt x="2490" y="5280"/>
                    <a:pt x="2367" y="5218"/>
                    <a:pt x="2300" y="5072"/>
                  </a:cubicBezTo>
                  <a:cubicBezTo>
                    <a:pt x="2206" y="4915"/>
                    <a:pt x="2174" y="4757"/>
                    <a:pt x="2143" y="4600"/>
                  </a:cubicBezTo>
                  <a:lnTo>
                    <a:pt x="0" y="4600"/>
                  </a:lnTo>
                  <a:lnTo>
                    <a:pt x="0" y="4631"/>
                  </a:lnTo>
                  <a:cubicBezTo>
                    <a:pt x="0" y="5104"/>
                    <a:pt x="126" y="5545"/>
                    <a:pt x="378" y="5923"/>
                  </a:cubicBezTo>
                  <a:lnTo>
                    <a:pt x="5104" y="5923"/>
                  </a:lnTo>
                  <a:lnTo>
                    <a:pt x="5104" y="5955"/>
                  </a:lnTo>
                  <a:cubicBezTo>
                    <a:pt x="5325" y="5577"/>
                    <a:pt x="5451" y="5104"/>
                    <a:pt x="5451" y="4663"/>
                  </a:cubicBezTo>
                  <a:lnTo>
                    <a:pt x="5451" y="2111"/>
                  </a:lnTo>
                  <a:cubicBezTo>
                    <a:pt x="5451" y="1638"/>
                    <a:pt x="5262" y="1197"/>
                    <a:pt x="4947" y="882"/>
                  </a:cubicBezTo>
                  <a:lnTo>
                    <a:pt x="406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4" name="Google Shape;8264;p57"/>
          <p:cNvGrpSpPr/>
          <p:nvPr/>
        </p:nvGrpSpPr>
        <p:grpSpPr>
          <a:xfrm>
            <a:off x="2774467" y="2188222"/>
            <a:ext cx="392589" cy="393620"/>
            <a:chOff x="6679825" y="2693700"/>
            <a:chExt cx="257875" cy="258575"/>
          </a:xfrm>
        </p:grpSpPr>
        <p:sp>
          <p:nvSpPr>
            <p:cNvPr id="8265" name="Google Shape;8265;p57"/>
            <p:cNvSpPr/>
            <p:nvPr/>
          </p:nvSpPr>
          <p:spPr>
            <a:xfrm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6" name="Google Shape;8266;p57"/>
            <p:cNvSpPr/>
            <p:nvPr/>
          </p:nvSpPr>
          <p:spPr>
            <a:xfrm flipH="1">
              <a:off x="6679825" y="2693700"/>
              <a:ext cx="257875" cy="258575"/>
            </a:xfrm>
            <a:custGeom>
              <a:avLst/>
              <a:gdLst/>
              <a:ahLst/>
              <a:cxnLst/>
              <a:rect l="l" t="t" r="r" b="b"/>
              <a:pathLst>
                <a:path w="10315" h="10343" extrusionOk="0">
                  <a:moveTo>
                    <a:pt x="5102" y="670"/>
                  </a:moveTo>
                  <a:cubicBezTo>
                    <a:pt x="5604" y="670"/>
                    <a:pt x="6022" y="1088"/>
                    <a:pt x="6022" y="1562"/>
                  </a:cubicBezTo>
                  <a:cubicBezTo>
                    <a:pt x="6022" y="2063"/>
                    <a:pt x="5604" y="2481"/>
                    <a:pt x="5102" y="2481"/>
                  </a:cubicBezTo>
                  <a:cubicBezTo>
                    <a:pt x="4600" y="2481"/>
                    <a:pt x="4182" y="2063"/>
                    <a:pt x="4182" y="1562"/>
                  </a:cubicBezTo>
                  <a:cubicBezTo>
                    <a:pt x="4182" y="1088"/>
                    <a:pt x="4600" y="670"/>
                    <a:pt x="5102" y="670"/>
                  </a:cubicBezTo>
                  <a:close/>
                  <a:moveTo>
                    <a:pt x="1757" y="1896"/>
                  </a:moveTo>
                  <a:cubicBezTo>
                    <a:pt x="2063" y="1896"/>
                    <a:pt x="2342" y="2175"/>
                    <a:pt x="2342" y="2481"/>
                  </a:cubicBezTo>
                  <a:cubicBezTo>
                    <a:pt x="2342" y="2788"/>
                    <a:pt x="2063" y="3067"/>
                    <a:pt x="1757" y="3067"/>
                  </a:cubicBezTo>
                  <a:cubicBezTo>
                    <a:pt x="1422" y="3067"/>
                    <a:pt x="1143" y="2788"/>
                    <a:pt x="1143" y="2481"/>
                  </a:cubicBezTo>
                  <a:cubicBezTo>
                    <a:pt x="1143" y="2119"/>
                    <a:pt x="1422" y="1896"/>
                    <a:pt x="1757" y="1896"/>
                  </a:cubicBezTo>
                  <a:close/>
                  <a:moveTo>
                    <a:pt x="8447" y="1896"/>
                  </a:moveTo>
                  <a:cubicBezTo>
                    <a:pt x="8781" y="1896"/>
                    <a:pt x="9032" y="2175"/>
                    <a:pt x="9032" y="2481"/>
                  </a:cubicBezTo>
                  <a:cubicBezTo>
                    <a:pt x="9032" y="2788"/>
                    <a:pt x="8753" y="3067"/>
                    <a:pt x="8447" y="3067"/>
                  </a:cubicBezTo>
                  <a:cubicBezTo>
                    <a:pt x="8112" y="3067"/>
                    <a:pt x="7834" y="2788"/>
                    <a:pt x="7834" y="2481"/>
                  </a:cubicBezTo>
                  <a:cubicBezTo>
                    <a:pt x="7834" y="2119"/>
                    <a:pt x="8112" y="1896"/>
                    <a:pt x="8447" y="1896"/>
                  </a:cubicBezTo>
                  <a:close/>
                  <a:moveTo>
                    <a:pt x="1701" y="3624"/>
                  </a:moveTo>
                  <a:cubicBezTo>
                    <a:pt x="2370" y="3624"/>
                    <a:pt x="2927" y="4182"/>
                    <a:pt x="2927" y="4851"/>
                  </a:cubicBezTo>
                  <a:lnTo>
                    <a:pt x="2927" y="6412"/>
                  </a:lnTo>
                  <a:cubicBezTo>
                    <a:pt x="2955" y="6635"/>
                    <a:pt x="2816" y="6719"/>
                    <a:pt x="2649" y="6719"/>
                  </a:cubicBezTo>
                  <a:cubicBezTo>
                    <a:pt x="2481" y="6719"/>
                    <a:pt x="2342" y="6858"/>
                    <a:pt x="2342" y="7053"/>
                  </a:cubicBezTo>
                  <a:lnTo>
                    <a:pt x="2342" y="8865"/>
                  </a:lnTo>
                  <a:cubicBezTo>
                    <a:pt x="2342" y="9032"/>
                    <a:pt x="2203" y="9172"/>
                    <a:pt x="2035" y="9172"/>
                  </a:cubicBezTo>
                  <a:lnTo>
                    <a:pt x="1422" y="9172"/>
                  </a:lnTo>
                  <a:cubicBezTo>
                    <a:pt x="1255" y="9172"/>
                    <a:pt x="1116" y="9032"/>
                    <a:pt x="1116" y="8865"/>
                  </a:cubicBezTo>
                  <a:lnTo>
                    <a:pt x="1116" y="7053"/>
                  </a:lnTo>
                  <a:cubicBezTo>
                    <a:pt x="1116" y="6858"/>
                    <a:pt x="976" y="6719"/>
                    <a:pt x="809" y="6719"/>
                  </a:cubicBezTo>
                  <a:cubicBezTo>
                    <a:pt x="642" y="6719"/>
                    <a:pt x="502" y="6579"/>
                    <a:pt x="502" y="6412"/>
                  </a:cubicBezTo>
                  <a:lnTo>
                    <a:pt x="502" y="4851"/>
                  </a:lnTo>
                  <a:cubicBezTo>
                    <a:pt x="502" y="4182"/>
                    <a:pt x="1060" y="3624"/>
                    <a:pt x="1701" y="3624"/>
                  </a:cubicBezTo>
                  <a:close/>
                  <a:moveTo>
                    <a:pt x="8391" y="3624"/>
                  </a:moveTo>
                  <a:cubicBezTo>
                    <a:pt x="9060" y="3624"/>
                    <a:pt x="9618" y="4182"/>
                    <a:pt x="9618" y="4851"/>
                  </a:cubicBezTo>
                  <a:lnTo>
                    <a:pt x="9618" y="6440"/>
                  </a:lnTo>
                  <a:lnTo>
                    <a:pt x="9645" y="6440"/>
                  </a:lnTo>
                  <a:cubicBezTo>
                    <a:pt x="9645" y="6635"/>
                    <a:pt x="9506" y="6774"/>
                    <a:pt x="9339" y="6774"/>
                  </a:cubicBezTo>
                  <a:cubicBezTo>
                    <a:pt x="9172" y="6774"/>
                    <a:pt x="9032" y="6914"/>
                    <a:pt x="9032" y="7081"/>
                  </a:cubicBezTo>
                  <a:lnTo>
                    <a:pt x="9032" y="8893"/>
                  </a:lnTo>
                  <a:cubicBezTo>
                    <a:pt x="9032" y="9060"/>
                    <a:pt x="8893" y="9199"/>
                    <a:pt x="8726" y="9199"/>
                  </a:cubicBezTo>
                  <a:lnTo>
                    <a:pt x="8112" y="9199"/>
                  </a:lnTo>
                  <a:cubicBezTo>
                    <a:pt x="7945" y="9199"/>
                    <a:pt x="7806" y="9060"/>
                    <a:pt x="7806" y="8893"/>
                  </a:cubicBezTo>
                  <a:lnTo>
                    <a:pt x="7806" y="7053"/>
                  </a:lnTo>
                  <a:cubicBezTo>
                    <a:pt x="7806" y="6858"/>
                    <a:pt x="7666" y="6719"/>
                    <a:pt x="7499" y="6719"/>
                  </a:cubicBezTo>
                  <a:cubicBezTo>
                    <a:pt x="7332" y="6719"/>
                    <a:pt x="7192" y="6579"/>
                    <a:pt x="7192" y="6412"/>
                  </a:cubicBezTo>
                  <a:lnTo>
                    <a:pt x="7192" y="4851"/>
                  </a:lnTo>
                  <a:cubicBezTo>
                    <a:pt x="7192" y="4182"/>
                    <a:pt x="7750" y="3624"/>
                    <a:pt x="8391" y="3624"/>
                  </a:cubicBezTo>
                  <a:close/>
                  <a:moveTo>
                    <a:pt x="5381" y="3095"/>
                  </a:moveTo>
                  <a:cubicBezTo>
                    <a:pt x="6077" y="3234"/>
                    <a:pt x="6635" y="3875"/>
                    <a:pt x="6635" y="4600"/>
                  </a:cubicBezTo>
                  <a:lnTo>
                    <a:pt x="6635" y="6440"/>
                  </a:lnTo>
                  <a:cubicBezTo>
                    <a:pt x="6663" y="6635"/>
                    <a:pt x="6523" y="6719"/>
                    <a:pt x="6356" y="6719"/>
                  </a:cubicBezTo>
                  <a:cubicBezTo>
                    <a:pt x="6161" y="6719"/>
                    <a:pt x="6022" y="6858"/>
                    <a:pt x="6022" y="7053"/>
                  </a:cubicBezTo>
                  <a:lnTo>
                    <a:pt x="6022" y="9478"/>
                  </a:lnTo>
                  <a:cubicBezTo>
                    <a:pt x="6022" y="9645"/>
                    <a:pt x="5882" y="9785"/>
                    <a:pt x="5715" y="9785"/>
                  </a:cubicBezTo>
                  <a:lnTo>
                    <a:pt x="4461" y="9785"/>
                  </a:lnTo>
                  <a:cubicBezTo>
                    <a:pt x="4293" y="9785"/>
                    <a:pt x="4154" y="9645"/>
                    <a:pt x="4154" y="9478"/>
                  </a:cubicBezTo>
                  <a:lnTo>
                    <a:pt x="4154" y="7053"/>
                  </a:lnTo>
                  <a:cubicBezTo>
                    <a:pt x="4154" y="6858"/>
                    <a:pt x="4015" y="6719"/>
                    <a:pt x="3847" y="6719"/>
                  </a:cubicBezTo>
                  <a:cubicBezTo>
                    <a:pt x="3652" y="6719"/>
                    <a:pt x="3513" y="6579"/>
                    <a:pt x="3513" y="6412"/>
                  </a:cubicBezTo>
                  <a:lnTo>
                    <a:pt x="3513" y="4851"/>
                  </a:lnTo>
                  <a:lnTo>
                    <a:pt x="3513" y="4600"/>
                  </a:lnTo>
                  <a:cubicBezTo>
                    <a:pt x="3513" y="3875"/>
                    <a:pt x="4043" y="3234"/>
                    <a:pt x="4739" y="3095"/>
                  </a:cubicBezTo>
                  <a:lnTo>
                    <a:pt x="4739" y="5185"/>
                  </a:lnTo>
                  <a:cubicBezTo>
                    <a:pt x="4739" y="5381"/>
                    <a:pt x="4879" y="5520"/>
                    <a:pt x="5046" y="5520"/>
                  </a:cubicBezTo>
                  <a:cubicBezTo>
                    <a:pt x="5241" y="5520"/>
                    <a:pt x="5381" y="5381"/>
                    <a:pt x="5381" y="5185"/>
                  </a:cubicBezTo>
                  <a:lnTo>
                    <a:pt x="5381" y="3095"/>
                  </a:lnTo>
                  <a:close/>
                  <a:moveTo>
                    <a:pt x="5130" y="1"/>
                  </a:moveTo>
                  <a:cubicBezTo>
                    <a:pt x="4293" y="1"/>
                    <a:pt x="3624" y="670"/>
                    <a:pt x="3624" y="1506"/>
                  </a:cubicBezTo>
                  <a:cubicBezTo>
                    <a:pt x="3624" y="1952"/>
                    <a:pt x="3847" y="2370"/>
                    <a:pt x="4154" y="2649"/>
                  </a:cubicBezTo>
                  <a:cubicBezTo>
                    <a:pt x="3736" y="2872"/>
                    <a:pt x="3373" y="3234"/>
                    <a:pt x="3206" y="3652"/>
                  </a:cubicBezTo>
                  <a:cubicBezTo>
                    <a:pt x="3067" y="3485"/>
                    <a:pt x="2900" y="3346"/>
                    <a:pt x="2677" y="3234"/>
                  </a:cubicBezTo>
                  <a:cubicBezTo>
                    <a:pt x="2900" y="3039"/>
                    <a:pt x="3039" y="2732"/>
                    <a:pt x="3039" y="2398"/>
                  </a:cubicBezTo>
                  <a:cubicBezTo>
                    <a:pt x="3039" y="1757"/>
                    <a:pt x="2481" y="1199"/>
                    <a:pt x="1812" y="1199"/>
                  </a:cubicBezTo>
                  <a:cubicBezTo>
                    <a:pt x="1143" y="1199"/>
                    <a:pt x="586" y="1757"/>
                    <a:pt x="586" y="2398"/>
                  </a:cubicBezTo>
                  <a:cubicBezTo>
                    <a:pt x="586" y="2732"/>
                    <a:pt x="725" y="3039"/>
                    <a:pt x="948" y="3234"/>
                  </a:cubicBezTo>
                  <a:cubicBezTo>
                    <a:pt x="391" y="3569"/>
                    <a:pt x="1" y="4154"/>
                    <a:pt x="1" y="4851"/>
                  </a:cubicBezTo>
                  <a:lnTo>
                    <a:pt x="1" y="6412"/>
                  </a:lnTo>
                  <a:cubicBezTo>
                    <a:pt x="1" y="6802"/>
                    <a:pt x="251" y="7137"/>
                    <a:pt x="586" y="7276"/>
                  </a:cubicBezTo>
                  <a:lnTo>
                    <a:pt x="586" y="8865"/>
                  </a:lnTo>
                  <a:cubicBezTo>
                    <a:pt x="586" y="9339"/>
                    <a:pt x="1004" y="9757"/>
                    <a:pt x="1506" y="9757"/>
                  </a:cubicBezTo>
                  <a:lnTo>
                    <a:pt x="2091" y="9757"/>
                  </a:lnTo>
                  <a:cubicBezTo>
                    <a:pt x="2593" y="9757"/>
                    <a:pt x="3011" y="9339"/>
                    <a:pt x="3011" y="8865"/>
                  </a:cubicBezTo>
                  <a:lnTo>
                    <a:pt x="3011" y="7276"/>
                  </a:lnTo>
                  <a:cubicBezTo>
                    <a:pt x="3095" y="7248"/>
                    <a:pt x="3206" y="7192"/>
                    <a:pt x="3318" y="7109"/>
                  </a:cubicBezTo>
                  <a:cubicBezTo>
                    <a:pt x="3429" y="7192"/>
                    <a:pt x="3485" y="7248"/>
                    <a:pt x="3624" y="7276"/>
                  </a:cubicBezTo>
                  <a:lnTo>
                    <a:pt x="3624" y="9450"/>
                  </a:lnTo>
                  <a:cubicBezTo>
                    <a:pt x="3624" y="9924"/>
                    <a:pt x="4043" y="10342"/>
                    <a:pt x="4544" y="10342"/>
                  </a:cubicBezTo>
                  <a:lnTo>
                    <a:pt x="5799" y="10342"/>
                  </a:lnTo>
                  <a:cubicBezTo>
                    <a:pt x="6273" y="10342"/>
                    <a:pt x="6691" y="9924"/>
                    <a:pt x="6691" y="9450"/>
                  </a:cubicBezTo>
                  <a:lnTo>
                    <a:pt x="6691" y="7276"/>
                  </a:lnTo>
                  <a:cubicBezTo>
                    <a:pt x="6802" y="7248"/>
                    <a:pt x="6914" y="7192"/>
                    <a:pt x="6997" y="7109"/>
                  </a:cubicBezTo>
                  <a:cubicBezTo>
                    <a:pt x="7109" y="7192"/>
                    <a:pt x="7192" y="7248"/>
                    <a:pt x="7332" y="7276"/>
                  </a:cubicBezTo>
                  <a:lnTo>
                    <a:pt x="7332" y="8865"/>
                  </a:lnTo>
                  <a:cubicBezTo>
                    <a:pt x="7332" y="9339"/>
                    <a:pt x="7750" y="9757"/>
                    <a:pt x="8224" y="9757"/>
                  </a:cubicBezTo>
                  <a:lnTo>
                    <a:pt x="8809" y="9757"/>
                  </a:lnTo>
                  <a:cubicBezTo>
                    <a:pt x="9311" y="9757"/>
                    <a:pt x="9729" y="9339"/>
                    <a:pt x="9729" y="8865"/>
                  </a:cubicBezTo>
                  <a:lnTo>
                    <a:pt x="9729" y="7276"/>
                  </a:lnTo>
                  <a:cubicBezTo>
                    <a:pt x="10064" y="7137"/>
                    <a:pt x="10314" y="6830"/>
                    <a:pt x="10314" y="6412"/>
                  </a:cubicBezTo>
                  <a:lnTo>
                    <a:pt x="10314" y="4851"/>
                  </a:lnTo>
                  <a:cubicBezTo>
                    <a:pt x="10287" y="4210"/>
                    <a:pt x="9896" y="3596"/>
                    <a:pt x="9339" y="3318"/>
                  </a:cubicBezTo>
                  <a:cubicBezTo>
                    <a:pt x="9562" y="3095"/>
                    <a:pt x="9701" y="2788"/>
                    <a:pt x="9701" y="2481"/>
                  </a:cubicBezTo>
                  <a:cubicBezTo>
                    <a:pt x="9701" y="1812"/>
                    <a:pt x="9144" y="1255"/>
                    <a:pt x="8475" y="1255"/>
                  </a:cubicBezTo>
                  <a:cubicBezTo>
                    <a:pt x="7806" y="1255"/>
                    <a:pt x="7248" y="1812"/>
                    <a:pt x="7248" y="2481"/>
                  </a:cubicBezTo>
                  <a:cubicBezTo>
                    <a:pt x="7248" y="2788"/>
                    <a:pt x="7388" y="3095"/>
                    <a:pt x="7611" y="3318"/>
                  </a:cubicBezTo>
                  <a:cubicBezTo>
                    <a:pt x="7388" y="3429"/>
                    <a:pt x="7220" y="3569"/>
                    <a:pt x="7081" y="3736"/>
                  </a:cubicBezTo>
                  <a:cubicBezTo>
                    <a:pt x="6969" y="3485"/>
                    <a:pt x="6802" y="3290"/>
                    <a:pt x="6635" y="3067"/>
                  </a:cubicBezTo>
                  <a:cubicBezTo>
                    <a:pt x="6496" y="2927"/>
                    <a:pt x="6300" y="2788"/>
                    <a:pt x="6105" y="2677"/>
                  </a:cubicBezTo>
                  <a:cubicBezTo>
                    <a:pt x="6440" y="2370"/>
                    <a:pt x="6663" y="1952"/>
                    <a:pt x="6663" y="1534"/>
                  </a:cubicBezTo>
                  <a:cubicBezTo>
                    <a:pt x="6663" y="1116"/>
                    <a:pt x="6496" y="725"/>
                    <a:pt x="6217" y="447"/>
                  </a:cubicBezTo>
                  <a:cubicBezTo>
                    <a:pt x="5938" y="168"/>
                    <a:pt x="5520" y="1"/>
                    <a:pt x="51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67" name="Google Shape;8267;p57"/>
          <p:cNvGrpSpPr/>
          <p:nvPr/>
        </p:nvGrpSpPr>
        <p:grpSpPr>
          <a:xfrm>
            <a:off x="2765230" y="2664119"/>
            <a:ext cx="403164" cy="400015"/>
            <a:chOff x="6790450" y="3119050"/>
            <a:chExt cx="262750" cy="260675"/>
          </a:xfrm>
        </p:grpSpPr>
        <p:sp>
          <p:nvSpPr>
            <p:cNvPr id="8268" name="Google Shape;8268;p57"/>
            <p:cNvSpPr/>
            <p:nvPr/>
          </p:nvSpPr>
          <p:spPr>
            <a:xfrm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69" name="Google Shape;8269;p57"/>
            <p:cNvSpPr/>
            <p:nvPr/>
          </p:nvSpPr>
          <p:spPr>
            <a:xfrm flipH="1">
              <a:off x="6790450" y="3119050"/>
              <a:ext cx="262750" cy="260675"/>
            </a:xfrm>
            <a:custGeom>
              <a:avLst/>
              <a:gdLst/>
              <a:ahLst/>
              <a:cxnLst/>
              <a:rect l="l" t="t" r="r" b="b"/>
              <a:pathLst>
                <a:path w="10510" h="10427" extrusionOk="0">
                  <a:moveTo>
                    <a:pt x="5269" y="1924"/>
                  </a:moveTo>
                  <a:cubicBezTo>
                    <a:pt x="6022" y="1924"/>
                    <a:pt x="6635" y="2454"/>
                    <a:pt x="6774" y="3151"/>
                  </a:cubicBezTo>
                  <a:lnTo>
                    <a:pt x="3791" y="3151"/>
                  </a:lnTo>
                  <a:cubicBezTo>
                    <a:pt x="3931" y="2454"/>
                    <a:pt x="4544" y="1924"/>
                    <a:pt x="5269" y="1924"/>
                  </a:cubicBezTo>
                  <a:close/>
                  <a:moveTo>
                    <a:pt x="4962" y="3764"/>
                  </a:moveTo>
                  <a:lnTo>
                    <a:pt x="4962" y="9785"/>
                  </a:lnTo>
                  <a:cubicBezTo>
                    <a:pt x="3959" y="9646"/>
                    <a:pt x="3150" y="8754"/>
                    <a:pt x="3150" y="7694"/>
                  </a:cubicBezTo>
                  <a:lnTo>
                    <a:pt x="3150" y="4071"/>
                  </a:lnTo>
                  <a:cubicBezTo>
                    <a:pt x="3150" y="3903"/>
                    <a:pt x="3290" y="3764"/>
                    <a:pt x="3485" y="3764"/>
                  </a:cubicBezTo>
                  <a:close/>
                  <a:moveTo>
                    <a:pt x="7109" y="3764"/>
                  </a:moveTo>
                  <a:cubicBezTo>
                    <a:pt x="7276" y="3764"/>
                    <a:pt x="7415" y="3903"/>
                    <a:pt x="7415" y="4071"/>
                  </a:cubicBezTo>
                  <a:lnTo>
                    <a:pt x="7415" y="7694"/>
                  </a:lnTo>
                  <a:cubicBezTo>
                    <a:pt x="7415" y="8754"/>
                    <a:pt x="6607" y="9646"/>
                    <a:pt x="5603" y="9785"/>
                  </a:cubicBezTo>
                  <a:lnTo>
                    <a:pt x="5603" y="3764"/>
                  </a:lnTo>
                  <a:close/>
                  <a:moveTo>
                    <a:pt x="3987" y="1"/>
                  </a:moveTo>
                  <a:cubicBezTo>
                    <a:pt x="3819" y="1"/>
                    <a:pt x="3680" y="140"/>
                    <a:pt x="3680" y="307"/>
                  </a:cubicBezTo>
                  <a:lnTo>
                    <a:pt x="3680" y="921"/>
                  </a:lnTo>
                  <a:cubicBezTo>
                    <a:pt x="3680" y="1199"/>
                    <a:pt x="3819" y="1422"/>
                    <a:pt x="3987" y="1618"/>
                  </a:cubicBezTo>
                  <a:cubicBezTo>
                    <a:pt x="3513" y="1952"/>
                    <a:pt x="3150" y="2482"/>
                    <a:pt x="3095" y="3095"/>
                  </a:cubicBezTo>
                  <a:cubicBezTo>
                    <a:pt x="2732" y="3206"/>
                    <a:pt x="2453" y="3569"/>
                    <a:pt x="2453" y="3987"/>
                  </a:cubicBezTo>
                  <a:lnTo>
                    <a:pt x="2453" y="4294"/>
                  </a:lnTo>
                  <a:lnTo>
                    <a:pt x="1840" y="4294"/>
                  </a:lnTo>
                  <a:cubicBezTo>
                    <a:pt x="1450" y="4294"/>
                    <a:pt x="1115" y="4043"/>
                    <a:pt x="976" y="3652"/>
                  </a:cubicBezTo>
                  <a:lnTo>
                    <a:pt x="642" y="2677"/>
                  </a:lnTo>
                  <a:cubicBezTo>
                    <a:pt x="600" y="2551"/>
                    <a:pt x="511" y="2489"/>
                    <a:pt x="399" y="2489"/>
                  </a:cubicBezTo>
                  <a:cubicBezTo>
                    <a:pt x="361" y="2489"/>
                    <a:pt x="321" y="2496"/>
                    <a:pt x="279" y="2510"/>
                  </a:cubicBezTo>
                  <a:cubicBezTo>
                    <a:pt x="84" y="2565"/>
                    <a:pt x="28" y="2705"/>
                    <a:pt x="84" y="2900"/>
                  </a:cubicBezTo>
                  <a:lnTo>
                    <a:pt x="419" y="3875"/>
                  </a:lnTo>
                  <a:cubicBezTo>
                    <a:pt x="614" y="4489"/>
                    <a:pt x="1171" y="4907"/>
                    <a:pt x="1840" y="4907"/>
                  </a:cubicBezTo>
                  <a:lnTo>
                    <a:pt x="2453" y="4907"/>
                  </a:lnTo>
                  <a:lnTo>
                    <a:pt x="2453" y="6133"/>
                  </a:lnTo>
                  <a:lnTo>
                    <a:pt x="335" y="6133"/>
                  </a:lnTo>
                  <a:cubicBezTo>
                    <a:pt x="168" y="6133"/>
                    <a:pt x="28" y="6273"/>
                    <a:pt x="28" y="6440"/>
                  </a:cubicBezTo>
                  <a:cubicBezTo>
                    <a:pt x="28" y="6635"/>
                    <a:pt x="168" y="6775"/>
                    <a:pt x="335" y="6775"/>
                  </a:cubicBezTo>
                  <a:lnTo>
                    <a:pt x="2453" y="6775"/>
                  </a:lnTo>
                  <a:lnTo>
                    <a:pt x="2453" y="7667"/>
                  </a:lnTo>
                  <a:lnTo>
                    <a:pt x="2453" y="7973"/>
                  </a:lnTo>
                  <a:lnTo>
                    <a:pt x="1812" y="7973"/>
                  </a:lnTo>
                  <a:cubicBezTo>
                    <a:pt x="1143" y="7973"/>
                    <a:pt x="586" y="8391"/>
                    <a:pt x="363" y="9032"/>
                  </a:cubicBezTo>
                  <a:lnTo>
                    <a:pt x="56" y="10008"/>
                  </a:lnTo>
                  <a:cubicBezTo>
                    <a:pt x="0" y="10175"/>
                    <a:pt x="84" y="10315"/>
                    <a:pt x="223" y="10398"/>
                  </a:cubicBezTo>
                  <a:cubicBezTo>
                    <a:pt x="259" y="10408"/>
                    <a:pt x="292" y="10413"/>
                    <a:pt x="323" y="10413"/>
                  </a:cubicBezTo>
                  <a:cubicBezTo>
                    <a:pt x="466" y="10413"/>
                    <a:pt x="568" y="10317"/>
                    <a:pt x="614" y="10203"/>
                  </a:cubicBezTo>
                  <a:lnTo>
                    <a:pt x="920" y="9228"/>
                  </a:lnTo>
                  <a:cubicBezTo>
                    <a:pt x="1060" y="8865"/>
                    <a:pt x="1394" y="8614"/>
                    <a:pt x="1812" y="8614"/>
                  </a:cubicBezTo>
                  <a:lnTo>
                    <a:pt x="2593" y="8614"/>
                  </a:lnTo>
                  <a:cubicBezTo>
                    <a:pt x="2983" y="9646"/>
                    <a:pt x="3987" y="10426"/>
                    <a:pt x="5185" y="10426"/>
                  </a:cubicBezTo>
                  <a:cubicBezTo>
                    <a:pt x="6356" y="10426"/>
                    <a:pt x="7387" y="9646"/>
                    <a:pt x="7750" y="8614"/>
                  </a:cubicBezTo>
                  <a:lnTo>
                    <a:pt x="8586" y="8614"/>
                  </a:lnTo>
                  <a:cubicBezTo>
                    <a:pt x="8976" y="8614"/>
                    <a:pt x="9339" y="8837"/>
                    <a:pt x="9478" y="9228"/>
                  </a:cubicBezTo>
                  <a:lnTo>
                    <a:pt x="9785" y="10203"/>
                  </a:lnTo>
                  <a:cubicBezTo>
                    <a:pt x="9827" y="10351"/>
                    <a:pt x="9917" y="10419"/>
                    <a:pt x="10043" y="10419"/>
                  </a:cubicBezTo>
                  <a:cubicBezTo>
                    <a:pt x="10084" y="10419"/>
                    <a:pt x="10128" y="10412"/>
                    <a:pt x="10175" y="10398"/>
                  </a:cubicBezTo>
                  <a:cubicBezTo>
                    <a:pt x="10342" y="10315"/>
                    <a:pt x="10398" y="10175"/>
                    <a:pt x="10342" y="10008"/>
                  </a:cubicBezTo>
                  <a:lnTo>
                    <a:pt x="10119" y="9032"/>
                  </a:lnTo>
                  <a:cubicBezTo>
                    <a:pt x="9924" y="8391"/>
                    <a:pt x="9367" y="7973"/>
                    <a:pt x="8698" y="7973"/>
                  </a:cubicBezTo>
                  <a:lnTo>
                    <a:pt x="8001" y="7973"/>
                  </a:lnTo>
                  <a:lnTo>
                    <a:pt x="8001" y="7667"/>
                  </a:lnTo>
                  <a:lnTo>
                    <a:pt x="8001" y="6775"/>
                  </a:lnTo>
                  <a:lnTo>
                    <a:pt x="10175" y="6775"/>
                  </a:lnTo>
                  <a:cubicBezTo>
                    <a:pt x="10342" y="6775"/>
                    <a:pt x="10482" y="6635"/>
                    <a:pt x="10482" y="6440"/>
                  </a:cubicBezTo>
                  <a:cubicBezTo>
                    <a:pt x="10482" y="6273"/>
                    <a:pt x="10342" y="6133"/>
                    <a:pt x="10175" y="6133"/>
                  </a:cubicBezTo>
                  <a:lnTo>
                    <a:pt x="8001" y="6133"/>
                  </a:lnTo>
                  <a:lnTo>
                    <a:pt x="8001" y="4907"/>
                  </a:lnTo>
                  <a:lnTo>
                    <a:pt x="8698" y="4907"/>
                  </a:lnTo>
                  <a:cubicBezTo>
                    <a:pt x="9367" y="4907"/>
                    <a:pt x="9924" y="4489"/>
                    <a:pt x="10119" y="3875"/>
                  </a:cubicBezTo>
                  <a:lnTo>
                    <a:pt x="10454" y="2900"/>
                  </a:lnTo>
                  <a:cubicBezTo>
                    <a:pt x="10509" y="2705"/>
                    <a:pt x="10398" y="2565"/>
                    <a:pt x="10259" y="2510"/>
                  </a:cubicBezTo>
                  <a:cubicBezTo>
                    <a:pt x="10223" y="2498"/>
                    <a:pt x="10188" y="2492"/>
                    <a:pt x="10156" y="2492"/>
                  </a:cubicBezTo>
                  <a:cubicBezTo>
                    <a:pt x="10036" y="2492"/>
                    <a:pt x="9940" y="2567"/>
                    <a:pt x="9896" y="2677"/>
                  </a:cubicBezTo>
                  <a:lnTo>
                    <a:pt x="9562" y="3652"/>
                  </a:lnTo>
                  <a:cubicBezTo>
                    <a:pt x="9422" y="4043"/>
                    <a:pt x="9116" y="4294"/>
                    <a:pt x="8698" y="4294"/>
                  </a:cubicBezTo>
                  <a:lnTo>
                    <a:pt x="8001" y="4294"/>
                  </a:lnTo>
                  <a:lnTo>
                    <a:pt x="8001" y="3987"/>
                  </a:lnTo>
                  <a:cubicBezTo>
                    <a:pt x="8001" y="3597"/>
                    <a:pt x="7750" y="3234"/>
                    <a:pt x="7387" y="3095"/>
                  </a:cubicBezTo>
                  <a:cubicBezTo>
                    <a:pt x="7304" y="2482"/>
                    <a:pt x="6969" y="1952"/>
                    <a:pt x="6468" y="1618"/>
                  </a:cubicBezTo>
                  <a:cubicBezTo>
                    <a:pt x="6691" y="1422"/>
                    <a:pt x="6774" y="1199"/>
                    <a:pt x="6774" y="921"/>
                  </a:cubicBezTo>
                  <a:lnTo>
                    <a:pt x="6774" y="307"/>
                  </a:lnTo>
                  <a:cubicBezTo>
                    <a:pt x="6774" y="140"/>
                    <a:pt x="6635" y="1"/>
                    <a:pt x="6468" y="1"/>
                  </a:cubicBezTo>
                  <a:cubicBezTo>
                    <a:pt x="6300" y="1"/>
                    <a:pt x="6161" y="140"/>
                    <a:pt x="6161" y="307"/>
                  </a:cubicBezTo>
                  <a:lnTo>
                    <a:pt x="6161" y="921"/>
                  </a:lnTo>
                  <a:cubicBezTo>
                    <a:pt x="6161" y="1088"/>
                    <a:pt x="6022" y="1255"/>
                    <a:pt x="5854" y="1255"/>
                  </a:cubicBezTo>
                  <a:lnTo>
                    <a:pt x="4628" y="1255"/>
                  </a:lnTo>
                  <a:cubicBezTo>
                    <a:pt x="4488" y="1255"/>
                    <a:pt x="4321" y="1088"/>
                    <a:pt x="4321" y="921"/>
                  </a:cubicBezTo>
                  <a:lnTo>
                    <a:pt x="4321" y="307"/>
                  </a:lnTo>
                  <a:cubicBezTo>
                    <a:pt x="4321" y="140"/>
                    <a:pt x="4182" y="1"/>
                    <a:pt x="39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0" name="Google Shape;8270;p57"/>
          <p:cNvGrpSpPr/>
          <p:nvPr/>
        </p:nvGrpSpPr>
        <p:grpSpPr>
          <a:xfrm>
            <a:off x="8782156" y="5911518"/>
            <a:ext cx="327523" cy="372615"/>
            <a:chOff x="7728464" y="1561258"/>
            <a:chExt cx="349719" cy="397866"/>
          </a:xfrm>
        </p:grpSpPr>
        <p:sp>
          <p:nvSpPr>
            <p:cNvPr id="8271" name="Google Shape;8271;p57"/>
            <p:cNvSpPr/>
            <p:nvPr/>
          </p:nvSpPr>
          <p:spPr>
            <a:xfrm>
              <a:off x="7891642" y="1678585"/>
              <a:ext cx="23354" cy="23333"/>
            </a:xfrm>
            <a:custGeom>
              <a:avLst/>
              <a:gdLst/>
              <a:ahLst/>
              <a:cxnLst/>
              <a:rect l="l" t="t" r="r" b="b"/>
              <a:pathLst>
                <a:path w="1119" h="1118" extrusionOk="0">
                  <a:moveTo>
                    <a:pt x="0" y="1"/>
                  </a:moveTo>
                  <a:lnTo>
                    <a:pt x="0" y="1117"/>
                  </a:lnTo>
                  <a:lnTo>
                    <a:pt x="1118" y="1117"/>
                  </a:lnTo>
                  <a:lnTo>
                    <a:pt x="111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2" name="Google Shape;8272;p57"/>
            <p:cNvSpPr/>
            <p:nvPr/>
          </p:nvSpPr>
          <p:spPr>
            <a:xfrm>
              <a:off x="7728464" y="1561258"/>
              <a:ext cx="349719" cy="397866"/>
            </a:xfrm>
            <a:custGeom>
              <a:avLst/>
              <a:gdLst/>
              <a:ahLst/>
              <a:cxnLst/>
              <a:rect l="l" t="t" r="r" b="b"/>
              <a:pathLst>
                <a:path w="16757" h="19064" extrusionOk="0">
                  <a:moveTo>
                    <a:pt x="9496" y="2830"/>
                  </a:moveTo>
                  <a:cubicBezTo>
                    <a:pt x="9804" y="2830"/>
                    <a:pt x="10054" y="3079"/>
                    <a:pt x="10054" y="3389"/>
                  </a:cubicBezTo>
                  <a:lnTo>
                    <a:pt x="10054" y="4505"/>
                  </a:lnTo>
                  <a:lnTo>
                    <a:pt x="11172" y="4505"/>
                  </a:lnTo>
                  <a:cubicBezTo>
                    <a:pt x="11480" y="4505"/>
                    <a:pt x="11729" y="4756"/>
                    <a:pt x="11729" y="5064"/>
                  </a:cubicBezTo>
                  <a:cubicBezTo>
                    <a:pt x="11729" y="5373"/>
                    <a:pt x="11480" y="5623"/>
                    <a:pt x="11172" y="5623"/>
                  </a:cubicBezTo>
                  <a:lnTo>
                    <a:pt x="10054" y="5623"/>
                  </a:lnTo>
                  <a:lnTo>
                    <a:pt x="10054" y="6739"/>
                  </a:lnTo>
                  <a:lnTo>
                    <a:pt x="11172" y="6739"/>
                  </a:lnTo>
                  <a:cubicBezTo>
                    <a:pt x="11480" y="6739"/>
                    <a:pt x="11729" y="6990"/>
                    <a:pt x="11729" y="7298"/>
                  </a:cubicBezTo>
                  <a:cubicBezTo>
                    <a:pt x="11729" y="7608"/>
                    <a:pt x="11480" y="7857"/>
                    <a:pt x="11172" y="7857"/>
                  </a:cubicBezTo>
                  <a:lnTo>
                    <a:pt x="10054" y="7857"/>
                  </a:lnTo>
                  <a:lnTo>
                    <a:pt x="10054" y="8973"/>
                  </a:lnTo>
                  <a:cubicBezTo>
                    <a:pt x="10054" y="9283"/>
                    <a:pt x="9804" y="9532"/>
                    <a:pt x="9495" y="9532"/>
                  </a:cubicBezTo>
                  <a:cubicBezTo>
                    <a:pt x="9187" y="9532"/>
                    <a:pt x="8936" y="9283"/>
                    <a:pt x="8936" y="8973"/>
                  </a:cubicBezTo>
                  <a:lnTo>
                    <a:pt x="8936" y="7857"/>
                  </a:lnTo>
                  <a:lnTo>
                    <a:pt x="7819" y="7857"/>
                  </a:lnTo>
                  <a:lnTo>
                    <a:pt x="7819" y="8973"/>
                  </a:lnTo>
                  <a:cubicBezTo>
                    <a:pt x="7819" y="9283"/>
                    <a:pt x="7570" y="9532"/>
                    <a:pt x="7260" y="9532"/>
                  </a:cubicBezTo>
                  <a:cubicBezTo>
                    <a:pt x="6953" y="9532"/>
                    <a:pt x="6701" y="9283"/>
                    <a:pt x="6701" y="8973"/>
                  </a:cubicBezTo>
                  <a:lnTo>
                    <a:pt x="6701" y="7857"/>
                  </a:lnTo>
                  <a:lnTo>
                    <a:pt x="5585" y="7857"/>
                  </a:lnTo>
                  <a:cubicBezTo>
                    <a:pt x="5276" y="7857"/>
                    <a:pt x="5026" y="7608"/>
                    <a:pt x="5026" y="7298"/>
                  </a:cubicBezTo>
                  <a:cubicBezTo>
                    <a:pt x="5026" y="6990"/>
                    <a:pt x="5276" y="6739"/>
                    <a:pt x="5585" y="6739"/>
                  </a:cubicBezTo>
                  <a:lnTo>
                    <a:pt x="6701" y="6739"/>
                  </a:lnTo>
                  <a:lnTo>
                    <a:pt x="6701" y="5623"/>
                  </a:lnTo>
                  <a:lnTo>
                    <a:pt x="5585" y="5623"/>
                  </a:lnTo>
                  <a:cubicBezTo>
                    <a:pt x="5277" y="5623"/>
                    <a:pt x="5028" y="5373"/>
                    <a:pt x="5028" y="5064"/>
                  </a:cubicBezTo>
                  <a:cubicBezTo>
                    <a:pt x="5028" y="4756"/>
                    <a:pt x="5277" y="4505"/>
                    <a:pt x="5585" y="4505"/>
                  </a:cubicBezTo>
                  <a:lnTo>
                    <a:pt x="6703" y="4505"/>
                  </a:lnTo>
                  <a:lnTo>
                    <a:pt x="6703" y="3389"/>
                  </a:lnTo>
                  <a:cubicBezTo>
                    <a:pt x="6703" y="3079"/>
                    <a:pt x="6953" y="2830"/>
                    <a:pt x="7262" y="2830"/>
                  </a:cubicBezTo>
                  <a:cubicBezTo>
                    <a:pt x="7570" y="2830"/>
                    <a:pt x="7819" y="3079"/>
                    <a:pt x="7819" y="3389"/>
                  </a:cubicBezTo>
                  <a:lnTo>
                    <a:pt x="7819" y="4505"/>
                  </a:lnTo>
                  <a:lnTo>
                    <a:pt x="8937" y="4505"/>
                  </a:lnTo>
                  <a:lnTo>
                    <a:pt x="8937" y="3389"/>
                  </a:lnTo>
                  <a:cubicBezTo>
                    <a:pt x="8937" y="3079"/>
                    <a:pt x="9187" y="2830"/>
                    <a:pt x="9496" y="2830"/>
                  </a:cubicBezTo>
                  <a:close/>
                  <a:moveTo>
                    <a:pt x="12845" y="10091"/>
                  </a:moveTo>
                  <a:cubicBezTo>
                    <a:pt x="12952" y="10091"/>
                    <a:pt x="13060" y="10121"/>
                    <a:pt x="13157" y="10185"/>
                  </a:cubicBezTo>
                  <a:cubicBezTo>
                    <a:pt x="13413" y="10357"/>
                    <a:pt x="13482" y="10702"/>
                    <a:pt x="13310" y="10960"/>
                  </a:cubicBezTo>
                  <a:cubicBezTo>
                    <a:pt x="12210" y="12612"/>
                    <a:pt x="10365" y="13599"/>
                    <a:pt x="8378" y="13599"/>
                  </a:cubicBezTo>
                  <a:cubicBezTo>
                    <a:pt x="6392" y="13599"/>
                    <a:pt x="4547" y="12612"/>
                    <a:pt x="3445" y="10960"/>
                  </a:cubicBezTo>
                  <a:cubicBezTo>
                    <a:pt x="3275" y="10702"/>
                    <a:pt x="3344" y="10355"/>
                    <a:pt x="3600" y="10185"/>
                  </a:cubicBezTo>
                  <a:cubicBezTo>
                    <a:pt x="3696" y="10121"/>
                    <a:pt x="3804" y="10091"/>
                    <a:pt x="3910" y="10091"/>
                  </a:cubicBezTo>
                  <a:cubicBezTo>
                    <a:pt x="4090" y="10091"/>
                    <a:pt x="4267" y="10178"/>
                    <a:pt x="4375" y="10339"/>
                  </a:cubicBezTo>
                  <a:cubicBezTo>
                    <a:pt x="5269" y="11682"/>
                    <a:pt x="6765" y="12481"/>
                    <a:pt x="8378" y="12481"/>
                  </a:cubicBezTo>
                  <a:cubicBezTo>
                    <a:pt x="9990" y="12481"/>
                    <a:pt x="11487" y="11682"/>
                    <a:pt x="12382" y="10339"/>
                  </a:cubicBezTo>
                  <a:cubicBezTo>
                    <a:pt x="12488" y="10178"/>
                    <a:pt x="12665" y="10091"/>
                    <a:pt x="12845" y="10091"/>
                  </a:cubicBezTo>
                  <a:close/>
                  <a:moveTo>
                    <a:pt x="2794" y="1"/>
                  </a:moveTo>
                  <a:cubicBezTo>
                    <a:pt x="1253" y="1"/>
                    <a:pt x="0" y="1291"/>
                    <a:pt x="0" y="2830"/>
                  </a:cubicBezTo>
                  <a:lnTo>
                    <a:pt x="0" y="14001"/>
                  </a:lnTo>
                  <a:cubicBezTo>
                    <a:pt x="0" y="15540"/>
                    <a:pt x="1253" y="16792"/>
                    <a:pt x="2794" y="16792"/>
                  </a:cubicBezTo>
                  <a:lnTo>
                    <a:pt x="5912" y="16792"/>
                  </a:lnTo>
                  <a:lnTo>
                    <a:pt x="7984" y="18901"/>
                  </a:lnTo>
                  <a:cubicBezTo>
                    <a:pt x="8092" y="19009"/>
                    <a:pt x="8235" y="19064"/>
                    <a:pt x="8378" y="19064"/>
                  </a:cubicBezTo>
                  <a:cubicBezTo>
                    <a:pt x="8522" y="19064"/>
                    <a:pt x="8665" y="19009"/>
                    <a:pt x="8773" y="18901"/>
                  </a:cubicBezTo>
                  <a:lnTo>
                    <a:pt x="10844" y="16792"/>
                  </a:lnTo>
                  <a:lnTo>
                    <a:pt x="13963" y="16792"/>
                  </a:lnTo>
                  <a:cubicBezTo>
                    <a:pt x="15504" y="16792"/>
                    <a:pt x="16756" y="15540"/>
                    <a:pt x="16756" y="14001"/>
                  </a:cubicBezTo>
                  <a:lnTo>
                    <a:pt x="16756" y="2830"/>
                  </a:lnTo>
                  <a:cubicBezTo>
                    <a:pt x="16756" y="1291"/>
                    <a:pt x="15504" y="1"/>
                    <a:pt x="139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3" name="Google Shape;8273;p57"/>
          <p:cNvGrpSpPr/>
          <p:nvPr/>
        </p:nvGrpSpPr>
        <p:grpSpPr>
          <a:xfrm>
            <a:off x="6785632" y="5911518"/>
            <a:ext cx="372653" cy="372615"/>
            <a:chOff x="5611350" y="1561258"/>
            <a:chExt cx="397907" cy="397866"/>
          </a:xfrm>
        </p:grpSpPr>
        <p:sp>
          <p:nvSpPr>
            <p:cNvPr id="8274" name="Google Shape;8274;p57"/>
            <p:cNvSpPr/>
            <p:nvPr/>
          </p:nvSpPr>
          <p:spPr>
            <a:xfrm>
              <a:off x="5713589" y="1812337"/>
              <a:ext cx="38443" cy="39653"/>
            </a:xfrm>
            <a:custGeom>
              <a:avLst/>
              <a:gdLst/>
              <a:ahLst/>
              <a:cxnLst/>
              <a:rect l="l" t="t" r="r" b="b"/>
              <a:pathLst>
                <a:path w="1842" h="1900" extrusionOk="0">
                  <a:moveTo>
                    <a:pt x="1842" y="1"/>
                  </a:moveTo>
                  <a:lnTo>
                    <a:pt x="630" y="486"/>
                  </a:lnTo>
                  <a:cubicBezTo>
                    <a:pt x="81" y="705"/>
                    <a:pt x="0" y="1450"/>
                    <a:pt x="490" y="1782"/>
                  </a:cubicBezTo>
                  <a:cubicBezTo>
                    <a:pt x="608" y="1862"/>
                    <a:pt x="755" y="1900"/>
                    <a:pt x="908" y="1900"/>
                  </a:cubicBezTo>
                  <a:cubicBezTo>
                    <a:pt x="1349" y="1900"/>
                    <a:pt x="1842" y="1590"/>
                    <a:pt x="1842" y="1092"/>
                  </a:cubicBezTo>
                  <a:lnTo>
                    <a:pt x="184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5" name="Google Shape;8275;p57"/>
            <p:cNvSpPr/>
            <p:nvPr/>
          </p:nvSpPr>
          <p:spPr>
            <a:xfrm>
              <a:off x="5830124" y="1789047"/>
              <a:ext cx="38505" cy="39653"/>
            </a:xfrm>
            <a:custGeom>
              <a:avLst/>
              <a:gdLst/>
              <a:ahLst/>
              <a:cxnLst/>
              <a:rect l="l" t="t" r="r" b="b"/>
              <a:pathLst>
                <a:path w="1845" h="1900" extrusionOk="0">
                  <a:moveTo>
                    <a:pt x="1844" y="1"/>
                  </a:moveTo>
                  <a:lnTo>
                    <a:pt x="631" y="485"/>
                  </a:lnTo>
                  <a:cubicBezTo>
                    <a:pt x="82" y="705"/>
                    <a:pt x="1" y="1450"/>
                    <a:pt x="491" y="1782"/>
                  </a:cubicBezTo>
                  <a:cubicBezTo>
                    <a:pt x="608" y="1862"/>
                    <a:pt x="755" y="1899"/>
                    <a:pt x="908" y="1899"/>
                  </a:cubicBezTo>
                  <a:cubicBezTo>
                    <a:pt x="1349" y="1899"/>
                    <a:pt x="1844" y="1588"/>
                    <a:pt x="1844" y="1090"/>
                  </a:cubicBezTo>
                  <a:lnTo>
                    <a:pt x="184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6" name="Google Shape;8276;p57"/>
            <p:cNvSpPr/>
            <p:nvPr/>
          </p:nvSpPr>
          <p:spPr>
            <a:xfrm>
              <a:off x="5611350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2883" y="3949"/>
                  </a:moveTo>
                  <a:cubicBezTo>
                    <a:pt x="13013" y="3949"/>
                    <a:pt x="13138" y="3991"/>
                    <a:pt x="13238" y="4073"/>
                  </a:cubicBezTo>
                  <a:cubicBezTo>
                    <a:pt x="13369" y="4179"/>
                    <a:pt x="13443" y="4339"/>
                    <a:pt x="13443" y="4505"/>
                  </a:cubicBezTo>
                  <a:lnTo>
                    <a:pt x="13443" y="12005"/>
                  </a:lnTo>
                  <a:cubicBezTo>
                    <a:pt x="13443" y="13161"/>
                    <a:pt x="12421" y="13941"/>
                    <a:pt x="11388" y="13941"/>
                  </a:cubicBezTo>
                  <a:cubicBezTo>
                    <a:pt x="10369" y="13941"/>
                    <a:pt x="9534" y="13113"/>
                    <a:pt x="9534" y="12085"/>
                  </a:cubicBezTo>
                  <a:cubicBezTo>
                    <a:pt x="9534" y="11323"/>
                    <a:pt x="9990" y="10647"/>
                    <a:pt x="10700" y="10364"/>
                  </a:cubicBezTo>
                  <a:lnTo>
                    <a:pt x="12327" y="9713"/>
                  </a:lnTo>
                  <a:lnTo>
                    <a:pt x="12327" y="7420"/>
                  </a:lnTo>
                  <a:lnTo>
                    <a:pt x="7859" y="8315"/>
                  </a:lnTo>
                  <a:lnTo>
                    <a:pt x="7859" y="13123"/>
                  </a:lnTo>
                  <a:cubicBezTo>
                    <a:pt x="7859" y="14277"/>
                    <a:pt x="6834" y="15057"/>
                    <a:pt x="5803" y="15057"/>
                  </a:cubicBezTo>
                  <a:cubicBezTo>
                    <a:pt x="4784" y="15057"/>
                    <a:pt x="3949" y="14229"/>
                    <a:pt x="3949" y="13203"/>
                  </a:cubicBezTo>
                  <a:cubicBezTo>
                    <a:pt x="3949" y="12439"/>
                    <a:pt x="4406" y="11763"/>
                    <a:pt x="5115" y="11480"/>
                  </a:cubicBezTo>
                  <a:lnTo>
                    <a:pt x="6741" y="10829"/>
                  </a:lnTo>
                  <a:lnTo>
                    <a:pt x="6741" y="5623"/>
                  </a:lnTo>
                  <a:cubicBezTo>
                    <a:pt x="6741" y="5356"/>
                    <a:pt x="6930" y="5128"/>
                    <a:pt x="7190" y="5074"/>
                  </a:cubicBezTo>
                  <a:lnTo>
                    <a:pt x="12775" y="3958"/>
                  </a:lnTo>
                  <a:cubicBezTo>
                    <a:pt x="12811" y="3952"/>
                    <a:pt x="12847" y="3949"/>
                    <a:pt x="12883" y="3949"/>
                  </a:cubicBezTo>
                  <a:close/>
                  <a:moveTo>
                    <a:pt x="9534" y="1"/>
                  </a:moveTo>
                  <a:cubicBezTo>
                    <a:pt x="4298" y="1"/>
                    <a:pt x="1" y="4296"/>
                    <a:pt x="1" y="9532"/>
                  </a:cubicBezTo>
                  <a:cubicBezTo>
                    <a:pt x="1" y="14769"/>
                    <a:pt x="4298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77" name="Google Shape;8277;p57"/>
            <p:cNvSpPr/>
            <p:nvPr/>
          </p:nvSpPr>
          <p:spPr>
            <a:xfrm>
              <a:off x="5775341" y="1669507"/>
              <a:ext cx="93247" cy="41531"/>
            </a:xfrm>
            <a:custGeom>
              <a:avLst/>
              <a:gdLst/>
              <a:ahLst/>
              <a:cxnLst/>
              <a:rect l="l" t="t" r="r" b="b"/>
              <a:pathLst>
                <a:path w="4468" h="1990" extrusionOk="0">
                  <a:moveTo>
                    <a:pt x="4467" y="1"/>
                  </a:moveTo>
                  <a:lnTo>
                    <a:pt x="1" y="894"/>
                  </a:lnTo>
                  <a:lnTo>
                    <a:pt x="1" y="1989"/>
                  </a:lnTo>
                  <a:lnTo>
                    <a:pt x="4467" y="1096"/>
                  </a:lnTo>
                  <a:lnTo>
                    <a:pt x="44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78" name="Google Shape;8278;p57"/>
          <p:cNvGrpSpPr/>
          <p:nvPr/>
        </p:nvGrpSpPr>
        <p:grpSpPr>
          <a:xfrm>
            <a:off x="7284790" y="6005013"/>
            <a:ext cx="372585" cy="185623"/>
            <a:chOff x="6140660" y="1661097"/>
            <a:chExt cx="397835" cy="198202"/>
          </a:xfrm>
        </p:grpSpPr>
        <p:sp>
          <p:nvSpPr>
            <p:cNvPr id="8279" name="Google Shape;8279;p57"/>
            <p:cNvSpPr/>
            <p:nvPr/>
          </p:nvSpPr>
          <p:spPr>
            <a:xfrm>
              <a:off x="6281298" y="1707719"/>
              <a:ext cx="58290" cy="151579"/>
            </a:xfrm>
            <a:custGeom>
              <a:avLst/>
              <a:gdLst/>
              <a:ahLst/>
              <a:cxnLst/>
              <a:rect l="l" t="t" r="r" b="b"/>
              <a:pathLst>
                <a:path w="2793" h="7263" extrusionOk="0">
                  <a:moveTo>
                    <a:pt x="1397" y="1"/>
                  </a:moveTo>
                  <a:cubicBezTo>
                    <a:pt x="627" y="1"/>
                    <a:pt x="1" y="627"/>
                    <a:pt x="1" y="1398"/>
                  </a:cubicBezTo>
                  <a:lnTo>
                    <a:pt x="1" y="5865"/>
                  </a:lnTo>
                  <a:cubicBezTo>
                    <a:pt x="1" y="6636"/>
                    <a:pt x="627" y="7262"/>
                    <a:pt x="1397" y="7262"/>
                  </a:cubicBezTo>
                  <a:cubicBezTo>
                    <a:pt x="2166" y="7262"/>
                    <a:pt x="2792" y="6634"/>
                    <a:pt x="2792" y="5865"/>
                  </a:cubicBezTo>
                  <a:lnTo>
                    <a:pt x="2792" y="1398"/>
                  </a:lnTo>
                  <a:cubicBezTo>
                    <a:pt x="2792" y="627"/>
                    <a:pt x="2166" y="1"/>
                    <a:pt x="139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0" name="Google Shape;8280;p57"/>
            <p:cNvSpPr/>
            <p:nvPr/>
          </p:nvSpPr>
          <p:spPr>
            <a:xfrm>
              <a:off x="6480225" y="1742675"/>
              <a:ext cx="58269" cy="58332"/>
            </a:xfrm>
            <a:custGeom>
              <a:avLst/>
              <a:gdLst/>
              <a:ahLst/>
              <a:cxnLst/>
              <a:rect l="l" t="t" r="r" b="b"/>
              <a:pathLst>
                <a:path w="2792" h="2795" extrusionOk="0">
                  <a:moveTo>
                    <a:pt x="1396" y="1"/>
                  </a:moveTo>
                  <a:cubicBezTo>
                    <a:pt x="627" y="1"/>
                    <a:pt x="0" y="629"/>
                    <a:pt x="0" y="1398"/>
                  </a:cubicBezTo>
                  <a:cubicBezTo>
                    <a:pt x="0" y="2168"/>
                    <a:pt x="627" y="2794"/>
                    <a:pt x="1396" y="2794"/>
                  </a:cubicBezTo>
                  <a:cubicBezTo>
                    <a:pt x="2167" y="2794"/>
                    <a:pt x="2792" y="2168"/>
                    <a:pt x="2792" y="1398"/>
                  </a:cubicBezTo>
                  <a:cubicBezTo>
                    <a:pt x="2792" y="629"/>
                    <a:pt x="2167" y="1"/>
                    <a:pt x="139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1" name="Google Shape;8281;p57"/>
            <p:cNvSpPr/>
            <p:nvPr/>
          </p:nvSpPr>
          <p:spPr>
            <a:xfrm>
              <a:off x="6352004" y="1661097"/>
              <a:ext cx="129206" cy="198202"/>
            </a:xfrm>
            <a:custGeom>
              <a:avLst/>
              <a:gdLst/>
              <a:ahLst/>
              <a:cxnLst/>
              <a:rect l="l" t="t" r="r" b="b"/>
              <a:pathLst>
                <a:path w="6191" h="9497" extrusionOk="0">
                  <a:moveTo>
                    <a:pt x="1396" y="0"/>
                  </a:moveTo>
                  <a:cubicBezTo>
                    <a:pt x="627" y="0"/>
                    <a:pt x="1" y="628"/>
                    <a:pt x="1" y="1398"/>
                  </a:cubicBezTo>
                  <a:lnTo>
                    <a:pt x="1" y="8099"/>
                  </a:lnTo>
                  <a:cubicBezTo>
                    <a:pt x="1" y="8870"/>
                    <a:pt x="627" y="9496"/>
                    <a:pt x="1396" y="9496"/>
                  </a:cubicBezTo>
                  <a:cubicBezTo>
                    <a:pt x="2168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5" y="9263"/>
                    <a:pt x="4280" y="9496"/>
                    <a:pt x="4749" y="9496"/>
                  </a:cubicBezTo>
                  <a:cubicBezTo>
                    <a:pt x="5025" y="9496"/>
                    <a:pt x="5293" y="9415"/>
                    <a:pt x="5522" y="9261"/>
                  </a:cubicBezTo>
                  <a:cubicBezTo>
                    <a:pt x="5833" y="9054"/>
                    <a:pt x="6044" y="8739"/>
                    <a:pt x="6118" y="8373"/>
                  </a:cubicBezTo>
                  <a:cubicBezTo>
                    <a:pt x="6190" y="8007"/>
                    <a:pt x="6116" y="7635"/>
                    <a:pt x="5909" y="7324"/>
                  </a:cubicBezTo>
                  <a:lnTo>
                    <a:pt x="4535" y="5261"/>
                  </a:lnTo>
                  <a:lnTo>
                    <a:pt x="5177" y="4619"/>
                  </a:lnTo>
                  <a:cubicBezTo>
                    <a:pt x="5722" y="4074"/>
                    <a:pt x="5722" y="3188"/>
                    <a:pt x="5177" y="2643"/>
                  </a:cubicBezTo>
                  <a:cubicBezTo>
                    <a:pt x="4904" y="2372"/>
                    <a:pt x="4547" y="2236"/>
                    <a:pt x="4190" y="2236"/>
                  </a:cubicBezTo>
                  <a:cubicBezTo>
                    <a:pt x="3832" y="2236"/>
                    <a:pt x="3475" y="2372"/>
                    <a:pt x="3203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6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2" name="Google Shape;8282;p57"/>
            <p:cNvSpPr/>
            <p:nvPr/>
          </p:nvSpPr>
          <p:spPr>
            <a:xfrm>
              <a:off x="6140660" y="1661097"/>
              <a:ext cx="129185" cy="198202"/>
            </a:xfrm>
            <a:custGeom>
              <a:avLst/>
              <a:gdLst/>
              <a:ahLst/>
              <a:cxnLst/>
              <a:rect l="l" t="t" r="r" b="b"/>
              <a:pathLst>
                <a:path w="6190" h="9497" extrusionOk="0">
                  <a:moveTo>
                    <a:pt x="1396" y="0"/>
                  </a:moveTo>
                  <a:cubicBezTo>
                    <a:pt x="626" y="0"/>
                    <a:pt x="0" y="628"/>
                    <a:pt x="0" y="1398"/>
                  </a:cubicBezTo>
                  <a:lnTo>
                    <a:pt x="0" y="8099"/>
                  </a:lnTo>
                  <a:cubicBezTo>
                    <a:pt x="0" y="8870"/>
                    <a:pt x="626" y="9496"/>
                    <a:pt x="1396" y="9496"/>
                  </a:cubicBezTo>
                  <a:cubicBezTo>
                    <a:pt x="2165" y="9496"/>
                    <a:pt x="2792" y="8868"/>
                    <a:pt x="2792" y="8099"/>
                  </a:cubicBezTo>
                  <a:lnTo>
                    <a:pt x="2792" y="7683"/>
                  </a:lnTo>
                  <a:lnTo>
                    <a:pt x="3586" y="8874"/>
                  </a:lnTo>
                  <a:cubicBezTo>
                    <a:pt x="3844" y="9263"/>
                    <a:pt x="4279" y="9496"/>
                    <a:pt x="4748" y="9496"/>
                  </a:cubicBezTo>
                  <a:cubicBezTo>
                    <a:pt x="5024" y="9496"/>
                    <a:pt x="5291" y="9415"/>
                    <a:pt x="5521" y="9261"/>
                  </a:cubicBezTo>
                  <a:cubicBezTo>
                    <a:pt x="5832" y="9054"/>
                    <a:pt x="6043" y="8739"/>
                    <a:pt x="6117" y="8373"/>
                  </a:cubicBezTo>
                  <a:cubicBezTo>
                    <a:pt x="6190" y="8007"/>
                    <a:pt x="6115" y="7635"/>
                    <a:pt x="5909" y="7324"/>
                  </a:cubicBezTo>
                  <a:lnTo>
                    <a:pt x="4534" y="5261"/>
                  </a:lnTo>
                  <a:lnTo>
                    <a:pt x="5176" y="4619"/>
                  </a:lnTo>
                  <a:cubicBezTo>
                    <a:pt x="5721" y="4074"/>
                    <a:pt x="5721" y="3188"/>
                    <a:pt x="5176" y="2643"/>
                  </a:cubicBezTo>
                  <a:cubicBezTo>
                    <a:pt x="4904" y="2372"/>
                    <a:pt x="4546" y="2236"/>
                    <a:pt x="4188" y="2236"/>
                  </a:cubicBezTo>
                  <a:cubicBezTo>
                    <a:pt x="3831" y="2236"/>
                    <a:pt x="3473" y="2372"/>
                    <a:pt x="3202" y="2643"/>
                  </a:cubicBezTo>
                  <a:lnTo>
                    <a:pt x="2792" y="3054"/>
                  </a:lnTo>
                  <a:lnTo>
                    <a:pt x="2792" y="1398"/>
                  </a:lnTo>
                  <a:cubicBezTo>
                    <a:pt x="2792" y="627"/>
                    <a:pt x="2165" y="0"/>
                    <a:pt x="1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3" name="Google Shape;8283;p57"/>
          <p:cNvGrpSpPr/>
          <p:nvPr/>
        </p:nvGrpSpPr>
        <p:grpSpPr>
          <a:xfrm>
            <a:off x="7783879" y="5911518"/>
            <a:ext cx="372653" cy="372615"/>
            <a:chOff x="6669907" y="1561258"/>
            <a:chExt cx="397907" cy="397866"/>
          </a:xfrm>
        </p:grpSpPr>
        <p:sp>
          <p:nvSpPr>
            <p:cNvPr id="8284" name="Google Shape;8284;p57"/>
            <p:cNvSpPr/>
            <p:nvPr/>
          </p:nvSpPr>
          <p:spPr>
            <a:xfrm>
              <a:off x="6950454" y="1655253"/>
              <a:ext cx="23312" cy="23354"/>
            </a:xfrm>
            <a:custGeom>
              <a:avLst/>
              <a:gdLst/>
              <a:ahLst/>
              <a:cxnLst/>
              <a:rect l="l" t="t" r="r" b="b"/>
              <a:pathLst>
                <a:path w="1117" h="1119" extrusionOk="0">
                  <a:moveTo>
                    <a:pt x="558" y="1"/>
                  </a:moveTo>
                  <a:cubicBezTo>
                    <a:pt x="250" y="1"/>
                    <a:pt x="0" y="252"/>
                    <a:pt x="0" y="560"/>
                  </a:cubicBezTo>
                  <a:cubicBezTo>
                    <a:pt x="0" y="868"/>
                    <a:pt x="250" y="1119"/>
                    <a:pt x="558" y="1119"/>
                  </a:cubicBezTo>
                  <a:cubicBezTo>
                    <a:pt x="867" y="1119"/>
                    <a:pt x="1117" y="868"/>
                    <a:pt x="1117" y="560"/>
                  </a:cubicBezTo>
                  <a:cubicBezTo>
                    <a:pt x="1117" y="252"/>
                    <a:pt x="867" y="1"/>
                    <a:pt x="5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5" name="Google Shape;8285;p57"/>
            <p:cNvSpPr/>
            <p:nvPr/>
          </p:nvSpPr>
          <p:spPr>
            <a:xfrm>
              <a:off x="6740633" y="1725228"/>
              <a:ext cx="36919" cy="39632"/>
            </a:xfrm>
            <a:custGeom>
              <a:avLst/>
              <a:gdLst/>
              <a:ahLst/>
              <a:cxnLst/>
              <a:rect l="l" t="t" r="r" b="b"/>
              <a:pathLst>
                <a:path w="1769" h="1899" extrusionOk="0">
                  <a:moveTo>
                    <a:pt x="1117" y="0"/>
                  </a:moveTo>
                  <a:cubicBezTo>
                    <a:pt x="502" y="0"/>
                    <a:pt x="1" y="501"/>
                    <a:pt x="1" y="1116"/>
                  </a:cubicBezTo>
                  <a:cubicBezTo>
                    <a:pt x="1" y="1419"/>
                    <a:pt x="135" y="1691"/>
                    <a:pt x="341" y="1898"/>
                  </a:cubicBezTo>
                  <a:cubicBezTo>
                    <a:pt x="643" y="1261"/>
                    <a:pt x="1133" y="690"/>
                    <a:pt x="1768" y="219"/>
                  </a:cubicBezTo>
                  <a:cubicBezTo>
                    <a:pt x="1581" y="83"/>
                    <a:pt x="1358" y="0"/>
                    <a:pt x="111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6" name="Google Shape;8286;p57"/>
            <p:cNvSpPr/>
            <p:nvPr/>
          </p:nvSpPr>
          <p:spPr>
            <a:xfrm>
              <a:off x="6763944" y="1725228"/>
              <a:ext cx="209827" cy="139892"/>
            </a:xfrm>
            <a:custGeom>
              <a:avLst/>
              <a:gdLst/>
              <a:ahLst/>
              <a:cxnLst/>
              <a:rect l="l" t="t" r="r" b="b"/>
              <a:pathLst>
                <a:path w="10054" h="6703" extrusionOk="0">
                  <a:moveTo>
                    <a:pt x="2793" y="1116"/>
                  </a:moveTo>
                  <a:cubicBezTo>
                    <a:pt x="3409" y="1116"/>
                    <a:pt x="3910" y="1619"/>
                    <a:pt x="3910" y="2234"/>
                  </a:cubicBezTo>
                  <a:cubicBezTo>
                    <a:pt x="3910" y="2850"/>
                    <a:pt x="3409" y="3351"/>
                    <a:pt x="2793" y="3351"/>
                  </a:cubicBezTo>
                  <a:cubicBezTo>
                    <a:pt x="2178" y="3351"/>
                    <a:pt x="1675" y="2850"/>
                    <a:pt x="1675" y="2234"/>
                  </a:cubicBezTo>
                  <a:cubicBezTo>
                    <a:pt x="1675" y="1619"/>
                    <a:pt x="2178" y="1116"/>
                    <a:pt x="2793" y="1116"/>
                  </a:cubicBezTo>
                  <a:close/>
                  <a:moveTo>
                    <a:pt x="7262" y="1116"/>
                  </a:moveTo>
                  <a:cubicBezTo>
                    <a:pt x="7878" y="1116"/>
                    <a:pt x="8378" y="1619"/>
                    <a:pt x="8378" y="2234"/>
                  </a:cubicBezTo>
                  <a:cubicBezTo>
                    <a:pt x="8378" y="2850"/>
                    <a:pt x="7878" y="3351"/>
                    <a:pt x="7262" y="3351"/>
                  </a:cubicBezTo>
                  <a:cubicBezTo>
                    <a:pt x="6645" y="3351"/>
                    <a:pt x="6144" y="2850"/>
                    <a:pt x="6144" y="2234"/>
                  </a:cubicBezTo>
                  <a:cubicBezTo>
                    <a:pt x="6144" y="1619"/>
                    <a:pt x="6645" y="1116"/>
                    <a:pt x="7262" y="1116"/>
                  </a:cubicBezTo>
                  <a:close/>
                  <a:moveTo>
                    <a:pt x="7261" y="4469"/>
                  </a:moveTo>
                  <a:cubicBezTo>
                    <a:pt x="7466" y="4469"/>
                    <a:pt x="7663" y="4581"/>
                    <a:pt x="7761" y="4776"/>
                  </a:cubicBezTo>
                  <a:cubicBezTo>
                    <a:pt x="7899" y="5052"/>
                    <a:pt x="7787" y="5389"/>
                    <a:pt x="7511" y="5527"/>
                  </a:cubicBezTo>
                  <a:cubicBezTo>
                    <a:pt x="6733" y="5916"/>
                    <a:pt x="5880" y="6109"/>
                    <a:pt x="5028" y="6109"/>
                  </a:cubicBezTo>
                  <a:cubicBezTo>
                    <a:pt x="4173" y="6109"/>
                    <a:pt x="3321" y="5916"/>
                    <a:pt x="2544" y="5527"/>
                  </a:cubicBezTo>
                  <a:cubicBezTo>
                    <a:pt x="2268" y="5389"/>
                    <a:pt x="2155" y="5052"/>
                    <a:pt x="2293" y="4776"/>
                  </a:cubicBezTo>
                  <a:cubicBezTo>
                    <a:pt x="2391" y="4581"/>
                    <a:pt x="2589" y="4469"/>
                    <a:pt x="2794" y="4469"/>
                  </a:cubicBezTo>
                  <a:cubicBezTo>
                    <a:pt x="2878" y="4469"/>
                    <a:pt x="2963" y="4487"/>
                    <a:pt x="3043" y="4527"/>
                  </a:cubicBezTo>
                  <a:cubicBezTo>
                    <a:pt x="3664" y="4838"/>
                    <a:pt x="4345" y="4994"/>
                    <a:pt x="5027" y="4994"/>
                  </a:cubicBezTo>
                  <a:cubicBezTo>
                    <a:pt x="5708" y="4994"/>
                    <a:pt x="6390" y="4838"/>
                    <a:pt x="7011" y="4527"/>
                  </a:cubicBezTo>
                  <a:cubicBezTo>
                    <a:pt x="7092" y="4487"/>
                    <a:pt x="7177" y="4469"/>
                    <a:pt x="7261" y="4469"/>
                  </a:cubicBezTo>
                  <a:close/>
                  <a:moveTo>
                    <a:pt x="5028" y="0"/>
                  </a:moveTo>
                  <a:cubicBezTo>
                    <a:pt x="2256" y="0"/>
                    <a:pt x="0" y="1504"/>
                    <a:pt x="0" y="3351"/>
                  </a:cubicBezTo>
                  <a:cubicBezTo>
                    <a:pt x="0" y="5199"/>
                    <a:pt x="2256" y="6703"/>
                    <a:pt x="5028" y="6703"/>
                  </a:cubicBezTo>
                  <a:cubicBezTo>
                    <a:pt x="7798" y="6703"/>
                    <a:pt x="10054" y="5199"/>
                    <a:pt x="10054" y="3351"/>
                  </a:cubicBezTo>
                  <a:cubicBezTo>
                    <a:pt x="10054" y="1504"/>
                    <a:pt x="7798" y="0"/>
                    <a:pt x="50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7" name="Google Shape;8287;p57"/>
            <p:cNvSpPr/>
            <p:nvPr/>
          </p:nvSpPr>
          <p:spPr>
            <a:xfrm>
              <a:off x="6669907" y="1561258"/>
              <a:ext cx="397907" cy="397866"/>
            </a:xfrm>
            <a:custGeom>
              <a:avLst/>
              <a:gdLst/>
              <a:ahLst/>
              <a:cxnLst/>
              <a:rect l="l" t="t" r="r" b="b"/>
              <a:pathLst>
                <a:path w="19066" h="19064" extrusionOk="0">
                  <a:moveTo>
                    <a:pt x="10650" y="3388"/>
                  </a:moveTo>
                  <a:cubicBezTo>
                    <a:pt x="10708" y="3388"/>
                    <a:pt x="10768" y="3398"/>
                    <a:pt x="10827" y="3417"/>
                  </a:cubicBezTo>
                  <a:lnTo>
                    <a:pt x="12686" y="4038"/>
                  </a:lnTo>
                  <a:cubicBezTo>
                    <a:pt x="12994" y="3645"/>
                    <a:pt x="13466" y="3389"/>
                    <a:pt x="14001" y="3389"/>
                  </a:cubicBezTo>
                  <a:cubicBezTo>
                    <a:pt x="14924" y="3389"/>
                    <a:pt x="15676" y="4140"/>
                    <a:pt x="15676" y="5064"/>
                  </a:cubicBezTo>
                  <a:cubicBezTo>
                    <a:pt x="15676" y="5987"/>
                    <a:pt x="14924" y="6739"/>
                    <a:pt x="14001" y="6739"/>
                  </a:cubicBezTo>
                  <a:cubicBezTo>
                    <a:pt x="13088" y="6739"/>
                    <a:pt x="12345" y="6003"/>
                    <a:pt x="12329" y="5094"/>
                  </a:cubicBezTo>
                  <a:lnTo>
                    <a:pt x="11004" y="4653"/>
                  </a:lnTo>
                  <a:lnTo>
                    <a:pt x="10294" y="6778"/>
                  </a:lnTo>
                  <a:cubicBezTo>
                    <a:pt x="11251" y="6865"/>
                    <a:pt x="12140" y="7109"/>
                    <a:pt x="12909" y="7479"/>
                  </a:cubicBezTo>
                  <a:cubicBezTo>
                    <a:pt x="13327" y="7017"/>
                    <a:pt x="13919" y="6739"/>
                    <a:pt x="14560" y="6739"/>
                  </a:cubicBezTo>
                  <a:cubicBezTo>
                    <a:pt x="15791" y="6739"/>
                    <a:pt x="16794" y="7742"/>
                    <a:pt x="16794" y="8973"/>
                  </a:cubicBezTo>
                  <a:cubicBezTo>
                    <a:pt x="16794" y="9780"/>
                    <a:pt x="16336" y="10498"/>
                    <a:pt x="15655" y="10891"/>
                  </a:cubicBezTo>
                  <a:cubicBezTo>
                    <a:pt x="15665" y="10997"/>
                    <a:pt x="15676" y="11101"/>
                    <a:pt x="15676" y="11208"/>
                  </a:cubicBezTo>
                  <a:cubicBezTo>
                    <a:pt x="15676" y="13672"/>
                    <a:pt x="12921" y="15676"/>
                    <a:pt x="9532" y="15676"/>
                  </a:cubicBezTo>
                  <a:cubicBezTo>
                    <a:pt x="6144" y="15676"/>
                    <a:pt x="3388" y="13672"/>
                    <a:pt x="3388" y="11208"/>
                  </a:cubicBezTo>
                  <a:cubicBezTo>
                    <a:pt x="3388" y="11101"/>
                    <a:pt x="3401" y="10997"/>
                    <a:pt x="3411" y="10891"/>
                  </a:cubicBezTo>
                  <a:cubicBezTo>
                    <a:pt x="2730" y="10498"/>
                    <a:pt x="2272" y="9780"/>
                    <a:pt x="2272" y="8973"/>
                  </a:cubicBezTo>
                  <a:cubicBezTo>
                    <a:pt x="2272" y="7742"/>
                    <a:pt x="3273" y="6739"/>
                    <a:pt x="4506" y="6739"/>
                  </a:cubicBezTo>
                  <a:cubicBezTo>
                    <a:pt x="5145" y="6739"/>
                    <a:pt x="5737" y="7017"/>
                    <a:pt x="6157" y="7479"/>
                  </a:cubicBezTo>
                  <a:cubicBezTo>
                    <a:pt x="7018" y="7065"/>
                    <a:pt x="8034" y="6806"/>
                    <a:pt x="9125" y="6755"/>
                  </a:cubicBezTo>
                  <a:lnTo>
                    <a:pt x="10119" y="3771"/>
                  </a:lnTo>
                  <a:cubicBezTo>
                    <a:pt x="10199" y="3537"/>
                    <a:pt x="10415" y="3388"/>
                    <a:pt x="10650" y="3388"/>
                  </a:cubicBezTo>
                  <a:close/>
                  <a:moveTo>
                    <a:pt x="9534" y="1"/>
                  </a:moveTo>
                  <a:cubicBezTo>
                    <a:pt x="4297" y="1"/>
                    <a:pt x="1" y="4296"/>
                    <a:pt x="1" y="9532"/>
                  </a:cubicBezTo>
                  <a:cubicBezTo>
                    <a:pt x="1" y="14769"/>
                    <a:pt x="4297" y="19064"/>
                    <a:pt x="9534" y="19064"/>
                  </a:cubicBezTo>
                  <a:cubicBezTo>
                    <a:pt x="14768" y="19064"/>
                    <a:pt x="19065" y="14769"/>
                    <a:pt x="19065" y="9532"/>
                  </a:cubicBezTo>
                  <a:cubicBezTo>
                    <a:pt x="19065" y="4296"/>
                    <a:pt x="14768" y="1"/>
                    <a:pt x="95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88" name="Google Shape;8288;p57"/>
            <p:cNvSpPr/>
            <p:nvPr/>
          </p:nvSpPr>
          <p:spPr>
            <a:xfrm>
              <a:off x="6960158" y="1725228"/>
              <a:ext cx="36940" cy="39632"/>
            </a:xfrm>
            <a:custGeom>
              <a:avLst/>
              <a:gdLst/>
              <a:ahLst/>
              <a:cxnLst/>
              <a:rect l="l" t="t" r="r" b="b"/>
              <a:pathLst>
                <a:path w="1770" h="1899" extrusionOk="0">
                  <a:moveTo>
                    <a:pt x="652" y="0"/>
                  </a:moveTo>
                  <a:cubicBezTo>
                    <a:pt x="413" y="0"/>
                    <a:pt x="188" y="83"/>
                    <a:pt x="1" y="219"/>
                  </a:cubicBezTo>
                  <a:cubicBezTo>
                    <a:pt x="637" y="690"/>
                    <a:pt x="1127" y="1261"/>
                    <a:pt x="1428" y="1898"/>
                  </a:cubicBezTo>
                  <a:cubicBezTo>
                    <a:pt x="1635" y="1691"/>
                    <a:pt x="1770" y="1419"/>
                    <a:pt x="1770" y="1116"/>
                  </a:cubicBezTo>
                  <a:cubicBezTo>
                    <a:pt x="1770" y="501"/>
                    <a:pt x="1267" y="0"/>
                    <a:pt x="65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89" name="Google Shape;8289;p57"/>
          <p:cNvGrpSpPr/>
          <p:nvPr/>
        </p:nvGrpSpPr>
        <p:grpSpPr>
          <a:xfrm>
            <a:off x="8283038" y="5911518"/>
            <a:ext cx="372615" cy="372615"/>
            <a:chOff x="7199196" y="1561258"/>
            <a:chExt cx="397866" cy="397866"/>
          </a:xfrm>
        </p:grpSpPr>
        <p:sp>
          <p:nvSpPr>
            <p:cNvPr id="8290" name="Google Shape;8290;p57"/>
            <p:cNvSpPr/>
            <p:nvPr/>
          </p:nvSpPr>
          <p:spPr>
            <a:xfrm>
              <a:off x="7363167" y="1701896"/>
              <a:ext cx="69935" cy="69977"/>
            </a:xfrm>
            <a:custGeom>
              <a:avLst/>
              <a:gdLst/>
              <a:ahLst/>
              <a:cxnLst/>
              <a:rect l="l" t="t" r="r" b="b"/>
              <a:pathLst>
                <a:path w="3351" h="3353" extrusionOk="0">
                  <a:moveTo>
                    <a:pt x="1675" y="0"/>
                  </a:moveTo>
                  <a:cubicBezTo>
                    <a:pt x="1675" y="925"/>
                    <a:pt x="923" y="1677"/>
                    <a:pt x="0" y="1677"/>
                  </a:cubicBezTo>
                  <a:cubicBezTo>
                    <a:pt x="0" y="2601"/>
                    <a:pt x="752" y="3352"/>
                    <a:pt x="1675" y="3352"/>
                  </a:cubicBezTo>
                  <a:cubicBezTo>
                    <a:pt x="2599" y="3352"/>
                    <a:pt x="3351" y="2601"/>
                    <a:pt x="3351" y="1677"/>
                  </a:cubicBezTo>
                  <a:cubicBezTo>
                    <a:pt x="3351" y="752"/>
                    <a:pt x="2599" y="0"/>
                    <a:pt x="16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1" name="Google Shape;8291;p57"/>
            <p:cNvSpPr/>
            <p:nvPr/>
          </p:nvSpPr>
          <p:spPr>
            <a:xfrm>
              <a:off x="7316523" y="1655253"/>
              <a:ext cx="163203" cy="209869"/>
            </a:xfrm>
            <a:custGeom>
              <a:avLst/>
              <a:gdLst/>
              <a:ahLst/>
              <a:cxnLst/>
              <a:rect l="l" t="t" r="r" b="b"/>
              <a:pathLst>
                <a:path w="7820" h="10056" extrusionOk="0">
                  <a:moveTo>
                    <a:pt x="3910" y="1119"/>
                  </a:moveTo>
                  <a:cubicBezTo>
                    <a:pt x="5449" y="1119"/>
                    <a:pt x="6704" y="2371"/>
                    <a:pt x="6704" y="3910"/>
                  </a:cubicBezTo>
                  <a:cubicBezTo>
                    <a:pt x="6704" y="5451"/>
                    <a:pt x="5449" y="6704"/>
                    <a:pt x="3910" y="6704"/>
                  </a:cubicBezTo>
                  <a:cubicBezTo>
                    <a:pt x="2371" y="6704"/>
                    <a:pt x="1117" y="5451"/>
                    <a:pt x="1117" y="3912"/>
                  </a:cubicBezTo>
                  <a:cubicBezTo>
                    <a:pt x="1117" y="3652"/>
                    <a:pt x="1161" y="3383"/>
                    <a:pt x="1251" y="3091"/>
                  </a:cubicBezTo>
                  <a:cubicBezTo>
                    <a:pt x="1299" y="2939"/>
                    <a:pt x="1409" y="2814"/>
                    <a:pt x="1554" y="2746"/>
                  </a:cubicBezTo>
                  <a:cubicBezTo>
                    <a:pt x="1627" y="2713"/>
                    <a:pt x="1706" y="2696"/>
                    <a:pt x="1786" y="2696"/>
                  </a:cubicBezTo>
                  <a:cubicBezTo>
                    <a:pt x="1863" y="2696"/>
                    <a:pt x="1940" y="2712"/>
                    <a:pt x="2012" y="2745"/>
                  </a:cubicBezTo>
                  <a:cubicBezTo>
                    <a:pt x="2088" y="2779"/>
                    <a:pt x="2165" y="2794"/>
                    <a:pt x="2239" y="2794"/>
                  </a:cubicBezTo>
                  <a:cubicBezTo>
                    <a:pt x="2538" y="2794"/>
                    <a:pt x="2794" y="2541"/>
                    <a:pt x="2794" y="2235"/>
                  </a:cubicBezTo>
                  <a:cubicBezTo>
                    <a:pt x="2794" y="1934"/>
                    <a:pt x="2584" y="1911"/>
                    <a:pt x="2746" y="1554"/>
                  </a:cubicBezTo>
                  <a:cubicBezTo>
                    <a:pt x="2812" y="1409"/>
                    <a:pt x="2937" y="1299"/>
                    <a:pt x="3089" y="1252"/>
                  </a:cubicBezTo>
                  <a:cubicBezTo>
                    <a:pt x="3381" y="1163"/>
                    <a:pt x="3650" y="1119"/>
                    <a:pt x="3910" y="1119"/>
                  </a:cubicBezTo>
                  <a:close/>
                  <a:moveTo>
                    <a:pt x="3910" y="1"/>
                  </a:moveTo>
                  <a:cubicBezTo>
                    <a:pt x="1756" y="1"/>
                    <a:pt x="1" y="1756"/>
                    <a:pt x="1" y="3912"/>
                  </a:cubicBezTo>
                  <a:cubicBezTo>
                    <a:pt x="1" y="6194"/>
                    <a:pt x="3139" y="9964"/>
                    <a:pt x="3917" y="10056"/>
                  </a:cubicBezTo>
                  <a:cubicBezTo>
                    <a:pt x="4682" y="9964"/>
                    <a:pt x="7820" y="6194"/>
                    <a:pt x="7820" y="3912"/>
                  </a:cubicBezTo>
                  <a:cubicBezTo>
                    <a:pt x="7820" y="1756"/>
                    <a:pt x="6065" y="1"/>
                    <a:pt x="39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2" name="Google Shape;8292;p57"/>
            <p:cNvSpPr/>
            <p:nvPr/>
          </p:nvSpPr>
          <p:spPr>
            <a:xfrm>
              <a:off x="7199196" y="1561258"/>
              <a:ext cx="397866" cy="397866"/>
            </a:xfrm>
            <a:custGeom>
              <a:avLst/>
              <a:gdLst/>
              <a:ahLst/>
              <a:cxnLst/>
              <a:rect l="l" t="t" r="r" b="b"/>
              <a:pathLst>
                <a:path w="19064" h="19064" extrusionOk="0">
                  <a:moveTo>
                    <a:pt x="9532" y="3389"/>
                  </a:moveTo>
                  <a:cubicBezTo>
                    <a:pt x="12304" y="3389"/>
                    <a:pt x="14560" y="5644"/>
                    <a:pt x="14560" y="8416"/>
                  </a:cubicBezTo>
                  <a:cubicBezTo>
                    <a:pt x="14560" y="11045"/>
                    <a:pt x="11089" y="15676"/>
                    <a:pt x="9532" y="15676"/>
                  </a:cubicBezTo>
                  <a:cubicBezTo>
                    <a:pt x="7974" y="15676"/>
                    <a:pt x="4507" y="11045"/>
                    <a:pt x="4507" y="8416"/>
                  </a:cubicBezTo>
                  <a:cubicBezTo>
                    <a:pt x="4507" y="5644"/>
                    <a:pt x="6760" y="3389"/>
                    <a:pt x="9532" y="3389"/>
                  </a:cubicBezTo>
                  <a:close/>
                  <a:moveTo>
                    <a:pt x="9532" y="1"/>
                  </a:moveTo>
                  <a:cubicBezTo>
                    <a:pt x="4296" y="1"/>
                    <a:pt x="1" y="4296"/>
                    <a:pt x="1" y="9532"/>
                  </a:cubicBezTo>
                  <a:cubicBezTo>
                    <a:pt x="1" y="14769"/>
                    <a:pt x="4296" y="19064"/>
                    <a:pt x="9532" y="19064"/>
                  </a:cubicBezTo>
                  <a:cubicBezTo>
                    <a:pt x="14769" y="19064"/>
                    <a:pt x="19064" y="14769"/>
                    <a:pt x="19064" y="9532"/>
                  </a:cubicBezTo>
                  <a:cubicBezTo>
                    <a:pt x="19064" y="4296"/>
                    <a:pt x="14769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3" name="Google Shape;8293;p57"/>
          <p:cNvGrpSpPr/>
          <p:nvPr/>
        </p:nvGrpSpPr>
        <p:grpSpPr>
          <a:xfrm>
            <a:off x="4789840" y="5966822"/>
            <a:ext cx="372653" cy="262007"/>
            <a:chOff x="3386036" y="1746339"/>
            <a:chExt cx="397907" cy="279762"/>
          </a:xfrm>
        </p:grpSpPr>
        <p:sp>
          <p:nvSpPr>
            <p:cNvPr id="8294" name="Google Shape;8294;p57"/>
            <p:cNvSpPr/>
            <p:nvPr/>
          </p:nvSpPr>
          <p:spPr>
            <a:xfrm>
              <a:off x="3561652" y="1848954"/>
              <a:ext cx="59646" cy="74506"/>
            </a:xfrm>
            <a:custGeom>
              <a:avLst/>
              <a:gdLst/>
              <a:ahLst/>
              <a:cxnLst/>
              <a:rect l="l" t="t" r="r" b="b"/>
              <a:pathLst>
                <a:path w="2858" h="3570" extrusionOk="0">
                  <a:moveTo>
                    <a:pt x="1" y="0"/>
                  </a:moveTo>
                  <a:lnTo>
                    <a:pt x="1" y="3570"/>
                  </a:lnTo>
                  <a:lnTo>
                    <a:pt x="2858" y="1785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5" name="Google Shape;8295;p57"/>
            <p:cNvSpPr/>
            <p:nvPr/>
          </p:nvSpPr>
          <p:spPr>
            <a:xfrm>
              <a:off x="3386036" y="1746339"/>
              <a:ext cx="397907" cy="279762"/>
            </a:xfrm>
            <a:custGeom>
              <a:avLst/>
              <a:gdLst/>
              <a:ahLst/>
              <a:cxnLst/>
              <a:rect l="l" t="t" r="r" b="b"/>
              <a:pathLst>
                <a:path w="19066" h="13405" extrusionOk="0">
                  <a:moveTo>
                    <a:pt x="7858" y="3351"/>
                  </a:moveTo>
                  <a:cubicBezTo>
                    <a:pt x="7961" y="3351"/>
                    <a:pt x="8064" y="3379"/>
                    <a:pt x="8154" y="3436"/>
                  </a:cubicBezTo>
                  <a:lnTo>
                    <a:pt x="12622" y="6230"/>
                  </a:lnTo>
                  <a:cubicBezTo>
                    <a:pt x="12785" y="6330"/>
                    <a:pt x="12884" y="6509"/>
                    <a:pt x="12884" y="6702"/>
                  </a:cubicBezTo>
                  <a:cubicBezTo>
                    <a:pt x="12884" y="6895"/>
                    <a:pt x="12785" y="7073"/>
                    <a:pt x="12622" y="7176"/>
                  </a:cubicBezTo>
                  <a:lnTo>
                    <a:pt x="8154" y="9968"/>
                  </a:lnTo>
                  <a:cubicBezTo>
                    <a:pt x="8063" y="10025"/>
                    <a:pt x="7961" y="10053"/>
                    <a:pt x="7859" y="10053"/>
                  </a:cubicBezTo>
                  <a:cubicBezTo>
                    <a:pt x="7765" y="10053"/>
                    <a:pt x="7671" y="10029"/>
                    <a:pt x="7588" y="9983"/>
                  </a:cubicBezTo>
                  <a:cubicBezTo>
                    <a:pt x="7409" y="9884"/>
                    <a:pt x="7299" y="9699"/>
                    <a:pt x="7299" y="9495"/>
                  </a:cubicBezTo>
                  <a:lnTo>
                    <a:pt x="7299" y="3910"/>
                  </a:lnTo>
                  <a:cubicBezTo>
                    <a:pt x="7299" y="3707"/>
                    <a:pt x="7409" y="3519"/>
                    <a:pt x="7588" y="3420"/>
                  </a:cubicBezTo>
                  <a:cubicBezTo>
                    <a:pt x="7671" y="3374"/>
                    <a:pt x="7765" y="3351"/>
                    <a:pt x="7858" y="3351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2"/>
                  </a:cubicBezTo>
                  <a:lnTo>
                    <a:pt x="1" y="10611"/>
                  </a:lnTo>
                  <a:cubicBezTo>
                    <a:pt x="1" y="12152"/>
                    <a:pt x="1255" y="13405"/>
                    <a:pt x="2794" y="13405"/>
                  </a:cubicBezTo>
                  <a:lnTo>
                    <a:pt x="16274" y="13405"/>
                  </a:lnTo>
                  <a:cubicBezTo>
                    <a:pt x="17813" y="13405"/>
                    <a:pt x="19065" y="12152"/>
                    <a:pt x="19065" y="10611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6" name="Google Shape;8296;p57"/>
          <p:cNvGrpSpPr/>
          <p:nvPr/>
        </p:nvGrpSpPr>
        <p:grpSpPr>
          <a:xfrm>
            <a:off x="5787316" y="5911498"/>
            <a:ext cx="372653" cy="372653"/>
            <a:chOff x="4417380" y="1687279"/>
            <a:chExt cx="397907" cy="397907"/>
          </a:xfrm>
        </p:grpSpPr>
        <p:sp>
          <p:nvSpPr>
            <p:cNvPr id="8297" name="Google Shape;8297;p57"/>
            <p:cNvSpPr/>
            <p:nvPr/>
          </p:nvSpPr>
          <p:spPr>
            <a:xfrm>
              <a:off x="4417380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9525" y="2794"/>
                  </a:moveTo>
                  <a:cubicBezTo>
                    <a:pt x="11382" y="2845"/>
                    <a:pt x="13514" y="4021"/>
                    <a:pt x="13514" y="6949"/>
                  </a:cubicBezTo>
                  <a:cubicBezTo>
                    <a:pt x="13514" y="7361"/>
                    <a:pt x="13500" y="7674"/>
                    <a:pt x="13486" y="7912"/>
                  </a:cubicBezTo>
                  <a:cubicBezTo>
                    <a:pt x="13689" y="7867"/>
                    <a:pt x="14004" y="7789"/>
                    <a:pt x="14208" y="7789"/>
                  </a:cubicBezTo>
                  <a:cubicBezTo>
                    <a:pt x="14882" y="7789"/>
                    <a:pt x="15370" y="8202"/>
                    <a:pt x="15370" y="8769"/>
                  </a:cubicBezTo>
                  <a:cubicBezTo>
                    <a:pt x="15370" y="9574"/>
                    <a:pt x="14598" y="9882"/>
                    <a:pt x="14137" y="10066"/>
                  </a:cubicBezTo>
                  <a:cubicBezTo>
                    <a:pt x="14020" y="10112"/>
                    <a:pt x="13857" y="10178"/>
                    <a:pt x="13767" y="10231"/>
                  </a:cubicBezTo>
                  <a:cubicBezTo>
                    <a:pt x="13822" y="10949"/>
                    <a:pt x="14437" y="11278"/>
                    <a:pt x="15354" y="11690"/>
                  </a:cubicBezTo>
                  <a:cubicBezTo>
                    <a:pt x="16061" y="12007"/>
                    <a:pt x="16794" y="12336"/>
                    <a:pt x="16794" y="13104"/>
                  </a:cubicBezTo>
                  <a:cubicBezTo>
                    <a:pt x="16794" y="13896"/>
                    <a:pt x="16088" y="14016"/>
                    <a:pt x="15520" y="14112"/>
                  </a:cubicBezTo>
                  <a:cubicBezTo>
                    <a:pt x="15333" y="14146"/>
                    <a:pt x="15111" y="14183"/>
                    <a:pt x="14855" y="14239"/>
                  </a:cubicBezTo>
                  <a:cubicBezTo>
                    <a:pt x="14768" y="14620"/>
                    <a:pt x="14600" y="15156"/>
                    <a:pt x="13939" y="15156"/>
                  </a:cubicBezTo>
                  <a:cubicBezTo>
                    <a:pt x="13709" y="15156"/>
                    <a:pt x="13258" y="15035"/>
                    <a:pt x="12916" y="15035"/>
                  </a:cubicBezTo>
                  <a:cubicBezTo>
                    <a:pt x="12370" y="15035"/>
                    <a:pt x="12048" y="15253"/>
                    <a:pt x="11642" y="15531"/>
                  </a:cubicBezTo>
                  <a:cubicBezTo>
                    <a:pt x="11160" y="15860"/>
                    <a:pt x="10556" y="16272"/>
                    <a:pt x="9534" y="16272"/>
                  </a:cubicBezTo>
                  <a:cubicBezTo>
                    <a:pt x="8510" y="16272"/>
                    <a:pt x="7908" y="15860"/>
                    <a:pt x="7425" y="15531"/>
                  </a:cubicBezTo>
                  <a:cubicBezTo>
                    <a:pt x="7020" y="15255"/>
                    <a:pt x="6698" y="15035"/>
                    <a:pt x="6151" y="15035"/>
                  </a:cubicBezTo>
                  <a:cubicBezTo>
                    <a:pt x="5810" y="15035"/>
                    <a:pt x="5357" y="15156"/>
                    <a:pt x="5129" y="15156"/>
                  </a:cubicBezTo>
                  <a:cubicBezTo>
                    <a:pt x="4467" y="15156"/>
                    <a:pt x="4298" y="14620"/>
                    <a:pt x="4211" y="14239"/>
                  </a:cubicBezTo>
                  <a:cubicBezTo>
                    <a:pt x="3956" y="14183"/>
                    <a:pt x="3735" y="14146"/>
                    <a:pt x="3547" y="14112"/>
                  </a:cubicBezTo>
                  <a:cubicBezTo>
                    <a:pt x="2980" y="14016"/>
                    <a:pt x="2272" y="13896"/>
                    <a:pt x="2272" y="13104"/>
                  </a:cubicBezTo>
                  <a:cubicBezTo>
                    <a:pt x="2272" y="12336"/>
                    <a:pt x="3004" y="12007"/>
                    <a:pt x="3712" y="11690"/>
                  </a:cubicBezTo>
                  <a:cubicBezTo>
                    <a:pt x="4630" y="11280"/>
                    <a:pt x="5246" y="10949"/>
                    <a:pt x="5299" y="10231"/>
                  </a:cubicBezTo>
                  <a:cubicBezTo>
                    <a:pt x="5209" y="10178"/>
                    <a:pt x="5046" y="10112"/>
                    <a:pt x="4929" y="10066"/>
                  </a:cubicBezTo>
                  <a:cubicBezTo>
                    <a:pt x="4469" y="9882"/>
                    <a:pt x="3696" y="9573"/>
                    <a:pt x="3696" y="8769"/>
                  </a:cubicBezTo>
                  <a:cubicBezTo>
                    <a:pt x="3696" y="8202"/>
                    <a:pt x="4186" y="7789"/>
                    <a:pt x="4858" y="7789"/>
                  </a:cubicBezTo>
                  <a:cubicBezTo>
                    <a:pt x="5062" y="7789"/>
                    <a:pt x="5378" y="7867"/>
                    <a:pt x="5580" y="7912"/>
                  </a:cubicBezTo>
                  <a:cubicBezTo>
                    <a:pt x="5568" y="7674"/>
                    <a:pt x="5554" y="7361"/>
                    <a:pt x="5554" y="6949"/>
                  </a:cubicBezTo>
                  <a:cubicBezTo>
                    <a:pt x="5554" y="4011"/>
                    <a:pt x="7692" y="2840"/>
                    <a:pt x="9525" y="2794"/>
                  </a:cubicBezTo>
                  <a:close/>
                  <a:moveTo>
                    <a:pt x="2794" y="1"/>
                  </a:moveTo>
                  <a:cubicBezTo>
                    <a:pt x="1255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5" y="19065"/>
                    <a:pt x="2794" y="19065"/>
                  </a:cubicBezTo>
                  <a:lnTo>
                    <a:pt x="16274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298" name="Google Shape;8298;p57"/>
            <p:cNvSpPr/>
            <p:nvPr/>
          </p:nvSpPr>
          <p:spPr>
            <a:xfrm>
              <a:off x="4492363" y="1768878"/>
              <a:ext cx="248270" cy="234704"/>
            </a:xfrm>
            <a:custGeom>
              <a:avLst/>
              <a:gdLst/>
              <a:ahLst/>
              <a:cxnLst/>
              <a:rect l="l" t="t" r="r" b="b"/>
              <a:pathLst>
                <a:path w="11896" h="11246" extrusionOk="0">
                  <a:moveTo>
                    <a:pt x="5930" y="0"/>
                  </a:moveTo>
                  <a:cubicBezTo>
                    <a:pt x="5093" y="21"/>
                    <a:pt x="3077" y="428"/>
                    <a:pt x="3077" y="3039"/>
                  </a:cubicBezTo>
                  <a:cubicBezTo>
                    <a:pt x="3077" y="3478"/>
                    <a:pt x="3094" y="3798"/>
                    <a:pt x="3107" y="4028"/>
                  </a:cubicBezTo>
                  <a:cubicBezTo>
                    <a:pt x="3142" y="4647"/>
                    <a:pt x="3077" y="5187"/>
                    <a:pt x="2410" y="5187"/>
                  </a:cubicBezTo>
                  <a:cubicBezTo>
                    <a:pt x="2173" y="5187"/>
                    <a:pt x="1840" y="5114"/>
                    <a:pt x="1608" y="5061"/>
                  </a:cubicBezTo>
                  <a:lnTo>
                    <a:pt x="1608" y="5061"/>
                  </a:lnTo>
                  <a:cubicBezTo>
                    <a:pt x="2217" y="5314"/>
                    <a:pt x="2827" y="5535"/>
                    <a:pt x="2827" y="6215"/>
                  </a:cubicBezTo>
                  <a:cubicBezTo>
                    <a:pt x="2827" y="7791"/>
                    <a:pt x="1472" y="8398"/>
                    <a:pt x="577" y="8799"/>
                  </a:cubicBezTo>
                  <a:cubicBezTo>
                    <a:pt x="400" y="8879"/>
                    <a:pt x="169" y="8981"/>
                    <a:pt x="0" y="9077"/>
                  </a:cubicBezTo>
                  <a:cubicBezTo>
                    <a:pt x="386" y="9148"/>
                    <a:pt x="526" y="9160"/>
                    <a:pt x="965" y="9263"/>
                  </a:cubicBezTo>
                  <a:cubicBezTo>
                    <a:pt x="1348" y="9355"/>
                    <a:pt x="1603" y="9620"/>
                    <a:pt x="1713" y="10103"/>
                  </a:cubicBezTo>
                  <a:cubicBezTo>
                    <a:pt x="2012" y="10046"/>
                    <a:pt x="2244" y="10007"/>
                    <a:pt x="2558" y="10007"/>
                  </a:cubicBezTo>
                  <a:cubicBezTo>
                    <a:pt x="3450" y="10007"/>
                    <a:pt x="3988" y="10373"/>
                    <a:pt x="4460" y="10697"/>
                  </a:cubicBezTo>
                  <a:cubicBezTo>
                    <a:pt x="4892" y="10991"/>
                    <a:pt x="5261" y="11244"/>
                    <a:pt x="5941" y="11246"/>
                  </a:cubicBezTo>
                  <a:cubicBezTo>
                    <a:pt x="6620" y="11244"/>
                    <a:pt x="6990" y="10991"/>
                    <a:pt x="7420" y="10697"/>
                  </a:cubicBezTo>
                  <a:cubicBezTo>
                    <a:pt x="7894" y="10373"/>
                    <a:pt x="8430" y="10007"/>
                    <a:pt x="9323" y="10007"/>
                  </a:cubicBezTo>
                  <a:cubicBezTo>
                    <a:pt x="9638" y="10007"/>
                    <a:pt x="9870" y="10044"/>
                    <a:pt x="10169" y="10103"/>
                  </a:cubicBezTo>
                  <a:cubicBezTo>
                    <a:pt x="10280" y="9616"/>
                    <a:pt x="10535" y="9355"/>
                    <a:pt x="10917" y="9263"/>
                  </a:cubicBezTo>
                  <a:cubicBezTo>
                    <a:pt x="11308" y="9171"/>
                    <a:pt x="11524" y="9140"/>
                    <a:pt x="11895" y="9075"/>
                  </a:cubicBezTo>
                  <a:cubicBezTo>
                    <a:pt x="11727" y="8988"/>
                    <a:pt x="11487" y="8880"/>
                    <a:pt x="11304" y="8799"/>
                  </a:cubicBezTo>
                  <a:cubicBezTo>
                    <a:pt x="10409" y="8398"/>
                    <a:pt x="9054" y="7791"/>
                    <a:pt x="9054" y="6215"/>
                  </a:cubicBezTo>
                  <a:cubicBezTo>
                    <a:pt x="9054" y="5541"/>
                    <a:pt x="9663" y="5312"/>
                    <a:pt x="10271" y="5061"/>
                  </a:cubicBezTo>
                  <a:lnTo>
                    <a:pt x="10271" y="5061"/>
                  </a:lnTo>
                  <a:cubicBezTo>
                    <a:pt x="9985" y="5105"/>
                    <a:pt x="9811" y="5187"/>
                    <a:pt x="9472" y="5187"/>
                  </a:cubicBezTo>
                  <a:cubicBezTo>
                    <a:pt x="8805" y="5187"/>
                    <a:pt x="8739" y="4647"/>
                    <a:pt x="8773" y="4028"/>
                  </a:cubicBezTo>
                  <a:cubicBezTo>
                    <a:pt x="8787" y="3798"/>
                    <a:pt x="8805" y="3478"/>
                    <a:pt x="8805" y="3039"/>
                  </a:cubicBezTo>
                  <a:cubicBezTo>
                    <a:pt x="8805" y="439"/>
                    <a:pt x="6795" y="25"/>
                    <a:pt x="593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299" name="Google Shape;8299;p57"/>
          <p:cNvGrpSpPr/>
          <p:nvPr/>
        </p:nvGrpSpPr>
        <p:grpSpPr>
          <a:xfrm>
            <a:off x="4290703" y="5911507"/>
            <a:ext cx="372635" cy="372635"/>
            <a:chOff x="2869999" y="1687279"/>
            <a:chExt cx="397887" cy="397887"/>
          </a:xfrm>
        </p:grpSpPr>
        <p:sp>
          <p:nvSpPr>
            <p:cNvPr id="8300" name="Google Shape;8300;p57"/>
            <p:cNvSpPr/>
            <p:nvPr/>
          </p:nvSpPr>
          <p:spPr>
            <a:xfrm>
              <a:off x="2994590" y="1833740"/>
              <a:ext cx="148657" cy="81685"/>
            </a:xfrm>
            <a:custGeom>
              <a:avLst/>
              <a:gdLst/>
              <a:ahLst/>
              <a:cxnLst/>
              <a:rect l="l" t="t" r="r" b="b"/>
              <a:pathLst>
                <a:path w="7123" h="3914" extrusionOk="0">
                  <a:moveTo>
                    <a:pt x="2491" y="0"/>
                  </a:moveTo>
                  <a:lnTo>
                    <a:pt x="1" y="3112"/>
                  </a:lnTo>
                  <a:lnTo>
                    <a:pt x="1" y="3112"/>
                  </a:lnTo>
                  <a:lnTo>
                    <a:pt x="2196" y="2015"/>
                  </a:lnTo>
                  <a:cubicBezTo>
                    <a:pt x="2275" y="1975"/>
                    <a:pt x="2360" y="1956"/>
                    <a:pt x="2445" y="1956"/>
                  </a:cubicBezTo>
                  <a:cubicBezTo>
                    <a:pt x="2590" y="1956"/>
                    <a:pt x="2733" y="2012"/>
                    <a:pt x="2840" y="2119"/>
                  </a:cubicBezTo>
                  <a:lnTo>
                    <a:pt x="4634" y="3913"/>
                  </a:lnTo>
                  <a:lnTo>
                    <a:pt x="7123" y="800"/>
                  </a:lnTo>
                  <a:lnTo>
                    <a:pt x="4929" y="1897"/>
                  </a:lnTo>
                  <a:cubicBezTo>
                    <a:pt x="4850" y="1937"/>
                    <a:pt x="4764" y="1957"/>
                    <a:pt x="4679" y="1957"/>
                  </a:cubicBezTo>
                  <a:cubicBezTo>
                    <a:pt x="4535" y="1957"/>
                    <a:pt x="4392" y="1900"/>
                    <a:pt x="4285" y="1792"/>
                  </a:cubicBezTo>
                  <a:lnTo>
                    <a:pt x="24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1" name="Google Shape;8301;p57"/>
            <p:cNvSpPr/>
            <p:nvPr/>
          </p:nvSpPr>
          <p:spPr>
            <a:xfrm>
              <a:off x="2869999" y="1687279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8420" y="5623"/>
                  </a:moveTo>
                  <a:cubicBezTo>
                    <a:pt x="8569" y="5623"/>
                    <a:pt x="8707" y="5682"/>
                    <a:pt x="8810" y="5787"/>
                  </a:cubicBezTo>
                  <a:lnTo>
                    <a:pt x="10759" y="7736"/>
                  </a:lnTo>
                  <a:lnTo>
                    <a:pt x="14867" y="5683"/>
                  </a:lnTo>
                  <a:cubicBezTo>
                    <a:pt x="14947" y="5643"/>
                    <a:pt x="15033" y="5624"/>
                    <a:pt x="15118" y="5624"/>
                  </a:cubicBezTo>
                  <a:cubicBezTo>
                    <a:pt x="15283" y="5624"/>
                    <a:pt x="15443" y="5695"/>
                    <a:pt x="15552" y="5829"/>
                  </a:cubicBezTo>
                  <a:cubicBezTo>
                    <a:pt x="15716" y="6035"/>
                    <a:pt x="15718" y="6325"/>
                    <a:pt x="15553" y="6530"/>
                  </a:cubicBezTo>
                  <a:lnTo>
                    <a:pt x="11085" y="12116"/>
                  </a:lnTo>
                  <a:cubicBezTo>
                    <a:pt x="10973" y="12256"/>
                    <a:pt x="10812" y="12324"/>
                    <a:pt x="10652" y="12324"/>
                  </a:cubicBezTo>
                  <a:cubicBezTo>
                    <a:pt x="10507" y="12324"/>
                    <a:pt x="10363" y="12269"/>
                    <a:pt x="10255" y="12161"/>
                  </a:cubicBezTo>
                  <a:lnTo>
                    <a:pt x="8306" y="10211"/>
                  </a:lnTo>
                  <a:lnTo>
                    <a:pt x="4196" y="12267"/>
                  </a:lnTo>
                  <a:cubicBezTo>
                    <a:pt x="4117" y="12306"/>
                    <a:pt x="4032" y="12325"/>
                    <a:pt x="3948" y="12325"/>
                  </a:cubicBezTo>
                  <a:cubicBezTo>
                    <a:pt x="3784" y="12325"/>
                    <a:pt x="3622" y="12253"/>
                    <a:pt x="3514" y="12118"/>
                  </a:cubicBezTo>
                  <a:cubicBezTo>
                    <a:pt x="3347" y="11913"/>
                    <a:pt x="3347" y="11623"/>
                    <a:pt x="3510" y="11418"/>
                  </a:cubicBezTo>
                  <a:lnTo>
                    <a:pt x="7979" y="5833"/>
                  </a:lnTo>
                  <a:cubicBezTo>
                    <a:pt x="8078" y="5709"/>
                    <a:pt x="8226" y="5633"/>
                    <a:pt x="8384" y="5624"/>
                  </a:cubicBezTo>
                  <a:cubicBezTo>
                    <a:pt x="8396" y="5623"/>
                    <a:pt x="8408" y="5623"/>
                    <a:pt x="8420" y="5623"/>
                  </a:cubicBezTo>
                  <a:close/>
                  <a:moveTo>
                    <a:pt x="9532" y="1"/>
                  </a:moveTo>
                  <a:cubicBezTo>
                    <a:pt x="4297" y="1"/>
                    <a:pt x="0" y="4046"/>
                    <a:pt x="0" y="8975"/>
                  </a:cubicBezTo>
                  <a:cubicBezTo>
                    <a:pt x="0" y="11616"/>
                    <a:pt x="1255" y="14085"/>
                    <a:pt x="3388" y="15787"/>
                  </a:cubicBezTo>
                  <a:lnTo>
                    <a:pt x="3388" y="18506"/>
                  </a:lnTo>
                  <a:cubicBezTo>
                    <a:pt x="3388" y="18699"/>
                    <a:pt x="3489" y="18879"/>
                    <a:pt x="3653" y="18980"/>
                  </a:cubicBezTo>
                  <a:cubicBezTo>
                    <a:pt x="3742" y="19036"/>
                    <a:pt x="3843" y="19064"/>
                    <a:pt x="3946" y="19064"/>
                  </a:cubicBezTo>
                  <a:cubicBezTo>
                    <a:pt x="4031" y="19064"/>
                    <a:pt x="4117" y="19045"/>
                    <a:pt x="4196" y="19005"/>
                  </a:cubicBezTo>
                  <a:lnTo>
                    <a:pt x="6970" y="17581"/>
                  </a:lnTo>
                  <a:cubicBezTo>
                    <a:pt x="7802" y="17799"/>
                    <a:pt x="8661" y="17910"/>
                    <a:pt x="9532" y="17910"/>
                  </a:cubicBezTo>
                  <a:cubicBezTo>
                    <a:pt x="14768" y="17910"/>
                    <a:pt x="19065" y="13901"/>
                    <a:pt x="19065" y="8975"/>
                  </a:cubicBezTo>
                  <a:cubicBezTo>
                    <a:pt x="19065" y="4046"/>
                    <a:pt x="14768" y="1"/>
                    <a:pt x="95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2" name="Google Shape;8302;p57"/>
          <p:cNvGrpSpPr/>
          <p:nvPr/>
        </p:nvGrpSpPr>
        <p:grpSpPr>
          <a:xfrm>
            <a:off x="5288999" y="5911859"/>
            <a:ext cx="371813" cy="371931"/>
            <a:chOff x="3902887" y="1687655"/>
            <a:chExt cx="397010" cy="397135"/>
          </a:xfrm>
        </p:grpSpPr>
        <p:sp>
          <p:nvSpPr>
            <p:cNvPr id="8303" name="Google Shape;8303;p57"/>
            <p:cNvSpPr/>
            <p:nvPr/>
          </p:nvSpPr>
          <p:spPr>
            <a:xfrm>
              <a:off x="4023345" y="1785845"/>
              <a:ext cx="156275" cy="200269"/>
            </a:xfrm>
            <a:custGeom>
              <a:avLst/>
              <a:gdLst/>
              <a:ahLst/>
              <a:cxnLst/>
              <a:rect l="l" t="t" r="r" b="b"/>
              <a:pathLst>
                <a:path w="7488" h="9596" extrusionOk="0">
                  <a:moveTo>
                    <a:pt x="3585" y="1"/>
                  </a:moveTo>
                  <a:cubicBezTo>
                    <a:pt x="3550" y="1"/>
                    <a:pt x="36" y="31"/>
                    <a:pt x="36" y="2561"/>
                  </a:cubicBezTo>
                  <a:cubicBezTo>
                    <a:pt x="36" y="4296"/>
                    <a:pt x="1381" y="4712"/>
                    <a:pt x="3429" y="5147"/>
                  </a:cubicBezTo>
                  <a:cubicBezTo>
                    <a:pt x="4813" y="5440"/>
                    <a:pt x="6242" y="5745"/>
                    <a:pt x="6242" y="7084"/>
                  </a:cubicBezTo>
                  <a:cubicBezTo>
                    <a:pt x="6242" y="8290"/>
                    <a:pt x="4968" y="9010"/>
                    <a:pt x="3737" y="9010"/>
                  </a:cubicBezTo>
                  <a:cubicBezTo>
                    <a:pt x="2265" y="9010"/>
                    <a:pt x="1591" y="8227"/>
                    <a:pt x="1100" y="7655"/>
                  </a:cubicBezTo>
                  <a:cubicBezTo>
                    <a:pt x="793" y="7298"/>
                    <a:pt x="640" y="7140"/>
                    <a:pt x="463" y="7140"/>
                  </a:cubicBezTo>
                  <a:cubicBezTo>
                    <a:pt x="330" y="7140"/>
                    <a:pt x="1" y="7243"/>
                    <a:pt x="1" y="7485"/>
                  </a:cubicBezTo>
                  <a:cubicBezTo>
                    <a:pt x="1" y="8301"/>
                    <a:pt x="1016" y="9596"/>
                    <a:pt x="3744" y="9596"/>
                  </a:cubicBezTo>
                  <a:cubicBezTo>
                    <a:pt x="5165" y="9594"/>
                    <a:pt x="6203" y="9265"/>
                    <a:pt x="6831" y="8616"/>
                  </a:cubicBezTo>
                  <a:cubicBezTo>
                    <a:pt x="7479" y="7947"/>
                    <a:pt x="7487" y="7116"/>
                    <a:pt x="7482" y="6957"/>
                  </a:cubicBezTo>
                  <a:cubicBezTo>
                    <a:pt x="7482" y="5087"/>
                    <a:pt x="6088" y="4674"/>
                    <a:pt x="3964" y="4255"/>
                  </a:cubicBezTo>
                  <a:cubicBezTo>
                    <a:pt x="2598" y="3986"/>
                    <a:pt x="1186" y="3709"/>
                    <a:pt x="1186" y="2410"/>
                  </a:cubicBezTo>
                  <a:cubicBezTo>
                    <a:pt x="1186" y="1420"/>
                    <a:pt x="2170" y="675"/>
                    <a:pt x="3475" y="675"/>
                  </a:cubicBezTo>
                  <a:cubicBezTo>
                    <a:pt x="4868" y="675"/>
                    <a:pt x="5485" y="1305"/>
                    <a:pt x="5938" y="1766"/>
                  </a:cubicBezTo>
                  <a:cubicBezTo>
                    <a:pt x="6247" y="2081"/>
                    <a:pt x="6375" y="2191"/>
                    <a:pt x="6598" y="2191"/>
                  </a:cubicBezTo>
                  <a:cubicBezTo>
                    <a:pt x="6794" y="2191"/>
                    <a:pt x="7082" y="2072"/>
                    <a:pt x="7082" y="1818"/>
                  </a:cubicBezTo>
                  <a:cubicBezTo>
                    <a:pt x="7082" y="1381"/>
                    <a:pt x="5803" y="1"/>
                    <a:pt x="358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4" name="Google Shape;8304;p57"/>
            <p:cNvSpPr/>
            <p:nvPr/>
          </p:nvSpPr>
          <p:spPr>
            <a:xfrm>
              <a:off x="3902887" y="1687655"/>
              <a:ext cx="397010" cy="397135"/>
            </a:xfrm>
            <a:custGeom>
              <a:avLst/>
              <a:gdLst/>
              <a:ahLst/>
              <a:cxnLst/>
              <a:rect l="l" t="t" r="r" b="b"/>
              <a:pathLst>
                <a:path w="19023" h="19029" extrusionOk="0">
                  <a:moveTo>
                    <a:pt x="9357" y="3591"/>
                  </a:moveTo>
                  <a:cubicBezTo>
                    <a:pt x="11911" y="3591"/>
                    <a:pt x="13969" y="5196"/>
                    <a:pt x="13969" y="6523"/>
                  </a:cubicBezTo>
                  <a:cubicBezTo>
                    <a:pt x="13969" y="7455"/>
                    <a:pt x="13157" y="8010"/>
                    <a:pt x="12370" y="8010"/>
                  </a:cubicBezTo>
                  <a:cubicBezTo>
                    <a:pt x="11658" y="8010"/>
                    <a:pt x="11246" y="7589"/>
                    <a:pt x="10914" y="7251"/>
                  </a:cubicBezTo>
                  <a:cubicBezTo>
                    <a:pt x="10514" y="6845"/>
                    <a:pt x="10171" y="6494"/>
                    <a:pt x="9247" y="6494"/>
                  </a:cubicBezTo>
                  <a:cubicBezTo>
                    <a:pt x="8481" y="6494"/>
                    <a:pt x="8073" y="6855"/>
                    <a:pt x="8073" y="7115"/>
                  </a:cubicBezTo>
                  <a:cubicBezTo>
                    <a:pt x="8073" y="7497"/>
                    <a:pt x="9028" y="7685"/>
                    <a:pt x="9950" y="7867"/>
                  </a:cubicBezTo>
                  <a:cubicBezTo>
                    <a:pt x="11710" y="8214"/>
                    <a:pt x="14369" y="8739"/>
                    <a:pt x="14369" y="11635"/>
                  </a:cubicBezTo>
                  <a:cubicBezTo>
                    <a:pt x="14379" y="11960"/>
                    <a:pt x="14340" y="13128"/>
                    <a:pt x="13404" y="14096"/>
                  </a:cubicBezTo>
                  <a:cubicBezTo>
                    <a:pt x="12561" y="14970"/>
                    <a:pt x="11252" y="15414"/>
                    <a:pt x="9518" y="15415"/>
                  </a:cubicBezTo>
                  <a:lnTo>
                    <a:pt x="9516" y="15415"/>
                  </a:lnTo>
                  <a:cubicBezTo>
                    <a:pt x="5952" y="15415"/>
                    <a:pt x="4658" y="13487"/>
                    <a:pt x="4658" y="12190"/>
                  </a:cubicBezTo>
                  <a:cubicBezTo>
                    <a:pt x="4658" y="11290"/>
                    <a:pt x="5476" y="10731"/>
                    <a:pt x="6235" y="10731"/>
                  </a:cubicBezTo>
                  <a:cubicBezTo>
                    <a:pt x="6942" y="10731"/>
                    <a:pt x="7354" y="11210"/>
                    <a:pt x="7717" y="11633"/>
                  </a:cubicBezTo>
                  <a:cubicBezTo>
                    <a:pt x="8145" y="12132"/>
                    <a:pt x="8549" y="12601"/>
                    <a:pt x="9509" y="12601"/>
                  </a:cubicBezTo>
                  <a:cubicBezTo>
                    <a:pt x="10165" y="12601"/>
                    <a:pt x="10898" y="12254"/>
                    <a:pt x="10898" y="11789"/>
                  </a:cubicBezTo>
                  <a:cubicBezTo>
                    <a:pt x="10898" y="11384"/>
                    <a:pt x="10135" y="11191"/>
                    <a:pt x="8970" y="10943"/>
                  </a:cubicBezTo>
                  <a:cubicBezTo>
                    <a:pt x="7165" y="10559"/>
                    <a:pt x="4694" y="10032"/>
                    <a:pt x="4694" y="7266"/>
                  </a:cubicBezTo>
                  <a:cubicBezTo>
                    <a:pt x="4694" y="4359"/>
                    <a:pt x="7744" y="3591"/>
                    <a:pt x="9357" y="3591"/>
                  </a:cubicBezTo>
                  <a:close/>
                  <a:moveTo>
                    <a:pt x="5202" y="0"/>
                  </a:moveTo>
                  <a:cubicBezTo>
                    <a:pt x="2338" y="0"/>
                    <a:pt x="6" y="2303"/>
                    <a:pt x="1" y="5148"/>
                  </a:cubicBezTo>
                  <a:lnTo>
                    <a:pt x="1" y="5159"/>
                  </a:lnTo>
                  <a:cubicBezTo>
                    <a:pt x="2" y="6225"/>
                    <a:pt x="261" y="6830"/>
                    <a:pt x="469" y="7319"/>
                  </a:cubicBezTo>
                  <a:cubicBezTo>
                    <a:pt x="609" y="7646"/>
                    <a:pt x="712" y="7885"/>
                    <a:pt x="712" y="8212"/>
                  </a:cubicBezTo>
                  <a:cubicBezTo>
                    <a:pt x="712" y="8219"/>
                    <a:pt x="632" y="9035"/>
                    <a:pt x="632" y="9553"/>
                  </a:cubicBezTo>
                  <a:cubicBezTo>
                    <a:pt x="632" y="12302"/>
                    <a:pt x="2927" y="18423"/>
                    <a:pt x="9541" y="18423"/>
                  </a:cubicBezTo>
                  <a:cubicBezTo>
                    <a:pt x="10171" y="18423"/>
                    <a:pt x="10931" y="18343"/>
                    <a:pt x="10931" y="18343"/>
                  </a:cubicBezTo>
                  <a:cubicBezTo>
                    <a:pt x="11190" y="18343"/>
                    <a:pt x="11441" y="18446"/>
                    <a:pt x="11759" y="18577"/>
                  </a:cubicBezTo>
                  <a:cubicBezTo>
                    <a:pt x="12509" y="18886"/>
                    <a:pt x="13241" y="19028"/>
                    <a:pt x="13937" y="19028"/>
                  </a:cubicBezTo>
                  <a:cubicBezTo>
                    <a:pt x="15330" y="19028"/>
                    <a:pt x="16576" y="18458"/>
                    <a:pt x="17517" y="17520"/>
                  </a:cubicBezTo>
                  <a:cubicBezTo>
                    <a:pt x="18489" y="16555"/>
                    <a:pt x="19023" y="15260"/>
                    <a:pt x="19023" y="13878"/>
                  </a:cubicBezTo>
                  <a:cubicBezTo>
                    <a:pt x="19023" y="12804"/>
                    <a:pt x="18763" y="12198"/>
                    <a:pt x="18554" y="11708"/>
                  </a:cubicBezTo>
                  <a:cubicBezTo>
                    <a:pt x="18414" y="11380"/>
                    <a:pt x="18312" y="11141"/>
                    <a:pt x="18312" y="10814"/>
                  </a:cubicBezTo>
                  <a:cubicBezTo>
                    <a:pt x="18312" y="10804"/>
                    <a:pt x="18391" y="9993"/>
                    <a:pt x="18391" y="9473"/>
                  </a:cubicBezTo>
                  <a:cubicBezTo>
                    <a:pt x="18391" y="6724"/>
                    <a:pt x="16095" y="603"/>
                    <a:pt x="9483" y="603"/>
                  </a:cubicBezTo>
                  <a:cubicBezTo>
                    <a:pt x="8853" y="603"/>
                    <a:pt x="8092" y="683"/>
                    <a:pt x="8092" y="683"/>
                  </a:cubicBezTo>
                  <a:cubicBezTo>
                    <a:pt x="7832" y="683"/>
                    <a:pt x="7583" y="580"/>
                    <a:pt x="7264" y="450"/>
                  </a:cubicBezTo>
                  <a:cubicBezTo>
                    <a:pt x="6767" y="244"/>
                    <a:pt x="6150" y="0"/>
                    <a:pt x="520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5" name="Google Shape;8305;p57"/>
          <p:cNvGrpSpPr/>
          <p:nvPr/>
        </p:nvGrpSpPr>
        <p:grpSpPr>
          <a:xfrm>
            <a:off x="6286474" y="5911498"/>
            <a:ext cx="372653" cy="372653"/>
            <a:chOff x="4933458" y="1687279"/>
            <a:chExt cx="397907" cy="397907"/>
          </a:xfrm>
        </p:grpSpPr>
        <p:sp>
          <p:nvSpPr>
            <p:cNvPr id="8306" name="Google Shape;8306;p57"/>
            <p:cNvSpPr/>
            <p:nvPr/>
          </p:nvSpPr>
          <p:spPr>
            <a:xfrm>
              <a:off x="5071801" y="1766541"/>
              <a:ext cx="125867" cy="241215"/>
            </a:xfrm>
            <a:custGeom>
              <a:avLst/>
              <a:gdLst/>
              <a:ahLst/>
              <a:cxnLst/>
              <a:rect l="l" t="t" r="r" b="b"/>
              <a:pathLst>
                <a:path w="6031" h="11558" extrusionOk="0">
                  <a:moveTo>
                    <a:pt x="2415" y="1"/>
                  </a:moveTo>
                  <a:cubicBezTo>
                    <a:pt x="2233" y="993"/>
                    <a:pt x="1808" y="2415"/>
                    <a:pt x="0" y="2785"/>
                  </a:cubicBezTo>
                  <a:lnTo>
                    <a:pt x="0" y="4244"/>
                  </a:lnTo>
                  <a:lnTo>
                    <a:pt x="1228" y="4244"/>
                  </a:lnTo>
                  <a:cubicBezTo>
                    <a:pt x="1537" y="4244"/>
                    <a:pt x="1787" y="4496"/>
                    <a:pt x="1787" y="4803"/>
                  </a:cubicBezTo>
                  <a:lnTo>
                    <a:pt x="1787" y="9077"/>
                  </a:lnTo>
                  <a:cubicBezTo>
                    <a:pt x="1787" y="10222"/>
                    <a:pt x="2553" y="11558"/>
                    <a:pt x="4714" y="11558"/>
                  </a:cubicBezTo>
                  <a:cubicBezTo>
                    <a:pt x="5212" y="11558"/>
                    <a:pt x="5689" y="11535"/>
                    <a:pt x="6031" y="11512"/>
                  </a:cubicBezTo>
                  <a:lnTo>
                    <a:pt x="6031" y="9905"/>
                  </a:lnTo>
                  <a:lnTo>
                    <a:pt x="4891" y="9905"/>
                  </a:lnTo>
                  <a:cubicBezTo>
                    <a:pt x="3535" y="9905"/>
                    <a:pt x="3351" y="9125"/>
                    <a:pt x="3351" y="8363"/>
                  </a:cubicBezTo>
                  <a:lnTo>
                    <a:pt x="3351" y="4803"/>
                  </a:lnTo>
                  <a:cubicBezTo>
                    <a:pt x="3351" y="4496"/>
                    <a:pt x="3600" y="4244"/>
                    <a:pt x="3910" y="4244"/>
                  </a:cubicBezTo>
                  <a:lnTo>
                    <a:pt x="6031" y="4244"/>
                  </a:lnTo>
                  <a:lnTo>
                    <a:pt x="6031" y="2681"/>
                  </a:lnTo>
                  <a:lnTo>
                    <a:pt x="3910" y="2681"/>
                  </a:lnTo>
                  <a:cubicBezTo>
                    <a:pt x="3600" y="2681"/>
                    <a:pt x="3351" y="2431"/>
                    <a:pt x="3351" y="2122"/>
                  </a:cubicBezTo>
                  <a:lnTo>
                    <a:pt x="335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07" name="Google Shape;8307;p57"/>
            <p:cNvSpPr/>
            <p:nvPr/>
          </p:nvSpPr>
          <p:spPr>
            <a:xfrm>
              <a:off x="4933458" y="1687279"/>
              <a:ext cx="397907" cy="397907"/>
            </a:xfrm>
            <a:custGeom>
              <a:avLst/>
              <a:gdLst/>
              <a:ahLst/>
              <a:cxnLst/>
              <a:rect l="l" t="t" r="r" b="b"/>
              <a:pathLst>
                <a:path w="19066" h="19066" extrusionOk="0">
                  <a:moveTo>
                    <a:pt x="10539" y="2681"/>
                  </a:moveTo>
                  <a:cubicBezTo>
                    <a:pt x="10846" y="2681"/>
                    <a:pt x="11059" y="2932"/>
                    <a:pt x="11059" y="3240"/>
                  </a:cubicBezTo>
                  <a:lnTo>
                    <a:pt x="11059" y="5362"/>
                  </a:lnTo>
                  <a:lnTo>
                    <a:pt x="13219" y="5362"/>
                  </a:lnTo>
                  <a:cubicBezTo>
                    <a:pt x="13528" y="5362"/>
                    <a:pt x="13778" y="5612"/>
                    <a:pt x="13778" y="5921"/>
                  </a:cubicBezTo>
                  <a:lnTo>
                    <a:pt x="13778" y="8601"/>
                  </a:lnTo>
                  <a:cubicBezTo>
                    <a:pt x="13778" y="8911"/>
                    <a:pt x="13528" y="9160"/>
                    <a:pt x="13219" y="9160"/>
                  </a:cubicBezTo>
                  <a:lnTo>
                    <a:pt x="11096" y="9160"/>
                  </a:lnTo>
                  <a:lnTo>
                    <a:pt x="11096" y="12161"/>
                  </a:lnTo>
                  <a:cubicBezTo>
                    <a:pt x="11096" y="12440"/>
                    <a:pt x="11121" y="12520"/>
                    <a:pt x="11133" y="12541"/>
                  </a:cubicBezTo>
                  <a:cubicBezTo>
                    <a:pt x="11140" y="12541"/>
                    <a:pt x="11234" y="12585"/>
                    <a:pt x="11520" y="12585"/>
                  </a:cubicBezTo>
                  <a:lnTo>
                    <a:pt x="13219" y="12585"/>
                  </a:lnTo>
                  <a:cubicBezTo>
                    <a:pt x="13528" y="12585"/>
                    <a:pt x="13741" y="12836"/>
                    <a:pt x="13741" y="13144"/>
                  </a:cubicBezTo>
                  <a:lnTo>
                    <a:pt x="13741" y="15826"/>
                  </a:lnTo>
                  <a:cubicBezTo>
                    <a:pt x="13741" y="16113"/>
                    <a:pt x="13560" y="16351"/>
                    <a:pt x="13273" y="16382"/>
                  </a:cubicBezTo>
                  <a:cubicBezTo>
                    <a:pt x="13236" y="16385"/>
                    <a:pt x="12341" y="16474"/>
                    <a:pt x="11342" y="16474"/>
                  </a:cubicBezTo>
                  <a:cubicBezTo>
                    <a:pt x="8564" y="16474"/>
                    <a:pt x="7298" y="14609"/>
                    <a:pt x="7298" y="12877"/>
                  </a:cubicBezTo>
                  <a:lnTo>
                    <a:pt x="7298" y="9160"/>
                  </a:lnTo>
                  <a:lnTo>
                    <a:pt x="6070" y="9160"/>
                  </a:lnTo>
                  <a:cubicBezTo>
                    <a:pt x="5760" y="9160"/>
                    <a:pt x="5511" y="8911"/>
                    <a:pt x="5511" y="8601"/>
                  </a:cubicBezTo>
                  <a:lnTo>
                    <a:pt x="5511" y="6100"/>
                  </a:lnTo>
                  <a:cubicBezTo>
                    <a:pt x="5511" y="5808"/>
                    <a:pt x="5734" y="5568"/>
                    <a:pt x="6024" y="5543"/>
                  </a:cubicBezTo>
                  <a:cubicBezTo>
                    <a:pt x="7535" y="5417"/>
                    <a:pt x="7797" y="4524"/>
                    <a:pt x="8000" y="3275"/>
                  </a:cubicBezTo>
                  <a:lnTo>
                    <a:pt x="8021" y="3148"/>
                  </a:lnTo>
                  <a:cubicBezTo>
                    <a:pt x="8066" y="2879"/>
                    <a:pt x="8299" y="2681"/>
                    <a:pt x="8571" y="2681"/>
                  </a:cubicBezTo>
                  <a:close/>
                  <a:moveTo>
                    <a:pt x="2794" y="1"/>
                  </a:moveTo>
                  <a:cubicBezTo>
                    <a:pt x="1253" y="1"/>
                    <a:pt x="1" y="1253"/>
                    <a:pt x="1" y="2794"/>
                  </a:cubicBezTo>
                  <a:lnTo>
                    <a:pt x="1" y="16272"/>
                  </a:lnTo>
                  <a:cubicBezTo>
                    <a:pt x="1" y="17811"/>
                    <a:pt x="1253" y="19065"/>
                    <a:pt x="2794" y="19065"/>
                  </a:cubicBezTo>
                  <a:lnTo>
                    <a:pt x="16272" y="19065"/>
                  </a:lnTo>
                  <a:cubicBezTo>
                    <a:pt x="17813" y="19065"/>
                    <a:pt x="19065" y="17811"/>
                    <a:pt x="19065" y="16272"/>
                  </a:cubicBezTo>
                  <a:lnTo>
                    <a:pt x="19065" y="2792"/>
                  </a:lnTo>
                  <a:cubicBezTo>
                    <a:pt x="19065" y="1253"/>
                    <a:pt x="17813" y="1"/>
                    <a:pt x="162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08" name="Google Shape;8308;p57"/>
          <p:cNvGrpSpPr/>
          <p:nvPr/>
        </p:nvGrpSpPr>
        <p:grpSpPr>
          <a:xfrm>
            <a:off x="2792267" y="5911507"/>
            <a:ext cx="372635" cy="372635"/>
            <a:chOff x="1379798" y="1723250"/>
            <a:chExt cx="397887" cy="397887"/>
          </a:xfrm>
        </p:grpSpPr>
        <p:sp>
          <p:nvSpPr>
            <p:cNvPr id="8309" name="Google Shape;8309;p57"/>
            <p:cNvSpPr/>
            <p:nvPr/>
          </p:nvSpPr>
          <p:spPr>
            <a:xfrm>
              <a:off x="1462169" y="1793977"/>
              <a:ext cx="23354" cy="23312"/>
            </a:xfrm>
            <a:custGeom>
              <a:avLst/>
              <a:gdLst/>
              <a:ahLst/>
              <a:cxnLst/>
              <a:rect l="l" t="t" r="r" b="b"/>
              <a:pathLst>
                <a:path w="1119" h="1117" extrusionOk="0">
                  <a:moveTo>
                    <a:pt x="559" y="1"/>
                  </a:moveTo>
                  <a:cubicBezTo>
                    <a:pt x="251" y="1"/>
                    <a:pt x="0" y="250"/>
                    <a:pt x="0" y="558"/>
                  </a:cubicBezTo>
                  <a:cubicBezTo>
                    <a:pt x="0" y="866"/>
                    <a:pt x="251" y="1117"/>
                    <a:pt x="559" y="1117"/>
                  </a:cubicBezTo>
                  <a:cubicBezTo>
                    <a:pt x="867" y="1117"/>
                    <a:pt x="1118" y="866"/>
                    <a:pt x="1118" y="558"/>
                  </a:cubicBezTo>
                  <a:cubicBezTo>
                    <a:pt x="1118" y="250"/>
                    <a:pt x="867" y="1"/>
                    <a:pt x="5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0" name="Google Shape;8310;p57"/>
            <p:cNvSpPr/>
            <p:nvPr/>
          </p:nvSpPr>
          <p:spPr>
            <a:xfrm>
              <a:off x="1379798" y="1723250"/>
              <a:ext cx="397887" cy="397887"/>
            </a:xfrm>
            <a:custGeom>
              <a:avLst/>
              <a:gdLst/>
              <a:ahLst/>
              <a:cxnLst/>
              <a:rect l="l" t="t" r="r" b="b"/>
              <a:pathLst>
                <a:path w="19065" h="19065" extrusionOk="0">
                  <a:moveTo>
                    <a:pt x="4506" y="2271"/>
                  </a:moveTo>
                  <a:cubicBezTo>
                    <a:pt x="5429" y="2271"/>
                    <a:pt x="6181" y="3023"/>
                    <a:pt x="6181" y="3947"/>
                  </a:cubicBezTo>
                  <a:cubicBezTo>
                    <a:pt x="6181" y="4872"/>
                    <a:pt x="5429" y="5622"/>
                    <a:pt x="4506" y="5622"/>
                  </a:cubicBezTo>
                  <a:cubicBezTo>
                    <a:pt x="3583" y="5622"/>
                    <a:pt x="2831" y="4872"/>
                    <a:pt x="2831" y="3947"/>
                  </a:cubicBezTo>
                  <a:cubicBezTo>
                    <a:pt x="2831" y="3023"/>
                    <a:pt x="3583" y="2271"/>
                    <a:pt x="4506" y="2271"/>
                  </a:cubicBezTo>
                  <a:close/>
                  <a:moveTo>
                    <a:pt x="5622" y="6740"/>
                  </a:moveTo>
                  <a:cubicBezTo>
                    <a:pt x="5932" y="6740"/>
                    <a:pt x="6181" y="6989"/>
                    <a:pt x="6181" y="7299"/>
                  </a:cubicBezTo>
                  <a:lnTo>
                    <a:pt x="6181" y="16234"/>
                  </a:lnTo>
                  <a:cubicBezTo>
                    <a:pt x="6181" y="16544"/>
                    <a:pt x="5932" y="16793"/>
                    <a:pt x="5622" y="16793"/>
                  </a:cubicBezTo>
                  <a:lnTo>
                    <a:pt x="3388" y="16793"/>
                  </a:lnTo>
                  <a:cubicBezTo>
                    <a:pt x="3080" y="16793"/>
                    <a:pt x="2831" y="16544"/>
                    <a:pt x="2831" y="16234"/>
                  </a:cubicBezTo>
                  <a:lnTo>
                    <a:pt x="2831" y="7299"/>
                  </a:lnTo>
                  <a:cubicBezTo>
                    <a:pt x="2831" y="6989"/>
                    <a:pt x="3080" y="6740"/>
                    <a:pt x="3388" y="6740"/>
                  </a:cubicBezTo>
                  <a:close/>
                  <a:moveTo>
                    <a:pt x="12596" y="6721"/>
                  </a:moveTo>
                  <a:cubicBezTo>
                    <a:pt x="12811" y="6721"/>
                    <a:pt x="13027" y="6739"/>
                    <a:pt x="13241" y="6774"/>
                  </a:cubicBezTo>
                  <a:cubicBezTo>
                    <a:pt x="15058" y="7069"/>
                    <a:pt x="16235" y="8557"/>
                    <a:pt x="16235" y="10223"/>
                  </a:cubicBezTo>
                  <a:lnTo>
                    <a:pt x="16235" y="16234"/>
                  </a:lnTo>
                  <a:cubicBezTo>
                    <a:pt x="16235" y="16544"/>
                    <a:pt x="15985" y="16793"/>
                    <a:pt x="15676" y="16793"/>
                  </a:cubicBezTo>
                  <a:lnTo>
                    <a:pt x="13441" y="16793"/>
                  </a:lnTo>
                  <a:cubicBezTo>
                    <a:pt x="13133" y="16793"/>
                    <a:pt x="12884" y="16544"/>
                    <a:pt x="12884" y="16234"/>
                  </a:cubicBezTo>
                  <a:lnTo>
                    <a:pt x="12884" y="11209"/>
                  </a:lnTo>
                  <a:cubicBezTo>
                    <a:pt x="12884" y="10593"/>
                    <a:pt x="12382" y="10091"/>
                    <a:pt x="11766" y="10091"/>
                  </a:cubicBezTo>
                  <a:cubicBezTo>
                    <a:pt x="11150" y="10091"/>
                    <a:pt x="10650" y="10593"/>
                    <a:pt x="10650" y="11209"/>
                  </a:cubicBezTo>
                  <a:lnTo>
                    <a:pt x="10650" y="16234"/>
                  </a:lnTo>
                  <a:cubicBezTo>
                    <a:pt x="10650" y="16544"/>
                    <a:pt x="10399" y="16793"/>
                    <a:pt x="10091" y="16793"/>
                  </a:cubicBezTo>
                  <a:lnTo>
                    <a:pt x="7857" y="16793"/>
                  </a:lnTo>
                  <a:cubicBezTo>
                    <a:pt x="7547" y="16793"/>
                    <a:pt x="7298" y="16544"/>
                    <a:pt x="7298" y="16234"/>
                  </a:cubicBezTo>
                  <a:lnTo>
                    <a:pt x="7298" y="7299"/>
                  </a:lnTo>
                  <a:cubicBezTo>
                    <a:pt x="7298" y="6989"/>
                    <a:pt x="7547" y="6740"/>
                    <a:pt x="7857" y="6740"/>
                  </a:cubicBezTo>
                  <a:lnTo>
                    <a:pt x="10091" y="6740"/>
                  </a:lnTo>
                  <a:cubicBezTo>
                    <a:pt x="10377" y="6740"/>
                    <a:pt x="10613" y="6956"/>
                    <a:pt x="10644" y="7234"/>
                  </a:cubicBezTo>
                  <a:cubicBezTo>
                    <a:pt x="11219" y="6901"/>
                    <a:pt x="11901" y="6721"/>
                    <a:pt x="12596" y="6721"/>
                  </a:cubicBezTo>
                  <a:close/>
                  <a:moveTo>
                    <a:pt x="2831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31" y="19065"/>
                  </a:cubicBezTo>
                  <a:lnTo>
                    <a:pt x="16235" y="19065"/>
                  </a:lnTo>
                  <a:cubicBezTo>
                    <a:pt x="17774" y="19065"/>
                    <a:pt x="19065" y="17775"/>
                    <a:pt x="19065" y="16234"/>
                  </a:cubicBezTo>
                  <a:lnTo>
                    <a:pt x="19065" y="2831"/>
                  </a:lnTo>
                  <a:cubicBezTo>
                    <a:pt x="19065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1" name="Google Shape;8311;p57"/>
            <p:cNvSpPr/>
            <p:nvPr/>
          </p:nvSpPr>
          <p:spPr>
            <a:xfrm>
              <a:off x="1555413" y="1886846"/>
              <a:ext cx="139912" cy="163558"/>
            </a:xfrm>
            <a:custGeom>
              <a:avLst/>
              <a:gdLst/>
              <a:ahLst/>
              <a:cxnLst/>
              <a:rect l="l" t="t" r="r" b="b"/>
              <a:pathLst>
                <a:path w="6704" h="7837" extrusionOk="0">
                  <a:moveTo>
                    <a:pt x="4182" y="0"/>
                  </a:moveTo>
                  <a:cubicBezTo>
                    <a:pt x="3474" y="0"/>
                    <a:pt x="2782" y="261"/>
                    <a:pt x="2332" y="711"/>
                  </a:cubicBezTo>
                  <a:cubicBezTo>
                    <a:pt x="2108" y="935"/>
                    <a:pt x="1938" y="1142"/>
                    <a:pt x="1686" y="1142"/>
                  </a:cubicBezTo>
                  <a:cubicBezTo>
                    <a:pt x="1618" y="1142"/>
                    <a:pt x="1544" y="1127"/>
                    <a:pt x="1462" y="1093"/>
                  </a:cubicBezTo>
                  <a:cubicBezTo>
                    <a:pt x="1253" y="1006"/>
                    <a:pt x="1117" y="803"/>
                    <a:pt x="1117" y="576"/>
                  </a:cubicBezTo>
                  <a:lnTo>
                    <a:pt x="1117" y="17"/>
                  </a:lnTo>
                  <a:lnTo>
                    <a:pt x="1" y="17"/>
                  </a:lnTo>
                  <a:lnTo>
                    <a:pt x="1" y="7836"/>
                  </a:lnTo>
                  <a:lnTo>
                    <a:pt x="1117" y="7836"/>
                  </a:lnTo>
                  <a:lnTo>
                    <a:pt x="1117" y="3370"/>
                  </a:lnTo>
                  <a:cubicBezTo>
                    <a:pt x="1117" y="2137"/>
                    <a:pt x="2120" y="1135"/>
                    <a:pt x="3351" y="1135"/>
                  </a:cubicBezTo>
                  <a:cubicBezTo>
                    <a:pt x="4584" y="1135"/>
                    <a:pt x="5585" y="2137"/>
                    <a:pt x="5585" y="3370"/>
                  </a:cubicBezTo>
                  <a:lnTo>
                    <a:pt x="5585" y="7836"/>
                  </a:lnTo>
                  <a:lnTo>
                    <a:pt x="6703" y="7836"/>
                  </a:lnTo>
                  <a:lnTo>
                    <a:pt x="6703" y="2384"/>
                  </a:lnTo>
                  <a:cubicBezTo>
                    <a:pt x="6703" y="1266"/>
                    <a:pt x="5932" y="245"/>
                    <a:pt x="4648" y="38"/>
                  </a:cubicBezTo>
                  <a:cubicBezTo>
                    <a:pt x="4493" y="13"/>
                    <a:pt x="4337" y="0"/>
                    <a:pt x="4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2" name="Google Shape;8312;p57"/>
            <p:cNvSpPr/>
            <p:nvPr/>
          </p:nvSpPr>
          <p:spPr>
            <a:xfrm>
              <a:off x="1462169" y="1887200"/>
              <a:ext cx="23354" cy="163203"/>
            </a:xfrm>
            <a:custGeom>
              <a:avLst/>
              <a:gdLst/>
              <a:ahLst/>
              <a:cxnLst/>
              <a:rect l="l" t="t" r="r" b="b"/>
              <a:pathLst>
                <a:path w="1119" h="7820" extrusionOk="0">
                  <a:moveTo>
                    <a:pt x="0" y="0"/>
                  </a:moveTo>
                  <a:lnTo>
                    <a:pt x="0" y="7819"/>
                  </a:lnTo>
                  <a:lnTo>
                    <a:pt x="1118" y="7819"/>
                  </a:lnTo>
                  <a:lnTo>
                    <a:pt x="11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3" name="Google Shape;8313;p57"/>
          <p:cNvGrpSpPr/>
          <p:nvPr/>
        </p:nvGrpSpPr>
        <p:grpSpPr>
          <a:xfrm>
            <a:off x="1793991" y="5911507"/>
            <a:ext cx="372653" cy="372635"/>
            <a:chOff x="266768" y="1721375"/>
            <a:chExt cx="397907" cy="397887"/>
          </a:xfrm>
        </p:grpSpPr>
        <p:sp>
          <p:nvSpPr>
            <p:cNvPr id="8314" name="Google Shape;8314;p57"/>
            <p:cNvSpPr/>
            <p:nvPr/>
          </p:nvSpPr>
          <p:spPr>
            <a:xfrm>
              <a:off x="454843" y="1791037"/>
              <a:ext cx="136218" cy="328222"/>
            </a:xfrm>
            <a:custGeom>
              <a:avLst/>
              <a:gdLst/>
              <a:ahLst/>
              <a:cxnLst/>
              <a:rect l="l" t="t" r="r" b="b"/>
              <a:pathLst>
                <a:path w="6527" h="15727" extrusionOk="0">
                  <a:moveTo>
                    <a:pt x="4957" y="1"/>
                  </a:moveTo>
                  <a:cubicBezTo>
                    <a:pt x="4645" y="1"/>
                    <a:pt x="4336" y="24"/>
                    <a:pt x="4028" y="69"/>
                  </a:cubicBezTo>
                  <a:cubicBezTo>
                    <a:pt x="2588" y="280"/>
                    <a:pt x="1700" y="890"/>
                    <a:pt x="1675" y="2250"/>
                  </a:cubicBezTo>
                  <a:lnTo>
                    <a:pt x="1675" y="5040"/>
                  </a:lnTo>
                  <a:cubicBezTo>
                    <a:pt x="1675" y="5348"/>
                    <a:pt x="1426" y="5599"/>
                    <a:pt x="1118" y="5599"/>
                  </a:cubicBezTo>
                  <a:lnTo>
                    <a:pt x="0" y="5599"/>
                  </a:lnTo>
                  <a:lnTo>
                    <a:pt x="0" y="6715"/>
                  </a:lnTo>
                  <a:lnTo>
                    <a:pt x="1118" y="6715"/>
                  </a:lnTo>
                  <a:cubicBezTo>
                    <a:pt x="1426" y="6715"/>
                    <a:pt x="1675" y="6965"/>
                    <a:pt x="1675" y="7274"/>
                  </a:cubicBezTo>
                  <a:lnTo>
                    <a:pt x="1675" y="15727"/>
                  </a:lnTo>
                  <a:lnTo>
                    <a:pt x="3352" y="15727"/>
                  </a:lnTo>
                  <a:lnTo>
                    <a:pt x="3352" y="7274"/>
                  </a:lnTo>
                  <a:cubicBezTo>
                    <a:pt x="3352" y="6965"/>
                    <a:pt x="3602" y="6715"/>
                    <a:pt x="3910" y="6715"/>
                  </a:cubicBezTo>
                  <a:lnTo>
                    <a:pt x="5709" y="6715"/>
                  </a:lnTo>
                  <a:lnTo>
                    <a:pt x="5987" y="5599"/>
                  </a:lnTo>
                  <a:lnTo>
                    <a:pt x="3910" y="5599"/>
                  </a:lnTo>
                  <a:cubicBezTo>
                    <a:pt x="3602" y="5599"/>
                    <a:pt x="3352" y="5348"/>
                    <a:pt x="3352" y="5040"/>
                  </a:cubicBezTo>
                  <a:lnTo>
                    <a:pt x="3352" y="3253"/>
                  </a:lnTo>
                  <a:cubicBezTo>
                    <a:pt x="3352" y="2316"/>
                    <a:pt x="3942" y="1677"/>
                    <a:pt x="4968" y="1504"/>
                  </a:cubicBezTo>
                  <a:cubicBezTo>
                    <a:pt x="5157" y="1473"/>
                    <a:pt x="5339" y="1460"/>
                    <a:pt x="5511" y="1460"/>
                  </a:cubicBezTo>
                  <a:cubicBezTo>
                    <a:pt x="5810" y="1460"/>
                    <a:pt x="6082" y="1498"/>
                    <a:pt x="6324" y="1546"/>
                  </a:cubicBezTo>
                  <a:lnTo>
                    <a:pt x="6526" y="182"/>
                  </a:lnTo>
                  <a:cubicBezTo>
                    <a:pt x="5988" y="62"/>
                    <a:pt x="5468" y="1"/>
                    <a:pt x="49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5" name="Google Shape;8315;p57"/>
            <p:cNvSpPr/>
            <p:nvPr/>
          </p:nvSpPr>
          <p:spPr>
            <a:xfrm>
              <a:off x="266768" y="1721375"/>
              <a:ext cx="397907" cy="397887"/>
            </a:xfrm>
            <a:custGeom>
              <a:avLst/>
              <a:gdLst/>
              <a:ahLst/>
              <a:cxnLst/>
              <a:rect l="l" t="t" r="r" b="b"/>
              <a:pathLst>
                <a:path w="19066" h="19065" extrusionOk="0">
                  <a:moveTo>
                    <a:pt x="2794" y="0"/>
                  </a:moveTo>
                  <a:cubicBezTo>
                    <a:pt x="1255" y="0"/>
                    <a:pt x="1" y="1253"/>
                    <a:pt x="1" y="2793"/>
                  </a:cubicBezTo>
                  <a:lnTo>
                    <a:pt x="1" y="16271"/>
                  </a:lnTo>
                  <a:cubicBezTo>
                    <a:pt x="1" y="17812"/>
                    <a:pt x="1255" y="19065"/>
                    <a:pt x="2794" y="19065"/>
                  </a:cubicBezTo>
                  <a:lnTo>
                    <a:pt x="9571" y="19065"/>
                  </a:lnTo>
                  <a:lnTo>
                    <a:pt x="9571" y="11171"/>
                  </a:lnTo>
                  <a:lnTo>
                    <a:pt x="8453" y="11171"/>
                  </a:lnTo>
                  <a:cubicBezTo>
                    <a:pt x="8145" y="11171"/>
                    <a:pt x="7896" y="10920"/>
                    <a:pt x="7896" y="10612"/>
                  </a:cubicBezTo>
                  <a:lnTo>
                    <a:pt x="7896" y="8378"/>
                  </a:lnTo>
                  <a:cubicBezTo>
                    <a:pt x="7896" y="8070"/>
                    <a:pt x="8145" y="7819"/>
                    <a:pt x="8453" y="7819"/>
                  </a:cubicBezTo>
                  <a:lnTo>
                    <a:pt x="9571" y="7819"/>
                  </a:lnTo>
                  <a:lnTo>
                    <a:pt x="9571" y="5836"/>
                  </a:lnTo>
                  <a:cubicBezTo>
                    <a:pt x="9571" y="3710"/>
                    <a:pt x="10741" y="2615"/>
                    <a:pt x="12878" y="2302"/>
                  </a:cubicBezTo>
                  <a:cubicBezTo>
                    <a:pt x="13231" y="2249"/>
                    <a:pt x="13591" y="2223"/>
                    <a:pt x="13956" y="2223"/>
                  </a:cubicBezTo>
                  <a:cubicBezTo>
                    <a:pt x="14725" y="2223"/>
                    <a:pt x="15517" y="2339"/>
                    <a:pt x="16318" y="2567"/>
                  </a:cubicBezTo>
                  <a:cubicBezTo>
                    <a:pt x="16589" y="2643"/>
                    <a:pt x="16759" y="2908"/>
                    <a:pt x="16718" y="3186"/>
                  </a:cubicBezTo>
                  <a:lnTo>
                    <a:pt x="16352" y="5650"/>
                  </a:lnTo>
                  <a:cubicBezTo>
                    <a:pt x="16329" y="5806"/>
                    <a:pt x="16240" y="5944"/>
                    <a:pt x="16111" y="6031"/>
                  </a:cubicBezTo>
                  <a:cubicBezTo>
                    <a:pt x="16006" y="6102"/>
                    <a:pt x="15912" y="6127"/>
                    <a:pt x="15818" y="6127"/>
                  </a:cubicBezTo>
                  <a:cubicBezTo>
                    <a:pt x="15717" y="6127"/>
                    <a:pt x="15614" y="6098"/>
                    <a:pt x="15494" y="6068"/>
                  </a:cubicBezTo>
                  <a:cubicBezTo>
                    <a:pt x="15202" y="5995"/>
                    <a:pt x="14879" y="5914"/>
                    <a:pt x="14527" y="5914"/>
                  </a:cubicBezTo>
                  <a:cubicBezTo>
                    <a:pt x="14409" y="5914"/>
                    <a:pt x="14289" y="5923"/>
                    <a:pt x="14165" y="5944"/>
                  </a:cubicBezTo>
                  <a:cubicBezTo>
                    <a:pt x="13534" y="6050"/>
                    <a:pt x="13481" y="6333"/>
                    <a:pt x="13481" y="6590"/>
                  </a:cubicBezTo>
                  <a:lnTo>
                    <a:pt x="13481" y="7819"/>
                  </a:lnTo>
                  <a:lnTo>
                    <a:pt x="15715" y="7819"/>
                  </a:lnTo>
                  <a:cubicBezTo>
                    <a:pt x="15887" y="7819"/>
                    <a:pt x="16048" y="7899"/>
                    <a:pt x="16154" y="8035"/>
                  </a:cubicBezTo>
                  <a:cubicBezTo>
                    <a:pt x="16260" y="8169"/>
                    <a:pt x="16297" y="8346"/>
                    <a:pt x="16256" y="8513"/>
                  </a:cubicBezTo>
                  <a:lnTo>
                    <a:pt x="15697" y="10747"/>
                  </a:lnTo>
                  <a:cubicBezTo>
                    <a:pt x="15635" y="10996"/>
                    <a:pt x="15412" y="11170"/>
                    <a:pt x="15156" y="11170"/>
                  </a:cubicBezTo>
                  <a:lnTo>
                    <a:pt x="13481" y="11170"/>
                  </a:lnTo>
                  <a:lnTo>
                    <a:pt x="13481" y="19065"/>
                  </a:lnTo>
                  <a:lnTo>
                    <a:pt x="16272" y="19065"/>
                  </a:lnTo>
                  <a:cubicBezTo>
                    <a:pt x="17813" y="19065"/>
                    <a:pt x="19066" y="17810"/>
                    <a:pt x="19066" y="16271"/>
                  </a:cubicBezTo>
                  <a:lnTo>
                    <a:pt x="19066" y="2793"/>
                  </a:lnTo>
                  <a:cubicBezTo>
                    <a:pt x="19066" y="1253"/>
                    <a:pt x="17813" y="0"/>
                    <a:pt x="162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16" name="Google Shape;8316;p57"/>
          <p:cNvGrpSpPr/>
          <p:nvPr/>
        </p:nvGrpSpPr>
        <p:grpSpPr>
          <a:xfrm>
            <a:off x="2293149" y="5911507"/>
            <a:ext cx="372615" cy="372635"/>
            <a:chOff x="864491" y="1723250"/>
            <a:chExt cx="397866" cy="397887"/>
          </a:xfrm>
        </p:grpSpPr>
        <p:sp>
          <p:nvSpPr>
            <p:cNvPr id="8317" name="Google Shape;8317;p57"/>
            <p:cNvSpPr/>
            <p:nvPr/>
          </p:nvSpPr>
          <p:spPr>
            <a:xfrm>
              <a:off x="935197" y="1793977"/>
              <a:ext cx="256451" cy="256430"/>
            </a:xfrm>
            <a:custGeom>
              <a:avLst/>
              <a:gdLst/>
              <a:ahLst/>
              <a:cxnLst/>
              <a:rect l="l" t="t" r="r" b="b"/>
              <a:pathLst>
                <a:path w="12288" h="12287" extrusionOk="0">
                  <a:moveTo>
                    <a:pt x="10053" y="1117"/>
                  </a:moveTo>
                  <a:cubicBezTo>
                    <a:pt x="10669" y="1117"/>
                    <a:pt x="11171" y="1617"/>
                    <a:pt x="11171" y="2233"/>
                  </a:cubicBezTo>
                  <a:cubicBezTo>
                    <a:pt x="11170" y="2850"/>
                    <a:pt x="10669" y="3351"/>
                    <a:pt x="10053" y="3351"/>
                  </a:cubicBezTo>
                  <a:cubicBezTo>
                    <a:pt x="9438" y="3351"/>
                    <a:pt x="8937" y="2850"/>
                    <a:pt x="8937" y="2233"/>
                  </a:cubicBezTo>
                  <a:cubicBezTo>
                    <a:pt x="8937" y="1617"/>
                    <a:pt x="9438" y="1117"/>
                    <a:pt x="10053" y="1117"/>
                  </a:cubicBezTo>
                  <a:close/>
                  <a:moveTo>
                    <a:pt x="6144" y="2233"/>
                  </a:moveTo>
                  <a:cubicBezTo>
                    <a:pt x="8300" y="2233"/>
                    <a:pt x="10053" y="3988"/>
                    <a:pt x="10053" y="6144"/>
                  </a:cubicBezTo>
                  <a:cubicBezTo>
                    <a:pt x="10053" y="8299"/>
                    <a:pt x="8300" y="10054"/>
                    <a:pt x="6144" y="10054"/>
                  </a:cubicBezTo>
                  <a:cubicBezTo>
                    <a:pt x="3989" y="10054"/>
                    <a:pt x="2234" y="8299"/>
                    <a:pt x="2234" y="6144"/>
                  </a:cubicBezTo>
                  <a:cubicBezTo>
                    <a:pt x="2234" y="3988"/>
                    <a:pt x="3987" y="2233"/>
                    <a:pt x="6144" y="2233"/>
                  </a:cubicBezTo>
                  <a:close/>
                  <a:moveTo>
                    <a:pt x="1675" y="1"/>
                  </a:moveTo>
                  <a:cubicBezTo>
                    <a:pt x="752" y="1"/>
                    <a:pt x="0" y="751"/>
                    <a:pt x="0" y="1676"/>
                  </a:cubicBezTo>
                  <a:lnTo>
                    <a:pt x="0" y="10611"/>
                  </a:lnTo>
                  <a:cubicBezTo>
                    <a:pt x="0" y="11536"/>
                    <a:pt x="752" y="12286"/>
                    <a:pt x="1675" y="12286"/>
                  </a:cubicBezTo>
                  <a:lnTo>
                    <a:pt x="10612" y="12286"/>
                  </a:lnTo>
                  <a:cubicBezTo>
                    <a:pt x="11536" y="12286"/>
                    <a:pt x="12288" y="11536"/>
                    <a:pt x="12288" y="10611"/>
                  </a:cubicBezTo>
                  <a:lnTo>
                    <a:pt x="12288" y="1676"/>
                  </a:lnTo>
                  <a:cubicBezTo>
                    <a:pt x="12288" y="752"/>
                    <a:pt x="11536" y="1"/>
                    <a:pt x="106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8" name="Google Shape;8318;p57"/>
            <p:cNvSpPr/>
            <p:nvPr/>
          </p:nvSpPr>
          <p:spPr>
            <a:xfrm>
              <a:off x="1005109" y="1863910"/>
              <a:ext cx="116622" cy="116559"/>
            </a:xfrm>
            <a:custGeom>
              <a:avLst/>
              <a:gdLst/>
              <a:ahLst/>
              <a:cxnLst/>
              <a:rect l="l" t="t" r="r" b="b"/>
              <a:pathLst>
                <a:path w="5588" h="5585" extrusionOk="0">
                  <a:moveTo>
                    <a:pt x="2794" y="0"/>
                  </a:moveTo>
                  <a:cubicBezTo>
                    <a:pt x="1255" y="0"/>
                    <a:pt x="1" y="1252"/>
                    <a:pt x="1" y="2793"/>
                  </a:cubicBezTo>
                  <a:cubicBezTo>
                    <a:pt x="1" y="4332"/>
                    <a:pt x="1255" y="5585"/>
                    <a:pt x="2794" y="5585"/>
                  </a:cubicBezTo>
                  <a:cubicBezTo>
                    <a:pt x="4333" y="5585"/>
                    <a:pt x="5587" y="4332"/>
                    <a:pt x="5587" y="2793"/>
                  </a:cubicBezTo>
                  <a:cubicBezTo>
                    <a:pt x="5587" y="1252"/>
                    <a:pt x="4333" y="0"/>
                    <a:pt x="27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19" name="Google Shape;8319;p57"/>
            <p:cNvSpPr/>
            <p:nvPr/>
          </p:nvSpPr>
          <p:spPr>
            <a:xfrm>
              <a:off x="864491" y="1723250"/>
              <a:ext cx="397866" cy="397887"/>
            </a:xfrm>
            <a:custGeom>
              <a:avLst/>
              <a:gdLst/>
              <a:ahLst/>
              <a:cxnLst/>
              <a:rect l="l" t="t" r="r" b="b"/>
              <a:pathLst>
                <a:path w="19064" h="19065" extrusionOk="0">
                  <a:moveTo>
                    <a:pt x="14000" y="2271"/>
                  </a:moveTo>
                  <a:cubicBezTo>
                    <a:pt x="15539" y="2271"/>
                    <a:pt x="16794" y="3524"/>
                    <a:pt x="16794" y="5065"/>
                  </a:cubicBezTo>
                  <a:lnTo>
                    <a:pt x="16794" y="14000"/>
                  </a:lnTo>
                  <a:cubicBezTo>
                    <a:pt x="16794" y="15541"/>
                    <a:pt x="15539" y="16793"/>
                    <a:pt x="14000" y="16793"/>
                  </a:cubicBezTo>
                  <a:lnTo>
                    <a:pt x="5063" y="16793"/>
                  </a:lnTo>
                  <a:cubicBezTo>
                    <a:pt x="3524" y="16793"/>
                    <a:pt x="2272" y="15541"/>
                    <a:pt x="2272" y="14000"/>
                  </a:cubicBezTo>
                  <a:lnTo>
                    <a:pt x="2272" y="5065"/>
                  </a:lnTo>
                  <a:cubicBezTo>
                    <a:pt x="2272" y="3524"/>
                    <a:pt x="3524" y="2271"/>
                    <a:pt x="5063" y="2271"/>
                  </a:cubicBezTo>
                  <a:close/>
                  <a:moveTo>
                    <a:pt x="2829" y="0"/>
                  </a:moveTo>
                  <a:cubicBezTo>
                    <a:pt x="1290" y="0"/>
                    <a:pt x="0" y="1290"/>
                    <a:pt x="0" y="2831"/>
                  </a:cubicBezTo>
                  <a:lnTo>
                    <a:pt x="0" y="16234"/>
                  </a:lnTo>
                  <a:cubicBezTo>
                    <a:pt x="0" y="17775"/>
                    <a:pt x="1290" y="19065"/>
                    <a:pt x="2829" y="19065"/>
                  </a:cubicBezTo>
                  <a:lnTo>
                    <a:pt x="16235" y="19065"/>
                  </a:lnTo>
                  <a:cubicBezTo>
                    <a:pt x="17774" y="19065"/>
                    <a:pt x="19063" y="17775"/>
                    <a:pt x="19063" y="16234"/>
                  </a:cubicBezTo>
                  <a:lnTo>
                    <a:pt x="19063" y="2831"/>
                  </a:lnTo>
                  <a:cubicBezTo>
                    <a:pt x="19063" y="1290"/>
                    <a:pt x="17774" y="0"/>
                    <a:pt x="162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20" name="Google Shape;8320;p57"/>
          <p:cNvSpPr/>
          <p:nvPr/>
        </p:nvSpPr>
        <p:spPr>
          <a:xfrm>
            <a:off x="3291406" y="5945400"/>
            <a:ext cx="373772" cy="304849"/>
          </a:xfrm>
          <a:custGeom>
            <a:avLst/>
            <a:gdLst/>
            <a:ahLst/>
            <a:cxnLst/>
            <a:rect l="l" t="t" r="r" b="b"/>
            <a:pathLst>
              <a:path w="19122" h="15596" extrusionOk="0">
                <a:moveTo>
                  <a:pt x="12981" y="0"/>
                </a:moveTo>
                <a:cubicBezTo>
                  <a:pt x="12091" y="0"/>
                  <a:pt x="10821" y="352"/>
                  <a:pt x="9915" y="1352"/>
                </a:cubicBezTo>
                <a:cubicBezTo>
                  <a:pt x="9203" y="2141"/>
                  <a:pt x="8847" y="3174"/>
                  <a:pt x="8856" y="4430"/>
                </a:cubicBezTo>
                <a:cubicBezTo>
                  <a:pt x="6243" y="4110"/>
                  <a:pt x="4101" y="2933"/>
                  <a:pt x="2323" y="846"/>
                </a:cubicBezTo>
                <a:cubicBezTo>
                  <a:pt x="2216" y="723"/>
                  <a:pt x="2064" y="650"/>
                  <a:pt x="1902" y="650"/>
                </a:cubicBezTo>
                <a:cubicBezTo>
                  <a:pt x="1875" y="650"/>
                  <a:pt x="1848" y="652"/>
                  <a:pt x="1820" y="656"/>
                </a:cubicBezTo>
                <a:cubicBezTo>
                  <a:pt x="1631" y="683"/>
                  <a:pt x="1468" y="805"/>
                  <a:pt x="1391" y="977"/>
                </a:cubicBezTo>
                <a:cubicBezTo>
                  <a:pt x="695" y="2512"/>
                  <a:pt x="701" y="3895"/>
                  <a:pt x="1403" y="5113"/>
                </a:cubicBezTo>
                <a:cubicBezTo>
                  <a:pt x="1389" y="5111"/>
                  <a:pt x="1374" y="5111"/>
                  <a:pt x="1360" y="5111"/>
                </a:cubicBezTo>
                <a:cubicBezTo>
                  <a:pt x="1076" y="5111"/>
                  <a:pt x="803" y="5375"/>
                  <a:pt x="824" y="5707"/>
                </a:cubicBezTo>
                <a:cubicBezTo>
                  <a:pt x="916" y="7101"/>
                  <a:pt x="1428" y="8182"/>
                  <a:pt x="2351" y="8934"/>
                </a:cubicBezTo>
                <a:cubicBezTo>
                  <a:pt x="2176" y="9073"/>
                  <a:pt x="2102" y="9307"/>
                  <a:pt x="2164" y="9524"/>
                </a:cubicBezTo>
                <a:cubicBezTo>
                  <a:pt x="2456" y="10535"/>
                  <a:pt x="3310" y="11633"/>
                  <a:pt x="4615" y="12155"/>
                </a:cubicBezTo>
                <a:cubicBezTo>
                  <a:pt x="3657" y="12655"/>
                  <a:pt x="2516" y="12903"/>
                  <a:pt x="1345" y="12903"/>
                </a:cubicBezTo>
                <a:cubicBezTo>
                  <a:pt x="1111" y="12903"/>
                  <a:pt x="876" y="12893"/>
                  <a:pt x="641" y="12873"/>
                </a:cubicBezTo>
                <a:cubicBezTo>
                  <a:pt x="628" y="12872"/>
                  <a:pt x="615" y="12872"/>
                  <a:pt x="603" y="12872"/>
                </a:cubicBezTo>
                <a:cubicBezTo>
                  <a:pt x="362" y="12872"/>
                  <a:pt x="155" y="13031"/>
                  <a:pt x="78" y="13266"/>
                </a:cubicBezTo>
                <a:cubicBezTo>
                  <a:pt x="0" y="13512"/>
                  <a:pt x="113" y="13788"/>
                  <a:pt x="334" y="13922"/>
                </a:cubicBezTo>
                <a:cubicBezTo>
                  <a:pt x="1162" y="14423"/>
                  <a:pt x="3243" y="15596"/>
                  <a:pt x="6294" y="15596"/>
                </a:cubicBezTo>
                <a:cubicBezTo>
                  <a:pt x="14568" y="15596"/>
                  <a:pt x="17244" y="8279"/>
                  <a:pt x="17244" y="4736"/>
                </a:cubicBezTo>
                <a:cubicBezTo>
                  <a:pt x="17241" y="4515"/>
                  <a:pt x="17243" y="4541"/>
                  <a:pt x="17230" y="4426"/>
                </a:cubicBezTo>
                <a:cubicBezTo>
                  <a:pt x="17250" y="4403"/>
                  <a:pt x="17326" y="4347"/>
                  <a:pt x="17386" y="4301"/>
                </a:cubicBezTo>
                <a:cubicBezTo>
                  <a:pt x="17696" y="4067"/>
                  <a:pt x="18237" y="3680"/>
                  <a:pt x="18983" y="2590"/>
                </a:cubicBezTo>
                <a:cubicBezTo>
                  <a:pt x="19121" y="2386"/>
                  <a:pt x="19111" y="2118"/>
                  <a:pt x="18957" y="1925"/>
                </a:cubicBezTo>
                <a:cubicBezTo>
                  <a:pt x="18840" y="1779"/>
                  <a:pt x="18708" y="1722"/>
                  <a:pt x="18558" y="1722"/>
                </a:cubicBezTo>
                <a:cubicBezTo>
                  <a:pt x="18451" y="1722"/>
                  <a:pt x="18336" y="1751"/>
                  <a:pt x="18212" y="1799"/>
                </a:cubicBezTo>
                <a:cubicBezTo>
                  <a:pt x="18352" y="1553"/>
                  <a:pt x="18467" y="1291"/>
                  <a:pt x="18559" y="1014"/>
                </a:cubicBezTo>
                <a:cubicBezTo>
                  <a:pt x="18631" y="800"/>
                  <a:pt x="18553" y="614"/>
                  <a:pt x="18382" y="465"/>
                </a:cubicBezTo>
                <a:cubicBezTo>
                  <a:pt x="18282" y="379"/>
                  <a:pt x="18151" y="335"/>
                  <a:pt x="18020" y="335"/>
                </a:cubicBezTo>
                <a:cubicBezTo>
                  <a:pt x="17928" y="335"/>
                  <a:pt x="17837" y="356"/>
                  <a:pt x="17754" y="398"/>
                </a:cubicBezTo>
                <a:cubicBezTo>
                  <a:pt x="16848" y="856"/>
                  <a:pt x="16172" y="1054"/>
                  <a:pt x="15873" y="1113"/>
                </a:cubicBezTo>
                <a:cubicBezTo>
                  <a:pt x="15090" y="395"/>
                  <a:pt x="14251" y="0"/>
                  <a:pt x="12981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21" name="Google Shape;8321;p57"/>
          <p:cNvGrpSpPr/>
          <p:nvPr/>
        </p:nvGrpSpPr>
        <p:grpSpPr>
          <a:xfrm>
            <a:off x="3791682" y="5911879"/>
            <a:ext cx="372517" cy="371891"/>
            <a:chOff x="2408992" y="1722875"/>
            <a:chExt cx="397761" cy="397093"/>
          </a:xfrm>
        </p:grpSpPr>
        <p:sp>
          <p:nvSpPr>
            <p:cNvPr id="8322" name="Google Shape;8322;p57"/>
            <p:cNvSpPr/>
            <p:nvPr/>
          </p:nvSpPr>
          <p:spPr>
            <a:xfrm>
              <a:off x="2492135" y="1827639"/>
              <a:ext cx="213667" cy="185326"/>
            </a:xfrm>
            <a:custGeom>
              <a:avLst/>
              <a:gdLst/>
              <a:ahLst/>
              <a:cxnLst/>
              <a:rect l="l" t="t" r="r" b="b"/>
              <a:pathLst>
                <a:path w="10238" h="8880" extrusionOk="0">
                  <a:moveTo>
                    <a:pt x="2548" y="1"/>
                  </a:moveTo>
                  <a:cubicBezTo>
                    <a:pt x="2277" y="1"/>
                    <a:pt x="2002" y="169"/>
                    <a:pt x="1743" y="427"/>
                  </a:cubicBezTo>
                  <a:cubicBezTo>
                    <a:pt x="1" y="2171"/>
                    <a:pt x="2739" y="5655"/>
                    <a:pt x="3567" y="6491"/>
                  </a:cubicBezTo>
                  <a:cubicBezTo>
                    <a:pt x="4206" y="7123"/>
                    <a:pt x="6403" y="8880"/>
                    <a:pt x="8179" y="8880"/>
                  </a:cubicBezTo>
                  <a:cubicBezTo>
                    <a:pt x="8718" y="8880"/>
                    <a:pt x="9219" y="8718"/>
                    <a:pt x="9626" y="8312"/>
                  </a:cubicBezTo>
                  <a:cubicBezTo>
                    <a:pt x="10054" y="7884"/>
                    <a:pt x="10238" y="7401"/>
                    <a:pt x="9812" y="6981"/>
                  </a:cubicBezTo>
                  <a:cubicBezTo>
                    <a:pt x="9168" y="6339"/>
                    <a:pt x="8797" y="6140"/>
                    <a:pt x="8555" y="6140"/>
                  </a:cubicBezTo>
                  <a:cubicBezTo>
                    <a:pt x="8422" y="6140"/>
                    <a:pt x="8327" y="6200"/>
                    <a:pt x="8248" y="6279"/>
                  </a:cubicBezTo>
                  <a:cubicBezTo>
                    <a:pt x="8064" y="6461"/>
                    <a:pt x="7636" y="7077"/>
                    <a:pt x="7461" y="7252"/>
                  </a:cubicBezTo>
                  <a:cubicBezTo>
                    <a:pt x="7260" y="7452"/>
                    <a:pt x="7021" y="7534"/>
                    <a:pt x="6762" y="7534"/>
                  </a:cubicBezTo>
                  <a:cubicBezTo>
                    <a:pt x="5839" y="7534"/>
                    <a:pt x="4665" y="6485"/>
                    <a:pt x="4117" y="5939"/>
                  </a:cubicBezTo>
                  <a:lnTo>
                    <a:pt x="4115" y="5938"/>
                  </a:lnTo>
                  <a:cubicBezTo>
                    <a:pt x="3417" y="5235"/>
                    <a:pt x="1890" y="3505"/>
                    <a:pt x="2803" y="2592"/>
                  </a:cubicBezTo>
                  <a:cubicBezTo>
                    <a:pt x="2879" y="2516"/>
                    <a:pt x="3056" y="2378"/>
                    <a:pt x="3254" y="2228"/>
                  </a:cubicBezTo>
                  <a:cubicBezTo>
                    <a:pt x="3445" y="2083"/>
                    <a:pt x="3661" y="1922"/>
                    <a:pt x="3776" y="1807"/>
                  </a:cubicBezTo>
                  <a:cubicBezTo>
                    <a:pt x="3999" y="1584"/>
                    <a:pt x="4069" y="1241"/>
                    <a:pt x="3080" y="250"/>
                  </a:cubicBezTo>
                  <a:cubicBezTo>
                    <a:pt x="2909" y="76"/>
                    <a:pt x="2730" y="1"/>
                    <a:pt x="25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3" name="Google Shape;8323;p57"/>
            <p:cNvSpPr/>
            <p:nvPr/>
          </p:nvSpPr>
          <p:spPr>
            <a:xfrm>
              <a:off x="2408992" y="1722875"/>
              <a:ext cx="397761" cy="397093"/>
            </a:xfrm>
            <a:custGeom>
              <a:avLst/>
              <a:gdLst/>
              <a:ahLst/>
              <a:cxnLst/>
              <a:rect l="l" t="t" r="r" b="b"/>
              <a:pathLst>
                <a:path w="19059" h="19027" extrusionOk="0">
                  <a:moveTo>
                    <a:pt x="6538" y="3907"/>
                  </a:moveTo>
                  <a:cubicBezTo>
                    <a:pt x="7030" y="3907"/>
                    <a:pt x="7490" y="4114"/>
                    <a:pt x="7853" y="4483"/>
                  </a:cubicBezTo>
                  <a:cubicBezTo>
                    <a:pt x="8326" y="4955"/>
                    <a:pt x="9768" y="6397"/>
                    <a:pt x="8549" y="7616"/>
                  </a:cubicBezTo>
                  <a:cubicBezTo>
                    <a:pt x="8407" y="7756"/>
                    <a:pt x="8145" y="7957"/>
                    <a:pt x="7912" y="8136"/>
                  </a:cubicBezTo>
                  <a:cubicBezTo>
                    <a:pt x="7767" y="8246"/>
                    <a:pt x="7634" y="8343"/>
                    <a:pt x="7576" y="8400"/>
                  </a:cubicBezTo>
                  <a:cubicBezTo>
                    <a:pt x="7599" y="8585"/>
                    <a:pt x="8227" y="9504"/>
                    <a:pt x="8888" y="10169"/>
                  </a:cubicBezTo>
                  <a:cubicBezTo>
                    <a:pt x="9546" y="10823"/>
                    <a:pt x="10450" y="11437"/>
                    <a:pt x="10732" y="11437"/>
                  </a:cubicBezTo>
                  <a:cubicBezTo>
                    <a:pt x="10736" y="11437"/>
                    <a:pt x="10740" y="11437"/>
                    <a:pt x="10744" y="11437"/>
                  </a:cubicBezTo>
                  <a:cubicBezTo>
                    <a:pt x="10716" y="11423"/>
                    <a:pt x="10813" y="11292"/>
                    <a:pt x="10923" y="11147"/>
                  </a:cubicBezTo>
                  <a:cubicBezTo>
                    <a:pt x="11100" y="10913"/>
                    <a:pt x="11301" y="10650"/>
                    <a:pt x="11443" y="10510"/>
                  </a:cubicBezTo>
                  <a:cubicBezTo>
                    <a:pt x="11789" y="10163"/>
                    <a:pt x="12153" y="10031"/>
                    <a:pt x="12508" y="10031"/>
                  </a:cubicBezTo>
                  <a:cubicBezTo>
                    <a:pt x="13402" y="10031"/>
                    <a:pt x="14236" y="10866"/>
                    <a:pt x="14576" y="11205"/>
                  </a:cubicBezTo>
                  <a:cubicBezTo>
                    <a:pt x="15328" y="11943"/>
                    <a:pt x="15425" y="13093"/>
                    <a:pt x="14399" y="14119"/>
                  </a:cubicBezTo>
                  <a:cubicBezTo>
                    <a:pt x="13750" y="14770"/>
                    <a:pt x="12980" y="15023"/>
                    <a:pt x="12179" y="15023"/>
                  </a:cubicBezTo>
                  <a:cubicBezTo>
                    <a:pt x="10063" y="15023"/>
                    <a:pt x="7723" y="13248"/>
                    <a:pt x="6764" y="12299"/>
                  </a:cubicBezTo>
                  <a:cubicBezTo>
                    <a:pt x="5451" y="10974"/>
                    <a:pt x="2573" y="7025"/>
                    <a:pt x="4938" y="4660"/>
                  </a:cubicBezTo>
                  <a:cubicBezTo>
                    <a:pt x="5458" y="4140"/>
                    <a:pt x="6017" y="3907"/>
                    <a:pt x="6538" y="3907"/>
                  </a:cubicBezTo>
                  <a:close/>
                  <a:moveTo>
                    <a:pt x="9545" y="0"/>
                  </a:moveTo>
                  <a:cubicBezTo>
                    <a:pt x="4319" y="0"/>
                    <a:pt x="31" y="4288"/>
                    <a:pt x="31" y="9514"/>
                  </a:cubicBezTo>
                  <a:cubicBezTo>
                    <a:pt x="31" y="11064"/>
                    <a:pt x="448" y="12594"/>
                    <a:pt x="1172" y="13954"/>
                  </a:cubicBezTo>
                  <a:lnTo>
                    <a:pt x="49" y="18334"/>
                  </a:lnTo>
                  <a:cubicBezTo>
                    <a:pt x="1" y="18524"/>
                    <a:pt x="57" y="18725"/>
                    <a:pt x="195" y="18863"/>
                  </a:cubicBezTo>
                  <a:cubicBezTo>
                    <a:pt x="302" y="18971"/>
                    <a:pt x="445" y="19027"/>
                    <a:pt x="590" y="19027"/>
                  </a:cubicBezTo>
                  <a:cubicBezTo>
                    <a:pt x="635" y="19027"/>
                    <a:pt x="680" y="19021"/>
                    <a:pt x="724" y="19010"/>
                  </a:cubicBezTo>
                  <a:lnTo>
                    <a:pt x="5104" y="17887"/>
                  </a:lnTo>
                  <a:cubicBezTo>
                    <a:pt x="6465" y="18609"/>
                    <a:pt x="7995" y="19026"/>
                    <a:pt x="9545" y="19026"/>
                  </a:cubicBezTo>
                  <a:cubicBezTo>
                    <a:pt x="14770" y="19026"/>
                    <a:pt x="19058" y="14738"/>
                    <a:pt x="19058" y="9514"/>
                  </a:cubicBezTo>
                  <a:cubicBezTo>
                    <a:pt x="19058" y="4288"/>
                    <a:pt x="14770" y="0"/>
                    <a:pt x="954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4" name="Google Shape;8324;p57"/>
          <p:cNvGrpSpPr/>
          <p:nvPr/>
        </p:nvGrpSpPr>
        <p:grpSpPr>
          <a:xfrm>
            <a:off x="8768605" y="3650687"/>
            <a:ext cx="343296" cy="390557"/>
            <a:chOff x="7660859" y="2571753"/>
            <a:chExt cx="366561" cy="417024"/>
          </a:xfrm>
        </p:grpSpPr>
        <p:sp>
          <p:nvSpPr>
            <p:cNvPr id="8325" name="Google Shape;8325;p57"/>
            <p:cNvSpPr/>
            <p:nvPr/>
          </p:nvSpPr>
          <p:spPr>
            <a:xfrm>
              <a:off x="7770506" y="2633631"/>
              <a:ext cx="147259" cy="146633"/>
            </a:xfrm>
            <a:custGeom>
              <a:avLst/>
              <a:gdLst/>
              <a:ahLst/>
              <a:cxnLst/>
              <a:rect l="l" t="t" r="r" b="b"/>
              <a:pathLst>
                <a:path w="7056" h="7026" extrusionOk="0">
                  <a:moveTo>
                    <a:pt x="4114" y="2928"/>
                  </a:moveTo>
                  <a:lnTo>
                    <a:pt x="4114" y="4099"/>
                  </a:lnTo>
                  <a:lnTo>
                    <a:pt x="2943" y="4099"/>
                  </a:lnTo>
                  <a:lnTo>
                    <a:pt x="2943" y="2928"/>
                  </a:lnTo>
                  <a:close/>
                  <a:moveTo>
                    <a:pt x="2354" y="1"/>
                  </a:moveTo>
                  <a:cubicBezTo>
                    <a:pt x="2032" y="1"/>
                    <a:pt x="1771" y="263"/>
                    <a:pt x="1771" y="586"/>
                  </a:cubicBezTo>
                  <a:lnTo>
                    <a:pt x="1771" y="1757"/>
                  </a:lnTo>
                  <a:lnTo>
                    <a:pt x="618" y="1757"/>
                  </a:lnTo>
                  <a:cubicBezTo>
                    <a:pt x="301" y="1757"/>
                    <a:pt x="31" y="1999"/>
                    <a:pt x="17" y="2314"/>
                  </a:cubicBezTo>
                  <a:cubicBezTo>
                    <a:pt x="1" y="2650"/>
                    <a:pt x="268" y="2928"/>
                    <a:pt x="600" y="2928"/>
                  </a:cubicBezTo>
                  <a:lnTo>
                    <a:pt x="1771" y="2928"/>
                  </a:lnTo>
                  <a:lnTo>
                    <a:pt x="1771" y="4099"/>
                  </a:lnTo>
                  <a:lnTo>
                    <a:pt x="618" y="4099"/>
                  </a:lnTo>
                  <a:cubicBezTo>
                    <a:pt x="301" y="4099"/>
                    <a:pt x="31" y="4341"/>
                    <a:pt x="17" y="4656"/>
                  </a:cubicBezTo>
                  <a:cubicBezTo>
                    <a:pt x="1" y="4992"/>
                    <a:pt x="268" y="5270"/>
                    <a:pt x="600" y="5270"/>
                  </a:cubicBezTo>
                  <a:lnTo>
                    <a:pt x="1771" y="5270"/>
                  </a:lnTo>
                  <a:lnTo>
                    <a:pt x="1771" y="6423"/>
                  </a:lnTo>
                  <a:cubicBezTo>
                    <a:pt x="1771" y="6738"/>
                    <a:pt x="2014" y="7011"/>
                    <a:pt x="2329" y="7025"/>
                  </a:cubicBezTo>
                  <a:cubicBezTo>
                    <a:pt x="2338" y="7025"/>
                    <a:pt x="2348" y="7025"/>
                    <a:pt x="2357" y="7025"/>
                  </a:cubicBezTo>
                  <a:cubicBezTo>
                    <a:pt x="2680" y="7025"/>
                    <a:pt x="2943" y="6764"/>
                    <a:pt x="2943" y="6441"/>
                  </a:cubicBezTo>
                  <a:lnTo>
                    <a:pt x="2943" y="5270"/>
                  </a:lnTo>
                  <a:lnTo>
                    <a:pt x="4114" y="5270"/>
                  </a:lnTo>
                  <a:lnTo>
                    <a:pt x="4114" y="6423"/>
                  </a:lnTo>
                  <a:cubicBezTo>
                    <a:pt x="4114" y="6738"/>
                    <a:pt x="4356" y="7011"/>
                    <a:pt x="4671" y="7025"/>
                  </a:cubicBezTo>
                  <a:cubicBezTo>
                    <a:pt x="4680" y="7025"/>
                    <a:pt x="4690" y="7025"/>
                    <a:pt x="4699" y="7025"/>
                  </a:cubicBezTo>
                  <a:cubicBezTo>
                    <a:pt x="5023" y="7025"/>
                    <a:pt x="5285" y="6764"/>
                    <a:pt x="5285" y="6441"/>
                  </a:cubicBezTo>
                  <a:lnTo>
                    <a:pt x="5285" y="5270"/>
                  </a:lnTo>
                  <a:lnTo>
                    <a:pt x="6456" y="5270"/>
                  </a:lnTo>
                  <a:cubicBezTo>
                    <a:pt x="6788" y="5270"/>
                    <a:pt x="7056" y="4992"/>
                    <a:pt x="7040" y="4656"/>
                  </a:cubicBezTo>
                  <a:cubicBezTo>
                    <a:pt x="7025" y="4341"/>
                    <a:pt x="6753" y="4099"/>
                    <a:pt x="6438" y="4099"/>
                  </a:cubicBezTo>
                  <a:lnTo>
                    <a:pt x="5285" y="4099"/>
                  </a:lnTo>
                  <a:lnTo>
                    <a:pt x="5285" y="2928"/>
                  </a:lnTo>
                  <a:lnTo>
                    <a:pt x="6438" y="2928"/>
                  </a:lnTo>
                  <a:cubicBezTo>
                    <a:pt x="6753" y="2928"/>
                    <a:pt x="7025" y="2685"/>
                    <a:pt x="7040" y="2370"/>
                  </a:cubicBezTo>
                  <a:cubicBezTo>
                    <a:pt x="7056" y="2034"/>
                    <a:pt x="6788" y="1757"/>
                    <a:pt x="6456" y="1757"/>
                  </a:cubicBezTo>
                  <a:lnTo>
                    <a:pt x="5285" y="1757"/>
                  </a:lnTo>
                  <a:lnTo>
                    <a:pt x="5285" y="603"/>
                  </a:lnTo>
                  <a:cubicBezTo>
                    <a:pt x="5285" y="287"/>
                    <a:pt x="5042" y="16"/>
                    <a:pt x="4727" y="2"/>
                  </a:cubicBezTo>
                  <a:cubicBezTo>
                    <a:pt x="4717" y="1"/>
                    <a:pt x="4707" y="1"/>
                    <a:pt x="4696" y="1"/>
                  </a:cubicBezTo>
                  <a:cubicBezTo>
                    <a:pt x="4374" y="1"/>
                    <a:pt x="4114" y="263"/>
                    <a:pt x="4114" y="586"/>
                  </a:cubicBezTo>
                  <a:lnTo>
                    <a:pt x="4114" y="1757"/>
                  </a:lnTo>
                  <a:lnTo>
                    <a:pt x="2943" y="1757"/>
                  </a:lnTo>
                  <a:lnTo>
                    <a:pt x="2943" y="603"/>
                  </a:lnTo>
                  <a:cubicBezTo>
                    <a:pt x="2943" y="287"/>
                    <a:pt x="2700" y="16"/>
                    <a:pt x="2385" y="2"/>
                  </a:cubicBezTo>
                  <a:cubicBezTo>
                    <a:pt x="2375" y="1"/>
                    <a:pt x="2364" y="1"/>
                    <a:pt x="235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6" name="Google Shape;8326;p57"/>
            <p:cNvSpPr/>
            <p:nvPr/>
          </p:nvSpPr>
          <p:spPr>
            <a:xfrm>
              <a:off x="7730834" y="2792447"/>
              <a:ext cx="226648" cy="76781"/>
            </a:xfrm>
            <a:custGeom>
              <a:avLst/>
              <a:gdLst/>
              <a:ahLst/>
              <a:cxnLst/>
              <a:rect l="l" t="t" r="r" b="b"/>
              <a:pathLst>
                <a:path w="10860" h="3679" extrusionOk="0">
                  <a:moveTo>
                    <a:pt x="747" y="0"/>
                  </a:moveTo>
                  <a:cubicBezTo>
                    <a:pt x="280" y="0"/>
                    <a:pt x="0" y="520"/>
                    <a:pt x="258" y="910"/>
                  </a:cubicBezTo>
                  <a:cubicBezTo>
                    <a:pt x="1470" y="2730"/>
                    <a:pt x="3430" y="3678"/>
                    <a:pt x="5429" y="3678"/>
                  </a:cubicBezTo>
                  <a:cubicBezTo>
                    <a:pt x="7423" y="3678"/>
                    <a:pt x="9385" y="2733"/>
                    <a:pt x="10600" y="911"/>
                  </a:cubicBezTo>
                  <a:cubicBezTo>
                    <a:pt x="10860" y="523"/>
                    <a:pt x="10578" y="2"/>
                    <a:pt x="10116" y="2"/>
                  </a:cubicBezTo>
                  <a:cubicBezTo>
                    <a:pt x="10115" y="2"/>
                    <a:pt x="10114" y="2"/>
                    <a:pt x="10113" y="2"/>
                  </a:cubicBezTo>
                  <a:cubicBezTo>
                    <a:pt x="9924" y="2"/>
                    <a:pt x="9738" y="92"/>
                    <a:pt x="9625" y="262"/>
                  </a:cubicBezTo>
                  <a:cubicBezTo>
                    <a:pt x="8688" y="1668"/>
                    <a:pt x="7119" y="2507"/>
                    <a:pt x="5429" y="2507"/>
                  </a:cubicBezTo>
                  <a:cubicBezTo>
                    <a:pt x="3740" y="2507"/>
                    <a:pt x="2172" y="1668"/>
                    <a:pt x="1235" y="264"/>
                  </a:cubicBezTo>
                  <a:cubicBezTo>
                    <a:pt x="1125" y="101"/>
                    <a:pt x="943" y="0"/>
                    <a:pt x="7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27" name="Google Shape;8327;p57"/>
            <p:cNvSpPr/>
            <p:nvPr/>
          </p:nvSpPr>
          <p:spPr>
            <a:xfrm>
              <a:off x="7660859" y="2571753"/>
              <a:ext cx="366561" cy="417024"/>
            </a:xfrm>
            <a:custGeom>
              <a:avLst/>
              <a:gdLst/>
              <a:ahLst/>
              <a:cxnLst/>
              <a:rect l="l" t="t" r="r" b="b"/>
              <a:pathLst>
                <a:path w="17564" h="19982" extrusionOk="0">
                  <a:moveTo>
                    <a:pt x="14636" y="1169"/>
                  </a:moveTo>
                  <a:cubicBezTo>
                    <a:pt x="15587" y="1169"/>
                    <a:pt x="16392" y="1992"/>
                    <a:pt x="16392" y="2965"/>
                  </a:cubicBezTo>
                  <a:lnTo>
                    <a:pt x="16392" y="14674"/>
                  </a:lnTo>
                  <a:cubicBezTo>
                    <a:pt x="16392" y="15643"/>
                    <a:pt x="15607" y="16431"/>
                    <a:pt x="14636" y="16431"/>
                  </a:cubicBezTo>
                  <a:lnTo>
                    <a:pt x="11124" y="16431"/>
                  </a:lnTo>
                  <a:cubicBezTo>
                    <a:pt x="10967" y="16431"/>
                    <a:pt x="10816" y="16493"/>
                    <a:pt x="10707" y="16604"/>
                  </a:cubicBezTo>
                  <a:lnTo>
                    <a:pt x="8782" y="18561"/>
                  </a:lnTo>
                  <a:lnTo>
                    <a:pt x="6857" y="16604"/>
                  </a:lnTo>
                  <a:cubicBezTo>
                    <a:pt x="6748" y="16493"/>
                    <a:pt x="6597" y="16431"/>
                    <a:pt x="6440" y="16431"/>
                  </a:cubicBezTo>
                  <a:lnTo>
                    <a:pt x="2928" y="16431"/>
                  </a:lnTo>
                  <a:cubicBezTo>
                    <a:pt x="1959" y="16431"/>
                    <a:pt x="1172" y="15643"/>
                    <a:pt x="1172" y="14674"/>
                  </a:cubicBezTo>
                  <a:lnTo>
                    <a:pt x="1172" y="2965"/>
                  </a:lnTo>
                  <a:cubicBezTo>
                    <a:pt x="1172" y="1992"/>
                    <a:pt x="1977" y="1169"/>
                    <a:pt x="2928" y="1169"/>
                  </a:cubicBezTo>
                  <a:close/>
                  <a:moveTo>
                    <a:pt x="2928" y="0"/>
                  </a:moveTo>
                  <a:cubicBezTo>
                    <a:pt x="1310" y="0"/>
                    <a:pt x="1" y="1346"/>
                    <a:pt x="1" y="2965"/>
                  </a:cubicBezTo>
                  <a:lnTo>
                    <a:pt x="1" y="14674"/>
                  </a:lnTo>
                  <a:cubicBezTo>
                    <a:pt x="1" y="16291"/>
                    <a:pt x="1312" y="17600"/>
                    <a:pt x="2928" y="17600"/>
                  </a:cubicBezTo>
                  <a:lnTo>
                    <a:pt x="6196" y="17600"/>
                  </a:lnTo>
                  <a:lnTo>
                    <a:pt x="8365" y="19806"/>
                  </a:lnTo>
                  <a:cubicBezTo>
                    <a:pt x="8474" y="19919"/>
                    <a:pt x="8625" y="19981"/>
                    <a:pt x="8782" y="19981"/>
                  </a:cubicBezTo>
                  <a:cubicBezTo>
                    <a:pt x="8940" y="19981"/>
                    <a:pt x="9090" y="19919"/>
                    <a:pt x="9200" y="19806"/>
                  </a:cubicBezTo>
                  <a:lnTo>
                    <a:pt x="11370" y="17600"/>
                  </a:lnTo>
                  <a:lnTo>
                    <a:pt x="14636" y="17600"/>
                  </a:lnTo>
                  <a:cubicBezTo>
                    <a:pt x="16251" y="17600"/>
                    <a:pt x="17563" y="16287"/>
                    <a:pt x="17563" y="14674"/>
                  </a:cubicBezTo>
                  <a:lnTo>
                    <a:pt x="17563" y="2965"/>
                  </a:lnTo>
                  <a:cubicBezTo>
                    <a:pt x="17563" y="1348"/>
                    <a:pt x="16254" y="0"/>
                    <a:pt x="146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28" name="Google Shape;8328;p57"/>
          <p:cNvGrpSpPr/>
          <p:nvPr/>
        </p:nvGrpSpPr>
        <p:grpSpPr>
          <a:xfrm>
            <a:off x="6772444" y="3650687"/>
            <a:ext cx="390557" cy="390557"/>
            <a:chOff x="5566722" y="2571753"/>
            <a:chExt cx="417024" cy="417024"/>
          </a:xfrm>
        </p:grpSpPr>
        <p:sp>
          <p:nvSpPr>
            <p:cNvPr id="8329" name="Google Shape;8329;p57"/>
            <p:cNvSpPr/>
            <p:nvPr/>
          </p:nvSpPr>
          <p:spPr>
            <a:xfrm>
              <a:off x="5566722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0" y="1171"/>
                  </a:moveTo>
                  <a:cubicBezTo>
                    <a:pt x="14855" y="1171"/>
                    <a:pt x="18810" y="5127"/>
                    <a:pt x="18810" y="9991"/>
                  </a:cubicBezTo>
                  <a:cubicBezTo>
                    <a:pt x="18810" y="14854"/>
                    <a:pt x="14855" y="18810"/>
                    <a:pt x="9990" y="18810"/>
                  </a:cubicBezTo>
                  <a:cubicBezTo>
                    <a:pt x="5127" y="18810"/>
                    <a:pt x="1170" y="14854"/>
                    <a:pt x="1170" y="9991"/>
                  </a:cubicBezTo>
                  <a:cubicBezTo>
                    <a:pt x="1170" y="5127"/>
                    <a:pt x="5127" y="1171"/>
                    <a:pt x="9990" y="1171"/>
                  </a:cubicBezTo>
                  <a:close/>
                  <a:moveTo>
                    <a:pt x="9990" y="0"/>
                  </a:moveTo>
                  <a:cubicBezTo>
                    <a:pt x="4488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0" y="19981"/>
                  </a:cubicBezTo>
                  <a:cubicBezTo>
                    <a:pt x="15492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0" name="Google Shape;8330;p57"/>
            <p:cNvSpPr/>
            <p:nvPr/>
          </p:nvSpPr>
          <p:spPr>
            <a:xfrm>
              <a:off x="5653037" y="2658069"/>
              <a:ext cx="207719" cy="243052"/>
            </a:xfrm>
            <a:custGeom>
              <a:avLst/>
              <a:gdLst/>
              <a:ahLst/>
              <a:cxnLst/>
              <a:rect l="l" t="t" r="r" b="b"/>
              <a:pathLst>
                <a:path w="9953" h="11646" extrusionOk="0">
                  <a:moveTo>
                    <a:pt x="8782" y="1300"/>
                  </a:moveTo>
                  <a:lnTo>
                    <a:pt x="8782" y="2448"/>
                  </a:lnTo>
                  <a:lnTo>
                    <a:pt x="4099" y="3384"/>
                  </a:lnTo>
                  <a:lnTo>
                    <a:pt x="4099" y="2236"/>
                  </a:lnTo>
                  <a:lnTo>
                    <a:pt x="8782" y="1300"/>
                  </a:lnTo>
                  <a:close/>
                  <a:moveTo>
                    <a:pt x="8782" y="7304"/>
                  </a:moveTo>
                  <a:lnTo>
                    <a:pt x="8782" y="8447"/>
                  </a:lnTo>
                  <a:cubicBezTo>
                    <a:pt x="8782" y="8766"/>
                    <a:pt x="8591" y="9047"/>
                    <a:pt x="8295" y="9165"/>
                  </a:cubicBezTo>
                  <a:cubicBezTo>
                    <a:pt x="8163" y="9218"/>
                    <a:pt x="7987" y="9306"/>
                    <a:pt x="7782" y="9306"/>
                  </a:cubicBezTo>
                  <a:cubicBezTo>
                    <a:pt x="7653" y="9306"/>
                    <a:pt x="7513" y="9271"/>
                    <a:pt x="7365" y="9171"/>
                  </a:cubicBezTo>
                  <a:cubicBezTo>
                    <a:pt x="6850" y="8824"/>
                    <a:pt x="6937" y="8042"/>
                    <a:pt x="7512" y="7812"/>
                  </a:cubicBezTo>
                  <a:lnTo>
                    <a:pt x="8782" y="7304"/>
                  </a:lnTo>
                  <a:close/>
                  <a:moveTo>
                    <a:pt x="2928" y="8475"/>
                  </a:moveTo>
                  <a:lnTo>
                    <a:pt x="2928" y="9618"/>
                  </a:lnTo>
                  <a:cubicBezTo>
                    <a:pt x="2928" y="9937"/>
                    <a:pt x="2737" y="10218"/>
                    <a:pt x="2442" y="10336"/>
                  </a:cubicBezTo>
                  <a:cubicBezTo>
                    <a:pt x="2308" y="10389"/>
                    <a:pt x="2132" y="10476"/>
                    <a:pt x="1928" y="10476"/>
                  </a:cubicBezTo>
                  <a:cubicBezTo>
                    <a:pt x="1799" y="10476"/>
                    <a:pt x="1659" y="10442"/>
                    <a:pt x="1511" y="10342"/>
                  </a:cubicBezTo>
                  <a:cubicBezTo>
                    <a:pt x="996" y="9993"/>
                    <a:pt x="1083" y="9213"/>
                    <a:pt x="1658" y="8983"/>
                  </a:cubicBezTo>
                  <a:lnTo>
                    <a:pt x="2928" y="8475"/>
                  </a:lnTo>
                  <a:close/>
                  <a:moveTo>
                    <a:pt x="9369" y="1"/>
                  </a:moveTo>
                  <a:cubicBezTo>
                    <a:pt x="9330" y="1"/>
                    <a:pt x="9291" y="4"/>
                    <a:pt x="9252" y="12"/>
                  </a:cubicBezTo>
                  <a:lnTo>
                    <a:pt x="3399" y="1182"/>
                  </a:lnTo>
                  <a:cubicBezTo>
                    <a:pt x="3124" y="1237"/>
                    <a:pt x="2928" y="1477"/>
                    <a:pt x="2928" y="1757"/>
                  </a:cubicBezTo>
                  <a:lnTo>
                    <a:pt x="2928" y="7214"/>
                  </a:lnTo>
                  <a:lnTo>
                    <a:pt x="1223" y="7897"/>
                  </a:lnTo>
                  <a:cubicBezTo>
                    <a:pt x="480" y="8192"/>
                    <a:pt x="0" y="8902"/>
                    <a:pt x="0" y="9701"/>
                  </a:cubicBezTo>
                  <a:cubicBezTo>
                    <a:pt x="0" y="10782"/>
                    <a:pt x="880" y="11645"/>
                    <a:pt x="1944" y="11645"/>
                  </a:cubicBezTo>
                  <a:cubicBezTo>
                    <a:pt x="2362" y="11645"/>
                    <a:pt x="2624" y="11523"/>
                    <a:pt x="2877" y="11423"/>
                  </a:cubicBezTo>
                  <a:cubicBezTo>
                    <a:pt x="3618" y="11125"/>
                    <a:pt x="4099" y="10418"/>
                    <a:pt x="4099" y="9618"/>
                  </a:cubicBezTo>
                  <a:lnTo>
                    <a:pt x="4099" y="4578"/>
                  </a:lnTo>
                  <a:lnTo>
                    <a:pt x="8782" y="3641"/>
                  </a:lnTo>
                  <a:lnTo>
                    <a:pt x="8782" y="6043"/>
                  </a:lnTo>
                  <a:lnTo>
                    <a:pt x="7076" y="6726"/>
                  </a:lnTo>
                  <a:cubicBezTo>
                    <a:pt x="6335" y="7023"/>
                    <a:pt x="5854" y="7731"/>
                    <a:pt x="5854" y="8530"/>
                  </a:cubicBezTo>
                  <a:cubicBezTo>
                    <a:pt x="5854" y="9611"/>
                    <a:pt x="6733" y="10476"/>
                    <a:pt x="7798" y="10476"/>
                  </a:cubicBezTo>
                  <a:cubicBezTo>
                    <a:pt x="8216" y="10476"/>
                    <a:pt x="8477" y="10354"/>
                    <a:pt x="8730" y="10251"/>
                  </a:cubicBezTo>
                  <a:cubicBezTo>
                    <a:pt x="9473" y="9956"/>
                    <a:pt x="9953" y="9247"/>
                    <a:pt x="9953" y="8447"/>
                  </a:cubicBezTo>
                  <a:lnTo>
                    <a:pt x="9953" y="586"/>
                  </a:lnTo>
                  <a:cubicBezTo>
                    <a:pt x="9953" y="410"/>
                    <a:pt x="9873" y="244"/>
                    <a:pt x="9739" y="133"/>
                  </a:cubicBezTo>
                  <a:cubicBezTo>
                    <a:pt x="9633" y="47"/>
                    <a:pt x="9503" y="1"/>
                    <a:pt x="93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1" name="Google Shape;8331;p57"/>
          <p:cNvGrpSpPr/>
          <p:nvPr/>
        </p:nvGrpSpPr>
        <p:grpSpPr>
          <a:xfrm>
            <a:off x="7271487" y="3748718"/>
            <a:ext cx="390547" cy="194497"/>
            <a:chOff x="6090251" y="2676413"/>
            <a:chExt cx="417014" cy="207677"/>
          </a:xfrm>
        </p:grpSpPr>
        <p:sp>
          <p:nvSpPr>
            <p:cNvPr id="8332" name="Google Shape;8332;p57"/>
            <p:cNvSpPr/>
            <p:nvPr/>
          </p:nvSpPr>
          <p:spPr>
            <a:xfrm>
              <a:off x="6237672" y="2725248"/>
              <a:ext cx="61086" cy="158842"/>
            </a:xfrm>
            <a:custGeom>
              <a:avLst/>
              <a:gdLst/>
              <a:ahLst/>
              <a:cxnLst/>
              <a:rect l="l" t="t" r="r" b="b"/>
              <a:pathLst>
                <a:path w="2927" h="7611" extrusionOk="0">
                  <a:moveTo>
                    <a:pt x="1463" y="1172"/>
                  </a:moveTo>
                  <a:cubicBezTo>
                    <a:pt x="1624" y="1172"/>
                    <a:pt x="1757" y="1303"/>
                    <a:pt x="1757" y="1465"/>
                  </a:cubicBezTo>
                  <a:lnTo>
                    <a:pt x="1757" y="6148"/>
                  </a:lnTo>
                  <a:cubicBezTo>
                    <a:pt x="1757" y="6309"/>
                    <a:pt x="1624" y="6440"/>
                    <a:pt x="1463" y="6440"/>
                  </a:cubicBezTo>
                  <a:cubicBezTo>
                    <a:pt x="1302" y="6440"/>
                    <a:pt x="1171" y="6309"/>
                    <a:pt x="1171" y="6148"/>
                  </a:cubicBezTo>
                  <a:lnTo>
                    <a:pt x="1171" y="1465"/>
                  </a:lnTo>
                  <a:cubicBezTo>
                    <a:pt x="1171" y="1303"/>
                    <a:pt x="1302" y="1172"/>
                    <a:pt x="1463" y="1172"/>
                  </a:cubicBezTo>
                  <a:close/>
                  <a:moveTo>
                    <a:pt x="1463" y="1"/>
                  </a:moveTo>
                  <a:cubicBezTo>
                    <a:pt x="657" y="1"/>
                    <a:pt x="0" y="657"/>
                    <a:pt x="0" y="1465"/>
                  </a:cubicBezTo>
                  <a:lnTo>
                    <a:pt x="0" y="6148"/>
                  </a:lnTo>
                  <a:cubicBezTo>
                    <a:pt x="0" y="6955"/>
                    <a:pt x="657" y="7611"/>
                    <a:pt x="1463" y="7611"/>
                  </a:cubicBezTo>
                  <a:cubicBezTo>
                    <a:pt x="2270" y="7611"/>
                    <a:pt x="2926" y="6955"/>
                    <a:pt x="2926" y="6148"/>
                  </a:cubicBezTo>
                  <a:lnTo>
                    <a:pt x="2926" y="1465"/>
                  </a:lnTo>
                  <a:cubicBezTo>
                    <a:pt x="2926" y="657"/>
                    <a:pt x="2270" y="1"/>
                    <a:pt x="14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3" name="Google Shape;8333;p57"/>
            <p:cNvSpPr/>
            <p:nvPr/>
          </p:nvSpPr>
          <p:spPr>
            <a:xfrm>
              <a:off x="6446178" y="2761915"/>
              <a:ext cx="61086" cy="61086"/>
            </a:xfrm>
            <a:custGeom>
              <a:avLst/>
              <a:gdLst/>
              <a:ahLst/>
              <a:cxnLst/>
              <a:rect l="l" t="t" r="r" b="b"/>
              <a:pathLst>
                <a:path w="2927" h="2927" extrusionOk="0">
                  <a:moveTo>
                    <a:pt x="1464" y="1171"/>
                  </a:moveTo>
                  <a:cubicBezTo>
                    <a:pt x="1625" y="1171"/>
                    <a:pt x="1756" y="1302"/>
                    <a:pt x="1756" y="1463"/>
                  </a:cubicBezTo>
                  <a:cubicBezTo>
                    <a:pt x="1756" y="1626"/>
                    <a:pt x="1625" y="1757"/>
                    <a:pt x="1464" y="1757"/>
                  </a:cubicBezTo>
                  <a:cubicBezTo>
                    <a:pt x="1303" y="1757"/>
                    <a:pt x="1170" y="1626"/>
                    <a:pt x="1170" y="1463"/>
                  </a:cubicBezTo>
                  <a:cubicBezTo>
                    <a:pt x="1170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cubicBezTo>
                    <a:pt x="1" y="2270"/>
                    <a:pt x="657" y="2926"/>
                    <a:pt x="1464" y="2926"/>
                  </a:cubicBezTo>
                  <a:cubicBezTo>
                    <a:pt x="2270" y="2926"/>
                    <a:pt x="2927" y="2270"/>
                    <a:pt x="2927" y="1463"/>
                  </a:cubicBez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4" name="Google Shape;8334;p57"/>
            <p:cNvSpPr/>
            <p:nvPr/>
          </p:nvSpPr>
          <p:spPr>
            <a:xfrm>
              <a:off x="6311758" y="2676413"/>
              <a:ext cx="135446" cy="207677"/>
            </a:xfrm>
            <a:custGeom>
              <a:avLst/>
              <a:gdLst/>
              <a:ahLst/>
              <a:cxnLst/>
              <a:rect l="l" t="t" r="r" b="b"/>
              <a:pathLst>
                <a:path w="6490" h="9951" extrusionOk="0">
                  <a:moveTo>
                    <a:pt x="1466" y="1171"/>
                  </a:moveTo>
                  <a:cubicBezTo>
                    <a:pt x="1627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6" y="3598"/>
                  </a:lnTo>
                  <a:cubicBezTo>
                    <a:pt x="4243" y="3541"/>
                    <a:pt x="4318" y="3512"/>
                    <a:pt x="4392" y="3512"/>
                  </a:cubicBezTo>
                  <a:cubicBezTo>
                    <a:pt x="4467" y="3512"/>
                    <a:pt x="4542" y="3541"/>
                    <a:pt x="4598" y="3598"/>
                  </a:cubicBezTo>
                  <a:cubicBezTo>
                    <a:pt x="4713" y="3712"/>
                    <a:pt x="4713" y="3897"/>
                    <a:pt x="4598" y="4012"/>
                  </a:cubicBezTo>
                  <a:lnTo>
                    <a:pt x="3247" y="5364"/>
                  </a:lnTo>
                  <a:lnTo>
                    <a:pt x="5221" y="8325"/>
                  </a:lnTo>
                  <a:cubicBezTo>
                    <a:pt x="5280" y="8414"/>
                    <a:pt x="5274" y="8500"/>
                    <a:pt x="5265" y="8546"/>
                  </a:cubicBezTo>
                  <a:cubicBezTo>
                    <a:pt x="5257" y="8591"/>
                    <a:pt x="5228" y="8674"/>
                    <a:pt x="5140" y="8732"/>
                  </a:cubicBezTo>
                  <a:cubicBezTo>
                    <a:pt x="5090" y="8764"/>
                    <a:pt x="5037" y="8780"/>
                    <a:pt x="4979" y="8780"/>
                  </a:cubicBezTo>
                  <a:cubicBezTo>
                    <a:pt x="4880" y="8780"/>
                    <a:pt x="4788" y="8732"/>
                    <a:pt x="4735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7" y="8782"/>
                    <a:pt x="1466" y="8782"/>
                  </a:cubicBezTo>
                  <a:cubicBezTo>
                    <a:pt x="1305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5" y="1171"/>
                    <a:pt x="1466" y="1171"/>
                  </a:cubicBezTo>
                  <a:close/>
                  <a:moveTo>
                    <a:pt x="1466" y="0"/>
                  </a:moveTo>
                  <a:cubicBezTo>
                    <a:pt x="659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9" y="9951"/>
                    <a:pt x="1466" y="9951"/>
                  </a:cubicBezTo>
                  <a:cubicBezTo>
                    <a:pt x="2272" y="9951"/>
                    <a:pt x="2929" y="9295"/>
                    <a:pt x="2929" y="8488"/>
                  </a:cubicBezTo>
                  <a:lnTo>
                    <a:pt x="2929" y="8053"/>
                  </a:lnTo>
                  <a:lnTo>
                    <a:pt x="3760" y="9300"/>
                  </a:lnTo>
                  <a:cubicBezTo>
                    <a:pt x="4032" y="9709"/>
                    <a:pt x="4487" y="9951"/>
                    <a:pt x="4979" y="9951"/>
                  </a:cubicBezTo>
                  <a:cubicBezTo>
                    <a:pt x="5269" y="9951"/>
                    <a:pt x="5548" y="9866"/>
                    <a:pt x="5789" y="9705"/>
                  </a:cubicBezTo>
                  <a:cubicBezTo>
                    <a:pt x="6114" y="9489"/>
                    <a:pt x="6336" y="9158"/>
                    <a:pt x="6413" y="8775"/>
                  </a:cubicBezTo>
                  <a:cubicBezTo>
                    <a:pt x="6490" y="8391"/>
                    <a:pt x="6412" y="8001"/>
                    <a:pt x="6196" y="7676"/>
                  </a:cubicBezTo>
                  <a:lnTo>
                    <a:pt x="4754" y="5512"/>
                  </a:lnTo>
                  <a:lnTo>
                    <a:pt x="5426" y="4840"/>
                  </a:lnTo>
                  <a:cubicBezTo>
                    <a:pt x="5998" y="4269"/>
                    <a:pt x="5998" y="3340"/>
                    <a:pt x="5426" y="2771"/>
                  </a:cubicBezTo>
                  <a:cubicBezTo>
                    <a:pt x="5142" y="2485"/>
                    <a:pt x="4767" y="2342"/>
                    <a:pt x="4392" y="2342"/>
                  </a:cubicBezTo>
                  <a:cubicBezTo>
                    <a:pt x="4017" y="2342"/>
                    <a:pt x="3642" y="2485"/>
                    <a:pt x="3357" y="2771"/>
                  </a:cubicBezTo>
                  <a:lnTo>
                    <a:pt x="2929" y="3199"/>
                  </a:lnTo>
                  <a:lnTo>
                    <a:pt x="2929" y="1463"/>
                  </a:lnTo>
                  <a:cubicBezTo>
                    <a:pt x="2929" y="657"/>
                    <a:pt x="2272" y="0"/>
                    <a:pt x="14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5" name="Google Shape;8335;p57"/>
            <p:cNvSpPr/>
            <p:nvPr/>
          </p:nvSpPr>
          <p:spPr>
            <a:xfrm>
              <a:off x="6090251" y="2676413"/>
              <a:ext cx="135405" cy="207677"/>
            </a:xfrm>
            <a:custGeom>
              <a:avLst/>
              <a:gdLst/>
              <a:ahLst/>
              <a:cxnLst/>
              <a:rect l="l" t="t" r="r" b="b"/>
              <a:pathLst>
                <a:path w="6488" h="9951" extrusionOk="0">
                  <a:moveTo>
                    <a:pt x="1464" y="1171"/>
                  </a:moveTo>
                  <a:cubicBezTo>
                    <a:pt x="1625" y="1171"/>
                    <a:pt x="1757" y="1302"/>
                    <a:pt x="1757" y="1463"/>
                  </a:cubicBezTo>
                  <a:lnTo>
                    <a:pt x="1757" y="6026"/>
                  </a:lnTo>
                  <a:lnTo>
                    <a:pt x="4184" y="3598"/>
                  </a:lnTo>
                  <a:cubicBezTo>
                    <a:pt x="4241" y="3541"/>
                    <a:pt x="4316" y="3512"/>
                    <a:pt x="4391" y="3512"/>
                  </a:cubicBezTo>
                  <a:cubicBezTo>
                    <a:pt x="4466" y="3512"/>
                    <a:pt x="4541" y="3541"/>
                    <a:pt x="4598" y="3598"/>
                  </a:cubicBezTo>
                  <a:cubicBezTo>
                    <a:pt x="4712" y="3712"/>
                    <a:pt x="4712" y="3897"/>
                    <a:pt x="4598" y="4012"/>
                  </a:cubicBezTo>
                  <a:lnTo>
                    <a:pt x="3245" y="5364"/>
                  </a:lnTo>
                  <a:lnTo>
                    <a:pt x="5219" y="8325"/>
                  </a:lnTo>
                  <a:cubicBezTo>
                    <a:pt x="5278" y="8414"/>
                    <a:pt x="5272" y="8500"/>
                    <a:pt x="5264" y="8546"/>
                  </a:cubicBezTo>
                  <a:cubicBezTo>
                    <a:pt x="5255" y="8591"/>
                    <a:pt x="5226" y="8674"/>
                    <a:pt x="5138" y="8732"/>
                  </a:cubicBezTo>
                  <a:cubicBezTo>
                    <a:pt x="5090" y="8764"/>
                    <a:pt x="5035" y="8780"/>
                    <a:pt x="4977" y="8780"/>
                  </a:cubicBezTo>
                  <a:cubicBezTo>
                    <a:pt x="4878" y="8780"/>
                    <a:pt x="4788" y="8732"/>
                    <a:pt x="4733" y="8651"/>
                  </a:cubicBezTo>
                  <a:lnTo>
                    <a:pt x="2824" y="5787"/>
                  </a:lnTo>
                  <a:lnTo>
                    <a:pt x="1757" y="6853"/>
                  </a:lnTo>
                  <a:lnTo>
                    <a:pt x="1757" y="8488"/>
                  </a:lnTo>
                  <a:cubicBezTo>
                    <a:pt x="1757" y="8649"/>
                    <a:pt x="1625" y="8782"/>
                    <a:pt x="1464" y="8782"/>
                  </a:cubicBezTo>
                  <a:cubicBezTo>
                    <a:pt x="1303" y="8782"/>
                    <a:pt x="1172" y="8649"/>
                    <a:pt x="1172" y="8488"/>
                  </a:cubicBezTo>
                  <a:lnTo>
                    <a:pt x="1172" y="1463"/>
                  </a:lnTo>
                  <a:cubicBezTo>
                    <a:pt x="1172" y="1302"/>
                    <a:pt x="1303" y="1171"/>
                    <a:pt x="1464" y="1171"/>
                  </a:cubicBezTo>
                  <a:close/>
                  <a:moveTo>
                    <a:pt x="1464" y="0"/>
                  </a:moveTo>
                  <a:cubicBezTo>
                    <a:pt x="657" y="0"/>
                    <a:pt x="1" y="657"/>
                    <a:pt x="1" y="1463"/>
                  </a:cubicBezTo>
                  <a:lnTo>
                    <a:pt x="1" y="8488"/>
                  </a:lnTo>
                  <a:cubicBezTo>
                    <a:pt x="1" y="9295"/>
                    <a:pt x="657" y="9951"/>
                    <a:pt x="1464" y="9951"/>
                  </a:cubicBezTo>
                  <a:cubicBezTo>
                    <a:pt x="2270" y="9951"/>
                    <a:pt x="2927" y="9295"/>
                    <a:pt x="2927" y="8488"/>
                  </a:cubicBezTo>
                  <a:lnTo>
                    <a:pt x="2927" y="8053"/>
                  </a:lnTo>
                  <a:lnTo>
                    <a:pt x="3758" y="9300"/>
                  </a:lnTo>
                  <a:cubicBezTo>
                    <a:pt x="4031" y="9709"/>
                    <a:pt x="4485" y="9951"/>
                    <a:pt x="4977" y="9951"/>
                  </a:cubicBezTo>
                  <a:cubicBezTo>
                    <a:pt x="5267" y="9951"/>
                    <a:pt x="5548" y="9866"/>
                    <a:pt x="5787" y="9705"/>
                  </a:cubicBezTo>
                  <a:cubicBezTo>
                    <a:pt x="6113" y="9489"/>
                    <a:pt x="6336" y="9158"/>
                    <a:pt x="6412" y="8775"/>
                  </a:cubicBezTo>
                  <a:cubicBezTo>
                    <a:pt x="6488" y="8391"/>
                    <a:pt x="6410" y="8001"/>
                    <a:pt x="6194" y="7676"/>
                  </a:cubicBezTo>
                  <a:lnTo>
                    <a:pt x="4752" y="5512"/>
                  </a:lnTo>
                  <a:lnTo>
                    <a:pt x="5426" y="4840"/>
                  </a:lnTo>
                  <a:cubicBezTo>
                    <a:pt x="5996" y="4269"/>
                    <a:pt x="5996" y="3340"/>
                    <a:pt x="5426" y="2771"/>
                  </a:cubicBezTo>
                  <a:cubicBezTo>
                    <a:pt x="5141" y="2485"/>
                    <a:pt x="4766" y="2342"/>
                    <a:pt x="4391" y="2342"/>
                  </a:cubicBezTo>
                  <a:cubicBezTo>
                    <a:pt x="4016" y="2342"/>
                    <a:pt x="3641" y="2485"/>
                    <a:pt x="3357" y="2771"/>
                  </a:cubicBezTo>
                  <a:lnTo>
                    <a:pt x="2927" y="3199"/>
                  </a:lnTo>
                  <a:lnTo>
                    <a:pt x="2927" y="1463"/>
                  </a:lnTo>
                  <a:cubicBezTo>
                    <a:pt x="2927" y="657"/>
                    <a:pt x="2270" y="0"/>
                    <a:pt x="146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36" name="Google Shape;8336;p57"/>
          <p:cNvGrpSpPr/>
          <p:nvPr/>
        </p:nvGrpSpPr>
        <p:grpSpPr>
          <a:xfrm>
            <a:off x="8269563" y="3650687"/>
            <a:ext cx="390557" cy="390557"/>
            <a:chOff x="7137330" y="2571753"/>
            <a:chExt cx="417024" cy="417024"/>
          </a:xfrm>
        </p:grpSpPr>
        <p:sp>
          <p:nvSpPr>
            <p:cNvPr id="8337" name="Google Shape;8337;p57"/>
            <p:cNvSpPr/>
            <p:nvPr/>
          </p:nvSpPr>
          <p:spPr>
            <a:xfrm>
              <a:off x="7235854" y="2645840"/>
              <a:ext cx="219949" cy="268826"/>
            </a:xfrm>
            <a:custGeom>
              <a:avLst/>
              <a:gdLst/>
              <a:ahLst/>
              <a:cxnLst/>
              <a:rect l="l" t="t" r="r" b="b"/>
              <a:pathLst>
                <a:path w="10539" h="12881" extrusionOk="0">
                  <a:moveTo>
                    <a:pt x="5271" y="1172"/>
                  </a:moveTo>
                  <a:cubicBezTo>
                    <a:pt x="7530" y="1172"/>
                    <a:pt x="9368" y="3010"/>
                    <a:pt x="9368" y="5270"/>
                  </a:cubicBezTo>
                  <a:cubicBezTo>
                    <a:pt x="9368" y="6273"/>
                    <a:pt x="8717" y="7797"/>
                    <a:pt x="7624" y="9343"/>
                  </a:cubicBezTo>
                  <a:cubicBezTo>
                    <a:pt x="6513" y="10917"/>
                    <a:pt x="5536" y="11665"/>
                    <a:pt x="5271" y="11708"/>
                  </a:cubicBezTo>
                  <a:cubicBezTo>
                    <a:pt x="5004" y="11665"/>
                    <a:pt x="4029" y="10917"/>
                    <a:pt x="2916" y="9343"/>
                  </a:cubicBezTo>
                  <a:cubicBezTo>
                    <a:pt x="1825" y="7797"/>
                    <a:pt x="1172" y="6273"/>
                    <a:pt x="1172" y="5270"/>
                  </a:cubicBezTo>
                  <a:cubicBezTo>
                    <a:pt x="1172" y="3010"/>
                    <a:pt x="3010" y="1172"/>
                    <a:pt x="5271" y="1172"/>
                  </a:cubicBezTo>
                  <a:close/>
                  <a:moveTo>
                    <a:pt x="5271" y="1"/>
                  </a:moveTo>
                  <a:cubicBezTo>
                    <a:pt x="2366" y="1"/>
                    <a:pt x="1" y="2364"/>
                    <a:pt x="1" y="5270"/>
                  </a:cubicBezTo>
                  <a:cubicBezTo>
                    <a:pt x="1" y="7084"/>
                    <a:pt x="1409" y="9247"/>
                    <a:pt x="2014" y="10093"/>
                  </a:cubicBezTo>
                  <a:cubicBezTo>
                    <a:pt x="2481" y="10747"/>
                    <a:pt x="4098" y="12881"/>
                    <a:pt x="5271" y="12881"/>
                  </a:cubicBezTo>
                  <a:cubicBezTo>
                    <a:pt x="6444" y="12881"/>
                    <a:pt x="8059" y="10747"/>
                    <a:pt x="8528" y="10093"/>
                  </a:cubicBezTo>
                  <a:cubicBezTo>
                    <a:pt x="9133" y="9247"/>
                    <a:pt x="10539" y="7084"/>
                    <a:pt x="10539" y="5270"/>
                  </a:cubicBezTo>
                  <a:cubicBezTo>
                    <a:pt x="10539" y="2364"/>
                    <a:pt x="8175" y="1"/>
                    <a:pt x="52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8" name="Google Shape;8338;p57"/>
            <p:cNvSpPr/>
            <p:nvPr/>
          </p:nvSpPr>
          <p:spPr>
            <a:xfrm>
              <a:off x="7137330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2" y="1171"/>
                  </a:moveTo>
                  <a:cubicBezTo>
                    <a:pt x="14855" y="1171"/>
                    <a:pt x="18812" y="5127"/>
                    <a:pt x="18812" y="9991"/>
                  </a:cubicBezTo>
                  <a:cubicBezTo>
                    <a:pt x="18812" y="14854"/>
                    <a:pt x="14855" y="18810"/>
                    <a:pt x="9992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2" y="1171"/>
                  </a:cubicBezTo>
                  <a:close/>
                  <a:moveTo>
                    <a:pt x="9992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1"/>
                    <a:pt x="4490" y="19981"/>
                    <a:pt x="9992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2" y="0"/>
                    <a:pt x="99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39" name="Google Shape;8339;p57"/>
            <p:cNvSpPr/>
            <p:nvPr/>
          </p:nvSpPr>
          <p:spPr>
            <a:xfrm>
              <a:off x="7284751" y="2694716"/>
              <a:ext cx="122173" cy="122194"/>
            </a:xfrm>
            <a:custGeom>
              <a:avLst/>
              <a:gdLst/>
              <a:ahLst/>
              <a:cxnLst/>
              <a:rect l="l" t="t" r="r" b="b"/>
              <a:pathLst>
                <a:path w="5854" h="5855" extrusionOk="0">
                  <a:moveTo>
                    <a:pt x="2928" y="1172"/>
                  </a:moveTo>
                  <a:cubicBezTo>
                    <a:pt x="3895" y="1172"/>
                    <a:pt x="4684" y="1959"/>
                    <a:pt x="4684" y="2928"/>
                  </a:cubicBezTo>
                  <a:cubicBezTo>
                    <a:pt x="4684" y="3896"/>
                    <a:pt x="3895" y="4683"/>
                    <a:pt x="2928" y="4683"/>
                  </a:cubicBezTo>
                  <a:cubicBezTo>
                    <a:pt x="1958" y="4683"/>
                    <a:pt x="1171" y="3896"/>
                    <a:pt x="1171" y="2928"/>
                  </a:cubicBezTo>
                  <a:cubicBezTo>
                    <a:pt x="2139" y="2928"/>
                    <a:pt x="2928" y="2139"/>
                    <a:pt x="2928" y="1172"/>
                  </a:cubicBezTo>
                  <a:close/>
                  <a:moveTo>
                    <a:pt x="2928" y="1"/>
                  </a:moveTo>
                  <a:cubicBezTo>
                    <a:pt x="2655" y="1"/>
                    <a:pt x="2374" y="47"/>
                    <a:pt x="2066" y="142"/>
                  </a:cubicBezTo>
                  <a:cubicBezTo>
                    <a:pt x="1732" y="245"/>
                    <a:pt x="1562" y="616"/>
                    <a:pt x="1704" y="936"/>
                  </a:cubicBezTo>
                  <a:cubicBezTo>
                    <a:pt x="1885" y="1345"/>
                    <a:pt x="1569" y="1756"/>
                    <a:pt x="1177" y="1756"/>
                  </a:cubicBezTo>
                  <a:cubicBezTo>
                    <a:pt x="1099" y="1756"/>
                    <a:pt x="1018" y="1740"/>
                    <a:pt x="938" y="1704"/>
                  </a:cubicBezTo>
                  <a:cubicBezTo>
                    <a:pt x="860" y="1670"/>
                    <a:pt x="780" y="1654"/>
                    <a:pt x="701" y="1654"/>
                  </a:cubicBezTo>
                  <a:cubicBezTo>
                    <a:pt x="453" y="1654"/>
                    <a:pt x="219" y="1813"/>
                    <a:pt x="142" y="2067"/>
                  </a:cubicBezTo>
                  <a:cubicBezTo>
                    <a:pt x="46" y="2373"/>
                    <a:pt x="0" y="2656"/>
                    <a:pt x="0" y="2928"/>
                  </a:cubicBezTo>
                  <a:cubicBezTo>
                    <a:pt x="0" y="4542"/>
                    <a:pt x="1313" y="5854"/>
                    <a:pt x="2928" y="5854"/>
                  </a:cubicBezTo>
                  <a:cubicBezTo>
                    <a:pt x="4541" y="5854"/>
                    <a:pt x="5854" y="4542"/>
                    <a:pt x="5854" y="2928"/>
                  </a:cubicBezTo>
                  <a:cubicBezTo>
                    <a:pt x="5854" y="1313"/>
                    <a:pt x="4541" y="1"/>
                    <a:pt x="292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0" name="Google Shape;8340;p57"/>
          <p:cNvGrpSpPr/>
          <p:nvPr/>
        </p:nvGrpSpPr>
        <p:grpSpPr>
          <a:xfrm>
            <a:off x="7770520" y="3650687"/>
            <a:ext cx="390557" cy="390557"/>
            <a:chOff x="6613801" y="2571753"/>
            <a:chExt cx="417024" cy="417024"/>
          </a:xfrm>
        </p:grpSpPr>
        <p:sp>
          <p:nvSpPr>
            <p:cNvPr id="8341" name="Google Shape;8341;p57"/>
            <p:cNvSpPr/>
            <p:nvPr/>
          </p:nvSpPr>
          <p:spPr>
            <a:xfrm>
              <a:off x="6613801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9991" y="1171"/>
                  </a:moveTo>
                  <a:cubicBezTo>
                    <a:pt x="14854" y="1171"/>
                    <a:pt x="18812" y="5127"/>
                    <a:pt x="18812" y="9991"/>
                  </a:cubicBezTo>
                  <a:cubicBezTo>
                    <a:pt x="18812" y="14854"/>
                    <a:pt x="14854" y="18810"/>
                    <a:pt x="9991" y="18810"/>
                  </a:cubicBezTo>
                  <a:cubicBezTo>
                    <a:pt x="5127" y="18810"/>
                    <a:pt x="1171" y="14854"/>
                    <a:pt x="1171" y="9991"/>
                  </a:cubicBezTo>
                  <a:cubicBezTo>
                    <a:pt x="1171" y="5127"/>
                    <a:pt x="5127" y="1171"/>
                    <a:pt x="9991" y="1171"/>
                  </a:cubicBezTo>
                  <a:close/>
                  <a:moveTo>
                    <a:pt x="9991" y="0"/>
                  </a:moveTo>
                  <a:cubicBezTo>
                    <a:pt x="4490" y="0"/>
                    <a:pt x="0" y="4490"/>
                    <a:pt x="0" y="9990"/>
                  </a:cubicBezTo>
                  <a:cubicBezTo>
                    <a:pt x="0" y="15493"/>
                    <a:pt x="4490" y="19981"/>
                    <a:pt x="9991" y="19981"/>
                  </a:cubicBezTo>
                  <a:cubicBezTo>
                    <a:pt x="15493" y="19981"/>
                    <a:pt x="19981" y="15491"/>
                    <a:pt x="19981" y="9990"/>
                  </a:cubicBezTo>
                  <a:cubicBezTo>
                    <a:pt x="19981" y="4488"/>
                    <a:pt x="15491" y="0"/>
                    <a:pt x="999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2" name="Google Shape;8342;p57"/>
            <p:cNvSpPr/>
            <p:nvPr/>
          </p:nvSpPr>
          <p:spPr>
            <a:xfrm>
              <a:off x="6663449" y="2645840"/>
              <a:ext cx="317704" cy="268826"/>
            </a:xfrm>
            <a:custGeom>
              <a:avLst/>
              <a:gdLst/>
              <a:ahLst/>
              <a:cxnLst/>
              <a:rect l="l" t="t" r="r" b="b"/>
              <a:pathLst>
                <a:path w="15223" h="12881" extrusionOk="0">
                  <a:moveTo>
                    <a:pt x="12295" y="1172"/>
                  </a:moveTo>
                  <a:cubicBezTo>
                    <a:pt x="12619" y="1172"/>
                    <a:pt x="12881" y="1435"/>
                    <a:pt x="12881" y="1757"/>
                  </a:cubicBezTo>
                  <a:cubicBezTo>
                    <a:pt x="12881" y="2079"/>
                    <a:pt x="12617" y="2343"/>
                    <a:pt x="12295" y="2343"/>
                  </a:cubicBezTo>
                  <a:cubicBezTo>
                    <a:pt x="11973" y="2343"/>
                    <a:pt x="11709" y="2079"/>
                    <a:pt x="11709" y="1757"/>
                  </a:cubicBezTo>
                  <a:cubicBezTo>
                    <a:pt x="11709" y="1435"/>
                    <a:pt x="11973" y="1172"/>
                    <a:pt x="12295" y="1172"/>
                  </a:cubicBezTo>
                  <a:close/>
                  <a:moveTo>
                    <a:pt x="2343" y="4685"/>
                  </a:moveTo>
                  <a:cubicBezTo>
                    <a:pt x="2592" y="4685"/>
                    <a:pt x="2827" y="4763"/>
                    <a:pt x="3022" y="4902"/>
                  </a:cubicBezTo>
                  <a:cubicBezTo>
                    <a:pt x="2330" y="5410"/>
                    <a:pt x="1821" y="6015"/>
                    <a:pt x="1513" y="6677"/>
                  </a:cubicBezTo>
                  <a:cubicBezTo>
                    <a:pt x="1301" y="6461"/>
                    <a:pt x="1173" y="6167"/>
                    <a:pt x="1173" y="5856"/>
                  </a:cubicBezTo>
                  <a:cubicBezTo>
                    <a:pt x="1173" y="5210"/>
                    <a:pt x="1697" y="4685"/>
                    <a:pt x="2343" y="4685"/>
                  </a:cubicBezTo>
                  <a:close/>
                  <a:moveTo>
                    <a:pt x="12881" y="4685"/>
                  </a:moveTo>
                  <a:cubicBezTo>
                    <a:pt x="13526" y="4685"/>
                    <a:pt x="14052" y="5208"/>
                    <a:pt x="14052" y="5854"/>
                  </a:cubicBezTo>
                  <a:cubicBezTo>
                    <a:pt x="14052" y="6167"/>
                    <a:pt x="13923" y="6461"/>
                    <a:pt x="13712" y="6677"/>
                  </a:cubicBezTo>
                  <a:cubicBezTo>
                    <a:pt x="13404" y="6015"/>
                    <a:pt x="12893" y="5410"/>
                    <a:pt x="12201" y="4902"/>
                  </a:cubicBezTo>
                  <a:cubicBezTo>
                    <a:pt x="12396" y="4763"/>
                    <a:pt x="12633" y="4685"/>
                    <a:pt x="12881" y="4685"/>
                  </a:cubicBezTo>
                  <a:close/>
                  <a:moveTo>
                    <a:pt x="7616" y="4685"/>
                  </a:moveTo>
                  <a:cubicBezTo>
                    <a:pt x="9058" y="4685"/>
                    <a:pt x="10407" y="5074"/>
                    <a:pt x="11416" y="5778"/>
                  </a:cubicBezTo>
                  <a:cubicBezTo>
                    <a:pt x="12360" y="6440"/>
                    <a:pt x="12881" y="7299"/>
                    <a:pt x="12881" y="8196"/>
                  </a:cubicBezTo>
                  <a:cubicBezTo>
                    <a:pt x="12881" y="9095"/>
                    <a:pt x="12360" y="9953"/>
                    <a:pt x="11416" y="10615"/>
                  </a:cubicBezTo>
                  <a:cubicBezTo>
                    <a:pt x="10407" y="11320"/>
                    <a:pt x="9056" y="11710"/>
                    <a:pt x="7612" y="11710"/>
                  </a:cubicBezTo>
                  <a:cubicBezTo>
                    <a:pt x="6167" y="11710"/>
                    <a:pt x="4816" y="11320"/>
                    <a:pt x="3807" y="10615"/>
                  </a:cubicBezTo>
                  <a:cubicBezTo>
                    <a:pt x="2863" y="9953"/>
                    <a:pt x="2343" y="9095"/>
                    <a:pt x="2343" y="8196"/>
                  </a:cubicBezTo>
                  <a:cubicBezTo>
                    <a:pt x="2343" y="7299"/>
                    <a:pt x="2863" y="6440"/>
                    <a:pt x="3807" y="5778"/>
                  </a:cubicBezTo>
                  <a:cubicBezTo>
                    <a:pt x="4816" y="5074"/>
                    <a:pt x="6165" y="4685"/>
                    <a:pt x="7609" y="4685"/>
                  </a:cubicBezTo>
                  <a:close/>
                  <a:moveTo>
                    <a:pt x="8782" y="0"/>
                  </a:moveTo>
                  <a:cubicBezTo>
                    <a:pt x="8538" y="0"/>
                    <a:pt x="8309" y="156"/>
                    <a:pt x="8228" y="402"/>
                  </a:cubicBezTo>
                  <a:lnTo>
                    <a:pt x="7186" y="3524"/>
                  </a:lnTo>
                  <a:cubicBezTo>
                    <a:pt x="6065" y="3576"/>
                    <a:pt x="4998" y="3836"/>
                    <a:pt x="4073" y="4276"/>
                  </a:cubicBezTo>
                  <a:cubicBezTo>
                    <a:pt x="3634" y="3797"/>
                    <a:pt x="3011" y="3514"/>
                    <a:pt x="2343" y="3514"/>
                  </a:cubicBezTo>
                  <a:cubicBezTo>
                    <a:pt x="1051" y="3514"/>
                    <a:pt x="0" y="4565"/>
                    <a:pt x="0" y="5856"/>
                  </a:cubicBezTo>
                  <a:cubicBezTo>
                    <a:pt x="0" y="6702"/>
                    <a:pt x="469" y="7478"/>
                    <a:pt x="1186" y="7889"/>
                  </a:cubicBezTo>
                  <a:cubicBezTo>
                    <a:pt x="1177" y="7991"/>
                    <a:pt x="1171" y="8094"/>
                    <a:pt x="1171" y="8196"/>
                  </a:cubicBezTo>
                  <a:cubicBezTo>
                    <a:pt x="1171" y="9488"/>
                    <a:pt x="1870" y="10687"/>
                    <a:pt x="3137" y="11573"/>
                  </a:cubicBezTo>
                  <a:cubicBezTo>
                    <a:pt x="4340" y="12415"/>
                    <a:pt x="5928" y="12881"/>
                    <a:pt x="7611" y="12881"/>
                  </a:cubicBezTo>
                  <a:cubicBezTo>
                    <a:pt x="9293" y="12881"/>
                    <a:pt x="10883" y="12415"/>
                    <a:pt x="12086" y="11573"/>
                  </a:cubicBezTo>
                  <a:cubicBezTo>
                    <a:pt x="13353" y="10687"/>
                    <a:pt x="14050" y="9488"/>
                    <a:pt x="14050" y="8196"/>
                  </a:cubicBezTo>
                  <a:cubicBezTo>
                    <a:pt x="14050" y="8094"/>
                    <a:pt x="14046" y="7991"/>
                    <a:pt x="14037" y="7889"/>
                  </a:cubicBezTo>
                  <a:cubicBezTo>
                    <a:pt x="14754" y="7478"/>
                    <a:pt x="15223" y="6702"/>
                    <a:pt x="15223" y="5856"/>
                  </a:cubicBezTo>
                  <a:cubicBezTo>
                    <a:pt x="15223" y="4565"/>
                    <a:pt x="14172" y="3514"/>
                    <a:pt x="12881" y="3514"/>
                  </a:cubicBezTo>
                  <a:cubicBezTo>
                    <a:pt x="12212" y="3514"/>
                    <a:pt x="11589" y="3797"/>
                    <a:pt x="11152" y="4276"/>
                  </a:cubicBezTo>
                  <a:cubicBezTo>
                    <a:pt x="10330" y="3885"/>
                    <a:pt x="9396" y="3636"/>
                    <a:pt x="8412" y="3549"/>
                  </a:cubicBezTo>
                  <a:lnTo>
                    <a:pt x="9153" y="1327"/>
                  </a:lnTo>
                  <a:lnTo>
                    <a:pt x="10540" y="1789"/>
                  </a:lnTo>
                  <a:cubicBezTo>
                    <a:pt x="10556" y="2742"/>
                    <a:pt x="11338" y="3514"/>
                    <a:pt x="12295" y="3514"/>
                  </a:cubicBezTo>
                  <a:cubicBezTo>
                    <a:pt x="13263" y="3514"/>
                    <a:pt x="14052" y="2725"/>
                    <a:pt x="14052" y="1757"/>
                  </a:cubicBezTo>
                  <a:cubicBezTo>
                    <a:pt x="14052" y="790"/>
                    <a:pt x="13263" y="1"/>
                    <a:pt x="12295" y="1"/>
                  </a:cubicBezTo>
                  <a:cubicBezTo>
                    <a:pt x="11732" y="1"/>
                    <a:pt x="11232" y="268"/>
                    <a:pt x="10910" y="678"/>
                  </a:cubicBezTo>
                  <a:lnTo>
                    <a:pt x="8968" y="31"/>
                  </a:lnTo>
                  <a:cubicBezTo>
                    <a:pt x="8906" y="10"/>
                    <a:pt x="8844" y="0"/>
                    <a:pt x="87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3" name="Google Shape;8343;p57"/>
            <p:cNvSpPr/>
            <p:nvPr/>
          </p:nvSpPr>
          <p:spPr>
            <a:xfrm>
              <a:off x="6748992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1" y="1"/>
                  </a:moveTo>
                  <a:cubicBezTo>
                    <a:pt x="526" y="1"/>
                    <a:pt x="0" y="525"/>
                    <a:pt x="0" y="1170"/>
                  </a:cubicBezTo>
                  <a:cubicBezTo>
                    <a:pt x="0" y="1816"/>
                    <a:pt x="526" y="2341"/>
                    <a:pt x="1171" y="2341"/>
                  </a:cubicBezTo>
                  <a:cubicBezTo>
                    <a:pt x="1817" y="2341"/>
                    <a:pt x="2342" y="1816"/>
                    <a:pt x="2342" y="1170"/>
                  </a:cubicBezTo>
                  <a:cubicBezTo>
                    <a:pt x="2342" y="525"/>
                    <a:pt x="1817" y="1"/>
                    <a:pt x="11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4" name="Google Shape;8344;p57"/>
            <p:cNvSpPr/>
            <p:nvPr/>
          </p:nvSpPr>
          <p:spPr>
            <a:xfrm>
              <a:off x="6846703" y="2768030"/>
              <a:ext cx="48898" cy="48878"/>
            </a:xfrm>
            <a:custGeom>
              <a:avLst/>
              <a:gdLst/>
              <a:ahLst/>
              <a:cxnLst/>
              <a:rect l="l" t="t" r="r" b="b"/>
              <a:pathLst>
                <a:path w="2343" h="2342" extrusionOk="0">
                  <a:moveTo>
                    <a:pt x="1172" y="1"/>
                  </a:moveTo>
                  <a:cubicBezTo>
                    <a:pt x="526" y="1"/>
                    <a:pt x="1" y="525"/>
                    <a:pt x="1" y="1170"/>
                  </a:cubicBezTo>
                  <a:cubicBezTo>
                    <a:pt x="1" y="1816"/>
                    <a:pt x="526" y="2341"/>
                    <a:pt x="1172" y="2341"/>
                  </a:cubicBezTo>
                  <a:cubicBezTo>
                    <a:pt x="1818" y="2341"/>
                    <a:pt x="2343" y="1816"/>
                    <a:pt x="2343" y="1170"/>
                  </a:cubicBezTo>
                  <a:cubicBezTo>
                    <a:pt x="2343" y="525"/>
                    <a:pt x="1818" y="1"/>
                    <a:pt x="11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5" name="Google Shape;8345;p57"/>
            <p:cNvSpPr/>
            <p:nvPr/>
          </p:nvSpPr>
          <p:spPr>
            <a:xfrm>
              <a:off x="6759469" y="2841323"/>
              <a:ext cx="125658" cy="35938"/>
            </a:xfrm>
            <a:custGeom>
              <a:avLst/>
              <a:gdLst/>
              <a:ahLst/>
              <a:cxnLst/>
              <a:rect l="l" t="t" r="r" b="b"/>
              <a:pathLst>
                <a:path w="6021" h="1722" extrusionOk="0">
                  <a:moveTo>
                    <a:pt x="670" y="0"/>
                  </a:moveTo>
                  <a:cubicBezTo>
                    <a:pt x="455" y="0"/>
                    <a:pt x="249" y="119"/>
                    <a:pt x="146" y="324"/>
                  </a:cubicBezTo>
                  <a:cubicBezTo>
                    <a:pt x="1" y="614"/>
                    <a:pt x="117" y="965"/>
                    <a:pt x="407" y="1110"/>
                  </a:cubicBezTo>
                  <a:cubicBezTo>
                    <a:pt x="1223" y="1516"/>
                    <a:pt x="2116" y="1722"/>
                    <a:pt x="3011" y="1722"/>
                  </a:cubicBezTo>
                  <a:cubicBezTo>
                    <a:pt x="3905" y="1722"/>
                    <a:pt x="4800" y="1518"/>
                    <a:pt x="5614" y="1110"/>
                  </a:cubicBezTo>
                  <a:cubicBezTo>
                    <a:pt x="5904" y="965"/>
                    <a:pt x="6021" y="614"/>
                    <a:pt x="5875" y="324"/>
                  </a:cubicBezTo>
                  <a:cubicBezTo>
                    <a:pt x="5774" y="119"/>
                    <a:pt x="5567" y="0"/>
                    <a:pt x="5352" y="0"/>
                  </a:cubicBezTo>
                  <a:cubicBezTo>
                    <a:pt x="5264" y="0"/>
                    <a:pt x="5174" y="20"/>
                    <a:pt x="5090" y="62"/>
                  </a:cubicBezTo>
                  <a:cubicBezTo>
                    <a:pt x="4439" y="388"/>
                    <a:pt x="3725" y="551"/>
                    <a:pt x="3011" y="551"/>
                  </a:cubicBezTo>
                  <a:cubicBezTo>
                    <a:pt x="2296" y="551"/>
                    <a:pt x="1582" y="388"/>
                    <a:pt x="931" y="62"/>
                  </a:cubicBezTo>
                  <a:cubicBezTo>
                    <a:pt x="847" y="20"/>
                    <a:pt x="758" y="0"/>
                    <a:pt x="6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6" name="Google Shape;8346;p57"/>
          <p:cNvGrpSpPr/>
          <p:nvPr/>
        </p:nvGrpSpPr>
        <p:grpSpPr>
          <a:xfrm>
            <a:off x="4277193" y="3650678"/>
            <a:ext cx="390577" cy="390577"/>
            <a:chOff x="2964567" y="2571753"/>
            <a:chExt cx="417045" cy="417045"/>
          </a:xfrm>
        </p:grpSpPr>
        <p:sp>
          <p:nvSpPr>
            <p:cNvPr id="8347" name="Google Shape;8347;p57"/>
            <p:cNvSpPr/>
            <p:nvPr/>
          </p:nvSpPr>
          <p:spPr>
            <a:xfrm>
              <a:off x="2964567" y="2571753"/>
              <a:ext cx="417045" cy="417045"/>
            </a:xfrm>
            <a:custGeom>
              <a:avLst/>
              <a:gdLst/>
              <a:ahLst/>
              <a:cxnLst/>
              <a:rect l="l" t="t" r="r" b="b"/>
              <a:pathLst>
                <a:path w="19983" h="19983" extrusionOk="0">
                  <a:moveTo>
                    <a:pt x="9992" y="1170"/>
                  </a:moveTo>
                  <a:cubicBezTo>
                    <a:pt x="14855" y="1170"/>
                    <a:pt x="18812" y="4866"/>
                    <a:pt x="18812" y="9405"/>
                  </a:cubicBezTo>
                  <a:cubicBezTo>
                    <a:pt x="18812" y="13925"/>
                    <a:pt x="14855" y="17601"/>
                    <a:pt x="9992" y="17601"/>
                  </a:cubicBezTo>
                  <a:cubicBezTo>
                    <a:pt x="9111" y="17601"/>
                    <a:pt x="8240" y="17481"/>
                    <a:pt x="7407" y="17242"/>
                  </a:cubicBezTo>
                  <a:cubicBezTo>
                    <a:pt x="7354" y="17226"/>
                    <a:pt x="7299" y="17218"/>
                    <a:pt x="7245" y="17218"/>
                  </a:cubicBezTo>
                  <a:cubicBezTo>
                    <a:pt x="7153" y="17218"/>
                    <a:pt x="7062" y="17240"/>
                    <a:pt x="6979" y="17282"/>
                  </a:cubicBezTo>
                  <a:lnTo>
                    <a:pt x="4723" y="18439"/>
                  </a:lnTo>
                  <a:lnTo>
                    <a:pt x="4723" y="16262"/>
                  </a:lnTo>
                  <a:cubicBezTo>
                    <a:pt x="4723" y="16078"/>
                    <a:pt x="4637" y="15904"/>
                    <a:pt x="4490" y="15793"/>
                  </a:cubicBezTo>
                  <a:cubicBezTo>
                    <a:pt x="2381" y="14208"/>
                    <a:pt x="1171" y="11880"/>
                    <a:pt x="1171" y="9405"/>
                  </a:cubicBezTo>
                  <a:cubicBezTo>
                    <a:pt x="1171" y="4866"/>
                    <a:pt x="5129" y="1170"/>
                    <a:pt x="9992" y="1170"/>
                  </a:cubicBezTo>
                  <a:close/>
                  <a:moveTo>
                    <a:pt x="9992" y="1"/>
                  </a:moveTo>
                  <a:cubicBezTo>
                    <a:pt x="4575" y="1"/>
                    <a:pt x="0" y="4153"/>
                    <a:pt x="0" y="9407"/>
                  </a:cubicBezTo>
                  <a:cubicBezTo>
                    <a:pt x="0" y="12221"/>
                    <a:pt x="1359" y="14795"/>
                    <a:pt x="3552" y="16548"/>
                  </a:cubicBezTo>
                  <a:lnTo>
                    <a:pt x="3552" y="19396"/>
                  </a:lnTo>
                  <a:cubicBezTo>
                    <a:pt x="3552" y="19602"/>
                    <a:pt x="3659" y="19791"/>
                    <a:pt x="3832" y="19897"/>
                  </a:cubicBezTo>
                  <a:cubicBezTo>
                    <a:pt x="3925" y="19953"/>
                    <a:pt x="4031" y="19982"/>
                    <a:pt x="4138" y="19982"/>
                  </a:cubicBezTo>
                  <a:cubicBezTo>
                    <a:pt x="4229" y="19982"/>
                    <a:pt x="4320" y="19961"/>
                    <a:pt x="4405" y="19918"/>
                  </a:cubicBezTo>
                  <a:lnTo>
                    <a:pt x="7310" y="18429"/>
                  </a:lnTo>
                  <a:cubicBezTo>
                    <a:pt x="8180" y="18657"/>
                    <a:pt x="9081" y="18772"/>
                    <a:pt x="9992" y="18772"/>
                  </a:cubicBezTo>
                  <a:cubicBezTo>
                    <a:pt x="15500" y="18772"/>
                    <a:pt x="19983" y="14570"/>
                    <a:pt x="19983" y="9407"/>
                  </a:cubicBezTo>
                  <a:cubicBezTo>
                    <a:pt x="19983" y="4151"/>
                    <a:pt x="15405" y="1"/>
                    <a:pt x="999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48" name="Google Shape;8348;p57"/>
            <p:cNvSpPr/>
            <p:nvPr/>
          </p:nvSpPr>
          <p:spPr>
            <a:xfrm>
              <a:off x="3037777" y="2694715"/>
              <a:ext cx="270642" cy="146633"/>
            </a:xfrm>
            <a:custGeom>
              <a:avLst/>
              <a:gdLst/>
              <a:ahLst/>
              <a:cxnLst/>
              <a:rect l="l" t="t" r="r" b="b"/>
              <a:pathLst>
                <a:path w="12968" h="7026" extrusionOk="0">
                  <a:moveTo>
                    <a:pt x="5362" y="1463"/>
                  </a:moveTo>
                  <a:lnTo>
                    <a:pt x="7241" y="3341"/>
                  </a:lnTo>
                  <a:cubicBezTo>
                    <a:pt x="7353" y="3454"/>
                    <a:pt x="7503" y="3513"/>
                    <a:pt x="7655" y="3513"/>
                  </a:cubicBezTo>
                  <a:cubicBezTo>
                    <a:pt x="7744" y="3513"/>
                    <a:pt x="7833" y="3493"/>
                    <a:pt x="7917" y="3451"/>
                  </a:cubicBezTo>
                  <a:lnTo>
                    <a:pt x="10216" y="2303"/>
                  </a:lnTo>
                  <a:lnTo>
                    <a:pt x="7605" y="5565"/>
                  </a:lnTo>
                  <a:lnTo>
                    <a:pt x="5726" y="3685"/>
                  </a:lnTo>
                  <a:cubicBezTo>
                    <a:pt x="5614" y="3573"/>
                    <a:pt x="5463" y="3514"/>
                    <a:pt x="5311" y="3514"/>
                  </a:cubicBezTo>
                  <a:cubicBezTo>
                    <a:pt x="5223" y="3514"/>
                    <a:pt x="5133" y="3534"/>
                    <a:pt x="5051" y="3575"/>
                  </a:cubicBezTo>
                  <a:lnTo>
                    <a:pt x="2751" y="4725"/>
                  </a:lnTo>
                  <a:lnTo>
                    <a:pt x="2751" y="4725"/>
                  </a:lnTo>
                  <a:lnTo>
                    <a:pt x="5362" y="1463"/>
                  </a:lnTo>
                  <a:close/>
                  <a:moveTo>
                    <a:pt x="5312" y="1"/>
                  </a:moveTo>
                  <a:cubicBezTo>
                    <a:pt x="5302" y="1"/>
                    <a:pt x="5291" y="1"/>
                    <a:pt x="5281" y="2"/>
                  </a:cubicBezTo>
                  <a:cubicBezTo>
                    <a:pt x="5114" y="12"/>
                    <a:pt x="4959" y="92"/>
                    <a:pt x="4856" y="221"/>
                  </a:cubicBezTo>
                  <a:lnTo>
                    <a:pt x="172" y="6075"/>
                  </a:lnTo>
                  <a:cubicBezTo>
                    <a:pt x="0" y="6290"/>
                    <a:pt x="2" y="6595"/>
                    <a:pt x="174" y="6809"/>
                  </a:cubicBezTo>
                  <a:cubicBezTo>
                    <a:pt x="288" y="6950"/>
                    <a:pt x="457" y="7026"/>
                    <a:pt x="630" y="7026"/>
                  </a:cubicBezTo>
                  <a:cubicBezTo>
                    <a:pt x="719" y="7026"/>
                    <a:pt x="808" y="7006"/>
                    <a:pt x="892" y="6964"/>
                  </a:cubicBezTo>
                  <a:lnTo>
                    <a:pt x="5198" y="4811"/>
                  </a:lnTo>
                  <a:lnTo>
                    <a:pt x="7241" y="6855"/>
                  </a:lnTo>
                  <a:cubicBezTo>
                    <a:pt x="7349" y="6964"/>
                    <a:pt x="7496" y="7026"/>
                    <a:pt x="7650" y="7026"/>
                  </a:cubicBezTo>
                  <a:cubicBezTo>
                    <a:pt x="7662" y="7026"/>
                    <a:pt x="7674" y="7025"/>
                    <a:pt x="7687" y="7024"/>
                  </a:cubicBezTo>
                  <a:cubicBezTo>
                    <a:pt x="7853" y="7016"/>
                    <a:pt x="8007" y="6936"/>
                    <a:pt x="8111" y="6807"/>
                  </a:cubicBezTo>
                  <a:lnTo>
                    <a:pt x="12795" y="951"/>
                  </a:lnTo>
                  <a:cubicBezTo>
                    <a:pt x="12967" y="737"/>
                    <a:pt x="12965" y="431"/>
                    <a:pt x="12792" y="219"/>
                  </a:cubicBezTo>
                  <a:cubicBezTo>
                    <a:pt x="12679" y="78"/>
                    <a:pt x="12510" y="1"/>
                    <a:pt x="12337" y="1"/>
                  </a:cubicBezTo>
                  <a:cubicBezTo>
                    <a:pt x="12249" y="1"/>
                    <a:pt x="12159" y="21"/>
                    <a:pt x="12075" y="63"/>
                  </a:cubicBezTo>
                  <a:lnTo>
                    <a:pt x="7770" y="2216"/>
                  </a:lnTo>
                  <a:lnTo>
                    <a:pt x="5726" y="173"/>
                  </a:lnTo>
                  <a:cubicBezTo>
                    <a:pt x="5617" y="62"/>
                    <a:pt x="5467" y="1"/>
                    <a:pt x="531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49" name="Google Shape;8349;p57"/>
          <p:cNvGrpSpPr/>
          <p:nvPr/>
        </p:nvGrpSpPr>
        <p:grpSpPr>
          <a:xfrm>
            <a:off x="4776255" y="3708650"/>
            <a:ext cx="390557" cy="274633"/>
            <a:chOff x="3476576" y="2633631"/>
            <a:chExt cx="417024" cy="293244"/>
          </a:xfrm>
        </p:grpSpPr>
        <p:sp>
          <p:nvSpPr>
            <p:cNvPr id="8350" name="Google Shape;8350;p57"/>
            <p:cNvSpPr/>
            <p:nvPr/>
          </p:nvSpPr>
          <p:spPr>
            <a:xfrm>
              <a:off x="3476576" y="2633631"/>
              <a:ext cx="417024" cy="293244"/>
            </a:xfrm>
            <a:custGeom>
              <a:avLst/>
              <a:gdLst/>
              <a:ahLst/>
              <a:cxnLst/>
              <a:rect l="l" t="t" r="r" b="b"/>
              <a:pathLst>
                <a:path w="19982" h="14051" extrusionOk="0">
                  <a:moveTo>
                    <a:pt x="17056" y="1172"/>
                  </a:moveTo>
                  <a:cubicBezTo>
                    <a:pt x="18023" y="1172"/>
                    <a:pt x="18811" y="1961"/>
                    <a:pt x="18811" y="2929"/>
                  </a:cubicBezTo>
                  <a:lnTo>
                    <a:pt x="18811" y="11124"/>
                  </a:lnTo>
                  <a:cubicBezTo>
                    <a:pt x="18811" y="12092"/>
                    <a:pt x="18023" y="12881"/>
                    <a:pt x="17056" y="12881"/>
                  </a:cubicBezTo>
                  <a:lnTo>
                    <a:pt x="2927" y="12881"/>
                  </a:lnTo>
                  <a:cubicBezTo>
                    <a:pt x="1959" y="12881"/>
                    <a:pt x="1172" y="12092"/>
                    <a:pt x="1172" y="11124"/>
                  </a:cubicBezTo>
                  <a:lnTo>
                    <a:pt x="1172" y="2929"/>
                  </a:lnTo>
                  <a:cubicBezTo>
                    <a:pt x="1172" y="1961"/>
                    <a:pt x="1959" y="1172"/>
                    <a:pt x="2927" y="1172"/>
                  </a:cubicBezTo>
                  <a:close/>
                  <a:moveTo>
                    <a:pt x="2927" y="1"/>
                  </a:moveTo>
                  <a:cubicBezTo>
                    <a:pt x="1313" y="1"/>
                    <a:pt x="1" y="1315"/>
                    <a:pt x="1" y="2929"/>
                  </a:cubicBezTo>
                  <a:lnTo>
                    <a:pt x="1" y="11124"/>
                  </a:lnTo>
                  <a:cubicBezTo>
                    <a:pt x="1" y="12738"/>
                    <a:pt x="1313" y="14050"/>
                    <a:pt x="2927" y="14050"/>
                  </a:cubicBezTo>
                  <a:lnTo>
                    <a:pt x="17056" y="14050"/>
                  </a:lnTo>
                  <a:cubicBezTo>
                    <a:pt x="18669" y="14050"/>
                    <a:pt x="19982" y="12738"/>
                    <a:pt x="19982" y="11124"/>
                  </a:cubicBezTo>
                  <a:lnTo>
                    <a:pt x="19982" y="2929"/>
                  </a:lnTo>
                  <a:cubicBezTo>
                    <a:pt x="19982" y="1315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1" name="Google Shape;8351;p57"/>
            <p:cNvSpPr/>
            <p:nvPr/>
          </p:nvSpPr>
          <p:spPr>
            <a:xfrm>
              <a:off x="3636206" y="2706945"/>
              <a:ext cx="122194" cy="146633"/>
            </a:xfrm>
            <a:custGeom>
              <a:avLst/>
              <a:gdLst/>
              <a:ahLst/>
              <a:cxnLst/>
              <a:rect l="l" t="t" r="r" b="b"/>
              <a:pathLst>
                <a:path w="5855" h="7026" extrusionOk="0">
                  <a:moveTo>
                    <a:pt x="1172" y="1643"/>
                  </a:moveTo>
                  <a:lnTo>
                    <a:pt x="4165" y="3514"/>
                  </a:lnTo>
                  <a:lnTo>
                    <a:pt x="1172" y="5384"/>
                  </a:lnTo>
                  <a:lnTo>
                    <a:pt x="1172" y="1643"/>
                  </a:lnTo>
                  <a:close/>
                  <a:moveTo>
                    <a:pt x="586" y="0"/>
                  </a:moveTo>
                  <a:cubicBezTo>
                    <a:pt x="489" y="0"/>
                    <a:pt x="391" y="25"/>
                    <a:pt x="302" y="74"/>
                  </a:cubicBezTo>
                  <a:cubicBezTo>
                    <a:pt x="116" y="178"/>
                    <a:pt x="1" y="373"/>
                    <a:pt x="1" y="587"/>
                  </a:cubicBezTo>
                  <a:lnTo>
                    <a:pt x="1" y="6440"/>
                  </a:lnTo>
                  <a:cubicBezTo>
                    <a:pt x="1" y="6653"/>
                    <a:pt x="116" y="6849"/>
                    <a:pt x="302" y="6953"/>
                  </a:cubicBezTo>
                  <a:cubicBezTo>
                    <a:pt x="389" y="7001"/>
                    <a:pt x="487" y="7026"/>
                    <a:pt x="585" y="7026"/>
                  </a:cubicBezTo>
                  <a:cubicBezTo>
                    <a:pt x="693" y="7026"/>
                    <a:pt x="801" y="6997"/>
                    <a:pt x="896" y="6937"/>
                  </a:cubicBezTo>
                  <a:lnTo>
                    <a:pt x="5580" y="4010"/>
                  </a:lnTo>
                  <a:cubicBezTo>
                    <a:pt x="5750" y="3903"/>
                    <a:pt x="5854" y="3714"/>
                    <a:pt x="5854" y="3513"/>
                  </a:cubicBezTo>
                  <a:cubicBezTo>
                    <a:pt x="5854" y="3311"/>
                    <a:pt x="5750" y="3123"/>
                    <a:pt x="5580" y="3017"/>
                  </a:cubicBezTo>
                  <a:lnTo>
                    <a:pt x="896" y="90"/>
                  </a:lnTo>
                  <a:cubicBezTo>
                    <a:pt x="801" y="30"/>
                    <a:pt x="694" y="0"/>
                    <a:pt x="5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2" name="Google Shape;8352;p57"/>
          <p:cNvGrpSpPr/>
          <p:nvPr/>
        </p:nvGrpSpPr>
        <p:grpSpPr>
          <a:xfrm>
            <a:off x="5275298" y="3650757"/>
            <a:ext cx="390577" cy="390420"/>
            <a:chOff x="3988564" y="2571836"/>
            <a:chExt cx="417045" cy="416878"/>
          </a:xfrm>
        </p:grpSpPr>
        <p:sp>
          <p:nvSpPr>
            <p:cNvPr id="8353" name="Google Shape;8353;p57"/>
            <p:cNvSpPr/>
            <p:nvPr/>
          </p:nvSpPr>
          <p:spPr>
            <a:xfrm>
              <a:off x="4090678" y="2650431"/>
              <a:ext cx="213124" cy="259268"/>
            </a:xfrm>
            <a:custGeom>
              <a:avLst/>
              <a:gdLst/>
              <a:ahLst/>
              <a:cxnLst/>
              <a:rect l="l" t="t" r="r" b="b"/>
              <a:pathLst>
                <a:path w="10212" h="12423" extrusionOk="0">
                  <a:moveTo>
                    <a:pt x="4938" y="1172"/>
                  </a:moveTo>
                  <a:cubicBezTo>
                    <a:pt x="7267" y="1172"/>
                    <a:pt x="8610" y="2621"/>
                    <a:pt x="8610" y="3081"/>
                  </a:cubicBezTo>
                  <a:cubicBezTo>
                    <a:pt x="8610" y="3348"/>
                    <a:pt x="8308" y="3471"/>
                    <a:pt x="8102" y="3471"/>
                  </a:cubicBezTo>
                  <a:cubicBezTo>
                    <a:pt x="7867" y="3471"/>
                    <a:pt x="7733" y="3357"/>
                    <a:pt x="7407" y="3026"/>
                  </a:cubicBezTo>
                  <a:cubicBezTo>
                    <a:pt x="6933" y="2541"/>
                    <a:pt x="6282" y="1879"/>
                    <a:pt x="4821" y="1879"/>
                  </a:cubicBezTo>
                  <a:cubicBezTo>
                    <a:pt x="4177" y="1879"/>
                    <a:pt x="3602" y="2046"/>
                    <a:pt x="3162" y="2362"/>
                  </a:cubicBezTo>
                  <a:cubicBezTo>
                    <a:pt x="2687" y="2700"/>
                    <a:pt x="2417" y="3188"/>
                    <a:pt x="2417" y="3701"/>
                  </a:cubicBezTo>
                  <a:cubicBezTo>
                    <a:pt x="2417" y="4145"/>
                    <a:pt x="2603" y="4758"/>
                    <a:pt x="3491" y="5152"/>
                  </a:cubicBezTo>
                  <a:cubicBezTo>
                    <a:pt x="3997" y="5378"/>
                    <a:pt x="4646" y="5506"/>
                    <a:pt x="5334" y="5642"/>
                  </a:cubicBezTo>
                  <a:cubicBezTo>
                    <a:pt x="7566" y="6081"/>
                    <a:pt x="9029" y="6514"/>
                    <a:pt x="9029" y="8449"/>
                  </a:cubicBezTo>
                  <a:cubicBezTo>
                    <a:pt x="9029" y="8455"/>
                    <a:pt x="9029" y="8464"/>
                    <a:pt x="9029" y="8478"/>
                  </a:cubicBezTo>
                  <a:cubicBezTo>
                    <a:pt x="9035" y="8646"/>
                    <a:pt x="9028" y="9518"/>
                    <a:pt x="8347" y="10222"/>
                  </a:cubicBezTo>
                  <a:cubicBezTo>
                    <a:pt x="7688" y="10903"/>
                    <a:pt x="6597" y="11248"/>
                    <a:pt x="5102" y="11252"/>
                  </a:cubicBezTo>
                  <a:cubicBezTo>
                    <a:pt x="2240" y="11250"/>
                    <a:pt x="1171" y="9891"/>
                    <a:pt x="1171" y="9033"/>
                  </a:cubicBezTo>
                  <a:cubicBezTo>
                    <a:pt x="1171" y="8780"/>
                    <a:pt x="1518" y="8672"/>
                    <a:pt x="1656" y="8672"/>
                  </a:cubicBezTo>
                  <a:cubicBezTo>
                    <a:pt x="1844" y="8672"/>
                    <a:pt x="2005" y="8837"/>
                    <a:pt x="2327" y="9212"/>
                  </a:cubicBezTo>
                  <a:cubicBezTo>
                    <a:pt x="2843" y="9813"/>
                    <a:pt x="3551" y="10636"/>
                    <a:pt x="5095" y="10636"/>
                  </a:cubicBezTo>
                  <a:cubicBezTo>
                    <a:pt x="6363" y="10636"/>
                    <a:pt x="7727" y="9881"/>
                    <a:pt x="7727" y="8612"/>
                  </a:cubicBezTo>
                  <a:cubicBezTo>
                    <a:pt x="7727" y="7951"/>
                    <a:pt x="7363" y="7445"/>
                    <a:pt x="6647" y="7109"/>
                  </a:cubicBezTo>
                  <a:cubicBezTo>
                    <a:pt x="6130" y="6866"/>
                    <a:pt x="5472" y="6726"/>
                    <a:pt x="4773" y="6578"/>
                  </a:cubicBezTo>
                  <a:cubicBezTo>
                    <a:pt x="2620" y="6120"/>
                    <a:pt x="1209" y="5683"/>
                    <a:pt x="1209" y="3859"/>
                  </a:cubicBezTo>
                  <a:cubicBezTo>
                    <a:pt x="1209" y="2893"/>
                    <a:pt x="1667" y="2191"/>
                    <a:pt x="2606" y="1711"/>
                  </a:cubicBezTo>
                  <a:cubicBezTo>
                    <a:pt x="3388" y="1313"/>
                    <a:pt x="4350" y="1172"/>
                    <a:pt x="4938" y="1172"/>
                  </a:cubicBezTo>
                  <a:close/>
                  <a:moveTo>
                    <a:pt x="4938" y="1"/>
                  </a:moveTo>
                  <a:cubicBezTo>
                    <a:pt x="2944" y="1"/>
                    <a:pt x="39" y="991"/>
                    <a:pt x="39" y="3861"/>
                  </a:cubicBezTo>
                  <a:cubicBezTo>
                    <a:pt x="39" y="5149"/>
                    <a:pt x="579" y="6129"/>
                    <a:pt x="1644" y="6772"/>
                  </a:cubicBezTo>
                  <a:cubicBezTo>
                    <a:pt x="2505" y="7293"/>
                    <a:pt x="3581" y="7523"/>
                    <a:pt x="4529" y="7724"/>
                  </a:cubicBezTo>
                  <a:cubicBezTo>
                    <a:pt x="5159" y="7857"/>
                    <a:pt x="5755" y="7984"/>
                    <a:pt x="6149" y="8170"/>
                  </a:cubicBezTo>
                  <a:cubicBezTo>
                    <a:pt x="6556" y="8359"/>
                    <a:pt x="6556" y="8518"/>
                    <a:pt x="6556" y="8612"/>
                  </a:cubicBezTo>
                  <a:cubicBezTo>
                    <a:pt x="6556" y="9100"/>
                    <a:pt x="5785" y="9465"/>
                    <a:pt x="5095" y="9465"/>
                  </a:cubicBezTo>
                  <a:cubicBezTo>
                    <a:pt x="4089" y="9465"/>
                    <a:pt x="3664" y="8971"/>
                    <a:pt x="3215" y="8449"/>
                  </a:cubicBezTo>
                  <a:cubicBezTo>
                    <a:pt x="2833" y="8005"/>
                    <a:pt x="2401" y="7501"/>
                    <a:pt x="1656" y="7501"/>
                  </a:cubicBezTo>
                  <a:cubicBezTo>
                    <a:pt x="860" y="7501"/>
                    <a:pt x="0" y="8087"/>
                    <a:pt x="0" y="9035"/>
                  </a:cubicBezTo>
                  <a:cubicBezTo>
                    <a:pt x="0" y="10459"/>
                    <a:pt x="1462" y="12423"/>
                    <a:pt x="5104" y="12423"/>
                  </a:cubicBezTo>
                  <a:cubicBezTo>
                    <a:pt x="6926" y="12419"/>
                    <a:pt x="8301" y="11954"/>
                    <a:pt x="9187" y="11036"/>
                  </a:cubicBezTo>
                  <a:cubicBezTo>
                    <a:pt x="10167" y="10024"/>
                    <a:pt x="10211" y="8803"/>
                    <a:pt x="10200" y="8442"/>
                  </a:cubicBezTo>
                  <a:cubicBezTo>
                    <a:pt x="10199" y="7101"/>
                    <a:pt x="9638" y="6090"/>
                    <a:pt x="8536" y="5435"/>
                  </a:cubicBezTo>
                  <a:cubicBezTo>
                    <a:pt x="7642" y="4904"/>
                    <a:pt x="6537" y="4685"/>
                    <a:pt x="5560" y="4492"/>
                  </a:cubicBezTo>
                  <a:cubicBezTo>
                    <a:pt x="4939" y="4370"/>
                    <a:pt x="4354" y="4255"/>
                    <a:pt x="3966" y="4084"/>
                  </a:cubicBezTo>
                  <a:cubicBezTo>
                    <a:pt x="3588" y="3916"/>
                    <a:pt x="3588" y="3781"/>
                    <a:pt x="3588" y="3703"/>
                  </a:cubicBezTo>
                  <a:cubicBezTo>
                    <a:pt x="3588" y="3429"/>
                    <a:pt x="4016" y="3050"/>
                    <a:pt x="4821" y="3050"/>
                  </a:cubicBezTo>
                  <a:cubicBezTo>
                    <a:pt x="5790" y="3050"/>
                    <a:pt x="6153" y="3418"/>
                    <a:pt x="6570" y="3847"/>
                  </a:cubicBezTo>
                  <a:cubicBezTo>
                    <a:pt x="6921" y="4202"/>
                    <a:pt x="7354" y="4644"/>
                    <a:pt x="8102" y="4644"/>
                  </a:cubicBezTo>
                  <a:cubicBezTo>
                    <a:pt x="8966" y="4644"/>
                    <a:pt x="9781" y="4016"/>
                    <a:pt x="9781" y="3082"/>
                  </a:cubicBezTo>
                  <a:cubicBezTo>
                    <a:pt x="9781" y="1768"/>
                    <a:pt x="7722" y="1"/>
                    <a:pt x="49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4" name="Google Shape;8354;p57"/>
            <p:cNvSpPr/>
            <p:nvPr/>
          </p:nvSpPr>
          <p:spPr>
            <a:xfrm>
              <a:off x="3988564" y="2571836"/>
              <a:ext cx="417045" cy="416878"/>
            </a:xfrm>
            <a:custGeom>
              <a:avLst/>
              <a:gdLst/>
              <a:ahLst/>
              <a:cxnLst/>
              <a:rect l="l" t="t" r="r" b="b"/>
              <a:pathLst>
                <a:path w="19983" h="19975" extrusionOk="0">
                  <a:moveTo>
                    <a:pt x="5465" y="1172"/>
                  </a:moveTo>
                  <a:cubicBezTo>
                    <a:pt x="6229" y="1172"/>
                    <a:pt x="6714" y="1356"/>
                    <a:pt x="7184" y="1548"/>
                  </a:cubicBezTo>
                  <a:cubicBezTo>
                    <a:pt x="7842" y="1820"/>
                    <a:pt x="8120" y="1882"/>
                    <a:pt x="8506" y="1882"/>
                  </a:cubicBezTo>
                  <a:cubicBezTo>
                    <a:pt x="8831" y="1882"/>
                    <a:pt x="9232" y="1838"/>
                    <a:pt x="10000" y="1838"/>
                  </a:cubicBezTo>
                  <a:cubicBezTo>
                    <a:pt x="13275" y="1838"/>
                    <a:pt x="15226" y="3478"/>
                    <a:pt x="16286" y="4855"/>
                  </a:cubicBezTo>
                  <a:cubicBezTo>
                    <a:pt x="17660" y="6641"/>
                    <a:pt x="18149" y="8709"/>
                    <a:pt x="18149" y="9937"/>
                  </a:cubicBezTo>
                  <a:cubicBezTo>
                    <a:pt x="18149" y="11304"/>
                    <a:pt x="17841" y="11405"/>
                    <a:pt x="18414" y="12744"/>
                  </a:cubicBezTo>
                  <a:cubicBezTo>
                    <a:pt x="18610" y="13203"/>
                    <a:pt x="18812" y="13675"/>
                    <a:pt x="18812" y="14565"/>
                  </a:cubicBezTo>
                  <a:cubicBezTo>
                    <a:pt x="18812" y="15702"/>
                    <a:pt x="18373" y="16765"/>
                    <a:pt x="17575" y="17561"/>
                  </a:cubicBezTo>
                  <a:cubicBezTo>
                    <a:pt x="16776" y="18358"/>
                    <a:pt x="15671" y="18803"/>
                    <a:pt x="14546" y="18803"/>
                  </a:cubicBezTo>
                  <a:cubicBezTo>
                    <a:pt x="14544" y="18803"/>
                    <a:pt x="14542" y="18803"/>
                    <a:pt x="14540" y="18803"/>
                  </a:cubicBezTo>
                  <a:lnTo>
                    <a:pt x="14519" y="18803"/>
                  </a:lnTo>
                  <a:cubicBezTo>
                    <a:pt x="13754" y="18803"/>
                    <a:pt x="13270" y="18612"/>
                    <a:pt x="12799" y="18418"/>
                  </a:cubicBezTo>
                  <a:cubicBezTo>
                    <a:pt x="12161" y="18154"/>
                    <a:pt x="11842" y="18085"/>
                    <a:pt x="11520" y="18085"/>
                  </a:cubicBezTo>
                  <a:cubicBezTo>
                    <a:pt x="11167" y="18085"/>
                    <a:pt x="10809" y="18168"/>
                    <a:pt x="10022" y="18168"/>
                  </a:cubicBezTo>
                  <a:cubicBezTo>
                    <a:pt x="6746" y="18168"/>
                    <a:pt x="4785" y="16516"/>
                    <a:pt x="3717" y="15131"/>
                  </a:cubicBezTo>
                  <a:cubicBezTo>
                    <a:pt x="2328" y="13328"/>
                    <a:pt x="1835" y="11257"/>
                    <a:pt x="1835" y="10031"/>
                  </a:cubicBezTo>
                  <a:cubicBezTo>
                    <a:pt x="1835" y="8674"/>
                    <a:pt x="2146" y="8571"/>
                    <a:pt x="1569" y="7222"/>
                  </a:cubicBezTo>
                  <a:cubicBezTo>
                    <a:pt x="1375" y="6765"/>
                    <a:pt x="1173" y="6293"/>
                    <a:pt x="1171" y="5408"/>
                  </a:cubicBezTo>
                  <a:cubicBezTo>
                    <a:pt x="1175" y="3063"/>
                    <a:pt x="3100" y="1172"/>
                    <a:pt x="5465" y="1172"/>
                  </a:cubicBezTo>
                  <a:close/>
                  <a:moveTo>
                    <a:pt x="5465" y="0"/>
                  </a:moveTo>
                  <a:cubicBezTo>
                    <a:pt x="3993" y="0"/>
                    <a:pt x="2617" y="552"/>
                    <a:pt x="1587" y="1582"/>
                  </a:cubicBezTo>
                  <a:cubicBezTo>
                    <a:pt x="566" y="2603"/>
                    <a:pt x="4" y="3960"/>
                    <a:pt x="0" y="5403"/>
                  </a:cubicBezTo>
                  <a:lnTo>
                    <a:pt x="0" y="5414"/>
                  </a:lnTo>
                  <a:cubicBezTo>
                    <a:pt x="2" y="6535"/>
                    <a:pt x="274" y="7170"/>
                    <a:pt x="492" y="7682"/>
                  </a:cubicBezTo>
                  <a:cubicBezTo>
                    <a:pt x="938" y="8725"/>
                    <a:pt x="664" y="8547"/>
                    <a:pt x="664" y="10031"/>
                  </a:cubicBezTo>
                  <a:cubicBezTo>
                    <a:pt x="664" y="11738"/>
                    <a:pt x="1385" y="14023"/>
                    <a:pt x="2790" y="15845"/>
                  </a:cubicBezTo>
                  <a:cubicBezTo>
                    <a:pt x="4019" y="17439"/>
                    <a:pt x="6270" y="19339"/>
                    <a:pt x="10022" y="19339"/>
                  </a:cubicBezTo>
                  <a:cubicBezTo>
                    <a:pt x="10942" y="19339"/>
                    <a:pt x="11234" y="19255"/>
                    <a:pt x="11494" y="19255"/>
                  </a:cubicBezTo>
                  <a:cubicBezTo>
                    <a:pt x="11700" y="19255"/>
                    <a:pt x="11887" y="19308"/>
                    <a:pt x="12353" y="19500"/>
                  </a:cubicBezTo>
                  <a:cubicBezTo>
                    <a:pt x="12875" y="19716"/>
                    <a:pt x="13523" y="19974"/>
                    <a:pt x="14519" y="19974"/>
                  </a:cubicBezTo>
                  <a:lnTo>
                    <a:pt x="14554" y="19974"/>
                  </a:lnTo>
                  <a:cubicBezTo>
                    <a:pt x="15985" y="19974"/>
                    <a:pt x="17386" y="19403"/>
                    <a:pt x="18402" y="18391"/>
                  </a:cubicBezTo>
                  <a:cubicBezTo>
                    <a:pt x="19422" y="17374"/>
                    <a:pt x="19983" y="16015"/>
                    <a:pt x="19983" y="14565"/>
                  </a:cubicBezTo>
                  <a:cubicBezTo>
                    <a:pt x="19983" y="13436"/>
                    <a:pt x="19711" y="12797"/>
                    <a:pt x="19491" y="12284"/>
                  </a:cubicBezTo>
                  <a:cubicBezTo>
                    <a:pt x="19045" y="11243"/>
                    <a:pt x="19320" y="11421"/>
                    <a:pt x="19320" y="9937"/>
                  </a:cubicBezTo>
                  <a:cubicBezTo>
                    <a:pt x="19320" y="8218"/>
                    <a:pt x="18603" y="5946"/>
                    <a:pt x="17213" y="4140"/>
                  </a:cubicBezTo>
                  <a:cubicBezTo>
                    <a:pt x="15994" y="2557"/>
                    <a:pt x="13753" y="667"/>
                    <a:pt x="10000" y="667"/>
                  </a:cubicBezTo>
                  <a:cubicBezTo>
                    <a:pt x="9146" y="667"/>
                    <a:pt x="8785" y="712"/>
                    <a:pt x="8528" y="712"/>
                  </a:cubicBezTo>
                  <a:cubicBezTo>
                    <a:pt x="8261" y="712"/>
                    <a:pt x="8109" y="664"/>
                    <a:pt x="7630" y="466"/>
                  </a:cubicBezTo>
                  <a:cubicBezTo>
                    <a:pt x="7110" y="252"/>
                    <a:pt x="6461" y="0"/>
                    <a:pt x="546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5" name="Google Shape;8355;p57"/>
          <p:cNvGrpSpPr/>
          <p:nvPr/>
        </p:nvGrpSpPr>
        <p:grpSpPr>
          <a:xfrm>
            <a:off x="5774360" y="3650687"/>
            <a:ext cx="390557" cy="390557"/>
            <a:chOff x="4500573" y="2571753"/>
            <a:chExt cx="417024" cy="417024"/>
          </a:xfrm>
        </p:grpSpPr>
        <p:sp>
          <p:nvSpPr>
            <p:cNvPr id="8356" name="Google Shape;8356;p57"/>
            <p:cNvSpPr/>
            <p:nvPr/>
          </p:nvSpPr>
          <p:spPr>
            <a:xfrm>
              <a:off x="4550263" y="2632817"/>
              <a:ext cx="317683" cy="293244"/>
            </a:xfrm>
            <a:custGeom>
              <a:avLst/>
              <a:gdLst/>
              <a:ahLst/>
              <a:cxnLst/>
              <a:rect l="l" t="t" r="r" b="b"/>
              <a:pathLst>
                <a:path w="15222" h="14051" extrusionOk="0">
                  <a:moveTo>
                    <a:pt x="7616" y="1172"/>
                  </a:moveTo>
                  <a:cubicBezTo>
                    <a:pt x="8529" y="1202"/>
                    <a:pt x="10613" y="1570"/>
                    <a:pt x="10613" y="4280"/>
                  </a:cubicBezTo>
                  <a:cubicBezTo>
                    <a:pt x="10613" y="4791"/>
                    <a:pt x="10565" y="5662"/>
                    <a:pt x="10565" y="5683"/>
                  </a:cubicBezTo>
                  <a:cubicBezTo>
                    <a:pt x="10565" y="6490"/>
                    <a:pt x="11186" y="6530"/>
                    <a:pt x="11312" y="6530"/>
                  </a:cubicBezTo>
                  <a:cubicBezTo>
                    <a:pt x="11563" y="6530"/>
                    <a:pt x="11867" y="6461"/>
                    <a:pt x="12149" y="6399"/>
                  </a:cubicBezTo>
                  <a:lnTo>
                    <a:pt x="12149" y="6399"/>
                  </a:lnTo>
                  <a:cubicBezTo>
                    <a:pt x="11697" y="6589"/>
                    <a:pt x="10875" y="6838"/>
                    <a:pt x="10875" y="7608"/>
                  </a:cubicBezTo>
                  <a:cubicBezTo>
                    <a:pt x="10875" y="9260"/>
                    <a:pt x="12294" y="9897"/>
                    <a:pt x="13233" y="10316"/>
                  </a:cubicBezTo>
                  <a:cubicBezTo>
                    <a:pt x="13419" y="10399"/>
                    <a:pt x="13661" y="10509"/>
                    <a:pt x="13838" y="10608"/>
                  </a:cubicBezTo>
                  <a:cubicBezTo>
                    <a:pt x="13590" y="10652"/>
                    <a:pt x="13247" y="10703"/>
                    <a:pt x="12826" y="10802"/>
                  </a:cubicBezTo>
                  <a:cubicBezTo>
                    <a:pt x="12446" y="10894"/>
                    <a:pt x="12149" y="11195"/>
                    <a:pt x="12067" y="11574"/>
                  </a:cubicBezTo>
                  <a:cubicBezTo>
                    <a:pt x="12058" y="11614"/>
                    <a:pt x="12049" y="11652"/>
                    <a:pt x="12041" y="11683"/>
                  </a:cubicBezTo>
                  <a:cubicBezTo>
                    <a:pt x="11837" y="11646"/>
                    <a:pt x="11549" y="11584"/>
                    <a:pt x="11156" y="11584"/>
                  </a:cubicBezTo>
                  <a:cubicBezTo>
                    <a:pt x="10220" y="11584"/>
                    <a:pt x="9658" y="11968"/>
                    <a:pt x="9161" y="12306"/>
                  </a:cubicBezTo>
                  <a:cubicBezTo>
                    <a:pt x="8711" y="12614"/>
                    <a:pt x="8322" y="12879"/>
                    <a:pt x="7611" y="12881"/>
                  </a:cubicBezTo>
                  <a:cubicBezTo>
                    <a:pt x="6900" y="12879"/>
                    <a:pt x="6511" y="12614"/>
                    <a:pt x="6060" y="12306"/>
                  </a:cubicBezTo>
                  <a:cubicBezTo>
                    <a:pt x="5563" y="11968"/>
                    <a:pt x="5000" y="11584"/>
                    <a:pt x="4064" y="11584"/>
                  </a:cubicBezTo>
                  <a:cubicBezTo>
                    <a:pt x="3671" y="11584"/>
                    <a:pt x="3381" y="11646"/>
                    <a:pt x="3180" y="11683"/>
                  </a:cubicBezTo>
                  <a:cubicBezTo>
                    <a:pt x="3171" y="11652"/>
                    <a:pt x="3164" y="11614"/>
                    <a:pt x="3155" y="11574"/>
                  </a:cubicBezTo>
                  <a:cubicBezTo>
                    <a:pt x="3072" y="11195"/>
                    <a:pt x="2775" y="10894"/>
                    <a:pt x="2394" y="10802"/>
                  </a:cubicBezTo>
                  <a:cubicBezTo>
                    <a:pt x="1973" y="10703"/>
                    <a:pt x="1630" y="10652"/>
                    <a:pt x="1384" y="10608"/>
                  </a:cubicBezTo>
                  <a:cubicBezTo>
                    <a:pt x="1559" y="10509"/>
                    <a:pt x="1803" y="10399"/>
                    <a:pt x="1987" y="10316"/>
                  </a:cubicBezTo>
                  <a:cubicBezTo>
                    <a:pt x="2927" y="9897"/>
                    <a:pt x="4347" y="9260"/>
                    <a:pt x="4347" y="7608"/>
                  </a:cubicBezTo>
                  <a:cubicBezTo>
                    <a:pt x="4347" y="6838"/>
                    <a:pt x="3525" y="6589"/>
                    <a:pt x="3072" y="6399"/>
                  </a:cubicBezTo>
                  <a:lnTo>
                    <a:pt x="3072" y="6399"/>
                  </a:lnTo>
                  <a:cubicBezTo>
                    <a:pt x="3355" y="6461"/>
                    <a:pt x="3657" y="6530"/>
                    <a:pt x="3910" y="6530"/>
                  </a:cubicBezTo>
                  <a:cubicBezTo>
                    <a:pt x="4034" y="6530"/>
                    <a:pt x="4655" y="6490"/>
                    <a:pt x="4655" y="5683"/>
                  </a:cubicBezTo>
                  <a:cubicBezTo>
                    <a:pt x="4655" y="5662"/>
                    <a:pt x="4609" y="4793"/>
                    <a:pt x="4609" y="4280"/>
                  </a:cubicBezTo>
                  <a:cubicBezTo>
                    <a:pt x="4609" y="1558"/>
                    <a:pt x="6698" y="1199"/>
                    <a:pt x="7616" y="1172"/>
                  </a:cubicBezTo>
                  <a:close/>
                  <a:moveTo>
                    <a:pt x="7602" y="1"/>
                  </a:moveTo>
                  <a:cubicBezTo>
                    <a:pt x="7201" y="11"/>
                    <a:pt x="6164" y="98"/>
                    <a:pt x="5219" y="691"/>
                  </a:cubicBezTo>
                  <a:cubicBezTo>
                    <a:pt x="4407" y="1200"/>
                    <a:pt x="3438" y="2237"/>
                    <a:pt x="3438" y="4280"/>
                  </a:cubicBezTo>
                  <a:cubicBezTo>
                    <a:pt x="3438" y="4714"/>
                    <a:pt x="3454" y="5041"/>
                    <a:pt x="3466" y="5288"/>
                  </a:cubicBezTo>
                  <a:cubicBezTo>
                    <a:pt x="3176" y="5225"/>
                    <a:pt x="2914" y="5159"/>
                    <a:pt x="2711" y="5159"/>
                  </a:cubicBezTo>
                  <a:cubicBezTo>
                    <a:pt x="2005" y="5159"/>
                    <a:pt x="1492" y="5593"/>
                    <a:pt x="1492" y="6187"/>
                  </a:cubicBezTo>
                  <a:cubicBezTo>
                    <a:pt x="1492" y="7031"/>
                    <a:pt x="2302" y="7355"/>
                    <a:pt x="2785" y="7547"/>
                  </a:cubicBezTo>
                  <a:cubicBezTo>
                    <a:pt x="2907" y="7595"/>
                    <a:pt x="3077" y="7664"/>
                    <a:pt x="3173" y="7717"/>
                  </a:cubicBezTo>
                  <a:cubicBezTo>
                    <a:pt x="3084" y="8885"/>
                    <a:pt x="1453" y="9124"/>
                    <a:pt x="595" y="9723"/>
                  </a:cubicBezTo>
                  <a:cubicBezTo>
                    <a:pt x="201" y="9999"/>
                    <a:pt x="1" y="10337"/>
                    <a:pt x="1" y="10730"/>
                  </a:cubicBezTo>
                  <a:cubicBezTo>
                    <a:pt x="1" y="11119"/>
                    <a:pt x="194" y="11425"/>
                    <a:pt x="547" y="11590"/>
                  </a:cubicBezTo>
                  <a:cubicBezTo>
                    <a:pt x="892" y="11752"/>
                    <a:pt x="1340" y="11765"/>
                    <a:pt x="2032" y="11920"/>
                  </a:cubicBezTo>
                  <a:cubicBezTo>
                    <a:pt x="2081" y="12138"/>
                    <a:pt x="2134" y="12318"/>
                    <a:pt x="2231" y="12474"/>
                  </a:cubicBezTo>
                  <a:cubicBezTo>
                    <a:pt x="2428" y="12789"/>
                    <a:pt x="2691" y="12874"/>
                    <a:pt x="2981" y="12874"/>
                  </a:cubicBezTo>
                  <a:cubicBezTo>
                    <a:pt x="3325" y="12874"/>
                    <a:pt x="3708" y="12754"/>
                    <a:pt x="4064" y="12754"/>
                  </a:cubicBezTo>
                  <a:cubicBezTo>
                    <a:pt x="4639" y="12754"/>
                    <a:pt x="4975" y="12984"/>
                    <a:pt x="5400" y="13274"/>
                  </a:cubicBezTo>
                  <a:cubicBezTo>
                    <a:pt x="5907" y="13619"/>
                    <a:pt x="6537" y="14050"/>
                    <a:pt x="7609" y="14050"/>
                  </a:cubicBezTo>
                  <a:lnTo>
                    <a:pt x="7611" y="14050"/>
                  </a:lnTo>
                  <a:cubicBezTo>
                    <a:pt x="8683" y="14050"/>
                    <a:pt x="9315" y="13620"/>
                    <a:pt x="9821" y="13274"/>
                  </a:cubicBezTo>
                  <a:cubicBezTo>
                    <a:pt x="10247" y="12984"/>
                    <a:pt x="10581" y="12754"/>
                    <a:pt x="11156" y="12754"/>
                  </a:cubicBezTo>
                  <a:cubicBezTo>
                    <a:pt x="11621" y="12754"/>
                    <a:pt x="11881" y="12881"/>
                    <a:pt x="12228" y="12881"/>
                  </a:cubicBezTo>
                  <a:cubicBezTo>
                    <a:pt x="12647" y="12881"/>
                    <a:pt x="12874" y="12660"/>
                    <a:pt x="12991" y="12474"/>
                  </a:cubicBezTo>
                  <a:cubicBezTo>
                    <a:pt x="13088" y="12318"/>
                    <a:pt x="13139" y="12136"/>
                    <a:pt x="13189" y="11920"/>
                  </a:cubicBezTo>
                  <a:cubicBezTo>
                    <a:pt x="13880" y="11765"/>
                    <a:pt x="14328" y="11752"/>
                    <a:pt x="14673" y="11590"/>
                  </a:cubicBezTo>
                  <a:cubicBezTo>
                    <a:pt x="15027" y="11425"/>
                    <a:pt x="15221" y="11119"/>
                    <a:pt x="15221" y="10730"/>
                  </a:cubicBezTo>
                  <a:cubicBezTo>
                    <a:pt x="15221" y="10337"/>
                    <a:pt x="15020" y="9999"/>
                    <a:pt x="14625" y="9723"/>
                  </a:cubicBezTo>
                  <a:cubicBezTo>
                    <a:pt x="13769" y="9124"/>
                    <a:pt x="12136" y="8885"/>
                    <a:pt x="12048" y="7717"/>
                  </a:cubicBezTo>
                  <a:cubicBezTo>
                    <a:pt x="12143" y="7664"/>
                    <a:pt x="12313" y="7595"/>
                    <a:pt x="12435" y="7547"/>
                  </a:cubicBezTo>
                  <a:cubicBezTo>
                    <a:pt x="12918" y="7355"/>
                    <a:pt x="13728" y="7031"/>
                    <a:pt x="13728" y="6187"/>
                  </a:cubicBezTo>
                  <a:cubicBezTo>
                    <a:pt x="13728" y="5593"/>
                    <a:pt x="13215" y="5159"/>
                    <a:pt x="12509" y="5159"/>
                  </a:cubicBezTo>
                  <a:cubicBezTo>
                    <a:pt x="12306" y="5159"/>
                    <a:pt x="12044" y="5225"/>
                    <a:pt x="11754" y="5288"/>
                  </a:cubicBezTo>
                  <a:cubicBezTo>
                    <a:pt x="11768" y="5041"/>
                    <a:pt x="11782" y="4714"/>
                    <a:pt x="11782" y="4280"/>
                  </a:cubicBezTo>
                  <a:cubicBezTo>
                    <a:pt x="11782" y="2246"/>
                    <a:pt x="10822" y="1211"/>
                    <a:pt x="10017" y="700"/>
                  </a:cubicBezTo>
                  <a:cubicBezTo>
                    <a:pt x="9076" y="105"/>
                    <a:pt x="8037" y="13"/>
                    <a:pt x="76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57" name="Google Shape;8357;p57"/>
            <p:cNvSpPr/>
            <p:nvPr/>
          </p:nvSpPr>
          <p:spPr>
            <a:xfrm>
              <a:off x="450057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7" y="1172"/>
                  </a:moveTo>
                  <a:cubicBezTo>
                    <a:pt x="17990" y="1172"/>
                    <a:pt x="18812" y="1975"/>
                    <a:pt x="18812" y="2927"/>
                  </a:cubicBezTo>
                  <a:lnTo>
                    <a:pt x="18812" y="17017"/>
                  </a:lnTo>
                  <a:cubicBezTo>
                    <a:pt x="18812" y="17990"/>
                    <a:pt x="17990" y="18811"/>
                    <a:pt x="17017" y="18811"/>
                  </a:cubicBezTo>
                  <a:lnTo>
                    <a:pt x="2966" y="18811"/>
                  </a:lnTo>
                  <a:cubicBezTo>
                    <a:pt x="1993" y="18811"/>
                    <a:pt x="1172" y="17990"/>
                    <a:pt x="1172" y="17017"/>
                  </a:cubicBezTo>
                  <a:lnTo>
                    <a:pt x="1172" y="2927"/>
                  </a:lnTo>
                  <a:cubicBezTo>
                    <a:pt x="1172" y="1975"/>
                    <a:pt x="1993" y="1172"/>
                    <a:pt x="2966" y="1172"/>
                  </a:cubicBezTo>
                  <a:close/>
                  <a:moveTo>
                    <a:pt x="2966" y="1"/>
                  </a:moveTo>
                  <a:cubicBezTo>
                    <a:pt x="1349" y="1"/>
                    <a:pt x="1" y="1310"/>
                    <a:pt x="1" y="2927"/>
                  </a:cubicBezTo>
                  <a:lnTo>
                    <a:pt x="1" y="17015"/>
                  </a:lnTo>
                  <a:cubicBezTo>
                    <a:pt x="1" y="18636"/>
                    <a:pt x="1349" y="19982"/>
                    <a:pt x="2966" y="19982"/>
                  </a:cubicBezTo>
                  <a:lnTo>
                    <a:pt x="17017" y="19982"/>
                  </a:lnTo>
                  <a:cubicBezTo>
                    <a:pt x="18635" y="19982"/>
                    <a:pt x="19982" y="18634"/>
                    <a:pt x="19982" y="17015"/>
                  </a:cubicBezTo>
                  <a:lnTo>
                    <a:pt x="19982" y="2927"/>
                  </a:lnTo>
                  <a:cubicBezTo>
                    <a:pt x="19982" y="1310"/>
                    <a:pt x="18635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58" name="Google Shape;8358;p57"/>
          <p:cNvGrpSpPr/>
          <p:nvPr/>
        </p:nvGrpSpPr>
        <p:grpSpPr>
          <a:xfrm>
            <a:off x="6273403" y="3650687"/>
            <a:ext cx="390557" cy="390557"/>
            <a:chOff x="5012603" y="2571753"/>
            <a:chExt cx="417024" cy="417024"/>
          </a:xfrm>
        </p:grpSpPr>
        <p:sp>
          <p:nvSpPr>
            <p:cNvPr id="8359" name="Google Shape;8359;p57"/>
            <p:cNvSpPr/>
            <p:nvPr/>
          </p:nvSpPr>
          <p:spPr>
            <a:xfrm>
              <a:off x="5133124" y="2631210"/>
              <a:ext cx="180818" cy="300048"/>
            </a:xfrm>
            <a:custGeom>
              <a:avLst/>
              <a:gdLst/>
              <a:ahLst/>
              <a:cxnLst/>
              <a:rect l="l" t="t" r="r" b="b"/>
              <a:pathLst>
                <a:path w="8664" h="14377" extrusionOk="0">
                  <a:moveTo>
                    <a:pt x="4683" y="1171"/>
                  </a:moveTo>
                  <a:lnTo>
                    <a:pt x="4683" y="3395"/>
                  </a:lnTo>
                  <a:cubicBezTo>
                    <a:pt x="4683" y="3719"/>
                    <a:pt x="4945" y="3980"/>
                    <a:pt x="5269" y="3980"/>
                  </a:cubicBezTo>
                  <a:lnTo>
                    <a:pt x="7493" y="3980"/>
                  </a:lnTo>
                  <a:lnTo>
                    <a:pt x="7493" y="5620"/>
                  </a:lnTo>
                  <a:lnTo>
                    <a:pt x="5269" y="5620"/>
                  </a:lnTo>
                  <a:cubicBezTo>
                    <a:pt x="4945" y="5620"/>
                    <a:pt x="4683" y="5882"/>
                    <a:pt x="4683" y="6206"/>
                  </a:cubicBezTo>
                  <a:lnTo>
                    <a:pt x="4683" y="9859"/>
                  </a:lnTo>
                  <a:cubicBezTo>
                    <a:pt x="4683" y="10227"/>
                    <a:pt x="4706" y="10648"/>
                    <a:pt x="4975" y="10986"/>
                  </a:cubicBezTo>
                  <a:cubicBezTo>
                    <a:pt x="5327" y="11423"/>
                    <a:pt x="5899" y="11474"/>
                    <a:pt x="6299" y="11474"/>
                  </a:cubicBezTo>
                  <a:lnTo>
                    <a:pt x="7494" y="11474"/>
                  </a:lnTo>
                  <a:lnTo>
                    <a:pt x="7494" y="13158"/>
                  </a:lnTo>
                  <a:cubicBezTo>
                    <a:pt x="7137" y="13183"/>
                    <a:pt x="6635" y="13207"/>
                    <a:pt x="6113" y="13207"/>
                  </a:cubicBezTo>
                  <a:cubicBezTo>
                    <a:pt x="3848" y="13207"/>
                    <a:pt x="3044" y="11806"/>
                    <a:pt x="3044" y="10607"/>
                  </a:cubicBezTo>
                  <a:lnTo>
                    <a:pt x="3044" y="6206"/>
                  </a:lnTo>
                  <a:cubicBezTo>
                    <a:pt x="3044" y="5882"/>
                    <a:pt x="2782" y="5620"/>
                    <a:pt x="2460" y="5620"/>
                  </a:cubicBezTo>
                  <a:lnTo>
                    <a:pt x="1172" y="5620"/>
                  </a:lnTo>
                  <a:lnTo>
                    <a:pt x="1172" y="4090"/>
                  </a:lnTo>
                  <a:cubicBezTo>
                    <a:pt x="2035" y="3913"/>
                    <a:pt x="2690" y="3487"/>
                    <a:pt x="3120" y="2820"/>
                  </a:cubicBezTo>
                  <a:cubicBezTo>
                    <a:pt x="3463" y="2289"/>
                    <a:pt x="3608" y="1697"/>
                    <a:pt x="3703" y="1171"/>
                  </a:cubicBezTo>
                  <a:close/>
                  <a:moveTo>
                    <a:pt x="3208" y="0"/>
                  </a:moveTo>
                  <a:cubicBezTo>
                    <a:pt x="2922" y="0"/>
                    <a:pt x="2677" y="207"/>
                    <a:pt x="2631" y="490"/>
                  </a:cubicBezTo>
                  <a:cubicBezTo>
                    <a:pt x="2409" y="1822"/>
                    <a:pt x="2209" y="2861"/>
                    <a:pt x="537" y="3000"/>
                  </a:cubicBezTo>
                  <a:cubicBezTo>
                    <a:pt x="234" y="3025"/>
                    <a:pt x="1" y="3278"/>
                    <a:pt x="1" y="3582"/>
                  </a:cubicBezTo>
                  <a:lnTo>
                    <a:pt x="1" y="6206"/>
                  </a:lnTo>
                  <a:cubicBezTo>
                    <a:pt x="1" y="6529"/>
                    <a:pt x="263" y="6791"/>
                    <a:pt x="586" y="6791"/>
                  </a:cubicBezTo>
                  <a:lnTo>
                    <a:pt x="1874" y="6791"/>
                  </a:lnTo>
                  <a:lnTo>
                    <a:pt x="1874" y="10607"/>
                  </a:lnTo>
                  <a:cubicBezTo>
                    <a:pt x="1874" y="12618"/>
                    <a:pt x="3355" y="14377"/>
                    <a:pt x="6111" y="14377"/>
                  </a:cubicBezTo>
                  <a:cubicBezTo>
                    <a:pt x="7158" y="14377"/>
                    <a:pt x="8098" y="14285"/>
                    <a:pt x="8137" y="14281"/>
                  </a:cubicBezTo>
                  <a:cubicBezTo>
                    <a:pt x="8436" y="14251"/>
                    <a:pt x="8664" y="14000"/>
                    <a:pt x="8664" y="13699"/>
                  </a:cubicBezTo>
                  <a:lnTo>
                    <a:pt x="8664" y="10888"/>
                  </a:lnTo>
                  <a:cubicBezTo>
                    <a:pt x="8664" y="10565"/>
                    <a:pt x="8402" y="10303"/>
                    <a:pt x="8078" y="10303"/>
                  </a:cubicBezTo>
                  <a:lnTo>
                    <a:pt x="6299" y="10303"/>
                  </a:lnTo>
                  <a:cubicBezTo>
                    <a:pt x="5828" y="10303"/>
                    <a:pt x="5855" y="10292"/>
                    <a:pt x="5855" y="9859"/>
                  </a:cubicBezTo>
                  <a:lnTo>
                    <a:pt x="5855" y="6791"/>
                  </a:lnTo>
                  <a:lnTo>
                    <a:pt x="8078" y="6791"/>
                  </a:lnTo>
                  <a:cubicBezTo>
                    <a:pt x="8402" y="6791"/>
                    <a:pt x="8664" y="6529"/>
                    <a:pt x="8664" y="6206"/>
                  </a:cubicBezTo>
                  <a:lnTo>
                    <a:pt x="8664" y="3397"/>
                  </a:lnTo>
                  <a:cubicBezTo>
                    <a:pt x="8664" y="3073"/>
                    <a:pt x="8402" y="2811"/>
                    <a:pt x="8078" y="2811"/>
                  </a:cubicBezTo>
                  <a:lnTo>
                    <a:pt x="5855" y="2811"/>
                  </a:lnTo>
                  <a:lnTo>
                    <a:pt x="5855" y="586"/>
                  </a:lnTo>
                  <a:cubicBezTo>
                    <a:pt x="5855" y="262"/>
                    <a:pt x="5593" y="0"/>
                    <a:pt x="52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0" name="Google Shape;8360;p57"/>
            <p:cNvSpPr/>
            <p:nvPr/>
          </p:nvSpPr>
          <p:spPr>
            <a:xfrm>
              <a:off x="5012603" y="2571753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53" y="1172"/>
                  </a:moveTo>
                  <a:cubicBezTo>
                    <a:pt x="18007" y="1172"/>
                    <a:pt x="18810" y="1993"/>
                    <a:pt x="18810" y="2966"/>
                  </a:cubicBezTo>
                  <a:lnTo>
                    <a:pt x="18810" y="17017"/>
                  </a:lnTo>
                  <a:cubicBezTo>
                    <a:pt x="18810" y="17990"/>
                    <a:pt x="18007" y="18811"/>
                    <a:pt x="17053" y="18811"/>
                  </a:cubicBezTo>
                  <a:lnTo>
                    <a:pt x="2965" y="18811"/>
                  </a:lnTo>
                  <a:cubicBezTo>
                    <a:pt x="1992" y="18811"/>
                    <a:pt x="1169" y="17990"/>
                    <a:pt x="1169" y="17017"/>
                  </a:cubicBezTo>
                  <a:lnTo>
                    <a:pt x="1169" y="2966"/>
                  </a:lnTo>
                  <a:cubicBezTo>
                    <a:pt x="1169" y="1993"/>
                    <a:pt x="1992" y="1172"/>
                    <a:pt x="2965" y="1172"/>
                  </a:cubicBezTo>
                  <a:close/>
                  <a:moveTo>
                    <a:pt x="2965" y="1"/>
                  </a:moveTo>
                  <a:cubicBezTo>
                    <a:pt x="1346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6"/>
                    <a:pt x="1348" y="19982"/>
                    <a:pt x="2965" y="19982"/>
                  </a:cubicBezTo>
                  <a:lnTo>
                    <a:pt x="17053" y="19982"/>
                  </a:lnTo>
                  <a:cubicBezTo>
                    <a:pt x="18672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9"/>
                    <a:pt x="18672" y="1"/>
                    <a:pt x="1705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61" name="Google Shape;8361;p57"/>
          <p:cNvSpPr/>
          <p:nvPr/>
        </p:nvSpPr>
        <p:spPr>
          <a:xfrm>
            <a:off x="1779408" y="3650706"/>
            <a:ext cx="390581" cy="390581"/>
          </a:xfrm>
          <a:custGeom>
            <a:avLst/>
            <a:gdLst/>
            <a:ahLst/>
            <a:cxnLst/>
            <a:rect l="l" t="t" r="r" b="b"/>
            <a:pathLst>
              <a:path w="19982" h="19982" extrusionOk="0">
                <a:moveTo>
                  <a:pt x="14602" y="3500"/>
                </a:moveTo>
                <a:cubicBezTo>
                  <a:pt x="15137" y="3500"/>
                  <a:pt x="15682" y="3563"/>
                  <a:pt x="16247" y="3689"/>
                </a:cubicBezTo>
                <a:cubicBezTo>
                  <a:pt x="16179" y="4154"/>
                  <a:pt x="16095" y="4705"/>
                  <a:pt x="16033" y="5120"/>
                </a:cubicBezTo>
                <a:cubicBezTo>
                  <a:pt x="15810" y="5075"/>
                  <a:pt x="15484" y="5035"/>
                  <a:pt x="15150" y="5035"/>
                </a:cubicBezTo>
                <a:cubicBezTo>
                  <a:pt x="14968" y="5035"/>
                  <a:pt x="14783" y="5047"/>
                  <a:pt x="14611" y="5076"/>
                </a:cubicBezTo>
                <a:cubicBezTo>
                  <a:pt x="13536" y="5258"/>
                  <a:pt x="12918" y="5925"/>
                  <a:pt x="12918" y="6907"/>
                </a:cubicBezTo>
                <a:lnTo>
                  <a:pt x="12918" y="8819"/>
                </a:lnTo>
                <a:cubicBezTo>
                  <a:pt x="12918" y="9143"/>
                  <a:pt x="13180" y="9405"/>
                  <a:pt x="13504" y="9405"/>
                </a:cubicBezTo>
                <a:lnTo>
                  <a:pt x="15681" y="9405"/>
                </a:lnTo>
                <a:lnTo>
                  <a:pt x="15388" y="10576"/>
                </a:lnTo>
                <a:lnTo>
                  <a:pt x="13504" y="10576"/>
                </a:lnTo>
                <a:cubicBezTo>
                  <a:pt x="13180" y="10576"/>
                  <a:pt x="12918" y="10838"/>
                  <a:pt x="12918" y="11161"/>
                </a:cubicBezTo>
                <a:lnTo>
                  <a:pt x="12918" y="18811"/>
                </a:lnTo>
                <a:lnTo>
                  <a:pt x="11162" y="18811"/>
                </a:lnTo>
                <a:lnTo>
                  <a:pt x="11162" y="11161"/>
                </a:lnTo>
                <a:cubicBezTo>
                  <a:pt x="11162" y="10838"/>
                  <a:pt x="10900" y="10576"/>
                  <a:pt x="10576" y="10576"/>
                </a:cubicBezTo>
                <a:lnTo>
                  <a:pt x="9407" y="10576"/>
                </a:lnTo>
                <a:lnTo>
                  <a:pt x="9407" y="9405"/>
                </a:lnTo>
                <a:lnTo>
                  <a:pt x="10576" y="9405"/>
                </a:lnTo>
                <a:cubicBezTo>
                  <a:pt x="10900" y="9405"/>
                  <a:pt x="11162" y="9143"/>
                  <a:pt x="11162" y="8821"/>
                </a:cubicBezTo>
                <a:cubicBezTo>
                  <a:pt x="11162" y="7215"/>
                  <a:pt x="11162" y="6481"/>
                  <a:pt x="11162" y="6143"/>
                </a:cubicBezTo>
                <a:cubicBezTo>
                  <a:pt x="11162" y="5520"/>
                  <a:pt x="11163" y="4843"/>
                  <a:pt x="11770" y="4324"/>
                </a:cubicBezTo>
                <a:cubicBezTo>
                  <a:pt x="12234" y="3928"/>
                  <a:pt x="12823" y="3687"/>
                  <a:pt x="13628" y="3571"/>
                </a:cubicBezTo>
                <a:cubicBezTo>
                  <a:pt x="13950" y="3524"/>
                  <a:pt x="14274" y="3500"/>
                  <a:pt x="14602" y="3500"/>
                </a:cubicBezTo>
                <a:close/>
                <a:moveTo>
                  <a:pt x="17017" y="1170"/>
                </a:moveTo>
                <a:cubicBezTo>
                  <a:pt x="17990" y="1170"/>
                  <a:pt x="18811" y="1975"/>
                  <a:pt x="18811" y="2927"/>
                </a:cubicBezTo>
                <a:lnTo>
                  <a:pt x="18811" y="17056"/>
                </a:lnTo>
                <a:cubicBezTo>
                  <a:pt x="18811" y="18023"/>
                  <a:pt x="18024" y="18811"/>
                  <a:pt x="17056" y="18811"/>
                </a:cubicBezTo>
                <a:lnTo>
                  <a:pt x="14089" y="18811"/>
                </a:lnTo>
                <a:lnTo>
                  <a:pt x="14089" y="11747"/>
                </a:lnTo>
                <a:lnTo>
                  <a:pt x="15846" y="11747"/>
                </a:lnTo>
                <a:cubicBezTo>
                  <a:pt x="16115" y="11747"/>
                  <a:pt x="16348" y="11565"/>
                  <a:pt x="16414" y="11305"/>
                </a:cubicBezTo>
                <a:lnTo>
                  <a:pt x="16999" y="8963"/>
                </a:lnTo>
                <a:cubicBezTo>
                  <a:pt x="17042" y="8787"/>
                  <a:pt x="17003" y="8602"/>
                  <a:pt x="16893" y="8460"/>
                </a:cubicBezTo>
                <a:cubicBezTo>
                  <a:pt x="16782" y="8317"/>
                  <a:pt x="16612" y="8235"/>
                  <a:pt x="16431" y="8235"/>
                </a:cubicBezTo>
                <a:lnTo>
                  <a:pt x="14089" y="8235"/>
                </a:lnTo>
                <a:lnTo>
                  <a:pt x="14089" y="6909"/>
                </a:lnTo>
                <a:cubicBezTo>
                  <a:pt x="14089" y="6638"/>
                  <a:pt x="14144" y="6343"/>
                  <a:pt x="14808" y="6229"/>
                </a:cubicBezTo>
                <a:cubicBezTo>
                  <a:pt x="14936" y="6208"/>
                  <a:pt x="15061" y="6199"/>
                  <a:pt x="15182" y="6199"/>
                </a:cubicBezTo>
                <a:cubicBezTo>
                  <a:pt x="15552" y="6199"/>
                  <a:pt x="15890" y="6283"/>
                  <a:pt x="16198" y="6360"/>
                </a:cubicBezTo>
                <a:cubicBezTo>
                  <a:pt x="16304" y="6387"/>
                  <a:pt x="16415" y="6421"/>
                  <a:pt x="16532" y="6421"/>
                </a:cubicBezTo>
                <a:cubicBezTo>
                  <a:pt x="16632" y="6421"/>
                  <a:pt x="16736" y="6396"/>
                  <a:pt x="16847" y="6321"/>
                </a:cubicBezTo>
                <a:cubicBezTo>
                  <a:pt x="16983" y="6229"/>
                  <a:pt x="17074" y="6084"/>
                  <a:pt x="17098" y="5923"/>
                </a:cubicBezTo>
                <a:cubicBezTo>
                  <a:pt x="17098" y="5923"/>
                  <a:pt x="17362" y="4156"/>
                  <a:pt x="17482" y="3339"/>
                </a:cubicBezTo>
                <a:cubicBezTo>
                  <a:pt x="17525" y="3049"/>
                  <a:pt x="17346" y="2769"/>
                  <a:pt x="17063" y="2690"/>
                </a:cubicBezTo>
                <a:cubicBezTo>
                  <a:pt x="16267" y="2463"/>
                  <a:pt x="15346" y="2343"/>
                  <a:pt x="14504" y="2343"/>
                </a:cubicBezTo>
                <a:cubicBezTo>
                  <a:pt x="14137" y="2343"/>
                  <a:pt x="13786" y="2365"/>
                  <a:pt x="13467" y="2412"/>
                </a:cubicBezTo>
                <a:cubicBezTo>
                  <a:pt x="12434" y="2562"/>
                  <a:pt x="11646" y="2888"/>
                  <a:pt x="11009" y="3434"/>
                </a:cubicBezTo>
                <a:cubicBezTo>
                  <a:pt x="10121" y="4193"/>
                  <a:pt x="10010" y="5168"/>
                  <a:pt x="9999" y="5833"/>
                </a:cubicBezTo>
                <a:cubicBezTo>
                  <a:pt x="9999" y="5847"/>
                  <a:pt x="9999" y="7029"/>
                  <a:pt x="9999" y="8235"/>
                </a:cubicBezTo>
                <a:lnTo>
                  <a:pt x="8821" y="8235"/>
                </a:lnTo>
                <a:cubicBezTo>
                  <a:pt x="8497" y="8235"/>
                  <a:pt x="8236" y="8497"/>
                  <a:pt x="8236" y="8819"/>
                </a:cubicBezTo>
                <a:lnTo>
                  <a:pt x="8236" y="11161"/>
                </a:lnTo>
                <a:cubicBezTo>
                  <a:pt x="8236" y="11485"/>
                  <a:pt x="8497" y="11747"/>
                  <a:pt x="8821" y="11747"/>
                </a:cubicBezTo>
                <a:lnTo>
                  <a:pt x="9991" y="11747"/>
                </a:lnTo>
                <a:lnTo>
                  <a:pt x="9991" y="18811"/>
                </a:lnTo>
                <a:lnTo>
                  <a:pt x="2927" y="18811"/>
                </a:lnTo>
                <a:cubicBezTo>
                  <a:pt x="1959" y="18811"/>
                  <a:pt x="1172" y="18023"/>
                  <a:pt x="1172" y="17054"/>
                </a:cubicBezTo>
                <a:lnTo>
                  <a:pt x="1172" y="2927"/>
                </a:lnTo>
                <a:cubicBezTo>
                  <a:pt x="1172" y="1959"/>
                  <a:pt x="1959" y="1170"/>
                  <a:pt x="2927" y="1170"/>
                </a:cubicBezTo>
                <a:close/>
                <a:moveTo>
                  <a:pt x="2927" y="1"/>
                </a:moveTo>
                <a:cubicBezTo>
                  <a:pt x="1314" y="1"/>
                  <a:pt x="1" y="1313"/>
                  <a:pt x="1" y="2927"/>
                </a:cubicBezTo>
                <a:lnTo>
                  <a:pt x="1" y="17056"/>
                </a:lnTo>
                <a:cubicBezTo>
                  <a:pt x="1" y="18669"/>
                  <a:pt x="1314" y="19982"/>
                  <a:pt x="2927" y="19982"/>
                </a:cubicBezTo>
                <a:lnTo>
                  <a:pt x="17054" y="19982"/>
                </a:lnTo>
                <a:cubicBezTo>
                  <a:pt x="18669" y="19982"/>
                  <a:pt x="19982" y="18669"/>
                  <a:pt x="19982" y="17056"/>
                </a:cubicBezTo>
                <a:lnTo>
                  <a:pt x="19982" y="2927"/>
                </a:lnTo>
                <a:cubicBezTo>
                  <a:pt x="19982" y="2145"/>
                  <a:pt x="19669" y="1409"/>
                  <a:pt x="19101" y="853"/>
                </a:cubicBezTo>
                <a:cubicBezTo>
                  <a:pt x="18538" y="303"/>
                  <a:pt x="17797" y="1"/>
                  <a:pt x="1701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62" name="Google Shape;8362;p57"/>
          <p:cNvGrpSpPr/>
          <p:nvPr/>
        </p:nvGrpSpPr>
        <p:grpSpPr>
          <a:xfrm>
            <a:off x="2278443" y="3650687"/>
            <a:ext cx="390596" cy="390557"/>
            <a:chOff x="812101" y="2571761"/>
            <a:chExt cx="417066" cy="417024"/>
          </a:xfrm>
        </p:grpSpPr>
        <p:sp>
          <p:nvSpPr>
            <p:cNvPr id="8363" name="Google Shape;8363;p57"/>
            <p:cNvSpPr/>
            <p:nvPr/>
          </p:nvSpPr>
          <p:spPr>
            <a:xfrm>
              <a:off x="935084" y="2694744"/>
              <a:ext cx="171071" cy="171071"/>
            </a:xfrm>
            <a:custGeom>
              <a:avLst/>
              <a:gdLst/>
              <a:ahLst/>
              <a:cxnLst/>
              <a:rect l="l" t="t" r="r" b="b"/>
              <a:pathLst>
                <a:path w="8197" h="8197" extrusionOk="0">
                  <a:moveTo>
                    <a:pt x="4099" y="1171"/>
                  </a:moveTo>
                  <a:cubicBezTo>
                    <a:pt x="5712" y="1171"/>
                    <a:pt x="7027" y="2484"/>
                    <a:pt x="7027" y="4097"/>
                  </a:cubicBezTo>
                  <a:cubicBezTo>
                    <a:pt x="7027" y="5712"/>
                    <a:pt x="5712" y="7025"/>
                    <a:pt x="4099" y="7025"/>
                  </a:cubicBezTo>
                  <a:cubicBezTo>
                    <a:pt x="2486" y="7025"/>
                    <a:pt x="1171" y="5712"/>
                    <a:pt x="1171" y="4097"/>
                  </a:cubicBezTo>
                  <a:cubicBezTo>
                    <a:pt x="1171" y="2484"/>
                    <a:pt x="2486" y="1171"/>
                    <a:pt x="4099" y="1171"/>
                  </a:cubicBezTo>
                  <a:close/>
                  <a:moveTo>
                    <a:pt x="4099" y="0"/>
                  </a:moveTo>
                  <a:cubicBezTo>
                    <a:pt x="1840" y="0"/>
                    <a:pt x="0" y="1838"/>
                    <a:pt x="0" y="4097"/>
                  </a:cubicBezTo>
                  <a:cubicBezTo>
                    <a:pt x="0" y="6358"/>
                    <a:pt x="1840" y="8196"/>
                    <a:pt x="4099" y="8196"/>
                  </a:cubicBezTo>
                  <a:cubicBezTo>
                    <a:pt x="6358" y="8196"/>
                    <a:pt x="8196" y="6358"/>
                    <a:pt x="8196" y="4097"/>
                  </a:cubicBezTo>
                  <a:cubicBezTo>
                    <a:pt x="8196" y="1838"/>
                    <a:pt x="6358" y="0"/>
                    <a:pt x="409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4" name="Google Shape;8364;p57"/>
            <p:cNvSpPr/>
            <p:nvPr/>
          </p:nvSpPr>
          <p:spPr>
            <a:xfrm>
              <a:off x="860977" y="2620616"/>
              <a:ext cx="319311" cy="319290"/>
            </a:xfrm>
            <a:custGeom>
              <a:avLst/>
              <a:gdLst/>
              <a:ahLst/>
              <a:cxnLst/>
              <a:rect l="l" t="t" r="r" b="b"/>
              <a:pathLst>
                <a:path w="15300" h="15299" extrusionOk="0">
                  <a:moveTo>
                    <a:pt x="12333" y="1171"/>
                  </a:moveTo>
                  <a:cubicBezTo>
                    <a:pt x="13306" y="1171"/>
                    <a:pt x="14128" y="1994"/>
                    <a:pt x="14128" y="2967"/>
                  </a:cubicBezTo>
                  <a:lnTo>
                    <a:pt x="14128" y="12334"/>
                  </a:lnTo>
                  <a:cubicBezTo>
                    <a:pt x="14128" y="13307"/>
                    <a:pt x="13306" y="14129"/>
                    <a:pt x="12333" y="14129"/>
                  </a:cubicBezTo>
                  <a:lnTo>
                    <a:pt x="2968" y="14129"/>
                  </a:lnTo>
                  <a:cubicBezTo>
                    <a:pt x="1993" y="14129"/>
                    <a:pt x="1172" y="13307"/>
                    <a:pt x="1172" y="12334"/>
                  </a:cubicBezTo>
                  <a:lnTo>
                    <a:pt x="1172" y="2967"/>
                  </a:lnTo>
                  <a:cubicBezTo>
                    <a:pt x="1172" y="1994"/>
                    <a:pt x="1993" y="1171"/>
                    <a:pt x="2968" y="1171"/>
                  </a:cubicBezTo>
                  <a:close/>
                  <a:moveTo>
                    <a:pt x="2968" y="0"/>
                  </a:moveTo>
                  <a:cubicBezTo>
                    <a:pt x="1351" y="0"/>
                    <a:pt x="1" y="1346"/>
                    <a:pt x="1" y="2967"/>
                  </a:cubicBezTo>
                  <a:lnTo>
                    <a:pt x="1" y="12334"/>
                  </a:lnTo>
                  <a:cubicBezTo>
                    <a:pt x="1" y="13952"/>
                    <a:pt x="1349" y="15299"/>
                    <a:pt x="2968" y="15299"/>
                  </a:cubicBezTo>
                  <a:lnTo>
                    <a:pt x="12333" y="15299"/>
                  </a:lnTo>
                  <a:cubicBezTo>
                    <a:pt x="13953" y="15299"/>
                    <a:pt x="15299" y="13951"/>
                    <a:pt x="15299" y="12334"/>
                  </a:cubicBezTo>
                  <a:lnTo>
                    <a:pt x="15299" y="2967"/>
                  </a:lnTo>
                  <a:cubicBezTo>
                    <a:pt x="15299" y="1345"/>
                    <a:pt x="13948" y="0"/>
                    <a:pt x="123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5" name="Google Shape;8365;p57"/>
            <p:cNvSpPr/>
            <p:nvPr/>
          </p:nvSpPr>
          <p:spPr>
            <a:xfrm>
              <a:off x="812101" y="2571761"/>
              <a:ext cx="417066" cy="417024"/>
            </a:xfrm>
            <a:custGeom>
              <a:avLst/>
              <a:gdLst/>
              <a:ahLst/>
              <a:cxnLst/>
              <a:rect l="l" t="t" r="r" b="b"/>
              <a:pathLst>
                <a:path w="19984" h="19982" extrusionOk="0">
                  <a:moveTo>
                    <a:pt x="17056" y="1172"/>
                  </a:moveTo>
                  <a:cubicBezTo>
                    <a:pt x="18025" y="1172"/>
                    <a:pt x="18812" y="1959"/>
                    <a:pt x="18812" y="2927"/>
                  </a:cubicBezTo>
                  <a:lnTo>
                    <a:pt x="18812" y="17056"/>
                  </a:lnTo>
                  <a:cubicBezTo>
                    <a:pt x="18812" y="18023"/>
                    <a:pt x="18025" y="18811"/>
                    <a:pt x="17056" y="18811"/>
                  </a:cubicBezTo>
                  <a:lnTo>
                    <a:pt x="2928" y="18811"/>
                  </a:lnTo>
                  <a:cubicBezTo>
                    <a:pt x="1961" y="18811"/>
                    <a:pt x="1172" y="18023"/>
                    <a:pt x="1172" y="17056"/>
                  </a:cubicBezTo>
                  <a:lnTo>
                    <a:pt x="1172" y="2927"/>
                  </a:lnTo>
                  <a:cubicBezTo>
                    <a:pt x="1172" y="1959"/>
                    <a:pt x="1961" y="1172"/>
                    <a:pt x="2928" y="1172"/>
                  </a:cubicBezTo>
                  <a:close/>
                  <a:moveTo>
                    <a:pt x="2928" y="1"/>
                  </a:moveTo>
                  <a:cubicBezTo>
                    <a:pt x="1313" y="1"/>
                    <a:pt x="1" y="1313"/>
                    <a:pt x="1" y="2927"/>
                  </a:cubicBezTo>
                  <a:lnTo>
                    <a:pt x="1" y="17056"/>
                  </a:lnTo>
                  <a:cubicBezTo>
                    <a:pt x="1" y="18669"/>
                    <a:pt x="1313" y="19982"/>
                    <a:pt x="2928" y="19982"/>
                  </a:cubicBezTo>
                  <a:lnTo>
                    <a:pt x="17056" y="19982"/>
                  </a:lnTo>
                  <a:cubicBezTo>
                    <a:pt x="18669" y="19982"/>
                    <a:pt x="19984" y="18669"/>
                    <a:pt x="19984" y="17056"/>
                  </a:cubicBezTo>
                  <a:lnTo>
                    <a:pt x="19984" y="2927"/>
                  </a:lnTo>
                  <a:cubicBezTo>
                    <a:pt x="19984" y="1313"/>
                    <a:pt x="18669" y="1"/>
                    <a:pt x="17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6" name="Google Shape;8366;p57"/>
            <p:cNvSpPr/>
            <p:nvPr/>
          </p:nvSpPr>
          <p:spPr>
            <a:xfrm>
              <a:off x="1081712" y="2670306"/>
              <a:ext cx="48878" cy="48898"/>
            </a:xfrm>
            <a:custGeom>
              <a:avLst/>
              <a:gdLst/>
              <a:ahLst/>
              <a:cxnLst/>
              <a:rect l="l" t="t" r="r" b="b"/>
              <a:pathLst>
                <a:path w="2342" h="2343" extrusionOk="0">
                  <a:moveTo>
                    <a:pt x="1170" y="0"/>
                  </a:moveTo>
                  <a:cubicBezTo>
                    <a:pt x="524" y="0"/>
                    <a:pt x="1" y="526"/>
                    <a:pt x="1" y="1171"/>
                  </a:cubicBezTo>
                  <a:cubicBezTo>
                    <a:pt x="1" y="1817"/>
                    <a:pt x="524" y="2342"/>
                    <a:pt x="1170" y="2342"/>
                  </a:cubicBezTo>
                  <a:cubicBezTo>
                    <a:pt x="1816" y="2342"/>
                    <a:pt x="2341" y="1817"/>
                    <a:pt x="2341" y="1171"/>
                  </a:cubicBezTo>
                  <a:cubicBezTo>
                    <a:pt x="2341" y="526"/>
                    <a:pt x="1816" y="0"/>
                    <a:pt x="11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67" name="Google Shape;8367;p57"/>
          <p:cNvGrpSpPr/>
          <p:nvPr/>
        </p:nvGrpSpPr>
        <p:grpSpPr>
          <a:xfrm>
            <a:off x="2777526" y="3650687"/>
            <a:ext cx="390557" cy="390557"/>
            <a:chOff x="1323129" y="2571761"/>
            <a:chExt cx="417024" cy="417024"/>
          </a:xfrm>
        </p:grpSpPr>
        <p:sp>
          <p:nvSpPr>
            <p:cNvPr id="8368" name="Google Shape;8368;p57"/>
            <p:cNvSpPr/>
            <p:nvPr/>
          </p:nvSpPr>
          <p:spPr>
            <a:xfrm>
              <a:off x="1385007" y="2719183"/>
              <a:ext cx="73337" cy="219907"/>
            </a:xfrm>
            <a:custGeom>
              <a:avLst/>
              <a:gdLst/>
              <a:ahLst/>
              <a:cxnLst/>
              <a:rect l="l" t="t" r="r" b="b"/>
              <a:pathLst>
                <a:path w="3514" h="10537" extrusionOk="0">
                  <a:moveTo>
                    <a:pt x="2342" y="1171"/>
                  </a:moveTo>
                  <a:lnTo>
                    <a:pt x="2342" y="9367"/>
                  </a:lnTo>
                  <a:lnTo>
                    <a:pt x="1171" y="9367"/>
                  </a:lnTo>
                  <a:lnTo>
                    <a:pt x="1171" y="1171"/>
                  </a:lnTo>
                  <a:close/>
                  <a:moveTo>
                    <a:pt x="586" y="0"/>
                  </a:moveTo>
                  <a:cubicBezTo>
                    <a:pt x="264" y="0"/>
                    <a:pt x="0" y="262"/>
                    <a:pt x="0" y="586"/>
                  </a:cubicBezTo>
                  <a:lnTo>
                    <a:pt x="0" y="9951"/>
                  </a:lnTo>
                  <a:cubicBezTo>
                    <a:pt x="0" y="10275"/>
                    <a:pt x="264" y="10537"/>
                    <a:pt x="586" y="10537"/>
                  </a:cubicBezTo>
                  <a:lnTo>
                    <a:pt x="2928" y="10537"/>
                  </a:lnTo>
                  <a:cubicBezTo>
                    <a:pt x="3252" y="10537"/>
                    <a:pt x="3514" y="10275"/>
                    <a:pt x="3514" y="9951"/>
                  </a:cubicBezTo>
                  <a:lnTo>
                    <a:pt x="3514" y="586"/>
                  </a:lnTo>
                  <a:cubicBezTo>
                    <a:pt x="3514" y="262"/>
                    <a:pt x="3252" y="0"/>
                    <a:pt x="29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69" name="Google Shape;8369;p57"/>
            <p:cNvSpPr/>
            <p:nvPr/>
          </p:nvSpPr>
          <p:spPr>
            <a:xfrm>
              <a:off x="1385007" y="2621430"/>
              <a:ext cx="73337" cy="73337"/>
            </a:xfrm>
            <a:custGeom>
              <a:avLst/>
              <a:gdLst/>
              <a:ahLst/>
              <a:cxnLst/>
              <a:rect l="l" t="t" r="r" b="b"/>
              <a:pathLst>
                <a:path w="3514" h="3514" extrusionOk="0">
                  <a:moveTo>
                    <a:pt x="1757" y="1171"/>
                  </a:moveTo>
                  <a:cubicBezTo>
                    <a:pt x="2081" y="1171"/>
                    <a:pt x="2342" y="1435"/>
                    <a:pt x="2342" y="1757"/>
                  </a:cubicBezTo>
                  <a:cubicBezTo>
                    <a:pt x="2342" y="2080"/>
                    <a:pt x="2081" y="2342"/>
                    <a:pt x="1757" y="2342"/>
                  </a:cubicBezTo>
                  <a:cubicBezTo>
                    <a:pt x="1435" y="2342"/>
                    <a:pt x="1171" y="2080"/>
                    <a:pt x="1171" y="1757"/>
                  </a:cubicBezTo>
                  <a:cubicBezTo>
                    <a:pt x="1171" y="1435"/>
                    <a:pt x="1435" y="1171"/>
                    <a:pt x="1757" y="1171"/>
                  </a:cubicBezTo>
                  <a:close/>
                  <a:moveTo>
                    <a:pt x="1757" y="0"/>
                  </a:moveTo>
                  <a:cubicBezTo>
                    <a:pt x="789" y="0"/>
                    <a:pt x="0" y="789"/>
                    <a:pt x="0" y="1757"/>
                  </a:cubicBezTo>
                  <a:cubicBezTo>
                    <a:pt x="0" y="2726"/>
                    <a:pt x="789" y="3513"/>
                    <a:pt x="1757" y="3513"/>
                  </a:cubicBezTo>
                  <a:cubicBezTo>
                    <a:pt x="2726" y="3513"/>
                    <a:pt x="3514" y="2726"/>
                    <a:pt x="3514" y="1757"/>
                  </a:cubicBezTo>
                  <a:cubicBezTo>
                    <a:pt x="3514" y="789"/>
                    <a:pt x="2726" y="0"/>
                    <a:pt x="175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0" name="Google Shape;8370;p57"/>
            <p:cNvSpPr/>
            <p:nvPr/>
          </p:nvSpPr>
          <p:spPr>
            <a:xfrm>
              <a:off x="1482759" y="2718786"/>
              <a:ext cx="195510" cy="220304"/>
            </a:xfrm>
            <a:custGeom>
              <a:avLst/>
              <a:gdLst/>
              <a:ahLst/>
              <a:cxnLst/>
              <a:rect l="l" t="t" r="r" b="b"/>
              <a:pathLst>
                <a:path w="9368" h="10556" extrusionOk="0">
                  <a:moveTo>
                    <a:pt x="5559" y="1173"/>
                  </a:moveTo>
                  <a:cubicBezTo>
                    <a:pt x="5720" y="1173"/>
                    <a:pt x="5883" y="1186"/>
                    <a:pt x="6044" y="1212"/>
                  </a:cubicBezTo>
                  <a:cubicBezTo>
                    <a:pt x="7422" y="1435"/>
                    <a:pt x="8196" y="2535"/>
                    <a:pt x="8196" y="3669"/>
                  </a:cubicBezTo>
                  <a:lnTo>
                    <a:pt x="8196" y="9386"/>
                  </a:lnTo>
                  <a:lnTo>
                    <a:pt x="7025" y="9386"/>
                  </a:lnTo>
                  <a:lnTo>
                    <a:pt x="7025" y="4702"/>
                  </a:lnTo>
                  <a:cubicBezTo>
                    <a:pt x="7025" y="3411"/>
                    <a:pt x="5975" y="2360"/>
                    <a:pt x="4683" y="2360"/>
                  </a:cubicBezTo>
                  <a:cubicBezTo>
                    <a:pt x="3392" y="2360"/>
                    <a:pt x="2341" y="3411"/>
                    <a:pt x="2341" y="4702"/>
                  </a:cubicBezTo>
                  <a:lnTo>
                    <a:pt x="2341" y="9386"/>
                  </a:lnTo>
                  <a:lnTo>
                    <a:pt x="1170" y="9386"/>
                  </a:lnTo>
                  <a:lnTo>
                    <a:pt x="1170" y="1190"/>
                  </a:lnTo>
                  <a:lnTo>
                    <a:pt x="2341" y="1190"/>
                  </a:lnTo>
                  <a:lnTo>
                    <a:pt x="2341" y="1776"/>
                  </a:lnTo>
                  <a:cubicBezTo>
                    <a:pt x="2341" y="2011"/>
                    <a:pt x="2484" y="2225"/>
                    <a:pt x="2704" y="2316"/>
                  </a:cubicBezTo>
                  <a:cubicBezTo>
                    <a:pt x="2776" y="2346"/>
                    <a:pt x="2852" y="2361"/>
                    <a:pt x="2928" y="2361"/>
                  </a:cubicBezTo>
                  <a:cubicBezTo>
                    <a:pt x="3080" y="2361"/>
                    <a:pt x="3229" y="2301"/>
                    <a:pt x="3341" y="2190"/>
                  </a:cubicBezTo>
                  <a:lnTo>
                    <a:pt x="3615" y="1916"/>
                  </a:lnTo>
                  <a:cubicBezTo>
                    <a:pt x="4086" y="1443"/>
                    <a:pt x="4813" y="1173"/>
                    <a:pt x="5559" y="1173"/>
                  </a:cubicBezTo>
                  <a:close/>
                  <a:moveTo>
                    <a:pt x="5553" y="0"/>
                  </a:moveTo>
                  <a:cubicBezTo>
                    <a:pt x="4823" y="0"/>
                    <a:pt x="4110" y="189"/>
                    <a:pt x="3509" y="536"/>
                  </a:cubicBezTo>
                  <a:cubicBezTo>
                    <a:pt x="3475" y="246"/>
                    <a:pt x="3227" y="19"/>
                    <a:pt x="2927" y="19"/>
                  </a:cubicBezTo>
                  <a:lnTo>
                    <a:pt x="586" y="19"/>
                  </a:lnTo>
                  <a:cubicBezTo>
                    <a:pt x="262" y="19"/>
                    <a:pt x="1" y="281"/>
                    <a:pt x="1" y="605"/>
                  </a:cubicBezTo>
                  <a:lnTo>
                    <a:pt x="1" y="9970"/>
                  </a:lnTo>
                  <a:cubicBezTo>
                    <a:pt x="1" y="10294"/>
                    <a:pt x="262" y="10556"/>
                    <a:pt x="586" y="10556"/>
                  </a:cubicBezTo>
                  <a:lnTo>
                    <a:pt x="2927" y="10556"/>
                  </a:lnTo>
                  <a:cubicBezTo>
                    <a:pt x="3250" y="10556"/>
                    <a:pt x="3512" y="10294"/>
                    <a:pt x="3512" y="9970"/>
                  </a:cubicBezTo>
                  <a:lnTo>
                    <a:pt x="3512" y="4702"/>
                  </a:lnTo>
                  <a:cubicBezTo>
                    <a:pt x="3512" y="4056"/>
                    <a:pt x="4038" y="3531"/>
                    <a:pt x="4683" y="3531"/>
                  </a:cubicBezTo>
                  <a:cubicBezTo>
                    <a:pt x="5329" y="3531"/>
                    <a:pt x="5854" y="4056"/>
                    <a:pt x="5854" y="4702"/>
                  </a:cubicBezTo>
                  <a:lnTo>
                    <a:pt x="5854" y="9970"/>
                  </a:lnTo>
                  <a:cubicBezTo>
                    <a:pt x="5854" y="10294"/>
                    <a:pt x="6116" y="10556"/>
                    <a:pt x="6440" y="10556"/>
                  </a:cubicBezTo>
                  <a:lnTo>
                    <a:pt x="8782" y="10556"/>
                  </a:lnTo>
                  <a:cubicBezTo>
                    <a:pt x="9104" y="10556"/>
                    <a:pt x="9368" y="10294"/>
                    <a:pt x="9368" y="9970"/>
                  </a:cubicBezTo>
                  <a:lnTo>
                    <a:pt x="9368" y="3669"/>
                  </a:lnTo>
                  <a:cubicBezTo>
                    <a:pt x="9368" y="1921"/>
                    <a:pt x="8131" y="364"/>
                    <a:pt x="6231" y="55"/>
                  </a:cubicBezTo>
                  <a:cubicBezTo>
                    <a:pt x="6005" y="18"/>
                    <a:pt x="5779" y="0"/>
                    <a:pt x="555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1" name="Google Shape;8371;p57"/>
            <p:cNvSpPr/>
            <p:nvPr/>
          </p:nvSpPr>
          <p:spPr>
            <a:xfrm>
              <a:off x="1323129" y="2571761"/>
              <a:ext cx="417024" cy="417024"/>
            </a:xfrm>
            <a:custGeom>
              <a:avLst/>
              <a:gdLst/>
              <a:ahLst/>
              <a:cxnLst/>
              <a:rect l="l" t="t" r="r" b="b"/>
              <a:pathLst>
                <a:path w="19982" h="19982" extrusionOk="0">
                  <a:moveTo>
                    <a:pt x="17015" y="1170"/>
                  </a:moveTo>
                  <a:cubicBezTo>
                    <a:pt x="17989" y="1170"/>
                    <a:pt x="18810" y="1993"/>
                    <a:pt x="18810" y="2966"/>
                  </a:cubicBezTo>
                  <a:lnTo>
                    <a:pt x="18810" y="17015"/>
                  </a:lnTo>
                  <a:cubicBezTo>
                    <a:pt x="18810" y="17990"/>
                    <a:pt x="17989" y="18811"/>
                    <a:pt x="17015" y="18811"/>
                  </a:cubicBezTo>
                  <a:lnTo>
                    <a:pt x="2965" y="18811"/>
                  </a:lnTo>
                  <a:cubicBezTo>
                    <a:pt x="1992" y="18811"/>
                    <a:pt x="1170" y="17990"/>
                    <a:pt x="1170" y="17015"/>
                  </a:cubicBezTo>
                  <a:lnTo>
                    <a:pt x="1170" y="2966"/>
                  </a:lnTo>
                  <a:cubicBezTo>
                    <a:pt x="1170" y="1993"/>
                    <a:pt x="1992" y="1170"/>
                    <a:pt x="2965" y="1170"/>
                  </a:cubicBezTo>
                  <a:close/>
                  <a:moveTo>
                    <a:pt x="2965" y="1"/>
                  </a:moveTo>
                  <a:cubicBezTo>
                    <a:pt x="1347" y="1"/>
                    <a:pt x="0" y="1349"/>
                    <a:pt x="0" y="2966"/>
                  </a:cubicBezTo>
                  <a:lnTo>
                    <a:pt x="0" y="17015"/>
                  </a:lnTo>
                  <a:cubicBezTo>
                    <a:pt x="0" y="18635"/>
                    <a:pt x="1348" y="19982"/>
                    <a:pt x="2965" y="19982"/>
                  </a:cubicBezTo>
                  <a:lnTo>
                    <a:pt x="17017" y="19982"/>
                  </a:lnTo>
                  <a:cubicBezTo>
                    <a:pt x="18635" y="19982"/>
                    <a:pt x="19981" y="18634"/>
                    <a:pt x="19981" y="17015"/>
                  </a:cubicBezTo>
                  <a:lnTo>
                    <a:pt x="19981" y="2966"/>
                  </a:lnTo>
                  <a:cubicBezTo>
                    <a:pt x="19981" y="1347"/>
                    <a:pt x="18633" y="1"/>
                    <a:pt x="170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72" name="Google Shape;8372;p57"/>
          <p:cNvSpPr/>
          <p:nvPr/>
        </p:nvSpPr>
        <p:spPr>
          <a:xfrm>
            <a:off x="3276622" y="3685937"/>
            <a:ext cx="392516" cy="320116"/>
          </a:xfrm>
          <a:custGeom>
            <a:avLst/>
            <a:gdLst/>
            <a:ahLst/>
            <a:cxnLst/>
            <a:rect l="l" t="t" r="r" b="b"/>
            <a:pathLst>
              <a:path w="20081" h="16377" extrusionOk="0">
                <a:moveTo>
                  <a:pt x="13632" y="1165"/>
                </a:moveTo>
                <a:cubicBezTo>
                  <a:pt x="14903" y="1165"/>
                  <a:pt x="15458" y="1658"/>
                  <a:pt x="15826" y="1984"/>
                </a:cubicBezTo>
                <a:cubicBezTo>
                  <a:pt x="16040" y="2173"/>
                  <a:pt x="16244" y="2353"/>
                  <a:pt x="16548" y="2353"/>
                </a:cubicBezTo>
                <a:cubicBezTo>
                  <a:pt x="16762" y="2353"/>
                  <a:pt x="17038" y="2293"/>
                  <a:pt x="17344" y="2196"/>
                </a:cubicBezTo>
                <a:lnTo>
                  <a:pt x="17344" y="2196"/>
                </a:lnTo>
                <a:cubicBezTo>
                  <a:pt x="17236" y="2288"/>
                  <a:pt x="17119" y="2376"/>
                  <a:pt x="16995" y="2461"/>
                </a:cubicBezTo>
                <a:cubicBezTo>
                  <a:pt x="16780" y="2612"/>
                  <a:pt x="16689" y="2889"/>
                  <a:pt x="16778" y="3137"/>
                </a:cubicBezTo>
                <a:cubicBezTo>
                  <a:pt x="16861" y="3373"/>
                  <a:pt x="17082" y="3528"/>
                  <a:pt x="17329" y="3528"/>
                </a:cubicBezTo>
                <a:cubicBezTo>
                  <a:pt x="17343" y="3528"/>
                  <a:pt x="17358" y="3527"/>
                  <a:pt x="17372" y="3526"/>
                </a:cubicBezTo>
                <a:cubicBezTo>
                  <a:pt x="17475" y="3519"/>
                  <a:pt x="17576" y="3508"/>
                  <a:pt x="17680" y="3494"/>
                </a:cubicBezTo>
                <a:lnTo>
                  <a:pt x="17680" y="3494"/>
                </a:lnTo>
                <a:cubicBezTo>
                  <a:pt x="17275" y="3802"/>
                  <a:pt x="16921" y="3990"/>
                  <a:pt x="16937" y="4786"/>
                </a:cubicBezTo>
                <a:cubicBezTo>
                  <a:pt x="16937" y="4826"/>
                  <a:pt x="16939" y="4881"/>
                  <a:pt x="16939" y="4971"/>
                </a:cubicBezTo>
                <a:cubicBezTo>
                  <a:pt x="16939" y="6510"/>
                  <a:pt x="16350" y="9097"/>
                  <a:pt x="14694" y="11320"/>
                </a:cubicBezTo>
                <a:cubicBezTo>
                  <a:pt x="13372" y="13093"/>
                  <a:pt x="10896" y="15207"/>
                  <a:pt x="6611" y="15207"/>
                </a:cubicBezTo>
                <a:cubicBezTo>
                  <a:pt x="5368" y="15207"/>
                  <a:pt x="4159" y="14996"/>
                  <a:pt x="3001" y="14582"/>
                </a:cubicBezTo>
                <a:cubicBezTo>
                  <a:pt x="4359" y="14345"/>
                  <a:pt x="5612" y="13799"/>
                  <a:pt x="6698" y="12960"/>
                </a:cubicBezTo>
                <a:cubicBezTo>
                  <a:pt x="6893" y="12812"/>
                  <a:pt x="6972" y="12557"/>
                  <a:pt x="6900" y="12323"/>
                </a:cubicBezTo>
                <a:cubicBezTo>
                  <a:pt x="6827" y="12090"/>
                  <a:pt x="6617" y="11925"/>
                  <a:pt x="6372" y="11913"/>
                </a:cubicBezTo>
                <a:cubicBezTo>
                  <a:pt x="5203" y="11849"/>
                  <a:pt x="4280" y="11209"/>
                  <a:pt x="3767" y="10448"/>
                </a:cubicBezTo>
                <a:cubicBezTo>
                  <a:pt x="3968" y="10434"/>
                  <a:pt x="4207" y="10404"/>
                  <a:pt x="4564" y="10340"/>
                </a:cubicBezTo>
                <a:cubicBezTo>
                  <a:pt x="4832" y="10294"/>
                  <a:pt x="5030" y="10071"/>
                  <a:pt x="5047" y="9801"/>
                </a:cubicBezTo>
                <a:cubicBezTo>
                  <a:pt x="5065" y="9532"/>
                  <a:pt x="4895" y="9286"/>
                  <a:pt x="4637" y="9205"/>
                </a:cubicBezTo>
                <a:cubicBezTo>
                  <a:pt x="3296" y="8787"/>
                  <a:pt x="2498" y="8025"/>
                  <a:pt x="2180" y="6838"/>
                </a:cubicBezTo>
                <a:lnTo>
                  <a:pt x="2180" y="6838"/>
                </a:lnTo>
                <a:cubicBezTo>
                  <a:pt x="2390" y="6891"/>
                  <a:pt x="2642" y="6933"/>
                  <a:pt x="3057" y="6986"/>
                </a:cubicBezTo>
                <a:cubicBezTo>
                  <a:pt x="3081" y="6989"/>
                  <a:pt x="3105" y="6991"/>
                  <a:pt x="3129" y="6991"/>
                </a:cubicBezTo>
                <a:cubicBezTo>
                  <a:pt x="3359" y="6991"/>
                  <a:pt x="3571" y="6854"/>
                  <a:pt x="3666" y="6640"/>
                </a:cubicBezTo>
                <a:cubicBezTo>
                  <a:pt x="3770" y="6403"/>
                  <a:pt x="3707" y="6125"/>
                  <a:pt x="3508" y="5957"/>
                </a:cubicBezTo>
                <a:cubicBezTo>
                  <a:pt x="2014" y="4697"/>
                  <a:pt x="1936" y="3409"/>
                  <a:pt x="2210" y="2373"/>
                </a:cubicBezTo>
                <a:lnTo>
                  <a:pt x="2210" y="2373"/>
                </a:lnTo>
                <a:cubicBezTo>
                  <a:pt x="4267" y="4464"/>
                  <a:pt x="6801" y="5670"/>
                  <a:pt x="9880" y="5882"/>
                </a:cubicBezTo>
                <a:cubicBezTo>
                  <a:pt x="9894" y="5883"/>
                  <a:pt x="9908" y="5884"/>
                  <a:pt x="9921" y="5884"/>
                </a:cubicBezTo>
                <a:cubicBezTo>
                  <a:pt x="10265" y="5884"/>
                  <a:pt x="10539" y="5586"/>
                  <a:pt x="10503" y="5239"/>
                </a:cubicBezTo>
                <a:cubicBezTo>
                  <a:pt x="10372" y="3940"/>
                  <a:pt x="10634" y="2919"/>
                  <a:pt x="11281" y="2203"/>
                </a:cubicBezTo>
                <a:cubicBezTo>
                  <a:pt x="11975" y="1437"/>
                  <a:pt x="12981" y="1165"/>
                  <a:pt x="13632" y="1165"/>
                </a:cubicBezTo>
                <a:close/>
                <a:moveTo>
                  <a:pt x="13631" y="1"/>
                </a:moveTo>
                <a:cubicBezTo>
                  <a:pt x="12698" y="1"/>
                  <a:pt x="11363" y="368"/>
                  <a:pt x="10413" y="1418"/>
                </a:cubicBezTo>
                <a:cubicBezTo>
                  <a:pt x="9665" y="2245"/>
                  <a:pt x="9291" y="3332"/>
                  <a:pt x="9300" y="4649"/>
                </a:cubicBezTo>
                <a:cubicBezTo>
                  <a:pt x="6556" y="4315"/>
                  <a:pt x="4306" y="3079"/>
                  <a:pt x="2438" y="887"/>
                </a:cubicBezTo>
                <a:cubicBezTo>
                  <a:pt x="2327" y="756"/>
                  <a:pt x="2163" y="681"/>
                  <a:pt x="1993" y="681"/>
                </a:cubicBezTo>
                <a:cubicBezTo>
                  <a:pt x="1966" y="681"/>
                  <a:pt x="1938" y="683"/>
                  <a:pt x="1911" y="687"/>
                </a:cubicBezTo>
                <a:cubicBezTo>
                  <a:pt x="1713" y="715"/>
                  <a:pt x="1541" y="843"/>
                  <a:pt x="1460" y="1025"/>
                </a:cubicBezTo>
                <a:cubicBezTo>
                  <a:pt x="1207" y="1582"/>
                  <a:pt x="876" y="2444"/>
                  <a:pt x="922" y="3466"/>
                </a:cubicBezTo>
                <a:cubicBezTo>
                  <a:pt x="952" y="4138"/>
                  <a:pt x="1138" y="4773"/>
                  <a:pt x="1479" y="5368"/>
                </a:cubicBezTo>
                <a:cubicBezTo>
                  <a:pt x="1469" y="5367"/>
                  <a:pt x="1459" y="5367"/>
                  <a:pt x="1449" y="5367"/>
                </a:cubicBezTo>
                <a:cubicBezTo>
                  <a:pt x="1114" y="5367"/>
                  <a:pt x="843" y="5650"/>
                  <a:pt x="865" y="5990"/>
                </a:cubicBezTo>
                <a:cubicBezTo>
                  <a:pt x="963" y="7455"/>
                  <a:pt x="1501" y="8589"/>
                  <a:pt x="2470" y="9380"/>
                </a:cubicBezTo>
                <a:cubicBezTo>
                  <a:pt x="2284" y="9528"/>
                  <a:pt x="2208" y="9773"/>
                  <a:pt x="2274" y="9999"/>
                </a:cubicBezTo>
                <a:cubicBezTo>
                  <a:pt x="2578" y="11057"/>
                  <a:pt x="3469" y="12207"/>
                  <a:pt x="4833" y="12757"/>
                </a:cubicBezTo>
                <a:cubicBezTo>
                  <a:pt x="3802" y="13279"/>
                  <a:pt x="2644" y="13546"/>
                  <a:pt x="1412" y="13546"/>
                </a:cubicBezTo>
                <a:cubicBezTo>
                  <a:pt x="1173" y="13546"/>
                  <a:pt x="932" y="13536"/>
                  <a:pt x="689" y="13516"/>
                </a:cubicBezTo>
                <a:cubicBezTo>
                  <a:pt x="673" y="13515"/>
                  <a:pt x="658" y="13514"/>
                  <a:pt x="642" y="13514"/>
                </a:cubicBezTo>
                <a:cubicBezTo>
                  <a:pt x="390" y="13514"/>
                  <a:pt x="164" y="13676"/>
                  <a:pt x="84" y="13919"/>
                </a:cubicBezTo>
                <a:cubicBezTo>
                  <a:pt x="0" y="14177"/>
                  <a:pt x="105" y="14460"/>
                  <a:pt x="338" y="14600"/>
                </a:cubicBezTo>
                <a:cubicBezTo>
                  <a:pt x="2284" y="15778"/>
                  <a:pt x="4395" y="16376"/>
                  <a:pt x="6611" y="16376"/>
                </a:cubicBezTo>
                <a:cubicBezTo>
                  <a:pt x="11382" y="16376"/>
                  <a:pt x="14151" y="14008"/>
                  <a:pt x="15631" y="12019"/>
                </a:cubicBezTo>
                <a:cubicBezTo>
                  <a:pt x="17461" y="9567"/>
                  <a:pt x="18108" y="6689"/>
                  <a:pt x="18108" y="4971"/>
                </a:cubicBezTo>
                <a:cubicBezTo>
                  <a:pt x="18108" y="4747"/>
                  <a:pt x="18103" y="4701"/>
                  <a:pt x="18110" y="4637"/>
                </a:cubicBezTo>
                <a:cubicBezTo>
                  <a:pt x="18336" y="4435"/>
                  <a:pt x="18964" y="4133"/>
                  <a:pt x="19935" y="2718"/>
                </a:cubicBezTo>
                <a:cubicBezTo>
                  <a:pt x="20080" y="2505"/>
                  <a:pt x="20070" y="2221"/>
                  <a:pt x="19909" y="2019"/>
                </a:cubicBezTo>
                <a:cubicBezTo>
                  <a:pt x="19795" y="1879"/>
                  <a:pt x="19625" y="1801"/>
                  <a:pt x="19451" y="1801"/>
                </a:cubicBezTo>
                <a:cubicBezTo>
                  <a:pt x="19377" y="1801"/>
                  <a:pt x="19303" y="1815"/>
                  <a:pt x="19231" y="1844"/>
                </a:cubicBezTo>
                <a:cubicBezTo>
                  <a:pt x="19194" y="1860"/>
                  <a:pt x="19155" y="1874"/>
                  <a:pt x="19118" y="1890"/>
                </a:cubicBezTo>
                <a:cubicBezTo>
                  <a:pt x="19269" y="1630"/>
                  <a:pt x="19392" y="1356"/>
                  <a:pt x="19490" y="1062"/>
                </a:cubicBezTo>
                <a:cubicBezTo>
                  <a:pt x="19564" y="841"/>
                  <a:pt x="19498" y="598"/>
                  <a:pt x="19327" y="443"/>
                </a:cubicBezTo>
                <a:cubicBezTo>
                  <a:pt x="19217" y="344"/>
                  <a:pt x="19076" y="292"/>
                  <a:pt x="18934" y="292"/>
                </a:cubicBezTo>
                <a:cubicBezTo>
                  <a:pt x="18853" y="292"/>
                  <a:pt x="18771" y="309"/>
                  <a:pt x="18694" y="344"/>
                </a:cubicBezTo>
                <a:cubicBezTo>
                  <a:pt x="18690" y="345"/>
                  <a:pt x="18676" y="351"/>
                  <a:pt x="18651" y="363"/>
                </a:cubicBezTo>
                <a:cubicBezTo>
                  <a:pt x="17724" y="830"/>
                  <a:pt x="16999" y="1103"/>
                  <a:pt x="16670" y="1166"/>
                </a:cubicBezTo>
                <a:cubicBezTo>
                  <a:pt x="16647" y="1147"/>
                  <a:pt x="16624" y="1126"/>
                  <a:pt x="16603" y="1106"/>
                </a:cubicBezTo>
                <a:cubicBezTo>
                  <a:pt x="16194" y="745"/>
                  <a:pt x="15347" y="1"/>
                  <a:pt x="1363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73" name="Google Shape;8373;p57"/>
          <p:cNvGrpSpPr/>
          <p:nvPr/>
        </p:nvGrpSpPr>
        <p:grpSpPr>
          <a:xfrm>
            <a:off x="3777545" y="3650678"/>
            <a:ext cx="391163" cy="390577"/>
            <a:chOff x="2344476" y="2571761"/>
            <a:chExt cx="417671" cy="417045"/>
          </a:xfrm>
        </p:grpSpPr>
        <p:sp>
          <p:nvSpPr>
            <p:cNvPr id="8374" name="Google Shape;8374;p57"/>
            <p:cNvSpPr/>
            <p:nvPr/>
          </p:nvSpPr>
          <p:spPr>
            <a:xfrm>
              <a:off x="2344476" y="2571761"/>
              <a:ext cx="417671" cy="417045"/>
            </a:xfrm>
            <a:custGeom>
              <a:avLst/>
              <a:gdLst/>
              <a:ahLst/>
              <a:cxnLst/>
              <a:rect l="l" t="t" r="r" b="b"/>
              <a:pathLst>
                <a:path w="20013" h="19983" extrusionOk="0">
                  <a:moveTo>
                    <a:pt x="10022" y="1170"/>
                  </a:moveTo>
                  <a:cubicBezTo>
                    <a:pt x="14886" y="1170"/>
                    <a:pt x="18842" y="5127"/>
                    <a:pt x="18842" y="9990"/>
                  </a:cubicBezTo>
                  <a:cubicBezTo>
                    <a:pt x="18842" y="14855"/>
                    <a:pt x="14886" y="18811"/>
                    <a:pt x="10023" y="18811"/>
                  </a:cubicBezTo>
                  <a:cubicBezTo>
                    <a:pt x="8516" y="18811"/>
                    <a:pt x="7030" y="18423"/>
                    <a:pt x="5726" y="17691"/>
                  </a:cubicBezTo>
                  <a:cubicBezTo>
                    <a:pt x="5638" y="17641"/>
                    <a:pt x="5539" y="17615"/>
                    <a:pt x="5440" y="17615"/>
                  </a:cubicBezTo>
                  <a:cubicBezTo>
                    <a:pt x="5393" y="17615"/>
                    <a:pt x="5345" y="17621"/>
                    <a:pt x="5298" y="17632"/>
                  </a:cubicBezTo>
                  <a:lnTo>
                    <a:pt x="1419" y="18595"/>
                  </a:lnTo>
                  <a:lnTo>
                    <a:pt x="2381" y="14715"/>
                  </a:lnTo>
                  <a:cubicBezTo>
                    <a:pt x="2417" y="14570"/>
                    <a:pt x="2395" y="14416"/>
                    <a:pt x="2323" y="14287"/>
                  </a:cubicBezTo>
                  <a:cubicBezTo>
                    <a:pt x="1590" y="12982"/>
                    <a:pt x="1203" y="11498"/>
                    <a:pt x="1203" y="9990"/>
                  </a:cubicBezTo>
                  <a:cubicBezTo>
                    <a:pt x="1203" y="5127"/>
                    <a:pt x="5159" y="1170"/>
                    <a:pt x="10022" y="1170"/>
                  </a:cubicBezTo>
                  <a:close/>
                  <a:moveTo>
                    <a:pt x="10023" y="1"/>
                  </a:moveTo>
                  <a:cubicBezTo>
                    <a:pt x="4522" y="1"/>
                    <a:pt x="32" y="4491"/>
                    <a:pt x="32" y="9990"/>
                  </a:cubicBezTo>
                  <a:cubicBezTo>
                    <a:pt x="32" y="11620"/>
                    <a:pt x="432" y="13226"/>
                    <a:pt x="1191" y="14655"/>
                  </a:cubicBezTo>
                  <a:lnTo>
                    <a:pt x="50" y="19256"/>
                  </a:lnTo>
                  <a:cubicBezTo>
                    <a:pt x="0" y="19455"/>
                    <a:pt x="58" y="19665"/>
                    <a:pt x="204" y="19810"/>
                  </a:cubicBezTo>
                  <a:cubicBezTo>
                    <a:pt x="313" y="19921"/>
                    <a:pt x="461" y="19982"/>
                    <a:pt x="614" y="19982"/>
                  </a:cubicBezTo>
                  <a:cubicBezTo>
                    <a:pt x="662" y="19982"/>
                    <a:pt x="710" y="19976"/>
                    <a:pt x="757" y="19964"/>
                  </a:cubicBezTo>
                  <a:lnTo>
                    <a:pt x="5358" y="18823"/>
                  </a:lnTo>
                  <a:cubicBezTo>
                    <a:pt x="6788" y="19582"/>
                    <a:pt x="8394" y="19982"/>
                    <a:pt x="10022" y="19982"/>
                  </a:cubicBezTo>
                  <a:cubicBezTo>
                    <a:pt x="12680" y="19982"/>
                    <a:pt x="15187" y="18940"/>
                    <a:pt x="17078" y="17047"/>
                  </a:cubicBezTo>
                  <a:cubicBezTo>
                    <a:pt x="18971" y="15156"/>
                    <a:pt x="20013" y="12649"/>
                    <a:pt x="20013" y="9990"/>
                  </a:cubicBezTo>
                  <a:cubicBezTo>
                    <a:pt x="20013" y="7333"/>
                    <a:pt x="18971" y="4827"/>
                    <a:pt x="17080" y="2934"/>
                  </a:cubicBezTo>
                  <a:cubicBezTo>
                    <a:pt x="15187" y="1043"/>
                    <a:pt x="12680" y="1"/>
                    <a:pt x="100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5" name="Google Shape;8375;p57"/>
            <p:cNvSpPr/>
            <p:nvPr/>
          </p:nvSpPr>
          <p:spPr>
            <a:xfrm>
              <a:off x="2421672" y="2657388"/>
              <a:ext cx="260625" cy="243636"/>
            </a:xfrm>
            <a:custGeom>
              <a:avLst/>
              <a:gdLst/>
              <a:ahLst/>
              <a:cxnLst/>
              <a:rect l="l" t="t" r="r" b="b"/>
              <a:pathLst>
                <a:path w="12488" h="11674" extrusionOk="0">
                  <a:moveTo>
                    <a:pt x="3164" y="1171"/>
                  </a:moveTo>
                  <a:cubicBezTo>
                    <a:pt x="3352" y="1171"/>
                    <a:pt x="3536" y="1247"/>
                    <a:pt x="3710" y="1424"/>
                  </a:cubicBezTo>
                  <a:lnTo>
                    <a:pt x="3719" y="1433"/>
                  </a:lnTo>
                  <a:cubicBezTo>
                    <a:pt x="4757" y="2473"/>
                    <a:pt x="4683" y="2832"/>
                    <a:pt x="4449" y="3068"/>
                  </a:cubicBezTo>
                  <a:cubicBezTo>
                    <a:pt x="4240" y="3275"/>
                    <a:pt x="3625" y="3692"/>
                    <a:pt x="3427" y="3892"/>
                  </a:cubicBezTo>
                  <a:cubicBezTo>
                    <a:pt x="2960" y="4359"/>
                    <a:pt x="3046" y="5081"/>
                    <a:pt x="3685" y="6039"/>
                  </a:cubicBezTo>
                  <a:cubicBezTo>
                    <a:pt x="4065" y="6611"/>
                    <a:pt x="4568" y="7166"/>
                    <a:pt x="4805" y="7405"/>
                  </a:cubicBezTo>
                  <a:lnTo>
                    <a:pt x="4806" y="7405"/>
                  </a:lnTo>
                  <a:cubicBezTo>
                    <a:pt x="5045" y="7642"/>
                    <a:pt x="5599" y="8146"/>
                    <a:pt x="6172" y="8527"/>
                  </a:cubicBezTo>
                  <a:cubicBezTo>
                    <a:pt x="6727" y="8895"/>
                    <a:pt x="7202" y="9079"/>
                    <a:pt x="7594" y="9079"/>
                  </a:cubicBezTo>
                  <a:cubicBezTo>
                    <a:pt x="7880" y="9079"/>
                    <a:pt x="8123" y="8981"/>
                    <a:pt x="8320" y="8785"/>
                  </a:cubicBezTo>
                  <a:cubicBezTo>
                    <a:pt x="8518" y="8585"/>
                    <a:pt x="8935" y="7971"/>
                    <a:pt x="9144" y="7762"/>
                  </a:cubicBezTo>
                  <a:cubicBezTo>
                    <a:pt x="9238" y="7668"/>
                    <a:pt x="9331" y="7609"/>
                    <a:pt x="9460" y="7609"/>
                  </a:cubicBezTo>
                  <a:cubicBezTo>
                    <a:pt x="9549" y="7609"/>
                    <a:pt x="9655" y="7637"/>
                    <a:pt x="9790" y="7702"/>
                  </a:cubicBezTo>
                  <a:cubicBezTo>
                    <a:pt x="10172" y="7886"/>
                    <a:pt x="10582" y="8297"/>
                    <a:pt x="10779" y="8493"/>
                  </a:cubicBezTo>
                  <a:lnTo>
                    <a:pt x="10788" y="8502"/>
                  </a:lnTo>
                  <a:cubicBezTo>
                    <a:pt x="11239" y="8944"/>
                    <a:pt x="11037" y="9452"/>
                    <a:pt x="10593" y="9898"/>
                  </a:cubicBezTo>
                  <a:cubicBezTo>
                    <a:pt x="10190" y="10300"/>
                    <a:pt x="9680" y="10502"/>
                    <a:pt x="9068" y="10502"/>
                  </a:cubicBezTo>
                  <a:cubicBezTo>
                    <a:pt x="8521" y="10502"/>
                    <a:pt x="7892" y="10341"/>
                    <a:pt x="7184" y="10020"/>
                  </a:cubicBezTo>
                  <a:cubicBezTo>
                    <a:pt x="5868" y="9420"/>
                    <a:pt x="4676" y="8428"/>
                    <a:pt x="4228" y="7984"/>
                  </a:cubicBezTo>
                  <a:cubicBezTo>
                    <a:pt x="3784" y="7536"/>
                    <a:pt x="2792" y="6344"/>
                    <a:pt x="2192" y="5028"/>
                  </a:cubicBezTo>
                  <a:cubicBezTo>
                    <a:pt x="1511" y="3527"/>
                    <a:pt x="1552" y="2381"/>
                    <a:pt x="2314" y="1619"/>
                  </a:cubicBezTo>
                  <a:cubicBezTo>
                    <a:pt x="2583" y="1350"/>
                    <a:pt x="2877" y="1171"/>
                    <a:pt x="3164" y="1171"/>
                  </a:cubicBezTo>
                  <a:close/>
                  <a:moveTo>
                    <a:pt x="3169" y="1"/>
                  </a:moveTo>
                  <a:cubicBezTo>
                    <a:pt x="2619" y="1"/>
                    <a:pt x="2030" y="247"/>
                    <a:pt x="1486" y="791"/>
                  </a:cubicBezTo>
                  <a:cubicBezTo>
                    <a:pt x="701" y="1576"/>
                    <a:pt x="0" y="3034"/>
                    <a:pt x="1127" y="5512"/>
                  </a:cubicBezTo>
                  <a:cubicBezTo>
                    <a:pt x="1794" y="6979"/>
                    <a:pt x="2868" y="8274"/>
                    <a:pt x="3398" y="8810"/>
                  </a:cubicBezTo>
                  <a:lnTo>
                    <a:pt x="3402" y="8813"/>
                  </a:lnTo>
                  <a:cubicBezTo>
                    <a:pt x="3938" y="9344"/>
                    <a:pt x="5235" y="10418"/>
                    <a:pt x="6699" y="11085"/>
                  </a:cubicBezTo>
                  <a:cubicBezTo>
                    <a:pt x="7490" y="11445"/>
                    <a:pt x="8308" y="11674"/>
                    <a:pt x="9088" y="11674"/>
                  </a:cubicBezTo>
                  <a:cubicBezTo>
                    <a:pt x="9940" y="11674"/>
                    <a:pt x="10746" y="11400"/>
                    <a:pt x="11421" y="10726"/>
                  </a:cubicBezTo>
                  <a:cubicBezTo>
                    <a:pt x="12488" y="9657"/>
                    <a:pt x="12399" y="8442"/>
                    <a:pt x="11607" y="7665"/>
                  </a:cubicBezTo>
                  <a:cubicBezTo>
                    <a:pt x="11219" y="7278"/>
                    <a:pt x="10791" y="6885"/>
                    <a:pt x="10297" y="6648"/>
                  </a:cubicBezTo>
                  <a:cubicBezTo>
                    <a:pt x="10009" y="6509"/>
                    <a:pt x="9725" y="6440"/>
                    <a:pt x="9455" y="6440"/>
                  </a:cubicBezTo>
                  <a:cubicBezTo>
                    <a:pt x="9034" y="6440"/>
                    <a:pt x="8646" y="6606"/>
                    <a:pt x="8316" y="6935"/>
                  </a:cubicBezTo>
                  <a:cubicBezTo>
                    <a:pt x="8070" y="7180"/>
                    <a:pt x="7732" y="7665"/>
                    <a:pt x="7538" y="7904"/>
                  </a:cubicBezTo>
                  <a:cubicBezTo>
                    <a:pt x="7035" y="7819"/>
                    <a:pt x="6032" y="6974"/>
                    <a:pt x="5634" y="6577"/>
                  </a:cubicBezTo>
                  <a:cubicBezTo>
                    <a:pt x="5236" y="6179"/>
                    <a:pt x="4393" y="5174"/>
                    <a:pt x="4308" y="4674"/>
                  </a:cubicBezTo>
                  <a:cubicBezTo>
                    <a:pt x="4545" y="4481"/>
                    <a:pt x="5031" y="4141"/>
                    <a:pt x="5277" y="3895"/>
                  </a:cubicBezTo>
                  <a:cubicBezTo>
                    <a:pt x="5817" y="3354"/>
                    <a:pt x="5919" y="2652"/>
                    <a:pt x="5564" y="1914"/>
                  </a:cubicBezTo>
                  <a:cubicBezTo>
                    <a:pt x="5327" y="1421"/>
                    <a:pt x="4934" y="993"/>
                    <a:pt x="4546" y="605"/>
                  </a:cubicBezTo>
                  <a:cubicBezTo>
                    <a:pt x="4165" y="216"/>
                    <a:pt x="3684" y="1"/>
                    <a:pt x="31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76" name="Google Shape;8376;p57"/>
          <p:cNvGrpSpPr/>
          <p:nvPr/>
        </p:nvGrpSpPr>
        <p:grpSpPr>
          <a:xfrm>
            <a:off x="9236183" y="5909012"/>
            <a:ext cx="377624" cy="377624"/>
            <a:chOff x="1190625" y="238125"/>
            <a:chExt cx="5235075" cy="5235075"/>
          </a:xfrm>
        </p:grpSpPr>
        <p:sp>
          <p:nvSpPr>
            <p:cNvPr id="8377" name="Google Shape;8377;p57"/>
            <p:cNvSpPr/>
            <p:nvPr/>
          </p:nvSpPr>
          <p:spPr>
            <a:xfrm>
              <a:off x="2315100" y="1168900"/>
              <a:ext cx="2952100" cy="3373700"/>
            </a:xfrm>
            <a:custGeom>
              <a:avLst/>
              <a:gdLst/>
              <a:ahLst/>
              <a:cxnLst/>
              <a:rect l="l" t="t" r="r" b="b"/>
              <a:pathLst>
                <a:path w="118084" h="134948" extrusionOk="0">
                  <a:moveTo>
                    <a:pt x="69703" y="1"/>
                  </a:moveTo>
                  <a:cubicBezTo>
                    <a:pt x="69732" y="18483"/>
                    <a:pt x="69791" y="73192"/>
                    <a:pt x="69614" y="94277"/>
                  </a:cubicBezTo>
                  <a:cubicBezTo>
                    <a:pt x="69555" y="101848"/>
                    <a:pt x="66627" y="108827"/>
                    <a:pt x="61393" y="113914"/>
                  </a:cubicBezTo>
                  <a:cubicBezTo>
                    <a:pt x="56291" y="118871"/>
                    <a:pt x="49391" y="121638"/>
                    <a:pt x="41981" y="121638"/>
                  </a:cubicBezTo>
                  <a:cubicBezTo>
                    <a:pt x="41788" y="121638"/>
                    <a:pt x="41595" y="121636"/>
                    <a:pt x="41402" y="121632"/>
                  </a:cubicBezTo>
                  <a:cubicBezTo>
                    <a:pt x="26527" y="121336"/>
                    <a:pt x="14462" y="109005"/>
                    <a:pt x="14491" y="94159"/>
                  </a:cubicBezTo>
                  <a:cubicBezTo>
                    <a:pt x="14491" y="82094"/>
                    <a:pt x="22387" y="71477"/>
                    <a:pt x="33950" y="67988"/>
                  </a:cubicBezTo>
                  <a:lnTo>
                    <a:pt x="33861" y="54473"/>
                  </a:lnTo>
                  <a:cubicBezTo>
                    <a:pt x="25522" y="56070"/>
                    <a:pt x="17360" y="60949"/>
                    <a:pt x="11238" y="68224"/>
                  </a:cubicBezTo>
                  <a:cubicBezTo>
                    <a:pt x="3401" y="77480"/>
                    <a:pt x="1" y="88984"/>
                    <a:pt x="1864" y="99837"/>
                  </a:cubicBezTo>
                  <a:cubicBezTo>
                    <a:pt x="3668" y="109951"/>
                    <a:pt x="8961" y="119148"/>
                    <a:pt x="16857" y="125772"/>
                  </a:cubicBezTo>
                  <a:cubicBezTo>
                    <a:pt x="23901" y="131741"/>
                    <a:pt x="32192" y="134947"/>
                    <a:pt x="40396" y="134947"/>
                  </a:cubicBezTo>
                  <a:cubicBezTo>
                    <a:pt x="41215" y="134947"/>
                    <a:pt x="42034" y="134915"/>
                    <a:pt x="42851" y="134851"/>
                  </a:cubicBezTo>
                  <a:cubicBezTo>
                    <a:pt x="66893" y="133017"/>
                    <a:pt x="82508" y="116634"/>
                    <a:pt x="82596" y="93183"/>
                  </a:cubicBezTo>
                  <a:lnTo>
                    <a:pt x="82626" y="43738"/>
                  </a:lnTo>
                  <a:cubicBezTo>
                    <a:pt x="82626" y="40066"/>
                    <a:pt x="85620" y="37517"/>
                    <a:pt x="88833" y="37517"/>
                  </a:cubicBezTo>
                  <a:cubicBezTo>
                    <a:pt x="90045" y="37517"/>
                    <a:pt x="91289" y="37880"/>
                    <a:pt x="92414" y="38681"/>
                  </a:cubicBezTo>
                  <a:cubicBezTo>
                    <a:pt x="100014" y="44064"/>
                    <a:pt x="111163" y="46104"/>
                    <a:pt x="118083" y="46873"/>
                  </a:cubicBezTo>
                  <a:lnTo>
                    <a:pt x="118083" y="34127"/>
                  </a:lnTo>
                  <a:cubicBezTo>
                    <a:pt x="112405" y="32530"/>
                    <a:pt x="106432" y="30697"/>
                    <a:pt x="101197" y="27503"/>
                  </a:cubicBezTo>
                  <a:cubicBezTo>
                    <a:pt x="91320" y="21441"/>
                    <a:pt x="85228" y="12214"/>
                    <a:pt x="83069" y="30"/>
                  </a:cubicBezTo>
                  <a:lnTo>
                    <a:pt x="8306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78" name="Google Shape;8378;p57"/>
            <p:cNvSpPr/>
            <p:nvPr/>
          </p:nvSpPr>
          <p:spPr>
            <a:xfrm>
              <a:off x="1190625" y="238125"/>
              <a:ext cx="5235075" cy="5235075"/>
            </a:xfrm>
            <a:custGeom>
              <a:avLst/>
              <a:gdLst/>
              <a:ahLst/>
              <a:cxnLst/>
              <a:rect l="l" t="t" r="r" b="b"/>
              <a:pathLst>
                <a:path w="209403" h="209403" extrusionOk="0">
                  <a:moveTo>
                    <a:pt x="108469" y="24836"/>
                  </a:moveTo>
                  <a:cubicBezTo>
                    <a:pt x="108549" y="24836"/>
                    <a:pt x="108628" y="24838"/>
                    <a:pt x="108708" y="24841"/>
                  </a:cubicBezTo>
                  <a:lnTo>
                    <a:pt x="132248" y="24841"/>
                  </a:lnTo>
                  <a:cubicBezTo>
                    <a:pt x="132267" y="24841"/>
                    <a:pt x="132287" y="24841"/>
                    <a:pt x="132306" y="24841"/>
                  </a:cubicBezTo>
                  <a:cubicBezTo>
                    <a:pt x="136154" y="24841"/>
                    <a:pt x="139377" y="27758"/>
                    <a:pt x="139789" y="31583"/>
                  </a:cubicBezTo>
                  <a:cubicBezTo>
                    <a:pt x="140794" y="42082"/>
                    <a:pt x="144993" y="49445"/>
                    <a:pt x="152653" y="54147"/>
                  </a:cubicBezTo>
                  <a:cubicBezTo>
                    <a:pt x="156556" y="56542"/>
                    <a:pt x="161406" y="57991"/>
                    <a:pt x="166463" y="59411"/>
                  </a:cubicBezTo>
                  <a:cubicBezTo>
                    <a:pt x="167557" y="59736"/>
                    <a:pt x="168651" y="59973"/>
                    <a:pt x="169775" y="60150"/>
                  </a:cubicBezTo>
                  <a:cubicBezTo>
                    <a:pt x="173028" y="60357"/>
                    <a:pt x="175512" y="63078"/>
                    <a:pt x="175453" y="66331"/>
                  </a:cubicBezTo>
                  <a:lnTo>
                    <a:pt x="175453" y="90787"/>
                  </a:lnTo>
                  <a:cubicBezTo>
                    <a:pt x="175453" y="92414"/>
                    <a:pt x="174802" y="94011"/>
                    <a:pt x="173620" y="95194"/>
                  </a:cubicBezTo>
                  <a:cubicBezTo>
                    <a:pt x="172462" y="96322"/>
                    <a:pt x="170909" y="96969"/>
                    <a:pt x="169292" y="96969"/>
                  </a:cubicBezTo>
                  <a:cubicBezTo>
                    <a:pt x="169256" y="96969"/>
                    <a:pt x="169220" y="96969"/>
                    <a:pt x="169184" y="96968"/>
                  </a:cubicBezTo>
                  <a:cubicBezTo>
                    <a:pt x="168444" y="96968"/>
                    <a:pt x="154871" y="96702"/>
                    <a:pt x="141888" y="91970"/>
                  </a:cubicBezTo>
                  <a:cubicBezTo>
                    <a:pt x="141720" y="91905"/>
                    <a:pt x="141550" y="91875"/>
                    <a:pt x="141384" y="91875"/>
                  </a:cubicBezTo>
                  <a:cubicBezTo>
                    <a:pt x="140646" y="91875"/>
                    <a:pt x="139996" y="92474"/>
                    <a:pt x="139996" y="93271"/>
                  </a:cubicBezTo>
                  <a:lnTo>
                    <a:pt x="139966" y="130444"/>
                  </a:lnTo>
                  <a:cubicBezTo>
                    <a:pt x="139848" y="160371"/>
                    <a:pt x="119265" y="182077"/>
                    <a:pt x="88776" y="184443"/>
                  </a:cubicBezTo>
                  <a:cubicBezTo>
                    <a:pt x="87653" y="184532"/>
                    <a:pt x="86529" y="184561"/>
                    <a:pt x="85405" y="184561"/>
                  </a:cubicBezTo>
                  <a:cubicBezTo>
                    <a:pt x="61481" y="184561"/>
                    <a:pt x="39095" y="164896"/>
                    <a:pt x="34629" y="139168"/>
                  </a:cubicBezTo>
                  <a:cubicBezTo>
                    <a:pt x="32116" y="124707"/>
                    <a:pt x="36522" y="109507"/>
                    <a:pt x="46724" y="97441"/>
                  </a:cubicBezTo>
                  <a:cubicBezTo>
                    <a:pt x="56803" y="85541"/>
                    <a:pt x="70647" y="78721"/>
                    <a:pt x="84747" y="78721"/>
                  </a:cubicBezTo>
                  <a:cubicBezTo>
                    <a:pt x="84839" y="78721"/>
                    <a:pt x="84930" y="78721"/>
                    <a:pt x="85021" y="78722"/>
                  </a:cubicBezTo>
                  <a:cubicBezTo>
                    <a:pt x="88392" y="78722"/>
                    <a:pt x="91142" y="81472"/>
                    <a:pt x="91172" y="84873"/>
                  </a:cubicBezTo>
                  <a:lnTo>
                    <a:pt x="91349" y="108856"/>
                  </a:lnTo>
                  <a:cubicBezTo>
                    <a:pt x="91349" y="112641"/>
                    <a:pt x="88658" y="116013"/>
                    <a:pt x="84902" y="116545"/>
                  </a:cubicBezTo>
                  <a:cubicBezTo>
                    <a:pt x="77125" y="117580"/>
                    <a:pt x="71447" y="124441"/>
                    <a:pt x="71890" y="132277"/>
                  </a:cubicBezTo>
                  <a:cubicBezTo>
                    <a:pt x="72334" y="140114"/>
                    <a:pt x="78751" y="146295"/>
                    <a:pt x="86618" y="146443"/>
                  </a:cubicBezTo>
                  <a:cubicBezTo>
                    <a:pt x="86736" y="146445"/>
                    <a:pt x="86855" y="146446"/>
                    <a:pt x="86973" y="146446"/>
                  </a:cubicBezTo>
                  <a:cubicBezTo>
                    <a:pt x="91096" y="146446"/>
                    <a:pt x="94919" y="144946"/>
                    <a:pt x="97707" y="142243"/>
                  </a:cubicBezTo>
                  <a:cubicBezTo>
                    <a:pt x="100605" y="139434"/>
                    <a:pt x="102143" y="135619"/>
                    <a:pt x="102173" y="131390"/>
                  </a:cubicBezTo>
                  <a:cubicBezTo>
                    <a:pt x="102380" y="106047"/>
                    <a:pt x="102291" y="31790"/>
                    <a:pt x="102291" y="31051"/>
                  </a:cubicBezTo>
                  <a:cubicBezTo>
                    <a:pt x="102291" y="28419"/>
                    <a:pt x="103917" y="26083"/>
                    <a:pt x="106401" y="25196"/>
                  </a:cubicBezTo>
                  <a:cubicBezTo>
                    <a:pt x="107067" y="24956"/>
                    <a:pt x="107756" y="24836"/>
                    <a:pt x="108469" y="24836"/>
                  </a:cubicBezTo>
                  <a:close/>
                  <a:moveTo>
                    <a:pt x="33831" y="0"/>
                  </a:moveTo>
                  <a:cubicBezTo>
                    <a:pt x="15141" y="0"/>
                    <a:pt x="0" y="15141"/>
                    <a:pt x="0" y="33831"/>
                  </a:cubicBezTo>
                  <a:lnTo>
                    <a:pt x="0" y="175601"/>
                  </a:lnTo>
                  <a:cubicBezTo>
                    <a:pt x="0" y="194261"/>
                    <a:pt x="15141" y="209402"/>
                    <a:pt x="33831" y="209402"/>
                  </a:cubicBezTo>
                  <a:lnTo>
                    <a:pt x="175601" y="209402"/>
                  </a:lnTo>
                  <a:cubicBezTo>
                    <a:pt x="194261" y="209402"/>
                    <a:pt x="209402" y="194261"/>
                    <a:pt x="209402" y="175601"/>
                  </a:cubicBezTo>
                  <a:lnTo>
                    <a:pt x="209402" y="33831"/>
                  </a:lnTo>
                  <a:cubicBezTo>
                    <a:pt x="209402" y="15141"/>
                    <a:pt x="194261" y="0"/>
                    <a:pt x="17560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15847026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3" name="Google Shape;8383;p58"/>
          <p:cNvSpPr txBox="1">
            <a:spLocks noGrp="1"/>
          </p:cNvSpPr>
          <p:nvPr>
            <p:ph type="title" idx="4294967295"/>
          </p:nvPr>
        </p:nvSpPr>
        <p:spPr>
          <a:xfrm>
            <a:off x="1424133" y="1237712"/>
            <a:ext cx="9396400" cy="643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 rtl="0">
              <a:buClr>
                <a:srgbClr val="000000"/>
              </a:buClr>
              <a:buSzPts val="1100"/>
            </a:pPr>
            <a:r>
              <a:rPr lang="en-GB" dirty="0">
                <a:solidFill>
                  <a:srgbClr val="0058A9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rPr>
              <a:t>Teamwork Icons</a:t>
            </a:r>
            <a:endParaRPr dirty="0">
              <a:solidFill>
                <a:srgbClr val="0058A9"/>
              </a:solidFill>
              <a:latin typeface="Arial" panose="020B0604020202020204"/>
              <a:ea typeface="Arial" panose="020B0604020202020204"/>
              <a:cs typeface="Arial" panose="020B0604020202020204"/>
              <a:sym typeface="Arial" panose="020B0604020202020204"/>
            </a:endParaRPr>
          </a:p>
        </p:txBody>
      </p:sp>
      <p:grpSp>
        <p:nvGrpSpPr>
          <p:cNvPr id="8384" name="Google Shape;8384;p58"/>
          <p:cNvGrpSpPr/>
          <p:nvPr/>
        </p:nvGrpSpPr>
        <p:grpSpPr>
          <a:xfrm>
            <a:off x="1399201" y="2251380"/>
            <a:ext cx="445795" cy="438757"/>
            <a:chOff x="683125" y="1955275"/>
            <a:chExt cx="299325" cy="294600"/>
          </a:xfrm>
        </p:grpSpPr>
        <p:sp>
          <p:nvSpPr>
            <p:cNvPr id="8385" name="Google Shape;8385;p58"/>
            <p:cNvSpPr/>
            <p:nvPr/>
          </p:nvSpPr>
          <p:spPr>
            <a:xfrm>
              <a:off x="876875" y="1989925"/>
              <a:ext cx="52800" cy="63825"/>
            </a:xfrm>
            <a:custGeom>
              <a:avLst/>
              <a:gdLst/>
              <a:ahLst/>
              <a:cxnLst/>
              <a:rect l="l" t="t" r="r" b="b"/>
              <a:pathLst>
                <a:path w="2112" h="2553" extrusionOk="0">
                  <a:moveTo>
                    <a:pt x="1072" y="0"/>
                  </a:moveTo>
                  <a:cubicBezTo>
                    <a:pt x="473" y="0"/>
                    <a:pt x="64" y="473"/>
                    <a:pt x="64" y="1009"/>
                  </a:cubicBezTo>
                  <a:cubicBezTo>
                    <a:pt x="1" y="1229"/>
                    <a:pt x="158" y="1324"/>
                    <a:pt x="379" y="1324"/>
                  </a:cubicBezTo>
                  <a:cubicBezTo>
                    <a:pt x="568" y="1324"/>
                    <a:pt x="725" y="1166"/>
                    <a:pt x="725" y="977"/>
                  </a:cubicBezTo>
                  <a:cubicBezTo>
                    <a:pt x="725" y="788"/>
                    <a:pt x="883" y="631"/>
                    <a:pt x="1072" y="631"/>
                  </a:cubicBezTo>
                  <a:cubicBezTo>
                    <a:pt x="1261" y="631"/>
                    <a:pt x="1418" y="788"/>
                    <a:pt x="1418" y="977"/>
                  </a:cubicBezTo>
                  <a:cubicBezTo>
                    <a:pt x="1418" y="1103"/>
                    <a:pt x="1355" y="1198"/>
                    <a:pt x="1229" y="1292"/>
                  </a:cubicBezTo>
                  <a:cubicBezTo>
                    <a:pt x="914" y="1450"/>
                    <a:pt x="725" y="1796"/>
                    <a:pt x="725" y="2206"/>
                  </a:cubicBezTo>
                  <a:cubicBezTo>
                    <a:pt x="725" y="2395"/>
                    <a:pt x="883" y="2552"/>
                    <a:pt x="1072" y="2552"/>
                  </a:cubicBezTo>
                  <a:cubicBezTo>
                    <a:pt x="1261" y="2552"/>
                    <a:pt x="1418" y="2395"/>
                    <a:pt x="1418" y="2206"/>
                  </a:cubicBezTo>
                  <a:cubicBezTo>
                    <a:pt x="1418" y="2080"/>
                    <a:pt x="1481" y="1954"/>
                    <a:pt x="1544" y="1922"/>
                  </a:cubicBezTo>
                  <a:cubicBezTo>
                    <a:pt x="1891" y="1733"/>
                    <a:pt x="2111" y="1355"/>
                    <a:pt x="2111" y="1009"/>
                  </a:cubicBezTo>
                  <a:cubicBezTo>
                    <a:pt x="2111" y="410"/>
                    <a:pt x="1639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6" name="Google Shape;8386;p58"/>
            <p:cNvSpPr/>
            <p:nvPr/>
          </p:nvSpPr>
          <p:spPr>
            <a:xfrm>
              <a:off x="683125" y="2058450"/>
              <a:ext cx="159900" cy="191425"/>
            </a:xfrm>
            <a:custGeom>
              <a:avLst/>
              <a:gdLst/>
              <a:ahLst/>
              <a:cxnLst/>
              <a:rect l="l" t="t" r="r" b="b"/>
              <a:pathLst>
                <a:path w="6396" h="7657" extrusionOk="0">
                  <a:moveTo>
                    <a:pt x="3245" y="693"/>
                  </a:moveTo>
                  <a:cubicBezTo>
                    <a:pt x="3812" y="693"/>
                    <a:pt x="4285" y="1166"/>
                    <a:pt x="4285" y="1702"/>
                  </a:cubicBezTo>
                  <a:cubicBezTo>
                    <a:pt x="4285" y="2269"/>
                    <a:pt x="3812" y="2710"/>
                    <a:pt x="3245" y="2710"/>
                  </a:cubicBezTo>
                  <a:cubicBezTo>
                    <a:pt x="2647" y="2710"/>
                    <a:pt x="2174" y="2269"/>
                    <a:pt x="2174" y="1702"/>
                  </a:cubicBezTo>
                  <a:cubicBezTo>
                    <a:pt x="2174" y="1166"/>
                    <a:pt x="2678" y="693"/>
                    <a:pt x="3245" y="693"/>
                  </a:cubicBezTo>
                  <a:close/>
                  <a:moveTo>
                    <a:pt x="3245" y="3434"/>
                  </a:moveTo>
                  <a:cubicBezTo>
                    <a:pt x="4569" y="3434"/>
                    <a:pt x="5671" y="4537"/>
                    <a:pt x="5671" y="5892"/>
                  </a:cubicBezTo>
                  <a:lnTo>
                    <a:pt x="5671" y="6994"/>
                  </a:lnTo>
                  <a:lnTo>
                    <a:pt x="788" y="6994"/>
                  </a:lnTo>
                  <a:lnTo>
                    <a:pt x="788" y="5892"/>
                  </a:lnTo>
                  <a:cubicBezTo>
                    <a:pt x="788" y="4537"/>
                    <a:pt x="1891" y="3434"/>
                    <a:pt x="3245" y="3434"/>
                  </a:cubicBezTo>
                  <a:close/>
                  <a:moveTo>
                    <a:pt x="3182" y="0"/>
                  </a:moveTo>
                  <a:cubicBezTo>
                    <a:pt x="2237" y="0"/>
                    <a:pt x="1418" y="788"/>
                    <a:pt x="1418" y="1733"/>
                  </a:cubicBezTo>
                  <a:cubicBezTo>
                    <a:pt x="1418" y="2206"/>
                    <a:pt x="1607" y="2678"/>
                    <a:pt x="1985" y="2993"/>
                  </a:cubicBezTo>
                  <a:cubicBezTo>
                    <a:pt x="819" y="3466"/>
                    <a:pt x="0" y="4569"/>
                    <a:pt x="0" y="5892"/>
                  </a:cubicBezTo>
                  <a:lnTo>
                    <a:pt x="0" y="7309"/>
                  </a:lnTo>
                  <a:cubicBezTo>
                    <a:pt x="126" y="7499"/>
                    <a:pt x="284" y="7656"/>
                    <a:pt x="441" y="7656"/>
                  </a:cubicBezTo>
                  <a:lnTo>
                    <a:pt x="6018" y="7656"/>
                  </a:lnTo>
                  <a:cubicBezTo>
                    <a:pt x="6238" y="7656"/>
                    <a:pt x="6396" y="7499"/>
                    <a:pt x="6396" y="7309"/>
                  </a:cubicBezTo>
                  <a:lnTo>
                    <a:pt x="6396" y="5892"/>
                  </a:lnTo>
                  <a:cubicBezTo>
                    <a:pt x="6396" y="4569"/>
                    <a:pt x="5545" y="3466"/>
                    <a:pt x="4411" y="2993"/>
                  </a:cubicBezTo>
                  <a:cubicBezTo>
                    <a:pt x="4758" y="2647"/>
                    <a:pt x="4978" y="2206"/>
                    <a:pt x="4978" y="1733"/>
                  </a:cubicBezTo>
                  <a:cubicBezTo>
                    <a:pt x="4978" y="788"/>
                    <a:pt x="4190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7" name="Google Shape;8387;p58"/>
            <p:cNvSpPr/>
            <p:nvPr/>
          </p:nvSpPr>
          <p:spPr>
            <a:xfrm>
              <a:off x="824900" y="195527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662"/>
                  </a:moveTo>
                  <a:cubicBezTo>
                    <a:pt x="4505" y="662"/>
                    <a:pt x="5608" y="1765"/>
                    <a:pt x="5608" y="3119"/>
                  </a:cubicBezTo>
                  <a:cubicBezTo>
                    <a:pt x="5608" y="4442"/>
                    <a:pt x="4505" y="5545"/>
                    <a:pt x="3151" y="5545"/>
                  </a:cubicBezTo>
                  <a:cubicBezTo>
                    <a:pt x="2710" y="5545"/>
                    <a:pt x="2332" y="5451"/>
                    <a:pt x="1954" y="5230"/>
                  </a:cubicBezTo>
                  <a:cubicBezTo>
                    <a:pt x="1890" y="5199"/>
                    <a:pt x="1796" y="5199"/>
                    <a:pt x="1733" y="5199"/>
                  </a:cubicBezTo>
                  <a:lnTo>
                    <a:pt x="945" y="5388"/>
                  </a:lnTo>
                  <a:lnTo>
                    <a:pt x="1166" y="4694"/>
                  </a:lnTo>
                  <a:cubicBezTo>
                    <a:pt x="1229" y="4568"/>
                    <a:pt x="1166" y="4505"/>
                    <a:pt x="1134" y="4411"/>
                  </a:cubicBezTo>
                  <a:cubicBezTo>
                    <a:pt x="914" y="4033"/>
                    <a:pt x="756" y="3592"/>
                    <a:pt x="756" y="3119"/>
                  </a:cubicBezTo>
                  <a:cubicBezTo>
                    <a:pt x="725" y="1733"/>
                    <a:pt x="1827" y="662"/>
                    <a:pt x="3151" y="662"/>
                  </a:cubicBezTo>
                  <a:close/>
                  <a:moveTo>
                    <a:pt x="3182" y="0"/>
                  </a:moveTo>
                  <a:cubicBezTo>
                    <a:pt x="1449" y="0"/>
                    <a:pt x="95" y="1418"/>
                    <a:pt x="95" y="3119"/>
                  </a:cubicBezTo>
                  <a:cubicBezTo>
                    <a:pt x="95" y="3655"/>
                    <a:pt x="189" y="4190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15" y="6238"/>
                    <a:pt x="473" y="6238"/>
                  </a:cubicBezTo>
                  <a:lnTo>
                    <a:pt x="1764" y="5923"/>
                  </a:lnTo>
                  <a:cubicBezTo>
                    <a:pt x="2206" y="6144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88" name="Google Shape;8388;p58"/>
            <p:cNvSpPr/>
            <p:nvPr/>
          </p:nvSpPr>
          <p:spPr>
            <a:xfrm>
              <a:off x="895000" y="2058450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cubicBezTo>
                    <a:pt x="536" y="725"/>
                    <a:pt x="693" y="567"/>
                    <a:pt x="693" y="378"/>
                  </a:cubicBez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89" name="Google Shape;8389;p58"/>
          <p:cNvGrpSpPr/>
          <p:nvPr/>
        </p:nvGrpSpPr>
        <p:grpSpPr>
          <a:xfrm>
            <a:off x="1400376" y="2772778"/>
            <a:ext cx="443449" cy="441140"/>
            <a:chOff x="685475" y="2318350"/>
            <a:chExt cx="297750" cy="296200"/>
          </a:xfrm>
        </p:grpSpPr>
        <p:sp>
          <p:nvSpPr>
            <p:cNvPr id="8390" name="Google Shape;8390;p58"/>
            <p:cNvSpPr/>
            <p:nvPr/>
          </p:nvSpPr>
          <p:spPr>
            <a:xfrm>
              <a:off x="685475" y="2371925"/>
              <a:ext cx="142600" cy="241975"/>
            </a:xfrm>
            <a:custGeom>
              <a:avLst/>
              <a:gdLst/>
              <a:ahLst/>
              <a:cxnLst/>
              <a:rect l="l" t="t" r="r" b="b"/>
              <a:pathLst>
                <a:path w="5704" h="9679" extrusionOk="0">
                  <a:moveTo>
                    <a:pt x="2080" y="662"/>
                  </a:moveTo>
                  <a:cubicBezTo>
                    <a:pt x="2458" y="662"/>
                    <a:pt x="2773" y="977"/>
                    <a:pt x="2773" y="1387"/>
                  </a:cubicBezTo>
                  <a:cubicBezTo>
                    <a:pt x="2773" y="1765"/>
                    <a:pt x="2458" y="2080"/>
                    <a:pt x="2080" y="2080"/>
                  </a:cubicBezTo>
                  <a:cubicBezTo>
                    <a:pt x="1671" y="2080"/>
                    <a:pt x="1356" y="1765"/>
                    <a:pt x="1356" y="1387"/>
                  </a:cubicBezTo>
                  <a:cubicBezTo>
                    <a:pt x="1356" y="977"/>
                    <a:pt x="1734" y="662"/>
                    <a:pt x="2080" y="662"/>
                  </a:cubicBezTo>
                  <a:close/>
                  <a:moveTo>
                    <a:pt x="2962" y="6900"/>
                  </a:moveTo>
                  <a:lnTo>
                    <a:pt x="3120" y="7593"/>
                  </a:lnTo>
                  <a:lnTo>
                    <a:pt x="1135" y="7593"/>
                  </a:lnTo>
                  <a:lnTo>
                    <a:pt x="1293" y="6900"/>
                  </a:lnTo>
                  <a:close/>
                  <a:moveTo>
                    <a:pt x="1742" y="2767"/>
                  </a:moveTo>
                  <a:cubicBezTo>
                    <a:pt x="1866" y="2767"/>
                    <a:pt x="1991" y="2831"/>
                    <a:pt x="2049" y="2962"/>
                  </a:cubicBezTo>
                  <a:lnTo>
                    <a:pt x="2553" y="3938"/>
                  </a:lnTo>
                  <a:cubicBezTo>
                    <a:pt x="2584" y="4064"/>
                    <a:pt x="2742" y="4127"/>
                    <a:pt x="2868" y="4127"/>
                  </a:cubicBezTo>
                  <a:lnTo>
                    <a:pt x="3813" y="4127"/>
                  </a:lnTo>
                  <a:cubicBezTo>
                    <a:pt x="4002" y="4127"/>
                    <a:pt x="4159" y="4285"/>
                    <a:pt x="4159" y="4474"/>
                  </a:cubicBezTo>
                  <a:cubicBezTo>
                    <a:pt x="4159" y="4695"/>
                    <a:pt x="4002" y="4852"/>
                    <a:pt x="3813" y="4852"/>
                  </a:cubicBezTo>
                  <a:lnTo>
                    <a:pt x="2427" y="4852"/>
                  </a:lnTo>
                  <a:cubicBezTo>
                    <a:pt x="2301" y="4852"/>
                    <a:pt x="2175" y="4758"/>
                    <a:pt x="2112" y="4631"/>
                  </a:cubicBezTo>
                  <a:cubicBezTo>
                    <a:pt x="2042" y="4515"/>
                    <a:pt x="1919" y="4450"/>
                    <a:pt x="1784" y="4450"/>
                  </a:cubicBezTo>
                  <a:cubicBezTo>
                    <a:pt x="1737" y="4450"/>
                    <a:pt x="1688" y="4458"/>
                    <a:pt x="1639" y="4474"/>
                  </a:cubicBezTo>
                  <a:cubicBezTo>
                    <a:pt x="1482" y="4568"/>
                    <a:pt x="1387" y="4758"/>
                    <a:pt x="1482" y="4947"/>
                  </a:cubicBezTo>
                  <a:cubicBezTo>
                    <a:pt x="1671" y="5325"/>
                    <a:pt x="2017" y="5545"/>
                    <a:pt x="2427" y="5545"/>
                  </a:cubicBezTo>
                  <a:lnTo>
                    <a:pt x="3813" y="5545"/>
                  </a:lnTo>
                  <a:cubicBezTo>
                    <a:pt x="3970" y="5545"/>
                    <a:pt x="4128" y="5671"/>
                    <a:pt x="4159" y="5829"/>
                  </a:cubicBezTo>
                  <a:lnTo>
                    <a:pt x="4853" y="8570"/>
                  </a:lnTo>
                  <a:cubicBezTo>
                    <a:pt x="4916" y="8790"/>
                    <a:pt x="4790" y="8979"/>
                    <a:pt x="4632" y="9011"/>
                  </a:cubicBezTo>
                  <a:cubicBezTo>
                    <a:pt x="4608" y="9015"/>
                    <a:pt x="4584" y="9017"/>
                    <a:pt x="4560" y="9017"/>
                  </a:cubicBezTo>
                  <a:cubicBezTo>
                    <a:pt x="4403" y="9017"/>
                    <a:pt x="4273" y="8927"/>
                    <a:pt x="4191" y="8790"/>
                  </a:cubicBezTo>
                  <a:lnTo>
                    <a:pt x="3655" y="6522"/>
                  </a:lnTo>
                  <a:cubicBezTo>
                    <a:pt x="3592" y="6364"/>
                    <a:pt x="3498" y="6270"/>
                    <a:pt x="3277" y="6270"/>
                  </a:cubicBezTo>
                  <a:lnTo>
                    <a:pt x="1040" y="6270"/>
                  </a:lnTo>
                  <a:cubicBezTo>
                    <a:pt x="914" y="6270"/>
                    <a:pt x="851" y="6207"/>
                    <a:pt x="757" y="6144"/>
                  </a:cubicBezTo>
                  <a:cubicBezTo>
                    <a:pt x="694" y="5986"/>
                    <a:pt x="694" y="5892"/>
                    <a:pt x="694" y="5797"/>
                  </a:cubicBezTo>
                  <a:lnTo>
                    <a:pt x="1419" y="3025"/>
                  </a:lnTo>
                  <a:cubicBezTo>
                    <a:pt x="1453" y="2855"/>
                    <a:pt x="1597" y="2767"/>
                    <a:pt x="1742" y="2767"/>
                  </a:cubicBezTo>
                  <a:close/>
                  <a:moveTo>
                    <a:pt x="2143" y="0"/>
                  </a:moveTo>
                  <a:cubicBezTo>
                    <a:pt x="1419" y="0"/>
                    <a:pt x="788" y="630"/>
                    <a:pt x="788" y="1387"/>
                  </a:cubicBezTo>
                  <a:cubicBezTo>
                    <a:pt x="788" y="1733"/>
                    <a:pt x="946" y="2080"/>
                    <a:pt x="1135" y="2332"/>
                  </a:cubicBezTo>
                  <a:cubicBezTo>
                    <a:pt x="977" y="2426"/>
                    <a:pt x="851" y="2647"/>
                    <a:pt x="788" y="2867"/>
                  </a:cubicBezTo>
                  <a:lnTo>
                    <a:pt x="64" y="5640"/>
                  </a:lnTo>
                  <a:cubicBezTo>
                    <a:pt x="1" y="5955"/>
                    <a:pt x="64" y="6270"/>
                    <a:pt x="253" y="6522"/>
                  </a:cubicBezTo>
                  <a:cubicBezTo>
                    <a:pt x="347" y="6648"/>
                    <a:pt x="473" y="6774"/>
                    <a:pt x="631" y="6805"/>
                  </a:cubicBezTo>
                  <a:lnTo>
                    <a:pt x="32" y="9263"/>
                  </a:lnTo>
                  <a:cubicBezTo>
                    <a:pt x="1" y="9452"/>
                    <a:pt x="95" y="9609"/>
                    <a:pt x="253" y="9672"/>
                  </a:cubicBezTo>
                  <a:cubicBezTo>
                    <a:pt x="281" y="9676"/>
                    <a:pt x="309" y="9678"/>
                    <a:pt x="335" y="9678"/>
                  </a:cubicBezTo>
                  <a:cubicBezTo>
                    <a:pt x="513" y="9678"/>
                    <a:pt x="639" y="9589"/>
                    <a:pt x="694" y="9452"/>
                  </a:cubicBezTo>
                  <a:lnTo>
                    <a:pt x="977" y="8318"/>
                  </a:lnTo>
                  <a:lnTo>
                    <a:pt x="3372" y="8318"/>
                  </a:lnTo>
                  <a:lnTo>
                    <a:pt x="3529" y="8885"/>
                  </a:lnTo>
                  <a:cubicBezTo>
                    <a:pt x="3661" y="9359"/>
                    <a:pt x="4079" y="9679"/>
                    <a:pt x="4526" y="9679"/>
                  </a:cubicBezTo>
                  <a:cubicBezTo>
                    <a:pt x="4613" y="9679"/>
                    <a:pt x="4702" y="9667"/>
                    <a:pt x="4790" y="9641"/>
                  </a:cubicBezTo>
                  <a:cubicBezTo>
                    <a:pt x="5357" y="9483"/>
                    <a:pt x="5703" y="8916"/>
                    <a:pt x="5546" y="8381"/>
                  </a:cubicBezTo>
                  <a:lnTo>
                    <a:pt x="4821" y="5640"/>
                  </a:lnTo>
                  <a:cubicBezTo>
                    <a:pt x="4790" y="5482"/>
                    <a:pt x="4727" y="5325"/>
                    <a:pt x="4601" y="5199"/>
                  </a:cubicBezTo>
                  <a:cubicBezTo>
                    <a:pt x="4758" y="5010"/>
                    <a:pt x="4884" y="4758"/>
                    <a:pt x="4884" y="4474"/>
                  </a:cubicBezTo>
                  <a:cubicBezTo>
                    <a:pt x="4884" y="3907"/>
                    <a:pt x="4412" y="3466"/>
                    <a:pt x="3844" y="3466"/>
                  </a:cubicBezTo>
                  <a:lnTo>
                    <a:pt x="3088" y="3466"/>
                  </a:lnTo>
                  <a:lnTo>
                    <a:pt x="2710" y="2647"/>
                  </a:lnTo>
                  <a:cubicBezTo>
                    <a:pt x="3183" y="2395"/>
                    <a:pt x="3529" y="1922"/>
                    <a:pt x="3529" y="1387"/>
                  </a:cubicBezTo>
                  <a:cubicBezTo>
                    <a:pt x="3529" y="630"/>
                    <a:pt x="2899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1" name="Google Shape;8391;p58"/>
            <p:cNvSpPr/>
            <p:nvPr/>
          </p:nvSpPr>
          <p:spPr>
            <a:xfrm>
              <a:off x="839850" y="2371925"/>
              <a:ext cx="143375" cy="242625"/>
            </a:xfrm>
            <a:custGeom>
              <a:avLst/>
              <a:gdLst/>
              <a:ahLst/>
              <a:cxnLst/>
              <a:rect l="l" t="t" r="r" b="b"/>
              <a:pathLst>
                <a:path w="5735" h="9705" extrusionOk="0">
                  <a:moveTo>
                    <a:pt x="3624" y="662"/>
                  </a:moveTo>
                  <a:cubicBezTo>
                    <a:pt x="4002" y="662"/>
                    <a:pt x="4317" y="977"/>
                    <a:pt x="4317" y="1355"/>
                  </a:cubicBezTo>
                  <a:cubicBezTo>
                    <a:pt x="4317" y="1765"/>
                    <a:pt x="4002" y="2080"/>
                    <a:pt x="3624" y="2080"/>
                  </a:cubicBezTo>
                  <a:cubicBezTo>
                    <a:pt x="3214" y="2080"/>
                    <a:pt x="2899" y="1765"/>
                    <a:pt x="2899" y="1355"/>
                  </a:cubicBezTo>
                  <a:cubicBezTo>
                    <a:pt x="2899" y="977"/>
                    <a:pt x="3214" y="662"/>
                    <a:pt x="3624" y="662"/>
                  </a:cubicBezTo>
                  <a:close/>
                  <a:moveTo>
                    <a:pt x="4317" y="6900"/>
                  </a:moveTo>
                  <a:lnTo>
                    <a:pt x="4474" y="7593"/>
                  </a:lnTo>
                  <a:lnTo>
                    <a:pt x="2490" y="7593"/>
                  </a:lnTo>
                  <a:lnTo>
                    <a:pt x="2647" y="6900"/>
                  </a:lnTo>
                  <a:close/>
                  <a:moveTo>
                    <a:pt x="3962" y="2731"/>
                  </a:moveTo>
                  <a:cubicBezTo>
                    <a:pt x="4108" y="2731"/>
                    <a:pt x="4250" y="2818"/>
                    <a:pt x="4285" y="2993"/>
                  </a:cubicBezTo>
                  <a:lnTo>
                    <a:pt x="4979" y="5734"/>
                  </a:lnTo>
                  <a:cubicBezTo>
                    <a:pt x="5010" y="6018"/>
                    <a:pt x="4853" y="6207"/>
                    <a:pt x="4632" y="6207"/>
                  </a:cubicBezTo>
                  <a:lnTo>
                    <a:pt x="2395" y="6207"/>
                  </a:lnTo>
                  <a:cubicBezTo>
                    <a:pt x="2238" y="6207"/>
                    <a:pt x="2080" y="6333"/>
                    <a:pt x="2049" y="6490"/>
                  </a:cubicBezTo>
                  <a:lnTo>
                    <a:pt x="1482" y="8727"/>
                  </a:lnTo>
                  <a:cubicBezTo>
                    <a:pt x="1456" y="8883"/>
                    <a:pt x="1323" y="8996"/>
                    <a:pt x="1154" y="8996"/>
                  </a:cubicBezTo>
                  <a:cubicBezTo>
                    <a:pt x="1118" y="8996"/>
                    <a:pt x="1080" y="8990"/>
                    <a:pt x="1040" y="8979"/>
                  </a:cubicBezTo>
                  <a:cubicBezTo>
                    <a:pt x="851" y="8916"/>
                    <a:pt x="725" y="8727"/>
                    <a:pt x="820" y="8538"/>
                  </a:cubicBezTo>
                  <a:lnTo>
                    <a:pt x="1513" y="5766"/>
                  </a:lnTo>
                  <a:cubicBezTo>
                    <a:pt x="1576" y="5608"/>
                    <a:pt x="1671" y="5514"/>
                    <a:pt x="1891" y="5514"/>
                  </a:cubicBezTo>
                  <a:lnTo>
                    <a:pt x="3246" y="5514"/>
                  </a:lnTo>
                  <a:cubicBezTo>
                    <a:pt x="3655" y="5514"/>
                    <a:pt x="4002" y="5262"/>
                    <a:pt x="4222" y="4915"/>
                  </a:cubicBezTo>
                  <a:cubicBezTo>
                    <a:pt x="4285" y="4758"/>
                    <a:pt x="4222" y="4537"/>
                    <a:pt x="4033" y="4442"/>
                  </a:cubicBezTo>
                  <a:cubicBezTo>
                    <a:pt x="3993" y="4426"/>
                    <a:pt x="3948" y="4418"/>
                    <a:pt x="3902" y="4418"/>
                  </a:cubicBezTo>
                  <a:cubicBezTo>
                    <a:pt x="3770" y="4418"/>
                    <a:pt x="3631" y="4483"/>
                    <a:pt x="3561" y="4600"/>
                  </a:cubicBezTo>
                  <a:cubicBezTo>
                    <a:pt x="3529" y="4726"/>
                    <a:pt x="3372" y="4789"/>
                    <a:pt x="3246" y="4789"/>
                  </a:cubicBezTo>
                  <a:lnTo>
                    <a:pt x="1891" y="4789"/>
                  </a:lnTo>
                  <a:cubicBezTo>
                    <a:pt x="1671" y="4789"/>
                    <a:pt x="1513" y="4631"/>
                    <a:pt x="1513" y="4442"/>
                  </a:cubicBezTo>
                  <a:cubicBezTo>
                    <a:pt x="1513" y="4253"/>
                    <a:pt x="1671" y="4096"/>
                    <a:pt x="1891" y="4096"/>
                  </a:cubicBezTo>
                  <a:lnTo>
                    <a:pt x="2836" y="4096"/>
                  </a:lnTo>
                  <a:cubicBezTo>
                    <a:pt x="2931" y="4096"/>
                    <a:pt x="3057" y="4001"/>
                    <a:pt x="3151" y="3907"/>
                  </a:cubicBezTo>
                  <a:cubicBezTo>
                    <a:pt x="3151" y="3844"/>
                    <a:pt x="3655" y="2899"/>
                    <a:pt x="3655" y="2899"/>
                  </a:cubicBezTo>
                  <a:cubicBezTo>
                    <a:pt x="3725" y="2787"/>
                    <a:pt x="3845" y="2731"/>
                    <a:pt x="3962" y="2731"/>
                  </a:cubicBezTo>
                  <a:close/>
                  <a:moveTo>
                    <a:pt x="3529" y="0"/>
                  </a:moveTo>
                  <a:cubicBezTo>
                    <a:pt x="2805" y="0"/>
                    <a:pt x="2175" y="630"/>
                    <a:pt x="2175" y="1355"/>
                  </a:cubicBezTo>
                  <a:cubicBezTo>
                    <a:pt x="2175" y="1922"/>
                    <a:pt x="2490" y="2395"/>
                    <a:pt x="2994" y="2615"/>
                  </a:cubicBezTo>
                  <a:lnTo>
                    <a:pt x="2584" y="3466"/>
                  </a:lnTo>
                  <a:lnTo>
                    <a:pt x="1860" y="3466"/>
                  </a:lnTo>
                  <a:cubicBezTo>
                    <a:pt x="1261" y="3466"/>
                    <a:pt x="820" y="3938"/>
                    <a:pt x="820" y="4474"/>
                  </a:cubicBezTo>
                  <a:cubicBezTo>
                    <a:pt x="820" y="4758"/>
                    <a:pt x="946" y="4978"/>
                    <a:pt x="1103" y="5199"/>
                  </a:cubicBezTo>
                  <a:cubicBezTo>
                    <a:pt x="977" y="5325"/>
                    <a:pt x="914" y="5451"/>
                    <a:pt x="851" y="5608"/>
                  </a:cubicBezTo>
                  <a:lnTo>
                    <a:pt x="158" y="8381"/>
                  </a:lnTo>
                  <a:cubicBezTo>
                    <a:pt x="1" y="8916"/>
                    <a:pt x="347" y="9483"/>
                    <a:pt x="914" y="9641"/>
                  </a:cubicBezTo>
                  <a:cubicBezTo>
                    <a:pt x="1002" y="9667"/>
                    <a:pt x="1091" y="9679"/>
                    <a:pt x="1178" y="9679"/>
                  </a:cubicBezTo>
                  <a:cubicBezTo>
                    <a:pt x="1624" y="9679"/>
                    <a:pt x="2038" y="9359"/>
                    <a:pt x="2143" y="8885"/>
                  </a:cubicBezTo>
                  <a:lnTo>
                    <a:pt x="2332" y="8286"/>
                  </a:lnTo>
                  <a:lnTo>
                    <a:pt x="4695" y="8286"/>
                  </a:lnTo>
                  <a:lnTo>
                    <a:pt x="4947" y="9452"/>
                  </a:lnTo>
                  <a:cubicBezTo>
                    <a:pt x="4995" y="9597"/>
                    <a:pt x="5118" y="9704"/>
                    <a:pt x="5257" y="9704"/>
                  </a:cubicBezTo>
                  <a:cubicBezTo>
                    <a:pt x="5300" y="9704"/>
                    <a:pt x="5344" y="9694"/>
                    <a:pt x="5388" y="9672"/>
                  </a:cubicBezTo>
                  <a:cubicBezTo>
                    <a:pt x="5577" y="9641"/>
                    <a:pt x="5703" y="9452"/>
                    <a:pt x="5609" y="9231"/>
                  </a:cubicBezTo>
                  <a:lnTo>
                    <a:pt x="5042" y="6805"/>
                  </a:lnTo>
                  <a:cubicBezTo>
                    <a:pt x="5514" y="6616"/>
                    <a:pt x="5735" y="6144"/>
                    <a:pt x="5640" y="5640"/>
                  </a:cubicBezTo>
                  <a:lnTo>
                    <a:pt x="4916" y="2867"/>
                  </a:lnTo>
                  <a:cubicBezTo>
                    <a:pt x="4884" y="2647"/>
                    <a:pt x="4758" y="2489"/>
                    <a:pt x="4569" y="2332"/>
                  </a:cubicBezTo>
                  <a:cubicBezTo>
                    <a:pt x="4790" y="2080"/>
                    <a:pt x="4916" y="1733"/>
                    <a:pt x="4916" y="1355"/>
                  </a:cubicBezTo>
                  <a:cubicBezTo>
                    <a:pt x="4916" y="630"/>
                    <a:pt x="4285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2" name="Google Shape;8392;p58"/>
            <p:cNvSpPr/>
            <p:nvPr/>
          </p:nvSpPr>
          <p:spPr>
            <a:xfrm>
              <a:off x="772900" y="2318350"/>
              <a:ext cx="122125" cy="105075"/>
            </a:xfrm>
            <a:custGeom>
              <a:avLst/>
              <a:gdLst/>
              <a:ahLst/>
              <a:cxnLst/>
              <a:rect l="l" t="t" r="r" b="b"/>
              <a:pathLst>
                <a:path w="4885" h="4203" extrusionOk="0">
                  <a:moveTo>
                    <a:pt x="3844" y="631"/>
                  </a:moveTo>
                  <a:cubicBezTo>
                    <a:pt x="4034" y="631"/>
                    <a:pt x="4223" y="789"/>
                    <a:pt x="4223" y="978"/>
                  </a:cubicBezTo>
                  <a:lnTo>
                    <a:pt x="4223" y="1734"/>
                  </a:lnTo>
                  <a:cubicBezTo>
                    <a:pt x="4223" y="1923"/>
                    <a:pt x="4034" y="2112"/>
                    <a:pt x="3844" y="2112"/>
                  </a:cubicBezTo>
                  <a:cubicBezTo>
                    <a:pt x="3655" y="2143"/>
                    <a:pt x="3498" y="2301"/>
                    <a:pt x="3498" y="2458"/>
                  </a:cubicBezTo>
                  <a:lnTo>
                    <a:pt x="3498" y="2994"/>
                  </a:lnTo>
                  <a:lnTo>
                    <a:pt x="2679" y="2206"/>
                  </a:lnTo>
                  <a:cubicBezTo>
                    <a:pt x="2584" y="2143"/>
                    <a:pt x="2521" y="2112"/>
                    <a:pt x="2427" y="2112"/>
                  </a:cubicBezTo>
                  <a:lnTo>
                    <a:pt x="1009" y="2112"/>
                  </a:lnTo>
                  <a:cubicBezTo>
                    <a:pt x="820" y="2112"/>
                    <a:pt x="662" y="1923"/>
                    <a:pt x="662" y="1734"/>
                  </a:cubicBezTo>
                  <a:lnTo>
                    <a:pt x="662" y="978"/>
                  </a:lnTo>
                  <a:cubicBezTo>
                    <a:pt x="662" y="789"/>
                    <a:pt x="820" y="631"/>
                    <a:pt x="1009" y="631"/>
                  </a:cubicBezTo>
                  <a:close/>
                  <a:moveTo>
                    <a:pt x="1009" y="1"/>
                  </a:moveTo>
                  <a:cubicBezTo>
                    <a:pt x="442" y="1"/>
                    <a:pt x="1" y="474"/>
                    <a:pt x="1" y="1041"/>
                  </a:cubicBezTo>
                  <a:lnTo>
                    <a:pt x="1" y="1765"/>
                  </a:lnTo>
                  <a:cubicBezTo>
                    <a:pt x="1" y="2364"/>
                    <a:pt x="473" y="2805"/>
                    <a:pt x="1009" y="2805"/>
                  </a:cubicBezTo>
                  <a:lnTo>
                    <a:pt x="2269" y="2805"/>
                  </a:lnTo>
                  <a:lnTo>
                    <a:pt x="3592" y="4097"/>
                  </a:lnTo>
                  <a:cubicBezTo>
                    <a:pt x="3663" y="4167"/>
                    <a:pt x="3770" y="4203"/>
                    <a:pt x="3872" y="4203"/>
                  </a:cubicBezTo>
                  <a:cubicBezTo>
                    <a:pt x="3906" y="4203"/>
                    <a:pt x="3939" y="4199"/>
                    <a:pt x="3970" y="4191"/>
                  </a:cubicBezTo>
                  <a:cubicBezTo>
                    <a:pt x="4097" y="4160"/>
                    <a:pt x="4160" y="4002"/>
                    <a:pt x="4160" y="3876"/>
                  </a:cubicBezTo>
                  <a:lnTo>
                    <a:pt x="4160" y="2773"/>
                  </a:lnTo>
                  <a:cubicBezTo>
                    <a:pt x="4569" y="2616"/>
                    <a:pt x="4884" y="2238"/>
                    <a:pt x="4884" y="1765"/>
                  </a:cubicBezTo>
                  <a:lnTo>
                    <a:pt x="4884" y="1041"/>
                  </a:lnTo>
                  <a:cubicBezTo>
                    <a:pt x="4884" y="442"/>
                    <a:pt x="4412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393" name="Google Shape;8393;p58"/>
          <p:cNvSpPr/>
          <p:nvPr/>
        </p:nvSpPr>
        <p:spPr>
          <a:xfrm>
            <a:off x="1402135" y="3339965"/>
            <a:ext cx="439912" cy="441067"/>
          </a:xfrm>
          <a:custGeom>
            <a:avLst/>
            <a:gdLst/>
            <a:ahLst/>
            <a:cxnLst/>
            <a:rect l="l" t="t" r="r" b="b"/>
            <a:pathLst>
              <a:path w="11815" h="11846" extrusionOk="0">
                <a:moveTo>
                  <a:pt x="5829" y="693"/>
                </a:moveTo>
                <a:cubicBezTo>
                  <a:pt x="6238" y="693"/>
                  <a:pt x="6553" y="1008"/>
                  <a:pt x="6553" y="1418"/>
                </a:cubicBezTo>
                <a:cubicBezTo>
                  <a:pt x="6553" y="1796"/>
                  <a:pt x="6238" y="2111"/>
                  <a:pt x="5829" y="2111"/>
                </a:cubicBezTo>
                <a:cubicBezTo>
                  <a:pt x="5451" y="2111"/>
                  <a:pt x="5136" y="1796"/>
                  <a:pt x="5136" y="1418"/>
                </a:cubicBezTo>
                <a:cubicBezTo>
                  <a:pt x="5136" y="1008"/>
                  <a:pt x="5482" y="693"/>
                  <a:pt x="5829" y="693"/>
                </a:cubicBezTo>
                <a:close/>
                <a:moveTo>
                  <a:pt x="5829" y="2773"/>
                </a:moveTo>
                <a:cubicBezTo>
                  <a:pt x="6774" y="2773"/>
                  <a:pt x="7562" y="3560"/>
                  <a:pt x="7562" y="4568"/>
                </a:cubicBezTo>
                <a:lnTo>
                  <a:pt x="7562" y="4915"/>
                </a:lnTo>
                <a:lnTo>
                  <a:pt x="4096" y="4915"/>
                </a:lnTo>
                <a:lnTo>
                  <a:pt x="4096" y="4568"/>
                </a:lnTo>
                <a:cubicBezTo>
                  <a:pt x="4096" y="3560"/>
                  <a:pt x="4884" y="2773"/>
                  <a:pt x="5829" y="2773"/>
                </a:cubicBezTo>
                <a:close/>
                <a:moveTo>
                  <a:pt x="2363" y="6963"/>
                </a:moveTo>
                <a:cubicBezTo>
                  <a:pt x="2773" y="6963"/>
                  <a:pt x="3088" y="7278"/>
                  <a:pt x="3088" y="7656"/>
                </a:cubicBezTo>
                <a:cubicBezTo>
                  <a:pt x="3088" y="8065"/>
                  <a:pt x="2773" y="8380"/>
                  <a:pt x="2363" y="8380"/>
                </a:cubicBezTo>
                <a:cubicBezTo>
                  <a:pt x="1985" y="8380"/>
                  <a:pt x="1670" y="8065"/>
                  <a:pt x="1670" y="7656"/>
                </a:cubicBezTo>
                <a:cubicBezTo>
                  <a:pt x="1670" y="7278"/>
                  <a:pt x="1985" y="6963"/>
                  <a:pt x="2363" y="6963"/>
                </a:cubicBezTo>
                <a:close/>
                <a:moveTo>
                  <a:pt x="9357" y="6963"/>
                </a:moveTo>
                <a:cubicBezTo>
                  <a:pt x="9735" y="6963"/>
                  <a:pt x="10050" y="7278"/>
                  <a:pt x="10050" y="7656"/>
                </a:cubicBezTo>
                <a:cubicBezTo>
                  <a:pt x="10050" y="8065"/>
                  <a:pt x="9735" y="8380"/>
                  <a:pt x="9357" y="8380"/>
                </a:cubicBezTo>
                <a:cubicBezTo>
                  <a:pt x="8948" y="8380"/>
                  <a:pt x="8633" y="8065"/>
                  <a:pt x="8633" y="7656"/>
                </a:cubicBezTo>
                <a:cubicBezTo>
                  <a:pt x="8633" y="7278"/>
                  <a:pt x="8948" y="6963"/>
                  <a:pt x="9357" y="6963"/>
                </a:cubicBezTo>
                <a:close/>
                <a:moveTo>
                  <a:pt x="2363" y="9042"/>
                </a:moveTo>
                <a:cubicBezTo>
                  <a:pt x="3308" y="9042"/>
                  <a:pt x="4096" y="9830"/>
                  <a:pt x="4096" y="10806"/>
                </a:cubicBezTo>
                <a:lnTo>
                  <a:pt x="4096" y="11184"/>
                </a:lnTo>
                <a:lnTo>
                  <a:pt x="630" y="11184"/>
                </a:lnTo>
                <a:lnTo>
                  <a:pt x="630" y="10806"/>
                </a:lnTo>
                <a:cubicBezTo>
                  <a:pt x="630" y="9830"/>
                  <a:pt x="1418" y="9042"/>
                  <a:pt x="2363" y="9042"/>
                </a:cubicBezTo>
                <a:close/>
                <a:moveTo>
                  <a:pt x="9357" y="9042"/>
                </a:moveTo>
                <a:cubicBezTo>
                  <a:pt x="10302" y="9042"/>
                  <a:pt x="11090" y="9830"/>
                  <a:pt x="11090" y="10806"/>
                </a:cubicBezTo>
                <a:lnTo>
                  <a:pt x="11090" y="11184"/>
                </a:lnTo>
                <a:lnTo>
                  <a:pt x="7625" y="11184"/>
                </a:lnTo>
                <a:lnTo>
                  <a:pt x="7625" y="10806"/>
                </a:lnTo>
                <a:cubicBezTo>
                  <a:pt x="7625" y="9830"/>
                  <a:pt x="8412" y="9042"/>
                  <a:pt x="9357" y="9042"/>
                </a:cubicBezTo>
                <a:close/>
                <a:moveTo>
                  <a:pt x="5892" y="0"/>
                </a:moveTo>
                <a:cubicBezTo>
                  <a:pt x="5136" y="0"/>
                  <a:pt x="4506" y="630"/>
                  <a:pt x="4506" y="1355"/>
                </a:cubicBezTo>
                <a:cubicBezTo>
                  <a:pt x="4506" y="1733"/>
                  <a:pt x="4632" y="2016"/>
                  <a:pt x="4852" y="2300"/>
                </a:cubicBezTo>
                <a:cubicBezTo>
                  <a:pt x="4033" y="2710"/>
                  <a:pt x="3466" y="3529"/>
                  <a:pt x="3466" y="4505"/>
                </a:cubicBezTo>
                <a:lnTo>
                  <a:pt x="3466" y="5230"/>
                </a:lnTo>
                <a:cubicBezTo>
                  <a:pt x="3466" y="5419"/>
                  <a:pt x="3623" y="5577"/>
                  <a:pt x="3844" y="5577"/>
                </a:cubicBezTo>
                <a:lnTo>
                  <a:pt x="5577" y="5577"/>
                </a:lnTo>
                <a:lnTo>
                  <a:pt x="5577" y="7152"/>
                </a:lnTo>
                <a:lnTo>
                  <a:pt x="3875" y="8822"/>
                </a:lnTo>
                <a:cubicBezTo>
                  <a:pt x="3749" y="8696"/>
                  <a:pt x="3592" y="8601"/>
                  <a:pt x="3434" y="8569"/>
                </a:cubicBezTo>
                <a:cubicBezTo>
                  <a:pt x="3686" y="8349"/>
                  <a:pt x="3781" y="8034"/>
                  <a:pt x="3781" y="7624"/>
                </a:cubicBezTo>
                <a:cubicBezTo>
                  <a:pt x="3781" y="6868"/>
                  <a:pt x="3151" y="6238"/>
                  <a:pt x="2426" y="6238"/>
                </a:cubicBezTo>
                <a:cubicBezTo>
                  <a:pt x="1670" y="6238"/>
                  <a:pt x="1040" y="6868"/>
                  <a:pt x="1040" y="7624"/>
                </a:cubicBezTo>
                <a:cubicBezTo>
                  <a:pt x="1040" y="7971"/>
                  <a:pt x="1166" y="8286"/>
                  <a:pt x="1387" y="8569"/>
                </a:cubicBezTo>
                <a:cubicBezTo>
                  <a:pt x="567" y="8979"/>
                  <a:pt x="0" y="9798"/>
                  <a:pt x="0" y="10775"/>
                </a:cubicBezTo>
                <a:lnTo>
                  <a:pt x="0" y="11499"/>
                </a:lnTo>
                <a:cubicBezTo>
                  <a:pt x="0" y="11688"/>
                  <a:pt x="158" y="11846"/>
                  <a:pt x="378" y="11846"/>
                </a:cubicBezTo>
                <a:lnTo>
                  <a:pt x="4474" y="11846"/>
                </a:lnTo>
                <a:cubicBezTo>
                  <a:pt x="4663" y="11846"/>
                  <a:pt x="4821" y="11688"/>
                  <a:pt x="4821" y="11499"/>
                </a:cubicBezTo>
                <a:lnTo>
                  <a:pt x="4821" y="10775"/>
                </a:lnTo>
                <a:cubicBezTo>
                  <a:pt x="4821" y="10239"/>
                  <a:pt x="4632" y="9704"/>
                  <a:pt x="4348" y="9326"/>
                </a:cubicBezTo>
                <a:lnTo>
                  <a:pt x="5860" y="7782"/>
                </a:lnTo>
                <a:lnTo>
                  <a:pt x="7404" y="9326"/>
                </a:lnTo>
                <a:cubicBezTo>
                  <a:pt x="7089" y="9704"/>
                  <a:pt x="6931" y="10239"/>
                  <a:pt x="6931" y="10775"/>
                </a:cubicBezTo>
                <a:lnTo>
                  <a:pt x="6931" y="11499"/>
                </a:lnTo>
                <a:cubicBezTo>
                  <a:pt x="6931" y="11688"/>
                  <a:pt x="7089" y="11846"/>
                  <a:pt x="7309" y="11846"/>
                </a:cubicBezTo>
                <a:lnTo>
                  <a:pt x="11468" y="11846"/>
                </a:lnTo>
                <a:cubicBezTo>
                  <a:pt x="11657" y="11846"/>
                  <a:pt x="11815" y="11688"/>
                  <a:pt x="11815" y="11499"/>
                </a:cubicBezTo>
                <a:lnTo>
                  <a:pt x="11815" y="10775"/>
                </a:lnTo>
                <a:cubicBezTo>
                  <a:pt x="11783" y="9830"/>
                  <a:pt x="11185" y="8979"/>
                  <a:pt x="10365" y="8569"/>
                </a:cubicBezTo>
                <a:cubicBezTo>
                  <a:pt x="10586" y="8349"/>
                  <a:pt x="10712" y="8034"/>
                  <a:pt x="10712" y="7624"/>
                </a:cubicBezTo>
                <a:cubicBezTo>
                  <a:pt x="10712" y="6868"/>
                  <a:pt x="10082" y="6238"/>
                  <a:pt x="9357" y="6238"/>
                </a:cubicBezTo>
                <a:cubicBezTo>
                  <a:pt x="8601" y="6238"/>
                  <a:pt x="7971" y="6868"/>
                  <a:pt x="7971" y="7624"/>
                </a:cubicBezTo>
                <a:cubicBezTo>
                  <a:pt x="7971" y="7971"/>
                  <a:pt x="8097" y="8286"/>
                  <a:pt x="8318" y="8569"/>
                </a:cubicBezTo>
                <a:cubicBezTo>
                  <a:pt x="8160" y="8664"/>
                  <a:pt x="8034" y="8727"/>
                  <a:pt x="7877" y="8822"/>
                </a:cubicBezTo>
                <a:lnTo>
                  <a:pt x="6207" y="7152"/>
                </a:lnTo>
                <a:lnTo>
                  <a:pt x="6207" y="5577"/>
                </a:lnTo>
                <a:lnTo>
                  <a:pt x="7940" y="5577"/>
                </a:lnTo>
                <a:cubicBezTo>
                  <a:pt x="8129" y="5577"/>
                  <a:pt x="8286" y="5419"/>
                  <a:pt x="8286" y="5230"/>
                </a:cubicBezTo>
                <a:lnTo>
                  <a:pt x="8286" y="4505"/>
                </a:lnTo>
                <a:cubicBezTo>
                  <a:pt x="8286" y="3529"/>
                  <a:pt x="7688" y="2710"/>
                  <a:pt x="6900" y="2300"/>
                </a:cubicBezTo>
                <a:cubicBezTo>
                  <a:pt x="7152" y="2080"/>
                  <a:pt x="7246" y="1764"/>
                  <a:pt x="7246" y="1355"/>
                </a:cubicBezTo>
                <a:cubicBezTo>
                  <a:pt x="7246" y="630"/>
                  <a:pt x="6616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394" name="Google Shape;8394;p58"/>
          <p:cNvGrpSpPr/>
          <p:nvPr/>
        </p:nvGrpSpPr>
        <p:grpSpPr>
          <a:xfrm>
            <a:off x="4212878" y="2251084"/>
            <a:ext cx="390689" cy="439353"/>
            <a:chOff x="2523000" y="1954875"/>
            <a:chExt cx="262325" cy="295000"/>
          </a:xfrm>
        </p:grpSpPr>
        <p:sp>
          <p:nvSpPr>
            <p:cNvPr id="8395" name="Google Shape;8395;p58"/>
            <p:cNvSpPr/>
            <p:nvPr/>
          </p:nvSpPr>
          <p:spPr>
            <a:xfrm>
              <a:off x="2523000" y="1954875"/>
              <a:ext cx="262325" cy="295000"/>
            </a:xfrm>
            <a:custGeom>
              <a:avLst/>
              <a:gdLst/>
              <a:ahLst/>
              <a:cxnLst/>
              <a:rect l="l" t="t" r="r" b="b"/>
              <a:pathLst>
                <a:path w="10493" h="11800" extrusionOk="0">
                  <a:moveTo>
                    <a:pt x="5294" y="709"/>
                  </a:moveTo>
                  <a:cubicBezTo>
                    <a:pt x="6350" y="1316"/>
                    <a:pt x="7422" y="1602"/>
                    <a:pt x="8487" y="1602"/>
                  </a:cubicBezTo>
                  <a:cubicBezTo>
                    <a:pt x="8915" y="1602"/>
                    <a:pt x="9343" y="1556"/>
                    <a:pt x="9767" y="1465"/>
                  </a:cubicBezTo>
                  <a:lnTo>
                    <a:pt x="9767" y="5026"/>
                  </a:lnTo>
                  <a:cubicBezTo>
                    <a:pt x="9767" y="7798"/>
                    <a:pt x="7940" y="10287"/>
                    <a:pt x="5294" y="11137"/>
                  </a:cubicBezTo>
                  <a:cubicBezTo>
                    <a:pt x="2647" y="10350"/>
                    <a:pt x="789" y="7798"/>
                    <a:pt x="789" y="5026"/>
                  </a:cubicBezTo>
                  <a:lnTo>
                    <a:pt x="789" y="1465"/>
                  </a:lnTo>
                  <a:cubicBezTo>
                    <a:pt x="1222" y="1556"/>
                    <a:pt x="1654" y="1602"/>
                    <a:pt x="2084" y="1602"/>
                  </a:cubicBezTo>
                  <a:cubicBezTo>
                    <a:pt x="3153" y="1602"/>
                    <a:pt x="4215" y="1316"/>
                    <a:pt x="5294" y="709"/>
                  </a:cubicBezTo>
                  <a:close/>
                  <a:moveTo>
                    <a:pt x="5266" y="0"/>
                  </a:moveTo>
                  <a:cubicBezTo>
                    <a:pt x="5207" y="0"/>
                    <a:pt x="5152" y="16"/>
                    <a:pt x="5105" y="48"/>
                  </a:cubicBezTo>
                  <a:cubicBezTo>
                    <a:pt x="4065" y="646"/>
                    <a:pt x="3057" y="930"/>
                    <a:pt x="2017" y="930"/>
                  </a:cubicBezTo>
                  <a:cubicBezTo>
                    <a:pt x="1513" y="930"/>
                    <a:pt x="1009" y="835"/>
                    <a:pt x="473" y="678"/>
                  </a:cubicBezTo>
                  <a:cubicBezTo>
                    <a:pt x="440" y="669"/>
                    <a:pt x="408" y="665"/>
                    <a:pt x="378" y="665"/>
                  </a:cubicBezTo>
                  <a:cubicBezTo>
                    <a:pt x="297" y="665"/>
                    <a:pt x="228" y="695"/>
                    <a:pt x="158" y="741"/>
                  </a:cubicBezTo>
                  <a:cubicBezTo>
                    <a:pt x="95" y="804"/>
                    <a:pt x="1" y="898"/>
                    <a:pt x="1" y="993"/>
                  </a:cubicBezTo>
                  <a:lnTo>
                    <a:pt x="1" y="4994"/>
                  </a:lnTo>
                  <a:cubicBezTo>
                    <a:pt x="127" y="8176"/>
                    <a:pt x="2206" y="10917"/>
                    <a:pt x="5199" y="11799"/>
                  </a:cubicBezTo>
                  <a:lnTo>
                    <a:pt x="5357" y="11799"/>
                  </a:lnTo>
                  <a:cubicBezTo>
                    <a:pt x="8350" y="10917"/>
                    <a:pt x="10492" y="8176"/>
                    <a:pt x="10492" y="5026"/>
                  </a:cubicBezTo>
                  <a:lnTo>
                    <a:pt x="10492" y="1056"/>
                  </a:lnTo>
                  <a:cubicBezTo>
                    <a:pt x="10492" y="930"/>
                    <a:pt x="10429" y="835"/>
                    <a:pt x="10335" y="772"/>
                  </a:cubicBezTo>
                  <a:cubicBezTo>
                    <a:pt x="10282" y="720"/>
                    <a:pt x="10230" y="697"/>
                    <a:pt x="10173" y="697"/>
                  </a:cubicBezTo>
                  <a:cubicBezTo>
                    <a:pt x="10126" y="697"/>
                    <a:pt x="10076" y="713"/>
                    <a:pt x="10019" y="741"/>
                  </a:cubicBezTo>
                  <a:cubicBezTo>
                    <a:pt x="9509" y="876"/>
                    <a:pt x="9006" y="946"/>
                    <a:pt x="8504" y="946"/>
                  </a:cubicBezTo>
                  <a:cubicBezTo>
                    <a:pt x="7490" y="946"/>
                    <a:pt x="6485" y="659"/>
                    <a:pt x="5451" y="48"/>
                  </a:cubicBezTo>
                  <a:cubicBezTo>
                    <a:pt x="5388" y="16"/>
                    <a:pt x="5325" y="0"/>
                    <a:pt x="526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6" name="Google Shape;8396;p58"/>
            <p:cNvSpPr/>
            <p:nvPr/>
          </p:nvSpPr>
          <p:spPr>
            <a:xfrm>
              <a:off x="2595475" y="202457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94"/>
                  </a:moveTo>
                  <a:cubicBezTo>
                    <a:pt x="2836" y="694"/>
                    <a:pt x="3151" y="1009"/>
                    <a:pt x="3151" y="1418"/>
                  </a:cubicBezTo>
                  <a:cubicBezTo>
                    <a:pt x="3151" y="1796"/>
                    <a:pt x="2836" y="2111"/>
                    <a:pt x="2426" y="2111"/>
                  </a:cubicBezTo>
                  <a:cubicBezTo>
                    <a:pt x="2048" y="2111"/>
                    <a:pt x="1733" y="1796"/>
                    <a:pt x="1733" y="1418"/>
                  </a:cubicBezTo>
                  <a:cubicBezTo>
                    <a:pt x="1733" y="1009"/>
                    <a:pt x="2048" y="694"/>
                    <a:pt x="2426" y="694"/>
                  </a:cubicBezTo>
                  <a:close/>
                  <a:moveTo>
                    <a:pt x="2426" y="2742"/>
                  </a:moveTo>
                  <a:cubicBezTo>
                    <a:pt x="3371" y="2742"/>
                    <a:pt x="4159" y="3529"/>
                    <a:pt x="4159" y="4474"/>
                  </a:cubicBezTo>
                  <a:lnTo>
                    <a:pt x="4159" y="4821"/>
                  </a:lnTo>
                  <a:lnTo>
                    <a:pt x="693" y="4821"/>
                  </a:lnTo>
                  <a:lnTo>
                    <a:pt x="693" y="4474"/>
                  </a:lnTo>
                  <a:cubicBezTo>
                    <a:pt x="693" y="3529"/>
                    <a:pt x="1481" y="2742"/>
                    <a:pt x="2426" y="2742"/>
                  </a:cubicBezTo>
                  <a:close/>
                  <a:moveTo>
                    <a:pt x="2458" y="1"/>
                  </a:moveTo>
                  <a:cubicBezTo>
                    <a:pt x="1733" y="1"/>
                    <a:pt x="1103" y="599"/>
                    <a:pt x="1103" y="1355"/>
                  </a:cubicBezTo>
                  <a:cubicBezTo>
                    <a:pt x="1103" y="1733"/>
                    <a:pt x="1198" y="2048"/>
                    <a:pt x="1450" y="2269"/>
                  </a:cubicBezTo>
                  <a:cubicBezTo>
                    <a:pt x="630" y="2647"/>
                    <a:pt x="63" y="3498"/>
                    <a:pt x="63" y="4474"/>
                  </a:cubicBezTo>
                  <a:lnTo>
                    <a:pt x="63" y="5199"/>
                  </a:lnTo>
                  <a:cubicBezTo>
                    <a:pt x="0" y="5388"/>
                    <a:pt x="158" y="5546"/>
                    <a:pt x="347" y="5546"/>
                  </a:cubicBezTo>
                  <a:lnTo>
                    <a:pt x="4506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17" y="2647"/>
                    <a:pt x="3497" y="2269"/>
                  </a:cubicBezTo>
                  <a:cubicBezTo>
                    <a:pt x="3718" y="2048"/>
                    <a:pt x="3844" y="1702"/>
                    <a:pt x="3844" y="1355"/>
                  </a:cubicBezTo>
                  <a:cubicBezTo>
                    <a:pt x="3844" y="599"/>
                    <a:pt x="3214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397" name="Google Shape;8397;p58"/>
          <p:cNvGrpSpPr/>
          <p:nvPr/>
        </p:nvGrpSpPr>
        <p:grpSpPr>
          <a:xfrm>
            <a:off x="4186498" y="2773374"/>
            <a:ext cx="443449" cy="439949"/>
            <a:chOff x="2508825" y="2318350"/>
            <a:chExt cx="297750" cy="295400"/>
          </a:xfrm>
        </p:grpSpPr>
        <p:sp>
          <p:nvSpPr>
            <p:cNvPr id="8398" name="Google Shape;8398;p58"/>
            <p:cNvSpPr/>
            <p:nvPr/>
          </p:nvSpPr>
          <p:spPr>
            <a:xfrm>
              <a:off x="2508825" y="2318350"/>
              <a:ext cx="297750" cy="295400"/>
            </a:xfrm>
            <a:custGeom>
              <a:avLst/>
              <a:gdLst/>
              <a:ahLst/>
              <a:cxnLst/>
              <a:rect l="l" t="t" r="r" b="b"/>
              <a:pathLst>
                <a:path w="11910" h="11816" extrusionOk="0">
                  <a:moveTo>
                    <a:pt x="5892" y="694"/>
                  </a:moveTo>
                  <a:cubicBezTo>
                    <a:pt x="7625" y="694"/>
                    <a:pt x="9043" y="2112"/>
                    <a:pt x="9043" y="3845"/>
                  </a:cubicBezTo>
                  <a:cubicBezTo>
                    <a:pt x="9043" y="5483"/>
                    <a:pt x="7751" y="6838"/>
                    <a:pt x="6081" y="6932"/>
                  </a:cubicBezTo>
                  <a:cubicBezTo>
                    <a:pt x="6018" y="6932"/>
                    <a:pt x="5987" y="6901"/>
                    <a:pt x="5924" y="6869"/>
                  </a:cubicBezTo>
                  <a:lnTo>
                    <a:pt x="5766" y="6711"/>
                  </a:lnTo>
                  <a:cubicBezTo>
                    <a:pt x="5297" y="6298"/>
                    <a:pt x="4683" y="6101"/>
                    <a:pt x="4072" y="6101"/>
                  </a:cubicBezTo>
                  <a:cubicBezTo>
                    <a:pt x="3985" y="6101"/>
                    <a:pt x="3899" y="6105"/>
                    <a:pt x="3813" y="6113"/>
                  </a:cubicBezTo>
                  <a:cubicBezTo>
                    <a:pt x="3151" y="5577"/>
                    <a:pt x="2773" y="4727"/>
                    <a:pt x="2773" y="3845"/>
                  </a:cubicBezTo>
                  <a:cubicBezTo>
                    <a:pt x="2773" y="2112"/>
                    <a:pt x="4191" y="694"/>
                    <a:pt x="5892" y="694"/>
                  </a:cubicBezTo>
                  <a:close/>
                  <a:moveTo>
                    <a:pt x="4171" y="6822"/>
                  </a:moveTo>
                  <a:cubicBezTo>
                    <a:pt x="4577" y="6822"/>
                    <a:pt x="4979" y="6964"/>
                    <a:pt x="5294" y="7247"/>
                  </a:cubicBezTo>
                  <a:cubicBezTo>
                    <a:pt x="5420" y="7373"/>
                    <a:pt x="5735" y="7657"/>
                    <a:pt x="5892" y="7657"/>
                  </a:cubicBezTo>
                  <a:lnTo>
                    <a:pt x="7972" y="7657"/>
                  </a:lnTo>
                  <a:cubicBezTo>
                    <a:pt x="8192" y="7657"/>
                    <a:pt x="8350" y="7814"/>
                    <a:pt x="8350" y="8003"/>
                  </a:cubicBezTo>
                  <a:cubicBezTo>
                    <a:pt x="8350" y="8192"/>
                    <a:pt x="8192" y="8350"/>
                    <a:pt x="7972" y="8350"/>
                  </a:cubicBezTo>
                  <a:lnTo>
                    <a:pt x="5514" y="8350"/>
                  </a:lnTo>
                  <a:cubicBezTo>
                    <a:pt x="5294" y="8350"/>
                    <a:pt x="5136" y="8507"/>
                    <a:pt x="5136" y="8728"/>
                  </a:cubicBezTo>
                  <a:cubicBezTo>
                    <a:pt x="5136" y="8917"/>
                    <a:pt x="5294" y="9074"/>
                    <a:pt x="5514" y="9074"/>
                  </a:cubicBezTo>
                  <a:lnTo>
                    <a:pt x="8224" y="9074"/>
                  </a:lnTo>
                  <a:cubicBezTo>
                    <a:pt x="8507" y="9074"/>
                    <a:pt x="8759" y="8948"/>
                    <a:pt x="8980" y="8759"/>
                  </a:cubicBezTo>
                  <a:lnTo>
                    <a:pt x="10492" y="7090"/>
                  </a:lnTo>
                  <a:cubicBezTo>
                    <a:pt x="10568" y="7033"/>
                    <a:pt x="10666" y="6987"/>
                    <a:pt x="10766" y="6987"/>
                  </a:cubicBezTo>
                  <a:cubicBezTo>
                    <a:pt x="10833" y="6987"/>
                    <a:pt x="10902" y="7008"/>
                    <a:pt x="10965" y="7058"/>
                  </a:cubicBezTo>
                  <a:cubicBezTo>
                    <a:pt x="11122" y="7184"/>
                    <a:pt x="11185" y="7373"/>
                    <a:pt x="11059" y="7531"/>
                  </a:cubicBezTo>
                  <a:lnTo>
                    <a:pt x="9389" y="9767"/>
                  </a:lnTo>
                  <a:cubicBezTo>
                    <a:pt x="9074" y="10209"/>
                    <a:pt x="8570" y="10492"/>
                    <a:pt x="8035" y="10492"/>
                  </a:cubicBezTo>
                  <a:lnTo>
                    <a:pt x="2773" y="10492"/>
                  </a:lnTo>
                  <a:lnTo>
                    <a:pt x="2773" y="7468"/>
                  </a:lnTo>
                  <a:lnTo>
                    <a:pt x="3025" y="7247"/>
                  </a:lnTo>
                  <a:cubicBezTo>
                    <a:pt x="3356" y="6964"/>
                    <a:pt x="3766" y="6822"/>
                    <a:pt x="4171" y="6822"/>
                  </a:cubicBezTo>
                  <a:close/>
                  <a:moveTo>
                    <a:pt x="1734" y="6932"/>
                  </a:moveTo>
                  <a:cubicBezTo>
                    <a:pt x="1923" y="6932"/>
                    <a:pt x="2080" y="7090"/>
                    <a:pt x="2080" y="7310"/>
                  </a:cubicBezTo>
                  <a:lnTo>
                    <a:pt x="2080" y="10807"/>
                  </a:lnTo>
                  <a:cubicBezTo>
                    <a:pt x="2080" y="10996"/>
                    <a:pt x="1923" y="11154"/>
                    <a:pt x="1734" y="11154"/>
                  </a:cubicBezTo>
                  <a:lnTo>
                    <a:pt x="662" y="11154"/>
                  </a:lnTo>
                  <a:lnTo>
                    <a:pt x="662" y="6932"/>
                  </a:lnTo>
                  <a:close/>
                  <a:moveTo>
                    <a:pt x="5924" y="1"/>
                  </a:moveTo>
                  <a:cubicBezTo>
                    <a:pt x="3844" y="1"/>
                    <a:pt x="2112" y="1734"/>
                    <a:pt x="2112" y="3845"/>
                  </a:cubicBezTo>
                  <a:cubicBezTo>
                    <a:pt x="2112" y="4790"/>
                    <a:pt x="2458" y="5672"/>
                    <a:pt x="3088" y="6396"/>
                  </a:cubicBezTo>
                  <a:cubicBezTo>
                    <a:pt x="2931" y="6459"/>
                    <a:pt x="2773" y="6585"/>
                    <a:pt x="2616" y="6711"/>
                  </a:cubicBezTo>
                  <a:cubicBezTo>
                    <a:pt x="2427" y="6428"/>
                    <a:pt x="2112" y="6270"/>
                    <a:pt x="1765" y="6270"/>
                  </a:cubicBezTo>
                  <a:lnTo>
                    <a:pt x="347" y="6270"/>
                  </a:lnTo>
                  <a:cubicBezTo>
                    <a:pt x="158" y="6270"/>
                    <a:pt x="1" y="6428"/>
                    <a:pt x="1" y="6585"/>
                  </a:cubicBezTo>
                  <a:lnTo>
                    <a:pt x="1" y="11469"/>
                  </a:lnTo>
                  <a:cubicBezTo>
                    <a:pt x="1" y="11658"/>
                    <a:pt x="158" y="11815"/>
                    <a:pt x="347" y="11815"/>
                  </a:cubicBezTo>
                  <a:lnTo>
                    <a:pt x="1765" y="11815"/>
                  </a:lnTo>
                  <a:cubicBezTo>
                    <a:pt x="2238" y="11815"/>
                    <a:pt x="2584" y="11563"/>
                    <a:pt x="2742" y="11122"/>
                  </a:cubicBezTo>
                  <a:lnTo>
                    <a:pt x="8035" y="11122"/>
                  </a:lnTo>
                  <a:cubicBezTo>
                    <a:pt x="8759" y="11122"/>
                    <a:pt x="9515" y="10776"/>
                    <a:pt x="9956" y="10146"/>
                  </a:cubicBezTo>
                  <a:lnTo>
                    <a:pt x="11595" y="7877"/>
                  </a:lnTo>
                  <a:cubicBezTo>
                    <a:pt x="11910" y="7468"/>
                    <a:pt x="11878" y="6838"/>
                    <a:pt x="11437" y="6459"/>
                  </a:cubicBezTo>
                  <a:cubicBezTo>
                    <a:pt x="11249" y="6301"/>
                    <a:pt x="11015" y="6221"/>
                    <a:pt x="10780" y="6221"/>
                  </a:cubicBezTo>
                  <a:cubicBezTo>
                    <a:pt x="10503" y="6221"/>
                    <a:pt x="10224" y="6332"/>
                    <a:pt x="10019" y="6554"/>
                  </a:cubicBezTo>
                  <a:lnTo>
                    <a:pt x="9011" y="7657"/>
                  </a:lnTo>
                  <a:cubicBezTo>
                    <a:pt x="8885" y="7247"/>
                    <a:pt x="8539" y="6932"/>
                    <a:pt x="8098" y="6932"/>
                  </a:cubicBezTo>
                  <a:cubicBezTo>
                    <a:pt x="8287" y="6838"/>
                    <a:pt x="8444" y="6680"/>
                    <a:pt x="8602" y="6522"/>
                  </a:cubicBezTo>
                  <a:cubicBezTo>
                    <a:pt x="9358" y="5798"/>
                    <a:pt x="9767" y="4821"/>
                    <a:pt x="9767" y="3845"/>
                  </a:cubicBezTo>
                  <a:cubicBezTo>
                    <a:pt x="9767" y="1734"/>
                    <a:pt x="8035" y="1"/>
                    <a:pt x="59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399" name="Google Shape;8399;p58"/>
            <p:cNvSpPr/>
            <p:nvPr/>
          </p:nvSpPr>
          <p:spPr>
            <a:xfrm>
              <a:off x="2629350" y="2353025"/>
              <a:ext cx="54350" cy="121300"/>
            </a:xfrm>
            <a:custGeom>
              <a:avLst/>
              <a:gdLst/>
              <a:ahLst/>
              <a:cxnLst/>
              <a:rect l="l" t="t" r="r" b="b"/>
              <a:pathLst>
                <a:path w="2174" h="4852" extrusionOk="0">
                  <a:moveTo>
                    <a:pt x="1071" y="0"/>
                  </a:moveTo>
                  <a:cubicBezTo>
                    <a:pt x="882" y="0"/>
                    <a:pt x="725" y="158"/>
                    <a:pt x="725" y="347"/>
                  </a:cubicBezTo>
                  <a:lnTo>
                    <a:pt x="725" y="756"/>
                  </a:lnTo>
                  <a:cubicBezTo>
                    <a:pt x="315" y="914"/>
                    <a:pt x="63" y="1292"/>
                    <a:pt x="63" y="1733"/>
                  </a:cubicBezTo>
                  <a:cubicBezTo>
                    <a:pt x="0" y="2332"/>
                    <a:pt x="473" y="2804"/>
                    <a:pt x="1071" y="2804"/>
                  </a:cubicBezTo>
                  <a:cubicBezTo>
                    <a:pt x="1260" y="2804"/>
                    <a:pt x="1418" y="2962"/>
                    <a:pt x="1418" y="3151"/>
                  </a:cubicBezTo>
                  <a:cubicBezTo>
                    <a:pt x="1418" y="3308"/>
                    <a:pt x="1355" y="3434"/>
                    <a:pt x="1229" y="3466"/>
                  </a:cubicBezTo>
                  <a:cubicBezTo>
                    <a:pt x="1185" y="3492"/>
                    <a:pt x="1140" y="3503"/>
                    <a:pt x="1093" y="3503"/>
                  </a:cubicBezTo>
                  <a:cubicBezTo>
                    <a:pt x="970" y="3503"/>
                    <a:pt x="839" y="3422"/>
                    <a:pt x="725" y="3308"/>
                  </a:cubicBezTo>
                  <a:cubicBezTo>
                    <a:pt x="662" y="3245"/>
                    <a:pt x="575" y="3214"/>
                    <a:pt x="488" y="3214"/>
                  </a:cubicBezTo>
                  <a:cubicBezTo>
                    <a:pt x="402" y="3214"/>
                    <a:pt x="315" y="3245"/>
                    <a:pt x="252" y="3308"/>
                  </a:cubicBezTo>
                  <a:cubicBezTo>
                    <a:pt x="126" y="3434"/>
                    <a:pt x="126" y="3655"/>
                    <a:pt x="252" y="3781"/>
                  </a:cubicBezTo>
                  <a:cubicBezTo>
                    <a:pt x="410" y="3938"/>
                    <a:pt x="567" y="4064"/>
                    <a:pt x="756" y="4096"/>
                  </a:cubicBezTo>
                  <a:lnTo>
                    <a:pt x="756" y="4505"/>
                  </a:lnTo>
                  <a:cubicBezTo>
                    <a:pt x="756" y="4694"/>
                    <a:pt x="914" y="4852"/>
                    <a:pt x="1103" y="4852"/>
                  </a:cubicBezTo>
                  <a:cubicBezTo>
                    <a:pt x="1323" y="4852"/>
                    <a:pt x="1481" y="4694"/>
                    <a:pt x="1481" y="4505"/>
                  </a:cubicBezTo>
                  <a:lnTo>
                    <a:pt x="1481" y="4096"/>
                  </a:lnTo>
                  <a:cubicBezTo>
                    <a:pt x="1481" y="4096"/>
                    <a:pt x="1512" y="4096"/>
                    <a:pt x="1512" y="4064"/>
                  </a:cubicBezTo>
                  <a:cubicBezTo>
                    <a:pt x="1890" y="3907"/>
                    <a:pt x="2142" y="3497"/>
                    <a:pt x="2142" y="3119"/>
                  </a:cubicBezTo>
                  <a:cubicBezTo>
                    <a:pt x="2142" y="2521"/>
                    <a:pt x="1670" y="2079"/>
                    <a:pt x="1103" y="2079"/>
                  </a:cubicBezTo>
                  <a:cubicBezTo>
                    <a:pt x="914" y="2079"/>
                    <a:pt x="756" y="1922"/>
                    <a:pt x="756" y="1733"/>
                  </a:cubicBezTo>
                  <a:cubicBezTo>
                    <a:pt x="756" y="1575"/>
                    <a:pt x="851" y="1449"/>
                    <a:pt x="1008" y="1418"/>
                  </a:cubicBezTo>
                  <a:cubicBezTo>
                    <a:pt x="1047" y="1405"/>
                    <a:pt x="1085" y="1399"/>
                    <a:pt x="1124" y="1399"/>
                  </a:cubicBezTo>
                  <a:cubicBezTo>
                    <a:pt x="1273" y="1399"/>
                    <a:pt x="1418" y="1494"/>
                    <a:pt x="1544" y="1670"/>
                  </a:cubicBezTo>
                  <a:cubicBezTo>
                    <a:pt x="1610" y="1753"/>
                    <a:pt x="1703" y="1792"/>
                    <a:pt x="1795" y="1792"/>
                  </a:cubicBezTo>
                  <a:cubicBezTo>
                    <a:pt x="1876" y="1792"/>
                    <a:pt x="1957" y="1761"/>
                    <a:pt x="2016" y="1701"/>
                  </a:cubicBezTo>
                  <a:cubicBezTo>
                    <a:pt x="2174" y="1575"/>
                    <a:pt x="2174" y="1323"/>
                    <a:pt x="2048" y="1229"/>
                  </a:cubicBezTo>
                  <a:cubicBezTo>
                    <a:pt x="1859" y="977"/>
                    <a:pt x="1670" y="819"/>
                    <a:pt x="1418" y="756"/>
                  </a:cubicBezTo>
                  <a:lnTo>
                    <a:pt x="1418" y="347"/>
                  </a:ln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0" name="Google Shape;8400;p58"/>
          <p:cNvSpPr/>
          <p:nvPr/>
        </p:nvSpPr>
        <p:spPr>
          <a:xfrm>
            <a:off x="4187642" y="3339965"/>
            <a:ext cx="441103" cy="441067"/>
          </a:xfrm>
          <a:custGeom>
            <a:avLst/>
            <a:gdLst/>
            <a:ahLst/>
            <a:cxnLst/>
            <a:rect l="l" t="t" r="r" b="b"/>
            <a:pathLst>
              <a:path w="11847" h="11846" extrusionOk="0">
                <a:moveTo>
                  <a:pt x="10744" y="3718"/>
                </a:moveTo>
                <a:lnTo>
                  <a:pt x="10428" y="4348"/>
                </a:lnTo>
                <a:cubicBezTo>
                  <a:pt x="10397" y="4442"/>
                  <a:pt x="10397" y="4568"/>
                  <a:pt x="10428" y="4663"/>
                </a:cubicBezTo>
                <a:lnTo>
                  <a:pt x="10744" y="5293"/>
                </a:lnTo>
                <a:lnTo>
                  <a:pt x="9483" y="4915"/>
                </a:lnTo>
                <a:lnTo>
                  <a:pt x="9105" y="4505"/>
                </a:lnTo>
                <a:lnTo>
                  <a:pt x="9483" y="4127"/>
                </a:lnTo>
                <a:lnTo>
                  <a:pt x="10744" y="3718"/>
                </a:lnTo>
                <a:close/>
                <a:moveTo>
                  <a:pt x="4443" y="3497"/>
                </a:moveTo>
                <a:cubicBezTo>
                  <a:pt x="4884" y="3497"/>
                  <a:pt x="5262" y="3781"/>
                  <a:pt x="5419" y="4190"/>
                </a:cubicBezTo>
                <a:lnTo>
                  <a:pt x="4443" y="4190"/>
                </a:lnTo>
                <a:cubicBezTo>
                  <a:pt x="4253" y="4190"/>
                  <a:pt x="4096" y="4348"/>
                  <a:pt x="4096" y="4568"/>
                </a:cubicBezTo>
                <a:cubicBezTo>
                  <a:pt x="4096" y="4663"/>
                  <a:pt x="4253" y="4820"/>
                  <a:pt x="4443" y="4820"/>
                </a:cubicBezTo>
                <a:lnTo>
                  <a:pt x="5419" y="4820"/>
                </a:lnTo>
                <a:cubicBezTo>
                  <a:pt x="5262" y="5230"/>
                  <a:pt x="4915" y="5545"/>
                  <a:pt x="4443" y="5545"/>
                </a:cubicBezTo>
                <a:cubicBezTo>
                  <a:pt x="3844" y="5545"/>
                  <a:pt x="3434" y="5072"/>
                  <a:pt x="3434" y="4505"/>
                </a:cubicBezTo>
                <a:cubicBezTo>
                  <a:pt x="3434" y="3970"/>
                  <a:pt x="3907" y="3497"/>
                  <a:pt x="4443" y="3497"/>
                </a:cubicBezTo>
                <a:close/>
                <a:moveTo>
                  <a:pt x="4443" y="2080"/>
                </a:moveTo>
                <a:cubicBezTo>
                  <a:pt x="5671" y="2080"/>
                  <a:pt x="6679" y="2993"/>
                  <a:pt x="6837" y="4159"/>
                </a:cubicBezTo>
                <a:lnTo>
                  <a:pt x="6144" y="4159"/>
                </a:lnTo>
                <a:cubicBezTo>
                  <a:pt x="5986" y="3371"/>
                  <a:pt x="5262" y="2773"/>
                  <a:pt x="4443" y="2773"/>
                </a:cubicBezTo>
                <a:cubicBezTo>
                  <a:pt x="3497" y="2773"/>
                  <a:pt x="2710" y="3560"/>
                  <a:pt x="2710" y="4505"/>
                </a:cubicBezTo>
                <a:cubicBezTo>
                  <a:pt x="2710" y="5451"/>
                  <a:pt x="3497" y="6238"/>
                  <a:pt x="4443" y="6238"/>
                </a:cubicBezTo>
                <a:cubicBezTo>
                  <a:pt x="5262" y="6238"/>
                  <a:pt x="5986" y="5671"/>
                  <a:pt x="6144" y="4883"/>
                </a:cubicBezTo>
                <a:lnTo>
                  <a:pt x="6837" y="4883"/>
                </a:lnTo>
                <a:cubicBezTo>
                  <a:pt x="6679" y="6049"/>
                  <a:pt x="5671" y="6963"/>
                  <a:pt x="4443" y="6963"/>
                </a:cubicBezTo>
                <a:cubicBezTo>
                  <a:pt x="3119" y="6963"/>
                  <a:pt x="2017" y="5860"/>
                  <a:pt x="2017" y="4505"/>
                </a:cubicBezTo>
                <a:cubicBezTo>
                  <a:pt x="2017" y="3182"/>
                  <a:pt x="3119" y="2080"/>
                  <a:pt x="4443" y="2080"/>
                </a:cubicBezTo>
                <a:close/>
                <a:moveTo>
                  <a:pt x="4474" y="662"/>
                </a:moveTo>
                <a:cubicBezTo>
                  <a:pt x="6459" y="662"/>
                  <a:pt x="8097" y="2206"/>
                  <a:pt x="8255" y="4127"/>
                </a:cubicBezTo>
                <a:lnTo>
                  <a:pt x="7562" y="4127"/>
                </a:lnTo>
                <a:cubicBezTo>
                  <a:pt x="7372" y="2584"/>
                  <a:pt x="6049" y="1355"/>
                  <a:pt x="4443" y="1355"/>
                </a:cubicBezTo>
                <a:cubicBezTo>
                  <a:pt x="2710" y="1355"/>
                  <a:pt x="1324" y="2773"/>
                  <a:pt x="1324" y="4474"/>
                </a:cubicBezTo>
                <a:cubicBezTo>
                  <a:pt x="1324" y="6175"/>
                  <a:pt x="2741" y="7593"/>
                  <a:pt x="4443" y="7593"/>
                </a:cubicBezTo>
                <a:cubicBezTo>
                  <a:pt x="6049" y="7593"/>
                  <a:pt x="7372" y="6364"/>
                  <a:pt x="7562" y="4820"/>
                </a:cubicBezTo>
                <a:lnTo>
                  <a:pt x="8255" y="4820"/>
                </a:lnTo>
                <a:cubicBezTo>
                  <a:pt x="8097" y="6774"/>
                  <a:pt x="6459" y="8286"/>
                  <a:pt x="4474" y="8286"/>
                </a:cubicBezTo>
                <a:cubicBezTo>
                  <a:pt x="2395" y="8286"/>
                  <a:pt x="662" y="6616"/>
                  <a:pt x="662" y="4474"/>
                </a:cubicBezTo>
                <a:cubicBezTo>
                  <a:pt x="662" y="2363"/>
                  <a:pt x="2363" y="662"/>
                  <a:pt x="4474" y="662"/>
                </a:cubicBezTo>
                <a:close/>
                <a:moveTo>
                  <a:pt x="5734" y="8822"/>
                </a:moveTo>
                <a:lnTo>
                  <a:pt x="6049" y="9767"/>
                </a:lnTo>
                <a:lnTo>
                  <a:pt x="2836" y="9767"/>
                </a:lnTo>
                <a:lnTo>
                  <a:pt x="3151" y="8822"/>
                </a:lnTo>
                <a:cubicBezTo>
                  <a:pt x="3529" y="8916"/>
                  <a:pt x="4001" y="9011"/>
                  <a:pt x="4443" y="9011"/>
                </a:cubicBezTo>
                <a:cubicBezTo>
                  <a:pt x="4884" y="9011"/>
                  <a:pt x="5356" y="8916"/>
                  <a:pt x="5734" y="8822"/>
                </a:cubicBezTo>
                <a:close/>
                <a:moveTo>
                  <a:pt x="6522" y="10428"/>
                </a:moveTo>
                <a:cubicBezTo>
                  <a:pt x="6963" y="10428"/>
                  <a:pt x="7372" y="10680"/>
                  <a:pt x="7530" y="11121"/>
                </a:cubicBezTo>
                <a:lnTo>
                  <a:pt x="1418" y="11121"/>
                </a:lnTo>
                <a:cubicBezTo>
                  <a:pt x="1576" y="10743"/>
                  <a:pt x="1922" y="10428"/>
                  <a:pt x="2395" y="10428"/>
                </a:cubicBezTo>
                <a:close/>
                <a:moveTo>
                  <a:pt x="4474" y="0"/>
                </a:moveTo>
                <a:cubicBezTo>
                  <a:pt x="1985" y="0"/>
                  <a:pt x="0" y="1985"/>
                  <a:pt x="0" y="4474"/>
                </a:cubicBezTo>
                <a:cubicBezTo>
                  <a:pt x="0" y="6238"/>
                  <a:pt x="1040" y="7813"/>
                  <a:pt x="2552" y="8538"/>
                </a:cubicBezTo>
                <a:lnTo>
                  <a:pt x="2143" y="9767"/>
                </a:lnTo>
                <a:cubicBezTo>
                  <a:pt x="1324" y="9861"/>
                  <a:pt x="693" y="10586"/>
                  <a:pt x="693" y="11499"/>
                </a:cubicBezTo>
                <a:cubicBezTo>
                  <a:pt x="693" y="11688"/>
                  <a:pt x="851" y="11846"/>
                  <a:pt x="1040" y="11846"/>
                </a:cubicBezTo>
                <a:lnTo>
                  <a:pt x="7971" y="11846"/>
                </a:lnTo>
                <a:cubicBezTo>
                  <a:pt x="8192" y="11846"/>
                  <a:pt x="8349" y="11688"/>
                  <a:pt x="8349" y="11499"/>
                </a:cubicBezTo>
                <a:cubicBezTo>
                  <a:pt x="8349" y="10617"/>
                  <a:pt x="7719" y="9924"/>
                  <a:pt x="6900" y="9767"/>
                </a:cubicBezTo>
                <a:lnTo>
                  <a:pt x="6490" y="8538"/>
                </a:lnTo>
                <a:cubicBezTo>
                  <a:pt x="7782" y="7908"/>
                  <a:pt x="8727" y="6679"/>
                  <a:pt x="8979" y="5230"/>
                </a:cubicBezTo>
                <a:lnTo>
                  <a:pt x="9137" y="5388"/>
                </a:lnTo>
                <a:cubicBezTo>
                  <a:pt x="9168" y="5419"/>
                  <a:pt x="9200" y="5451"/>
                  <a:pt x="9263" y="5451"/>
                </a:cubicBezTo>
                <a:lnTo>
                  <a:pt x="11374" y="6175"/>
                </a:lnTo>
                <a:cubicBezTo>
                  <a:pt x="11403" y="6183"/>
                  <a:pt x="11435" y="6186"/>
                  <a:pt x="11466" y="6186"/>
                </a:cubicBezTo>
                <a:cubicBezTo>
                  <a:pt x="11569" y="6186"/>
                  <a:pt x="11672" y="6145"/>
                  <a:pt x="11720" y="6049"/>
                </a:cubicBezTo>
                <a:cubicBezTo>
                  <a:pt x="11815" y="5923"/>
                  <a:pt x="11846" y="5766"/>
                  <a:pt x="11783" y="5671"/>
                </a:cubicBezTo>
                <a:lnTo>
                  <a:pt x="11153" y="4442"/>
                </a:lnTo>
                <a:lnTo>
                  <a:pt x="11783" y="3214"/>
                </a:lnTo>
                <a:cubicBezTo>
                  <a:pt x="11815" y="3151"/>
                  <a:pt x="11783" y="2993"/>
                  <a:pt x="11689" y="2899"/>
                </a:cubicBezTo>
                <a:cubicBezTo>
                  <a:pt x="11641" y="2802"/>
                  <a:pt x="11519" y="2761"/>
                  <a:pt x="11422" y="2761"/>
                </a:cubicBezTo>
                <a:cubicBezTo>
                  <a:pt x="11392" y="2761"/>
                  <a:pt x="11364" y="2765"/>
                  <a:pt x="11342" y="2773"/>
                </a:cubicBezTo>
                <a:lnTo>
                  <a:pt x="9200" y="3497"/>
                </a:lnTo>
                <a:cubicBezTo>
                  <a:pt x="9168" y="3497"/>
                  <a:pt x="9105" y="3529"/>
                  <a:pt x="9105" y="3560"/>
                </a:cubicBezTo>
                <a:lnTo>
                  <a:pt x="8916" y="3718"/>
                </a:lnTo>
                <a:cubicBezTo>
                  <a:pt x="8570" y="1607"/>
                  <a:pt x="6742" y="0"/>
                  <a:pt x="447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1" name="Google Shape;8401;p58"/>
          <p:cNvGrpSpPr/>
          <p:nvPr/>
        </p:nvGrpSpPr>
        <p:grpSpPr>
          <a:xfrm>
            <a:off x="6994014" y="2250804"/>
            <a:ext cx="438757" cy="439912"/>
            <a:chOff x="4321150" y="1946600"/>
            <a:chExt cx="294600" cy="295375"/>
          </a:xfrm>
        </p:grpSpPr>
        <p:sp>
          <p:nvSpPr>
            <p:cNvPr id="8402" name="Google Shape;8402;p58"/>
            <p:cNvSpPr/>
            <p:nvPr/>
          </p:nvSpPr>
          <p:spPr>
            <a:xfrm>
              <a:off x="4321150" y="1946600"/>
              <a:ext cx="294600" cy="295375"/>
            </a:xfrm>
            <a:custGeom>
              <a:avLst/>
              <a:gdLst/>
              <a:ahLst/>
              <a:cxnLst/>
              <a:rect l="l" t="t" r="r" b="b"/>
              <a:pathLst>
                <a:path w="11784" h="11815" extrusionOk="0">
                  <a:moveTo>
                    <a:pt x="9043" y="662"/>
                  </a:moveTo>
                  <a:lnTo>
                    <a:pt x="9043" y="2080"/>
                  </a:lnTo>
                  <a:lnTo>
                    <a:pt x="2742" y="2080"/>
                  </a:lnTo>
                  <a:lnTo>
                    <a:pt x="2742" y="662"/>
                  </a:lnTo>
                  <a:close/>
                  <a:moveTo>
                    <a:pt x="10775" y="2742"/>
                  </a:moveTo>
                  <a:cubicBezTo>
                    <a:pt x="10996" y="2742"/>
                    <a:pt x="11153" y="2899"/>
                    <a:pt x="11153" y="3120"/>
                  </a:cubicBezTo>
                  <a:lnTo>
                    <a:pt x="11153" y="6554"/>
                  </a:lnTo>
                  <a:cubicBezTo>
                    <a:pt x="11153" y="6774"/>
                    <a:pt x="10996" y="6932"/>
                    <a:pt x="10775" y="6932"/>
                  </a:cubicBezTo>
                  <a:lnTo>
                    <a:pt x="9767" y="6932"/>
                  </a:lnTo>
                  <a:lnTo>
                    <a:pt x="9767" y="4474"/>
                  </a:lnTo>
                  <a:cubicBezTo>
                    <a:pt x="9767" y="4285"/>
                    <a:pt x="9610" y="4128"/>
                    <a:pt x="9421" y="4128"/>
                  </a:cubicBezTo>
                  <a:lnTo>
                    <a:pt x="2427" y="4128"/>
                  </a:lnTo>
                  <a:cubicBezTo>
                    <a:pt x="2238" y="4128"/>
                    <a:pt x="2080" y="4285"/>
                    <a:pt x="2080" y="4474"/>
                  </a:cubicBezTo>
                  <a:lnTo>
                    <a:pt x="2080" y="6932"/>
                  </a:lnTo>
                  <a:lnTo>
                    <a:pt x="1009" y="6932"/>
                  </a:lnTo>
                  <a:cubicBezTo>
                    <a:pt x="820" y="6932"/>
                    <a:pt x="662" y="6774"/>
                    <a:pt x="662" y="6554"/>
                  </a:cubicBezTo>
                  <a:lnTo>
                    <a:pt x="662" y="3120"/>
                  </a:lnTo>
                  <a:cubicBezTo>
                    <a:pt x="662" y="2899"/>
                    <a:pt x="820" y="2742"/>
                    <a:pt x="1009" y="2742"/>
                  </a:cubicBezTo>
                  <a:close/>
                  <a:moveTo>
                    <a:pt x="9011" y="4821"/>
                  </a:moveTo>
                  <a:lnTo>
                    <a:pt x="9011" y="11090"/>
                  </a:lnTo>
                  <a:lnTo>
                    <a:pt x="2710" y="11090"/>
                  </a:lnTo>
                  <a:lnTo>
                    <a:pt x="2710" y="4821"/>
                  </a:lnTo>
                  <a:close/>
                  <a:moveTo>
                    <a:pt x="2395" y="1"/>
                  </a:moveTo>
                  <a:cubicBezTo>
                    <a:pt x="2206" y="1"/>
                    <a:pt x="2049" y="158"/>
                    <a:pt x="2049" y="347"/>
                  </a:cubicBezTo>
                  <a:lnTo>
                    <a:pt x="2049" y="2112"/>
                  </a:lnTo>
                  <a:lnTo>
                    <a:pt x="1009" y="2112"/>
                  </a:lnTo>
                  <a:cubicBezTo>
                    <a:pt x="442" y="2112"/>
                    <a:pt x="1" y="2584"/>
                    <a:pt x="1" y="3151"/>
                  </a:cubicBezTo>
                  <a:lnTo>
                    <a:pt x="1" y="6617"/>
                  </a:lnTo>
                  <a:cubicBezTo>
                    <a:pt x="1" y="7215"/>
                    <a:pt x="473" y="7625"/>
                    <a:pt x="1009" y="7625"/>
                  </a:cubicBezTo>
                  <a:lnTo>
                    <a:pt x="2049" y="7625"/>
                  </a:lnTo>
                  <a:lnTo>
                    <a:pt x="2049" y="11468"/>
                  </a:lnTo>
                  <a:cubicBezTo>
                    <a:pt x="2049" y="11657"/>
                    <a:pt x="2206" y="11815"/>
                    <a:pt x="2395" y="11815"/>
                  </a:cubicBezTo>
                  <a:lnTo>
                    <a:pt x="9358" y="11815"/>
                  </a:lnTo>
                  <a:cubicBezTo>
                    <a:pt x="9578" y="11815"/>
                    <a:pt x="9736" y="11657"/>
                    <a:pt x="9736" y="11468"/>
                  </a:cubicBezTo>
                  <a:lnTo>
                    <a:pt x="9736" y="7625"/>
                  </a:lnTo>
                  <a:lnTo>
                    <a:pt x="10744" y="7625"/>
                  </a:lnTo>
                  <a:cubicBezTo>
                    <a:pt x="11343" y="7625"/>
                    <a:pt x="11784" y="7152"/>
                    <a:pt x="11784" y="6617"/>
                  </a:cubicBezTo>
                  <a:lnTo>
                    <a:pt x="11784" y="3151"/>
                  </a:lnTo>
                  <a:cubicBezTo>
                    <a:pt x="11784" y="2553"/>
                    <a:pt x="11311" y="2112"/>
                    <a:pt x="10744" y="2112"/>
                  </a:cubicBezTo>
                  <a:lnTo>
                    <a:pt x="9736" y="2112"/>
                  </a:lnTo>
                  <a:lnTo>
                    <a:pt x="9736" y="347"/>
                  </a:lnTo>
                  <a:cubicBezTo>
                    <a:pt x="9736" y="158"/>
                    <a:pt x="9578" y="1"/>
                    <a:pt x="93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3" name="Google Shape;8403;p58"/>
            <p:cNvSpPr/>
            <p:nvPr/>
          </p:nvSpPr>
          <p:spPr>
            <a:xfrm>
              <a:off x="4564525" y="2031675"/>
              <a:ext cx="17350" cy="18125"/>
            </a:xfrm>
            <a:custGeom>
              <a:avLst/>
              <a:gdLst/>
              <a:ahLst/>
              <a:cxnLst/>
              <a:rect l="l" t="t" r="r" b="b"/>
              <a:pathLst>
                <a:path w="694" h="725" extrusionOk="0">
                  <a:moveTo>
                    <a:pt x="347" y="0"/>
                  </a:moveTo>
                  <a:cubicBezTo>
                    <a:pt x="158" y="0"/>
                    <a:pt x="1" y="189"/>
                    <a:pt x="1" y="378"/>
                  </a:cubicBezTo>
                  <a:cubicBezTo>
                    <a:pt x="1" y="599"/>
                    <a:pt x="158" y="725"/>
                    <a:pt x="347" y="725"/>
                  </a:cubicBezTo>
                  <a:cubicBezTo>
                    <a:pt x="536" y="725"/>
                    <a:pt x="694" y="567"/>
                    <a:pt x="694" y="378"/>
                  </a:cubicBezTo>
                  <a:cubicBezTo>
                    <a:pt x="694" y="189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04" name="Google Shape;8404;p58"/>
            <p:cNvSpPr/>
            <p:nvPr/>
          </p:nvSpPr>
          <p:spPr>
            <a:xfrm>
              <a:off x="4414100" y="2084450"/>
              <a:ext cx="106350" cy="122100"/>
            </a:xfrm>
            <a:custGeom>
              <a:avLst/>
              <a:gdLst/>
              <a:ahLst/>
              <a:cxnLst/>
              <a:rect l="l" t="t" r="r" b="b"/>
              <a:pathLst>
                <a:path w="4254" h="4884" extrusionOk="0">
                  <a:moveTo>
                    <a:pt x="2174" y="693"/>
                  </a:moveTo>
                  <a:cubicBezTo>
                    <a:pt x="2584" y="693"/>
                    <a:pt x="2899" y="1008"/>
                    <a:pt x="2899" y="1418"/>
                  </a:cubicBezTo>
                  <a:cubicBezTo>
                    <a:pt x="2899" y="1796"/>
                    <a:pt x="2584" y="2111"/>
                    <a:pt x="2174" y="2111"/>
                  </a:cubicBezTo>
                  <a:cubicBezTo>
                    <a:pt x="1796" y="2111"/>
                    <a:pt x="1481" y="1796"/>
                    <a:pt x="1481" y="1418"/>
                  </a:cubicBezTo>
                  <a:cubicBezTo>
                    <a:pt x="1481" y="1008"/>
                    <a:pt x="1796" y="693"/>
                    <a:pt x="2174" y="693"/>
                  </a:cubicBezTo>
                  <a:close/>
                  <a:moveTo>
                    <a:pt x="2174" y="2804"/>
                  </a:moveTo>
                  <a:cubicBezTo>
                    <a:pt x="2930" y="2804"/>
                    <a:pt x="3592" y="3403"/>
                    <a:pt x="3592" y="4190"/>
                  </a:cubicBezTo>
                  <a:lnTo>
                    <a:pt x="756" y="4190"/>
                  </a:lnTo>
                  <a:cubicBezTo>
                    <a:pt x="756" y="3403"/>
                    <a:pt x="1387" y="2804"/>
                    <a:pt x="2174" y="2804"/>
                  </a:cubicBezTo>
                  <a:close/>
                  <a:moveTo>
                    <a:pt x="2143" y="0"/>
                  </a:moveTo>
                  <a:cubicBezTo>
                    <a:pt x="1387" y="0"/>
                    <a:pt x="725" y="630"/>
                    <a:pt x="725" y="1386"/>
                  </a:cubicBezTo>
                  <a:cubicBezTo>
                    <a:pt x="725" y="1733"/>
                    <a:pt x="882" y="2079"/>
                    <a:pt x="1103" y="2331"/>
                  </a:cubicBezTo>
                  <a:cubicBezTo>
                    <a:pt x="473" y="2678"/>
                    <a:pt x="0" y="3340"/>
                    <a:pt x="0" y="4159"/>
                  </a:cubicBezTo>
                  <a:lnTo>
                    <a:pt x="0" y="4537"/>
                  </a:lnTo>
                  <a:cubicBezTo>
                    <a:pt x="63" y="4726"/>
                    <a:pt x="221" y="4883"/>
                    <a:pt x="410" y="4883"/>
                  </a:cubicBezTo>
                  <a:lnTo>
                    <a:pt x="3907" y="4883"/>
                  </a:lnTo>
                  <a:cubicBezTo>
                    <a:pt x="4127" y="4883"/>
                    <a:pt x="4253" y="4726"/>
                    <a:pt x="4253" y="4537"/>
                  </a:cubicBezTo>
                  <a:lnTo>
                    <a:pt x="4253" y="4159"/>
                  </a:lnTo>
                  <a:cubicBezTo>
                    <a:pt x="4253" y="3371"/>
                    <a:pt x="3844" y="2709"/>
                    <a:pt x="3151" y="2331"/>
                  </a:cubicBezTo>
                  <a:cubicBezTo>
                    <a:pt x="3403" y="2048"/>
                    <a:pt x="3560" y="1733"/>
                    <a:pt x="3560" y="1386"/>
                  </a:cubicBezTo>
                  <a:cubicBezTo>
                    <a:pt x="3560" y="599"/>
                    <a:pt x="2930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05" name="Google Shape;8405;p58"/>
          <p:cNvSpPr/>
          <p:nvPr/>
        </p:nvSpPr>
        <p:spPr>
          <a:xfrm>
            <a:off x="6989848" y="2787444"/>
            <a:ext cx="446987" cy="411801"/>
          </a:xfrm>
          <a:custGeom>
            <a:avLst/>
            <a:gdLst/>
            <a:ahLst/>
            <a:cxnLst/>
            <a:rect l="l" t="t" r="r" b="b"/>
            <a:pathLst>
              <a:path w="12005" h="11060" extrusionOk="0">
                <a:moveTo>
                  <a:pt x="2049" y="2049"/>
                </a:moveTo>
                <a:cubicBezTo>
                  <a:pt x="2238" y="2049"/>
                  <a:pt x="2395" y="2206"/>
                  <a:pt x="2395" y="2395"/>
                </a:cubicBezTo>
                <a:cubicBezTo>
                  <a:pt x="2395" y="2584"/>
                  <a:pt x="2238" y="2742"/>
                  <a:pt x="2049" y="2742"/>
                </a:cubicBezTo>
                <a:cubicBezTo>
                  <a:pt x="1860" y="2742"/>
                  <a:pt x="1702" y="2584"/>
                  <a:pt x="1702" y="2395"/>
                </a:cubicBezTo>
                <a:cubicBezTo>
                  <a:pt x="1734" y="2206"/>
                  <a:pt x="1860" y="2049"/>
                  <a:pt x="2049" y="2049"/>
                </a:cubicBezTo>
                <a:close/>
                <a:moveTo>
                  <a:pt x="9736" y="2049"/>
                </a:moveTo>
                <a:cubicBezTo>
                  <a:pt x="9925" y="2049"/>
                  <a:pt x="10082" y="2206"/>
                  <a:pt x="10082" y="2395"/>
                </a:cubicBezTo>
                <a:cubicBezTo>
                  <a:pt x="10082" y="2584"/>
                  <a:pt x="9925" y="2742"/>
                  <a:pt x="9736" y="2742"/>
                </a:cubicBezTo>
                <a:cubicBezTo>
                  <a:pt x="9515" y="2742"/>
                  <a:pt x="9358" y="2584"/>
                  <a:pt x="9358" y="2395"/>
                </a:cubicBezTo>
                <a:cubicBezTo>
                  <a:pt x="9358" y="2206"/>
                  <a:pt x="9515" y="2049"/>
                  <a:pt x="9736" y="2049"/>
                </a:cubicBezTo>
                <a:close/>
                <a:moveTo>
                  <a:pt x="2049" y="3719"/>
                </a:moveTo>
                <a:lnTo>
                  <a:pt x="3151" y="5514"/>
                </a:lnTo>
                <a:lnTo>
                  <a:pt x="946" y="5514"/>
                </a:lnTo>
                <a:lnTo>
                  <a:pt x="2049" y="3719"/>
                </a:lnTo>
                <a:close/>
                <a:moveTo>
                  <a:pt x="9736" y="3719"/>
                </a:moveTo>
                <a:lnTo>
                  <a:pt x="10838" y="5514"/>
                </a:lnTo>
                <a:lnTo>
                  <a:pt x="8633" y="5514"/>
                </a:lnTo>
                <a:lnTo>
                  <a:pt x="9736" y="3719"/>
                </a:lnTo>
                <a:close/>
                <a:moveTo>
                  <a:pt x="3435" y="6207"/>
                </a:moveTo>
                <a:cubicBezTo>
                  <a:pt x="3466" y="6964"/>
                  <a:pt x="2836" y="7594"/>
                  <a:pt x="2049" y="7594"/>
                </a:cubicBezTo>
                <a:cubicBezTo>
                  <a:pt x="1292" y="7594"/>
                  <a:pt x="662" y="6964"/>
                  <a:pt x="662" y="6207"/>
                </a:cubicBezTo>
                <a:close/>
                <a:moveTo>
                  <a:pt x="11090" y="6207"/>
                </a:moveTo>
                <a:cubicBezTo>
                  <a:pt x="11090" y="6964"/>
                  <a:pt x="10460" y="7594"/>
                  <a:pt x="9736" y="7594"/>
                </a:cubicBezTo>
                <a:cubicBezTo>
                  <a:pt x="8980" y="7594"/>
                  <a:pt x="8350" y="6964"/>
                  <a:pt x="8350" y="6207"/>
                </a:cubicBezTo>
                <a:close/>
                <a:moveTo>
                  <a:pt x="5892" y="663"/>
                </a:moveTo>
                <a:cubicBezTo>
                  <a:pt x="6113" y="663"/>
                  <a:pt x="6270" y="820"/>
                  <a:pt x="6270" y="1009"/>
                </a:cubicBezTo>
                <a:lnTo>
                  <a:pt x="6270" y="8980"/>
                </a:lnTo>
                <a:lnTo>
                  <a:pt x="5546" y="8980"/>
                </a:lnTo>
                <a:lnTo>
                  <a:pt x="5546" y="1009"/>
                </a:lnTo>
                <a:cubicBezTo>
                  <a:pt x="5546" y="820"/>
                  <a:pt x="5703" y="663"/>
                  <a:pt x="5892" y="663"/>
                </a:cubicBezTo>
                <a:close/>
                <a:moveTo>
                  <a:pt x="8003" y="9673"/>
                </a:moveTo>
                <a:cubicBezTo>
                  <a:pt x="8192" y="9673"/>
                  <a:pt x="8350" y="9830"/>
                  <a:pt x="8350" y="10020"/>
                </a:cubicBezTo>
                <a:lnTo>
                  <a:pt x="8350" y="10398"/>
                </a:lnTo>
                <a:lnTo>
                  <a:pt x="3466" y="10398"/>
                </a:lnTo>
                <a:lnTo>
                  <a:pt x="3466" y="10020"/>
                </a:lnTo>
                <a:cubicBezTo>
                  <a:pt x="3466" y="9830"/>
                  <a:pt x="3624" y="9673"/>
                  <a:pt x="3813" y="9673"/>
                </a:cubicBezTo>
                <a:close/>
                <a:moveTo>
                  <a:pt x="5955" y="1"/>
                </a:moveTo>
                <a:cubicBezTo>
                  <a:pt x="5357" y="1"/>
                  <a:pt x="4916" y="474"/>
                  <a:pt x="4916" y="1009"/>
                </a:cubicBezTo>
                <a:lnTo>
                  <a:pt x="4916" y="1167"/>
                </a:lnTo>
                <a:cubicBezTo>
                  <a:pt x="3970" y="1671"/>
                  <a:pt x="3655" y="1891"/>
                  <a:pt x="3057" y="1954"/>
                </a:cubicBezTo>
                <a:cubicBezTo>
                  <a:pt x="2899" y="1608"/>
                  <a:pt x="2553" y="1324"/>
                  <a:pt x="2112" y="1324"/>
                </a:cubicBezTo>
                <a:cubicBezTo>
                  <a:pt x="1734" y="1324"/>
                  <a:pt x="1387" y="1576"/>
                  <a:pt x="1166" y="1923"/>
                </a:cubicBezTo>
                <a:cubicBezTo>
                  <a:pt x="946" y="1891"/>
                  <a:pt x="694" y="1797"/>
                  <a:pt x="505" y="1734"/>
                </a:cubicBezTo>
                <a:cubicBezTo>
                  <a:pt x="454" y="1708"/>
                  <a:pt x="404" y="1697"/>
                  <a:pt x="355" y="1697"/>
                </a:cubicBezTo>
                <a:cubicBezTo>
                  <a:pt x="224" y="1697"/>
                  <a:pt x="110" y="1784"/>
                  <a:pt x="64" y="1923"/>
                </a:cubicBezTo>
                <a:cubicBezTo>
                  <a:pt x="1" y="2112"/>
                  <a:pt x="64" y="2301"/>
                  <a:pt x="284" y="2364"/>
                </a:cubicBezTo>
                <a:cubicBezTo>
                  <a:pt x="536" y="2458"/>
                  <a:pt x="820" y="2553"/>
                  <a:pt x="1135" y="2616"/>
                </a:cubicBezTo>
                <a:cubicBezTo>
                  <a:pt x="1229" y="2899"/>
                  <a:pt x="1387" y="3151"/>
                  <a:pt x="1607" y="3277"/>
                </a:cubicBezTo>
                <a:lnTo>
                  <a:pt x="127" y="5703"/>
                </a:lnTo>
                <a:cubicBezTo>
                  <a:pt x="64" y="5735"/>
                  <a:pt x="64" y="5829"/>
                  <a:pt x="64" y="5892"/>
                </a:cubicBezTo>
                <a:lnTo>
                  <a:pt x="64" y="6239"/>
                </a:lnTo>
                <a:cubicBezTo>
                  <a:pt x="64" y="7405"/>
                  <a:pt x="1009" y="8350"/>
                  <a:pt x="2175" y="8350"/>
                </a:cubicBezTo>
                <a:cubicBezTo>
                  <a:pt x="3309" y="8350"/>
                  <a:pt x="4254" y="7405"/>
                  <a:pt x="4254" y="6239"/>
                </a:cubicBezTo>
                <a:lnTo>
                  <a:pt x="4254" y="5892"/>
                </a:lnTo>
                <a:cubicBezTo>
                  <a:pt x="4254" y="5829"/>
                  <a:pt x="4254" y="5766"/>
                  <a:pt x="4222" y="5703"/>
                </a:cubicBezTo>
                <a:lnTo>
                  <a:pt x="2710" y="3277"/>
                </a:lnTo>
                <a:cubicBezTo>
                  <a:pt x="2962" y="3183"/>
                  <a:pt x="3120" y="2931"/>
                  <a:pt x="3183" y="2647"/>
                </a:cubicBezTo>
                <a:cubicBezTo>
                  <a:pt x="3844" y="2553"/>
                  <a:pt x="4222" y="2332"/>
                  <a:pt x="4947" y="1954"/>
                </a:cubicBezTo>
                <a:lnTo>
                  <a:pt x="4947" y="8980"/>
                </a:lnTo>
                <a:lnTo>
                  <a:pt x="3939" y="8980"/>
                </a:lnTo>
                <a:cubicBezTo>
                  <a:pt x="3340" y="8980"/>
                  <a:pt x="2899" y="9421"/>
                  <a:pt x="2899" y="9988"/>
                </a:cubicBezTo>
                <a:lnTo>
                  <a:pt x="2899" y="10713"/>
                </a:lnTo>
                <a:cubicBezTo>
                  <a:pt x="2899" y="10902"/>
                  <a:pt x="3057" y="11059"/>
                  <a:pt x="3246" y="11059"/>
                </a:cubicBezTo>
                <a:lnTo>
                  <a:pt x="8822" y="11059"/>
                </a:lnTo>
                <a:cubicBezTo>
                  <a:pt x="9011" y="11059"/>
                  <a:pt x="9169" y="10902"/>
                  <a:pt x="9169" y="10713"/>
                </a:cubicBezTo>
                <a:lnTo>
                  <a:pt x="9169" y="9988"/>
                </a:lnTo>
                <a:cubicBezTo>
                  <a:pt x="9169" y="9389"/>
                  <a:pt x="8696" y="8980"/>
                  <a:pt x="8129" y="8980"/>
                </a:cubicBezTo>
                <a:lnTo>
                  <a:pt x="7089" y="8980"/>
                </a:lnTo>
                <a:lnTo>
                  <a:pt x="7089" y="1954"/>
                </a:lnTo>
                <a:cubicBezTo>
                  <a:pt x="7814" y="2332"/>
                  <a:pt x="8224" y="2553"/>
                  <a:pt x="8885" y="2647"/>
                </a:cubicBezTo>
                <a:cubicBezTo>
                  <a:pt x="8980" y="2931"/>
                  <a:pt x="9137" y="3120"/>
                  <a:pt x="9358" y="3277"/>
                </a:cubicBezTo>
                <a:lnTo>
                  <a:pt x="7877" y="5703"/>
                </a:lnTo>
                <a:cubicBezTo>
                  <a:pt x="7814" y="5735"/>
                  <a:pt x="7814" y="5829"/>
                  <a:pt x="7814" y="5892"/>
                </a:cubicBezTo>
                <a:lnTo>
                  <a:pt x="7814" y="6239"/>
                </a:lnTo>
                <a:cubicBezTo>
                  <a:pt x="7814" y="7405"/>
                  <a:pt x="8759" y="8350"/>
                  <a:pt x="9925" y="8350"/>
                </a:cubicBezTo>
                <a:cubicBezTo>
                  <a:pt x="11059" y="8350"/>
                  <a:pt x="12004" y="7405"/>
                  <a:pt x="12004" y="6239"/>
                </a:cubicBezTo>
                <a:lnTo>
                  <a:pt x="12004" y="5892"/>
                </a:lnTo>
                <a:cubicBezTo>
                  <a:pt x="12004" y="5829"/>
                  <a:pt x="12004" y="5766"/>
                  <a:pt x="11973" y="5703"/>
                </a:cubicBezTo>
                <a:lnTo>
                  <a:pt x="10460" y="3277"/>
                </a:lnTo>
                <a:cubicBezTo>
                  <a:pt x="10523" y="3151"/>
                  <a:pt x="10681" y="2899"/>
                  <a:pt x="10744" y="2616"/>
                </a:cubicBezTo>
                <a:cubicBezTo>
                  <a:pt x="11027" y="2553"/>
                  <a:pt x="11343" y="2458"/>
                  <a:pt x="11626" y="2364"/>
                </a:cubicBezTo>
                <a:cubicBezTo>
                  <a:pt x="11815" y="2269"/>
                  <a:pt x="11878" y="2080"/>
                  <a:pt x="11815" y="1923"/>
                </a:cubicBezTo>
                <a:cubicBezTo>
                  <a:pt x="11746" y="1784"/>
                  <a:pt x="11626" y="1697"/>
                  <a:pt x="11505" y="1697"/>
                </a:cubicBezTo>
                <a:cubicBezTo>
                  <a:pt x="11461" y="1697"/>
                  <a:pt x="11416" y="1708"/>
                  <a:pt x="11374" y="1734"/>
                </a:cubicBezTo>
                <a:cubicBezTo>
                  <a:pt x="11122" y="1797"/>
                  <a:pt x="10933" y="1891"/>
                  <a:pt x="10712" y="1923"/>
                </a:cubicBezTo>
                <a:cubicBezTo>
                  <a:pt x="10555" y="1576"/>
                  <a:pt x="10208" y="1324"/>
                  <a:pt x="9767" y="1324"/>
                </a:cubicBezTo>
                <a:cubicBezTo>
                  <a:pt x="9326" y="1324"/>
                  <a:pt x="8980" y="1576"/>
                  <a:pt x="8822" y="1954"/>
                </a:cubicBezTo>
                <a:cubicBezTo>
                  <a:pt x="8224" y="1828"/>
                  <a:pt x="7908" y="1639"/>
                  <a:pt x="6963" y="1167"/>
                </a:cubicBezTo>
                <a:lnTo>
                  <a:pt x="6963" y="1009"/>
                </a:lnTo>
                <a:cubicBezTo>
                  <a:pt x="6963" y="411"/>
                  <a:pt x="6491" y="1"/>
                  <a:pt x="5955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6" name="Google Shape;8406;p58"/>
          <p:cNvSpPr/>
          <p:nvPr/>
        </p:nvSpPr>
        <p:spPr>
          <a:xfrm>
            <a:off x="6990444" y="3340543"/>
            <a:ext cx="445795" cy="439912"/>
          </a:xfrm>
          <a:custGeom>
            <a:avLst/>
            <a:gdLst/>
            <a:ahLst/>
            <a:cxnLst/>
            <a:rect l="l" t="t" r="r" b="b"/>
            <a:pathLst>
              <a:path w="11973" h="11815" extrusionOk="0">
                <a:moveTo>
                  <a:pt x="5986" y="631"/>
                </a:moveTo>
                <a:cubicBezTo>
                  <a:pt x="6396" y="631"/>
                  <a:pt x="6711" y="946"/>
                  <a:pt x="6711" y="1324"/>
                </a:cubicBezTo>
                <a:cubicBezTo>
                  <a:pt x="6711" y="1733"/>
                  <a:pt x="6396" y="2048"/>
                  <a:pt x="5986" y="2048"/>
                </a:cubicBezTo>
                <a:cubicBezTo>
                  <a:pt x="5608" y="2048"/>
                  <a:pt x="5293" y="1733"/>
                  <a:pt x="5293" y="1324"/>
                </a:cubicBezTo>
                <a:cubicBezTo>
                  <a:pt x="5293" y="946"/>
                  <a:pt x="5608" y="631"/>
                  <a:pt x="5986" y="631"/>
                </a:cubicBezTo>
                <a:close/>
                <a:moveTo>
                  <a:pt x="5986" y="2710"/>
                </a:moveTo>
                <a:cubicBezTo>
                  <a:pt x="6931" y="2710"/>
                  <a:pt x="7719" y="3498"/>
                  <a:pt x="7719" y="4443"/>
                </a:cubicBezTo>
                <a:lnTo>
                  <a:pt x="7719" y="4789"/>
                </a:lnTo>
                <a:lnTo>
                  <a:pt x="4253" y="4789"/>
                </a:lnTo>
                <a:lnTo>
                  <a:pt x="4253" y="4443"/>
                </a:lnTo>
                <a:cubicBezTo>
                  <a:pt x="4253" y="3498"/>
                  <a:pt x="5041" y="2710"/>
                  <a:pt x="5986" y="2710"/>
                </a:cubicBezTo>
                <a:close/>
                <a:moveTo>
                  <a:pt x="3245" y="6900"/>
                </a:moveTo>
                <a:cubicBezTo>
                  <a:pt x="3623" y="6900"/>
                  <a:pt x="3938" y="7215"/>
                  <a:pt x="3938" y="7593"/>
                </a:cubicBezTo>
                <a:cubicBezTo>
                  <a:pt x="3938" y="8003"/>
                  <a:pt x="3623" y="8318"/>
                  <a:pt x="3245" y="8318"/>
                </a:cubicBezTo>
                <a:cubicBezTo>
                  <a:pt x="2836" y="8255"/>
                  <a:pt x="2521" y="7940"/>
                  <a:pt x="2521" y="7593"/>
                </a:cubicBezTo>
                <a:cubicBezTo>
                  <a:pt x="2521" y="7215"/>
                  <a:pt x="2836" y="6900"/>
                  <a:pt x="3245" y="6900"/>
                </a:cubicBezTo>
                <a:close/>
                <a:moveTo>
                  <a:pt x="8759" y="6900"/>
                </a:moveTo>
                <a:cubicBezTo>
                  <a:pt x="9137" y="6900"/>
                  <a:pt x="9452" y="7215"/>
                  <a:pt x="9452" y="7593"/>
                </a:cubicBezTo>
                <a:cubicBezTo>
                  <a:pt x="9452" y="8003"/>
                  <a:pt x="9137" y="8318"/>
                  <a:pt x="8759" y="8318"/>
                </a:cubicBezTo>
                <a:cubicBezTo>
                  <a:pt x="8349" y="8318"/>
                  <a:pt x="8034" y="7940"/>
                  <a:pt x="8034" y="7593"/>
                </a:cubicBezTo>
                <a:cubicBezTo>
                  <a:pt x="8034" y="7215"/>
                  <a:pt x="8349" y="6900"/>
                  <a:pt x="8759" y="6900"/>
                </a:cubicBezTo>
                <a:close/>
                <a:moveTo>
                  <a:pt x="10365" y="5545"/>
                </a:moveTo>
                <a:cubicBezTo>
                  <a:pt x="10523" y="5545"/>
                  <a:pt x="10680" y="5672"/>
                  <a:pt x="10712" y="5829"/>
                </a:cubicBezTo>
                <a:lnTo>
                  <a:pt x="11216" y="8570"/>
                </a:lnTo>
                <a:cubicBezTo>
                  <a:pt x="11247" y="8790"/>
                  <a:pt x="11027" y="8980"/>
                  <a:pt x="10838" y="8980"/>
                </a:cubicBezTo>
                <a:lnTo>
                  <a:pt x="10460" y="8980"/>
                </a:lnTo>
                <a:cubicBezTo>
                  <a:pt x="10239" y="8790"/>
                  <a:pt x="10019" y="8633"/>
                  <a:pt x="9767" y="8507"/>
                </a:cubicBezTo>
                <a:cubicBezTo>
                  <a:pt x="10019" y="8255"/>
                  <a:pt x="10145" y="7940"/>
                  <a:pt x="10145" y="7562"/>
                </a:cubicBezTo>
                <a:cubicBezTo>
                  <a:pt x="10145" y="6806"/>
                  <a:pt x="9515" y="6176"/>
                  <a:pt x="8759" y="6176"/>
                </a:cubicBezTo>
                <a:cubicBezTo>
                  <a:pt x="8002" y="6176"/>
                  <a:pt x="7372" y="6806"/>
                  <a:pt x="7372" y="7562"/>
                </a:cubicBezTo>
                <a:cubicBezTo>
                  <a:pt x="7372" y="7908"/>
                  <a:pt x="7498" y="8223"/>
                  <a:pt x="7719" y="8507"/>
                </a:cubicBezTo>
                <a:cubicBezTo>
                  <a:pt x="7498" y="8633"/>
                  <a:pt x="7246" y="8790"/>
                  <a:pt x="7057" y="8980"/>
                </a:cubicBezTo>
                <a:lnTo>
                  <a:pt x="4883" y="8980"/>
                </a:lnTo>
                <a:cubicBezTo>
                  <a:pt x="4694" y="8790"/>
                  <a:pt x="4442" y="8633"/>
                  <a:pt x="4222" y="8507"/>
                </a:cubicBezTo>
                <a:cubicBezTo>
                  <a:pt x="4474" y="8255"/>
                  <a:pt x="4568" y="7940"/>
                  <a:pt x="4568" y="7562"/>
                </a:cubicBezTo>
                <a:cubicBezTo>
                  <a:pt x="4568" y="6806"/>
                  <a:pt x="3938" y="6176"/>
                  <a:pt x="3214" y="6176"/>
                </a:cubicBezTo>
                <a:cubicBezTo>
                  <a:pt x="2458" y="6176"/>
                  <a:pt x="1828" y="6806"/>
                  <a:pt x="1828" y="7562"/>
                </a:cubicBezTo>
                <a:cubicBezTo>
                  <a:pt x="1828" y="7908"/>
                  <a:pt x="1954" y="8223"/>
                  <a:pt x="2174" y="8507"/>
                </a:cubicBezTo>
                <a:cubicBezTo>
                  <a:pt x="1922" y="8633"/>
                  <a:pt x="1701" y="8790"/>
                  <a:pt x="1512" y="8980"/>
                </a:cubicBezTo>
                <a:lnTo>
                  <a:pt x="1103" y="8980"/>
                </a:lnTo>
                <a:cubicBezTo>
                  <a:pt x="882" y="8980"/>
                  <a:pt x="725" y="8790"/>
                  <a:pt x="756" y="8570"/>
                </a:cubicBezTo>
                <a:lnTo>
                  <a:pt x="1260" y="5829"/>
                </a:lnTo>
                <a:cubicBezTo>
                  <a:pt x="1323" y="5672"/>
                  <a:pt x="1418" y="5545"/>
                  <a:pt x="1638" y="5545"/>
                </a:cubicBezTo>
                <a:close/>
                <a:moveTo>
                  <a:pt x="3214" y="8948"/>
                </a:moveTo>
                <a:cubicBezTo>
                  <a:pt x="4127" y="8948"/>
                  <a:pt x="4915" y="9736"/>
                  <a:pt x="4915" y="10712"/>
                </a:cubicBezTo>
                <a:lnTo>
                  <a:pt x="4915" y="11059"/>
                </a:lnTo>
                <a:lnTo>
                  <a:pt x="1481" y="11059"/>
                </a:lnTo>
                <a:lnTo>
                  <a:pt x="1481" y="10712"/>
                </a:lnTo>
                <a:cubicBezTo>
                  <a:pt x="1481" y="9736"/>
                  <a:pt x="2269" y="8948"/>
                  <a:pt x="3214" y="8948"/>
                </a:cubicBezTo>
                <a:close/>
                <a:moveTo>
                  <a:pt x="8759" y="8948"/>
                </a:moveTo>
                <a:cubicBezTo>
                  <a:pt x="9704" y="8948"/>
                  <a:pt x="10491" y="9736"/>
                  <a:pt x="10491" y="10712"/>
                </a:cubicBezTo>
                <a:lnTo>
                  <a:pt x="10491" y="11059"/>
                </a:lnTo>
                <a:lnTo>
                  <a:pt x="7026" y="11059"/>
                </a:lnTo>
                <a:lnTo>
                  <a:pt x="7026" y="10712"/>
                </a:lnTo>
                <a:cubicBezTo>
                  <a:pt x="7026" y="9736"/>
                  <a:pt x="7813" y="8948"/>
                  <a:pt x="8759" y="8948"/>
                </a:cubicBezTo>
                <a:close/>
                <a:moveTo>
                  <a:pt x="5986" y="1"/>
                </a:moveTo>
                <a:cubicBezTo>
                  <a:pt x="5262" y="1"/>
                  <a:pt x="4631" y="631"/>
                  <a:pt x="4631" y="1387"/>
                </a:cubicBezTo>
                <a:cubicBezTo>
                  <a:pt x="4631" y="1733"/>
                  <a:pt x="4726" y="2048"/>
                  <a:pt x="4978" y="2269"/>
                </a:cubicBezTo>
                <a:cubicBezTo>
                  <a:pt x="4127" y="2679"/>
                  <a:pt x="3592" y="3498"/>
                  <a:pt x="3592" y="4474"/>
                </a:cubicBezTo>
                <a:lnTo>
                  <a:pt x="3592" y="4852"/>
                </a:lnTo>
                <a:lnTo>
                  <a:pt x="1670" y="4852"/>
                </a:lnTo>
                <a:cubicBezTo>
                  <a:pt x="1166" y="4852"/>
                  <a:pt x="725" y="5199"/>
                  <a:pt x="630" y="5703"/>
                </a:cubicBezTo>
                <a:lnTo>
                  <a:pt x="126" y="8475"/>
                </a:lnTo>
                <a:cubicBezTo>
                  <a:pt x="0" y="9043"/>
                  <a:pt x="473" y="9610"/>
                  <a:pt x="1071" y="9673"/>
                </a:cubicBezTo>
                <a:cubicBezTo>
                  <a:pt x="914" y="9988"/>
                  <a:pt x="819" y="10366"/>
                  <a:pt x="819" y="10744"/>
                </a:cubicBezTo>
                <a:lnTo>
                  <a:pt x="819" y="11468"/>
                </a:lnTo>
                <a:cubicBezTo>
                  <a:pt x="819" y="11657"/>
                  <a:pt x="977" y="11815"/>
                  <a:pt x="1197" y="11815"/>
                </a:cubicBezTo>
                <a:lnTo>
                  <a:pt x="5356" y="11815"/>
                </a:lnTo>
                <a:cubicBezTo>
                  <a:pt x="5545" y="11815"/>
                  <a:pt x="5703" y="11657"/>
                  <a:pt x="5703" y="11468"/>
                </a:cubicBezTo>
                <a:lnTo>
                  <a:pt x="5703" y="10744"/>
                </a:lnTo>
                <a:cubicBezTo>
                  <a:pt x="5703" y="10366"/>
                  <a:pt x="5640" y="9988"/>
                  <a:pt x="5482" y="9673"/>
                </a:cubicBezTo>
                <a:lnTo>
                  <a:pt x="6648" y="9673"/>
                </a:lnTo>
                <a:cubicBezTo>
                  <a:pt x="6490" y="9988"/>
                  <a:pt x="6427" y="10366"/>
                  <a:pt x="6427" y="10744"/>
                </a:cubicBezTo>
                <a:lnTo>
                  <a:pt x="6427" y="11468"/>
                </a:lnTo>
                <a:cubicBezTo>
                  <a:pt x="6427" y="11657"/>
                  <a:pt x="6585" y="11815"/>
                  <a:pt x="6774" y="11815"/>
                </a:cubicBezTo>
                <a:lnTo>
                  <a:pt x="10838" y="11815"/>
                </a:lnTo>
                <a:cubicBezTo>
                  <a:pt x="11027" y="11815"/>
                  <a:pt x="11184" y="11657"/>
                  <a:pt x="11184" y="11468"/>
                </a:cubicBezTo>
                <a:lnTo>
                  <a:pt x="11184" y="10744"/>
                </a:lnTo>
                <a:cubicBezTo>
                  <a:pt x="11184" y="10366"/>
                  <a:pt x="11121" y="9988"/>
                  <a:pt x="10964" y="9673"/>
                </a:cubicBezTo>
                <a:cubicBezTo>
                  <a:pt x="11563" y="9610"/>
                  <a:pt x="11972" y="9043"/>
                  <a:pt x="11878" y="8475"/>
                </a:cubicBezTo>
                <a:lnTo>
                  <a:pt x="11342" y="5703"/>
                </a:lnTo>
                <a:cubicBezTo>
                  <a:pt x="11279" y="5199"/>
                  <a:pt x="10838" y="4852"/>
                  <a:pt x="10334" y="4852"/>
                </a:cubicBezTo>
                <a:lnTo>
                  <a:pt x="8412" y="4852"/>
                </a:lnTo>
                <a:lnTo>
                  <a:pt x="8412" y="4474"/>
                </a:lnTo>
                <a:cubicBezTo>
                  <a:pt x="8412" y="3498"/>
                  <a:pt x="7845" y="2679"/>
                  <a:pt x="7026" y="2269"/>
                </a:cubicBezTo>
                <a:cubicBezTo>
                  <a:pt x="7246" y="2048"/>
                  <a:pt x="7372" y="1733"/>
                  <a:pt x="7372" y="1387"/>
                </a:cubicBezTo>
                <a:cubicBezTo>
                  <a:pt x="7372" y="631"/>
                  <a:pt x="6742" y="1"/>
                  <a:pt x="5986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7" name="Google Shape;8407;p58"/>
          <p:cNvSpPr/>
          <p:nvPr/>
        </p:nvSpPr>
        <p:spPr>
          <a:xfrm>
            <a:off x="9862902" y="2251973"/>
            <a:ext cx="282749" cy="437567"/>
          </a:xfrm>
          <a:custGeom>
            <a:avLst/>
            <a:gdLst/>
            <a:ahLst/>
            <a:cxnLst/>
            <a:rect l="l" t="t" r="r" b="b"/>
            <a:pathLst>
              <a:path w="7594" h="11752" extrusionOk="0">
                <a:moveTo>
                  <a:pt x="6585" y="662"/>
                </a:moveTo>
                <a:cubicBezTo>
                  <a:pt x="6774" y="662"/>
                  <a:pt x="6932" y="819"/>
                  <a:pt x="6932" y="1008"/>
                </a:cubicBezTo>
                <a:cubicBezTo>
                  <a:pt x="6932" y="1197"/>
                  <a:pt x="6774" y="1355"/>
                  <a:pt x="6585" y="1355"/>
                </a:cubicBezTo>
                <a:lnTo>
                  <a:pt x="1040" y="1355"/>
                </a:lnTo>
                <a:cubicBezTo>
                  <a:pt x="820" y="1355"/>
                  <a:pt x="662" y="1197"/>
                  <a:pt x="662" y="1008"/>
                </a:cubicBezTo>
                <a:cubicBezTo>
                  <a:pt x="662" y="819"/>
                  <a:pt x="820" y="662"/>
                  <a:pt x="1040" y="662"/>
                </a:cubicBezTo>
                <a:close/>
                <a:moveTo>
                  <a:pt x="6175" y="2048"/>
                </a:moveTo>
                <a:lnTo>
                  <a:pt x="6175" y="2867"/>
                </a:lnTo>
                <a:cubicBezTo>
                  <a:pt x="5435" y="3277"/>
                  <a:pt x="4600" y="3481"/>
                  <a:pt x="3765" y="3481"/>
                </a:cubicBezTo>
                <a:cubicBezTo>
                  <a:pt x="2930" y="3481"/>
                  <a:pt x="2096" y="3277"/>
                  <a:pt x="1355" y="2867"/>
                </a:cubicBezTo>
                <a:lnTo>
                  <a:pt x="1355" y="2048"/>
                </a:lnTo>
                <a:close/>
                <a:moveTo>
                  <a:pt x="1418" y="3686"/>
                </a:moveTo>
                <a:lnTo>
                  <a:pt x="1418" y="3686"/>
                </a:lnTo>
                <a:cubicBezTo>
                  <a:pt x="2174" y="4001"/>
                  <a:pt x="2962" y="4190"/>
                  <a:pt x="3781" y="4190"/>
                </a:cubicBezTo>
                <a:cubicBezTo>
                  <a:pt x="4600" y="4190"/>
                  <a:pt x="5388" y="4033"/>
                  <a:pt x="6144" y="3686"/>
                </a:cubicBezTo>
                <a:lnTo>
                  <a:pt x="6144" y="3686"/>
                </a:lnTo>
                <a:cubicBezTo>
                  <a:pt x="5860" y="4757"/>
                  <a:pt x="4915" y="5545"/>
                  <a:pt x="3781" y="5545"/>
                </a:cubicBezTo>
                <a:cubicBezTo>
                  <a:pt x="2647" y="5545"/>
                  <a:pt x="1702" y="4757"/>
                  <a:pt x="1418" y="3686"/>
                </a:cubicBezTo>
                <a:close/>
                <a:moveTo>
                  <a:pt x="3435" y="6238"/>
                </a:moveTo>
                <a:lnTo>
                  <a:pt x="3435" y="7813"/>
                </a:lnTo>
                <a:lnTo>
                  <a:pt x="1544" y="9704"/>
                </a:lnTo>
                <a:lnTo>
                  <a:pt x="1355" y="9704"/>
                </a:lnTo>
                <a:lnTo>
                  <a:pt x="1355" y="8695"/>
                </a:lnTo>
                <a:cubicBezTo>
                  <a:pt x="1355" y="7467"/>
                  <a:pt x="2237" y="6427"/>
                  <a:pt x="3435" y="6238"/>
                </a:cubicBezTo>
                <a:close/>
                <a:moveTo>
                  <a:pt x="3781" y="8443"/>
                </a:moveTo>
                <a:lnTo>
                  <a:pt x="5041" y="9704"/>
                </a:lnTo>
                <a:lnTo>
                  <a:pt x="2552" y="9704"/>
                </a:lnTo>
                <a:lnTo>
                  <a:pt x="3781" y="8443"/>
                </a:lnTo>
                <a:close/>
                <a:moveTo>
                  <a:pt x="4128" y="6238"/>
                </a:moveTo>
                <a:cubicBezTo>
                  <a:pt x="5325" y="6396"/>
                  <a:pt x="6207" y="7435"/>
                  <a:pt x="6207" y="8695"/>
                </a:cubicBezTo>
                <a:lnTo>
                  <a:pt x="6207" y="9704"/>
                </a:lnTo>
                <a:lnTo>
                  <a:pt x="6018" y="9704"/>
                </a:lnTo>
                <a:lnTo>
                  <a:pt x="4128" y="7813"/>
                </a:lnTo>
                <a:lnTo>
                  <a:pt x="4128" y="6238"/>
                </a:lnTo>
                <a:close/>
                <a:moveTo>
                  <a:pt x="6553" y="10397"/>
                </a:moveTo>
                <a:cubicBezTo>
                  <a:pt x="6743" y="10428"/>
                  <a:pt x="6900" y="10586"/>
                  <a:pt x="6900" y="10743"/>
                </a:cubicBezTo>
                <a:cubicBezTo>
                  <a:pt x="6900" y="10932"/>
                  <a:pt x="6743" y="11090"/>
                  <a:pt x="6553" y="11090"/>
                </a:cubicBezTo>
                <a:lnTo>
                  <a:pt x="977" y="11090"/>
                </a:lnTo>
                <a:cubicBezTo>
                  <a:pt x="788" y="11090"/>
                  <a:pt x="631" y="10932"/>
                  <a:pt x="631" y="10743"/>
                </a:cubicBezTo>
                <a:cubicBezTo>
                  <a:pt x="631" y="10554"/>
                  <a:pt x="788" y="10397"/>
                  <a:pt x="977" y="10397"/>
                </a:cubicBezTo>
                <a:close/>
                <a:moveTo>
                  <a:pt x="1009" y="0"/>
                </a:moveTo>
                <a:cubicBezTo>
                  <a:pt x="442" y="0"/>
                  <a:pt x="0" y="473"/>
                  <a:pt x="0" y="1008"/>
                </a:cubicBezTo>
                <a:cubicBezTo>
                  <a:pt x="0" y="1449"/>
                  <a:pt x="284" y="1827"/>
                  <a:pt x="694" y="1985"/>
                </a:cubicBezTo>
                <a:lnTo>
                  <a:pt x="694" y="3088"/>
                </a:lnTo>
                <a:cubicBezTo>
                  <a:pt x="694" y="4316"/>
                  <a:pt x="1387" y="5356"/>
                  <a:pt x="2395" y="5860"/>
                </a:cubicBezTo>
                <a:cubicBezTo>
                  <a:pt x="1387" y="6364"/>
                  <a:pt x="694" y="7435"/>
                  <a:pt x="694" y="8664"/>
                </a:cubicBezTo>
                <a:lnTo>
                  <a:pt x="694" y="9767"/>
                </a:lnTo>
                <a:cubicBezTo>
                  <a:pt x="316" y="9924"/>
                  <a:pt x="0" y="10271"/>
                  <a:pt x="0" y="10743"/>
                </a:cubicBezTo>
                <a:cubicBezTo>
                  <a:pt x="0" y="11342"/>
                  <a:pt x="473" y="11751"/>
                  <a:pt x="1009" y="11751"/>
                </a:cubicBezTo>
                <a:lnTo>
                  <a:pt x="6585" y="11751"/>
                </a:lnTo>
                <a:cubicBezTo>
                  <a:pt x="7152" y="11751"/>
                  <a:pt x="7593" y="11279"/>
                  <a:pt x="7593" y="10743"/>
                </a:cubicBezTo>
                <a:cubicBezTo>
                  <a:pt x="7593" y="10302"/>
                  <a:pt x="7310" y="9924"/>
                  <a:pt x="6900" y="9767"/>
                </a:cubicBezTo>
                <a:lnTo>
                  <a:pt x="6900" y="8664"/>
                </a:lnTo>
                <a:cubicBezTo>
                  <a:pt x="6900" y="7435"/>
                  <a:pt x="6207" y="6364"/>
                  <a:pt x="5199" y="5860"/>
                </a:cubicBezTo>
                <a:cubicBezTo>
                  <a:pt x="6207" y="5387"/>
                  <a:pt x="6900" y="4316"/>
                  <a:pt x="6900" y="3088"/>
                </a:cubicBezTo>
                <a:lnTo>
                  <a:pt x="6900" y="1985"/>
                </a:lnTo>
                <a:cubicBezTo>
                  <a:pt x="7278" y="1827"/>
                  <a:pt x="7593" y="1481"/>
                  <a:pt x="7593" y="1008"/>
                </a:cubicBezTo>
                <a:cubicBezTo>
                  <a:pt x="7593" y="410"/>
                  <a:pt x="7121" y="0"/>
                  <a:pt x="658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08" name="Google Shape;8408;p58"/>
          <p:cNvSpPr/>
          <p:nvPr/>
        </p:nvSpPr>
        <p:spPr>
          <a:xfrm>
            <a:off x="1960618" y="2250205"/>
            <a:ext cx="443412" cy="441103"/>
          </a:xfrm>
          <a:custGeom>
            <a:avLst/>
            <a:gdLst/>
            <a:ahLst/>
            <a:cxnLst/>
            <a:rect l="l" t="t" r="r" b="b"/>
            <a:pathLst>
              <a:path w="11909" h="11847" extrusionOk="0">
                <a:moveTo>
                  <a:pt x="3560" y="2647"/>
                </a:moveTo>
                <a:lnTo>
                  <a:pt x="3560" y="3561"/>
                </a:lnTo>
                <a:lnTo>
                  <a:pt x="2615" y="3561"/>
                </a:lnTo>
                <a:lnTo>
                  <a:pt x="3560" y="2647"/>
                </a:lnTo>
                <a:close/>
                <a:moveTo>
                  <a:pt x="6616" y="4222"/>
                </a:moveTo>
                <a:cubicBezTo>
                  <a:pt x="7971" y="4285"/>
                  <a:pt x="9074" y="5325"/>
                  <a:pt x="9074" y="6680"/>
                </a:cubicBezTo>
                <a:cubicBezTo>
                  <a:pt x="9074" y="8003"/>
                  <a:pt x="7971" y="9106"/>
                  <a:pt x="6616" y="9106"/>
                </a:cubicBezTo>
                <a:cubicBezTo>
                  <a:pt x="5293" y="9106"/>
                  <a:pt x="4190" y="8003"/>
                  <a:pt x="4190" y="6680"/>
                </a:cubicBezTo>
                <a:cubicBezTo>
                  <a:pt x="4190" y="5325"/>
                  <a:pt x="5293" y="4222"/>
                  <a:pt x="6616" y="4222"/>
                </a:cubicBezTo>
                <a:close/>
                <a:moveTo>
                  <a:pt x="7687" y="757"/>
                </a:moveTo>
                <a:lnTo>
                  <a:pt x="7687" y="1513"/>
                </a:lnTo>
                <a:lnTo>
                  <a:pt x="3875" y="1513"/>
                </a:lnTo>
                <a:cubicBezTo>
                  <a:pt x="3781" y="1513"/>
                  <a:pt x="3655" y="1544"/>
                  <a:pt x="3623" y="1639"/>
                </a:cubicBezTo>
                <a:lnTo>
                  <a:pt x="1512" y="3718"/>
                </a:lnTo>
                <a:cubicBezTo>
                  <a:pt x="1418" y="3813"/>
                  <a:pt x="1386" y="3876"/>
                  <a:pt x="1386" y="3939"/>
                </a:cubicBezTo>
                <a:lnTo>
                  <a:pt x="1386" y="9862"/>
                </a:lnTo>
                <a:lnTo>
                  <a:pt x="662" y="9862"/>
                </a:lnTo>
                <a:lnTo>
                  <a:pt x="662" y="757"/>
                </a:lnTo>
                <a:close/>
                <a:moveTo>
                  <a:pt x="8380" y="2175"/>
                </a:moveTo>
                <a:lnTo>
                  <a:pt x="8380" y="4128"/>
                </a:lnTo>
                <a:cubicBezTo>
                  <a:pt x="7876" y="3813"/>
                  <a:pt x="7278" y="3592"/>
                  <a:pt x="6648" y="3592"/>
                </a:cubicBezTo>
                <a:cubicBezTo>
                  <a:pt x="4915" y="3592"/>
                  <a:pt x="3560" y="5010"/>
                  <a:pt x="3560" y="6711"/>
                </a:cubicBezTo>
                <a:cubicBezTo>
                  <a:pt x="3560" y="8444"/>
                  <a:pt x="4946" y="9830"/>
                  <a:pt x="6648" y="9830"/>
                </a:cubicBezTo>
                <a:cubicBezTo>
                  <a:pt x="7120" y="9830"/>
                  <a:pt x="7593" y="9704"/>
                  <a:pt x="8002" y="9515"/>
                </a:cubicBezTo>
                <a:lnTo>
                  <a:pt x="8380" y="9893"/>
                </a:lnTo>
                <a:lnTo>
                  <a:pt x="8380" y="10492"/>
                </a:lnTo>
                <a:lnTo>
                  <a:pt x="2079" y="10492"/>
                </a:lnTo>
                <a:lnTo>
                  <a:pt x="2079" y="4285"/>
                </a:lnTo>
                <a:lnTo>
                  <a:pt x="3875" y="4285"/>
                </a:lnTo>
                <a:cubicBezTo>
                  <a:pt x="4064" y="4285"/>
                  <a:pt x="4222" y="4128"/>
                  <a:pt x="4222" y="3907"/>
                </a:cubicBezTo>
                <a:lnTo>
                  <a:pt x="4222" y="2175"/>
                </a:lnTo>
                <a:close/>
                <a:moveTo>
                  <a:pt x="9074" y="8633"/>
                </a:moveTo>
                <a:lnTo>
                  <a:pt x="11027" y="10618"/>
                </a:lnTo>
                <a:cubicBezTo>
                  <a:pt x="11153" y="10744"/>
                  <a:pt x="11153" y="10964"/>
                  <a:pt x="11027" y="11090"/>
                </a:cubicBezTo>
                <a:cubicBezTo>
                  <a:pt x="10964" y="11153"/>
                  <a:pt x="10877" y="11185"/>
                  <a:pt x="10791" y="11185"/>
                </a:cubicBezTo>
                <a:cubicBezTo>
                  <a:pt x="10704" y="11185"/>
                  <a:pt x="10617" y="11153"/>
                  <a:pt x="10554" y="11090"/>
                </a:cubicBezTo>
                <a:lnTo>
                  <a:pt x="8601" y="9106"/>
                </a:lnTo>
                <a:cubicBezTo>
                  <a:pt x="8790" y="9011"/>
                  <a:pt x="8948" y="8791"/>
                  <a:pt x="9074" y="8633"/>
                </a:cubicBezTo>
                <a:close/>
                <a:moveTo>
                  <a:pt x="347" y="1"/>
                </a:moveTo>
                <a:cubicBezTo>
                  <a:pt x="158" y="1"/>
                  <a:pt x="0" y="190"/>
                  <a:pt x="0" y="379"/>
                </a:cubicBezTo>
                <a:lnTo>
                  <a:pt x="0" y="10145"/>
                </a:lnTo>
                <a:cubicBezTo>
                  <a:pt x="0" y="10334"/>
                  <a:pt x="158" y="10492"/>
                  <a:pt x="347" y="10492"/>
                </a:cubicBezTo>
                <a:lnTo>
                  <a:pt x="1386" y="10492"/>
                </a:lnTo>
                <a:lnTo>
                  <a:pt x="1386" y="10838"/>
                </a:lnTo>
                <a:cubicBezTo>
                  <a:pt x="1386" y="11059"/>
                  <a:pt x="1544" y="11216"/>
                  <a:pt x="1733" y="11216"/>
                </a:cubicBezTo>
                <a:lnTo>
                  <a:pt x="8695" y="11216"/>
                </a:lnTo>
                <a:cubicBezTo>
                  <a:pt x="8916" y="11216"/>
                  <a:pt x="9074" y="11059"/>
                  <a:pt x="9074" y="10838"/>
                </a:cubicBezTo>
                <a:lnTo>
                  <a:pt x="9074" y="10586"/>
                </a:lnTo>
                <a:lnTo>
                  <a:pt x="10050" y="11563"/>
                </a:lnTo>
                <a:cubicBezTo>
                  <a:pt x="10239" y="11752"/>
                  <a:pt x="10507" y="11847"/>
                  <a:pt x="10775" y="11847"/>
                </a:cubicBezTo>
                <a:cubicBezTo>
                  <a:pt x="11043" y="11847"/>
                  <a:pt x="11310" y="11752"/>
                  <a:pt x="11499" y="11563"/>
                </a:cubicBezTo>
                <a:cubicBezTo>
                  <a:pt x="11909" y="11153"/>
                  <a:pt x="11909" y="10492"/>
                  <a:pt x="11499" y="10114"/>
                </a:cubicBezTo>
                <a:lnTo>
                  <a:pt x="9420" y="8003"/>
                </a:lnTo>
                <a:cubicBezTo>
                  <a:pt x="9609" y="7625"/>
                  <a:pt x="9735" y="7152"/>
                  <a:pt x="9735" y="6680"/>
                </a:cubicBezTo>
                <a:cubicBezTo>
                  <a:pt x="9735" y="5924"/>
                  <a:pt x="9452" y="5262"/>
                  <a:pt x="9011" y="4695"/>
                </a:cubicBezTo>
                <a:lnTo>
                  <a:pt x="9011" y="1828"/>
                </a:lnTo>
                <a:cubicBezTo>
                  <a:pt x="9011" y="1639"/>
                  <a:pt x="8853" y="1481"/>
                  <a:pt x="8664" y="1481"/>
                </a:cubicBezTo>
                <a:lnTo>
                  <a:pt x="8317" y="1481"/>
                </a:lnTo>
                <a:lnTo>
                  <a:pt x="8317" y="379"/>
                </a:lnTo>
                <a:cubicBezTo>
                  <a:pt x="8317" y="190"/>
                  <a:pt x="8160" y="1"/>
                  <a:pt x="7971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09" name="Google Shape;8409;p58"/>
          <p:cNvGrpSpPr/>
          <p:nvPr/>
        </p:nvGrpSpPr>
        <p:grpSpPr>
          <a:xfrm>
            <a:off x="1960033" y="2773374"/>
            <a:ext cx="444603" cy="439949"/>
            <a:chOff x="1049375" y="2318350"/>
            <a:chExt cx="298525" cy="295400"/>
          </a:xfrm>
        </p:grpSpPr>
        <p:sp>
          <p:nvSpPr>
            <p:cNvPr id="8410" name="Google Shape;8410;p58"/>
            <p:cNvSpPr/>
            <p:nvPr/>
          </p:nvSpPr>
          <p:spPr>
            <a:xfrm>
              <a:off x="1101350" y="2492325"/>
              <a:ext cx="70125" cy="50525"/>
            </a:xfrm>
            <a:custGeom>
              <a:avLst/>
              <a:gdLst/>
              <a:ahLst/>
              <a:cxnLst/>
              <a:rect l="l" t="t" r="r" b="b"/>
              <a:pathLst>
                <a:path w="2805" h="2021" extrusionOk="0">
                  <a:moveTo>
                    <a:pt x="2473" y="0"/>
                  </a:moveTo>
                  <a:cubicBezTo>
                    <a:pt x="2377" y="0"/>
                    <a:pt x="2273" y="32"/>
                    <a:pt x="2206" y="99"/>
                  </a:cubicBezTo>
                  <a:lnTo>
                    <a:pt x="1072" y="1233"/>
                  </a:lnTo>
                  <a:lnTo>
                    <a:pt x="599" y="761"/>
                  </a:lnTo>
                  <a:cubicBezTo>
                    <a:pt x="536" y="713"/>
                    <a:pt x="449" y="690"/>
                    <a:pt x="363" y="690"/>
                  </a:cubicBezTo>
                  <a:cubicBezTo>
                    <a:pt x="276" y="690"/>
                    <a:pt x="189" y="713"/>
                    <a:pt x="126" y="761"/>
                  </a:cubicBezTo>
                  <a:cubicBezTo>
                    <a:pt x="0" y="887"/>
                    <a:pt x="0" y="1139"/>
                    <a:pt x="126" y="1233"/>
                  </a:cubicBezTo>
                  <a:lnTo>
                    <a:pt x="820" y="1958"/>
                  </a:lnTo>
                  <a:cubicBezTo>
                    <a:pt x="914" y="2021"/>
                    <a:pt x="977" y="2021"/>
                    <a:pt x="1072" y="2021"/>
                  </a:cubicBezTo>
                  <a:cubicBezTo>
                    <a:pt x="1135" y="2021"/>
                    <a:pt x="1261" y="1989"/>
                    <a:pt x="1292" y="1926"/>
                  </a:cubicBezTo>
                  <a:lnTo>
                    <a:pt x="2678" y="540"/>
                  </a:lnTo>
                  <a:cubicBezTo>
                    <a:pt x="2804" y="414"/>
                    <a:pt x="2804" y="162"/>
                    <a:pt x="2678" y="68"/>
                  </a:cubicBezTo>
                  <a:cubicBezTo>
                    <a:pt x="2634" y="24"/>
                    <a:pt x="2557" y="0"/>
                    <a:pt x="247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1" name="Google Shape;8411;p58"/>
            <p:cNvSpPr/>
            <p:nvPr/>
          </p:nvSpPr>
          <p:spPr>
            <a:xfrm>
              <a:off x="1101350" y="2440525"/>
              <a:ext cx="70125" cy="51150"/>
            </a:xfrm>
            <a:custGeom>
              <a:avLst/>
              <a:gdLst/>
              <a:ahLst/>
              <a:cxnLst/>
              <a:rect l="l" t="t" r="r" b="b"/>
              <a:pathLst>
                <a:path w="2805" h="2046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38"/>
                    <a:pt x="449" y="714"/>
                    <a:pt x="363" y="714"/>
                  </a:cubicBezTo>
                  <a:cubicBezTo>
                    <a:pt x="276" y="714"/>
                    <a:pt x="189" y="738"/>
                    <a:pt x="126" y="785"/>
                  </a:cubicBezTo>
                  <a:cubicBezTo>
                    <a:pt x="0" y="911"/>
                    <a:pt x="0" y="1163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4"/>
                    <a:pt x="1292" y="1951"/>
                  </a:cubicBezTo>
                  <a:lnTo>
                    <a:pt x="2678" y="564"/>
                  </a:lnTo>
                  <a:cubicBezTo>
                    <a:pt x="2804" y="438"/>
                    <a:pt x="2804" y="186"/>
                    <a:pt x="2678" y="92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2" name="Google Shape;8412;p58"/>
            <p:cNvSpPr/>
            <p:nvPr/>
          </p:nvSpPr>
          <p:spPr>
            <a:xfrm>
              <a:off x="1101350" y="2388550"/>
              <a:ext cx="70125" cy="51125"/>
            </a:xfrm>
            <a:custGeom>
              <a:avLst/>
              <a:gdLst/>
              <a:ahLst/>
              <a:cxnLst/>
              <a:rect l="l" t="t" r="r" b="b"/>
              <a:pathLst>
                <a:path w="2805" h="2045" extrusionOk="0">
                  <a:moveTo>
                    <a:pt x="2469" y="1"/>
                  </a:moveTo>
                  <a:cubicBezTo>
                    <a:pt x="2374" y="1"/>
                    <a:pt x="2272" y="40"/>
                    <a:pt x="2206" y="123"/>
                  </a:cubicBezTo>
                  <a:lnTo>
                    <a:pt x="1072" y="1257"/>
                  </a:lnTo>
                  <a:lnTo>
                    <a:pt x="599" y="785"/>
                  </a:lnTo>
                  <a:cubicBezTo>
                    <a:pt x="536" y="722"/>
                    <a:pt x="449" y="690"/>
                    <a:pt x="363" y="690"/>
                  </a:cubicBezTo>
                  <a:cubicBezTo>
                    <a:pt x="276" y="690"/>
                    <a:pt x="189" y="722"/>
                    <a:pt x="126" y="785"/>
                  </a:cubicBezTo>
                  <a:cubicBezTo>
                    <a:pt x="0" y="911"/>
                    <a:pt x="0" y="1131"/>
                    <a:pt x="126" y="1257"/>
                  </a:cubicBezTo>
                  <a:lnTo>
                    <a:pt x="820" y="1982"/>
                  </a:lnTo>
                  <a:cubicBezTo>
                    <a:pt x="914" y="2045"/>
                    <a:pt x="977" y="2045"/>
                    <a:pt x="1072" y="2045"/>
                  </a:cubicBezTo>
                  <a:cubicBezTo>
                    <a:pt x="1135" y="2045"/>
                    <a:pt x="1261" y="2013"/>
                    <a:pt x="1292" y="1919"/>
                  </a:cubicBezTo>
                  <a:lnTo>
                    <a:pt x="2678" y="532"/>
                  </a:lnTo>
                  <a:cubicBezTo>
                    <a:pt x="2804" y="438"/>
                    <a:pt x="2804" y="186"/>
                    <a:pt x="2678" y="91"/>
                  </a:cubicBezTo>
                  <a:cubicBezTo>
                    <a:pt x="2634" y="32"/>
                    <a:pt x="2554" y="1"/>
                    <a:pt x="246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3" name="Google Shape;8413;p58"/>
            <p:cNvSpPr/>
            <p:nvPr/>
          </p:nvSpPr>
          <p:spPr>
            <a:xfrm>
              <a:off x="1049375" y="2318350"/>
              <a:ext cx="298525" cy="295400"/>
            </a:xfrm>
            <a:custGeom>
              <a:avLst/>
              <a:gdLst/>
              <a:ahLst/>
              <a:cxnLst/>
              <a:rect l="l" t="t" r="r" b="b"/>
              <a:pathLst>
                <a:path w="11941" h="11816" extrusionOk="0">
                  <a:moveTo>
                    <a:pt x="6963" y="1198"/>
                  </a:moveTo>
                  <a:lnTo>
                    <a:pt x="7876" y="2143"/>
                  </a:lnTo>
                  <a:lnTo>
                    <a:pt x="6963" y="2143"/>
                  </a:lnTo>
                  <a:lnTo>
                    <a:pt x="6963" y="1198"/>
                  </a:lnTo>
                  <a:close/>
                  <a:moveTo>
                    <a:pt x="10286" y="3498"/>
                  </a:moveTo>
                  <a:cubicBezTo>
                    <a:pt x="10373" y="3498"/>
                    <a:pt x="10460" y="3530"/>
                    <a:pt x="10523" y="3593"/>
                  </a:cubicBezTo>
                  <a:lnTo>
                    <a:pt x="10995" y="4065"/>
                  </a:lnTo>
                  <a:cubicBezTo>
                    <a:pt x="11184" y="4223"/>
                    <a:pt x="11184" y="4475"/>
                    <a:pt x="11027" y="4569"/>
                  </a:cubicBezTo>
                  <a:lnTo>
                    <a:pt x="10806" y="4821"/>
                  </a:lnTo>
                  <a:lnTo>
                    <a:pt x="9798" y="3845"/>
                  </a:lnTo>
                  <a:lnTo>
                    <a:pt x="10050" y="3593"/>
                  </a:lnTo>
                  <a:cubicBezTo>
                    <a:pt x="10113" y="3530"/>
                    <a:pt x="10200" y="3498"/>
                    <a:pt x="10286" y="3498"/>
                  </a:cubicBezTo>
                  <a:close/>
                  <a:moveTo>
                    <a:pt x="9294" y="4349"/>
                  </a:moveTo>
                  <a:lnTo>
                    <a:pt x="10271" y="5325"/>
                  </a:lnTo>
                  <a:lnTo>
                    <a:pt x="7845" y="7783"/>
                  </a:lnTo>
                  <a:lnTo>
                    <a:pt x="6868" y="6774"/>
                  </a:lnTo>
                  <a:lnTo>
                    <a:pt x="9294" y="4349"/>
                  </a:lnTo>
                  <a:close/>
                  <a:moveTo>
                    <a:pt x="6585" y="7499"/>
                  </a:moveTo>
                  <a:lnTo>
                    <a:pt x="7183" y="8098"/>
                  </a:lnTo>
                  <a:lnTo>
                    <a:pt x="6427" y="8255"/>
                  </a:lnTo>
                  <a:lnTo>
                    <a:pt x="6585" y="7499"/>
                  </a:lnTo>
                  <a:close/>
                  <a:moveTo>
                    <a:pt x="6994" y="10398"/>
                  </a:moveTo>
                  <a:lnTo>
                    <a:pt x="6994" y="10776"/>
                  </a:lnTo>
                  <a:cubicBezTo>
                    <a:pt x="6994" y="10870"/>
                    <a:pt x="7057" y="10996"/>
                    <a:pt x="7089" y="11122"/>
                  </a:cubicBezTo>
                  <a:lnTo>
                    <a:pt x="1071" y="11122"/>
                  </a:lnTo>
                  <a:cubicBezTo>
                    <a:pt x="882" y="11122"/>
                    <a:pt x="693" y="10965"/>
                    <a:pt x="693" y="10776"/>
                  </a:cubicBezTo>
                  <a:lnTo>
                    <a:pt x="693" y="10398"/>
                  </a:lnTo>
                  <a:close/>
                  <a:moveTo>
                    <a:pt x="6270" y="663"/>
                  </a:moveTo>
                  <a:lnTo>
                    <a:pt x="6270" y="2458"/>
                  </a:lnTo>
                  <a:cubicBezTo>
                    <a:pt x="6270" y="2647"/>
                    <a:pt x="6427" y="2805"/>
                    <a:pt x="6616" y="2805"/>
                  </a:cubicBezTo>
                  <a:lnTo>
                    <a:pt x="8349" y="2805"/>
                  </a:lnTo>
                  <a:lnTo>
                    <a:pt x="8349" y="4286"/>
                  </a:lnTo>
                  <a:lnTo>
                    <a:pt x="6112" y="6554"/>
                  </a:lnTo>
                  <a:cubicBezTo>
                    <a:pt x="6081" y="6585"/>
                    <a:pt x="6018" y="6680"/>
                    <a:pt x="6018" y="6711"/>
                  </a:cubicBezTo>
                  <a:lnTo>
                    <a:pt x="5608" y="8633"/>
                  </a:lnTo>
                  <a:cubicBezTo>
                    <a:pt x="5545" y="8759"/>
                    <a:pt x="5608" y="8885"/>
                    <a:pt x="5671" y="8948"/>
                  </a:cubicBezTo>
                  <a:cubicBezTo>
                    <a:pt x="5742" y="9019"/>
                    <a:pt x="5813" y="9055"/>
                    <a:pt x="5897" y="9055"/>
                  </a:cubicBezTo>
                  <a:cubicBezTo>
                    <a:pt x="5925" y="9055"/>
                    <a:pt x="5955" y="9051"/>
                    <a:pt x="5986" y="9043"/>
                  </a:cubicBezTo>
                  <a:lnTo>
                    <a:pt x="7908" y="8602"/>
                  </a:lnTo>
                  <a:cubicBezTo>
                    <a:pt x="8002" y="8602"/>
                    <a:pt x="8034" y="8570"/>
                    <a:pt x="8065" y="8507"/>
                  </a:cubicBezTo>
                  <a:lnTo>
                    <a:pt x="8349" y="8255"/>
                  </a:lnTo>
                  <a:lnTo>
                    <a:pt x="8349" y="10807"/>
                  </a:lnTo>
                  <a:lnTo>
                    <a:pt x="8380" y="10807"/>
                  </a:lnTo>
                  <a:cubicBezTo>
                    <a:pt x="8380" y="10996"/>
                    <a:pt x="8223" y="11154"/>
                    <a:pt x="8034" y="11154"/>
                  </a:cubicBezTo>
                  <a:cubicBezTo>
                    <a:pt x="7845" y="11154"/>
                    <a:pt x="7687" y="10996"/>
                    <a:pt x="7687" y="10807"/>
                  </a:cubicBezTo>
                  <a:lnTo>
                    <a:pt x="7687" y="10083"/>
                  </a:lnTo>
                  <a:cubicBezTo>
                    <a:pt x="7687" y="9893"/>
                    <a:pt x="7530" y="9736"/>
                    <a:pt x="7309" y="9736"/>
                  </a:cubicBezTo>
                  <a:lnTo>
                    <a:pt x="1386" y="9736"/>
                  </a:lnTo>
                  <a:lnTo>
                    <a:pt x="1386" y="663"/>
                  </a:lnTo>
                  <a:close/>
                  <a:moveTo>
                    <a:pt x="1071" y="1"/>
                  </a:moveTo>
                  <a:cubicBezTo>
                    <a:pt x="882" y="1"/>
                    <a:pt x="693" y="158"/>
                    <a:pt x="693" y="379"/>
                  </a:cubicBezTo>
                  <a:lnTo>
                    <a:pt x="693" y="9736"/>
                  </a:lnTo>
                  <a:lnTo>
                    <a:pt x="347" y="9736"/>
                  </a:lnTo>
                  <a:cubicBezTo>
                    <a:pt x="158" y="9736"/>
                    <a:pt x="0" y="9893"/>
                    <a:pt x="0" y="10083"/>
                  </a:cubicBezTo>
                  <a:lnTo>
                    <a:pt x="0" y="10807"/>
                  </a:lnTo>
                  <a:cubicBezTo>
                    <a:pt x="0" y="11406"/>
                    <a:pt x="473" y="11815"/>
                    <a:pt x="1008" y="11815"/>
                  </a:cubicBezTo>
                  <a:lnTo>
                    <a:pt x="8002" y="11815"/>
                  </a:lnTo>
                  <a:cubicBezTo>
                    <a:pt x="8569" y="11815"/>
                    <a:pt x="9011" y="11343"/>
                    <a:pt x="9011" y="10807"/>
                  </a:cubicBezTo>
                  <a:lnTo>
                    <a:pt x="9011" y="7562"/>
                  </a:lnTo>
                  <a:lnTo>
                    <a:pt x="11499" y="5105"/>
                  </a:lnTo>
                  <a:cubicBezTo>
                    <a:pt x="11940" y="4664"/>
                    <a:pt x="11940" y="4034"/>
                    <a:pt x="11531" y="3593"/>
                  </a:cubicBezTo>
                  <a:lnTo>
                    <a:pt x="11058" y="3120"/>
                  </a:lnTo>
                  <a:cubicBezTo>
                    <a:pt x="10869" y="2931"/>
                    <a:pt x="10609" y="2836"/>
                    <a:pt x="10346" y="2836"/>
                  </a:cubicBezTo>
                  <a:cubicBezTo>
                    <a:pt x="10082" y="2836"/>
                    <a:pt x="9814" y="2931"/>
                    <a:pt x="9609" y="3120"/>
                  </a:cubicBezTo>
                  <a:lnTo>
                    <a:pt x="9105" y="3624"/>
                  </a:lnTo>
                  <a:lnTo>
                    <a:pt x="9105" y="2490"/>
                  </a:lnTo>
                  <a:cubicBezTo>
                    <a:pt x="9105" y="2427"/>
                    <a:pt x="9074" y="2332"/>
                    <a:pt x="8979" y="2269"/>
                  </a:cubicBezTo>
                  <a:lnTo>
                    <a:pt x="6900" y="127"/>
                  </a:lnTo>
                  <a:cubicBezTo>
                    <a:pt x="6805" y="64"/>
                    <a:pt x="6742" y="1"/>
                    <a:pt x="66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4" name="Google Shape;8414;p58"/>
          <p:cNvGrpSpPr/>
          <p:nvPr/>
        </p:nvGrpSpPr>
        <p:grpSpPr>
          <a:xfrm>
            <a:off x="1960630" y="3338799"/>
            <a:ext cx="443412" cy="443412"/>
            <a:chOff x="1049375" y="2680675"/>
            <a:chExt cx="297725" cy="297725"/>
          </a:xfrm>
        </p:grpSpPr>
        <p:sp>
          <p:nvSpPr>
            <p:cNvPr id="8415" name="Google Shape;8415;p58"/>
            <p:cNvSpPr/>
            <p:nvPr/>
          </p:nvSpPr>
          <p:spPr>
            <a:xfrm>
              <a:off x="1113175" y="2752350"/>
              <a:ext cx="161475" cy="155975"/>
            </a:xfrm>
            <a:custGeom>
              <a:avLst/>
              <a:gdLst/>
              <a:ahLst/>
              <a:cxnLst/>
              <a:rect l="l" t="t" r="r" b="b"/>
              <a:pathLst>
                <a:path w="6459" h="6239" extrusionOk="0">
                  <a:moveTo>
                    <a:pt x="3403" y="2079"/>
                  </a:moveTo>
                  <a:cubicBezTo>
                    <a:pt x="3781" y="2079"/>
                    <a:pt x="4096" y="2394"/>
                    <a:pt x="4096" y="2773"/>
                  </a:cubicBezTo>
                  <a:cubicBezTo>
                    <a:pt x="4096" y="3182"/>
                    <a:pt x="3781" y="3497"/>
                    <a:pt x="3403" y="3497"/>
                  </a:cubicBezTo>
                  <a:cubicBezTo>
                    <a:pt x="2993" y="3434"/>
                    <a:pt x="2678" y="3119"/>
                    <a:pt x="2678" y="2773"/>
                  </a:cubicBezTo>
                  <a:cubicBezTo>
                    <a:pt x="2678" y="2394"/>
                    <a:pt x="2993" y="2079"/>
                    <a:pt x="3403" y="2079"/>
                  </a:cubicBezTo>
                  <a:close/>
                  <a:moveTo>
                    <a:pt x="3371" y="693"/>
                  </a:moveTo>
                  <a:cubicBezTo>
                    <a:pt x="4694" y="693"/>
                    <a:pt x="5765" y="1796"/>
                    <a:pt x="5765" y="3119"/>
                  </a:cubicBezTo>
                  <a:cubicBezTo>
                    <a:pt x="5765" y="3686"/>
                    <a:pt x="5545" y="4222"/>
                    <a:pt x="5198" y="4663"/>
                  </a:cubicBezTo>
                  <a:cubicBezTo>
                    <a:pt x="5072" y="4442"/>
                    <a:pt x="4915" y="4190"/>
                    <a:pt x="4694" y="4001"/>
                  </a:cubicBezTo>
                  <a:cubicBezTo>
                    <a:pt x="4568" y="3907"/>
                    <a:pt x="4442" y="3812"/>
                    <a:pt x="4348" y="3749"/>
                  </a:cubicBezTo>
                  <a:cubicBezTo>
                    <a:pt x="4568" y="3529"/>
                    <a:pt x="4726" y="3182"/>
                    <a:pt x="4726" y="2804"/>
                  </a:cubicBezTo>
                  <a:cubicBezTo>
                    <a:pt x="4726" y="2079"/>
                    <a:pt x="4096" y="1449"/>
                    <a:pt x="3340" y="1449"/>
                  </a:cubicBezTo>
                  <a:cubicBezTo>
                    <a:pt x="2615" y="1449"/>
                    <a:pt x="1985" y="2079"/>
                    <a:pt x="1985" y="2804"/>
                  </a:cubicBezTo>
                  <a:cubicBezTo>
                    <a:pt x="1985" y="3182"/>
                    <a:pt x="2142" y="3529"/>
                    <a:pt x="2363" y="3749"/>
                  </a:cubicBezTo>
                  <a:lnTo>
                    <a:pt x="2016" y="4001"/>
                  </a:lnTo>
                  <a:cubicBezTo>
                    <a:pt x="1827" y="4190"/>
                    <a:pt x="1607" y="4442"/>
                    <a:pt x="1512" y="4663"/>
                  </a:cubicBezTo>
                  <a:cubicBezTo>
                    <a:pt x="1040" y="4064"/>
                    <a:pt x="882" y="3434"/>
                    <a:pt x="945" y="2773"/>
                  </a:cubicBezTo>
                  <a:cubicBezTo>
                    <a:pt x="1103" y="1670"/>
                    <a:pt x="2111" y="693"/>
                    <a:pt x="3371" y="693"/>
                  </a:cubicBezTo>
                  <a:close/>
                  <a:moveTo>
                    <a:pt x="3371" y="4159"/>
                  </a:moveTo>
                  <a:cubicBezTo>
                    <a:pt x="4001" y="4159"/>
                    <a:pt x="4505" y="4600"/>
                    <a:pt x="4694" y="5135"/>
                  </a:cubicBezTo>
                  <a:cubicBezTo>
                    <a:pt x="4316" y="5387"/>
                    <a:pt x="3875" y="5545"/>
                    <a:pt x="3371" y="5545"/>
                  </a:cubicBezTo>
                  <a:cubicBezTo>
                    <a:pt x="2898" y="5545"/>
                    <a:pt x="2426" y="5387"/>
                    <a:pt x="2016" y="5135"/>
                  </a:cubicBezTo>
                  <a:cubicBezTo>
                    <a:pt x="2174" y="4537"/>
                    <a:pt x="2741" y="4159"/>
                    <a:pt x="3371" y="4159"/>
                  </a:cubicBezTo>
                  <a:close/>
                  <a:moveTo>
                    <a:pt x="3308" y="0"/>
                  </a:moveTo>
                  <a:cubicBezTo>
                    <a:pt x="1701" y="0"/>
                    <a:pt x="441" y="1229"/>
                    <a:pt x="252" y="2710"/>
                  </a:cubicBezTo>
                  <a:cubicBezTo>
                    <a:pt x="0" y="4600"/>
                    <a:pt x="1512" y="6238"/>
                    <a:pt x="3371" y="6238"/>
                  </a:cubicBezTo>
                  <a:cubicBezTo>
                    <a:pt x="5104" y="6238"/>
                    <a:pt x="6459" y="4820"/>
                    <a:pt x="6459" y="3119"/>
                  </a:cubicBezTo>
                  <a:cubicBezTo>
                    <a:pt x="6459" y="1386"/>
                    <a:pt x="5041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6" name="Google Shape;8416;p58"/>
            <p:cNvSpPr/>
            <p:nvPr/>
          </p:nvSpPr>
          <p:spPr>
            <a:xfrm>
              <a:off x="1049375" y="2680675"/>
              <a:ext cx="297725" cy="297725"/>
            </a:xfrm>
            <a:custGeom>
              <a:avLst/>
              <a:gdLst/>
              <a:ahLst/>
              <a:cxnLst/>
              <a:rect l="l" t="t" r="r" b="b"/>
              <a:pathLst>
                <a:path w="11909" h="11909" extrusionOk="0">
                  <a:moveTo>
                    <a:pt x="6270" y="1512"/>
                  </a:moveTo>
                  <a:cubicBezTo>
                    <a:pt x="8475" y="1670"/>
                    <a:pt x="10239" y="3434"/>
                    <a:pt x="10397" y="5640"/>
                  </a:cubicBezTo>
                  <a:lnTo>
                    <a:pt x="10082" y="5640"/>
                  </a:lnTo>
                  <a:cubicBezTo>
                    <a:pt x="9893" y="5640"/>
                    <a:pt x="9735" y="5797"/>
                    <a:pt x="9735" y="5986"/>
                  </a:cubicBezTo>
                  <a:cubicBezTo>
                    <a:pt x="9735" y="6207"/>
                    <a:pt x="9893" y="6364"/>
                    <a:pt x="10082" y="6364"/>
                  </a:cubicBezTo>
                  <a:lnTo>
                    <a:pt x="10397" y="6364"/>
                  </a:lnTo>
                  <a:cubicBezTo>
                    <a:pt x="10239" y="8569"/>
                    <a:pt x="8475" y="10334"/>
                    <a:pt x="6270" y="10491"/>
                  </a:cubicBezTo>
                  <a:lnTo>
                    <a:pt x="6270" y="10176"/>
                  </a:lnTo>
                  <a:cubicBezTo>
                    <a:pt x="6270" y="9987"/>
                    <a:pt x="6112" y="9830"/>
                    <a:pt x="5923" y="9830"/>
                  </a:cubicBezTo>
                  <a:cubicBezTo>
                    <a:pt x="5703" y="9830"/>
                    <a:pt x="5545" y="9987"/>
                    <a:pt x="5545" y="10176"/>
                  </a:cubicBezTo>
                  <a:lnTo>
                    <a:pt x="5545" y="10491"/>
                  </a:lnTo>
                  <a:cubicBezTo>
                    <a:pt x="3340" y="10334"/>
                    <a:pt x="1575" y="8569"/>
                    <a:pt x="1418" y="6364"/>
                  </a:cubicBezTo>
                  <a:lnTo>
                    <a:pt x="1733" y="6364"/>
                  </a:lnTo>
                  <a:cubicBezTo>
                    <a:pt x="1922" y="6364"/>
                    <a:pt x="2079" y="6207"/>
                    <a:pt x="2079" y="5986"/>
                  </a:cubicBezTo>
                  <a:cubicBezTo>
                    <a:pt x="2142" y="5797"/>
                    <a:pt x="1985" y="5640"/>
                    <a:pt x="1764" y="5640"/>
                  </a:cubicBezTo>
                  <a:lnTo>
                    <a:pt x="1418" y="5640"/>
                  </a:lnTo>
                  <a:cubicBezTo>
                    <a:pt x="1575" y="3434"/>
                    <a:pt x="3340" y="1670"/>
                    <a:pt x="5545" y="1512"/>
                  </a:cubicBezTo>
                  <a:lnTo>
                    <a:pt x="5545" y="1827"/>
                  </a:lnTo>
                  <a:cubicBezTo>
                    <a:pt x="5545" y="2016"/>
                    <a:pt x="5703" y="2174"/>
                    <a:pt x="5923" y="2174"/>
                  </a:cubicBezTo>
                  <a:cubicBezTo>
                    <a:pt x="6112" y="2174"/>
                    <a:pt x="6270" y="2016"/>
                    <a:pt x="6270" y="1827"/>
                  </a:cubicBezTo>
                  <a:lnTo>
                    <a:pt x="6270" y="15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56"/>
                  </a:lnTo>
                  <a:cubicBezTo>
                    <a:pt x="2993" y="914"/>
                    <a:pt x="914" y="2993"/>
                    <a:pt x="756" y="5608"/>
                  </a:cubicBezTo>
                  <a:lnTo>
                    <a:pt x="347" y="5608"/>
                  </a:lnTo>
                  <a:cubicBezTo>
                    <a:pt x="158" y="5608"/>
                    <a:pt x="0" y="5766"/>
                    <a:pt x="0" y="5955"/>
                  </a:cubicBezTo>
                  <a:cubicBezTo>
                    <a:pt x="0" y="6144"/>
                    <a:pt x="158" y="6301"/>
                    <a:pt x="347" y="6301"/>
                  </a:cubicBezTo>
                  <a:lnTo>
                    <a:pt x="756" y="6301"/>
                  </a:lnTo>
                  <a:cubicBezTo>
                    <a:pt x="914" y="8916"/>
                    <a:pt x="2993" y="10995"/>
                    <a:pt x="5608" y="11153"/>
                  </a:cubicBezTo>
                  <a:lnTo>
                    <a:pt x="5608" y="11562"/>
                  </a:lnTo>
                  <a:cubicBezTo>
                    <a:pt x="5608" y="11751"/>
                    <a:pt x="5766" y="11909"/>
                    <a:pt x="5955" y="11909"/>
                  </a:cubicBezTo>
                  <a:cubicBezTo>
                    <a:pt x="6144" y="11909"/>
                    <a:pt x="6301" y="11751"/>
                    <a:pt x="6301" y="11562"/>
                  </a:cubicBezTo>
                  <a:lnTo>
                    <a:pt x="6301" y="11153"/>
                  </a:lnTo>
                  <a:cubicBezTo>
                    <a:pt x="8916" y="10995"/>
                    <a:pt x="10995" y="8916"/>
                    <a:pt x="11153" y="6301"/>
                  </a:cubicBezTo>
                  <a:lnTo>
                    <a:pt x="11531" y="6301"/>
                  </a:lnTo>
                  <a:cubicBezTo>
                    <a:pt x="11751" y="6301"/>
                    <a:pt x="11909" y="6144"/>
                    <a:pt x="11909" y="5955"/>
                  </a:cubicBezTo>
                  <a:cubicBezTo>
                    <a:pt x="11909" y="5766"/>
                    <a:pt x="11751" y="5608"/>
                    <a:pt x="11531" y="5608"/>
                  </a:cubicBezTo>
                  <a:lnTo>
                    <a:pt x="11153" y="5608"/>
                  </a:lnTo>
                  <a:cubicBezTo>
                    <a:pt x="10995" y="2993"/>
                    <a:pt x="8916" y="914"/>
                    <a:pt x="6301" y="756"/>
                  </a:cubicBez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17" name="Google Shape;8417;p58"/>
          <p:cNvGrpSpPr/>
          <p:nvPr/>
        </p:nvGrpSpPr>
        <p:grpSpPr>
          <a:xfrm>
            <a:off x="4754568" y="2250786"/>
            <a:ext cx="439912" cy="439949"/>
            <a:chOff x="2872725" y="1954475"/>
            <a:chExt cx="295375" cy="295400"/>
          </a:xfrm>
        </p:grpSpPr>
        <p:sp>
          <p:nvSpPr>
            <p:cNvPr id="8418" name="Google Shape;8418;p58"/>
            <p:cNvSpPr/>
            <p:nvPr/>
          </p:nvSpPr>
          <p:spPr>
            <a:xfrm>
              <a:off x="2959350" y="1954475"/>
              <a:ext cx="122100" cy="139450"/>
            </a:xfrm>
            <a:custGeom>
              <a:avLst/>
              <a:gdLst/>
              <a:ahLst/>
              <a:cxnLst/>
              <a:rect l="l" t="t" r="r" b="b"/>
              <a:pathLst>
                <a:path w="4884" h="5578" extrusionOk="0">
                  <a:moveTo>
                    <a:pt x="2395" y="694"/>
                  </a:moveTo>
                  <a:cubicBezTo>
                    <a:pt x="2805" y="694"/>
                    <a:pt x="3120" y="1009"/>
                    <a:pt x="3120" y="1418"/>
                  </a:cubicBezTo>
                  <a:cubicBezTo>
                    <a:pt x="3120" y="1797"/>
                    <a:pt x="2805" y="2112"/>
                    <a:pt x="2395" y="2112"/>
                  </a:cubicBezTo>
                  <a:cubicBezTo>
                    <a:pt x="2017" y="2112"/>
                    <a:pt x="1702" y="1797"/>
                    <a:pt x="1702" y="1418"/>
                  </a:cubicBezTo>
                  <a:cubicBezTo>
                    <a:pt x="1733" y="1009"/>
                    <a:pt x="2048" y="694"/>
                    <a:pt x="2395" y="694"/>
                  </a:cubicBezTo>
                  <a:close/>
                  <a:moveTo>
                    <a:pt x="2395" y="2742"/>
                  </a:moveTo>
                  <a:cubicBezTo>
                    <a:pt x="3340" y="2742"/>
                    <a:pt x="4128" y="3529"/>
                    <a:pt x="4128" y="4537"/>
                  </a:cubicBezTo>
                  <a:lnTo>
                    <a:pt x="4128" y="4884"/>
                  </a:lnTo>
                  <a:lnTo>
                    <a:pt x="662" y="4884"/>
                  </a:lnTo>
                  <a:lnTo>
                    <a:pt x="662" y="4537"/>
                  </a:lnTo>
                  <a:cubicBezTo>
                    <a:pt x="662" y="3529"/>
                    <a:pt x="1450" y="2742"/>
                    <a:pt x="2395" y="2742"/>
                  </a:cubicBezTo>
                  <a:close/>
                  <a:moveTo>
                    <a:pt x="2490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4"/>
                    <a:pt x="1229" y="2049"/>
                    <a:pt x="1450" y="2332"/>
                  </a:cubicBezTo>
                  <a:cubicBezTo>
                    <a:pt x="568" y="2710"/>
                    <a:pt x="1" y="3529"/>
                    <a:pt x="1" y="4537"/>
                  </a:cubicBezTo>
                  <a:lnTo>
                    <a:pt x="1" y="5231"/>
                  </a:lnTo>
                  <a:cubicBezTo>
                    <a:pt x="1" y="5420"/>
                    <a:pt x="158" y="5577"/>
                    <a:pt x="347" y="5577"/>
                  </a:cubicBezTo>
                  <a:lnTo>
                    <a:pt x="4537" y="5577"/>
                  </a:lnTo>
                  <a:cubicBezTo>
                    <a:pt x="4726" y="5577"/>
                    <a:pt x="4884" y="5420"/>
                    <a:pt x="4884" y="5231"/>
                  </a:cubicBezTo>
                  <a:lnTo>
                    <a:pt x="4884" y="4537"/>
                  </a:lnTo>
                  <a:cubicBezTo>
                    <a:pt x="4884" y="3529"/>
                    <a:pt x="4317" y="2710"/>
                    <a:pt x="3498" y="2332"/>
                  </a:cubicBezTo>
                  <a:cubicBezTo>
                    <a:pt x="3750" y="2080"/>
                    <a:pt x="3844" y="1765"/>
                    <a:pt x="3844" y="1387"/>
                  </a:cubicBezTo>
                  <a:cubicBezTo>
                    <a:pt x="3844" y="631"/>
                    <a:pt x="3214" y="1"/>
                    <a:pt x="249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19" name="Google Shape;8419;p58"/>
            <p:cNvSpPr/>
            <p:nvPr/>
          </p:nvSpPr>
          <p:spPr>
            <a:xfrm>
              <a:off x="2906575" y="2146650"/>
              <a:ext cx="191425" cy="69350"/>
            </a:xfrm>
            <a:custGeom>
              <a:avLst/>
              <a:gdLst/>
              <a:ahLst/>
              <a:cxnLst/>
              <a:rect l="l" t="t" r="r" b="b"/>
              <a:pathLst>
                <a:path w="7657" h="2774" extrusionOk="0">
                  <a:moveTo>
                    <a:pt x="1419" y="694"/>
                  </a:moveTo>
                  <a:lnTo>
                    <a:pt x="1419" y="2080"/>
                  </a:lnTo>
                  <a:lnTo>
                    <a:pt x="694" y="2080"/>
                  </a:lnTo>
                  <a:lnTo>
                    <a:pt x="694" y="694"/>
                  </a:lnTo>
                  <a:close/>
                  <a:moveTo>
                    <a:pt x="2773" y="694"/>
                  </a:moveTo>
                  <a:lnTo>
                    <a:pt x="2773" y="2080"/>
                  </a:lnTo>
                  <a:lnTo>
                    <a:pt x="2080" y="2080"/>
                  </a:lnTo>
                  <a:lnTo>
                    <a:pt x="2080" y="694"/>
                  </a:lnTo>
                  <a:close/>
                  <a:moveTo>
                    <a:pt x="4159" y="694"/>
                  </a:moveTo>
                  <a:lnTo>
                    <a:pt x="4159" y="2080"/>
                  </a:lnTo>
                  <a:lnTo>
                    <a:pt x="3466" y="2080"/>
                  </a:lnTo>
                  <a:lnTo>
                    <a:pt x="3466" y="694"/>
                  </a:lnTo>
                  <a:close/>
                  <a:moveTo>
                    <a:pt x="6995" y="694"/>
                  </a:moveTo>
                  <a:lnTo>
                    <a:pt x="6995" y="2080"/>
                  </a:lnTo>
                  <a:lnTo>
                    <a:pt x="4884" y="2080"/>
                  </a:lnTo>
                  <a:lnTo>
                    <a:pt x="4884" y="694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2427"/>
                  </a:lnTo>
                  <a:cubicBezTo>
                    <a:pt x="1" y="2616"/>
                    <a:pt x="158" y="2773"/>
                    <a:pt x="347" y="2773"/>
                  </a:cubicBezTo>
                  <a:lnTo>
                    <a:pt x="7310" y="2773"/>
                  </a:lnTo>
                  <a:cubicBezTo>
                    <a:pt x="7499" y="2773"/>
                    <a:pt x="7657" y="2616"/>
                    <a:pt x="7657" y="2427"/>
                  </a:cubicBezTo>
                  <a:lnTo>
                    <a:pt x="7657" y="347"/>
                  </a:lnTo>
                  <a:cubicBezTo>
                    <a:pt x="7657" y="127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0" name="Google Shape;8420;p58"/>
            <p:cNvSpPr/>
            <p:nvPr/>
          </p:nvSpPr>
          <p:spPr>
            <a:xfrm>
              <a:off x="2872725" y="2112000"/>
              <a:ext cx="295375" cy="137875"/>
            </a:xfrm>
            <a:custGeom>
              <a:avLst/>
              <a:gdLst/>
              <a:ahLst/>
              <a:cxnLst/>
              <a:rect l="l" t="t" r="r" b="b"/>
              <a:pathLst>
                <a:path w="11815" h="5515" extrusionOk="0">
                  <a:moveTo>
                    <a:pt x="11121" y="2080"/>
                  </a:moveTo>
                  <a:lnTo>
                    <a:pt x="11121" y="3466"/>
                  </a:lnTo>
                  <a:lnTo>
                    <a:pt x="10397" y="3466"/>
                  </a:lnTo>
                  <a:lnTo>
                    <a:pt x="10397" y="2080"/>
                  </a:lnTo>
                  <a:close/>
                  <a:moveTo>
                    <a:pt x="9389" y="662"/>
                  </a:moveTo>
                  <a:cubicBezTo>
                    <a:pt x="9578" y="662"/>
                    <a:pt x="9735" y="820"/>
                    <a:pt x="9735" y="1009"/>
                  </a:cubicBezTo>
                  <a:lnTo>
                    <a:pt x="9735" y="4474"/>
                  </a:lnTo>
                  <a:cubicBezTo>
                    <a:pt x="9735" y="4663"/>
                    <a:pt x="9578" y="4852"/>
                    <a:pt x="9389" y="4852"/>
                  </a:cubicBezTo>
                  <a:lnTo>
                    <a:pt x="1040" y="4852"/>
                  </a:lnTo>
                  <a:cubicBezTo>
                    <a:pt x="819" y="4852"/>
                    <a:pt x="662" y="4663"/>
                    <a:pt x="662" y="4474"/>
                  </a:cubicBezTo>
                  <a:lnTo>
                    <a:pt x="662" y="1009"/>
                  </a:lnTo>
                  <a:cubicBezTo>
                    <a:pt x="662" y="820"/>
                    <a:pt x="819" y="662"/>
                    <a:pt x="1040" y="662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4474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9357" y="5514"/>
                  </a:lnTo>
                  <a:cubicBezTo>
                    <a:pt x="9956" y="5514"/>
                    <a:pt x="10397" y="5041"/>
                    <a:pt x="10397" y="4474"/>
                  </a:cubicBezTo>
                  <a:lnTo>
                    <a:pt x="10397" y="4128"/>
                  </a:lnTo>
                  <a:lnTo>
                    <a:pt x="11436" y="4128"/>
                  </a:lnTo>
                  <a:cubicBezTo>
                    <a:pt x="11625" y="4128"/>
                    <a:pt x="11783" y="3970"/>
                    <a:pt x="11783" y="3781"/>
                  </a:cubicBezTo>
                  <a:lnTo>
                    <a:pt x="11783" y="1702"/>
                  </a:lnTo>
                  <a:cubicBezTo>
                    <a:pt x="11814" y="1513"/>
                    <a:pt x="11657" y="1387"/>
                    <a:pt x="11468" y="1387"/>
                  </a:cubicBezTo>
                  <a:lnTo>
                    <a:pt x="10397" y="1387"/>
                  </a:lnTo>
                  <a:lnTo>
                    <a:pt x="10397" y="1009"/>
                  </a:lnTo>
                  <a:cubicBezTo>
                    <a:pt x="10397" y="442"/>
                    <a:pt x="9924" y="1"/>
                    <a:pt x="935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21" name="Google Shape;8421;p58"/>
          <p:cNvGrpSpPr/>
          <p:nvPr/>
        </p:nvGrpSpPr>
        <p:grpSpPr>
          <a:xfrm>
            <a:off x="4781545" y="2772201"/>
            <a:ext cx="385961" cy="442295"/>
            <a:chOff x="2890050" y="2318350"/>
            <a:chExt cx="259150" cy="296975"/>
          </a:xfrm>
        </p:grpSpPr>
        <p:sp>
          <p:nvSpPr>
            <p:cNvPr id="8422" name="Google Shape;8422;p58"/>
            <p:cNvSpPr/>
            <p:nvPr/>
          </p:nvSpPr>
          <p:spPr>
            <a:xfrm>
              <a:off x="2936525" y="2353025"/>
              <a:ext cx="160700" cy="155975"/>
            </a:xfrm>
            <a:custGeom>
              <a:avLst/>
              <a:gdLst/>
              <a:ahLst/>
              <a:cxnLst/>
              <a:rect l="l" t="t" r="r" b="b"/>
              <a:pathLst>
                <a:path w="6428" h="6239" extrusionOk="0">
                  <a:moveTo>
                    <a:pt x="3371" y="2048"/>
                  </a:moveTo>
                  <a:cubicBezTo>
                    <a:pt x="3749" y="2048"/>
                    <a:pt x="4064" y="2363"/>
                    <a:pt x="4064" y="2773"/>
                  </a:cubicBezTo>
                  <a:cubicBezTo>
                    <a:pt x="4064" y="3151"/>
                    <a:pt x="3749" y="3466"/>
                    <a:pt x="3371" y="3466"/>
                  </a:cubicBezTo>
                  <a:cubicBezTo>
                    <a:pt x="2961" y="3466"/>
                    <a:pt x="2646" y="3151"/>
                    <a:pt x="2646" y="2773"/>
                  </a:cubicBezTo>
                  <a:cubicBezTo>
                    <a:pt x="2646" y="2363"/>
                    <a:pt x="2961" y="2048"/>
                    <a:pt x="3371" y="2048"/>
                  </a:cubicBezTo>
                  <a:close/>
                  <a:moveTo>
                    <a:pt x="3308" y="662"/>
                  </a:moveTo>
                  <a:cubicBezTo>
                    <a:pt x="4663" y="662"/>
                    <a:pt x="5734" y="1764"/>
                    <a:pt x="5734" y="3119"/>
                  </a:cubicBezTo>
                  <a:cubicBezTo>
                    <a:pt x="5734" y="3655"/>
                    <a:pt x="5513" y="4159"/>
                    <a:pt x="5167" y="4663"/>
                  </a:cubicBezTo>
                  <a:cubicBezTo>
                    <a:pt x="4978" y="4253"/>
                    <a:pt x="4694" y="3938"/>
                    <a:pt x="4316" y="3686"/>
                  </a:cubicBezTo>
                  <a:cubicBezTo>
                    <a:pt x="4537" y="3466"/>
                    <a:pt x="4694" y="3119"/>
                    <a:pt x="4694" y="2741"/>
                  </a:cubicBezTo>
                  <a:cubicBezTo>
                    <a:pt x="4694" y="2016"/>
                    <a:pt x="4064" y="1386"/>
                    <a:pt x="3308" y="1386"/>
                  </a:cubicBezTo>
                  <a:cubicBezTo>
                    <a:pt x="2583" y="1386"/>
                    <a:pt x="1953" y="2016"/>
                    <a:pt x="1953" y="2741"/>
                  </a:cubicBezTo>
                  <a:cubicBezTo>
                    <a:pt x="1953" y="3119"/>
                    <a:pt x="2111" y="3466"/>
                    <a:pt x="2331" y="3686"/>
                  </a:cubicBezTo>
                  <a:cubicBezTo>
                    <a:pt x="1953" y="3907"/>
                    <a:pt x="1670" y="4253"/>
                    <a:pt x="1481" y="4663"/>
                  </a:cubicBezTo>
                  <a:cubicBezTo>
                    <a:pt x="1008" y="4096"/>
                    <a:pt x="851" y="3434"/>
                    <a:pt x="914" y="2773"/>
                  </a:cubicBezTo>
                  <a:cubicBezTo>
                    <a:pt x="1071" y="1670"/>
                    <a:pt x="2048" y="662"/>
                    <a:pt x="3308" y="662"/>
                  </a:cubicBezTo>
                  <a:close/>
                  <a:moveTo>
                    <a:pt x="3308" y="4190"/>
                  </a:moveTo>
                  <a:cubicBezTo>
                    <a:pt x="3938" y="4190"/>
                    <a:pt x="4442" y="4600"/>
                    <a:pt x="4663" y="5167"/>
                  </a:cubicBezTo>
                  <a:cubicBezTo>
                    <a:pt x="4253" y="5387"/>
                    <a:pt x="3844" y="5545"/>
                    <a:pt x="3308" y="5545"/>
                  </a:cubicBezTo>
                  <a:cubicBezTo>
                    <a:pt x="2835" y="5545"/>
                    <a:pt x="2363" y="5387"/>
                    <a:pt x="1985" y="5167"/>
                  </a:cubicBezTo>
                  <a:cubicBezTo>
                    <a:pt x="2142" y="4568"/>
                    <a:pt x="2678" y="4190"/>
                    <a:pt x="3308" y="4190"/>
                  </a:cubicBezTo>
                  <a:close/>
                  <a:moveTo>
                    <a:pt x="3308" y="0"/>
                  </a:moveTo>
                  <a:cubicBezTo>
                    <a:pt x="1701" y="0"/>
                    <a:pt x="410" y="1229"/>
                    <a:pt x="252" y="2678"/>
                  </a:cubicBezTo>
                  <a:cubicBezTo>
                    <a:pt x="0" y="4600"/>
                    <a:pt x="1481" y="6238"/>
                    <a:pt x="3308" y="6238"/>
                  </a:cubicBezTo>
                  <a:cubicBezTo>
                    <a:pt x="5041" y="6238"/>
                    <a:pt x="6427" y="4820"/>
                    <a:pt x="6427" y="3119"/>
                  </a:cubicBezTo>
                  <a:cubicBezTo>
                    <a:pt x="6427" y="1386"/>
                    <a:pt x="5009" y="0"/>
                    <a:pt x="330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3" name="Google Shape;8423;p58"/>
            <p:cNvSpPr/>
            <p:nvPr/>
          </p:nvSpPr>
          <p:spPr>
            <a:xfrm>
              <a:off x="2890050" y="2318350"/>
              <a:ext cx="259150" cy="296975"/>
            </a:xfrm>
            <a:custGeom>
              <a:avLst/>
              <a:gdLst/>
              <a:ahLst/>
              <a:cxnLst/>
              <a:rect l="l" t="t" r="r" b="b"/>
              <a:pathLst>
                <a:path w="10366" h="11879" extrusionOk="0">
                  <a:moveTo>
                    <a:pt x="5167" y="694"/>
                  </a:moveTo>
                  <a:cubicBezTo>
                    <a:pt x="7309" y="694"/>
                    <a:pt x="9011" y="2427"/>
                    <a:pt x="9011" y="4506"/>
                  </a:cubicBezTo>
                  <a:cubicBezTo>
                    <a:pt x="9011" y="5640"/>
                    <a:pt x="8475" y="6711"/>
                    <a:pt x="7656" y="7405"/>
                  </a:cubicBezTo>
                  <a:lnTo>
                    <a:pt x="5167" y="9547"/>
                  </a:lnTo>
                  <a:lnTo>
                    <a:pt x="2710" y="7405"/>
                  </a:lnTo>
                  <a:cubicBezTo>
                    <a:pt x="1796" y="6585"/>
                    <a:pt x="1229" y="5420"/>
                    <a:pt x="1386" y="4034"/>
                  </a:cubicBezTo>
                  <a:cubicBezTo>
                    <a:pt x="1575" y="2206"/>
                    <a:pt x="3151" y="694"/>
                    <a:pt x="5167" y="694"/>
                  </a:cubicBezTo>
                  <a:close/>
                  <a:moveTo>
                    <a:pt x="8475" y="8980"/>
                  </a:moveTo>
                  <a:lnTo>
                    <a:pt x="9546" y="11122"/>
                  </a:lnTo>
                  <a:lnTo>
                    <a:pt x="977" y="11122"/>
                  </a:lnTo>
                  <a:lnTo>
                    <a:pt x="2017" y="8980"/>
                  </a:lnTo>
                  <a:lnTo>
                    <a:pt x="3529" y="8980"/>
                  </a:lnTo>
                  <a:lnTo>
                    <a:pt x="4978" y="10240"/>
                  </a:lnTo>
                  <a:cubicBezTo>
                    <a:pt x="5073" y="10272"/>
                    <a:pt x="5136" y="10335"/>
                    <a:pt x="5230" y="10335"/>
                  </a:cubicBezTo>
                  <a:cubicBezTo>
                    <a:pt x="5293" y="10335"/>
                    <a:pt x="5388" y="10272"/>
                    <a:pt x="5451" y="10240"/>
                  </a:cubicBezTo>
                  <a:lnTo>
                    <a:pt x="6900" y="8980"/>
                  </a:lnTo>
                  <a:close/>
                  <a:moveTo>
                    <a:pt x="5107" y="1"/>
                  </a:moveTo>
                  <a:cubicBezTo>
                    <a:pt x="2772" y="1"/>
                    <a:pt x="912" y="1815"/>
                    <a:pt x="662" y="3939"/>
                  </a:cubicBezTo>
                  <a:cubicBezTo>
                    <a:pt x="441" y="5483"/>
                    <a:pt x="1040" y="6932"/>
                    <a:pt x="2174" y="7940"/>
                  </a:cubicBezTo>
                  <a:lnTo>
                    <a:pt x="2615" y="8318"/>
                  </a:lnTo>
                  <a:lnTo>
                    <a:pt x="1638" y="8318"/>
                  </a:lnTo>
                  <a:cubicBezTo>
                    <a:pt x="1575" y="8318"/>
                    <a:pt x="1481" y="8413"/>
                    <a:pt x="1449" y="8507"/>
                  </a:cubicBezTo>
                  <a:lnTo>
                    <a:pt x="63" y="11343"/>
                  </a:lnTo>
                  <a:cubicBezTo>
                    <a:pt x="0" y="11469"/>
                    <a:pt x="0" y="11595"/>
                    <a:pt x="63" y="11721"/>
                  </a:cubicBezTo>
                  <a:cubicBezTo>
                    <a:pt x="126" y="11815"/>
                    <a:pt x="221" y="11878"/>
                    <a:pt x="347" y="11878"/>
                  </a:cubicBezTo>
                  <a:lnTo>
                    <a:pt x="10019" y="11878"/>
                  </a:lnTo>
                  <a:cubicBezTo>
                    <a:pt x="10145" y="11878"/>
                    <a:pt x="10271" y="11784"/>
                    <a:pt x="10302" y="11721"/>
                  </a:cubicBezTo>
                  <a:cubicBezTo>
                    <a:pt x="10365" y="11595"/>
                    <a:pt x="10365" y="11469"/>
                    <a:pt x="10302" y="11343"/>
                  </a:cubicBezTo>
                  <a:lnTo>
                    <a:pt x="8916" y="8507"/>
                  </a:lnTo>
                  <a:cubicBezTo>
                    <a:pt x="8885" y="8413"/>
                    <a:pt x="8727" y="8318"/>
                    <a:pt x="8601" y="8318"/>
                  </a:cubicBezTo>
                  <a:lnTo>
                    <a:pt x="7624" y="8318"/>
                  </a:lnTo>
                  <a:lnTo>
                    <a:pt x="8065" y="7940"/>
                  </a:lnTo>
                  <a:cubicBezTo>
                    <a:pt x="9042" y="7090"/>
                    <a:pt x="9641" y="5829"/>
                    <a:pt x="9641" y="4506"/>
                  </a:cubicBezTo>
                  <a:cubicBezTo>
                    <a:pt x="9641" y="2049"/>
                    <a:pt x="7656" y="1"/>
                    <a:pt x="5167" y="1"/>
                  </a:cubicBezTo>
                  <a:cubicBezTo>
                    <a:pt x="5147" y="1"/>
                    <a:pt x="5127" y="1"/>
                    <a:pt x="51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24" name="Google Shape;8424;p58"/>
          <p:cNvSpPr/>
          <p:nvPr/>
        </p:nvSpPr>
        <p:spPr>
          <a:xfrm>
            <a:off x="4831943" y="3339370"/>
            <a:ext cx="285096" cy="442257"/>
          </a:xfrm>
          <a:custGeom>
            <a:avLst/>
            <a:gdLst/>
            <a:ahLst/>
            <a:cxnLst/>
            <a:rect l="l" t="t" r="r" b="b"/>
            <a:pathLst>
              <a:path w="7657" h="11878" extrusionOk="0">
                <a:moveTo>
                  <a:pt x="3813" y="1387"/>
                </a:moveTo>
                <a:cubicBezTo>
                  <a:pt x="4254" y="1387"/>
                  <a:pt x="4664" y="1670"/>
                  <a:pt x="4821" y="2112"/>
                </a:cubicBezTo>
                <a:lnTo>
                  <a:pt x="2836" y="2112"/>
                </a:lnTo>
                <a:cubicBezTo>
                  <a:pt x="2994" y="1702"/>
                  <a:pt x="3372" y="1387"/>
                  <a:pt x="3813" y="1387"/>
                </a:cubicBezTo>
                <a:close/>
                <a:moveTo>
                  <a:pt x="4947" y="2805"/>
                </a:moveTo>
                <a:cubicBezTo>
                  <a:pt x="5199" y="2805"/>
                  <a:pt x="5357" y="3057"/>
                  <a:pt x="5294" y="3277"/>
                </a:cubicBezTo>
                <a:lnTo>
                  <a:pt x="4947" y="4222"/>
                </a:lnTo>
                <a:lnTo>
                  <a:pt x="2679" y="4222"/>
                </a:lnTo>
                <a:lnTo>
                  <a:pt x="2364" y="3277"/>
                </a:lnTo>
                <a:cubicBezTo>
                  <a:pt x="2332" y="3025"/>
                  <a:pt x="2490" y="2805"/>
                  <a:pt x="2710" y="2805"/>
                </a:cubicBezTo>
                <a:close/>
                <a:moveTo>
                  <a:pt x="4916" y="4852"/>
                </a:moveTo>
                <a:lnTo>
                  <a:pt x="5514" y="8381"/>
                </a:lnTo>
                <a:lnTo>
                  <a:pt x="2175" y="8381"/>
                </a:lnTo>
                <a:lnTo>
                  <a:pt x="2773" y="4852"/>
                </a:lnTo>
                <a:close/>
                <a:moveTo>
                  <a:pt x="5955" y="9074"/>
                </a:moveTo>
                <a:cubicBezTo>
                  <a:pt x="6144" y="9074"/>
                  <a:pt x="6302" y="9232"/>
                  <a:pt x="6302" y="9421"/>
                </a:cubicBezTo>
                <a:lnTo>
                  <a:pt x="6302" y="9799"/>
                </a:lnTo>
                <a:lnTo>
                  <a:pt x="1450" y="9799"/>
                </a:lnTo>
                <a:lnTo>
                  <a:pt x="1450" y="9421"/>
                </a:lnTo>
                <a:cubicBezTo>
                  <a:pt x="1419" y="9232"/>
                  <a:pt x="1576" y="9074"/>
                  <a:pt x="1765" y="9074"/>
                </a:cubicBezTo>
                <a:close/>
                <a:moveTo>
                  <a:pt x="6648" y="10460"/>
                </a:moveTo>
                <a:cubicBezTo>
                  <a:pt x="6806" y="10460"/>
                  <a:pt x="6964" y="10618"/>
                  <a:pt x="6964" y="10807"/>
                </a:cubicBezTo>
                <a:lnTo>
                  <a:pt x="6964" y="11153"/>
                </a:lnTo>
                <a:lnTo>
                  <a:pt x="757" y="11153"/>
                </a:lnTo>
                <a:lnTo>
                  <a:pt x="757" y="10807"/>
                </a:lnTo>
                <a:cubicBezTo>
                  <a:pt x="757" y="10618"/>
                  <a:pt x="915" y="10460"/>
                  <a:pt x="1104" y="10460"/>
                </a:cubicBezTo>
                <a:close/>
                <a:moveTo>
                  <a:pt x="3782" y="1"/>
                </a:moveTo>
                <a:cubicBezTo>
                  <a:pt x="3592" y="1"/>
                  <a:pt x="3435" y="158"/>
                  <a:pt x="3435" y="379"/>
                </a:cubicBezTo>
                <a:lnTo>
                  <a:pt x="3435" y="757"/>
                </a:lnTo>
                <a:cubicBezTo>
                  <a:pt x="2679" y="914"/>
                  <a:pt x="2143" y="1544"/>
                  <a:pt x="2049" y="2301"/>
                </a:cubicBezTo>
                <a:cubicBezTo>
                  <a:pt x="1702" y="2521"/>
                  <a:pt x="1545" y="3025"/>
                  <a:pt x="1671" y="3466"/>
                </a:cubicBezTo>
                <a:lnTo>
                  <a:pt x="1891" y="4191"/>
                </a:lnTo>
                <a:lnTo>
                  <a:pt x="1702" y="4191"/>
                </a:lnTo>
                <a:cubicBezTo>
                  <a:pt x="1513" y="4191"/>
                  <a:pt x="1356" y="4348"/>
                  <a:pt x="1356" y="4537"/>
                </a:cubicBezTo>
                <a:cubicBezTo>
                  <a:pt x="1356" y="4758"/>
                  <a:pt x="1513" y="4915"/>
                  <a:pt x="1702" y="4915"/>
                </a:cubicBezTo>
                <a:lnTo>
                  <a:pt x="1986" y="4915"/>
                </a:lnTo>
                <a:lnTo>
                  <a:pt x="1387" y="8444"/>
                </a:lnTo>
                <a:cubicBezTo>
                  <a:pt x="1009" y="8570"/>
                  <a:pt x="726" y="8948"/>
                  <a:pt x="726" y="9421"/>
                </a:cubicBezTo>
                <a:lnTo>
                  <a:pt x="726" y="9830"/>
                </a:lnTo>
                <a:cubicBezTo>
                  <a:pt x="316" y="9988"/>
                  <a:pt x="1" y="10334"/>
                  <a:pt x="1" y="10807"/>
                </a:cubicBezTo>
                <a:lnTo>
                  <a:pt x="1" y="11531"/>
                </a:lnTo>
                <a:cubicBezTo>
                  <a:pt x="1" y="11720"/>
                  <a:pt x="158" y="11878"/>
                  <a:pt x="347" y="11878"/>
                </a:cubicBezTo>
                <a:lnTo>
                  <a:pt x="7279" y="11878"/>
                </a:lnTo>
                <a:cubicBezTo>
                  <a:pt x="7499" y="11878"/>
                  <a:pt x="7657" y="11720"/>
                  <a:pt x="7657" y="11531"/>
                </a:cubicBezTo>
                <a:lnTo>
                  <a:pt x="7657" y="10807"/>
                </a:lnTo>
                <a:cubicBezTo>
                  <a:pt x="7657" y="10366"/>
                  <a:pt x="7373" y="9988"/>
                  <a:pt x="6932" y="9830"/>
                </a:cubicBezTo>
                <a:lnTo>
                  <a:pt x="6932" y="9421"/>
                </a:lnTo>
                <a:cubicBezTo>
                  <a:pt x="6932" y="8948"/>
                  <a:pt x="6617" y="8570"/>
                  <a:pt x="6176" y="8444"/>
                </a:cubicBezTo>
                <a:lnTo>
                  <a:pt x="5609" y="4915"/>
                </a:lnTo>
                <a:lnTo>
                  <a:pt x="5861" y="4915"/>
                </a:lnTo>
                <a:cubicBezTo>
                  <a:pt x="6081" y="4915"/>
                  <a:pt x="6207" y="4758"/>
                  <a:pt x="6207" y="4537"/>
                </a:cubicBezTo>
                <a:cubicBezTo>
                  <a:pt x="6207" y="4348"/>
                  <a:pt x="6081" y="4191"/>
                  <a:pt x="5861" y="4191"/>
                </a:cubicBezTo>
                <a:lnTo>
                  <a:pt x="5672" y="4191"/>
                </a:lnTo>
                <a:lnTo>
                  <a:pt x="5924" y="3466"/>
                </a:lnTo>
                <a:cubicBezTo>
                  <a:pt x="6081" y="3025"/>
                  <a:pt x="5861" y="2584"/>
                  <a:pt x="5514" y="2301"/>
                </a:cubicBezTo>
                <a:cubicBezTo>
                  <a:pt x="5451" y="1513"/>
                  <a:pt x="4884" y="914"/>
                  <a:pt x="4128" y="757"/>
                </a:cubicBezTo>
                <a:lnTo>
                  <a:pt x="4128" y="379"/>
                </a:lnTo>
                <a:cubicBezTo>
                  <a:pt x="4128" y="158"/>
                  <a:pt x="3971" y="1"/>
                  <a:pt x="3782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25" name="Google Shape;8425;p58"/>
          <p:cNvGrpSpPr/>
          <p:nvPr/>
        </p:nvGrpSpPr>
        <p:grpSpPr>
          <a:xfrm>
            <a:off x="7549859" y="2251399"/>
            <a:ext cx="438720" cy="438720"/>
            <a:chOff x="4685050" y="1945825"/>
            <a:chExt cx="294575" cy="294575"/>
          </a:xfrm>
        </p:grpSpPr>
        <p:sp>
          <p:nvSpPr>
            <p:cNvPr id="8426" name="Google Shape;8426;p58"/>
            <p:cNvSpPr/>
            <p:nvPr/>
          </p:nvSpPr>
          <p:spPr>
            <a:xfrm>
              <a:off x="4720475" y="2086025"/>
              <a:ext cx="104775" cy="121300"/>
            </a:xfrm>
            <a:custGeom>
              <a:avLst/>
              <a:gdLst/>
              <a:ahLst/>
              <a:cxnLst/>
              <a:rect l="l" t="t" r="r" b="b"/>
              <a:pathLst>
                <a:path w="4191" h="4852" extrusionOk="0">
                  <a:moveTo>
                    <a:pt x="2017" y="693"/>
                  </a:moveTo>
                  <a:cubicBezTo>
                    <a:pt x="2427" y="693"/>
                    <a:pt x="2742" y="1008"/>
                    <a:pt x="2742" y="1386"/>
                  </a:cubicBezTo>
                  <a:cubicBezTo>
                    <a:pt x="2742" y="1796"/>
                    <a:pt x="2427" y="2111"/>
                    <a:pt x="2017" y="2111"/>
                  </a:cubicBezTo>
                  <a:cubicBezTo>
                    <a:pt x="1639" y="2111"/>
                    <a:pt x="1324" y="1796"/>
                    <a:pt x="1324" y="1386"/>
                  </a:cubicBezTo>
                  <a:cubicBezTo>
                    <a:pt x="1324" y="1008"/>
                    <a:pt x="1639" y="693"/>
                    <a:pt x="2017" y="693"/>
                  </a:cubicBezTo>
                  <a:close/>
                  <a:moveTo>
                    <a:pt x="2017" y="2772"/>
                  </a:moveTo>
                  <a:cubicBezTo>
                    <a:pt x="2773" y="2772"/>
                    <a:pt x="3403" y="3403"/>
                    <a:pt x="3403" y="4127"/>
                  </a:cubicBezTo>
                  <a:lnTo>
                    <a:pt x="631" y="4127"/>
                  </a:lnTo>
                  <a:cubicBezTo>
                    <a:pt x="631" y="3403"/>
                    <a:pt x="1261" y="2772"/>
                    <a:pt x="2017" y="2772"/>
                  </a:cubicBezTo>
                  <a:close/>
                  <a:moveTo>
                    <a:pt x="2049" y="0"/>
                  </a:moveTo>
                  <a:cubicBezTo>
                    <a:pt x="1324" y="0"/>
                    <a:pt x="694" y="630"/>
                    <a:pt x="694" y="1386"/>
                  </a:cubicBezTo>
                  <a:cubicBezTo>
                    <a:pt x="694" y="1733"/>
                    <a:pt x="851" y="2111"/>
                    <a:pt x="1072" y="2331"/>
                  </a:cubicBezTo>
                  <a:cubicBezTo>
                    <a:pt x="442" y="2678"/>
                    <a:pt x="1" y="3340"/>
                    <a:pt x="1" y="4127"/>
                  </a:cubicBezTo>
                  <a:lnTo>
                    <a:pt x="1" y="4505"/>
                  </a:lnTo>
                  <a:cubicBezTo>
                    <a:pt x="1" y="4694"/>
                    <a:pt x="158" y="4852"/>
                    <a:pt x="379" y="4852"/>
                  </a:cubicBezTo>
                  <a:lnTo>
                    <a:pt x="3844" y="4852"/>
                  </a:lnTo>
                  <a:cubicBezTo>
                    <a:pt x="4033" y="4852"/>
                    <a:pt x="4191" y="4694"/>
                    <a:pt x="4191" y="4505"/>
                  </a:cubicBezTo>
                  <a:lnTo>
                    <a:pt x="4191" y="4127"/>
                  </a:lnTo>
                  <a:cubicBezTo>
                    <a:pt x="4096" y="3340"/>
                    <a:pt x="3687" y="2678"/>
                    <a:pt x="3057" y="2331"/>
                  </a:cubicBezTo>
                  <a:cubicBezTo>
                    <a:pt x="3277" y="2111"/>
                    <a:pt x="3435" y="1733"/>
                    <a:pt x="3435" y="1386"/>
                  </a:cubicBezTo>
                  <a:cubicBezTo>
                    <a:pt x="3435" y="630"/>
                    <a:pt x="2805" y="0"/>
                    <a:pt x="204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7" name="Google Shape;8427;p58"/>
            <p:cNvSpPr/>
            <p:nvPr/>
          </p:nvSpPr>
          <p:spPr>
            <a:xfrm>
              <a:off x="4685050" y="1945825"/>
              <a:ext cx="294575" cy="294575"/>
            </a:xfrm>
            <a:custGeom>
              <a:avLst/>
              <a:gdLst/>
              <a:ahLst/>
              <a:cxnLst/>
              <a:rect l="l" t="t" r="r" b="b"/>
              <a:pathLst>
                <a:path w="11783" h="11783" extrusionOk="0">
                  <a:moveTo>
                    <a:pt x="6900" y="693"/>
                  </a:moveTo>
                  <a:lnTo>
                    <a:pt x="6900" y="1418"/>
                  </a:lnTo>
                  <a:lnTo>
                    <a:pt x="4820" y="1418"/>
                  </a:lnTo>
                  <a:lnTo>
                    <a:pt x="4820" y="693"/>
                  </a:lnTo>
                  <a:close/>
                  <a:moveTo>
                    <a:pt x="7215" y="2111"/>
                  </a:moveTo>
                  <a:cubicBezTo>
                    <a:pt x="7404" y="2111"/>
                    <a:pt x="7561" y="2269"/>
                    <a:pt x="7561" y="2458"/>
                  </a:cubicBezTo>
                  <a:cubicBezTo>
                    <a:pt x="7561" y="2678"/>
                    <a:pt x="7404" y="2836"/>
                    <a:pt x="7215" y="2836"/>
                  </a:cubicBezTo>
                  <a:lnTo>
                    <a:pt x="4474" y="2836"/>
                  </a:lnTo>
                  <a:cubicBezTo>
                    <a:pt x="4253" y="2836"/>
                    <a:pt x="4096" y="2678"/>
                    <a:pt x="4096" y="2458"/>
                  </a:cubicBezTo>
                  <a:cubicBezTo>
                    <a:pt x="4096" y="2269"/>
                    <a:pt x="4316" y="2111"/>
                    <a:pt x="4474" y="2111"/>
                  </a:cubicBezTo>
                  <a:close/>
                  <a:moveTo>
                    <a:pt x="6900" y="3497"/>
                  </a:moveTo>
                  <a:lnTo>
                    <a:pt x="6900" y="4568"/>
                  </a:lnTo>
                  <a:cubicBezTo>
                    <a:pt x="6900" y="4757"/>
                    <a:pt x="6742" y="4915"/>
                    <a:pt x="6553" y="4915"/>
                  </a:cubicBezTo>
                  <a:lnTo>
                    <a:pt x="5167" y="4915"/>
                  </a:lnTo>
                  <a:cubicBezTo>
                    <a:pt x="4978" y="4915"/>
                    <a:pt x="4820" y="4757"/>
                    <a:pt x="4820" y="4568"/>
                  </a:cubicBezTo>
                  <a:lnTo>
                    <a:pt x="4820" y="3497"/>
                  </a:lnTo>
                  <a:close/>
                  <a:moveTo>
                    <a:pt x="10775" y="4883"/>
                  </a:moveTo>
                  <a:cubicBezTo>
                    <a:pt x="10964" y="4883"/>
                    <a:pt x="11121" y="5041"/>
                    <a:pt x="11121" y="5230"/>
                  </a:cubicBezTo>
                  <a:lnTo>
                    <a:pt x="11121" y="10775"/>
                  </a:lnTo>
                  <a:cubicBezTo>
                    <a:pt x="11121" y="10964"/>
                    <a:pt x="10964" y="11121"/>
                    <a:pt x="10775" y="11121"/>
                  </a:cubicBezTo>
                  <a:lnTo>
                    <a:pt x="1008" y="11121"/>
                  </a:lnTo>
                  <a:cubicBezTo>
                    <a:pt x="788" y="11121"/>
                    <a:pt x="630" y="10964"/>
                    <a:pt x="630" y="10775"/>
                  </a:cubicBezTo>
                  <a:lnTo>
                    <a:pt x="630" y="5230"/>
                  </a:lnTo>
                  <a:cubicBezTo>
                    <a:pt x="630" y="5041"/>
                    <a:pt x="788" y="4883"/>
                    <a:pt x="1008" y="4883"/>
                  </a:cubicBezTo>
                  <a:lnTo>
                    <a:pt x="4190" y="4883"/>
                  </a:lnTo>
                  <a:cubicBezTo>
                    <a:pt x="4348" y="5261"/>
                    <a:pt x="4694" y="5577"/>
                    <a:pt x="5167" y="5577"/>
                  </a:cubicBezTo>
                  <a:lnTo>
                    <a:pt x="6553" y="5577"/>
                  </a:lnTo>
                  <a:cubicBezTo>
                    <a:pt x="6994" y="5577"/>
                    <a:pt x="7372" y="5293"/>
                    <a:pt x="7530" y="4883"/>
                  </a:cubicBezTo>
                  <a:close/>
                  <a:moveTo>
                    <a:pt x="4505" y="0"/>
                  </a:moveTo>
                  <a:cubicBezTo>
                    <a:pt x="4316" y="0"/>
                    <a:pt x="4159" y="158"/>
                    <a:pt x="4159" y="347"/>
                  </a:cubicBezTo>
                  <a:lnTo>
                    <a:pt x="4159" y="1449"/>
                  </a:lnTo>
                  <a:cubicBezTo>
                    <a:pt x="3749" y="1607"/>
                    <a:pt x="3434" y="1953"/>
                    <a:pt x="3434" y="2426"/>
                  </a:cubicBezTo>
                  <a:cubicBezTo>
                    <a:pt x="3434" y="2867"/>
                    <a:pt x="3718" y="3245"/>
                    <a:pt x="4159" y="3403"/>
                  </a:cubicBezTo>
                  <a:lnTo>
                    <a:pt x="4159" y="4190"/>
                  </a:lnTo>
                  <a:lnTo>
                    <a:pt x="1040" y="4190"/>
                  </a:lnTo>
                  <a:cubicBezTo>
                    <a:pt x="441" y="4190"/>
                    <a:pt x="0" y="4663"/>
                    <a:pt x="0" y="5230"/>
                  </a:cubicBezTo>
                  <a:lnTo>
                    <a:pt x="0" y="10775"/>
                  </a:lnTo>
                  <a:cubicBezTo>
                    <a:pt x="0" y="11373"/>
                    <a:pt x="473" y="11783"/>
                    <a:pt x="1040" y="11783"/>
                  </a:cubicBezTo>
                  <a:lnTo>
                    <a:pt x="10775" y="11783"/>
                  </a:lnTo>
                  <a:cubicBezTo>
                    <a:pt x="11342" y="11783"/>
                    <a:pt x="11783" y="11310"/>
                    <a:pt x="11783" y="10775"/>
                  </a:cubicBezTo>
                  <a:lnTo>
                    <a:pt x="11783" y="5230"/>
                  </a:lnTo>
                  <a:cubicBezTo>
                    <a:pt x="11783" y="4663"/>
                    <a:pt x="11342" y="4190"/>
                    <a:pt x="10775" y="4190"/>
                  </a:cubicBezTo>
                  <a:lnTo>
                    <a:pt x="7624" y="4190"/>
                  </a:lnTo>
                  <a:lnTo>
                    <a:pt x="7624" y="3403"/>
                  </a:lnTo>
                  <a:cubicBezTo>
                    <a:pt x="8002" y="3245"/>
                    <a:pt x="8317" y="2899"/>
                    <a:pt x="8317" y="2426"/>
                  </a:cubicBezTo>
                  <a:cubicBezTo>
                    <a:pt x="8317" y="1985"/>
                    <a:pt x="8034" y="1607"/>
                    <a:pt x="7624" y="1449"/>
                  </a:cubicBezTo>
                  <a:lnTo>
                    <a:pt x="7624" y="347"/>
                  </a:lnTo>
                  <a:cubicBezTo>
                    <a:pt x="7624" y="158"/>
                    <a:pt x="7467" y="0"/>
                    <a:pt x="724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8" name="Google Shape;8428;p58"/>
            <p:cNvSpPr/>
            <p:nvPr/>
          </p:nvSpPr>
          <p:spPr>
            <a:xfrm>
              <a:off x="4840200" y="2103350"/>
              <a:ext cx="104775" cy="17350"/>
            </a:xfrm>
            <a:custGeom>
              <a:avLst/>
              <a:gdLst/>
              <a:ahLst/>
              <a:cxnLst/>
              <a:rect l="l" t="t" r="r" b="b"/>
              <a:pathLst>
                <a:path w="4191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844" y="693"/>
                  </a:lnTo>
                  <a:cubicBezTo>
                    <a:pt x="4033" y="693"/>
                    <a:pt x="4191" y="536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29" name="Google Shape;8429;p58"/>
            <p:cNvSpPr/>
            <p:nvPr/>
          </p:nvSpPr>
          <p:spPr>
            <a:xfrm>
              <a:off x="4840200" y="2137200"/>
              <a:ext cx="104775" cy="18150"/>
            </a:xfrm>
            <a:custGeom>
              <a:avLst/>
              <a:gdLst/>
              <a:ahLst/>
              <a:cxnLst/>
              <a:rect l="l" t="t" r="r" b="b"/>
              <a:pathLst>
                <a:path w="4191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8"/>
                    <a:pt x="4191" y="379"/>
                  </a:cubicBezTo>
                  <a:cubicBezTo>
                    <a:pt x="4191" y="158"/>
                    <a:pt x="4033" y="1"/>
                    <a:pt x="384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0" name="Google Shape;8430;p58"/>
            <p:cNvSpPr/>
            <p:nvPr/>
          </p:nvSpPr>
          <p:spPr>
            <a:xfrm>
              <a:off x="4840200" y="2171875"/>
              <a:ext cx="104775" cy="18125"/>
            </a:xfrm>
            <a:custGeom>
              <a:avLst/>
              <a:gdLst/>
              <a:ahLst/>
              <a:cxnLst/>
              <a:rect l="l" t="t" r="r" b="b"/>
              <a:pathLst>
                <a:path w="4191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3844" y="725"/>
                  </a:lnTo>
                  <a:cubicBezTo>
                    <a:pt x="4033" y="725"/>
                    <a:pt x="4191" y="567"/>
                    <a:pt x="4191" y="347"/>
                  </a:cubicBezTo>
                  <a:cubicBezTo>
                    <a:pt x="4191" y="158"/>
                    <a:pt x="4033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31" name="Google Shape;8431;p58"/>
          <p:cNvSpPr/>
          <p:nvPr/>
        </p:nvSpPr>
        <p:spPr>
          <a:xfrm>
            <a:off x="7549208" y="2773964"/>
            <a:ext cx="439912" cy="438757"/>
          </a:xfrm>
          <a:custGeom>
            <a:avLst/>
            <a:gdLst/>
            <a:ahLst/>
            <a:cxnLst/>
            <a:rect l="l" t="t" r="r" b="b"/>
            <a:pathLst>
              <a:path w="11815" h="11784" extrusionOk="0">
                <a:moveTo>
                  <a:pt x="5923" y="2080"/>
                </a:moveTo>
                <a:cubicBezTo>
                  <a:pt x="6459" y="2080"/>
                  <a:pt x="6932" y="2552"/>
                  <a:pt x="6932" y="3119"/>
                </a:cubicBezTo>
                <a:lnTo>
                  <a:pt x="6932" y="3466"/>
                </a:lnTo>
                <a:lnTo>
                  <a:pt x="4884" y="3466"/>
                </a:lnTo>
                <a:lnTo>
                  <a:pt x="4884" y="3119"/>
                </a:lnTo>
                <a:cubicBezTo>
                  <a:pt x="4884" y="2521"/>
                  <a:pt x="5356" y="2080"/>
                  <a:pt x="5923" y="2080"/>
                </a:cubicBezTo>
                <a:close/>
                <a:moveTo>
                  <a:pt x="5923" y="662"/>
                </a:moveTo>
                <a:cubicBezTo>
                  <a:pt x="7247" y="662"/>
                  <a:pt x="8349" y="1765"/>
                  <a:pt x="8349" y="3119"/>
                </a:cubicBezTo>
                <a:lnTo>
                  <a:pt x="8349" y="3466"/>
                </a:lnTo>
                <a:lnTo>
                  <a:pt x="7656" y="3466"/>
                </a:lnTo>
                <a:lnTo>
                  <a:pt x="7656" y="3119"/>
                </a:lnTo>
                <a:cubicBezTo>
                  <a:pt x="7656" y="2174"/>
                  <a:pt x="6869" y="1387"/>
                  <a:pt x="5923" y="1387"/>
                </a:cubicBezTo>
                <a:cubicBezTo>
                  <a:pt x="4978" y="1387"/>
                  <a:pt x="4191" y="2174"/>
                  <a:pt x="4191" y="3119"/>
                </a:cubicBezTo>
                <a:lnTo>
                  <a:pt x="4191" y="3466"/>
                </a:lnTo>
                <a:lnTo>
                  <a:pt x="3466" y="3466"/>
                </a:lnTo>
                <a:lnTo>
                  <a:pt x="3466" y="3119"/>
                </a:lnTo>
                <a:cubicBezTo>
                  <a:pt x="3466" y="1765"/>
                  <a:pt x="4569" y="662"/>
                  <a:pt x="5923" y="662"/>
                </a:cubicBezTo>
                <a:close/>
                <a:moveTo>
                  <a:pt x="1387" y="4191"/>
                </a:moveTo>
                <a:lnTo>
                  <a:pt x="1387" y="6742"/>
                </a:lnTo>
                <a:cubicBezTo>
                  <a:pt x="946" y="6490"/>
                  <a:pt x="662" y="6018"/>
                  <a:pt x="662" y="5545"/>
                </a:cubicBezTo>
                <a:lnTo>
                  <a:pt x="662" y="4537"/>
                </a:lnTo>
                <a:cubicBezTo>
                  <a:pt x="662" y="4348"/>
                  <a:pt x="820" y="4191"/>
                  <a:pt x="1040" y="4191"/>
                </a:cubicBezTo>
                <a:close/>
                <a:moveTo>
                  <a:pt x="10775" y="4128"/>
                </a:moveTo>
                <a:cubicBezTo>
                  <a:pt x="10996" y="4128"/>
                  <a:pt x="11153" y="4285"/>
                  <a:pt x="11153" y="4506"/>
                </a:cubicBezTo>
                <a:lnTo>
                  <a:pt x="11153" y="5545"/>
                </a:lnTo>
                <a:cubicBezTo>
                  <a:pt x="11153" y="6081"/>
                  <a:pt x="10870" y="6490"/>
                  <a:pt x="10429" y="6742"/>
                </a:cubicBezTo>
                <a:lnTo>
                  <a:pt x="10429" y="4128"/>
                </a:lnTo>
                <a:close/>
                <a:moveTo>
                  <a:pt x="8349" y="4191"/>
                </a:moveTo>
                <a:lnTo>
                  <a:pt x="8349" y="6931"/>
                </a:lnTo>
                <a:lnTo>
                  <a:pt x="3498" y="6931"/>
                </a:lnTo>
                <a:lnTo>
                  <a:pt x="3498" y="4191"/>
                </a:lnTo>
                <a:close/>
                <a:moveTo>
                  <a:pt x="6270" y="7593"/>
                </a:moveTo>
                <a:lnTo>
                  <a:pt x="6270" y="7971"/>
                </a:lnTo>
                <a:cubicBezTo>
                  <a:pt x="6270" y="8160"/>
                  <a:pt x="6112" y="8318"/>
                  <a:pt x="5923" y="8318"/>
                </a:cubicBezTo>
                <a:cubicBezTo>
                  <a:pt x="5703" y="8318"/>
                  <a:pt x="5545" y="8160"/>
                  <a:pt x="5545" y="7971"/>
                </a:cubicBezTo>
                <a:lnTo>
                  <a:pt x="5545" y="7593"/>
                </a:lnTo>
                <a:close/>
                <a:moveTo>
                  <a:pt x="662" y="7089"/>
                </a:moveTo>
                <a:cubicBezTo>
                  <a:pt x="883" y="7278"/>
                  <a:pt x="1103" y="7404"/>
                  <a:pt x="1387" y="7467"/>
                </a:cubicBezTo>
                <a:lnTo>
                  <a:pt x="1387" y="11153"/>
                </a:lnTo>
                <a:lnTo>
                  <a:pt x="1040" y="11153"/>
                </a:lnTo>
                <a:cubicBezTo>
                  <a:pt x="820" y="11153"/>
                  <a:pt x="662" y="10996"/>
                  <a:pt x="662" y="10807"/>
                </a:cubicBezTo>
                <a:lnTo>
                  <a:pt x="662" y="7089"/>
                </a:lnTo>
                <a:close/>
                <a:moveTo>
                  <a:pt x="2804" y="4191"/>
                </a:moveTo>
                <a:lnTo>
                  <a:pt x="2804" y="11153"/>
                </a:lnTo>
                <a:lnTo>
                  <a:pt x="2080" y="11153"/>
                </a:lnTo>
                <a:lnTo>
                  <a:pt x="2080" y="4191"/>
                </a:lnTo>
                <a:close/>
                <a:moveTo>
                  <a:pt x="8318" y="7656"/>
                </a:moveTo>
                <a:lnTo>
                  <a:pt x="8318" y="11153"/>
                </a:lnTo>
                <a:lnTo>
                  <a:pt x="3498" y="11153"/>
                </a:lnTo>
                <a:lnTo>
                  <a:pt x="3498" y="7656"/>
                </a:lnTo>
                <a:lnTo>
                  <a:pt x="4884" y="7656"/>
                </a:lnTo>
                <a:lnTo>
                  <a:pt x="4884" y="8003"/>
                </a:lnTo>
                <a:cubicBezTo>
                  <a:pt x="4884" y="8601"/>
                  <a:pt x="5356" y="9011"/>
                  <a:pt x="5923" y="9011"/>
                </a:cubicBezTo>
                <a:cubicBezTo>
                  <a:pt x="6459" y="9011"/>
                  <a:pt x="6932" y="8538"/>
                  <a:pt x="6932" y="8003"/>
                </a:cubicBezTo>
                <a:lnTo>
                  <a:pt x="6932" y="7656"/>
                </a:lnTo>
                <a:close/>
                <a:moveTo>
                  <a:pt x="9767" y="4191"/>
                </a:moveTo>
                <a:lnTo>
                  <a:pt x="9767" y="11153"/>
                </a:lnTo>
                <a:lnTo>
                  <a:pt x="9074" y="11153"/>
                </a:lnTo>
                <a:lnTo>
                  <a:pt x="9074" y="4191"/>
                </a:lnTo>
                <a:close/>
                <a:moveTo>
                  <a:pt x="11153" y="7120"/>
                </a:moveTo>
                <a:lnTo>
                  <a:pt x="11153" y="10807"/>
                </a:lnTo>
                <a:cubicBezTo>
                  <a:pt x="11153" y="10996"/>
                  <a:pt x="10996" y="11153"/>
                  <a:pt x="10807" y="11153"/>
                </a:cubicBezTo>
                <a:lnTo>
                  <a:pt x="10429" y="11153"/>
                </a:lnTo>
                <a:lnTo>
                  <a:pt x="10429" y="7530"/>
                </a:lnTo>
                <a:cubicBezTo>
                  <a:pt x="10712" y="7436"/>
                  <a:pt x="10964" y="7278"/>
                  <a:pt x="11153" y="7120"/>
                </a:cubicBezTo>
                <a:close/>
                <a:moveTo>
                  <a:pt x="5923" y="0"/>
                </a:moveTo>
                <a:cubicBezTo>
                  <a:pt x="4191" y="0"/>
                  <a:pt x="2804" y="1418"/>
                  <a:pt x="2804" y="3119"/>
                </a:cubicBezTo>
                <a:lnTo>
                  <a:pt x="2804" y="3466"/>
                </a:lnTo>
                <a:lnTo>
                  <a:pt x="1040" y="3466"/>
                </a:lnTo>
                <a:cubicBezTo>
                  <a:pt x="442" y="3466"/>
                  <a:pt x="1" y="3939"/>
                  <a:pt x="1" y="4474"/>
                </a:cubicBezTo>
                <a:lnTo>
                  <a:pt x="1" y="5514"/>
                </a:lnTo>
                <a:lnTo>
                  <a:pt x="1" y="10744"/>
                </a:lnTo>
                <a:cubicBezTo>
                  <a:pt x="1" y="11342"/>
                  <a:pt x="473" y="11783"/>
                  <a:pt x="1040" y="11783"/>
                </a:cubicBezTo>
                <a:lnTo>
                  <a:pt x="10807" y="11783"/>
                </a:lnTo>
                <a:cubicBezTo>
                  <a:pt x="11374" y="11783"/>
                  <a:pt x="11815" y="11311"/>
                  <a:pt x="11815" y="10744"/>
                </a:cubicBezTo>
                <a:lnTo>
                  <a:pt x="11815" y="5514"/>
                </a:lnTo>
                <a:lnTo>
                  <a:pt x="11815" y="4474"/>
                </a:lnTo>
                <a:cubicBezTo>
                  <a:pt x="11815" y="3939"/>
                  <a:pt x="11374" y="3466"/>
                  <a:pt x="10807" y="3466"/>
                </a:cubicBezTo>
                <a:lnTo>
                  <a:pt x="9011" y="3466"/>
                </a:lnTo>
                <a:lnTo>
                  <a:pt x="9011" y="3119"/>
                </a:lnTo>
                <a:cubicBezTo>
                  <a:pt x="9011" y="1387"/>
                  <a:pt x="7593" y="0"/>
                  <a:pt x="592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32" name="Google Shape;8432;p58"/>
          <p:cNvSpPr/>
          <p:nvPr/>
        </p:nvSpPr>
        <p:spPr>
          <a:xfrm>
            <a:off x="7575607" y="3339370"/>
            <a:ext cx="387115" cy="442257"/>
          </a:xfrm>
          <a:custGeom>
            <a:avLst/>
            <a:gdLst/>
            <a:ahLst/>
            <a:cxnLst/>
            <a:rect l="l" t="t" r="r" b="b"/>
            <a:pathLst>
              <a:path w="10397" h="11878" extrusionOk="0">
                <a:moveTo>
                  <a:pt x="5135" y="725"/>
                </a:moveTo>
                <a:cubicBezTo>
                  <a:pt x="6868" y="725"/>
                  <a:pt x="8254" y="2142"/>
                  <a:pt x="8254" y="3844"/>
                </a:cubicBezTo>
                <a:lnTo>
                  <a:pt x="8254" y="5923"/>
                </a:lnTo>
                <a:cubicBezTo>
                  <a:pt x="8254" y="6112"/>
                  <a:pt x="8097" y="6270"/>
                  <a:pt x="7908" y="6270"/>
                </a:cubicBezTo>
                <a:lnTo>
                  <a:pt x="7498" y="6270"/>
                </a:lnTo>
                <a:cubicBezTo>
                  <a:pt x="7561" y="6144"/>
                  <a:pt x="7561" y="6049"/>
                  <a:pt x="7561" y="5923"/>
                </a:cubicBezTo>
                <a:lnTo>
                  <a:pt x="7561" y="3844"/>
                </a:lnTo>
                <a:cubicBezTo>
                  <a:pt x="7561" y="3623"/>
                  <a:pt x="7404" y="3466"/>
                  <a:pt x="7183" y="3466"/>
                </a:cubicBezTo>
                <a:lnTo>
                  <a:pt x="6490" y="3466"/>
                </a:lnTo>
                <a:cubicBezTo>
                  <a:pt x="5892" y="3466"/>
                  <a:pt x="5450" y="2993"/>
                  <a:pt x="5450" y="2458"/>
                </a:cubicBezTo>
                <a:lnTo>
                  <a:pt x="5450" y="1733"/>
                </a:lnTo>
                <a:cubicBezTo>
                  <a:pt x="5450" y="1544"/>
                  <a:pt x="5293" y="1386"/>
                  <a:pt x="5104" y="1386"/>
                </a:cubicBezTo>
                <a:cubicBezTo>
                  <a:pt x="4915" y="1386"/>
                  <a:pt x="4757" y="1544"/>
                  <a:pt x="4757" y="1733"/>
                </a:cubicBezTo>
                <a:lnTo>
                  <a:pt x="4757" y="2458"/>
                </a:lnTo>
                <a:cubicBezTo>
                  <a:pt x="4757" y="3056"/>
                  <a:pt x="4285" y="3466"/>
                  <a:pt x="3718" y="3466"/>
                </a:cubicBezTo>
                <a:lnTo>
                  <a:pt x="3088" y="3466"/>
                </a:lnTo>
                <a:cubicBezTo>
                  <a:pt x="2899" y="3466"/>
                  <a:pt x="2741" y="3623"/>
                  <a:pt x="2741" y="3844"/>
                </a:cubicBezTo>
                <a:lnTo>
                  <a:pt x="2741" y="5923"/>
                </a:lnTo>
                <a:cubicBezTo>
                  <a:pt x="2741" y="6049"/>
                  <a:pt x="2741" y="6144"/>
                  <a:pt x="2773" y="6270"/>
                </a:cubicBezTo>
                <a:lnTo>
                  <a:pt x="2395" y="6270"/>
                </a:lnTo>
                <a:cubicBezTo>
                  <a:pt x="2205" y="6270"/>
                  <a:pt x="2048" y="6112"/>
                  <a:pt x="2048" y="5923"/>
                </a:cubicBezTo>
                <a:lnTo>
                  <a:pt x="2048" y="3844"/>
                </a:lnTo>
                <a:cubicBezTo>
                  <a:pt x="2048" y="2111"/>
                  <a:pt x="3466" y="725"/>
                  <a:pt x="5135" y="725"/>
                </a:cubicBezTo>
                <a:close/>
                <a:moveTo>
                  <a:pt x="5230" y="3466"/>
                </a:moveTo>
                <a:cubicBezTo>
                  <a:pt x="5545" y="3907"/>
                  <a:pt x="6049" y="4190"/>
                  <a:pt x="6585" y="4190"/>
                </a:cubicBezTo>
                <a:lnTo>
                  <a:pt x="6963" y="4190"/>
                </a:lnTo>
                <a:lnTo>
                  <a:pt x="6963" y="5955"/>
                </a:lnTo>
                <a:lnTo>
                  <a:pt x="6931" y="5955"/>
                </a:lnTo>
                <a:cubicBezTo>
                  <a:pt x="6931" y="6553"/>
                  <a:pt x="6459" y="6994"/>
                  <a:pt x="5892" y="6994"/>
                </a:cubicBezTo>
                <a:lnTo>
                  <a:pt x="4505" y="6994"/>
                </a:lnTo>
                <a:cubicBezTo>
                  <a:pt x="3938" y="6994"/>
                  <a:pt x="3497" y="6522"/>
                  <a:pt x="3497" y="5955"/>
                </a:cubicBezTo>
                <a:lnTo>
                  <a:pt x="3497" y="4190"/>
                </a:lnTo>
                <a:lnTo>
                  <a:pt x="3844" y="4190"/>
                </a:lnTo>
                <a:cubicBezTo>
                  <a:pt x="4379" y="4190"/>
                  <a:pt x="4915" y="3907"/>
                  <a:pt x="5230" y="3466"/>
                </a:cubicBezTo>
                <a:close/>
                <a:moveTo>
                  <a:pt x="6301" y="7624"/>
                </a:moveTo>
                <a:cubicBezTo>
                  <a:pt x="6396" y="8034"/>
                  <a:pt x="6805" y="8349"/>
                  <a:pt x="7278" y="8349"/>
                </a:cubicBezTo>
                <a:lnTo>
                  <a:pt x="7624" y="8349"/>
                </a:lnTo>
                <a:lnTo>
                  <a:pt x="7624" y="9200"/>
                </a:lnTo>
                <a:cubicBezTo>
                  <a:pt x="6852" y="9546"/>
                  <a:pt x="6025" y="9719"/>
                  <a:pt x="5198" y="9719"/>
                </a:cubicBezTo>
                <a:cubicBezTo>
                  <a:pt x="4371" y="9719"/>
                  <a:pt x="3544" y="9546"/>
                  <a:pt x="2773" y="9200"/>
                </a:cubicBezTo>
                <a:lnTo>
                  <a:pt x="2773" y="8349"/>
                </a:lnTo>
                <a:lnTo>
                  <a:pt x="3119" y="8349"/>
                </a:lnTo>
                <a:cubicBezTo>
                  <a:pt x="3560" y="8349"/>
                  <a:pt x="3970" y="8034"/>
                  <a:pt x="4127" y="7624"/>
                </a:cubicBezTo>
                <a:cubicBezTo>
                  <a:pt x="4253" y="7656"/>
                  <a:pt x="4411" y="7656"/>
                  <a:pt x="4505" y="7656"/>
                </a:cubicBezTo>
                <a:lnTo>
                  <a:pt x="5892" y="7656"/>
                </a:lnTo>
                <a:cubicBezTo>
                  <a:pt x="6018" y="7656"/>
                  <a:pt x="6175" y="7656"/>
                  <a:pt x="6301" y="7624"/>
                </a:cubicBezTo>
                <a:close/>
                <a:moveTo>
                  <a:pt x="2079" y="8349"/>
                </a:moveTo>
                <a:lnTo>
                  <a:pt x="2079" y="11153"/>
                </a:lnTo>
                <a:lnTo>
                  <a:pt x="693" y="11153"/>
                </a:lnTo>
                <a:lnTo>
                  <a:pt x="693" y="9389"/>
                </a:lnTo>
                <a:cubicBezTo>
                  <a:pt x="693" y="8790"/>
                  <a:pt x="1166" y="8349"/>
                  <a:pt x="1733" y="8349"/>
                </a:cubicBezTo>
                <a:close/>
                <a:moveTo>
                  <a:pt x="7656" y="9924"/>
                </a:moveTo>
                <a:lnTo>
                  <a:pt x="7656" y="11153"/>
                </a:lnTo>
                <a:lnTo>
                  <a:pt x="2773" y="11153"/>
                </a:lnTo>
                <a:lnTo>
                  <a:pt x="2773" y="9924"/>
                </a:lnTo>
                <a:cubicBezTo>
                  <a:pt x="3560" y="10239"/>
                  <a:pt x="4411" y="10397"/>
                  <a:pt x="5230" y="10397"/>
                </a:cubicBezTo>
                <a:cubicBezTo>
                  <a:pt x="6049" y="10397"/>
                  <a:pt x="6868" y="10239"/>
                  <a:pt x="7656" y="9924"/>
                </a:cubicBezTo>
                <a:close/>
                <a:moveTo>
                  <a:pt x="8664" y="8349"/>
                </a:moveTo>
                <a:cubicBezTo>
                  <a:pt x="9231" y="8349"/>
                  <a:pt x="9672" y="8821"/>
                  <a:pt x="9672" y="9389"/>
                </a:cubicBezTo>
                <a:lnTo>
                  <a:pt x="9672" y="11153"/>
                </a:lnTo>
                <a:lnTo>
                  <a:pt x="8286" y="11153"/>
                </a:lnTo>
                <a:lnTo>
                  <a:pt x="8286" y="8349"/>
                </a:lnTo>
                <a:close/>
                <a:moveTo>
                  <a:pt x="5198" y="0"/>
                </a:moveTo>
                <a:cubicBezTo>
                  <a:pt x="3088" y="0"/>
                  <a:pt x="1355" y="1701"/>
                  <a:pt x="1355" y="3844"/>
                </a:cubicBezTo>
                <a:lnTo>
                  <a:pt x="1355" y="5923"/>
                </a:lnTo>
                <a:cubicBezTo>
                  <a:pt x="1355" y="6522"/>
                  <a:pt x="1827" y="6931"/>
                  <a:pt x="2395" y="6931"/>
                </a:cubicBezTo>
                <a:lnTo>
                  <a:pt x="3088" y="6931"/>
                </a:lnTo>
                <a:cubicBezTo>
                  <a:pt x="3182" y="7057"/>
                  <a:pt x="3308" y="7183"/>
                  <a:pt x="3466" y="7309"/>
                </a:cubicBezTo>
                <a:cubicBezTo>
                  <a:pt x="3466" y="7530"/>
                  <a:pt x="3308" y="7687"/>
                  <a:pt x="3088" y="7687"/>
                </a:cubicBezTo>
                <a:lnTo>
                  <a:pt x="1733" y="7687"/>
                </a:lnTo>
                <a:cubicBezTo>
                  <a:pt x="788" y="7687"/>
                  <a:pt x="0" y="8475"/>
                  <a:pt x="0" y="9420"/>
                </a:cubicBezTo>
                <a:lnTo>
                  <a:pt x="0" y="11499"/>
                </a:lnTo>
                <a:cubicBezTo>
                  <a:pt x="0" y="11720"/>
                  <a:pt x="158" y="11877"/>
                  <a:pt x="347" y="11877"/>
                </a:cubicBezTo>
                <a:lnTo>
                  <a:pt x="10019" y="11877"/>
                </a:lnTo>
                <a:cubicBezTo>
                  <a:pt x="10239" y="11877"/>
                  <a:pt x="10397" y="11720"/>
                  <a:pt x="10397" y="11499"/>
                </a:cubicBezTo>
                <a:lnTo>
                  <a:pt x="10397" y="9420"/>
                </a:lnTo>
                <a:cubicBezTo>
                  <a:pt x="10397" y="8475"/>
                  <a:pt x="9609" y="7687"/>
                  <a:pt x="8664" y="7687"/>
                </a:cubicBezTo>
                <a:lnTo>
                  <a:pt x="7278" y="7687"/>
                </a:lnTo>
                <a:cubicBezTo>
                  <a:pt x="7089" y="7687"/>
                  <a:pt x="6931" y="7530"/>
                  <a:pt x="6931" y="7341"/>
                </a:cubicBezTo>
                <a:cubicBezTo>
                  <a:pt x="7026" y="7246"/>
                  <a:pt x="7152" y="7152"/>
                  <a:pt x="7278" y="6994"/>
                </a:cubicBezTo>
                <a:lnTo>
                  <a:pt x="7971" y="6994"/>
                </a:lnTo>
                <a:cubicBezTo>
                  <a:pt x="8569" y="6994"/>
                  <a:pt x="9011" y="6522"/>
                  <a:pt x="9011" y="5955"/>
                </a:cubicBezTo>
                <a:lnTo>
                  <a:pt x="9011" y="3844"/>
                </a:lnTo>
                <a:cubicBezTo>
                  <a:pt x="9011" y="1733"/>
                  <a:pt x="7309" y="0"/>
                  <a:pt x="5198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33" name="Google Shape;8433;p58"/>
          <p:cNvGrpSpPr/>
          <p:nvPr/>
        </p:nvGrpSpPr>
        <p:grpSpPr>
          <a:xfrm>
            <a:off x="9784393" y="2773970"/>
            <a:ext cx="439912" cy="438757"/>
            <a:chOff x="6131900" y="2301825"/>
            <a:chExt cx="295375" cy="294600"/>
          </a:xfrm>
        </p:grpSpPr>
        <p:sp>
          <p:nvSpPr>
            <p:cNvPr id="8434" name="Google Shape;8434;p58"/>
            <p:cNvSpPr/>
            <p:nvPr/>
          </p:nvSpPr>
          <p:spPr>
            <a:xfrm>
              <a:off x="6131900" y="2301825"/>
              <a:ext cx="295375" cy="294600"/>
            </a:xfrm>
            <a:custGeom>
              <a:avLst/>
              <a:gdLst/>
              <a:ahLst/>
              <a:cxnLst/>
              <a:rect l="l" t="t" r="r" b="b"/>
              <a:pathLst>
                <a:path w="11815" h="11784" extrusionOk="0">
                  <a:moveTo>
                    <a:pt x="3813" y="630"/>
                  </a:moveTo>
                  <a:cubicBezTo>
                    <a:pt x="4002" y="630"/>
                    <a:pt x="4159" y="788"/>
                    <a:pt x="4159" y="977"/>
                  </a:cubicBezTo>
                  <a:lnTo>
                    <a:pt x="4159" y="1355"/>
                  </a:lnTo>
                  <a:lnTo>
                    <a:pt x="1387" y="1355"/>
                  </a:lnTo>
                  <a:lnTo>
                    <a:pt x="1387" y="977"/>
                  </a:lnTo>
                  <a:lnTo>
                    <a:pt x="1355" y="977"/>
                  </a:lnTo>
                  <a:cubicBezTo>
                    <a:pt x="1355" y="788"/>
                    <a:pt x="1513" y="630"/>
                    <a:pt x="1733" y="630"/>
                  </a:cubicBezTo>
                  <a:close/>
                  <a:moveTo>
                    <a:pt x="10114" y="1355"/>
                  </a:moveTo>
                  <a:cubicBezTo>
                    <a:pt x="10303" y="1355"/>
                    <a:pt x="10460" y="1513"/>
                    <a:pt x="10460" y="1702"/>
                  </a:cubicBezTo>
                  <a:lnTo>
                    <a:pt x="10460" y="3434"/>
                  </a:lnTo>
                  <a:lnTo>
                    <a:pt x="7688" y="3434"/>
                  </a:lnTo>
                  <a:cubicBezTo>
                    <a:pt x="7656" y="3277"/>
                    <a:pt x="7656" y="1859"/>
                    <a:pt x="7656" y="1702"/>
                  </a:cubicBezTo>
                  <a:cubicBezTo>
                    <a:pt x="7656" y="1513"/>
                    <a:pt x="7814" y="1355"/>
                    <a:pt x="8034" y="1355"/>
                  </a:cubicBezTo>
                  <a:close/>
                  <a:moveTo>
                    <a:pt x="4128" y="2048"/>
                  </a:moveTo>
                  <a:lnTo>
                    <a:pt x="4128" y="4821"/>
                  </a:lnTo>
                  <a:lnTo>
                    <a:pt x="1355" y="4821"/>
                  </a:lnTo>
                  <a:lnTo>
                    <a:pt x="1355" y="2048"/>
                  </a:lnTo>
                  <a:close/>
                  <a:moveTo>
                    <a:pt x="6617" y="2048"/>
                  </a:moveTo>
                  <a:cubicBezTo>
                    <a:pt x="6806" y="2048"/>
                    <a:pt x="6963" y="2206"/>
                    <a:pt x="6963" y="2395"/>
                  </a:cubicBezTo>
                  <a:lnTo>
                    <a:pt x="6963" y="4852"/>
                  </a:lnTo>
                  <a:lnTo>
                    <a:pt x="4821" y="4852"/>
                  </a:lnTo>
                  <a:lnTo>
                    <a:pt x="4821" y="2395"/>
                  </a:lnTo>
                  <a:cubicBezTo>
                    <a:pt x="4821" y="2206"/>
                    <a:pt x="4978" y="2048"/>
                    <a:pt x="5167" y="2048"/>
                  </a:cubicBezTo>
                  <a:close/>
                  <a:moveTo>
                    <a:pt x="10429" y="4127"/>
                  </a:moveTo>
                  <a:lnTo>
                    <a:pt x="10429" y="4852"/>
                  </a:lnTo>
                  <a:lnTo>
                    <a:pt x="7656" y="4852"/>
                  </a:lnTo>
                  <a:lnTo>
                    <a:pt x="7656" y="4127"/>
                  </a:lnTo>
                  <a:close/>
                  <a:moveTo>
                    <a:pt x="10775" y="5514"/>
                  </a:moveTo>
                  <a:cubicBezTo>
                    <a:pt x="10964" y="5514"/>
                    <a:pt x="11122" y="5671"/>
                    <a:pt x="11122" y="5860"/>
                  </a:cubicBezTo>
                  <a:lnTo>
                    <a:pt x="11122" y="10744"/>
                  </a:lnTo>
                  <a:cubicBezTo>
                    <a:pt x="11122" y="10964"/>
                    <a:pt x="10964" y="11122"/>
                    <a:pt x="10775" y="11122"/>
                  </a:cubicBezTo>
                  <a:lnTo>
                    <a:pt x="1009" y="11122"/>
                  </a:lnTo>
                  <a:cubicBezTo>
                    <a:pt x="820" y="11122"/>
                    <a:pt x="662" y="10964"/>
                    <a:pt x="662" y="10744"/>
                  </a:cubicBezTo>
                  <a:lnTo>
                    <a:pt x="662" y="5860"/>
                  </a:lnTo>
                  <a:cubicBezTo>
                    <a:pt x="662" y="5671"/>
                    <a:pt x="820" y="5514"/>
                    <a:pt x="1009" y="5514"/>
                  </a:cubicBezTo>
                  <a:close/>
                  <a:moveTo>
                    <a:pt x="1733" y="0"/>
                  </a:moveTo>
                  <a:cubicBezTo>
                    <a:pt x="1135" y="0"/>
                    <a:pt x="694" y="473"/>
                    <a:pt x="694" y="1040"/>
                  </a:cubicBezTo>
                  <a:lnTo>
                    <a:pt x="694" y="4884"/>
                  </a:lnTo>
                  <a:cubicBezTo>
                    <a:pt x="316" y="5041"/>
                    <a:pt x="1" y="5388"/>
                    <a:pt x="1" y="5860"/>
                  </a:cubicBezTo>
                  <a:lnTo>
                    <a:pt x="1" y="10744"/>
                  </a:lnTo>
                  <a:cubicBezTo>
                    <a:pt x="1" y="11342"/>
                    <a:pt x="473" y="11783"/>
                    <a:pt x="1009" y="11783"/>
                  </a:cubicBezTo>
                  <a:lnTo>
                    <a:pt x="10775" y="11783"/>
                  </a:lnTo>
                  <a:cubicBezTo>
                    <a:pt x="11374" y="11783"/>
                    <a:pt x="11815" y="11311"/>
                    <a:pt x="11815" y="10744"/>
                  </a:cubicBezTo>
                  <a:lnTo>
                    <a:pt x="11815" y="5860"/>
                  </a:lnTo>
                  <a:cubicBezTo>
                    <a:pt x="11815" y="5388"/>
                    <a:pt x="11531" y="5010"/>
                    <a:pt x="11122" y="4884"/>
                  </a:cubicBezTo>
                  <a:lnTo>
                    <a:pt x="11122" y="1702"/>
                  </a:lnTo>
                  <a:cubicBezTo>
                    <a:pt x="11122" y="1103"/>
                    <a:pt x="10649" y="662"/>
                    <a:pt x="10114" y="662"/>
                  </a:cubicBezTo>
                  <a:lnTo>
                    <a:pt x="8034" y="662"/>
                  </a:lnTo>
                  <a:cubicBezTo>
                    <a:pt x="7530" y="662"/>
                    <a:pt x="7152" y="977"/>
                    <a:pt x="7026" y="1418"/>
                  </a:cubicBezTo>
                  <a:cubicBezTo>
                    <a:pt x="6932" y="1387"/>
                    <a:pt x="6806" y="1355"/>
                    <a:pt x="6648" y="1355"/>
                  </a:cubicBezTo>
                  <a:lnTo>
                    <a:pt x="5230" y="1355"/>
                  </a:lnTo>
                  <a:cubicBezTo>
                    <a:pt x="5104" y="1355"/>
                    <a:pt x="4978" y="1387"/>
                    <a:pt x="4884" y="1418"/>
                  </a:cubicBezTo>
                  <a:lnTo>
                    <a:pt x="4884" y="1040"/>
                  </a:lnTo>
                  <a:cubicBezTo>
                    <a:pt x="4884" y="441"/>
                    <a:pt x="4380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5" name="Google Shape;8435;p58"/>
            <p:cNvSpPr/>
            <p:nvPr/>
          </p:nvSpPr>
          <p:spPr>
            <a:xfrm>
              <a:off x="6218550" y="2456200"/>
              <a:ext cx="122100" cy="51225"/>
            </a:xfrm>
            <a:custGeom>
              <a:avLst/>
              <a:gdLst/>
              <a:ahLst/>
              <a:cxnLst/>
              <a:rect l="l" t="t" r="r" b="b"/>
              <a:pathLst>
                <a:path w="4884" h="2049" extrusionOk="0">
                  <a:moveTo>
                    <a:pt x="3844" y="725"/>
                  </a:moveTo>
                  <a:cubicBezTo>
                    <a:pt x="4033" y="725"/>
                    <a:pt x="4190" y="882"/>
                    <a:pt x="4190" y="1071"/>
                  </a:cubicBezTo>
                  <a:cubicBezTo>
                    <a:pt x="4190" y="1260"/>
                    <a:pt x="4033" y="1418"/>
                    <a:pt x="3844" y="1418"/>
                  </a:cubicBezTo>
                  <a:lnTo>
                    <a:pt x="1008" y="1418"/>
                  </a:lnTo>
                  <a:cubicBezTo>
                    <a:pt x="819" y="1418"/>
                    <a:pt x="662" y="1260"/>
                    <a:pt x="662" y="1071"/>
                  </a:cubicBezTo>
                  <a:cubicBezTo>
                    <a:pt x="662" y="882"/>
                    <a:pt x="819" y="725"/>
                    <a:pt x="1008" y="725"/>
                  </a:cubicBezTo>
                  <a:close/>
                  <a:moveTo>
                    <a:pt x="1008" y="0"/>
                  </a:moveTo>
                  <a:cubicBezTo>
                    <a:pt x="410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8" y="2048"/>
                  </a:cubicBezTo>
                  <a:lnTo>
                    <a:pt x="3844" y="2048"/>
                  </a:lnTo>
                  <a:cubicBezTo>
                    <a:pt x="4442" y="2048"/>
                    <a:pt x="4883" y="1576"/>
                    <a:pt x="4883" y="1040"/>
                  </a:cubicBezTo>
                  <a:cubicBezTo>
                    <a:pt x="4852" y="473"/>
                    <a:pt x="4411" y="0"/>
                    <a:pt x="38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6" name="Google Shape;8436;p58"/>
            <p:cNvSpPr/>
            <p:nvPr/>
          </p:nvSpPr>
          <p:spPr>
            <a:xfrm>
              <a:off x="6340625" y="2353025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355" y="158"/>
                    <a:pt x="1198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37" name="Google Shape;8437;p58"/>
            <p:cNvSpPr/>
            <p:nvPr/>
          </p:nvSpPr>
          <p:spPr>
            <a:xfrm>
              <a:off x="6183100" y="2369550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40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38" name="Google Shape;8438;p58"/>
          <p:cNvGrpSpPr/>
          <p:nvPr/>
        </p:nvGrpSpPr>
        <p:grpSpPr>
          <a:xfrm>
            <a:off x="2520572" y="2250209"/>
            <a:ext cx="443449" cy="441103"/>
            <a:chOff x="1412450" y="1954475"/>
            <a:chExt cx="297750" cy="296175"/>
          </a:xfrm>
        </p:grpSpPr>
        <p:sp>
          <p:nvSpPr>
            <p:cNvPr id="8439" name="Google Shape;8439;p58"/>
            <p:cNvSpPr/>
            <p:nvPr/>
          </p:nvSpPr>
          <p:spPr>
            <a:xfrm>
              <a:off x="1483350" y="2023800"/>
              <a:ext cx="155975" cy="155975"/>
            </a:xfrm>
            <a:custGeom>
              <a:avLst/>
              <a:gdLst/>
              <a:ahLst/>
              <a:cxnLst/>
              <a:rect l="l" t="t" r="r" b="b"/>
              <a:pathLst>
                <a:path w="6239" h="6239" extrusionOk="0">
                  <a:moveTo>
                    <a:pt x="3119" y="2079"/>
                  </a:moveTo>
                  <a:cubicBezTo>
                    <a:pt x="3529" y="2079"/>
                    <a:pt x="3844" y="2395"/>
                    <a:pt x="3844" y="2773"/>
                  </a:cubicBezTo>
                  <a:cubicBezTo>
                    <a:pt x="3844" y="3182"/>
                    <a:pt x="3529" y="3497"/>
                    <a:pt x="3119" y="3497"/>
                  </a:cubicBezTo>
                  <a:cubicBezTo>
                    <a:pt x="2741" y="3497"/>
                    <a:pt x="2426" y="3182"/>
                    <a:pt x="2426" y="2773"/>
                  </a:cubicBezTo>
                  <a:cubicBezTo>
                    <a:pt x="2426" y="2395"/>
                    <a:pt x="2741" y="2079"/>
                    <a:pt x="3119" y="2079"/>
                  </a:cubicBezTo>
                  <a:close/>
                  <a:moveTo>
                    <a:pt x="3119" y="725"/>
                  </a:moveTo>
                  <a:cubicBezTo>
                    <a:pt x="4474" y="725"/>
                    <a:pt x="5577" y="1827"/>
                    <a:pt x="5577" y="3182"/>
                  </a:cubicBezTo>
                  <a:cubicBezTo>
                    <a:pt x="5577" y="3686"/>
                    <a:pt x="5388" y="4159"/>
                    <a:pt x="5136" y="4537"/>
                  </a:cubicBezTo>
                  <a:cubicBezTo>
                    <a:pt x="4884" y="4190"/>
                    <a:pt x="4537" y="3907"/>
                    <a:pt x="4191" y="3718"/>
                  </a:cubicBezTo>
                  <a:cubicBezTo>
                    <a:pt x="4411" y="3497"/>
                    <a:pt x="4537" y="3182"/>
                    <a:pt x="4537" y="2804"/>
                  </a:cubicBezTo>
                  <a:cubicBezTo>
                    <a:pt x="4537" y="2079"/>
                    <a:pt x="3907" y="1449"/>
                    <a:pt x="3151" y="1449"/>
                  </a:cubicBezTo>
                  <a:cubicBezTo>
                    <a:pt x="2426" y="1449"/>
                    <a:pt x="1796" y="2079"/>
                    <a:pt x="1796" y="2804"/>
                  </a:cubicBezTo>
                  <a:cubicBezTo>
                    <a:pt x="1796" y="3182"/>
                    <a:pt x="1891" y="3497"/>
                    <a:pt x="2143" y="3718"/>
                  </a:cubicBezTo>
                  <a:cubicBezTo>
                    <a:pt x="1733" y="3907"/>
                    <a:pt x="1418" y="4190"/>
                    <a:pt x="1198" y="4537"/>
                  </a:cubicBezTo>
                  <a:cubicBezTo>
                    <a:pt x="914" y="4159"/>
                    <a:pt x="756" y="3686"/>
                    <a:pt x="756" y="3182"/>
                  </a:cubicBezTo>
                  <a:cubicBezTo>
                    <a:pt x="662" y="1796"/>
                    <a:pt x="1796" y="725"/>
                    <a:pt x="3119" y="725"/>
                  </a:cubicBezTo>
                  <a:close/>
                  <a:moveTo>
                    <a:pt x="3119" y="4190"/>
                  </a:moveTo>
                  <a:cubicBezTo>
                    <a:pt x="3749" y="4190"/>
                    <a:pt x="4317" y="4505"/>
                    <a:pt x="4632" y="5041"/>
                  </a:cubicBezTo>
                  <a:cubicBezTo>
                    <a:pt x="4222" y="5387"/>
                    <a:pt x="3686" y="5577"/>
                    <a:pt x="3119" y="5577"/>
                  </a:cubicBezTo>
                  <a:cubicBezTo>
                    <a:pt x="2584" y="5577"/>
                    <a:pt x="2017" y="5387"/>
                    <a:pt x="1639" y="5041"/>
                  </a:cubicBezTo>
                  <a:cubicBezTo>
                    <a:pt x="1954" y="4505"/>
                    <a:pt x="2489" y="4190"/>
                    <a:pt x="3119" y="4190"/>
                  </a:cubicBezTo>
                  <a:close/>
                  <a:moveTo>
                    <a:pt x="3119" y="0"/>
                  </a:moveTo>
                  <a:cubicBezTo>
                    <a:pt x="1387" y="0"/>
                    <a:pt x="0" y="1418"/>
                    <a:pt x="0" y="3119"/>
                  </a:cubicBezTo>
                  <a:cubicBezTo>
                    <a:pt x="0" y="4852"/>
                    <a:pt x="1387" y="6238"/>
                    <a:pt x="3119" y="6238"/>
                  </a:cubicBezTo>
                  <a:cubicBezTo>
                    <a:pt x="4852" y="6238"/>
                    <a:pt x="6238" y="4820"/>
                    <a:pt x="6238" y="3119"/>
                  </a:cubicBezTo>
                  <a:cubicBezTo>
                    <a:pt x="6238" y="1386"/>
                    <a:pt x="4821" y="0"/>
                    <a:pt x="31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0" name="Google Shape;8440;p58"/>
            <p:cNvSpPr/>
            <p:nvPr/>
          </p:nvSpPr>
          <p:spPr>
            <a:xfrm>
              <a:off x="1412450" y="1954475"/>
              <a:ext cx="297750" cy="296175"/>
            </a:xfrm>
            <a:custGeom>
              <a:avLst/>
              <a:gdLst/>
              <a:ahLst/>
              <a:cxnLst/>
              <a:rect l="l" t="t" r="r" b="b"/>
              <a:pathLst>
                <a:path w="11910" h="11847" extrusionOk="0">
                  <a:moveTo>
                    <a:pt x="6365" y="662"/>
                  </a:moveTo>
                  <a:lnTo>
                    <a:pt x="6522" y="1513"/>
                  </a:lnTo>
                  <a:cubicBezTo>
                    <a:pt x="6554" y="1702"/>
                    <a:pt x="6617" y="1765"/>
                    <a:pt x="6774" y="1797"/>
                  </a:cubicBezTo>
                  <a:cubicBezTo>
                    <a:pt x="7342" y="1923"/>
                    <a:pt x="7814" y="2112"/>
                    <a:pt x="8287" y="2427"/>
                  </a:cubicBezTo>
                  <a:cubicBezTo>
                    <a:pt x="8350" y="2474"/>
                    <a:pt x="8421" y="2498"/>
                    <a:pt x="8488" y="2498"/>
                  </a:cubicBezTo>
                  <a:cubicBezTo>
                    <a:pt x="8554" y="2498"/>
                    <a:pt x="8618" y="2474"/>
                    <a:pt x="8665" y="2427"/>
                  </a:cubicBezTo>
                  <a:lnTo>
                    <a:pt x="9389" y="1923"/>
                  </a:lnTo>
                  <a:lnTo>
                    <a:pt x="9925" y="2490"/>
                  </a:lnTo>
                  <a:lnTo>
                    <a:pt x="9421" y="3183"/>
                  </a:lnTo>
                  <a:cubicBezTo>
                    <a:pt x="9358" y="3309"/>
                    <a:pt x="9358" y="3466"/>
                    <a:pt x="9421" y="3592"/>
                  </a:cubicBezTo>
                  <a:cubicBezTo>
                    <a:pt x="9736" y="4065"/>
                    <a:pt x="9925" y="4537"/>
                    <a:pt x="10051" y="5073"/>
                  </a:cubicBezTo>
                  <a:cubicBezTo>
                    <a:pt x="10082" y="5231"/>
                    <a:pt x="10209" y="5294"/>
                    <a:pt x="10335" y="5357"/>
                  </a:cubicBezTo>
                  <a:lnTo>
                    <a:pt x="11185" y="5514"/>
                  </a:lnTo>
                  <a:lnTo>
                    <a:pt x="11185" y="6302"/>
                  </a:lnTo>
                  <a:lnTo>
                    <a:pt x="10335" y="6459"/>
                  </a:lnTo>
                  <a:cubicBezTo>
                    <a:pt x="10177" y="6491"/>
                    <a:pt x="10082" y="6585"/>
                    <a:pt x="10051" y="6743"/>
                  </a:cubicBezTo>
                  <a:cubicBezTo>
                    <a:pt x="9925" y="7278"/>
                    <a:pt x="9736" y="7751"/>
                    <a:pt x="9421" y="8224"/>
                  </a:cubicBezTo>
                  <a:cubicBezTo>
                    <a:pt x="9358" y="8350"/>
                    <a:pt x="9358" y="8507"/>
                    <a:pt x="9421" y="8633"/>
                  </a:cubicBezTo>
                  <a:lnTo>
                    <a:pt x="9925" y="9326"/>
                  </a:lnTo>
                  <a:lnTo>
                    <a:pt x="9389" y="9893"/>
                  </a:lnTo>
                  <a:lnTo>
                    <a:pt x="8665" y="9358"/>
                  </a:lnTo>
                  <a:cubicBezTo>
                    <a:pt x="8618" y="9326"/>
                    <a:pt x="8554" y="9310"/>
                    <a:pt x="8488" y="9310"/>
                  </a:cubicBezTo>
                  <a:cubicBezTo>
                    <a:pt x="8421" y="9310"/>
                    <a:pt x="8350" y="9326"/>
                    <a:pt x="8287" y="9358"/>
                  </a:cubicBezTo>
                  <a:cubicBezTo>
                    <a:pt x="7814" y="9673"/>
                    <a:pt x="7342" y="9893"/>
                    <a:pt x="6774" y="9988"/>
                  </a:cubicBezTo>
                  <a:cubicBezTo>
                    <a:pt x="6617" y="10051"/>
                    <a:pt x="6554" y="10145"/>
                    <a:pt x="6522" y="10271"/>
                  </a:cubicBezTo>
                  <a:lnTo>
                    <a:pt x="6365" y="11153"/>
                  </a:lnTo>
                  <a:lnTo>
                    <a:pt x="5577" y="11153"/>
                  </a:lnTo>
                  <a:lnTo>
                    <a:pt x="5420" y="10271"/>
                  </a:lnTo>
                  <a:cubicBezTo>
                    <a:pt x="5357" y="10114"/>
                    <a:pt x="5294" y="10051"/>
                    <a:pt x="5136" y="9988"/>
                  </a:cubicBezTo>
                  <a:cubicBezTo>
                    <a:pt x="4569" y="9893"/>
                    <a:pt x="4097" y="9673"/>
                    <a:pt x="3624" y="9358"/>
                  </a:cubicBezTo>
                  <a:cubicBezTo>
                    <a:pt x="3561" y="9326"/>
                    <a:pt x="3498" y="9310"/>
                    <a:pt x="3435" y="9310"/>
                  </a:cubicBezTo>
                  <a:cubicBezTo>
                    <a:pt x="3372" y="9310"/>
                    <a:pt x="3309" y="9326"/>
                    <a:pt x="3246" y="9358"/>
                  </a:cubicBezTo>
                  <a:lnTo>
                    <a:pt x="2521" y="9893"/>
                  </a:lnTo>
                  <a:lnTo>
                    <a:pt x="1986" y="9326"/>
                  </a:lnTo>
                  <a:lnTo>
                    <a:pt x="2490" y="8633"/>
                  </a:lnTo>
                  <a:cubicBezTo>
                    <a:pt x="2584" y="8507"/>
                    <a:pt x="2584" y="8350"/>
                    <a:pt x="2490" y="8224"/>
                  </a:cubicBezTo>
                  <a:cubicBezTo>
                    <a:pt x="2175" y="7751"/>
                    <a:pt x="1986" y="7278"/>
                    <a:pt x="1860" y="6743"/>
                  </a:cubicBezTo>
                  <a:cubicBezTo>
                    <a:pt x="1828" y="6585"/>
                    <a:pt x="1702" y="6491"/>
                    <a:pt x="1576" y="6459"/>
                  </a:cubicBezTo>
                  <a:lnTo>
                    <a:pt x="726" y="6302"/>
                  </a:lnTo>
                  <a:lnTo>
                    <a:pt x="726" y="5514"/>
                  </a:lnTo>
                  <a:lnTo>
                    <a:pt x="1576" y="5357"/>
                  </a:lnTo>
                  <a:cubicBezTo>
                    <a:pt x="1734" y="5325"/>
                    <a:pt x="1828" y="5231"/>
                    <a:pt x="1860" y="5073"/>
                  </a:cubicBezTo>
                  <a:cubicBezTo>
                    <a:pt x="1986" y="4506"/>
                    <a:pt x="2175" y="4065"/>
                    <a:pt x="2490" y="3592"/>
                  </a:cubicBezTo>
                  <a:cubicBezTo>
                    <a:pt x="2584" y="3466"/>
                    <a:pt x="2584" y="3309"/>
                    <a:pt x="2490" y="3183"/>
                  </a:cubicBezTo>
                  <a:lnTo>
                    <a:pt x="1986" y="2490"/>
                  </a:lnTo>
                  <a:lnTo>
                    <a:pt x="2521" y="1923"/>
                  </a:lnTo>
                  <a:lnTo>
                    <a:pt x="3246" y="2427"/>
                  </a:lnTo>
                  <a:cubicBezTo>
                    <a:pt x="3309" y="2474"/>
                    <a:pt x="3372" y="2498"/>
                    <a:pt x="3435" y="2498"/>
                  </a:cubicBezTo>
                  <a:cubicBezTo>
                    <a:pt x="3498" y="2498"/>
                    <a:pt x="3561" y="2474"/>
                    <a:pt x="3624" y="2427"/>
                  </a:cubicBezTo>
                  <a:cubicBezTo>
                    <a:pt x="4097" y="2112"/>
                    <a:pt x="4569" y="1923"/>
                    <a:pt x="5136" y="1797"/>
                  </a:cubicBezTo>
                  <a:cubicBezTo>
                    <a:pt x="5294" y="1765"/>
                    <a:pt x="5357" y="1639"/>
                    <a:pt x="5420" y="1513"/>
                  </a:cubicBezTo>
                  <a:lnTo>
                    <a:pt x="5577" y="662"/>
                  </a:lnTo>
                  <a:close/>
                  <a:moveTo>
                    <a:pt x="5262" y="1"/>
                  </a:moveTo>
                  <a:cubicBezTo>
                    <a:pt x="5073" y="1"/>
                    <a:pt x="4916" y="127"/>
                    <a:pt x="4884" y="284"/>
                  </a:cubicBezTo>
                  <a:lnTo>
                    <a:pt x="4727" y="1166"/>
                  </a:lnTo>
                  <a:cubicBezTo>
                    <a:pt x="4254" y="1292"/>
                    <a:pt x="3813" y="1481"/>
                    <a:pt x="3435" y="1734"/>
                  </a:cubicBezTo>
                  <a:lnTo>
                    <a:pt x="2679" y="1229"/>
                  </a:lnTo>
                  <a:cubicBezTo>
                    <a:pt x="2610" y="1174"/>
                    <a:pt x="2541" y="1149"/>
                    <a:pt x="2474" y="1149"/>
                  </a:cubicBezTo>
                  <a:cubicBezTo>
                    <a:pt x="2389" y="1149"/>
                    <a:pt x="2309" y="1190"/>
                    <a:pt x="2238" y="1261"/>
                  </a:cubicBezTo>
                  <a:lnTo>
                    <a:pt x="1261" y="2238"/>
                  </a:lnTo>
                  <a:cubicBezTo>
                    <a:pt x="1135" y="2364"/>
                    <a:pt x="1135" y="2553"/>
                    <a:pt x="1230" y="2679"/>
                  </a:cubicBezTo>
                  <a:lnTo>
                    <a:pt x="1734" y="3435"/>
                  </a:lnTo>
                  <a:cubicBezTo>
                    <a:pt x="1513" y="3813"/>
                    <a:pt x="1324" y="4254"/>
                    <a:pt x="1198" y="4726"/>
                  </a:cubicBezTo>
                  <a:lnTo>
                    <a:pt x="284" y="4884"/>
                  </a:lnTo>
                  <a:cubicBezTo>
                    <a:pt x="127" y="4915"/>
                    <a:pt x="1" y="5042"/>
                    <a:pt x="1" y="5231"/>
                  </a:cubicBezTo>
                  <a:lnTo>
                    <a:pt x="1" y="6617"/>
                  </a:lnTo>
                  <a:cubicBezTo>
                    <a:pt x="64" y="6774"/>
                    <a:pt x="158" y="6932"/>
                    <a:pt x="316" y="6963"/>
                  </a:cubicBezTo>
                  <a:lnTo>
                    <a:pt x="1230" y="7121"/>
                  </a:lnTo>
                  <a:cubicBezTo>
                    <a:pt x="1356" y="7593"/>
                    <a:pt x="1545" y="8034"/>
                    <a:pt x="1797" y="8413"/>
                  </a:cubicBezTo>
                  <a:lnTo>
                    <a:pt x="1261" y="9169"/>
                  </a:lnTo>
                  <a:cubicBezTo>
                    <a:pt x="1167" y="9295"/>
                    <a:pt x="1198" y="9484"/>
                    <a:pt x="1324" y="9610"/>
                  </a:cubicBezTo>
                  <a:lnTo>
                    <a:pt x="2301" y="10586"/>
                  </a:lnTo>
                  <a:cubicBezTo>
                    <a:pt x="2368" y="10654"/>
                    <a:pt x="2454" y="10685"/>
                    <a:pt x="2533" y="10685"/>
                  </a:cubicBezTo>
                  <a:cubicBezTo>
                    <a:pt x="2602" y="10685"/>
                    <a:pt x="2666" y="10662"/>
                    <a:pt x="2710" y="10618"/>
                  </a:cubicBezTo>
                  <a:lnTo>
                    <a:pt x="3466" y="10114"/>
                  </a:lnTo>
                  <a:cubicBezTo>
                    <a:pt x="3876" y="10366"/>
                    <a:pt x="4286" y="10555"/>
                    <a:pt x="4790" y="10681"/>
                  </a:cubicBezTo>
                  <a:lnTo>
                    <a:pt x="4947" y="11563"/>
                  </a:lnTo>
                  <a:cubicBezTo>
                    <a:pt x="4979" y="11721"/>
                    <a:pt x="5105" y="11847"/>
                    <a:pt x="5294" y="11847"/>
                  </a:cubicBezTo>
                  <a:lnTo>
                    <a:pt x="6680" y="11847"/>
                  </a:lnTo>
                  <a:cubicBezTo>
                    <a:pt x="6837" y="11847"/>
                    <a:pt x="6995" y="11721"/>
                    <a:pt x="7027" y="11563"/>
                  </a:cubicBezTo>
                  <a:lnTo>
                    <a:pt x="7184" y="10681"/>
                  </a:lnTo>
                  <a:cubicBezTo>
                    <a:pt x="7657" y="10555"/>
                    <a:pt x="8098" y="10366"/>
                    <a:pt x="8476" y="10114"/>
                  </a:cubicBezTo>
                  <a:lnTo>
                    <a:pt x="9232" y="10618"/>
                  </a:lnTo>
                  <a:cubicBezTo>
                    <a:pt x="9301" y="10673"/>
                    <a:pt x="9370" y="10698"/>
                    <a:pt x="9436" y="10698"/>
                  </a:cubicBezTo>
                  <a:cubicBezTo>
                    <a:pt x="9521" y="10698"/>
                    <a:pt x="9602" y="10657"/>
                    <a:pt x="9673" y="10586"/>
                  </a:cubicBezTo>
                  <a:lnTo>
                    <a:pt x="10650" y="9610"/>
                  </a:lnTo>
                  <a:cubicBezTo>
                    <a:pt x="10776" y="9484"/>
                    <a:pt x="10776" y="9295"/>
                    <a:pt x="10681" y="9169"/>
                  </a:cubicBezTo>
                  <a:lnTo>
                    <a:pt x="10177" y="8413"/>
                  </a:lnTo>
                  <a:cubicBezTo>
                    <a:pt x="10398" y="8034"/>
                    <a:pt x="10618" y="7593"/>
                    <a:pt x="10713" y="7121"/>
                  </a:cubicBezTo>
                  <a:lnTo>
                    <a:pt x="11626" y="6963"/>
                  </a:lnTo>
                  <a:cubicBezTo>
                    <a:pt x="11784" y="6932"/>
                    <a:pt x="11910" y="6806"/>
                    <a:pt x="11910" y="6617"/>
                  </a:cubicBezTo>
                  <a:lnTo>
                    <a:pt x="11910" y="5231"/>
                  </a:lnTo>
                  <a:cubicBezTo>
                    <a:pt x="11910" y="5073"/>
                    <a:pt x="11784" y="4915"/>
                    <a:pt x="11626" y="4884"/>
                  </a:cubicBezTo>
                  <a:lnTo>
                    <a:pt x="10713" y="4726"/>
                  </a:lnTo>
                  <a:cubicBezTo>
                    <a:pt x="10618" y="4254"/>
                    <a:pt x="10398" y="3813"/>
                    <a:pt x="10177" y="3403"/>
                  </a:cubicBezTo>
                  <a:lnTo>
                    <a:pt x="10681" y="2679"/>
                  </a:lnTo>
                  <a:cubicBezTo>
                    <a:pt x="10807" y="2553"/>
                    <a:pt x="10776" y="2364"/>
                    <a:pt x="10650" y="2238"/>
                  </a:cubicBezTo>
                  <a:lnTo>
                    <a:pt x="9673" y="1261"/>
                  </a:lnTo>
                  <a:cubicBezTo>
                    <a:pt x="9605" y="1193"/>
                    <a:pt x="9520" y="1162"/>
                    <a:pt x="9435" y="1162"/>
                  </a:cubicBezTo>
                  <a:cubicBezTo>
                    <a:pt x="9362" y="1162"/>
                    <a:pt x="9290" y="1186"/>
                    <a:pt x="9232" y="1229"/>
                  </a:cubicBezTo>
                  <a:lnTo>
                    <a:pt x="8476" y="1734"/>
                  </a:lnTo>
                  <a:cubicBezTo>
                    <a:pt x="8098" y="1481"/>
                    <a:pt x="7657" y="1292"/>
                    <a:pt x="7184" y="1166"/>
                  </a:cubicBezTo>
                  <a:lnTo>
                    <a:pt x="6995" y="284"/>
                  </a:lnTo>
                  <a:cubicBezTo>
                    <a:pt x="6932" y="127"/>
                    <a:pt x="6837" y="1"/>
                    <a:pt x="661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1" name="Google Shape;8441;p58"/>
          <p:cNvSpPr/>
          <p:nvPr/>
        </p:nvSpPr>
        <p:spPr>
          <a:xfrm>
            <a:off x="2522304" y="2775138"/>
            <a:ext cx="439949" cy="436412"/>
          </a:xfrm>
          <a:custGeom>
            <a:avLst/>
            <a:gdLst/>
            <a:ahLst/>
            <a:cxnLst/>
            <a:rect l="l" t="t" r="r" b="b"/>
            <a:pathLst>
              <a:path w="11816" h="11721" extrusionOk="0">
                <a:moveTo>
                  <a:pt x="2395" y="631"/>
                </a:moveTo>
                <a:cubicBezTo>
                  <a:pt x="2584" y="631"/>
                  <a:pt x="2742" y="789"/>
                  <a:pt x="2742" y="978"/>
                </a:cubicBezTo>
                <a:cubicBezTo>
                  <a:pt x="2742" y="1167"/>
                  <a:pt x="2584" y="1324"/>
                  <a:pt x="2395" y="1324"/>
                </a:cubicBezTo>
                <a:lnTo>
                  <a:pt x="1009" y="1324"/>
                </a:lnTo>
                <a:cubicBezTo>
                  <a:pt x="820" y="1324"/>
                  <a:pt x="663" y="1167"/>
                  <a:pt x="663" y="978"/>
                </a:cubicBezTo>
                <a:cubicBezTo>
                  <a:pt x="663" y="789"/>
                  <a:pt x="820" y="631"/>
                  <a:pt x="1009" y="631"/>
                </a:cubicBezTo>
                <a:close/>
                <a:moveTo>
                  <a:pt x="6554" y="631"/>
                </a:moveTo>
                <a:cubicBezTo>
                  <a:pt x="6774" y="631"/>
                  <a:pt x="6932" y="789"/>
                  <a:pt x="6932" y="978"/>
                </a:cubicBezTo>
                <a:cubicBezTo>
                  <a:pt x="6932" y="1167"/>
                  <a:pt x="6774" y="1324"/>
                  <a:pt x="6554" y="1324"/>
                </a:cubicBezTo>
                <a:lnTo>
                  <a:pt x="5199" y="1324"/>
                </a:lnTo>
                <a:cubicBezTo>
                  <a:pt x="4979" y="1324"/>
                  <a:pt x="4821" y="1167"/>
                  <a:pt x="4821" y="978"/>
                </a:cubicBezTo>
                <a:cubicBezTo>
                  <a:pt x="4821" y="789"/>
                  <a:pt x="4979" y="631"/>
                  <a:pt x="5199" y="631"/>
                </a:cubicBezTo>
                <a:close/>
                <a:moveTo>
                  <a:pt x="10776" y="631"/>
                </a:moveTo>
                <a:cubicBezTo>
                  <a:pt x="10965" y="631"/>
                  <a:pt x="11122" y="789"/>
                  <a:pt x="11122" y="978"/>
                </a:cubicBezTo>
                <a:cubicBezTo>
                  <a:pt x="11122" y="1167"/>
                  <a:pt x="10965" y="1324"/>
                  <a:pt x="10776" y="1324"/>
                </a:cubicBezTo>
                <a:lnTo>
                  <a:pt x="9389" y="1324"/>
                </a:lnTo>
                <a:cubicBezTo>
                  <a:pt x="9200" y="1324"/>
                  <a:pt x="9043" y="1167"/>
                  <a:pt x="9043" y="978"/>
                </a:cubicBezTo>
                <a:cubicBezTo>
                  <a:pt x="9043" y="789"/>
                  <a:pt x="9200" y="631"/>
                  <a:pt x="9389" y="631"/>
                </a:cubicBezTo>
                <a:close/>
                <a:moveTo>
                  <a:pt x="7279" y="4790"/>
                </a:moveTo>
                <a:cubicBezTo>
                  <a:pt x="7468" y="4790"/>
                  <a:pt x="7625" y="4947"/>
                  <a:pt x="7625" y="5136"/>
                </a:cubicBezTo>
                <a:lnTo>
                  <a:pt x="7625" y="6554"/>
                </a:lnTo>
                <a:cubicBezTo>
                  <a:pt x="7625" y="6775"/>
                  <a:pt x="7468" y="6932"/>
                  <a:pt x="7279" y="6932"/>
                </a:cubicBezTo>
                <a:lnTo>
                  <a:pt x="4506" y="6932"/>
                </a:lnTo>
                <a:cubicBezTo>
                  <a:pt x="4317" y="6932"/>
                  <a:pt x="4160" y="6775"/>
                  <a:pt x="4160" y="6554"/>
                </a:cubicBezTo>
                <a:lnTo>
                  <a:pt x="4160" y="5136"/>
                </a:lnTo>
                <a:cubicBezTo>
                  <a:pt x="4160" y="4947"/>
                  <a:pt x="4317" y="4790"/>
                  <a:pt x="4506" y="4790"/>
                </a:cubicBezTo>
                <a:close/>
                <a:moveTo>
                  <a:pt x="2395" y="10398"/>
                </a:moveTo>
                <a:cubicBezTo>
                  <a:pt x="2584" y="10398"/>
                  <a:pt x="2742" y="10555"/>
                  <a:pt x="2742" y="10744"/>
                </a:cubicBezTo>
                <a:cubicBezTo>
                  <a:pt x="2742" y="10933"/>
                  <a:pt x="2584" y="11091"/>
                  <a:pt x="2395" y="11091"/>
                </a:cubicBezTo>
                <a:lnTo>
                  <a:pt x="1009" y="11091"/>
                </a:lnTo>
                <a:cubicBezTo>
                  <a:pt x="820" y="11091"/>
                  <a:pt x="663" y="10933"/>
                  <a:pt x="663" y="10744"/>
                </a:cubicBezTo>
                <a:cubicBezTo>
                  <a:pt x="663" y="10555"/>
                  <a:pt x="820" y="10398"/>
                  <a:pt x="1009" y="10398"/>
                </a:cubicBezTo>
                <a:close/>
                <a:moveTo>
                  <a:pt x="6585" y="10398"/>
                </a:moveTo>
                <a:cubicBezTo>
                  <a:pt x="6806" y="10398"/>
                  <a:pt x="6964" y="10555"/>
                  <a:pt x="6964" y="10744"/>
                </a:cubicBezTo>
                <a:cubicBezTo>
                  <a:pt x="6964" y="10933"/>
                  <a:pt x="6806" y="11091"/>
                  <a:pt x="6585" y="11091"/>
                </a:cubicBezTo>
                <a:lnTo>
                  <a:pt x="5231" y="11091"/>
                </a:lnTo>
                <a:cubicBezTo>
                  <a:pt x="5010" y="11091"/>
                  <a:pt x="4853" y="10933"/>
                  <a:pt x="4853" y="10744"/>
                </a:cubicBezTo>
                <a:cubicBezTo>
                  <a:pt x="4853" y="10555"/>
                  <a:pt x="5010" y="10398"/>
                  <a:pt x="5231" y="10398"/>
                </a:cubicBezTo>
                <a:close/>
                <a:moveTo>
                  <a:pt x="10776" y="10398"/>
                </a:moveTo>
                <a:cubicBezTo>
                  <a:pt x="10965" y="10398"/>
                  <a:pt x="11122" y="10555"/>
                  <a:pt x="11122" y="10744"/>
                </a:cubicBezTo>
                <a:cubicBezTo>
                  <a:pt x="11122" y="10933"/>
                  <a:pt x="10965" y="11091"/>
                  <a:pt x="10776" y="11091"/>
                </a:cubicBezTo>
                <a:lnTo>
                  <a:pt x="9389" y="11091"/>
                </a:lnTo>
                <a:cubicBezTo>
                  <a:pt x="9200" y="11091"/>
                  <a:pt x="9043" y="10933"/>
                  <a:pt x="9043" y="10744"/>
                </a:cubicBezTo>
                <a:cubicBezTo>
                  <a:pt x="9043" y="10555"/>
                  <a:pt x="9200" y="10398"/>
                  <a:pt x="9389" y="10398"/>
                </a:cubicBezTo>
                <a:close/>
                <a:moveTo>
                  <a:pt x="1009" y="1"/>
                </a:moveTo>
                <a:cubicBezTo>
                  <a:pt x="410" y="1"/>
                  <a:pt x="1" y="474"/>
                  <a:pt x="1" y="1009"/>
                </a:cubicBezTo>
                <a:cubicBezTo>
                  <a:pt x="1" y="1608"/>
                  <a:pt x="473" y="2049"/>
                  <a:pt x="1009" y="2049"/>
                </a:cubicBezTo>
                <a:lnTo>
                  <a:pt x="1356" y="2049"/>
                </a:lnTo>
                <a:lnTo>
                  <a:pt x="1356" y="2395"/>
                </a:lnTo>
                <a:cubicBezTo>
                  <a:pt x="1356" y="2994"/>
                  <a:pt x="1828" y="3403"/>
                  <a:pt x="2395" y="3403"/>
                </a:cubicBezTo>
                <a:lnTo>
                  <a:pt x="5546" y="3403"/>
                </a:lnTo>
                <a:lnTo>
                  <a:pt x="5546" y="4128"/>
                </a:lnTo>
                <a:lnTo>
                  <a:pt x="4506" y="4128"/>
                </a:lnTo>
                <a:cubicBezTo>
                  <a:pt x="3939" y="4128"/>
                  <a:pt x="3466" y="4601"/>
                  <a:pt x="3466" y="5136"/>
                </a:cubicBezTo>
                <a:lnTo>
                  <a:pt x="3466" y="6554"/>
                </a:lnTo>
                <a:cubicBezTo>
                  <a:pt x="3466" y="7153"/>
                  <a:pt x="3939" y="7594"/>
                  <a:pt x="4506" y="7594"/>
                </a:cubicBezTo>
                <a:lnTo>
                  <a:pt x="5546" y="7594"/>
                </a:lnTo>
                <a:lnTo>
                  <a:pt x="5546" y="8287"/>
                </a:lnTo>
                <a:lnTo>
                  <a:pt x="2395" y="8287"/>
                </a:lnTo>
                <a:cubicBezTo>
                  <a:pt x="1797" y="8287"/>
                  <a:pt x="1356" y="8759"/>
                  <a:pt x="1356" y="9326"/>
                </a:cubicBezTo>
                <a:lnTo>
                  <a:pt x="1356" y="9673"/>
                </a:lnTo>
                <a:lnTo>
                  <a:pt x="1009" y="9673"/>
                </a:lnTo>
                <a:cubicBezTo>
                  <a:pt x="410" y="9673"/>
                  <a:pt x="1" y="10146"/>
                  <a:pt x="1" y="10713"/>
                </a:cubicBezTo>
                <a:cubicBezTo>
                  <a:pt x="1" y="11280"/>
                  <a:pt x="473" y="11721"/>
                  <a:pt x="1009" y="11721"/>
                </a:cubicBezTo>
                <a:lnTo>
                  <a:pt x="2395" y="11721"/>
                </a:lnTo>
                <a:cubicBezTo>
                  <a:pt x="2994" y="11721"/>
                  <a:pt x="3403" y="11248"/>
                  <a:pt x="3403" y="10713"/>
                </a:cubicBezTo>
                <a:cubicBezTo>
                  <a:pt x="3403" y="10114"/>
                  <a:pt x="2931" y="9673"/>
                  <a:pt x="2395" y="9673"/>
                </a:cubicBezTo>
                <a:lnTo>
                  <a:pt x="2049" y="9673"/>
                </a:lnTo>
                <a:lnTo>
                  <a:pt x="2049" y="9326"/>
                </a:lnTo>
                <a:cubicBezTo>
                  <a:pt x="2049" y="9137"/>
                  <a:pt x="2206" y="8980"/>
                  <a:pt x="2395" y="8980"/>
                </a:cubicBezTo>
                <a:lnTo>
                  <a:pt x="5546" y="8980"/>
                </a:lnTo>
                <a:lnTo>
                  <a:pt x="5546" y="9673"/>
                </a:lnTo>
                <a:lnTo>
                  <a:pt x="5199" y="9673"/>
                </a:lnTo>
                <a:cubicBezTo>
                  <a:pt x="4601" y="9673"/>
                  <a:pt x="4160" y="10146"/>
                  <a:pt x="4160" y="10713"/>
                </a:cubicBezTo>
                <a:cubicBezTo>
                  <a:pt x="4160" y="11280"/>
                  <a:pt x="4632" y="11721"/>
                  <a:pt x="5199" y="11721"/>
                </a:cubicBezTo>
                <a:lnTo>
                  <a:pt x="6554" y="11721"/>
                </a:lnTo>
                <a:cubicBezTo>
                  <a:pt x="7153" y="11721"/>
                  <a:pt x="7594" y="11248"/>
                  <a:pt x="7594" y="10713"/>
                </a:cubicBezTo>
                <a:cubicBezTo>
                  <a:pt x="7594" y="10114"/>
                  <a:pt x="7121" y="9673"/>
                  <a:pt x="6554" y="9673"/>
                </a:cubicBezTo>
                <a:lnTo>
                  <a:pt x="6207" y="9673"/>
                </a:lnTo>
                <a:lnTo>
                  <a:pt x="6207" y="8980"/>
                </a:lnTo>
                <a:lnTo>
                  <a:pt x="9358" y="8980"/>
                </a:lnTo>
                <a:cubicBezTo>
                  <a:pt x="9547" y="8980"/>
                  <a:pt x="9704" y="9137"/>
                  <a:pt x="9704" y="9326"/>
                </a:cubicBezTo>
                <a:lnTo>
                  <a:pt x="9704" y="9673"/>
                </a:lnTo>
                <a:lnTo>
                  <a:pt x="9358" y="9673"/>
                </a:lnTo>
                <a:cubicBezTo>
                  <a:pt x="8759" y="9673"/>
                  <a:pt x="8350" y="10146"/>
                  <a:pt x="8350" y="10713"/>
                </a:cubicBezTo>
                <a:cubicBezTo>
                  <a:pt x="8350" y="11280"/>
                  <a:pt x="8791" y="11721"/>
                  <a:pt x="9358" y="11721"/>
                </a:cubicBezTo>
                <a:lnTo>
                  <a:pt x="10744" y="11721"/>
                </a:lnTo>
                <a:cubicBezTo>
                  <a:pt x="11311" y="11721"/>
                  <a:pt x="11752" y="11248"/>
                  <a:pt x="11752" y="10713"/>
                </a:cubicBezTo>
                <a:cubicBezTo>
                  <a:pt x="11752" y="10114"/>
                  <a:pt x="11280" y="9673"/>
                  <a:pt x="10744" y="9673"/>
                </a:cubicBezTo>
                <a:lnTo>
                  <a:pt x="10366" y="9673"/>
                </a:lnTo>
                <a:lnTo>
                  <a:pt x="10366" y="9326"/>
                </a:lnTo>
                <a:cubicBezTo>
                  <a:pt x="10366" y="8728"/>
                  <a:pt x="9925" y="8287"/>
                  <a:pt x="9358" y="8287"/>
                </a:cubicBezTo>
                <a:lnTo>
                  <a:pt x="6207" y="8287"/>
                </a:lnTo>
                <a:lnTo>
                  <a:pt x="6207" y="7594"/>
                </a:lnTo>
                <a:lnTo>
                  <a:pt x="7216" y="7594"/>
                </a:lnTo>
                <a:cubicBezTo>
                  <a:pt x="7814" y="7594"/>
                  <a:pt x="8287" y="7121"/>
                  <a:pt x="8287" y="6554"/>
                </a:cubicBezTo>
                <a:lnTo>
                  <a:pt x="8287" y="5136"/>
                </a:lnTo>
                <a:cubicBezTo>
                  <a:pt x="8287" y="4569"/>
                  <a:pt x="7814" y="4128"/>
                  <a:pt x="7216" y="4128"/>
                </a:cubicBezTo>
                <a:lnTo>
                  <a:pt x="6207" y="4128"/>
                </a:lnTo>
                <a:lnTo>
                  <a:pt x="6207" y="3403"/>
                </a:lnTo>
                <a:lnTo>
                  <a:pt x="9389" y="3403"/>
                </a:lnTo>
                <a:cubicBezTo>
                  <a:pt x="9988" y="3403"/>
                  <a:pt x="10429" y="2931"/>
                  <a:pt x="10429" y="2395"/>
                </a:cubicBezTo>
                <a:lnTo>
                  <a:pt x="10429" y="2049"/>
                </a:lnTo>
                <a:lnTo>
                  <a:pt x="10776" y="2049"/>
                </a:lnTo>
                <a:cubicBezTo>
                  <a:pt x="11374" y="2049"/>
                  <a:pt x="11815" y="1576"/>
                  <a:pt x="11815" y="1009"/>
                </a:cubicBezTo>
                <a:cubicBezTo>
                  <a:pt x="11815" y="411"/>
                  <a:pt x="11343" y="1"/>
                  <a:pt x="10776" y="1"/>
                </a:cubicBezTo>
                <a:lnTo>
                  <a:pt x="9389" y="1"/>
                </a:lnTo>
                <a:cubicBezTo>
                  <a:pt x="8822" y="1"/>
                  <a:pt x="8381" y="474"/>
                  <a:pt x="8381" y="1009"/>
                </a:cubicBezTo>
                <a:cubicBezTo>
                  <a:pt x="8381" y="1608"/>
                  <a:pt x="8854" y="2049"/>
                  <a:pt x="9389" y="2049"/>
                </a:cubicBezTo>
                <a:lnTo>
                  <a:pt x="9767" y="2049"/>
                </a:lnTo>
                <a:lnTo>
                  <a:pt x="9767" y="2395"/>
                </a:lnTo>
                <a:cubicBezTo>
                  <a:pt x="9767" y="2584"/>
                  <a:pt x="9610" y="2742"/>
                  <a:pt x="9389" y="2742"/>
                </a:cubicBezTo>
                <a:lnTo>
                  <a:pt x="6239" y="2742"/>
                </a:lnTo>
                <a:lnTo>
                  <a:pt x="6239" y="2049"/>
                </a:lnTo>
                <a:lnTo>
                  <a:pt x="6617" y="2049"/>
                </a:lnTo>
                <a:cubicBezTo>
                  <a:pt x="7184" y="2049"/>
                  <a:pt x="7625" y="1576"/>
                  <a:pt x="7625" y="1009"/>
                </a:cubicBezTo>
                <a:cubicBezTo>
                  <a:pt x="7625" y="411"/>
                  <a:pt x="7153" y="1"/>
                  <a:pt x="6617" y="1"/>
                </a:cubicBezTo>
                <a:lnTo>
                  <a:pt x="5231" y="1"/>
                </a:lnTo>
                <a:cubicBezTo>
                  <a:pt x="4632" y="1"/>
                  <a:pt x="4191" y="474"/>
                  <a:pt x="4191" y="1009"/>
                </a:cubicBezTo>
                <a:cubicBezTo>
                  <a:pt x="4191" y="1608"/>
                  <a:pt x="4664" y="2049"/>
                  <a:pt x="5231" y="2049"/>
                </a:cubicBezTo>
                <a:lnTo>
                  <a:pt x="5577" y="2049"/>
                </a:lnTo>
                <a:lnTo>
                  <a:pt x="5577" y="2742"/>
                </a:lnTo>
                <a:lnTo>
                  <a:pt x="2427" y="2742"/>
                </a:lnTo>
                <a:cubicBezTo>
                  <a:pt x="2238" y="2742"/>
                  <a:pt x="2080" y="2584"/>
                  <a:pt x="2080" y="2395"/>
                </a:cubicBezTo>
                <a:lnTo>
                  <a:pt x="2080" y="2049"/>
                </a:lnTo>
                <a:lnTo>
                  <a:pt x="2427" y="2049"/>
                </a:lnTo>
                <a:cubicBezTo>
                  <a:pt x="3025" y="2049"/>
                  <a:pt x="3466" y="1576"/>
                  <a:pt x="3466" y="1009"/>
                </a:cubicBezTo>
                <a:cubicBezTo>
                  <a:pt x="3466" y="411"/>
                  <a:pt x="2994" y="1"/>
                  <a:pt x="2427" y="1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42" name="Google Shape;8442;p58"/>
          <p:cNvGrpSpPr/>
          <p:nvPr/>
        </p:nvGrpSpPr>
        <p:grpSpPr>
          <a:xfrm>
            <a:off x="2520572" y="3338949"/>
            <a:ext cx="443449" cy="443113"/>
            <a:chOff x="1413250" y="2680675"/>
            <a:chExt cx="297750" cy="297525"/>
          </a:xfrm>
        </p:grpSpPr>
        <p:sp>
          <p:nvSpPr>
            <p:cNvPr id="8443" name="Google Shape;8443;p58"/>
            <p:cNvSpPr/>
            <p:nvPr/>
          </p:nvSpPr>
          <p:spPr>
            <a:xfrm>
              <a:off x="1413250" y="2680675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10460" y="1418"/>
                  </a:moveTo>
                  <a:lnTo>
                    <a:pt x="10460" y="7719"/>
                  </a:lnTo>
                  <a:lnTo>
                    <a:pt x="1387" y="7719"/>
                  </a:lnTo>
                  <a:lnTo>
                    <a:pt x="1387" y="1418"/>
                  </a:lnTo>
                  <a:close/>
                  <a:moveTo>
                    <a:pt x="5577" y="8380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380"/>
                  </a:lnTo>
                  <a:close/>
                  <a:moveTo>
                    <a:pt x="6396" y="8380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380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47"/>
                  </a:cubicBezTo>
                  <a:lnTo>
                    <a:pt x="5608" y="725"/>
                  </a:lnTo>
                  <a:lnTo>
                    <a:pt x="378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78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89" y="7719"/>
                    <a:pt x="32" y="7876"/>
                    <a:pt x="32" y="8097"/>
                  </a:cubicBezTo>
                  <a:cubicBezTo>
                    <a:pt x="32" y="8286"/>
                    <a:pt x="189" y="8443"/>
                    <a:pt x="378" y="8443"/>
                  </a:cubicBezTo>
                  <a:lnTo>
                    <a:pt x="4758" y="8443"/>
                  </a:lnTo>
                  <a:lnTo>
                    <a:pt x="3560" y="11436"/>
                  </a:lnTo>
                  <a:cubicBezTo>
                    <a:pt x="3497" y="11625"/>
                    <a:pt x="3560" y="11814"/>
                    <a:pt x="3749" y="11877"/>
                  </a:cubicBezTo>
                  <a:cubicBezTo>
                    <a:pt x="3803" y="11893"/>
                    <a:pt x="3855" y="11901"/>
                    <a:pt x="3903" y="11901"/>
                  </a:cubicBezTo>
                  <a:cubicBezTo>
                    <a:pt x="4052" y="11901"/>
                    <a:pt x="4167" y="11824"/>
                    <a:pt x="4191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75" y="11184"/>
                    <a:pt x="6333" y="11027"/>
                    <a:pt x="6333" y="10838"/>
                  </a:cubicBezTo>
                  <a:lnTo>
                    <a:pt x="6333" y="9830"/>
                  </a:lnTo>
                  <a:lnTo>
                    <a:pt x="6995" y="9830"/>
                  </a:lnTo>
                  <a:lnTo>
                    <a:pt x="7751" y="11657"/>
                  </a:lnTo>
                  <a:cubicBezTo>
                    <a:pt x="7798" y="11824"/>
                    <a:pt x="7918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81" y="11783"/>
                    <a:pt x="8444" y="11594"/>
                    <a:pt x="8381" y="11436"/>
                  </a:cubicBezTo>
                  <a:lnTo>
                    <a:pt x="7184" y="8443"/>
                  </a:lnTo>
                  <a:lnTo>
                    <a:pt x="11563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63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63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63" y="725"/>
                  </a:cubicBezTo>
                  <a:lnTo>
                    <a:pt x="6301" y="725"/>
                  </a:lnTo>
                  <a:lnTo>
                    <a:pt x="6301" y="347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4" name="Google Shape;8444;p58"/>
            <p:cNvSpPr/>
            <p:nvPr/>
          </p:nvSpPr>
          <p:spPr>
            <a:xfrm>
              <a:off x="1465225" y="2805100"/>
              <a:ext cx="52800" cy="52025"/>
            </a:xfrm>
            <a:custGeom>
              <a:avLst/>
              <a:gdLst/>
              <a:ahLst/>
              <a:cxnLst/>
              <a:rect l="l" t="t" r="r" b="b"/>
              <a:pathLst>
                <a:path w="2112" h="2081" extrusionOk="0">
                  <a:moveTo>
                    <a:pt x="1387" y="663"/>
                  </a:moveTo>
                  <a:lnTo>
                    <a:pt x="1387" y="1387"/>
                  </a:lnTo>
                  <a:lnTo>
                    <a:pt x="694" y="1387"/>
                  </a:lnTo>
                  <a:lnTo>
                    <a:pt x="694" y="663"/>
                  </a:lnTo>
                  <a:close/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734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1765" y="2080"/>
                  </a:lnTo>
                  <a:cubicBezTo>
                    <a:pt x="1954" y="2080"/>
                    <a:pt x="2112" y="1923"/>
                    <a:pt x="2112" y="1734"/>
                  </a:cubicBezTo>
                  <a:lnTo>
                    <a:pt x="2112" y="347"/>
                  </a:lnTo>
                  <a:cubicBezTo>
                    <a:pt x="2112" y="158"/>
                    <a:pt x="1954" y="1"/>
                    <a:pt x="176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5" name="Google Shape;8445;p58"/>
            <p:cNvSpPr/>
            <p:nvPr/>
          </p:nvSpPr>
          <p:spPr>
            <a:xfrm>
              <a:off x="1535325" y="2769675"/>
              <a:ext cx="52800" cy="87450"/>
            </a:xfrm>
            <a:custGeom>
              <a:avLst/>
              <a:gdLst/>
              <a:ahLst/>
              <a:cxnLst/>
              <a:rect l="l" t="t" r="r" b="b"/>
              <a:pathLst>
                <a:path w="2112" h="3498" extrusionOk="0">
                  <a:moveTo>
                    <a:pt x="1387" y="662"/>
                  </a:moveTo>
                  <a:lnTo>
                    <a:pt x="1387" y="2741"/>
                  </a:lnTo>
                  <a:lnTo>
                    <a:pt x="694" y="2741"/>
                  </a:lnTo>
                  <a:lnTo>
                    <a:pt x="694" y="662"/>
                  </a:lnTo>
                  <a:close/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151"/>
                  </a:lnTo>
                  <a:cubicBezTo>
                    <a:pt x="1" y="3340"/>
                    <a:pt x="158" y="3497"/>
                    <a:pt x="379" y="3497"/>
                  </a:cubicBezTo>
                  <a:lnTo>
                    <a:pt x="1733" y="3497"/>
                  </a:lnTo>
                  <a:lnTo>
                    <a:pt x="1733" y="3466"/>
                  </a:lnTo>
                  <a:cubicBezTo>
                    <a:pt x="1954" y="3466"/>
                    <a:pt x="2112" y="3308"/>
                    <a:pt x="2112" y="3119"/>
                  </a:cubicBezTo>
                  <a:lnTo>
                    <a:pt x="2112" y="347"/>
                  </a:lnTo>
                  <a:cubicBezTo>
                    <a:pt x="2112" y="158"/>
                    <a:pt x="1954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46" name="Google Shape;8446;p58"/>
            <p:cNvSpPr/>
            <p:nvPr/>
          </p:nvSpPr>
          <p:spPr>
            <a:xfrm>
              <a:off x="1604650" y="2733425"/>
              <a:ext cx="52775" cy="122900"/>
            </a:xfrm>
            <a:custGeom>
              <a:avLst/>
              <a:gdLst/>
              <a:ahLst/>
              <a:cxnLst/>
              <a:rect l="l" t="t" r="r" b="b"/>
              <a:pathLst>
                <a:path w="2111" h="4916" extrusionOk="0">
                  <a:moveTo>
                    <a:pt x="1418" y="726"/>
                  </a:moveTo>
                  <a:lnTo>
                    <a:pt x="1418" y="4254"/>
                  </a:lnTo>
                  <a:lnTo>
                    <a:pt x="725" y="4254"/>
                  </a:lnTo>
                  <a:lnTo>
                    <a:pt x="725" y="726"/>
                  </a:lnTo>
                  <a:close/>
                  <a:moveTo>
                    <a:pt x="347" y="1"/>
                  </a:moveTo>
                  <a:cubicBezTo>
                    <a:pt x="158" y="1"/>
                    <a:pt x="0" y="159"/>
                    <a:pt x="0" y="348"/>
                  </a:cubicBezTo>
                  <a:lnTo>
                    <a:pt x="0" y="4569"/>
                  </a:lnTo>
                  <a:cubicBezTo>
                    <a:pt x="0" y="4758"/>
                    <a:pt x="158" y="4916"/>
                    <a:pt x="347" y="4916"/>
                  </a:cubicBezTo>
                  <a:lnTo>
                    <a:pt x="1764" y="4916"/>
                  </a:lnTo>
                  <a:cubicBezTo>
                    <a:pt x="1953" y="4916"/>
                    <a:pt x="2111" y="4758"/>
                    <a:pt x="2111" y="4569"/>
                  </a:cubicBezTo>
                  <a:lnTo>
                    <a:pt x="2111" y="348"/>
                  </a:lnTo>
                  <a:cubicBezTo>
                    <a:pt x="2111" y="159"/>
                    <a:pt x="1953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47" name="Google Shape;8447;p58"/>
          <p:cNvSpPr/>
          <p:nvPr/>
        </p:nvSpPr>
        <p:spPr>
          <a:xfrm>
            <a:off x="5371265" y="2250221"/>
            <a:ext cx="341392" cy="441067"/>
          </a:xfrm>
          <a:custGeom>
            <a:avLst/>
            <a:gdLst/>
            <a:ahLst/>
            <a:cxnLst/>
            <a:rect l="l" t="t" r="r" b="b"/>
            <a:pathLst>
              <a:path w="9169" h="11846" extrusionOk="0">
                <a:moveTo>
                  <a:pt x="4695" y="2079"/>
                </a:moveTo>
                <a:cubicBezTo>
                  <a:pt x="5073" y="2079"/>
                  <a:pt x="5388" y="2394"/>
                  <a:pt x="5388" y="2772"/>
                </a:cubicBezTo>
                <a:cubicBezTo>
                  <a:pt x="5388" y="3181"/>
                  <a:pt x="5073" y="3496"/>
                  <a:pt x="4695" y="3496"/>
                </a:cubicBezTo>
                <a:cubicBezTo>
                  <a:pt x="4285" y="3496"/>
                  <a:pt x="3970" y="3181"/>
                  <a:pt x="3970" y="2772"/>
                </a:cubicBezTo>
                <a:cubicBezTo>
                  <a:pt x="3970" y="2394"/>
                  <a:pt x="4285" y="2079"/>
                  <a:pt x="4695" y="2079"/>
                </a:cubicBezTo>
                <a:close/>
                <a:moveTo>
                  <a:pt x="4695" y="4189"/>
                </a:moveTo>
                <a:cubicBezTo>
                  <a:pt x="5640" y="4189"/>
                  <a:pt x="6428" y="4977"/>
                  <a:pt x="6428" y="5922"/>
                </a:cubicBezTo>
                <a:lnTo>
                  <a:pt x="6428" y="6300"/>
                </a:lnTo>
                <a:lnTo>
                  <a:pt x="2962" y="6300"/>
                </a:lnTo>
                <a:lnTo>
                  <a:pt x="2962" y="5922"/>
                </a:lnTo>
                <a:cubicBezTo>
                  <a:pt x="2962" y="4945"/>
                  <a:pt x="3750" y="4189"/>
                  <a:pt x="4695" y="4189"/>
                </a:cubicBezTo>
                <a:close/>
                <a:moveTo>
                  <a:pt x="4730" y="664"/>
                </a:moveTo>
                <a:cubicBezTo>
                  <a:pt x="6870" y="664"/>
                  <a:pt x="8538" y="2418"/>
                  <a:pt x="8538" y="4473"/>
                </a:cubicBezTo>
                <a:cubicBezTo>
                  <a:pt x="8538" y="5544"/>
                  <a:pt x="8097" y="6552"/>
                  <a:pt x="7310" y="7277"/>
                </a:cubicBezTo>
                <a:cubicBezTo>
                  <a:pt x="7215" y="7403"/>
                  <a:pt x="7121" y="7466"/>
                  <a:pt x="6995" y="7497"/>
                </a:cubicBezTo>
                <a:cubicBezTo>
                  <a:pt x="6774" y="7718"/>
                  <a:pt x="6522" y="7907"/>
                  <a:pt x="6459" y="8285"/>
                </a:cubicBezTo>
                <a:lnTo>
                  <a:pt x="5041" y="8285"/>
                </a:lnTo>
                <a:lnTo>
                  <a:pt x="5041" y="6993"/>
                </a:lnTo>
                <a:lnTo>
                  <a:pt x="6774" y="6993"/>
                </a:lnTo>
                <a:cubicBezTo>
                  <a:pt x="6963" y="6993"/>
                  <a:pt x="7121" y="6836"/>
                  <a:pt x="7121" y="6647"/>
                </a:cubicBezTo>
                <a:lnTo>
                  <a:pt x="7121" y="5922"/>
                </a:lnTo>
                <a:cubicBezTo>
                  <a:pt x="7121" y="4945"/>
                  <a:pt x="6585" y="4126"/>
                  <a:pt x="5734" y="3717"/>
                </a:cubicBezTo>
                <a:cubicBezTo>
                  <a:pt x="5987" y="3496"/>
                  <a:pt x="6113" y="3181"/>
                  <a:pt x="6113" y="2835"/>
                </a:cubicBezTo>
                <a:cubicBezTo>
                  <a:pt x="6113" y="2079"/>
                  <a:pt x="5482" y="1448"/>
                  <a:pt x="4726" y="1448"/>
                </a:cubicBezTo>
                <a:cubicBezTo>
                  <a:pt x="3970" y="1448"/>
                  <a:pt x="3340" y="2079"/>
                  <a:pt x="3340" y="2835"/>
                </a:cubicBezTo>
                <a:cubicBezTo>
                  <a:pt x="3340" y="3181"/>
                  <a:pt x="3466" y="3496"/>
                  <a:pt x="3687" y="3717"/>
                </a:cubicBezTo>
                <a:cubicBezTo>
                  <a:pt x="2868" y="4126"/>
                  <a:pt x="2332" y="4945"/>
                  <a:pt x="2332" y="5922"/>
                </a:cubicBezTo>
                <a:lnTo>
                  <a:pt x="2332" y="6647"/>
                </a:lnTo>
                <a:cubicBezTo>
                  <a:pt x="2332" y="6836"/>
                  <a:pt x="2489" y="6993"/>
                  <a:pt x="2679" y="6993"/>
                </a:cubicBezTo>
                <a:lnTo>
                  <a:pt x="4411" y="6993"/>
                </a:lnTo>
                <a:lnTo>
                  <a:pt x="4411" y="8411"/>
                </a:lnTo>
                <a:lnTo>
                  <a:pt x="2931" y="8411"/>
                </a:lnTo>
                <a:lnTo>
                  <a:pt x="2931" y="8380"/>
                </a:lnTo>
                <a:cubicBezTo>
                  <a:pt x="2836" y="7938"/>
                  <a:pt x="2615" y="7749"/>
                  <a:pt x="2363" y="7560"/>
                </a:cubicBezTo>
                <a:cubicBezTo>
                  <a:pt x="2300" y="7466"/>
                  <a:pt x="2174" y="7403"/>
                  <a:pt x="2048" y="7277"/>
                </a:cubicBezTo>
                <a:cubicBezTo>
                  <a:pt x="1135" y="6395"/>
                  <a:pt x="757" y="5135"/>
                  <a:pt x="946" y="3874"/>
                </a:cubicBezTo>
                <a:cubicBezTo>
                  <a:pt x="1198" y="2236"/>
                  <a:pt x="2615" y="881"/>
                  <a:pt x="4254" y="692"/>
                </a:cubicBezTo>
                <a:cubicBezTo>
                  <a:pt x="4415" y="673"/>
                  <a:pt x="4574" y="664"/>
                  <a:pt x="4730" y="664"/>
                </a:cubicBezTo>
                <a:close/>
                <a:moveTo>
                  <a:pt x="6428" y="9073"/>
                </a:moveTo>
                <a:lnTo>
                  <a:pt x="6428" y="9419"/>
                </a:lnTo>
                <a:cubicBezTo>
                  <a:pt x="6428" y="9640"/>
                  <a:pt x="6270" y="9797"/>
                  <a:pt x="6081" y="9797"/>
                </a:cubicBezTo>
                <a:lnTo>
                  <a:pt x="3309" y="9797"/>
                </a:lnTo>
                <a:cubicBezTo>
                  <a:pt x="3120" y="9797"/>
                  <a:pt x="2962" y="9640"/>
                  <a:pt x="2962" y="9419"/>
                </a:cubicBezTo>
                <a:lnTo>
                  <a:pt x="2962" y="9073"/>
                </a:lnTo>
                <a:close/>
                <a:moveTo>
                  <a:pt x="5703" y="10459"/>
                </a:moveTo>
                <a:lnTo>
                  <a:pt x="5703" y="10805"/>
                </a:lnTo>
                <a:cubicBezTo>
                  <a:pt x="5703" y="10994"/>
                  <a:pt x="5545" y="11183"/>
                  <a:pt x="5356" y="11183"/>
                </a:cubicBezTo>
                <a:lnTo>
                  <a:pt x="3970" y="11183"/>
                </a:lnTo>
                <a:cubicBezTo>
                  <a:pt x="3781" y="11183"/>
                  <a:pt x="3624" y="10994"/>
                  <a:pt x="3624" y="10805"/>
                </a:cubicBezTo>
                <a:lnTo>
                  <a:pt x="3624" y="10459"/>
                </a:lnTo>
                <a:close/>
                <a:moveTo>
                  <a:pt x="4662" y="0"/>
                </a:moveTo>
                <a:cubicBezTo>
                  <a:pt x="4486" y="0"/>
                  <a:pt x="4308" y="10"/>
                  <a:pt x="4128" y="31"/>
                </a:cubicBezTo>
                <a:cubicBezTo>
                  <a:pt x="2174" y="251"/>
                  <a:pt x="568" y="1827"/>
                  <a:pt x="253" y="3780"/>
                </a:cubicBezTo>
                <a:cubicBezTo>
                  <a:pt x="1" y="5229"/>
                  <a:pt x="505" y="6710"/>
                  <a:pt x="1576" y="7749"/>
                </a:cubicBezTo>
                <a:cubicBezTo>
                  <a:pt x="1733" y="7875"/>
                  <a:pt x="1859" y="7970"/>
                  <a:pt x="1922" y="8064"/>
                </a:cubicBezTo>
                <a:cubicBezTo>
                  <a:pt x="2206" y="8285"/>
                  <a:pt x="2237" y="8348"/>
                  <a:pt x="2237" y="8695"/>
                </a:cubicBezTo>
                <a:lnTo>
                  <a:pt x="2237" y="9388"/>
                </a:lnTo>
                <a:cubicBezTo>
                  <a:pt x="2237" y="9829"/>
                  <a:pt x="2521" y="10238"/>
                  <a:pt x="2962" y="10396"/>
                </a:cubicBezTo>
                <a:lnTo>
                  <a:pt x="2962" y="10774"/>
                </a:lnTo>
                <a:cubicBezTo>
                  <a:pt x="2962" y="11404"/>
                  <a:pt x="3435" y="11845"/>
                  <a:pt x="3970" y="11845"/>
                </a:cubicBezTo>
                <a:lnTo>
                  <a:pt x="5356" y="11845"/>
                </a:lnTo>
                <a:cubicBezTo>
                  <a:pt x="5955" y="11845"/>
                  <a:pt x="6396" y="11372"/>
                  <a:pt x="6396" y="10805"/>
                </a:cubicBezTo>
                <a:lnTo>
                  <a:pt x="6396" y="10427"/>
                </a:lnTo>
                <a:cubicBezTo>
                  <a:pt x="6774" y="10270"/>
                  <a:pt x="7089" y="9923"/>
                  <a:pt x="7089" y="9451"/>
                </a:cubicBezTo>
                <a:lnTo>
                  <a:pt x="7089" y="8726"/>
                </a:lnTo>
                <a:cubicBezTo>
                  <a:pt x="7089" y="8380"/>
                  <a:pt x="7121" y="8348"/>
                  <a:pt x="7404" y="8096"/>
                </a:cubicBezTo>
                <a:cubicBezTo>
                  <a:pt x="7499" y="8033"/>
                  <a:pt x="7593" y="7938"/>
                  <a:pt x="7751" y="7812"/>
                </a:cubicBezTo>
                <a:cubicBezTo>
                  <a:pt x="8664" y="6962"/>
                  <a:pt x="9169" y="5765"/>
                  <a:pt x="9169" y="4504"/>
                </a:cubicBezTo>
                <a:cubicBezTo>
                  <a:pt x="9169" y="2060"/>
                  <a:pt x="7186" y="0"/>
                  <a:pt x="466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8" name="Google Shape;8448;p58"/>
          <p:cNvSpPr/>
          <p:nvPr/>
        </p:nvSpPr>
        <p:spPr>
          <a:xfrm>
            <a:off x="5310855" y="2773685"/>
            <a:ext cx="462215" cy="439316"/>
          </a:xfrm>
          <a:custGeom>
            <a:avLst/>
            <a:gdLst/>
            <a:ahLst/>
            <a:cxnLst/>
            <a:rect l="l" t="t" r="r" b="b"/>
            <a:pathLst>
              <a:path w="12414" h="11799" extrusionOk="0">
                <a:moveTo>
                  <a:pt x="8979" y="2127"/>
                </a:moveTo>
                <a:cubicBezTo>
                  <a:pt x="9247" y="2127"/>
                  <a:pt x="9515" y="2229"/>
                  <a:pt x="9704" y="2434"/>
                </a:cubicBezTo>
                <a:cubicBezTo>
                  <a:pt x="10113" y="2812"/>
                  <a:pt x="10113" y="3473"/>
                  <a:pt x="9704" y="3883"/>
                </a:cubicBezTo>
                <a:lnTo>
                  <a:pt x="8885" y="4702"/>
                </a:lnTo>
                <a:cubicBezTo>
                  <a:pt x="8790" y="4765"/>
                  <a:pt x="8696" y="4860"/>
                  <a:pt x="8601" y="4891"/>
                </a:cubicBezTo>
                <a:cubicBezTo>
                  <a:pt x="8790" y="4513"/>
                  <a:pt x="8727" y="4041"/>
                  <a:pt x="8412" y="3726"/>
                </a:cubicBezTo>
                <a:cubicBezTo>
                  <a:pt x="8206" y="3520"/>
                  <a:pt x="7933" y="3408"/>
                  <a:pt x="7654" y="3408"/>
                </a:cubicBezTo>
                <a:cubicBezTo>
                  <a:pt x="7507" y="3408"/>
                  <a:pt x="7357" y="3439"/>
                  <a:pt x="7215" y="3505"/>
                </a:cubicBezTo>
                <a:cubicBezTo>
                  <a:pt x="7278" y="3410"/>
                  <a:pt x="7341" y="3316"/>
                  <a:pt x="7436" y="3253"/>
                </a:cubicBezTo>
                <a:lnTo>
                  <a:pt x="8255" y="2434"/>
                </a:lnTo>
                <a:cubicBezTo>
                  <a:pt x="8444" y="2229"/>
                  <a:pt x="8711" y="2127"/>
                  <a:pt x="8979" y="2127"/>
                </a:cubicBezTo>
                <a:close/>
                <a:moveTo>
                  <a:pt x="9027" y="685"/>
                </a:moveTo>
                <a:cubicBezTo>
                  <a:pt x="9649" y="685"/>
                  <a:pt x="10271" y="922"/>
                  <a:pt x="10744" y="1394"/>
                </a:cubicBezTo>
                <a:cubicBezTo>
                  <a:pt x="11689" y="2339"/>
                  <a:pt x="11689" y="3883"/>
                  <a:pt x="10744" y="4828"/>
                </a:cubicBezTo>
                <a:lnTo>
                  <a:pt x="9893" y="5647"/>
                </a:lnTo>
                <a:cubicBezTo>
                  <a:pt x="9431" y="6109"/>
                  <a:pt x="8816" y="6356"/>
                  <a:pt x="8187" y="6356"/>
                </a:cubicBezTo>
                <a:cubicBezTo>
                  <a:pt x="7914" y="6356"/>
                  <a:pt x="7639" y="6310"/>
                  <a:pt x="7373" y="6214"/>
                </a:cubicBezTo>
                <a:lnTo>
                  <a:pt x="7940" y="5647"/>
                </a:lnTo>
                <a:cubicBezTo>
                  <a:pt x="8008" y="5655"/>
                  <a:pt x="8077" y="5659"/>
                  <a:pt x="8146" y="5659"/>
                </a:cubicBezTo>
                <a:cubicBezTo>
                  <a:pt x="8617" y="5659"/>
                  <a:pt x="9087" y="5477"/>
                  <a:pt x="9389" y="5175"/>
                </a:cubicBezTo>
                <a:lnTo>
                  <a:pt x="10208" y="4356"/>
                </a:lnTo>
                <a:cubicBezTo>
                  <a:pt x="10901" y="3694"/>
                  <a:pt x="10901" y="2591"/>
                  <a:pt x="10208" y="1898"/>
                </a:cubicBezTo>
                <a:cubicBezTo>
                  <a:pt x="9877" y="1567"/>
                  <a:pt x="9436" y="1402"/>
                  <a:pt x="8995" y="1402"/>
                </a:cubicBezTo>
                <a:cubicBezTo>
                  <a:pt x="8554" y="1402"/>
                  <a:pt x="8113" y="1567"/>
                  <a:pt x="7782" y="1898"/>
                </a:cubicBezTo>
                <a:lnTo>
                  <a:pt x="6931" y="2749"/>
                </a:lnTo>
                <a:cubicBezTo>
                  <a:pt x="6553" y="3127"/>
                  <a:pt x="6396" y="3694"/>
                  <a:pt x="6490" y="4198"/>
                </a:cubicBezTo>
                <a:lnTo>
                  <a:pt x="5923" y="4734"/>
                </a:lnTo>
                <a:cubicBezTo>
                  <a:pt x="5608" y="3883"/>
                  <a:pt x="5797" y="2906"/>
                  <a:pt x="6490" y="2213"/>
                </a:cubicBezTo>
                <a:lnTo>
                  <a:pt x="7309" y="1394"/>
                </a:lnTo>
                <a:cubicBezTo>
                  <a:pt x="7782" y="922"/>
                  <a:pt x="8404" y="685"/>
                  <a:pt x="9027" y="685"/>
                </a:cubicBezTo>
                <a:close/>
                <a:moveTo>
                  <a:pt x="7703" y="4104"/>
                </a:moveTo>
                <a:cubicBezTo>
                  <a:pt x="7790" y="4104"/>
                  <a:pt x="7877" y="4135"/>
                  <a:pt x="7940" y="4198"/>
                </a:cubicBezTo>
                <a:cubicBezTo>
                  <a:pt x="8066" y="4324"/>
                  <a:pt x="8066" y="4545"/>
                  <a:pt x="7940" y="4671"/>
                </a:cubicBezTo>
                <a:lnTo>
                  <a:pt x="4978" y="7632"/>
                </a:lnTo>
                <a:cubicBezTo>
                  <a:pt x="4915" y="7679"/>
                  <a:pt x="4828" y="7703"/>
                  <a:pt x="4742" y="7703"/>
                </a:cubicBezTo>
                <a:cubicBezTo>
                  <a:pt x="4655" y="7703"/>
                  <a:pt x="4569" y="7679"/>
                  <a:pt x="4506" y="7632"/>
                </a:cubicBezTo>
                <a:cubicBezTo>
                  <a:pt x="4380" y="7506"/>
                  <a:pt x="4380" y="7254"/>
                  <a:pt x="4506" y="7160"/>
                </a:cubicBezTo>
                <a:lnTo>
                  <a:pt x="7467" y="4198"/>
                </a:lnTo>
                <a:cubicBezTo>
                  <a:pt x="7530" y="4135"/>
                  <a:pt x="7617" y="4104"/>
                  <a:pt x="7703" y="4104"/>
                </a:cubicBezTo>
                <a:close/>
                <a:moveTo>
                  <a:pt x="3781" y="6939"/>
                </a:moveTo>
                <a:lnTo>
                  <a:pt x="3781" y="6939"/>
                </a:lnTo>
                <a:cubicBezTo>
                  <a:pt x="3592" y="7349"/>
                  <a:pt x="3686" y="7821"/>
                  <a:pt x="4001" y="8136"/>
                </a:cubicBezTo>
                <a:cubicBezTo>
                  <a:pt x="4198" y="8333"/>
                  <a:pt x="4457" y="8432"/>
                  <a:pt x="4715" y="8432"/>
                </a:cubicBezTo>
                <a:cubicBezTo>
                  <a:pt x="4870" y="8432"/>
                  <a:pt x="5025" y="8396"/>
                  <a:pt x="5167" y="8325"/>
                </a:cubicBezTo>
                <a:lnTo>
                  <a:pt x="5167" y="8325"/>
                </a:lnTo>
                <a:cubicBezTo>
                  <a:pt x="5136" y="8451"/>
                  <a:pt x="5041" y="8514"/>
                  <a:pt x="4978" y="8609"/>
                </a:cubicBezTo>
                <a:lnTo>
                  <a:pt x="4159" y="9428"/>
                </a:lnTo>
                <a:cubicBezTo>
                  <a:pt x="3954" y="9633"/>
                  <a:pt x="3686" y="9735"/>
                  <a:pt x="3419" y="9735"/>
                </a:cubicBezTo>
                <a:cubicBezTo>
                  <a:pt x="3151" y="9735"/>
                  <a:pt x="2883" y="9633"/>
                  <a:pt x="2678" y="9428"/>
                </a:cubicBezTo>
                <a:cubicBezTo>
                  <a:pt x="2300" y="9050"/>
                  <a:pt x="2300" y="8357"/>
                  <a:pt x="2678" y="7979"/>
                </a:cubicBezTo>
                <a:lnTo>
                  <a:pt x="3529" y="7160"/>
                </a:lnTo>
                <a:cubicBezTo>
                  <a:pt x="3592" y="7065"/>
                  <a:pt x="3718" y="7002"/>
                  <a:pt x="3781" y="6939"/>
                </a:cubicBezTo>
                <a:close/>
                <a:moveTo>
                  <a:pt x="4212" y="5467"/>
                </a:moveTo>
                <a:cubicBezTo>
                  <a:pt x="4492" y="5467"/>
                  <a:pt x="4773" y="5516"/>
                  <a:pt x="5041" y="5616"/>
                </a:cubicBezTo>
                <a:lnTo>
                  <a:pt x="4506" y="6151"/>
                </a:lnTo>
                <a:cubicBezTo>
                  <a:pt x="4437" y="6143"/>
                  <a:pt x="4368" y="6139"/>
                  <a:pt x="4299" y="6139"/>
                </a:cubicBezTo>
                <a:cubicBezTo>
                  <a:pt x="3828" y="6139"/>
                  <a:pt x="3358" y="6322"/>
                  <a:pt x="3056" y="6624"/>
                </a:cubicBezTo>
                <a:lnTo>
                  <a:pt x="2206" y="7475"/>
                </a:lnTo>
                <a:cubicBezTo>
                  <a:pt x="1544" y="8136"/>
                  <a:pt x="1544" y="9239"/>
                  <a:pt x="2206" y="9900"/>
                </a:cubicBezTo>
                <a:cubicBezTo>
                  <a:pt x="2552" y="10231"/>
                  <a:pt x="3001" y="10397"/>
                  <a:pt x="3446" y="10397"/>
                </a:cubicBezTo>
                <a:cubicBezTo>
                  <a:pt x="3891" y="10397"/>
                  <a:pt x="4332" y="10231"/>
                  <a:pt x="4663" y="9900"/>
                </a:cubicBezTo>
                <a:lnTo>
                  <a:pt x="5482" y="9081"/>
                </a:lnTo>
                <a:cubicBezTo>
                  <a:pt x="5892" y="8672"/>
                  <a:pt x="6049" y="8136"/>
                  <a:pt x="5955" y="7632"/>
                </a:cubicBezTo>
                <a:lnTo>
                  <a:pt x="6522" y="7065"/>
                </a:lnTo>
                <a:lnTo>
                  <a:pt x="6522" y="7065"/>
                </a:lnTo>
                <a:cubicBezTo>
                  <a:pt x="6837" y="7947"/>
                  <a:pt x="6648" y="8924"/>
                  <a:pt x="5955" y="9585"/>
                </a:cubicBezTo>
                <a:lnTo>
                  <a:pt x="5136" y="10405"/>
                </a:lnTo>
                <a:cubicBezTo>
                  <a:pt x="4663" y="10877"/>
                  <a:pt x="4041" y="11113"/>
                  <a:pt x="3419" y="11113"/>
                </a:cubicBezTo>
                <a:cubicBezTo>
                  <a:pt x="2796" y="11113"/>
                  <a:pt x="2174" y="10877"/>
                  <a:pt x="1702" y="10405"/>
                </a:cubicBezTo>
                <a:cubicBezTo>
                  <a:pt x="756" y="9459"/>
                  <a:pt x="756" y="7916"/>
                  <a:pt x="1702" y="7002"/>
                </a:cubicBezTo>
                <a:lnTo>
                  <a:pt x="2552" y="6151"/>
                </a:lnTo>
                <a:cubicBezTo>
                  <a:pt x="3005" y="5699"/>
                  <a:pt x="3605" y="5467"/>
                  <a:pt x="4212" y="5467"/>
                </a:cubicBezTo>
                <a:close/>
                <a:moveTo>
                  <a:pt x="8999" y="0"/>
                </a:moveTo>
                <a:cubicBezTo>
                  <a:pt x="8200" y="0"/>
                  <a:pt x="7404" y="307"/>
                  <a:pt x="6805" y="922"/>
                </a:cubicBezTo>
                <a:lnTo>
                  <a:pt x="5955" y="1741"/>
                </a:lnTo>
                <a:cubicBezTo>
                  <a:pt x="5136" y="2560"/>
                  <a:pt x="4852" y="3789"/>
                  <a:pt x="5230" y="4891"/>
                </a:cubicBezTo>
                <a:cubicBezTo>
                  <a:pt x="4920" y="4794"/>
                  <a:pt x="4601" y="4746"/>
                  <a:pt x="4283" y="4746"/>
                </a:cubicBezTo>
                <a:cubicBezTo>
                  <a:pt x="3469" y="4746"/>
                  <a:pt x="2669" y="5058"/>
                  <a:pt x="2080" y="5647"/>
                </a:cubicBezTo>
                <a:lnTo>
                  <a:pt x="1229" y="6466"/>
                </a:lnTo>
                <a:cubicBezTo>
                  <a:pt x="0" y="7695"/>
                  <a:pt x="0" y="9680"/>
                  <a:pt x="1229" y="10877"/>
                </a:cubicBezTo>
                <a:cubicBezTo>
                  <a:pt x="1843" y="11491"/>
                  <a:pt x="2647" y="11799"/>
                  <a:pt x="3446" y="11799"/>
                </a:cubicBezTo>
                <a:cubicBezTo>
                  <a:pt x="4246" y="11799"/>
                  <a:pt x="5041" y="11491"/>
                  <a:pt x="5640" y="10877"/>
                </a:cubicBezTo>
                <a:lnTo>
                  <a:pt x="6490" y="10058"/>
                </a:lnTo>
                <a:cubicBezTo>
                  <a:pt x="7309" y="9239"/>
                  <a:pt x="7593" y="8010"/>
                  <a:pt x="7215" y="6908"/>
                </a:cubicBezTo>
                <a:lnTo>
                  <a:pt x="7215" y="6908"/>
                </a:lnTo>
                <a:cubicBezTo>
                  <a:pt x="7525" y="7005"/>
                  <a:pt x="7844" y="7053"/>
                  <a:pt x="8162" y="7053"/>
                </a:cubicBezTo>
                <a:cubicBezTo>
                  <a:pt x="8976" y="7053"/>
                  <a:pt x="9776" y="6740"/>
                  <a:pt x="10365" y="6151"/>
                </a:cubicBezTo>
                <a:lnTo>
                  <a:pt x="11216" y="5332"/>
                </a:lnTo>
                <a:cubicBezTo>
                  <a:pt x="12413" y="4104"/>
                  <a:pt x="12413" y="2150"/>
                  <a:pt x="11216" y="922"/>
                </a:cubicBezTo>
                <a:cubicBezTo>
                  <a:pt x="10602" y="307"/>
                  <a:pt x="9798" y="0"/>
                  <a:pt x="8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sp>
        <p:nvSpPr>
          <p:cNvPr id="8449" name="Google Shape;8449;p58"/>
          <p:cNvSpPr/>
          <p:nvPr/>
        </p:nvSpPr>
        <p:spPr>
          <a:xfrm>
            <a:off x="5320238" y="3339965"/>
            <a:ext cx="443449" cy="441067"/>
          </a:xfrm>
          <a:custGeom>
            <a:avLst/>
            <a:gdLst/>
            <a:ahLst/>
            <a:cxnLst/>
            <a:rect l="l" t="t" r="r" b="b"/>
            <a:pathLst>
              <a:path w="11910" h="11846" extrusionOk="0">
                <a:moveTo>
                  <a:pt x="5924" y="2080"/>
                </a:moveTo>
                <a:cubicBezTo>
                  <a:pt x="6302" y="2080"/>
                  <a:pt x="6617" y="2395"/>
                  <a:pt x="6617" y="2773"/>
                </a:cubicBezTo>
                <a:cubicBezTo>
                  <a:pt x="6617" y="3182"/>
                  <a:pt x="6302" y="3497"/>
                  <a:pt x="5924" y="3497"/>
                </a:cubicBezTo>
                <a:cubicBezTo>
                  <a:pt x="5514" y="3497"/>
                  <a:pt x="5199" y="3182"/>
                  <a:pt x="5199" y="2773"/>
                </a:cubicBezTo>
                <a:cubicBezTo>
                  <a:pt x="5199" y="2395"/>
                  <a:pt x="5514" y="2080"/>
                  <a:pt x="5924" y="2080"/>
                </a:cubicBezTo>
                <a:close/>
                <a:moveTo>
                  <a:pt x="5924" y="662"/>
                </a:moveTo>
                <a:cubicBezTo>
                  <a:pt x="7247" y="662"/>
                  <a:pt x="8318" y="1764"/>
                  <a:pt x="8318" y="3088"/>
                </a:cubicBezTo>
                <a:cubicBezTo>
                  <a:pt x="8318" y="3655"/>
                  <a:pt x="8129" y="4190"/>
                  <a:pt x="7783" y="4631"/>
                </a:cubicBezTo>
                <a:cubicBezTo>
                  <a:pt x="7562" y="4222"/>
                  <a:pt x="7310" y="3907"/>
                  <a:pt x="6900" y="3686"/>
                </a:cubicBezTo>
                <a:cubicBezTo>
                  <a:pt x="7153" y="3434"/>
                  <a:pt x="7310" y="3088"/>
                  <a:pt x="7310" y="2741"/>
                </a:cubicBezTo>
                <a:cubicBezTo>
                  <a:pt x="7310" y="1985"/>
                  <a:pt x="6680" y="1355"/>
                  <a:pt x="5924" y="1355"/>
                </a:cubicBezTo>
                <a:cubicBezTo>
                  <a:pt x="5168" y="1355"/>
                  <a:pt x="4538" y="1985"/>
                  <a:pt x="4538" y="2741"/>
                </a:cubicBezTo>
                <a:cubicBezTo>
                  <a:pt x="4538" y="3088"/>
                  <a:pt x="4695" y="3434"/>
                  <a:pt x="4947" y="3686"/>
                </a:cubicBezTo>
                <a:cubicBezTo>
                  <a:pt x="4538" y="3938"/>
                  <a:pt x="4223" y="4285"/>
                  <a:pt x="4034" y="4631"/>
                </a:cubicBezTo>
                <a:cubicBezTo>
                  <a:pt x="3592" y="4096"/>
                  <a:pt x="3403" y="3403"/>
                  <a:pt x="3498" y="2741"/>
                </a:cubicBezTo>
                <a:cubicBezTo>
                  <a:pt x="3655" y="1638"/>
                  <a:pt x="4664" y="662"/>
                  <a:pt x="5924" y="662"/>
                </a:cubicBezTo>
                <a:close/>
                <a:moveTo>
                  <a:pt x="5924" y="4159"/>
                </a:moveTo>
                <a:cubicBezTo>
                  <a:pt x="6554" y="4159"/>
                  <a:pt x="7058" y="4600"/>
                  <a:pt x="7247" y="5135"/>
                </a:cubicBezTo>
                <a:cubicBezTo>
                  <a:pt x="6869" y="5388"/>
                  <a:pt x="6428" y="5545"/>
                  <a:pt x="5924" y="5545"/>
                </a:cubicBezTo>
                <a:cubicBezTo>
                  <a:pt x="5451" y="5545"/>
                  <a:pt x="4979" y="5388"/>
                  <a:pt x="4569" y="5135"/>
                </a:cubicBezTo>
                <a:cubicBezTo>
                  <a:pt x="4727" y="4568"/>
                  <a:pt x="5294" y="4159"/>
                  <a:pt x="5924" y="4159"/>
                </a:cubicBezTo>
                <a:close/>
                <a:moveTo>
                  <a:pt x="1734" y="9042"/>
                </a:moveTo>
                <a:cubicBezTo>
                  <a:pt x="2301" y="9042"/>
                  <a:pt x="2773" y="9483"/>
                  <a:pt x="2773" y="10082"/>
                </a:cubicBezTo>
                <a:cubicBezTo>
                  <a:pt x="2773" y="10649"/>
                  <a:pt x="2301" y="11121"/>
                  <a:pt x="1734" y="11121"/>
                </a:cubicBezTo>
                <a:cubicBezTo>
                  <a:pt x="1198" y="11121"/>
                  <a:pt x="726" y="10649"/>
                  <a:pt x="726" y="10082"/>
                </a:cubicBezTo>
                <a:cubicBezTo>
                  <a:pt x="726" y="9483"/>
                  <a:pt x="1198" y="9042"/>
                  <a:pt x="1734" y="9042"/>
                </a:cubicBezTo>
                <a:close/>
                <a:moveTo>
                  <a:pt x="5924" y="9042"/>
                </a:moveTo>
                <a:cubicBezTo>
                  <a:pt x="6522" y="9042"/>
                  <a:pt x="6932" y="9515"/>
                  <a:pt x="6932" y="10082"/>
                </a:cubicBezTo>
                <a:cubicBezTo>
                  <a:pt x="6932" y="10649"/>
                  <a:pt x="6459" y="11121"/>
                  <a:pt x="5924" y="11121"/>
                </a:cubicBezTo>
                <a:cubicBezTo>
                  <a:pt x="5357" y="11121"/>
                  <a:pt x="4884" y="10649"/>
                  <a:pt x="4884" y="10082"/>
                </a:cubicBezTo>
                <a:cubicBezTo>
                  <a:pt x="4884" y="9483"/>
                  <a:pt x="5325" y="9042"/>
                  <a:pt x="5924" y="9042"/>
                </a:cubicBezTo>
                <a:close/>
                <a:moveTo>
                  <a:pt x="10145" y="9042"/>
                </a:moveTo>
                <a:cubicBezTo>
                  <a:pt x="10681" y="9042"/>
                  <a:pt x="11154" y="9483"/>
                  <a:pt x="11154" y="10082"/>
                </a:cubicBezTo>
                <a:cubicBezTo>
                  <a:pt x="11154" y="10649"/>
                  <a:pt x="10681" y="11121"/>
                  <a:pt x="10145" y="11121"/>
                </a:cubicBezTo>
                <a:cubicBezTo>
                  <a:pt x="9578" y="11121"/>
                  <a:pt x="9106" y="10649"/>
                  <a:pt x="9106" y="10082"/>
                </a:cubicBezTo>
                <a:cubicBezTo>
                  <a:pt x="9106" y="9483"/>
                  <a:pt x="9578" y="9042"/>
                  <a:pt x="10145" y="9042"/>
                </a:cubicBezTo>
                <a:close/>
                <a:moveTo>
                  <a:pt x="5955" y="0"/>
                </a:moveTo>
                <a:cubicBezTo>
                  <a:pt x="4349" y="0"/>
                  <a:pt x="3088" y="1197"/>
                  <a:pt x="2868" y="2678"/>
                </a:cubicBezTo>
                <a:cubicBezTo>
                  <a:pt x="2647" y="4442"/>
                  <a:pt x="3908" y="6018"/>
                  <a:pt x="5640" y="6207"/>
                </a:cubicBezTo>
                <a:lnTo>
                  <a:pt x="5640" y="6963"/>
                </a:lnTo>
                <a:lnTo>
                  <a:pt x="2427" y="6963"/>
                </a:lnTo>
                <a:cubicBezTo>
                  <a:pt x="1828" y="6963"/>
                  <a:pt x="1387" y="7435"/>
                  <a:pt x="1387" y="7971"/>
                </a:cubicBezTo>
                <a:lnTo>
                  <a:pt x="1387" y="8380"/>
                </a:lnTo>
                <a:cubicBezTo>
                  <a:pt x="599" y="8538"/>
                  <a:pt x="1" y="9231"/>
                  <a:pt x="1" y="10082"/>
                </a:cubicBezTo>
                <a:cubicBezTo>
                  <a:pt x="1" y="11027"/>
                  <a:pt x="789" y="11846"/>
                  <a:pt x="1734" y="11846"/>
                </a:cubicBezTo>
                <a:cubicBezTo>
                  <a:pt x="2679" y="11846"/>
                  <a:pt x="3466" y="11058"/>
                  <a:pt x="3466" y="10082"/>
                </a:cubicBezTo>
                <a:cubicBezTo>
                  <a:pt x="3466" y="9231"/>
                  <a:pt x="2868" y="8538"/>
                  <a:pt x="2080" y="8380"/>
                </a:cubicBezTo>
                <a:lnTo>
                  <a:pt x="2080" y="7971"/>
                </a:lnTo>
                <a:cubicBezTo>
                  <a:pt x="2080" y="7782"/>
                  <a:pt x="2238" y="7624"/>
                  <a:pt x="2458" y="7624"/>
                </a:cubicBezTo>
                <a:lnTo>
                  <a:pt x="5609" y="7624"/>
                </a:lnTo>
                <a:lnTo>
                  <a:pt x="5609" y="8349"/>
                </a:lnTo>
                <a:cubicBezTo>
                  <a:pt x="4821" y="8506"/>
                  <a:pt x="4223" y="9200"/>
                  <a:pt x="4223" y="10019"/>
                </a:cubicBezTo>
                <a:cubicBezTo>
                  <a:pt x="4223" y="10964"/>
                  <a:pt x="5010" y="11814"/>
                  <a:pt x="5955" y="11814"/>
                </a:cubicBezTo>
                <a:cubicBezTo>
                  <a:pt x="6900" y="11814"/>
                  <a:pt x="7688" y="11027"/>
                  <a:pt x="7688" y="10019"/>
                </a:cubicBezTo>
                <a:cubicBezTo>
                  <a:pt x="7688" y="9200"/>
                  <a:pt x="7090" y="8506"/>
                  <a:pt x="6302" y="8349"/>
                </a:cubicBezTo>
                <a:lnTo>
                  <a:pt x="6302" y="7624"/>
                </a:lnTo>
                <a:lnTo>
                  <a:pt x="9452" y="7624"/>
                </a:lnTo>
                <a:cubicBezTo>
                  <a:pt x="9641" y="7624"/>
                  <a:pt x="9799" y="7782"/>
                  <a:pt x="9799" y="7971"/>
                </a:cubicBezTo>
                <a:lnTo>
                  <a:pt x="9799" y="8380"/>
                </a:lnTo>
                <a:cubicBezTo>
                  <a:pt x="9011" y="8538"/>
                  <a:pt x="8444" y="9231"/>
                  <a:pt x="8444" y="10082"/>
                </a:cubicBezTo>
                <a:cubicBezTo>
                  <a:pt x="8444" y="11027"/>
                  <a:pt x="9232" y="11846"/>
                  <a:pt x="10177" y="11846"/>
                </a:cubicBezTo>
                <a:cubicBezTo>
                  <a:pt x="11122" y="11846"/>
                  <a:pt x="11910" y="11058"/>
                  <a:pt x="11910" y="10082"/>
                </a:cubicBezTo>
                <a:cubicBezTo>
                  <a:pt x="11910" y="9231"/>
                  <a:pt x="11311" y="8538"/>
                  <a:pt x="10524" y="8380"/>
                </a:cubicBezTo>
                <a:lnTo>
                  <a:pt x="10524" y="7971"/>
                </a:lnTo>
                <a:cubicBezTo>
                  <a:pt x="10524" y="7404"/>
                  <a:pt x="10051" y="6963"/>
                  <a:pt x="9484" y="6963"/>
                </a:cubicBezTo>
                <a:lnTo>
                  <a:pt x="6333" y="6963"/>
                </a:lnTo>
                <a:lnTo>
                  <a:pt x="6333" y="6207"/>
                </a:lnTo>
                <a:cubicBezTo>
                  <a:pt x="7909" y="6049"/>
                  <a:pt x="9106" y="4726"/>
                  <a:pt x="9106" y="3088"/>
                </a:cubicBezTo>
                <a:cubicBezTo>
                  <a:pt x="9106" y="1355"/>
                  <a:pt x="7688" y="0"/>
                  <a:pt x="595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0" name="Google Shape;8450;p58"/>
          <p:cNvGrpSpPr/>
          <p:nvPr/>
        </p:nvGrpSpPr>
        <p:grpSpPr>
          <a:xfrm>
            <a:off x="8108628" y="2250972"/>
            <a:ext cx="442257" cy="439577"/>
            <a:chOff x="5045775" y="1946400"/>
            <a:chExt cx="296950" cy="295150"/>
          </a:xfrm>
        </p:grpSpPr>
        <p:sp>
          <p:nvSpPr>
            <p:cNvPr id="8451" name="Google Shape;8451;p58"/>
            <p:cNvSpPr/>
            <p:nvPr/>
          </p:nvSpPr>
          <p:spPr>
            <a:xfrm>
              <a:off x="5113500" y="1998600"/>
              <a:ext cx="160700" cy="155950"/>
            </a:xfrm>
            <a:custGeom>
              <a:avLst/>
              <a:gdLst/>
              <a:ahLst/>
              <a:cxnLst/>
              <a:rect l="l" t="t" r="r" b="b"/>
              <a:pathLst>
                <a:path w="6428" h="6238" extrusionOk="0">
                  <a:moveTo>
                    <a:pt x="3309" y="2079"/>
                  </a:moveTo>
                  <a:cubicBezTo>
                    <a:pt x="3718" y="2079"/>
                    <a:pt x="4033" y="2394"/>
                    <a:pt x="4033" y="2804"/>
                  </a:cubicBezTo>
                  <a:cubicBezTo>
                    <a:pt x="4033" y="3182"/>
                    <a:pt x="3718" y="3497"/>
                    <a:pt x="3309" y="3497"/>
                  </a:cubicBezTo>
                  <a:cubicBezTo>
                    <a:pt x="2931" y="3497"/>
                    <a:pt x="2616" y="3150"/>
                    <a:pt x="2616" y="2804"/>
                  </a:cubicBezTo>
                  <a:cubicBezTo>
                    <a:pt x="2616" y="2394"/>
                    <a:pt x="2931" y="2079"/>
                    <a:pt x="3309" y="2079"/>
                  </a:cubicBezTo>
                  <a:close/>
                  <a:moveTo>
                    <a:pt x="3403" y="662"/>
                  </a:moveTo>
                  <a:cubicBezTo>
                    <a:pt x="4726" y="662"/>
                    <a:pt x="5798" y="1764"/>
                    <a:pt x="5798" y="3119"/>
                  </a:cubicBezTo>
                  <a:cubicBezTo>
                    <a:pt x="5703" y="3655"/>
                    <a:pt x="5546" y="4222"/>
                    <a:pt x="5199" y="4663"/>
                  </a:cubicBezTo>
                  <a:cubicBezTo>
                    <a:pt x="5010" y="4253"/>
                    <a:pt x="4726" y="3938"/>
                    <a:pt x="4348" y="3686"/>
                  </a:cubicBezTo>
                  <a:cubicBezTo>
                    <a:pt x="4569" y="3466"/>
                    <a:pt x="4726" y="3119"/>
                    <a:pt x="4726" y="2741"/>
                  </a:cubicBezTo>
                  <a:cubicBezTo>
                    <a:pt x="4726" y="2016"/>
                    <a:pt x="4096" y="1386"/>
                    <a:pt x="3340" y="1386"/>
                  </a:cubicBezTo>
                  <a:cubicBezTo>
                    <a:pt x="2616" y="1386"/>
                    <a:pt x="1986" y="2016"/>
                    <a:pt x="1986" y="2741"/>
                  </a:cubicBezTo>
                  <a:cubicBezTo>
                    <a:pt x="1986" y="3119"/>
                    <a:pt x="2143" y="3466"/>
                    <a:pt x="2364" y="3686"/>
                  </a:cubicBezTo>
                  <a:cubicBezTo>
                    <a:pt x="1986" y="3907"/>
                    <a:pt x="1702" y="4253"/>
                    <a:pt x="1513" y="4663"/>
                  </a:cubicBezTo>
                  <a:cubicBezTo>
                    <a:pt x="1072" y="4096"/>
                    <a:pt x="883" y="3434"/>
                    <a:pt x="977" y="2772"/>
                  </a:cubicBezTo>
                  <a:cubicBezTo>
                    <a:pt x="1135" y="1670"/>
                    <a:pt x="2143" y="662"/>
                    <a:pt x="3403" y="662"/>
                  </a:cubicBezTo>
                  <a:close/>
                  <a:moveTo>
                    <a:pt x="3309" y="4190"/>
                  </a:moveTo>
                  <a:cubicBezTo>
                    <a:pt x="3939" y="4190"/>
                    <a:pt x="4443" y="4600"/>
                    <a:pt x="4663" y="5167"/>
                  </a:cubicBezTo>
                  <a:cubicBezTo>
                    <a:pt x="4254" y="5450"/>
                    <a:pt x="3781" y="5545"/>
                    <a:pt x="3309" y="5545"/>
                  </a:cubicBezTo>
                  <a:cubicBezTo>
                    <a:pt x="2836" y="5545"/>
                    <a:pt x="2364" y="5387"/>
                    <a:pt x="1986" y="5167"/>
                  </a:cubicBezTo>
                  <a:cubicBezTo>
                    <a:pt x="2143" y="4568"/>
                    <a:pt x="2679" y="4190"/>
                    <a:pt x="3309" y="4190"/>
                  </a:cubicBezTo>
                  <a:close/>
                  <a:moveTo>
                    <a:pt x="3309" y="0"/>
                  </a:moveTo>
                  <a:cubicBezTo>
                    <a:pt x="1733" y="0"/>
                    <a:pt x="410" y="1229"/>
                    <a:pt x="253" y="2678"/>
                  </a:cubicBezTo>
                  <a:cubicBezTo>
                    <a:pt x="1" y="4600"/>
                    <a:pt x="1450" y="6238"/>
                    <a:pt x="3309" y="6238"/>
                  </a:cubicBezTo>
                  <a:cubicBezTo>
                    <a:pt x="5042" y="6238"/>
                    <a:pt x="6428" y="4820"/>
                    <a:pt x="6428" y="3119"/>
                  </a:cubicBezTo>
                  <a:cubicBezTo>
                    <a:pt x="6428" y="1418"/>
                    <a:pt x="5042" y="0"/>
                    <a:pt x="33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2" name="Google Shape;8452;p58"/>
            <p:cNvSpPr/>
            <p:nvPr/>
          </p:nvSpPr>
          <p:spPr>
            <a:xfrm>
              <a:off x="5045775" y="1946400"/>
              <a:ext cx="296950" cy="295150"/>
            </a:xfrm>
            <a:custGeom>
              <a:avLst/>
              <a:gdLst/>
              <a:ahLst/>
              <a:cxnLst/>
              <a:rect l="l" t="t" r="r" b="b"/>
              <a:pathLst>
                <a:path w="11878" h="11806" extrusionOk="0">
                  <a:moveTo>
                    <a:pt x="6018" y="765"/>
                  </a:moveTo>
                  <a:lnTo>
                    <a:pt x="6868" y="1426"/>
                  </a:lnTo>
                  <a:cubicBezTo>
                    <a:pt x="6963" y="1458"/>
                    <a:pt x="7026" y="1489"/>
                    <a:pt x="7152" y="1489"/>
                  </a:cubicBezTo>
                  <a:lnTo>
                    <a:pt x="8223" y="1332"/>
                  </a:lnTo>
                  <a:lnTo>
                    <a:pt x="8664" y="2372"/>
                  </a:lnTo>
                  <a:cubicBezTo>
                    <a:pt x="8696" y="2435"/>
                    <a:pt x="8790" y="2529"/>
                    <a:pt x="8853" y="2561"/>
                  </a:cubicBezTo>
                  <a:lnTo>
                    <a:pt x="9893" y="2970"/>
                  </a:lnTo>
                  <a:lnTo>
                    <a:pt x="9735" y="4073"/>
                  </a:lnTo>
                  <a:cubicBezTo>
                    <a:pt x="9735" y="4136"/>
                    <a:pt x="9735" y="4262"/>
                    <a:pt x="9798" y="4325"/>
                  </a:cubicBezTo>
                  <a:lnTo>
                    <a:pt x="10460" y="5207"/>
                  </a:lnTo>
                  <a:lnTo>
                    <a:pt x="9798" y="6058"/>
                  </a:lnTo>
                  <a:cubicBezTo>
                    <a:pt x="9767" y="6152"/>
                    <a:pt x="9735" y="6215"/>
                    <a:pt x="9735" y="6341"/>
                  </a:cubicBezTo>
                  <a:lnTo>
                    <a:pt x="9893" y="7444"/>
                  </a:lnTo>
                  <a:lnTo>
                    <a:pt x="8853" y="7853"/>
                  </a:lnTo>
                  <a:cubicBezTo>
                    <a:pt x="8790" y="7885"/>
                    <a:pt x="8696" y="7948"/>
                    <a:pt x="8664" y="8042"/>
                  </a:cubicBezTo>
                  <a:lnTo>
                    <a:pt x="8255" y="9051"/>
                  </a:lnTo>
                  <a:lnTo>
                    <a:pt x="7120" y="8893"/>
                  </a:lnTo>
                  <a:cubicBezTo>
                    <a:pt x="7057" y="8893"/>
                    <a:pt x="6931" y="8893"/>
                    <a:pt x="6837" y="8988"/>
                  </a:cubicBezTo>
                  <a:lnTo>
                    <a:pt x="5986" y="9649"/>
                  </a:lnTo>
                  <a:lnTo>
                    <a:pt x="5104" y="8988"/>
                  </a:lnTo>
                  <a:cubicBezTo>
                    <a:pt x="5041" y="8925"/>
                    <a:pt x="5010" y="8893"/>
                    <a:pt x="4915" y="8893"/>
                  </a:cubicBezTo>
                  <a:lnTo>
                    <a:pt x="4884" y="8893"/>
                  </a:lnTo>
                  <a:lnTo>
                    <a:pt x="3781" y="9051"/>
                  </a:lnTo>
                  <a:lnTo>
                    <a:pt x="3371" y="8042"/>
                  </a:lnTo>
                  <a:cubicBezTo>
                    <a:pt x="3340" y="7948"/>
                    <a:pt x="3277" y="7885"/>
                    <a:pt x="3182" y="7853"/>
                  </a:cubicBezTo>
                  <a:lnTo>
                    <a:pt x="2143" y="7444"/>
                  </a:lnTo>
                  <a:lnTo>
                    <a:pt x="2300" y="6341"/>
                  </a:lnTo>
                  <a:cubicBezTo>
                    <a:pt x="2300" y="6278"/>
                    <a:pt x="2300" y="6152"/>
                    <a:pt x="2237" y="6058"/>
                  </a:cubicBezTo>
                  <a:lnTo>
                    <a:pt x="1576" y="5207"/>
                  </a:lnTo>
                  <a:lnTo>
                    <a:pt x="2237" y="4325"/>
                  </a:lnTo>
                  <a:cubicBezTo>
                    <a:pt x="2269" y="4262"/>
                    <a:pt x="2300" y="4167"/>
                    <a:pt x="2300" y="4073"/>
                  </a:cubicBezTo>
                  <a:lnTo>
                    <a:pt x="2143" y="2970"/>
                  </a:lnTo>
                  <a:lnTo>
                    <a:pt x="3182" y="2561"/>
                  </a:lnTo>
                  <a:cubicBezTo>
                    <a:pt x="3277" y="2529"/>
                    <a:pt x="3340" y="2435"/>
                    <a:pt x="3371" y="2372"/>
                  </a:cubicBezTo>
                  <a:lnTo>
                    <a:pt x="3812" y="1332"/>
                  </a:lnTo>
                  <a:lnTo>
                    <a:pt x="4884" y="1489"/>
                  </a:lnTo>
                  <a:cubicBezTo>
                    <a:pt x="4947" y="1489"/>
                    <a:pt x="5073" y="1489"/>
                    <a:pt x="5167" y="1426"/>
                  </a:cubicBezTo>
                  <a:lnTo>
                    <a:pt x="6018" y="765"/>
                  </a:lnTo>
                  <a:close/>
                  <a:moveTo>
                    <a:pt x="2174" y="8168"/>
                  </a:moveTo>
                  <a:lnTo>
                    <a:pt x="2804" y="8420"/>
                  </a:lnTo>
                  <a:lnTo>
                    <a:pt x="3277" y="9586"/>
                  </a:lnTo>
                  <a:cubicBezTo>
                    <a:pt x="3308" y="9681"/>
                    <a:pt x="3434" y="9775"/>
                    <a:pt x="3529" y="9775"/>
                  </a:cubicBezTo>
                  <a:lnTo>
                    <a:pt x="2647" y="10720"/>
                  </a:lnTo>
                  <a:lnTo>
                    <a:pt x="2426" y="9649"/>
                  </a:lnTo>
                  <a:cubicBezTo>
                    <a:pt x="2395" y="9523"/>
                    <a:pt x="2332" y="9429"/>
                    <a:pt x="2174" y="9366"/>
                  </a:cubicBezTo>
                  <a:lnTo>
                    <a:pt x="1134" y="9177"/>
                  </a:lnTo>
                  <a:lnTo>
                    <a:pt x="2174" y="8168"/>
                  </a:lnTo>
                  <a:close/>
                  <a:moveTo>
                    <a:pt x="9861" y="8105"/>
                  </a:moveTo>
                  <a:lnTo>
                    <a:pt x="10901" y="9145"/>
                  </a:lnTo>
                  <a:lnTo>
                    <a:pt x="9893" y="9366"/>
                  </a:lnTo>
                  <a:cubicBezTo>
                    <a:pt x="9767" y="9429"/>
                    <a:pt x="9641" y="9492"/>
                    <a:pt x="9609" y="9649"/>
                  </a:cubicBezTo>
                  <a:lnTo>
                    <a:pt x="9389" y="10720"/>
                  </a:lnTo>
                  <a:lnTo>
                    <a:pt x="8507" y="9712"/>
                  </a:lnTo>
                  <a:cubicBezTo>
                    <a:pt x="8601" y="9712"/>
                    <a:pt x="8727" y="9649"/>
                    <a:pt x="8759" y="9523"/>
                  </a:cubicBezTo>
                  <a:lnTo>
                    <a:pt x="9231" y="8389"/>
                  </a:lnTo>
                  <a:lnTo>
                    <a:pt x="9861" y="8105"/>
                  </a:lnTo>
                  <a:close/>
                  <a:moveTo>
                    <a:pt x="6002" y="1"/>
                  </a:moveTo>
                  <a:cubicBezTo>
                    <a:pt x="5923" y="1"/>
                    <a:pt x="5844" y="24"/>
                    <a:pt x="5797" y="72"/>
                  </a:cubicBezTo>
                  <a:lnTo>
                    <a:pt x="4852" y="828"/>
                  </a:lnTo>
                  <a:lnTo>
                    <a:pt x="3623" y="670"/>
                  </a:lnTo>
                  <a:cubicBezTo>
                    <a:pt x="3607" y="667"/>
                    <a:pt x="3590" y="665"/>
                    <a:pt x="3573" y="665"/>
                  </a:cubicBezTo>
                  <a:cubicBezTo>
                    <a:pt x="3434" y="665"/>
                    <a:pt x="3305" y="775"/>
                    <a:pt x="3277" y="859"/>
                  </a:cubicBezTo>
                  <a:lnTo>
                    <a:pt x="2804" y="2025"/>
                  </a:lnTo>
                  <a:lnTo>
                    <a:pt x="1639" y="2498"/>
                  </a:lnTo>
                  <a:cubicBezTo>
                    <a:pt x="1481" y="2561"/>
                    <a:pt x="1418" y="2687"/>
                    <a:pt x="1450" y="2844"/>
                  </a:cubicBezTo>
                  <a:lnTo>
                    <a:pt x="1607" y="4073"/>
                  </a:lnTo>
                  <a:lnTo>
                    <a:pt x="851" y="5018"/>
                  </a:lnTo>
                  <a:cubicBezTo>
                    <a:pt x="788" y="5112"/>
                    <a:pt x="788" y="5333"/>
                    <a:pt x="851" y="5428"/>
                  </a:cubicBezTo>
                  <a:lnTo>
                    <a:pt x="1607" y="6373"/>
                  </a:lnTo>
                  <a:lnTo>
                    <a:pt x="1450" y="7601"/>
                  </a:lnTo>
                  <a:cubicBezTo>
                    <a:pt x="1450" y="7696"/>
                    <a:pt x="1450" y="7759"/>
                    <a:pt x="1481" y="7853"/>
                  </a:cubicBezTo>
                  <a:lnTo>
                    <a:pt x="189" y="9145"/>
                  </a:lnTo>
                  <a:cubicBezTo>
                    <a:pt x="0" y="9334"/>
                    <a:pt x="126" y="9649"/>
                    <a:pt x="347" y="9744"/>
                  </a:cubicBezTo>
                  <a:lnTo>
                    <a:pt x="1765" y="10059"/>
                  </a:lnTo>
                  <a:lnTo>
                    <a:pt x="2080" y="11539"/>
                  </a:lnTo>
                  <a:cubicBezTo>
                    <a:pt x="2099" y="11714"/>
                    <a:pt x="2250" y="11805"/>
                    <a:pt x="2407" y="11805"/>
                  </a:cubicBezTo>
                  <a:cubicBezTo>
                    <a:pt x="2505" y="11805"/>
                    <a:pt x="2606" y="11770"/>
                    <a:pt x="2678" y="11697"/>
                  </a:cubicBezTo>
                  <a:cubicBezTo>
                    <a:pt x="4410" y="9858"/>
                    <a:pt x="4587" y="9665"/>
                    <a:pt x="4601" y="9649"/>
                  </a:cubicBezTo>
                  <a:lnTo>
                    <a:pt x="4601" y="9649"/>
                  </a:lnTo>
                  <a:lnTo>
                    <a:pt x="4789" y="9618"/>
                  </a:lnTo>
                  <a:lnTo>
                    <a:pt x="5734" y="10374"/>
                  </a:lnTo>
                  <a:cubicBezTo>
                    <a:pt x="5829" y="10405"/>
                    <a:pt x="5860" y="10437"/>
                    <a:pt x="5955" y="10437"/>
                  </a:cubicBezTo>
                  <a:cubicBezTo>
                    <a:pt x="6018" y="10437"/>
                    <a:pt x="6112" y="10405"/>
                    <a:pt x="6144" y="10374"/>
                  </a:cubicBezTo>
                  <a:lnTo>
                    <a:pt x="7089" y="9618"/>
                  </a:lnTo>
                  <a:lnTo>
                    <a:pt x="7278" y="9649"/>
                  </a:lnTo>
                  <a:lnTo>
                    <a:pt x="9200" y="11697"/>
                  </a:lnTo>
                  <a:cubicBezTo>
                    <a:pt x="9284" y="11770"/>
                    <a:pt x="9388" y="11805"/>
                    <a:pt x="9485" y="11805"/>
                  </a:cubicBezTo>
                  <a:cubicBezTo>
                    <a:pt x="9640" y="11805"/>
                    <a:pt x="9779" y="11714"/>
                    <a:pt x="9798" y="11539"/>
                  </a:cubicBezTo>
                  <a:lnTo>
                    <a:pt x="10113" y="10059"/>
                  </a:lnTo>
                  <a:lnTo>
                    <a:pt x="11531" y="9744"/>
                  </a:lnTo>
                  <a:cubicBezTo>
                    <a:pt x="11815" y="9681"/>
                    <a:pt x="11878" y="9334"/>
                    <a:pt x="11689" y="9145"/>
                  </a:cubicBezTo>
                  <a:lnTo>
                    <a:pt x="10523" y="7853"/>
                  </a:lnTo>
                  <a:cubicBezTo>
                    <a:pt x="10554" y="7759"/>
                    <a:pt x="10586" y="7696"/>
                    <a:pt x="10554" y="7601"/>
                  </a:cubicBezTo>
                  <a:lnTo>
                    <a:pt x="10397" y="6373"/>
                  </a:lnTo>
                  <a:lnTo>
                    <a:pt x="11153" y="5428"/>
                  </a:lnTo>
                  <a:cubicBezTo>
                    <a:pt x="11216" y="5333"/>
                    <a:pt x="11216" y="5112"/>
                    <a:pt x="11153" y="5018"/>
                  </a:cubicBezTo>
                  <a:lnTo>
                    <a:pt x="10397" y="4073"/>
                  </a:lnTo>
                  <a:lnTo>
                    <a:pt x="10554" y="2844"/>
                  </a:lnTo>
                  <a:cubicBezTo>
                    <a:pt x="10586" y="2687"/>
                    <a:pt x="10460" y="2529"/>
                    <a:pt x="10365" y="2498"/>
                  </a:cubicBezTo>
                  <a:lnTo>
                    <a:pt x="9200" y="2025"/>
                  </a:lnTo>
                  <a:lnTo>
                    <a:pt x="8727" y="859"/>
                  </a:lnTo>
                  <a:cubicBezTo>
                    <a:pt x="8675" y="728"/>
                    <a:pt x="8578" y="662"/>
                    <a:pt x="8457" y="662"/>
                  </a:cubicBezTo>
                  <a:cubicBezTo>
                    <a:pt x="8432" y="662"/>
                    <a:pt x="8407" y="665"/>
                    <a:pt x="8381" y="670"/>
                  </a:cubicBezTo>
                  <a:lnTo>
                    <a:pt x="7152" y="828"/>
                  </a:lnTo>
                  <a:lnTo>
                    <a:pt x="6207" y="72"/>
                  </a:lnTo>
                  <a:cubicBezTo>
                    <a:pt x="6160" y="24"/>
                    <a:pt x="6081" y="1"/>
                    <a:pt x="600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53" name="Google Shape;8453;p58"/>
          <p:cNvGrpSpPr/>
          <p:nvPr/>
        </p:nvGrpSpPr>
        <p:grpSpPr>
          <a:xfrm>
            <a:off x="8106859" y="2798600"/>
            <a:ext cx="445795" cy="389497"/>
            <a:chOff x="5046550" y="2327025"/>
            <a:chExt cx="299325" cy="261525"/>
          </a:xfrm>
        </p:grpSpPr>
        <p:sp>
          <p:nvSpPr>
            <p:cNvPr id="8454" name="Google Shape;8454;p58"/>
            <p:cNvSpPr/>
            <p:nvPr/>
          </p:nvSpPr>
          <p:spPr>
            <a:xfrm>
              <a:off x="5046550" y="2448325"/>
              <a:ext cx="297750" cy="140225"/>
            </a:xfrm>
            <a:custGeom>
              <a:avLst/>
              <a:gdLst/>
              <a:ahLst/>
              <a:cxnLst/>
              <a:rect l="l" t="t" r="r" b="b"/>
              <a:pathLst>
                <a:path w="11910" h="5609" extrusionOk="0">
                  <a:moveTo>
                    <a:pt x="4569" y="1386"/>
                  </a:moveTo>
                  <a:cubicBezTo>
                    <a:pt x="4538" y="1575"/>
                    <a:pt x="4506" y="1828"/>
                    <a:pt x="4443" y="2111"/>
                  </a:cubicBezTo>
                  <a:lnTo>
                    <a:pt x="757" y="2111"/>
                  </a:lnTo>
                  <a:lnTo>
                    <a:pt x="757" y="1386"/>
                  </a:lnTo>
                  <a:close/>
                  <a:moveTo>
                    <a:pt x="11185" y="1386"/>
                  </a:moveTo>
                  <a:lnTo>
                    <a:pt x="11185" y="2111"/>
                  </a:lnTo>
                  <a:lnTo>
                    <a:pt x="7530" y="2111"/>
                  </a:lnTo>
                  <a:cubicBezTo>
                    <a:pt x="7467" y="1828"/>
                    <a:pt x="7436" y="1575"/>
                    <a:pt x="7373" y="1386"/>
                  </a:cubicBezTo>
                  <a:close/>
                  <a:moveTo>
                    <a:pt x="5955" y="725"/>
                  </a:moveTo>
                  <a:cubicBezTo>
                    <a:pt x="6270" y="725"/>
                    <a:pt x="6396" y="788"/>
                    <a:pt x="6491" y="1071"/>
                  </a:cubicBezTo>
                  <a:cubicBezTo>
                    <a:pt x="6743" y="1639"/>
                    <a:pt x="6900" y="2804"/>
                    <a:pt x="7247" y="4852"/>
                  </a:cubicBezTo>
                  <a:lnTo>
                    <a:pt x="4664" y="4852"/>
                  </a:lnTo>
                  <a:cubicBezTo>
                    <a:pt x="5010" y="2804"/>
                    <a:pt x="5168" y="1639"/>
                    <a:pt x="5388" y="1071"/>
                  </a:cubicBezTo>
                  <a:cubicBezTo>
                    <a:pt x="5514" y="788"/>
                    <a:pt x="5640" y="725"/>
                    <a:pt x="5955" y="725"/>
                  </a:cubicBezTo>
                  <a:close/>
                  <a:moveTo>
                    <a:pt x="5955" y="0"/>
                  </a:moveTo>
                  <a:cubicBezTo>
                    <a:pt x="5357" y="0"/>
                    <a:pt x="5010" y="221"/>
                    <a:pt x="4758" y="725"/>
                  </a:cubicBezTo>
                  <a:lnTo>
                    <a:pt x="347" y="725"/>
                  </a:lnTo>
                  <a:cubicBezTo>
                    <a:pt x="158" y="725"/>
                    <a:pt x="1" y="882"/>
                    <a:pt x="1" y="1071"/>
                  </a:cubicBezTo>
                  <a:lnTo>
                    <a:pt x="1" y="2458"/>
                  </a:lnTo>
                  <a:cubicBezTo>
                    <a:pt x="1" y="2647"/>
                    <a:pt x="158" y="2804"/>
                    <a:pt x="347" y="2804"/>
                  </a:cubicBezTo>
                  <a:lnTo>
                    <a:pt x="4254" y="2804"/>
                  </a:lnTo>
                  <a:cubicBezTo>
                    <a:pt x="4191" y="3371"/>
                    <a:pt x="4065" y="4064"/>
                    <a:pt x="3907" y="4884"/>
                  </a:cubicBezTo>
                  <a:lnTo>
                    <a:pt x="3498" y="4884"/>
                  </a:lnTo>
                  <a:cubicBezTo>
                    <a:pt x="3309" y="4884"/>
                    <a:pt x="3151" y="5041"/>
                    <a:pt x="3151" y="5262"/>
                  </a:cubicBezTo>
                  <a:cubicBezTo>
                    <a:pt x="3151" y="5451"/>
                    <a:pt x="3309" y="5608"/>
                    <a:pt x="3498" y="5608"/>
                  </a:cubicBezTo>
                  <a:lnTo>
                    <a:pt x="8350" y="5608"/>
                  </a:lnTo>
                  <a:cubicBezTo>
                    <a:pt x="8539" y="5608"/>
                    <a:pt x="8696" y="5451"/>
                    <a:pt x="8696" y="5262"/>
                  </a:cubicBezTo>
                  <a:cubicBezTo>
                    <a:pt x="8696" y="5041"/>
                    <a:pt x="8539" y="4884"/>
                    <a:pt x="8350" y="4884"/>
                  </a:cubicBezTo>
                  <a:lnTo>
                    <a:pt x="7972" y="4884"/>
                  </a:lnTo>
                  <a:cubicBezTo>
                    <a:pt x="7814" y="4064"/>
                    <a:pt x="7688" y="3403"/>
                    <a:pt x="7593" y="2804"/>
                  </a:cubicBezTo>
                  <a:lnTo>
                    <a:pt x="11500" y="2804"/>
                  </a:lnTo>
                  <a:cubicBezTo>
                    <a:pt x="11689" y="2804"/>
                    <a:pt x="11847" y="2647"/>
                    <a:pt x="11847" y="2458"/>
                  </a:cubicBezTo>
                  <a:lnTo>
                    <a:pt x="11847" y="1071"/>
                  </a:lnTo>
                  <a:cubicBezTo>
                    <a:pt x="11910" y="882"/>
                    <a:pt x="11752" y="725"/>
                    <a:pt x="11532" y="725"/>
                  </a:cubicBezTo>
                  <a:lnTo>
                    <a:pt x="7121" y="725"/>
                  </a:lnTo>
                  <a:cubicBezTo>
                    <a:pt x="6900" y="252"/>
                    <a:pt x="655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5" name="Google Shape;8455;p58"/>
            <p:cNvSpPr/>
            <p:nvPr/>
          </p:nvSpPr>
          <p:spPr>
            <a:xfrm>
              <a:off x="5241900" y="2327025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1985" y="725"/>
                  </a:moveTo>
                  <a:cubicBezTo>
                    <a:pt x="2394" y="725"/>
                    <a:pt x="2709" y="1040"/>
                    <a:pt x="2709" y="1450"/>
                  </a:cubicBezTo>
                  <a:cubicBezTo>
                    <a:pt x="2709" y="1828"/>
                    <a:pt x="2394" y="2143"/>
                    <a:pt x="1985" y="2143"/>
                  </a:cubicBezTo>
                  <a:cubicBezTo>
                    <a:pt x="1607" y="2143"/>
                    <a:pt x="1292" y="1828"/>
                    <a:pt x="1292" y="1450"/>
                  </a:cubicBezTo>
                  <a:cubicBezTo>
                    <a:pt x="1292" y="1040"/>
                    <a:pt x="1638" y="725"/>
                    <a:pt x="1985" y="725"/>
                  </a:cubicBezTo>
                  <a:close/>
                  <a:moveTo>
                    <a:pt x="1985" y="2804"/>
                  </a:moveTo>
                  <a:cubicBezTo>
                    <a:pt x="2741" y="2804"/>
                    <a:pt x="3371" y="3435"/>
                    <a:pt x="3371" y="4191"/>
                  </a:cubicBezTo>
                  <a:lnTo>
                    <a:pt x="630" y="4191"/>
                  </a:lnTo>
                  <a:cubicBezTo>
                    <a:pt x="630" y="3435"/>
                    <a:pt x="1260" y="2804"/>
                    <a:pt x="1985" y="2804"/>
                  </a:cubicBezTo>
                  <a:close/>
                  <a:moveTo>
                    <a:pt x="2048" y="1"/>
                  </a:moveTo>
                  <a:cubicBezTo>
                    <a:pt x="1292" y="1"/>
                    <a:pt x="662" y="631"/>
                    <a:pt x="662" y="1387"/>
                  </a:cubicBezTo>
                  <a:cubicBezTo>
                    <a:pt x="662" y="1765"/>
                    <a:pt x="819" y="2111"/>
                    <a:pt x="1040" y="2332"/>
                  </a:cubicBezTo>
                  <a:cubicBezTo>
                    <a:pt x="410" y="2710"/>
                    <a:pt x="0" y="3372"/>
                    <a:pt x="0" y="4159"/>
                  </a:cubicBezTo>
                  <a:lnTo>
                    <a:pt x="0" y="4506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506"/>
                  </a:cubicBezTo>
                  <a:lnTo>
                    <a:pt x="4159" y="4159"/>
                  </a:lnTo>
                  <a:cubicBezTo>
                    <a:pt x="4096" y="3403"/>
                    <a:pt x="3655" y="2710"/>
                    <a:pt x="3025" y="2332"/>
                  </a:cubicBezTo>
                  <a:cubicBezTo>
                    <a:pt x="3245" y="2111"/>
                    <a:pt x="3403" y="1765"/>
                    <a:pt x="3403" y="1387"/>
                  </a:cubicBezTo>
                  <a:cubicBezTo>
                    <a:pt x="3403" y="631"/>
                    <a:pt x="2772" y="1"/>
                    <a:pt x="20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56" name="Google Shape;8456;p58"/>
            <p:cNvSpPr/>
            <p:nvPr/>
          </p:nvSpPr>
          <p:spPr>
            <a:xfrm>
              <a:off x="5048925" y="2328600"/>
              <a:ext cx="103975" cy="121325"/>
            </a:xfrm>
            <a:custGeom>
              <a:avLst/>
              <a:gdLst/>
              <a:ahLst/>
              <a:cxnLst/>
              <a:rect l="l" t="t" r="r" b="b"/>
              <a:pathLst>
                <a:path w="4159" h="4853" extrusionOk="0">
                  <a:moveTo>
                    <a:pt x="2048" y="662"/>
                  </a:moveTo>
                  <a:cubicBezTo>
                    <a:pt x="2426" y="662"/>
                    <a:pt x="2741" y="977"/>
                    <a:pt x="2741" y="1387"/>
                  </a:cubicBezTo>
                  <a:cubicBezTo>
                    <a:pt x="2741" y="1765"/>
                    <a:pt x="2426" y="2080"/>
                    <a:pt x="2048" y="2080"/>
                  </a:cubicBezTo>
                  <a:cubicBezTo>
                    <a:pt x="1639" y="2080"/>
                    <a:pt x="1324" y="1765"/>
                    <a:pt x="1324" y="1387"/>
                  </a:cubicBezTo>
                  <a:cubicBezTo>
                    <a:pt x="1324" y="977"/>
                    <a:pt x="1670" y="662"/>
                    <a:pt x="2048" y="662"/>
                  </a:cubicBezTo>
                  <a:close/>
                  <a:moveTo>
                    <a:pt x="2048" y="2710"/>
                  </a:moveTo>
                  <a:cubicBezTo>
                    <a:pt x="2773" y="2710"/>
                    <a:pt x="3403" y="3340"/>
                    <a:pt x="3403" y="4096"/>
                  </a:cubicBezTo>
                  <a:lnTo>
                    <a:pt x="662" y="4096"/>
                  </a:lnTo>
                  <a:cubicBezTo>
                    <a:pt x="662" y="3340"/>
                    <a:pt x="1292" y="2710"/>
                    <a:pt x="2048" y="2710"/>
                  </a:cubicBezTo>
                  <a:close/>
                  <a:moveTo>
                    <a:pt x="2111" y="1"/>
                  </a:moveTo>
                  <a:cubicBezTo>
                    <a:pt x="1355" y="1"/>
                    <a:pt x="725" y="631"/>
                    <a:pt x="725" y="1387"/>
                  </a:cubicBezTo>
                  <a:cubicBezTo>
                    <a:pt x="725" y="1733"/>
                    <a:pt x="882" y="2080"/>
                    <a:pt x="1134" y="2332"/>
                  </a:cubicBezTo>
                  <a:cubicBezTo>
                    <a:pt x="410" y="2647"/>
                    <a:pt x="0" y="3340"/>
                    <a:pt x="0" y="4128"/>
                  </a:cubicBezTo>
                  <a:lnTo>
                    <a:pt x="0" y="4474"/>
                  </a:lnTo>
                  <a:cubicBezTo>
                    <a:pt x="0" y="4695"/>
                    <a:pt x="158" y="4852"/>
                    <a:pt x="347" y="4852"/>
                  </a:cubicBezTo>
                  <a:lnTo>
                    <a:pt x="3812" y="4852"/>
                  </a:lnTo>
                  <a:cubicBezTo>
                    <a:pt x="4001" y="4852"/>
                    <a:pt x="4159" y="4695"/>
                    <a:pt x="4159" y="4474"/>
                  </a:cubicBezTo>
                  <a:lnTo>
                    <a:pt x="4159" y="4128"/>
                  </a:lnTo>
                  <a:cubicBezTo>
                    <a:pt x="4159" y="3340"/>
                    <a:pt x="3718" y="2678"/>
                    <a:pt x="3088" y="2332"/>
                  </a:cubicBezTo>
                  <a:cubicBezTo>
                    <a:pt x="3340" y="2080"/>
                    <a:pt x="3497" y="1733"/>
                    <a:pt x="3497" y="1387"/>
                  </a:cubicBezTo>
                  <a:cubicBezTo>
                    <a:pt x="3497" y="631"/>
                    <a:pt x="2867" y="1"/>
                    <a:pt x="211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57" name="Google Shape;8457;p58"/>
          <p:cNvSpPr/>
          <p:nvPr/>
        </p:nvSpPr>
        <p:spPr>
          <a:xfrm>
            <a:off x="8206510" y="3339370"/>
            <a:ext cx="246373" cy="442257"/>
          </a:xfrm>
          <a:custGeom>
            <a:avLst/>
            <a:gdLst/>
            <a:ahLst/>
            <a:cxnLst/>
            <a:rect l="l" t="t" r="r" b="b"/>
            <a:pathLst>
              <a:path w="6617" h="11878" extrusionOk="0">
                <a:moveTo>
                  <a:pt x="2962" y="725"/>
                </a:moveTo>
                <a:lnTo>
                  <a:pt x="2489" y="2111"/>
                </a:lnTo>
                <a:lnTo>
                  <a:pt x="1575" y="2111"/>
                </a:lnTo>
                <a:lnTo>
                  <a:pt x="1103" y="725"/>
                </a:lnTo>
                <a:close/>
                <a:moveTo>
                  <a:pt x="3277" y="3529"/>
                </a:moveTo>
                <a:lnTo>
                  <a:pt x="5892" y="6144"/>
                </a:lnTo>
                <a:lnTo>
                  <a:pt x="5892" y="6616"/>
                </a:lnTo>
                <a:lnTo>
                  <a:pt x="5419" y="6616"/>
                </a:lnTo>
                <a:lnTo>
                  <a:pt x="3434" y="4663"/>
                </a:lnTo>
                <a:lnTo>
                  <a:pt x="3277" y="3529"/>
                </a:lnTo>
                <a:close/>
                <a:moveTo>
                  <a:pt x="2458" y="2804"/>
                </a:moveTo>
                <a:lnTo>
                  <a:pt x="3434" y="9357"/>
                </a:lnTo>
                <a:lnTo>
                  <a:pt x="2048" y="10964"/>
                </a:lnTo>
                <a:lnTo>
                  <a:pt x="693" y="9357"/>
                </a:lnTo>
                <a:lnTo>
                  <a:pt x="1670" y="2804"/>
                </a:lnTo>
                <a:close/>
                <a:moveTo>
                  <a:pt x="693" y="0"/>
                </a:moveTo>
                <a:cubicBezTo>
                  <a:pt x="567" y="0"/>
                  <a:pt x="473" y="32"/>
                  <a:pt x="410" y="158"/>
                </a:cubicBezTo>
                <a:cubicBezTo>
                  <a:pt x="315" y="252"/>
                  <a:pt x="315" y="378"/>
                  <a:pt x="378" y="473"/>
                </a:cubicBezTo>
                <a:lnTo>
                  <a:pt x="1040" y="2489"/>
                </a:lnTo>
                <a:lnTo>
                  <a:pt x="0" y="9389"/>
                </a:lnTo>
                <a:cubicBezTo>
                  <a:pt x="0" y="9452"/>
                  <a:pt x="0" y="9578"/>
                  <a:pt x="95" y="9672"/>
                </a:cubicBezTo>
                <a:lnTo>
                  <a:pt x="1828" y="11751"/>
                </a:lnTo>
                <a:cubicBezTo>
                  <a:pt x="1891" y="11814"/>
                  <a:pt x="1985" y="11877"/>
                  <a:pt x="2080" y="11877"/>
                </a:cubicBezTo>
                <a:cubicBezTo>
                  <a:pt x="2206" y="11877"/>
                  <a:pt x="2300" y="11814"/>
                  <a:pt x="2363" y="11751"/>
                </a:cubicBezTo>
                <a:lnTo>
                  <a:pt x="4096" y="9672"/>
                </a:lnTo>
                <a:cubicBezTo>
                  <a:pt x="4190" y="9578"/>
                  <a:pt x="4190" y="9483"/>
                  <a:pt x="4190" y="9389"/>
                </a:cubicBezTo>
                <a:lnTo>
                  <a:pt x="3623" y="5797"/>
                </a:lnTo>
                <a:lnTo>
                  <a:pt x="5041" y="7183"/>
                </a:lnTo>
                <a:cubicBezTo>
                  <a:pt x="5136" y="7246"/>
                  <a:pt x="5199" y="7309"/>
                  <a:pt x="5293" y="7309"/>
                </a:cubicBezTo>
                <a:lnTo>
                  <a:pt x="6270" y="7309"/>
                </a:lnTo>
                <a:cubicBezTo>
                  <a:pt x="6459" y="7309"/>
                  <a:pt x="6616" y="7152"/>
                  <a:pt x="6616" y="6931"/>
                </a:cubicBezTo>
                <a:lnTo>
                  <a:pt x="6616" y="5955"/>
                </a:lnTo>
                <a:cubicBezTo>
                  <a:pt x="6616" y="5892"/>
                  <a:pt x="6585" y="5766"/>
                  <a:pt x="6490" y="5734"/>
                </a:cubicBezTo>
                <a:lnTo>
                  <a:pt x="3119" y="2426"/>
                </a:lnTo>
                <a:lnTo>
                  <a:pt x="3749" y="473"/>
                </a:lnTo>
                <a:cubicBezTo>
                  <a:pt x="3781" y="378"/>
                  <a:pt x="3749" y="252"/>
                  <a:pt x="3718" y="158"/>
                </a:cubicBezTo>
                <a:cubicBezTo>
                  <a:pt x="3623" y="95"/>
                  <a:pt x="3560" y="0"/>
                  <a:pt x="3434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58" name="Google Shape;8458;p58"/>
          <p:cNvGrpSpPr/>
          <p:nvPr/>
        </p:nvGrpSpPr>
        <p:grpSpPr>
          <a:xfrm>
            <a:off x="9782626" y="3340548"/>
            <a:ext cx="443449" cy="439912"/>
            <a:chOff x="6167350" y="2672800"/>
            <a:chExt cx="297750" cy="295375"/>
          </a:xfrm>
        </p:grpSpPr>
        <p:sp>
          <p:nvSpPr>
            <p:cNvPr id="8459" name="Google Shape;8459;p58"/>
            <p:cNvSpPr/>
            <p:nvPr/>
          </p:nvSpPr>
          <p:spPr>
            <a:xfrm>
              <a:off x="6167350" y="2672800"/>
              <a:ext cx="226850" cy="295375"/>
            </a:xfrm>
            <a:custGeom>
              <a:avLst/>
              <a:gdLst/>
              <a:ahLst/>
              <a:cxnLst/>
              <a:rect l="l" t="t" r="r" b="b"/>
              <a:pathLst>
                <a:path w="9074" h="11815" extrusionOk="0">
                  <a:moveTo>
                    <a:pt x="4537" y="725"/>
                  </a:moveTo>
                  <a:cubicBezTo>
                    <a:pt x="4758" y="725"/>
                    <a:pt x="4915" y="882"/>
                    <a:pt x="4915" y="1071"/>
                  </a:cubicBezTo>
                  <a:cubicBezTo>
                    <a:pt x="4915" y="1260"/>
                    <a:pt x="5073" y="1418"/>
                    <a:pt x="5262" y="1418"/>
                  </a:cubicBezTo>
                  <a:lnTo>
                    <a:pt x="5955" y="1418"/>
                  </a:lnTo>
                  <a:cubicBezTo>
                    <a:pt x="6175" y="1418"/>
                    <a:pt x="6333" y="1575"/>
                    <a:pt x="6333" y="1796"/>
                  </a:cubicBezTo>
                  <a:cubicBezTo>
                    <a:pt x="6333" y="1985"/>
                    <a:pt x="6175" y="2142"/>
                    <a:pt x="5955" y="2142"/>
                  </a:cubicBezTo>
                  <a:lnTo>
                    <a:pt x="3119" y="2142"/>
                  </a:lnTo>
                  <a:cubicBezTo>
                    <a:pt x="2930" y="2142"/>
                    <a:pt x="2773" y="1985"/>
                    <a:pt x="2773" y="1796"/>
                  </a:cubicBezTo>
                  <a:cubicBezTo>
                    <a:pt x="2773" y="1575"/>
                    <a:pt x="2930" y="1418"/>
                    <a:pt x="3151" y="1418"/>
                  </a:cubicBezTo>
                  <a:lnTo>
                    <a:pt x="3844" y="1418"/>
                  </a:lnTo>
                  <a:cubicBezTo>
                    <a:pt x="4033" y="1418"/>
                    <a:pt x="4191" y="1260"/>
                    <a:pt x="4191" y="1071"/>
                  </a:cubicBezTo>
                  <a:cubicBezTo>
                    <a:pt x="4191" y="882"/>
                    <a:pt x="4348" y="725"/>
                    <a:pt x="4537" y="725"/>
                  </a:cubicBezTo>
                  <a:close/>
                  <a:moveTo>
                    <a:pt x="8066" y="2111"/>
                  </a:moveTo>
                  <a:cubicBezTo>
                    <a:pt x="8255" y="2111"/>
                    <a:pt x="8412" y="2268"/>
                    <a:pt x="8412" y="2458"/>
                  </a:cubicBezTo>
                  <a:lnTo>
                    <a:pt x="8412" y="10806"/>
                  </a:lnTo>
                  <a:lnTo>
                    <a:pt x="8381" y="10806"/>
                  </a:lnTo>
                  <a:cubicBezTo>
                    <a:pt x="8381" y="10995"/>
                    <a:pt x="8223" y="11153"/>
                    <a:pt x="8034" y="11153"/>
                  </a:cubicBezTo>
                  <a:lnTo>
                    <a:pt x="1040" y="11153"/>
                  </a:lnTo>
                  <a:cubicBezTo>
                    <a:pt x="851" y="11153"/>
                    <a:pt x="693" y="10995"/>
                    <a:pt x="693" y="10806"/>
                  </a:cubicBezTo>
                  <a:lnTo>
                    <a:pt x="693" y="2458"/>
                  </a:lnTo>
                  <a:cubicBezTo>
                    <a:pt x="693" y="2268"/>
                    <a:pt x="851" y="2111"/>
                    <a:pt x="1040" y="2111"/>
                  </a:cubicBezTo>
                  <a:lnTo>
                    <a:pt x="2143" y="2111"/>
                  </a:lnTo>
                  <a:cubicBezTo>
                    <a:pt x="2300" y="2489"/>
                    <a:pt x="2647" y="2804"/>
                    <a:pt x="3119" y="2804"/>
                  </a:cubicBezTo>
                  <a:lnTo>
                    <a:pt x="5986" y="2804"/>
                  </a:lnTo>
                  <a:cubicBezTo>
                    <a:pt x="6396" y="2804"/>
                    <a:pt x="6805" y="2521"/>
                    <a:pt x="6963" y="2111"/>
                  </a:cubicBezTo>
                  <a:close/>
                  <a:moveTo>
                    <a:pt x="4506" y="0"/>
                  </a:moveTo>
                  <a:cubicBezTo>
                    <a:pt x="4096" y="0"/>
                    <a:pt x="3686" y="284"/>
                    <a:pt x="3529" y="725"/>
                  </a:cubicBezTo>
                  <a:lnTo>
                    <a:pt x="3088" y="725"/>
                  </a:lnTo>
                  <a:cubicBezTo>
                    <a:pt x="2678" y="725"/>
                    <a:pt x="2269" y="1008"/>
                    <a:pt x="2111" y="1418"/>
                  </a:cubicBezTo>
                  <a:lnTo>
                    <a:pt x="1009" y="1418"/>
                  </a:lnTo>
                  <a:cubicBezTo>
                    <a:pt x="410" y="1418"/>
                    <a:pt x="0" y="1890"/>
                    <a:pt x="0" y="2458"/>
                  </a:cubicBezTo>
                  <a:lnTo>
                    <a:pt x="0" y="10806"/>
                  </a:lnTo>
                  <a:cubicBezTo>
                    <a:pt x="0" y="11405"/>
                    <a:pt x="473" y="11814"/>
                    <a:pt x="1009" y="11814"/>
                  </a:cubicBezTo>
                  <a:lnTo>
                    <a:pt x="7971" y="11814"/>
                  </a:lnTo>
                  <a:cubicBezTo>
                    <a:pt x="8570" y="11814"/>
                    <a:pt x="9011" y="11342"/>
                    <a:pt x="9011" y="10806"/>
                  </a:cubicBezTo>
                  <a:lnTo>
                    <a:pt x="9011" y="2458"/>
                  </a:lnTo>
                  <a:cubicBezTo>
                    <a:pt x="9074" y="1859"/>
                    <a:pt x="8601" y="1418"/>
                    <a:pt x="8034" y="1418"/>
                  </a:cubicBezTo>
                  <a:lnTo>
                    <a:pt x="6931" y="1418"/>
                  </a:lnTo>
                  <a:cubicBezTo>
                    <a:pt x="6774" y="1040"/>
                    <a:pt x="6396" y="725"/>
                    <a:pt x="5923" y="725"/>
                  </a:cubicBezTo>
                  <a:lnTo>
                    <a:pt x="5545" y="725"/>
                  </a:lnTo>
                  <a:cubicBezTo>
                    <a:pt x="5514" y="567"/>
                    <a:pt x="5388" y="441"/>
                    <a:pt x="5262" y="315"/>
                  </a:cubicBezTo>
                  <a:cubicBezTo>
                    <a:pt x="5073" y="126"/>
                    <a:pt x="4789" y="0"/>
                    <a:pt x="450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0" name="Google Shape;8460;p58"/>
            <p:cNvSpPr/>
            <p:nvPr/>
          </p:nvSpPr>
          <p:spPr>
            <a:xfrm>
              <a:off x="6201225" y="2762575"/>
              <a:ext cx="52775" cy="49650"/>
            </a:xfrm>
            <a:custGeom>
              <a:avLst/>
              <a:gdLst/>
              <a:ahLst/>
              <a:cxnLst/>
              <a:rect l="l" t="t" r="r" b="b"/>
              <a:pathLst>
                <a:path w="2111" h="1986" extrusionOk="0">
                  <a:moveTo>
                    <a:pt x="406" y="1"/>
                  </a:moveTo>
                  <a:cubicBezTo>
                    <a:pt x="315" y="1"/>
                    <a:pt x="221" y="32"/>
                    <a:pt x="158" y="95"/>
                  </a:cubicBezTo>
                  <a:cubicBezTo>
                    <a:pt x="63" y="190"/>
                    <a:pt x="63" y="442"/>
                    <a:pt x="158" y="568"/>
                  </a:cubicBezTo>
                  <a:lnTo>
                    <a:pt x="599" y="977"/>
                  </a:lnTo>
                  <a:lnTo>
                    <a:pt x="158" y="1418"/>
                  </a:lnTo>
                  <a:cubicBezTo>
                    <a:pt x="0" y="1544"/>
                    <a:pt x="0" y="1733"/>
                    <a:pt x="158" y="1891"/>
                  </a:cubicBezTo>
                  <a:cubicBezTo>
                    <a:pt x="221" y="1954"/>
                    <a:pt x="315" y="1985"/>
                    <a:pt x="406" y="1985"/>
                  </a:cubicBezTo>
                  <a:cubicBezTo>
                    <a:pt x="496" y="1985"/>
                    <a:pt x="583" y="1954"/>
                    <a:pt x="630" y="1891"/>
                  </a:cubicBezTo>
                  <a:lnTo>
                    <a:pt x="1071" y="1450"/>
                  </a:lnTo>
                  <a:lnTo>
                    <a:pt x="1512" y="1891"/>
                  </a:lnTo>
                  <a:cubicBezTo>
                    <a:pt x="1575" y="1954"/>
                    <a:pt x="1662" y="1985"/>
                    <a:pt x="1749" y="1985"/>
                  </a:cubicBezTo>
                  <a:cubicBezTo>
                    <a:pt x="1835" y="1985"/>
                    <a:pt x="1922" y="1954"/>
                    <a:pt x="1985" y="1891"/>
                  </a:cubicBezTo>
                  <a:cubicBezTo>
                    <a:pt x="2111" y="1765"/>
                    <a:pt x="2111" y="1544"/>
                    <a:pt x="1985" y="1418"/>
                  </a:cubicBezTo>
                  <a:lnTo>
                    <a:pt x="1544" y="977"/>
                  </a:lnTo>
                  <a:lnTo>
                    <a:pt x="1985" y="568"/>
                  </a:lnTo>
                  <a:cubicBezTo>
                    <a:pt x="2111" y="442"/>
                    <a:pt x="2111" y="190"/>
                    <a:pt x="1985" y="95"/>
                  </a:cubicBezTo>
                  <a:cubicBezTo>
                    <a:pt x="1922" y="32"/>
                    <a:pt x="1835" y="1"/>
                    <a:pt x="1749" y="1"/>
                  </a:cubicBezTo>
                  <a:cubicBezTo>
                    <a:pt x="1662" y="1"/>
                    <a:pt x="1575" y="32"/>
                    <a:pt x="1512" y="95"/>
                  </a:cubicBezTo>
                  <a:lnTo>
                    <a:pt x="1071" y="505"/>
                  </a:lnTo>
                  <a:lnTo>
                    <a:pt x="630" y="95"/>
                  </a:lnTo>
                  <a:cubicBezTo>
                    <a:pt x="583" y="32"/>
                    <a:pt x="496" y="1"/>
                    <a:pt x="40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1" name="Google Shape;8461;p58"/>
            <p:cNvSpPr/>
            <p:nvPr/>
          </p:nvSpPr>
          <p:spPr>
            <a:xfrm>
              <a:off x="6308325" y="2882300"/>
              <a:ext cx="51225" cy="49650"/>
            </a:xfrm>
            <a:custGeom>
              <a:avLst/>
              <a:gdLst/>
              <a:ahLst/>
              <a:cxnLst/>
              <a:rect l="l" t="t" r="r" b="b"/>
              <a:pathLst>
                <a:path w="2049" h="1986" extrusionOk="0">
                  <a:moveTo>
                    <a:pt x="363" y="0"/>
                  </a:moveTo>
                  <a:cubicBezTo>
                    <a:pt x="276" y="0"/>
                    <a:pt x="190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lnTo>
                    <a:pt x="568" y="1009"/>
                  </a:lnTo>
                  <a:lnTo>
                    <a:pt x="127" y="1450"/>
                  </a:lnTo>
                  <a:cubicBezTo>
                    <a:pt x="1" y="1544"/>
                    <a:pt x="1" y="1796"/>
                    <a:pt x="127" y="1891"/>
                  </a:cubicBezTo>
                  <a:cubicBezTo>
                    <a:pt x="190" y="1954"/>
                    <a:pt x="276" y="1985"/>
                    <a:pt x="363" y="1985"/>
                  </a:cubicBezTo>
                  <a:cubicBezTo>
                    <a:pt x="450" y="1985"/>
                    <a:pt x="536" y="1954"/>
                    <a:pt x="599" y="1891"/>
                  </a:cubicBezTo>
                  <a:lnTo>
                    <a:pt x="1040" y="1481"/>
                  </a:lnTo>
                  <a:lnTo>
                    <a:pt x="1481" y="1891"/>
                  </a:lnTo>
                  <a:cubicBezTo>
                    <a:pt x="1529" y="1954"/>
                    <a:pt x="1615" y="1985"/>
                    <a:pt x="1706" y="1985"/>
                  </a:cubicBezTo>
                  <a:cubicBezTo>
                    <a:pt x="1797" y="1985"/>
                    <a:pt x="1891" y="1954"/>
                    <a:pt x="1954" y="1891"/>
                  </a:cubicBezTo>
                  <a:cubicBezTo>
                    <a:pt x="2049" y="1796"/>
                    <a:pt x="2049" y="1544"/>
                    <a:pt x="1954" y="1450"/>
                  </a:cubicBezTo>
                  <a:lnTo>
                    <a:pt x="1513" y="1009"/>
                  </a:lnTo>
                  <a:lnTo>
                    <a:pt x="1954" y="567"/>
                  </a:lnTo>
                  <a:cubicBezTo>
                    <a:pt x="2049" y="441"/>
                    <a:pt x="2049" y="252"/>
                    <a:pt x="1954" y="95"/>
                  </a:cubicBezTo>
                  <a:cubicBezTo>
                    <a:pt x="1891" y="32"/>
                    <a:pt x="1804" y="0"/>
                    <a:pt x="1718" y="0"/>
                  </a:cubicBezTo>
                  <a:cubicBezTo>
                    <a:pt x="1631" y="0"/>
                    <a:pt x="1544" y="32"/>
                    <a:pt x="1481" y="95"/>
                  </a:cubicBezTo>
                  <a:lnTo>
                    <a:pt x="1040" y="536"/>
                  </a:lnTo>
                  <a:lnTo>
                    <a:pt x="599" y="95"/>
                  </a:lnTo>
                  <a:cubicBezTo>
                    <a:pt x="536" y="32"/>
                    <a:pt x="450" y="0"/>
                    <a:pt x="3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2" name="Google Shape;8462;p58"/>
            <p:cNvSpPr/>
            <p:nvPr/>
          </p:nvSpPr>
          <p:spPr>
            <a:xfrm>
              <a:off x="6200425" y="2759425"/>
              <a:ext cx="156775" cy="174875"/>
            </a:xfrm>
            <a:custGeom>
              <a:avLst/>
              <a:gdLst/>
              <a:ahLst/>
              <a:cxnLst/>
              <a:rect l="l" t="t" r="r" b="b"/>
              <a:pathLst>
                <a:path w="6271" h="6995" extrusionOk="0">
                  <a:moveTo>
                    <a:pt x="1103" y="5609"/>
                  </a:moveTo>
                  <a:cubicBezTo>
                    <a:pt x="1292" y="5609"/>
                    <a:pt x="1450" y="5766"/>
                    <a:pt x="1450" y="5955"/>
                  </a:cubicBezTo>
                  <a:cubicBezTo>
                    <a:pt x="1450" y="6144"/>
                    <a:pt x="1292" y="6302"/>
                    <a:pt x="1103" y="6302"/>
                  </a:cubicBezTo>
                  <a:cubicBezTo>
                    <a:pt x="914" y="6302"/>
                    <a:pt x="757" y="6144"/>
                    <a:pt x="757" y="5955"/>
                  </a:cubicBezTo>
                  <a:cubicBezTo>
                    <a:pt x="757" y="5766"/>
                    <a:pt x="914" y="5609"/>
                    <a:pt x="1103" y="5609"/>
                  </a:cubicBezTo>
                  <a:close/>
                  <a:moveTo>
                    <a:pt x="5325" y="1"/>
                  </a:moveTo>
                  <a:cubicBezTo>
                    <a:pt x="5230" y="1"/>
                    <a:pt x="5136" y="64"/>
                    <a:pt x="5073" y="127"/>
                  </a:cubicBezTo>
                  <a:lnTo>
                    <a:pt x="4380" y="851"/>
                  </a:lnTo>
                  <a:cubicBezTo>
                    <a:pt x="4254" y="946"/>
                    <a:pt x="4254" y="1198"/>
                    <a:pt x="4380" y="1324"/>
                  </a:cubicBezTo>
                  <a:cubicBezTo>
                    <a:pt x="4443" y="1371"/>
                    <a:pt x="4529" y="1395"/>
                    <a:pt x="4616" y="1395"/>
                  </a:cubicBezTo>
                  <a:cubicBezTo>
                    <a:pt x="4703" y="1395"/>
                    <a:pt x="4789" y="1371"/>
                    <a:pt x="4852" y="1324"/>
                  </a:cubicBezTo>
                  <a:lnTo>
                    <a:pt x="4978" y="1198"/>
                  </a:lnTo>
                  <a:lnTo>
                    <a:pt x="4978" y="2458"/>
                  </a:lnTo>
                  <a:cubicBezTo>
                    <a:pt x="4978" y="2647"/>
                    <a:pt x="4821" y="2805"/>
                    <a:pt x="4600" y="2805"/>
                  </a:cubicBezTo>
                  <a:lnTo>
                    <a:pt x="1765" y="2805"/>
                  </a:lnTo>
                  <a:cubicBezTo>
                    <a:pt x="1513" y="2805"/>
                    <a:pt x="1229" y="2931"/>
                    <a:pt x="1040" y="3120"/>
                  </a:cubicBezTo>
                  <a:cubicBezTo>
                    <a:pt x="820" y="3309"/>
                    <a:pt x="725" y="3592"/>
                    <a:pt x="725" y="3876"/>
                  </a:cubicBezTo>
                  <a:lnTo>
                    <a:pt x="725" y="4978"/>
                  </a:lnTo>
                  <a:cubicBezTo>
                    <a:pt x="316" y="5136"/>
                    <a:pt x="1" y="5482"/>
                    <a:pt x="1" y="5955"/>
                  </a:cubicBezTo>
                  <a:cubicBezTo>
                    <a:pt x="1" y="6554"/>
                    <a:pt x="473" y="6995"/>
                    <a:pt x="1040" y="6995"/>
                  </a:cubicBezTo>
                  <a:cubicBezTo>
                    <a:pt x="1607" y="6995"/>
                    <a:pt x="2048" y="6522"/>
                    <a:pt x="2048" y="5955"/>
                  </a:cubicBezTo>
                  <a:cubicBezTo>
                    <a:pt x="2048" y="5514"/>
                    <a:pt x="1765" y="5136"/>
                    <a:pt x="1355" y="4978"/>
                  </a:cubicBezTo>
                  <a:lnTo>
                    <a:pt x="1355" y="3876"/>
                  </a:lnTo>
                  <a:cubicBezTo>
                    <a:pt x="1355" y="3687"/>
                    <a:pt x="1513" y="3529"/>
                    <a:pt x="1702" y="3529"/>
                  </a:cubicBezTo>
                  <a:lnTo>
                    <a:pt x="4537" y="3529"/>
                  </a:lnTo>
                  <a:cubicBezTo>
                    <a:pt x="5136" y="3529"/>
                    <a:pt x="5545" y="3057"/>
                    <a:pt x="5545" y="2490"/>
                  </a:cubicBezTo>
                  <a:lnTo>
                    <a:pt x="5545" y="1229"/>
                  </a:lnTo>
                  <a:lnTo>
                    <a:pt x="5671" y="1355"/>
                  </a:lnTo>
                  <a:cubicBezTo>
                    <a:pt x="5734" y="1418"/>
                    <a:pt x="5821" y="1450"/>
                    <a:pt x="5908" y="1450"/>
                  </a:cubicBezTo>
                  <a:cubicBezTo>
                    <a:pt x="5994" y="1450"/>
                    <a:pt x="6081" y="1418"/>
                    <a:pt x="6144" y="1355"/>
                  </a:cubicBezTo>
                  <a:cubicBezTo>
                    <a:pt x="6270" y="1229"/>
                    <a:pt x="6270" y="1009"/>
                    <a:pt x="6144" y="883"/>
                  </a:cubicBezTo>
                  <a:lnTo>
                    <a:pt x="5545" y="127"/>
                  </a:lnTo>
                  <a:cubicBezTo>
                    <a:pt x="5482" y="64"/>
                    <a:pt x="5388" y="1"/>
                    <a:pt x="53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3" name="Google Shape;8463;p58"/>
            <p:cNvSpPr/>
            <p:nvPr/>
          </p:nvSpPr>
          <p:spPr>
            <a:xfrm>
              <a:off x="6412300" y="2742900"/>
              <a:ext cx="52800" cy="208725"/>
            </a:xfrm>
            <a:custGeom>
              <a:avLst/>
              <a:gdLst/>
              <a:ahLst/>
              <a:cxnLst/>
              <a:rect l="l" t="t" r="r" b="b"/>
              <a:pathLst>
                <a:path w="2112" h="8349" extrusionOk="0">
                  <a:moveTo>
                    <a:pt x="1009" y="662"/>
                  </a:moveTo>
                  <a:cubicBezTo>
                    <a:pt x="1229" y="662"/>
                    <a:pt x="1387" y="819"/>
                    <a:pt x="1387" y="1040"/>
                  </a:cubicBezTo>
                  <a:lnTo>
                    <a:pt x="1387" y="1386"/>
                  </a:lnTo>
                  <a:lnTo>
                    <a:pt x="662" y="1386"/>
                  </a:lnTo>
                  <a:lnTo>
                    <a:pt x="662" y="1040"/>
                  </a:lnTo>
                  <a:cubicBezTo>
                    <a:pt x="662" y="819"/>
                    <a:pt x="820" y="662"/>
                    <a:pt x="1009" y="662"/>
                  </a:cubicBezTo>
                  <a:close/>
                  <a:moveTo>
                    <a:pt x="1387" y="2048"/>
                  </a:moveTo>
                  <a:lnTo>
                    <a:pt x="1387" y="6017"/>
                  </a:lnTo>
                  <a:cubicBezTo>
                    <a:pt x="1261" y="5986"/>
                    <a:pt x="1142" y="5970"/>
                    <a:pt x="1024" y="5970"/>
                  </a:cubicBezTo>
                  <a:cubicBezTo>
                    <a:pt x="906" y="5970"/>
                    <a:pt x="788" y="5986"/>
                    <a:pt x="662" y="6017"/>
                  </a:cubicBezTo>
                  <a:lnTo>
                    <a:pt x="662" y="2048"/>
                  </a:lnTo>
                  <a:close/>
                  <a:moveTo>
                    <a:pt x="1009" y="6711"/>
                  </a:moveTo>
                  <a:cubicBezTo>
                    <a:pt x="1103" y="6711"/>
                    <a:pt x="1166" y="6711"/>
                    <a:pt x="1261" y="6742"/>
                  </a:cubicBezTo>
                  <a:lnTo>
                    <a:pt x="1009" y="7246"/>
                  </a:lnTo>
                  <a:lnTo>
                    <a:pt x="788" y="6742"/>
                  </a:lnTo>
                  <a:cubicBezTo>
                    <a:pt x="851" y="6711"/>
                    <a:pt x="946" y="6711"/>
                    <a:pt x="1009" y="6711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6616"/>
                  </a:lnTo>
                  <a:cubicBezTo>
                    <a:pt x="0" y="6648"/>
                    <a:pt x="0" y="6742"/>
                    <a:pt x="32" y="6774"/>
                  </a:cubicBezTo>
                  <a:lnTo>
                    <a:pt x="757" y="8160"/>
                  </a:lnTo>
                  <a:cubicBezTo>
                    <a:pt x="788" y="8286"/>
                    <a:pt x="946" y="8349"/>
                    <a:pt x="1040" y="8349"/>
                  </a:cubicBezTo>
                  <a:cubicBezTo>
                    <a:pt x="1166" y="8349"/>
                    <a:pt x="1292" y="8286"/>
                    <a:pt x="1355" y="8160"/>
                  </a:cubicBezTo>
                  <a:lnTo>
                    <a:pt x="2080" y="6774"/>
                  </a:lnTo>
                  <a:cubicBezTo>
                    <a:pt x="2111" y="6742"/>
                    <a:pt x="2111" y="6648"/>
                    <a:pt x="2111" y="6616"/>
                  </a:cubicBezTo>
                  <a:lnTo>
                    <a:pt x="2111" y="1040"/>
                  </a:ln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4" name="Google Shape;8464;p58"/>
          <p:cNvGrpSpPr/>
          <p:nvPr/>
        </p:nvGrpSpPr>
        <p:grpSpPr>
          <a:xfrm>
            <a:off x="3080511" y="2249632"/>
            <a:ext cx="438757" cy="442257"/>
            <a:chOff x="1777925" y="1953700"/>
            <a:chExt cx="294600" cy="296950"/>
          </a:xfrm>
        </p:grpSpPr>
        <p:sp>
          <p:nvSpPr>
            <p:cNvPr id="8465" name="Google Shape;8465;p58"/>
            <p:cNvSpPr/>
            <p:nvPr/>
          </p:nvSpPr>
          <p:spPr>
            <a:xfrm>
              <a:off x="1794450" y="2052125"/>
              <a:ext cx="278075" cy="198525"/>
            </a:xfrm>
            <a:custGeom>
              <a:avLst/>
              <a:gdLst/>
              <a:ahLst/>
              <a:cxnLst/>
              <a:rect l="l" t="t" r="r" b="b"/>
              <a:pathLst>
                <a:path w="11123" h="7941" extrusionOk="0">
                  <a:moveTo>
                    <a:pt x="10545" y="1"/>
                  </a:moveTo>
                  <a:cubicBezTo>
                    <a:pt x="10499" y="1"/>
                    <a:pt x="10449" y="11"/>
                    <a:pt x="10397" y="33"/>
                  </a:cubicBezTo>
                  <a:cubicBezTo>
                    <a:pt x="10208" y="64"/>
                    <a:pt x="10145" y="253"/>
                    <a:pt x="10177" y="474"/>
                  </a:cubicBezTo>
                  <a:cubicBezTo>
                    <a:pt x="10334" y="1009"/>
                    <a:pt x="10460" y="1514"/>
                    <a:pt x="10460" y="1986"/>
                  </a:cubicBezTo>
                  <a:cubicBezTo>
                    <a:pt x="10460" y="4885"/>
                    <a:pt x="8129" y="7247"/>
                    <a:pt x="5199" y="7247"/>
                  </a:cubicBezTo>
                  <a:cubicBezTo>
                    <a:pt x="3561" y="7247"/>
                    <a:pt x="2017" y="6460"/>
                    <a:pt x="1040" y="5137"/>
                  </a:cubicBezTo>
                  <a:lnTo>
                    <a:pt x="1734" y="5137"/>
                  </a:lnTo>
                  <a:cubicBezTo>
                    <a:pt x="1954" y="5137"/>
                    <a:pt x="2112" y="4979"/>
                    <a:pt x="2112" y="4790"/>
                  </a:cubicBezTo>
                  <a:cubicBezTo>
                    <a:pt x="2112" y="4601"/>
                    <a:pt x="1954" y="4444"/>
                    <a:pt x="1734" y="4444"/>
                  </a:cubicBezTo>
                  <a:lnTo>
                    <a:pt x="379" y="4444"/>
                  </a:lnTo>
                  <a:cubicBezTo>
                    <a:pt x="158" y="4444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79" y="6523"/>
                  </a:cubicBezTo>
                  <a:cubicBezTo>
                    <a:pt x="568" y="6523"/>
                    <a:pt x="725" y="6365"/>
                    <a:pt x="725" y="6176"/>
                  </a:cubicBezTo>
                  <a:lnTo>
                    <a:pt x="725" y="5830"/>
                  </a:lnTo>
                  <a:cubicBezTo>
                    <a:pt x="1860" y="7184"/>
                    <a:pt x="3529" y="7941"/>
                    <a:pt x="5199" y="7941"/>
                  </a:cubicBezTo>
                  <a:cubicBezTo>
                    <a:pt x="8476" y="7941"/>
                    <a:pt x="11122" y="5294"/>
                    <a:pt x="11122" y="2049"/>
                  </a:cubicBezTo>
                  <a:cubicBezTo>
                    <a:pt x="11122" y="1482"/>
                    <a:pt x="11028" y="883"/>
                    <a:pt x="10839" y="253"/>
                  </a:cubicBezTo>
                  <a:cubicBezTo>
                    <a:pt x="10814" y="109"/>
                    <a:pt x="10698" y="1"/>
                    <a:pt x="105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6" name="Google Shape;8466;p58"/>
            <p:cNvSpPr/>
            <p:nvPr/>
          </p:nvSpPr>
          <p:spPr>
            <a:xfrm>
              <a:off x="1777925" y="1953700"/>
              <a:ext cx="278050" cy="198675"/>
            </a:xfrm>
            <a:custGeom>
              <a:avLst/>
              <a:gdLst/>
              <a:ahLst/>
              <a:cxnLst/>
              <a:rect l="l" t="t" r="r" b="b"/>
              <a:pathLst>
                <a:path w="11122" h="7947" extrusionOk="0">
                  <a:moveTo>
                    <a:pt x="5892" y="0"/>
                  </a:moveTo>
                  <a:cubicBezTo>
                    <a:pt x="2647" y="0"/>
                    <a:pt x="0" y="2615"/>
                    <a:pt x="0" y="5892"/>
                  </a:cubicBezTo>
                  <a:cubicBezTo>
                    <a:pt x="0" y="6459"/>
                    <a:pt x="63" y="7026"/>
                    <a:pt x="284" y="7656"/>
                  </a:cubicBezTo>
                  <a:cubicBezTo>
                    <a:pt x="310" y="7869"/>
                    <a:pt x="450" y="7947"/>
                    <a:pt x="606" y="7947"/>
                  </a:cubicBezTo>
                  <a:cubicBezTo>
                    <a:pt x="635" y="7947"/>
                    <a:pt x="664" y="7944"/>
                    <a:pt x="693" y="7939"/>
                  </a:cubicBezTo>
                  <a:cubicBezTo>
                    <a:pt x="914" y="7908"/>
                    <a:pt x="977" y="7719"/>
                    <a:pt x="945" y="7498"/>
                  </a:cubicBezTo>
                  <a:cubicBezTo>
                    <a:pt x="788" y="6963"/>
                    <a:pt x="662" y="6459"/>
                    <a:pt x="662" y="5923"/>
                  </a:cubicBezTo>
                  <a:cubicBezTo>
                    <a:pt x="662" y="3056"/>
                    <a:pt x="2993" y="693"/>
                    <a:pt x="5923" y="693"/>
                  </a:cubicBezTo>
                  <a:cubicBezTo>
                    <a:pt x="7561" y="693"/>
                    <a:pt x="9105" y="1481"/>
                    <a:pt x="10082" y="2773"/>
                  </a:cubicBezTo>
                  <a:lnTo>
                    <a:pt x="9389" y="2773"/>
                  </a:lnTo>
                  <a:cubicBezTo>
                    <a:pt x="9168" y="2773"/>
                    <a:pt x="9011" y="2930"/>
                    <a:pt x="9011" y="3151"/>
                  </a:cubicBezTo>
                  <a:cubicBezTo>
                    <a:pt x="9011" y="3340"/>
                    <a:pt x="9168" y="3497"/>
                    <a:pt x="9389" y="3497"/>
                  </a:cubicBezTo>
                  <a:lnTo>
                    <a:pt x="10743" y="3497"/>
                  </a:lnTo>
                  <a:cubicBezTo>
                    <a:pt x="10964" y="3497"/>
                    <a:pt x="11121" y="3340"/>
                    <a:pt x="11121" y="3151"/>
                  </a:cubicBezTo>
                  <a:lnTo>
                    <a:pt x="11121" y="1765"/>
                  </a:lnTo>
                  <a:cubicBezTo>
                    <a:pt x="11121" y="1575"/>
                    <a:pt x="10964" y="1418"/>
                    <a:pt x="10743" y="1418"/>
                  </a:cubicBezTo>
                  <a:cubicBezTo>
                    <a:pt x="10554" y="1418"/>
                    <a:pt x="10397" y="1575"/>
                    <a:pt x="10397" y="1765"/>
                  </a:cubicBezTo>
                  <a:lnTo>
                    <a:pt x="10397" y="2111"/>
                  </a:lnTo>
                  <a:cubicBezTo>
                    <a:pt x="9263" y="725"/>
                    <a:pt x="7593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7" name="Google Shape;8467;p58"/>
            <p:cNvSpPr/>
            <p:nvPr/>
          </p:nvSpPr>
          <p:spPr>
            <a:xfrm>
              <a:off x="1829125" y="2006475"/>
              <a:ext cx="191400" cy="191400"/>
            </a:xfrm>
            <a:custGeom>
              <a:avLst/>
              <a:gdLst/>
              <a:ahLst/>
              <a:cxnLst/>
              <a:rect l="l" t="t" r="r" b="b"/>
              <a:pathLst>
                <a:path w="7656" h="7656" extrusionOk="0">
                  <a:moveTo>
                    <a:pt x="4190" y="693"/>
                  </a:moveTo>
                  <a:cubicBezTo>
                    <a:pt x="4757" y="788"/>
                    <a:pt x="5324" y="1008"/>
                    <a:pt x="5797" y="1386"/>
                  </a:cubicBezTo>
                  <a:lnTo>
                    <a:pt x="5545" y="1607"/>
                  </a:lnTo>
                  <a:cubicBezTo>
                    <a:pt x="5450" y="1733"/>
                    <a:pt x="5450" y="1953"/>
                    <a:pt x="5545" y="2079"/>
                  </a:cubicBezTo>
                  <a:cubicBezTo>
                    <a:pt x="5608" y="2142"/>
                    <a:pt x="5702" y="2174"/>
                    <a:pt x="5793" y="2174"/>
                  </a:cubicBezTo>
                  <a:cubicBezTo>
                    <a:pt x="5884" y="2174"/>
                    <a:pt x="5970" y="2142"/>
                    <a:pt x="6017" y="2079"/>
                  </a:cubicBezTo>
                  <a:lnTo>
                    <a:pt x="6270" y="1859"/>
                  </a:lnTo>
                  <a:cubicBezTo>
                    <a:pt x="6616" y="2268"/>
                    <a:pt x="6868" y="2835"/>
                    <a:pt x="6931" y="3466"/>
                  </a:cubicBezTo>
                  <a:lnTo>
                    <a:pt x="6616" y="3466"/>
                  </a:lnTo>
                  <a:cubicBezTo>
                    <a:pt x="6427" y="3466"/>
                    <a:pt x="6270" y="3623"/>
                    <a:pt x="6270" y="3812"/>
                  </a:cubicBezTo>
                  <a:cubicBezTo>
                    <a:pt x="6270" y="4001"/>
                    <a:pt x="6427" y="4159"/>
                    <a:pt x="6616" y="4159"/>
                  </a:cubicBezTo>
                  <a:lnTo>
                    <a:pt x="6931" y="4159"/>
                  </a:lnTo>
                  <a:cubicBezTo>
                    <a:pt x="6868" y="4757"/>
                    <a:pt x="6616" y="5324"/>
                    <a:pt x="6270" y="5797"/>
                  </a:cubicBezTo>
                  <a:lnTo>
                    <a:pt x="6017" y="5545"/>
                  </a:lnTo>
                  <a:cubicBezTo>
                    <a:pt x="5970" y="5482"/>
                    <a:pt x="5884" y="5450"/>
                    <a:pt x="5793" y="5450"/>
                  </a:cubicBezTo>
                  <a:cubicBezTo>
                    <a:pt x="5702" y="5450"/>
                    <a:pt x="5608" y="5482"/>
                    <a:pt x="5545" y="5545"/>
                  </a:cubicBezTo>
                  <a:cubicBezTo>
                    <a:pt x="5450" y="5671"/>
                    <a:pt x="5450" y="5923"/>
                    <a:pt x="5545" y="6017"/>
                  </a:cubicBezTo>
                  <a:lnTo>
                    <a:pt x="5797" y="6270"/>
                  </a:lnTo>
                  <a:cubicBezTo>
                    <a:pt x="5356" y="6616"/>
                    <a:pt x="4820" y="6837"/>
                    <a:pt x="4190" y="6931"/>
                  </a:cubicBezTo>
                  <a:lnTo>
                    <a:pt x="4190" y="6616"/>
                  </a:lnTo>
                  <a:cubicBezTo>
                    <a:pt x="4190" y="6427"/>
                    <a:pt x="4033" y="6270"/>
                    <a:pt x="3812" y="6270"/>
                  </a:cubicBezTo>
                  <a:cubicBezTo>
                    <a:pt x="3623" y="6270"/>
                    <a:pt x="3466" y="6427"/>
                    <a:pt x="3466" y="6616"/>
                  </a:cubicBezTo>
                  <a:lnTo>
                    <a:pt x="3466" y="6931"/>
                  </a:lnTo>
                  <a:cubicBezTo>
                    <a:pt x="2867" y="6837"/>
                    <a:pt x="2331" y="6616"/>
                    <a:pt x="1859" y="6270"/>
                  </a:cubicBezTo>
                  <a:lnTo>
                    <a:pt x="2079" y="6017"/>
                  </a:lnTo>
                  <a:cubicBezTo>
                    <a:pt x="2205" y="5891"/>
                    <a:pt x="2205" y="5671"/>
                    <a:pt x="2079" y="5545"/>
                  </a:cubicBezTo>
                  <a:cubicBezTo>
                    <a:pt x="2032" y="5482"/>
                    <a:pt x="1945" y="5450"/>
                    <a:pt x="1855" y="5450"/>
                  </a:cubicBezTo>
                  <a:cubicBezTo>
                    <a:pt x="1764" y="5450"/>
                    <a:pt x="1670" y="5482"/>
                    <a:pt x="1607" y="5545"/>
                  </a:cubicBezTo>
                  <a:lnTo>
                    <a:pt x="1386" y="5797"/>
                  </a:lnTo>
                  <a:cubicBezTo>
                    <a:pt x="1040" y="5356"/>
                    <a:pt x="788" y="4789"/>
                    <a:pt x="725" y="4159"/>
                  </a:cubicBezTo>
                  <a:lnTo>
                    <a:pt x="1040" y="4159"/>
                  </a:lnTo>
                  <a:cubicBezTo>
                    <a:pt x="1229" y="4159"/>
                    <a:pt x="1386" y="4001"/>
                    <a:pt x="1386" y="3812"/>
                  </a:cubicBezTo>
                  <a:cubicBezTo>
                    <a:pt x="1386" y="3623"/>
                    <a:pt x="1229" y="3466"/>
                    <a:pt x="1040" y="3466"/>
                  </a:cubicBezTo>
                  <a:lnTo>
                    <a:pt x="725" y="3466"/>
                  </a:lnTo>
                  <a:cubicBezTo>
                    <a:pt x="788" y="2867"/>
                    <a:pt x="1040" y="2331"/>
                    <a:pt x="1386" y="1859"/>
                  </a:cubicBezTo>
                  <a:lnTo>
                    <a:pt x="1607" y="2079"/>
                  </a:lnTo>
                  <a:cubicBezTo>
                    <a:pt x="1701" y="2174"/>
                    <a:pt x="1764" y="2205"/>
                    <a:pt x="1859" y="2205"/>
                  </a:cubicBezTo>
                  <a:cubicBezTo>
                    <a:pt x="1922" y="2205"/>
                    <a:pt x="2048" y="2174"/>
                    <a:pt x="2079" y="2079"/>
                  </a:cubicBezTo>
                  <a:cubicBezTo>
                    <a:pt x="2205" y="1953"/>
                    <a:pt x="2205" y="1733"/>
                    <a:pt x="2079" y="1607"/>
                  </a:cubicBezTo>
                  <a:lnTo>
                    <a:pt x="1859" y="1386"/>
                  </a:lnTo>
                  <a:cubicBezTo>
                    <a:pt x="2300" y="1008"/>
                    <a:pt x="2835" y="788"/>
                    <a:pt x="3466" y="693"/>
                  </a:cubicBezTo>
                  <a:lnTo>
                    <a:pt x="3466" y="1008"/>
                  </a:lnTo>
                  <a:cubicBezTo>
                    <a:pt x="3466" y="1229"/>
                    <a:pt x="3623" y="1386"/>
                    <a:pt x="3812" y="1386"/>
                  </a:cubicBezTo>
                  <a:cubicBezTo>
                    <a:pt x="4033" y="1386"/>
                    <a:pt x="4190" y="1229"/>
                    <a:pt x="4190" y="1008"/>
                  </a:cubicBezTo>
                  <a:lnTo>
                    <a:pt x="4190" y="693"/>
                  </a:lnTo>
                  <a:close/>
                  <a:moveTo>
                    <a:pt x="3812" y="0"/>
                  </a:moveTo>
                  <a:cubicBezTo>
                    <a:pt x="1733" y="0"/>
                    <a:pt x="0" y="1701"/>
                    <a:pt x="0" y="3812"/>
                  </a:cubicBezTo>
                  <a:cubicBezTo>
                    <a:pt x="0" y="5923"/>
                    <a:pt x="1701" y="7656"/>
                    <a:pt x="3812" y="7656"/>
                  </a:cubicBezTo>
                  <a:cubicBezTo>
                    <a:pt x="5923" y="7656"/>
                    <a:pt x="7656" y="5954"/>
                    <a:pt x="7656" y="3812"/>
                  </a:cubicBezTo>
                  <a:cubicBezTo>
                    <a:pt x="7656" y="1733"/>
                    <a:pt x="5954" y="0"/>
                    <a:pt x="38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68" name="Google Shape;8468;p58"/>
            <p:cNvSpPr/>
            <p:nvPr/>
          </p:nvSpPr>
          <p:spPr>
            <a:xfrm>
              <a:off x="1915750" y="2058450"/>
              <a:ext cx="35475" cy="52800"/>
            </a:xfrm>
            <a:custGeom>
              <a:avLst/>
              <a:gdLst/>
              <a:ahLst/>
              <a:cxnLst/>
              <a:rect l="l" t="t" r="r" b="b"/>
              <a:pathLst>
                <a:path w="1419" h="2112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47" y="2111"/>
                  </a:cubicBezTo>
                  <a:lnTo>
                    <a:pt x="1072" y="2111"/>
                  </a:lnTo>
                  <a:cubicBezTo>
                    <a:pt x="1261" y="2111"/>
                    <a:pt x="1418" y="1954"/>
                    <a:pt x="1418" y="1733"/>
                  </a:cubicBezTo>
                  <a:cubicBezTo>
                    <a:pt x="1418" y="1544"/>
                    <a:pt x="1261" y="1387"/>
                    <a:pt x="1072" y="1387"/>
                  </a:cubicBezTo>
                  <a:lnTo>
                    <a:pt x="725" y="1387"/>
                  </a:lnTo>
                  <a:lnTo>
                    <a:pt x="725" y="378"/>
                  </a:lnTo>
                  <a:cubicBezTo>
                    <a:pt x="725" y="158"/>
                    <a:pt x="568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69" name="Google Shape;8469;p58"/>
          <p:cNvGrpSpPr/>
          <p:nvPr/>
        </p:nvGrpSpPr>
        <p:grpSpPr>
          <a:xfrm>
            <a:off x="3100469" y="2773970"/>
            <a:ext cx="398844" cy="438757"/>
            <a:chOff x="1790525" y="2319150"/>
            <a:chExt cx="267800" cy="294600"/>
          </a:xfrm>
        </p:grpSpPr>
        <p:sp>
          <p:nvSpPr>
            <p:cNvPr id="8470" name="Google Shape;8470;p58"/>
            <p:cNvSpPr/>
            <p:nvPr/>
          </p:nvSpPr>
          <p:spPr>
            <a:xfrm>
              <a:off x="1881100" y="2423125"/>
              <a:ext cx="88225" cy="155175"/>
            </a:xfrm>
            <a:custGeom>
              <a:avLst/>
              <a:gdLst/>
              <a:ahLst/>
              <a:cxnLst/>
              <a:rect l="l" t="t" r="r" b="b"/>
              <a:pathLst>
                <a:path w="3529" h="6207" extrusionOk="0">
                  <a:moveTo>
                    <a:pt x="1418" y="1323"/>
                  </a:moveTo>
                  <a:lnTo>
                    <a:pt x="1418" y="2741"/>
                  </a:lnTo>
                  <a:lnTo>
                    <a:pt x="1072" y="2741"/>
                  </a:lnTo>
                  <a:cubicBezTo>
                    <a:pt x="882" y="2741"/>
                    <a:pt x="725" y="2583"/>
                    <a:pt x="725" y="2394"/>
                  </a:cubicBezTo>
                  <a:lnTo>
                    <a:pt x="725" y="1701"/>
                  </a:lnTo>
                  <a:cubicBezTo>
                    <a:pt x="725" y="1481"/>
                    <a:pt x="882" y="1323"/>
                    <a:pt x="1072" y="1323"/>
                  </a:cubicBezTo>
                  <a:close/>
                  <a:moveTo>
                    <a:pt x="2458" y="3466"/>
                  </a:moveTo>
                  <a:cubicBezTo>
                    <a:pt x="2647" y="3466"/>
                    <a:pt x="2804" y="3623"/>
                    <a:pt x="2804" y="3812"/>
                  </a:cubicBezTo>
                  <a:lnTo>
                    <a:pt x="2804" y="4537"/>
                  </a:lnTo>
                  <a:cubicBezTo>
                    <a:pt x="2804" y="4726"/>
                    <a:pt x="2647" y="4883"/>
                    <a:pt x="2458" y="4883"/>
                  </a:cubicBezTo>
                  <a:lnTo>
                    <a:pt x="2111" y="4883"/>
                  </a:lnTo>
                  <a:lnTo>
                    <a:pt x="2111" y="3466"/>
                  </a:lnTo>
                  <a:close/>
                  <a:moveTo>
                    <a:pt x="1796" y="0"/>
                  </a:moveTo>
                  <a:cubicBezTo>
                    <a:pt x="1576" y="0"/>
                    <a:pt x="1418" y="158"/>
                    <a:pt x="1418" y="347"/>
                  </a:cubicBezTo>
                  <a:lnTo>
                    <a:pt x="1418" y="693"/>
                  </a:lnTo>
                  <a:lnTo>
                    <a:pt x="1072" y="693"/>
                  </a:lnTo>
                  <a:cubicBezTo>
                    <a:pt x="473" y="693"/>
                    <a:pt x="63" y="1166"/>
                    <a:pt x="63" y="1733"/>
                  </a:cubicBezTo>
                  <a:lnTo>
                    <a:pt x="63" y="2426"/>
                  </a:lnTo>
                  <a:cubicBezTo>
                    <a:pt x="63" y="3025"/>
                    <a:pt x="536" y="3466"/>
                    <a:pt x="1072" y="3466"/>
                  </a:cubicBezTo>
                  <a:lnTo>
                    <a:pt x="1418" y="3466"/>
                  </a:lnTo>
                  <a:lnTo>
                    <a:pt x="1418" y="4852"/>
                  </a:lnTo>
                  <a:lnTo>
                    <a:pt x="1072" y="4852"/>
                  </a:lnTo>
                  <a:cubicBezTo>
                    <a:pt x="882" y="4852"/>
                    <a:pt x="725" y="4694"/>
                    <a:pt x="725" y="4474"/>
                  </a:cubicBezTo>
                  <a:cubicBezTo>
                    <a:pt x="725" y="4285"/>
                    <a:pt x="567" y="4127"/>
                    <a:pt x="378" y="4127"/>
                  </a:cubicBezTo>
                  <a:cubicBezTo>
                    <a:pt x="158" y="4127"/>
                    <a:pt x="0" y="4285"/>
                    <a:pt x="0" y="4474"/>
                  </a:cubicBezTo>
                  <a:cubicBezTo>
                    <a:pt x="0" y="5072"/>
                    <a:pt x="473" y="5513"/>
                    <a:pt x="1040" y="5513"/>
                  </a:cubicBezTo>
                  <a:lnTo>
                    <a:pt x="1387" y="5513"/>
                  </a:lnTo>
                  <a:lnTo>
                    <a:pt x="1387" y="5860"/>
                  </a:lnTo>
                  <a:cubicBezTo>
                    <a:pt x="1387" y="6049"/>
                    <a:pt x="1544" y="6207"/>
                    <a:pt x="1733" y="6207"/>
                  </a:cubicBezTo>
                  <a:cubicBezTo>
                    <a:pt x="1954" y="6207"/>
                    <a:pt x="2111" y="6049"/>
                    <a:pt x="2111" y="5860"/>
                  </a:cubicBezTo>
                  <a:lnTo>
                    <a:pt x="2111" y="5545"/>
                  </a:lnTo>
                  <a:lnTo>
                    <a:pt x="2458" y="5545"/>
                  </a:lnTo>
                  <a:cubicBezTo>
                    <a:pt x="3056" y="5545"/>
                    <a:pt x="3466" y="5072"/>
                    <a:pt x="3466" y="4537"/>
                  </a:cubicBezTo>
                  <a:lnTo>
                    <a:pt x="3466" y="3812"/>
                  </a:lnTo>
                  <a:cubicBezTo>
                    <a:pt x="3466" y="3214"/>
                    <a:pt x="2993" y="2804"/>
                    <a:pt x="2458" y="2804"/>
                  </a:cubicBezTo>
                  <a:lnTo>
                    <a:pt x="2111" y="2804"/>
                  </a:lnTo>
                  <a:lnTo>
                    <a:pt x="2111" y="1386"/>
                  </a:lnTo>
                  <a:lnTo>
                    <a:pt x="2458" y="1386"/>
                  </a:lnTo>
                  <a:cubicBezTo>
                    <a:pt x="2647" y="1386"/>
                    <a:pt x="2804" y="1544"/>
                    <a:pt x="2804" y="1733"/>
                  </a:cubicBezTo>
                  <a:cubicBezTo>
                    <a:pt x="2804" y="1922"/>
                    <a:pt x="2962" y="2079"/>
                    <a:pt x="3151" y="2079"/>
                  </a:cubicBezTo>
                  <a:cubicBezTo>
                    <a:pt x="3371" y="2079"/>
                    <a:pt x="3529" y="1922"/>
                    <a:pt x="3529" y="1733"/>
                  </a:cubicBezTo>
                  <a:cubicBezTo>
                    <a:pt x="3529" y="1134"/>
                    <a:pt x="3056" y="693"/>
                    <a:pt x="2489" y="693"/>
                  </a:cubicBezTo>
                  <a:lnTo>
                    <a:pt x="2143" y="693"/>
                  </a:lnTo>
                  <a:lnTo>
                    <a:pt x="2143" y="347"/>
                  </a:lnTo>
                  <a:cubicBezTo>
                    <a:pt x="2143" y="158"/>
                    <a:pt x="1985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1" name="Google Shape;8471;p58"/>
            <p:cNvSpPr/>
            <p:nvPr/>
          </p:nvSpPr>
          <p:spPr>
            <a:xfrm>
              <a:off x="1790525" y="2319150"/>
              <a:ext cx="267800" cy="294600"/>
            </a:xfrm>
            <a:custGeom>
              <a:avLst/>
              <a:gdLst/>
              <a:ahLst/>
              <a:cxnLst/>
              <a:rect l="l" t="t" r="r" b="b"/>
              <a:pathLst>
                <a:path w="10712" h="11784" extrusionOk="0">
                  <a:moveTo>
                    <a:pt x="6427" y="662"/>
                  </a:moveTo>
                  <a:cubicBezTo>
                    <a:pt x="6837" y="662"/>
                    <a:pt x="7152" y="977"/>
                    <a:pt x="7152" y="1355"/>
                  </a:cubicBezTo>
                  <a:cubicBezTo>
                    <a:pt x="7152" y="1765"/>
                    <a:pt x="6837" y="2080"/>
                    <a:pt x="6427" y="2080"/>
                  </a:cubicBezTo>
                  <a:lnTo>
                    <a:pt x="6427" y="1702"/>
                  </a:lnTo>
                  <a:cubicBezTo>
                    <a:pt x="6427" y="1513"/>
                    <a:pt x="6270" y="1355"/>
                    <a:pt x="6081" y="1355"/>
                  </a:cubicBezTo>
                  <a:lnTo>
                    <a:pt x="4695" y="1355"/>
                  </a:lnTo>
                  <a:cubicBezTo>
                    <a:pt x="4505" y="1355"/>
                    <a:pt x="4348" y="1513"/>
                    <a:pt x="4348" y="1702"/>
                  </a:cubicBezTo>
                  <a:lnTo>
                    <a:pt x="4348" y="2080"/>
                  </a:lnTo>
                  <a:cubicBezTo>
                    <a:pt x="3938" y="2017"/>
                    <a:pt x="3623" y="1765"/>
                    <a:pt x="3623" y="1355"/>
                  </a:cubicBezTo>
                  <a:cubicBezTo>
                    <a:pt x="3623" y="977"/>
                    <a:pt x="3938" y="662"/>
                    <a:pt x="4348" y="662"/>
                  </a:cubicBezTo>
                  <a:close/>
                  <a:moveTo>
                    <a:pt x="5734" y="2017"/>
                  </a:moveTo>
                  <a:lnTo>
                    <a:pt x="5734" y="2741"/>
                  </a:lnTo>
                  <a:lnTo>
                    <a:pt x="5010" y="2741"/>
                  </a:lnTo>
                  <a:lnTo>
                    <a:pt x="5010" y="2017"/>
                  </a:lnTo>
                  <a:close/>
                  <a:moveTo>
                    <a:pt x="1418" y="1985"/>
                  </a:moveTo>
                  <a:lnTo>
                    <a:pt x="1859" y="2489"/>
                  </a:lnTo>
                  <a:lnTo>
                    <a:pt x="1355" y="2930"/>
                  </a:lnTo>
                  <a:lnTo>
                    <a:pt x="914" y="2426"/>
                  </a:lnTo>
                  <a:lnTo>
                    <a:pt x="1418" y="1985"/>
                  </a:lnTo>
                  <a:close/>
                  <a:moveTo>
                    <a:pt x="9357" y="1985"/>
                  </a:moveTo>
                  <a:lnTo>
                    <a:pt x="9861" y="2426"/>
                  </a:lnTo>
                  <a:lnTo>
                    <a:pt x="9420" y="2930"/>
                  </a:lnTo>
                  <a:lnTo>
                    <a:pt x="8916" y="2489"/>
                  </a:lnTo>
                  <a:lnTo>
                    <a:pt x="9357" y="1985"/>
                  </a:lnTo>
                  <a:close/>
                  <a:moveTo>
                    <a:pt x="5356" y="3434"/>
                  </a:moveTo>
                  <a:cubicBezTo>
                    <a:pt x="7467" y="3434"/>
                    <a:pt x="9200" y="5167"/>
                    <a:pt x="9200" y="7278"/>
                  </a:cubicBezTo>
                  <a:cubicBezTo>
                    <a:pt x="9200" y="9389"/>
                    <a:pt x="7498" y="11090"/>
                    <a:pt x="5356" y="11090"/>
                  </a:cubicBezTo>
                  <a:cubicBezTo>
                    <a:pt x="3277" y="11090"/>
                    <a:pt x="1544" y="9357"/>
                    <a:pt x="1544" y="7278"/>
                  </a:cubicBezTo>
                  <a:cubicBezTo>
                    <a:pt x="1576" y="5136"/>
                    <a:pt x="3277" y="3434"/>
                    <a:pt x="5356" y="3434"/>
                  </a:cubicBezTo>
                  <a:close/>
                  <a:moveTo>
                    <a:pt x="4316" y="0"/>
                  </a:moveTo>
                  <a:cubicBezTo>
                    <a:pt x="3560" y="0"/>
                    <a:pt x="2930" y="631"/>
                    <a:pt x="2930" y="1387"/>
                  </a:cubicBezTo>
                  <a:cubicBezTo>
                    <a:pt x="2930" y="2143"/>
                    <a:pt x="3560" y="2773"/>
                    <a:pt x="4316" y="2773"/>
                  </a:cubicBezTo>
                  <a:lnTo>
                    <a:pt x="4316" y="2899"/>
                  </a:lnTo>
                  <a:cubicBezTo>
                    <a:pt x="3749" y="3025"/>
                    <a:pt x="3214" y="3277"/>
                    <a:pt x="2741" y="3592"/>
                  </a:cubicBezTo>
                  <a:lnTo>
                    <a:pt x="2269" y="3056"/>
                  </a:lnTo>
                  <a:lnTo>
                    <a:pt x="2521" y="2804"/>
                  </a:lnTo>
                  <a:cubicBezTo>
                    <a:pt x="2741" y="2678"/>
                    <a:pt x="2741" y="2458"/>
                    <a:pt x="2615" y="2332"/>
                  </a:cubicBezTo>
                  <a:lnTo>
                    <a:pt x="1702" y="1292"/>
                  </a:lnTo>
                  <a:cubicBezTo>
                    <a:pt x="1631" y="1203"/>
                    <a:pt x="1530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7"/>
                  </a:lnTo>
                  <a:cubicBezTo>
                    <a:pt x="1106" y="3770"/>
                    <a:pt x="1199" y="3809"/>
                    <a:pt x="1291" y="3809"/>
                  </a:cubicBezTo>
                  <a:cubicBezTo>
                    <a:pt x="1372" y="3809"/>
                    <a:pt x="1453" y="3778"/>
                    <a:pt x="1513" y="3718"/>
                  </a:cubicBezTo>
                  <a:lnTo>
                    <a:pt x="1796" y="3498"/>
                  </a:lnTo>
                  <a:lnTo>
                    <a:pt x="2269" y="4033"/>
                  </a:lnTo>
                  <a:cubicBezTo>
                    <a:pt x="1387" y="4852"/>
                    <a:pt x="882" y="6018"/>
                    <a:pt x="882" y="7278"/>
                  </a:cubicBezTo>
                  <a:cubicBezTo>
                    <a:pt x="882" y="9735"/>
                    <a:pt x="2899" y="11783"/>
                    <a:pt x="5356" y="11783"/>
                  </a:cubicBezTo>
                  <a:cubicBezTo>
                    <a:pt x="7845" y="11783"/>
                    <a:pt x="9861" y="9735"/>
                    <a:pt x="9861" y="7278"/>
                  </a:cubicBezTo>
                  <a:cubicBezTo>
                    <a:pt x="9861" y="6081"/>
                    <a:pt x="9389" y="4915"/>
                    <a:pt x="8475" y="4033"/>
                  </a:cubicBezTo>
                  <a:lnTo>
                    <a:pt x="8948" y="3498"/>
                  </a:lnTo>
                  <a:lnTo>
                    <a:pt x="9231" y="3718"/>
                  </a:lnTo>
                  <a:cubicBezTo>
                    <a:pt x="9306" y="3778"/>
                    <a:pt x="9387" y="3809"/>
                    <a:pt x="9465" y="3809"/>
                  </a:cubicBezTo>
                  <a:cubicBezTo>
                    <a:pt x="9553" y="3809"/>
                    <a:pt x="9637" y="3770"/>
                    <a:pt x="9704" y="3687"/>
                  </a:cubicBezTo>
                  <a:lnTo>
                    <a:pt x="10617" y="2615"/>
                  </a:lnTo>
                  <a:cubicBezTo>
                    <a:pt x="10712" y="2458"/>
                    <a:pt x="10712" y="2269"/>
                    <a:pt x="10554" y="2143"/>
                  </a:cubicBezTo>
                  <a:lnTo>
                    <a:pt x="9515" y="1229"/>
                  </a:lnTo>
                  <a:cubicBezTo>
                    <a:pt x="9446" y="1188"/>
                    <a:pt x="9365" y="1165"/>
                    <a:pt x="9288" y="1165"/>
                  </a:cubicBezTo>
                  <a:cubicBezTo>
                    <a:pt x="9189" y="1165"/>
                    <a:pt x="9095" y="1203"/>
                    <a:pt x="9042" y="1292"/>
                  </a:cubicBezTo>
                  <a:lnTo>
                    <a:pt x="8129" y="2332"/>
                  </a:lnTo>
                  <a:cubicBezTo>
                    <a:pt x="8003" y="2489"/>
                    <a:pt x="8003" y="2710"/>
                    <a:pt x="8160" y="2804"/>
                  </a:cubicBezTo>
                  <a:lnTo>
                    <a:pt x="8444" y="3056"/>
                  </a:lnTo>
                  <a:lnTo>
                    <a:pt x="7971" y="3592"/>
                  </a:lnTo>
                  <a:cubicBezTo>
                    <a:pt x="7498" y="3245"/>
                    <a:pt x="6931" y="3025"/>
                    <a:pt x="6396" y="2899"/>
                  </a:cubicBezTo>
                  <a:lnTo>
                    <a:pt x="6396" y="2773"/>
                  </a:lnTo>
                  <a:cubicBezTo>
                    <a:pt x="7152" y="2773"/>
                    <a:pt x="7782" y="2143"/>
                    <a:pt x="7782" y="1387"/>
                  </a:cubicBezTo>
                  <a:cubicBezTo>
                    <a:pt x="7782" y="631"/>
                    <a:pt x="7152" y="0"/>
                    <a:pt x="6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72" name="Google Shape;8472;p58"/>
          <p:cNvSpPr/>
          <p:nvPr/>
        </p:nvSpPr>
        <p:spPr>
          <a:xfrm>
            <a:off x="3078722" y="3339370"/>
            <a:ext cx="442295" cy="442257"/>
          </a:xfrm>
          <a:custGeom>
            <a:avLst/>
            <a:gdLst/>
            <a:ahLst/>
            <a:cxnLst/>
            <a:rect l="l" t="t" r="r" b="b"/>
            <a:pathLst>
              <a:path w="11879" h="11878" extrusionOk="0">
                <a:moveTo>
                  <a:pt x="5892" y="693"/>
                </a:moveTo>
                <a:cubicBezTo>
                  <a:pt x="6302" y="693"/>
                  <a:pt x="6617" y="1008"/>
                  <a:pt x="6617" y="1418"/>
                </a:cubicBezTo>
                <a:cubicBezTo>
                  <a:pt x="6617" y="1796"/>
                  <a:pt x="6302" y="2111"/>
                  <a:pt x="5892" y="2111"/>
                </a:cubicBezTo>
                <a:cubicBezTo>
                  <a:pt x="5514" y="2111"/>
                  <a:pt x="5199" y="1796"/>
                  <a:pt x="5199" y="1418"/>
                </a:cubicBezTo>
                <a:cubicBezTo>
                  <a:pt x="5231" y="1008"/>
                  <a:pt x="5546" y="693"/>
                  <a:pt x="5892" y="693"/>
                </a:cubicBezTo>
                <a:close/>
                <a:moveTo>
                  <a:pt x="5892" y="2741"/>
                </a:moveTo>
                <a:cubicBezTo>
                  <a:pt x="6837" y="2741"/>
                  <a:pt x="7625" y="3529"/>
                  <a:pt x="7625" y="4505"/>
                </a:cubicBezTo>
                <a:lnTo>
                  <a:pt x="7625" y="5545"/>
                </a:lnTo>
                <a:lnTo>
                  <a:pt x="4159" y="5545"/>
                </a:lnTo>
                <a:lnTo>
                  <a:pt x="4159" y="4505"/>
                </a:lnTo>
                <a:cubicBezTo>
                  <a:pt x="4159" y="3529"/>
                  <a:pt x="4947" y="2741"/>
                  <a:pt x="5892" y="2741"/>
                </a:cubicBezTo>
                <a:close/>
                <a:moveTo>
                  <a:pt x="8381" y="5104"/>
                </a:moveTo>
                <a:cubicBezTo>
                  <a:pt x="9326" y="5356"/>
                  <a:pt x="9767" y="5703"/>
                  <a:pt x="9767" y="5892"/>
                </a:cubicBezTo>
                <a:cubicBezTo>
                  <a:pt x="9767" y="6238"/>
                  <a:pt x="8381" y="6931"/>
                  <a:pt x="5955" y="6931"/>
                </a:cubicBezTo>
                <a:cubicBezTo>
                  <a:pt x="5898" y="6932"/>
                  <a:pt x="5842" y="6932"/>
                  <a:pt x="5787" y="6932"/>
                </a:cubicBezTo>
                <a:cubicBezTo>
                  <a:pt x="3434" y="6932"/>
                  <a:pt x="2112" y="6292"/>
                  <a:pt x="2112" y="5892"/>
                </a:cubicBezTo>
                <a:cubicBezTo>
                  <a:pt x="2112" y="5703"/>
                  <a:pt x="2553" y="5388"/>
                  <a:pt x="3498" y="5104"/>
                </a:cubicBezTo>
                <a:lnTo>
                  <a:pt x="3498" y="5892"/>
                </a:lnTo>
                <a:cubicBezTo>
                  <a:pt x="3498" y="6081"/>
                  <a:pt x="3655" y="6238"/>
                  <a:pt x="3844" y="6238"/>
                </a:cubicBezTo>
                <a:lnTo>
                  <a:pt x="8034" y="6238"/>
                </a:lnTo>
                <a:cubicBezTo>
                  <a:pt x="8223" y="6238"/>
                  <a:pt x="8381" y="6081"/>
                  <a:pt x="8381" y="5892"/>
                </a:cubicBezTo>
                <a:lnTo>
                  <a:pt x="8381" y="5104"/>
                </a:lnTo>
                <a:close/>
                <a:moveTo>
                  <a:pt x="1765" y="10428"/>
                </a:moveTo>
                <a:cubicBezTo>
                  <a:pt x="2427" y="10428"/>
                  <a:pt x="2805" y="10680"/>
                  <a:pt x="2805" y="10775"/>
                </a:cubicBezTo>
                <a:cubicBezTo>
                  <a:pt x="2805" y="10869"/>
                  <a:pt x="2427" y="11121"/>
                  <a:pt x="1765" y="11121"/>
                </a:cubicBezTo>
                <a:cubicBezTo>
                  <a:pt x="1072" y="11121"/>
                  <a:pt x="694" y="10869"/>
                  <a:pt x="694" y="10775"/>
                </a:cubicBezTo>
                <a:cubicBezTo>
                  <a:pt x="694" y="10712"/>
                  <a:pt x="1072" y="10428"/>
                  <a:pt x="1765" y="10428"/>
                </a:cubicBezTo>
                <a:close/>
                <a:moveTo>
                  <a:pt x="5955" y="10428"/>
                </a:moveTo>
                <a:cubicBezTo>
                  <a:pt x="6617" y="10428"/>
                  <a:pt x="6963" y="10712"/>
                  <a:pt x="6963" y="10775"/>
                </a:cubicBezTo>
                <a:cubicBezTo>
                  <a:pt x="6963" y="10869"/>
                  <a:pt x="6617" y="11121"/>
                  <a:pt x="5955" y="11121"/>
                </a:cubicBezTo>
                <a:cubicBezTo>
                  <a:pt x="5262" y="11121"/>
                  <a:pt x="4915" y="10869"/>
                  <a:pt x="4915" y="10775"/>
                </a:cubicBezTo>
                <a:cubicBezTo>
                  <a:pt x="4915" y="10712"/>
                  <a:pt x="5262" y="10428"/>
                  <a:pt x="5955" y="10428"/>
                </a:cubicBezTo>
                <a:close/>
                <a:moveTo>
                  <a:pt x="10082" y="10428"/>
                </a:moveTo>
                <a:cubicBezTo>
                  <a:pt x="10775" y="10428"/>
                  <a:pt x="11153" y="10680"/>
                  <a:pt x="11153" y="10775"/>
                </a:cubicBezTo>
                <a:cubicBezTo>
                  <a:pt x="11153" y="10869"/>
                  <a:pt x="10775" y="11121"/>
                  <a:pt x="10082" y="11121"/>
                </a:cubicBezTo>
                <a:cubicBezTo>
                  <a:pt x="9421" y="11121"/>
                  <a:pt x="9043" y="10869"/>
                  <a:pt x="9043" y="10775"/>
                </a:cubicBezTo>
                <a:cubicBezTo>
                  <a:pt x="9043" y="10712"/>
                  <a:pt x="9421" y="10428"/>
                  <a:pt x="10082" y="10428"/>
                </a:cubicBezTo>
                <a:close/>
                <a:moveTo>
                  <a:pt x="5987" y="0"/>
                </a:moveTo>
                <a:cubicBezTo>
                  <a:pt x="5231" y="0"/>
                  <a:pt x="4600" y="630"/>
                  <a:pt x="4600" y="1355"/>
                </a:cubicBezTo>
                <a:cubicBezTo>
                  <a:pt x="4600" y="1733"/>
                  <a:pt x="4726" y="2016"/>
                  <a:pt x="4947" y="2300"/>
                </a:cubicBezTo>
                <a:cubicBezTo>
                  <a:pt x="4159" y="2710"/>
                  <a:pt x="3624" y="3497"/>
                  <a:pt x="3561" y="4442"/>
                </a:cubicBezTo>
                <a:cubicBezTo>
                  <a:pt x="2742" y="4631"/>
                  <a:pt x="1481" y="5072"/>
                  <a:pt x="1481" y="5923"/>
                </a:cubicBezTo>
                <a:cubicBezTo>
                  <a:pt x="1481" y="6679"/>
                  <a:pt x="2427" y="7120"/>
                  <a:pt x="3151" y="7309"/>
                </a:cubicBezTo>
                <a:lnTo>
                  <a:pt x="1954" y="9798"/>
                </a:lnTo>
                <a:lnTo>
                  <a:pt x="1828" y="9798"/>
                </a:lnTo>
                <a:cubicBezTo>
                  <a:pt x="851" y="9798"/>
                  <a:pt x="64" y="10239"/>
                  <a:pt x="64" y="10806"/>
                </a:cubicBezTo>
                <a:cubicBezTo>
                  <a:pt x="1" y="11373"/>
                  <a:pt x="725" y="11846"/>
                  <a:pt x="1765" y="11846"/>
                </a:cubicBezTo>
                <a:cubicBezTo>
                  <a:pt x="2679" y="11846"/>
                  <a:pt x="3498" y="11436"/>
                  <a:pt x="3498" y="10806"/>
                </a:cubicBezTo>
                <a:cubicBezTo>
                  <a:pt x="3498" y="10334"/>
                  <a:pt x="3057" y="10019"/>
                  <a:pt x="2584" y="9924"/>
                </a:cubicBezTo>
                <a:lnTo>
                  <a:pt x="3781" y="7498"/>
                </a:lnTo>
                <a:cubicBezTo>
                  <a:pt x="4317" y="7624"/>
                  <a:pt x="4947" y="7656"/>
                  <a:pt x="5577" y="7719"/>
                </a:cubicBezTo>
                <a:lnTo>
                  <a:pt x="5577" y="9830"/>
                </a:lnTo>
                <a:cubicBezTo>
                  <a:pt x="4947" y="9924"/>
                  <a:pt x="4222" y="10239"/>
                  <a:pt x="4222" y="10869"/>
                </a:cubicBezTo>
                <a:cubicBezTo>
                  <a:pt x="4222" y="11499"/>
                  <a:pt x="5041" y="11877"/>
                  <a:pt x="5955" y="11877"/>
                </a:cubicBezTo>
                <a:cubicBezTo>
                  <a:pt x="6837" y="11877"/>
                  <a:pt x="7688" y="11499"/>
                  <a:pt x="7688" y="10869"/>
                </a:cubicBezTo>
                <a:cubicBezTo>
                  <a:pt x="7688" y="10239"/>
                  <a:pt x="6932" y="9924"/>
                  <a:pt x="6302" y="9830"/>
                </a:cubicBezTo>
                <a:lnTo>
                  <a:pt x="6302" y="7719"/>
                </a:lnTo>
                <a:cubicBezTo>
                  <a:pt x="6932" y="7719"/>
                  <a:pt x="7562" y="7624"/>
                  <a:pt x="8097" y="7498"/>
                </a:cubicBezTo>
                <a:lnTo>
                  <a:pt x="9295" y="9924"/>
                </a:lnTo>
                <a:cubicBezTo>
                  <a:pt x="8822" y="10082"/>
                  <a:pt x="8381" y="10334"/>
                  <a:pt x="8381" y="10806"/>
                </a:cubicBezTo>
                <a:cubicBezTo>
                  <a:pt x="8381" y="11436"/>
                  <a:pt x="9200" y="11846"/>
                  <a:pt x="10114" y="11846"/>
                </a:cubicBezTo>
                <a:cubicBezTo>
                  <a:pt x="11090" y="11846"/>
                  <a:pt x="11878" y="11405"/>
                  <a:pt x="11878" y="10806"/>
                </a:cubicBezTo>
                <a:cubicBezTo>
                  <a:pt x="11878" y="10239"/>
                  <a:pt x="11153" y="9798"/>
                  <a:pt x="10114" y="9798"/>
                </a:cubicBezTo>
                <a:lnTo>
                  <a:pt x="9988" y="9798"/>
                </a:lnTo>
                <a:lnTo>
                  <a:pt x="8822" y="7309"/>
                </a:lnTo>
                <a:cubicBezTo>
                  <a:pt x="9515" y="7120"/>
                  <a:pt x="10460" y="6679"/>
                  <a:pt x="10460" y="5923"/>
                </a:cubicBezTo>
                <a:cubicBezTo>
                  <a:pt x="10460" y="5072"/>
                  <a:pt x="9200" y="4631"/>
                  <a:pt x="8381" y="4442"/>
                </a:cubicBezTo>
                <a:cubicBezTo>
                  <a:pt x="8350" y="3497"/>
                  <a:pt x="7782" y="2710"/>
                  <a:pt x="6995" y="2300"/>
                </a:cubicBezTo>
                <a:cubicBezTo>
                  <a:pt x="7247" y="2080"/>
                  <a:pt x="7341" y="1764"/>
                  <a:pt x="7341" y="1355"/>
                </a:cubicBezTo>
                <a:cubicBezTo>
                  <a:pt x="7341" y="630"/>
                  <a:pt x="6711" y="0"/>
                  <a:pt x="5987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73" name="Google Shape;8473;p58"/>
          <p:cNvGrpSpPr/>
          <p:nvPr/>
        </p:nvGrpSpPr>
        <p:grpSpPr>
          <a:xfrm>
            <a:off x="5881986" y="2250786"/>
            <a:ext cx="441103" cy="439949"/>
            <a:chOff x="3599700" y="1954475"/>
            <a:chExt cx="296175" cy="295400"/>
          </a:xfrm>
        </p:grpSpPr>
        <p:sp>
          <p:nvSpPr>
            <p:cNvPr id="8474" name="Google Shape;8474;p58"/>
            <p:cNvSpPr/>
            <p:nvPr/>
          </p:nvSpPr>
          <p:spPr>
            <a:xfrm>
              <a:off x="3599700" y="1954475"/>
              <a:ext cx="296175" cy="295400"/>
            </a:xfrm>
            <a:custGeom>
              <a:avLst/>
              <a:gdLst/>
              <a:ahLst/>
              <a:cxnLst/>
              <a:rect l="l" t="t" r="r" b="b"/>
              <a:pathLst>
                <a:path w="11847" h="11816" extrusionOk="0">
                  <a:moveTo>
                    <a:pt x="3151" y="694"/>
                  </a:moveTo>
                  <a:cubicBezTo>
                    <a:pt x="3718" y="694"/>
                    <a:pt x="4159" y="1166"/>
                    <a:pt x="4159" y="1734"/>
                  </a:cubicBezTo>
                  <a:cubicBezTo>
                    <a:pt x="4159" y="2301"/>
                    <a:pt x="3686" y="2742"/>
                    <a:pt x="3151" y="2742"/>
                  </a:cubicBezTo>
                  <a:cubicBezTo>
                    <a:pt x="2584" y="2742"/>
                    <a:pt x="2111" y="2269"/>
                    <a:pt x="2111" y="1734"/>
                  </a:cubicBezTo>
                  <a:cubicBezTo>
                    <a:pt x="2080" y="1166"/>
                    <a:pt x="2552" y="694"/>
                    <a:pt x="3151" y="694"/>
                  </a:cubicBezTo>
                  <a:close/>
                  <a:moveTo>
                    <a:pt x="8727" y="694"/>
                  </a:moveTo>
                  <a:cubicBezTo>
                    <a:pt x="9326" y="694"/>
                    <a:pt x="9767" y="1166"/>
                    <a:pt x="9767" y="1734"/>
                  </a:cubicBezTo>
                  <a:cubicBezTo>
                    <a:pt x="9767" y="2301"/>
                    <a:pt x="9294" y="2742"/>
                    <a:pt x="8727" y="2742"/>
                  </a:cubicBezTo>
                  <a:cubicBezTo>
                    <a:pt x="8128" y="2742"/>
                    <a:pt x="7719" y="2269"/>
                    <a:pt x="7719" y="1734"/>
                  </a:cubicBezTo>
                  <a:cubicBezTo>
                    <a:pt x="7656" y="1166"/>
                    <a:pt x="8128" y="694"/>
                    <a:pt x="8727" y="694"/>
                  </a:cubicBezTo>
                  <a:close/>
                  <a:moveTo>
                    <a:pt x="5923" y="4852"/>
                  </a:moveTo>
                  <a:cubicBezTo>
                    <a:pt x="6522" y="4852"/>
                    <a:pt x="6994" y="5325"/>
                    <a:pt x="6994" y="5861"/>
                  </a:cubicBezTo>
                  <a:cubicBezTo>
                    <a:pt x="6994" y="6396"/>
                    <a:pt x="6522" y="6869"/>
                    <a:pt x="5923" y="6869"/>
                  </a:cubicBezTo>
                  <a:cubicBezTo>
                    <a:pt x="5356" y="6869"/>
                    <a:pt x="4883" y="6428"/>
                    <a:pt x="4883" y="5861"/>
                  </a:cubicBezTo>
                  <a:cubicBezTo>
                    <a:pt x="4883" y="5294"/>
                    <a:pt x="5356" y="4852"/>
                    <a:pt x="5923" y="4852"/>
                  </a:cubicBezTo>
                  <a:close/>
                  <a:moveTo>
                    <a:pt x="3151" y="3466"/>
                  </a:moveTo>
                  <a:cubicBezTo>
                    <a:pt x="3875" y="3466"/>
                    <a:pt x="4600" y="3813"/>
                    <a:pt x="5072" y="4380"/>
                  </a:cubicBezTo>
                  <a:cubicBezTo>
                    <a:pt x="4537" y="4695"/>
                    <a:pt x="4159" y="5231"/>
                    <a:pt x="4159" y="5861"/>
                  </a:cubicBezTo>
                  <a:cubicBezTo>
                    <a:pt x="4159" y="6239"/>
                    <a:pt x="4285" y="6617"/>
                    <a:pt x="4505" y="6900"/>
                  </a:cubicBezTo>
                  <a:lnTo>
                    <a:pt x="693" y="6900"/>
                  </a:lnTo>
                  <a:lnTo>
                    <a:pt x="693" y="5892"/>
                  </a:lnTo>
                  <a:cubicBezTo>
                    <a:pt x="693" y="4569"/>
                    <a:pt x="1796" y="3466"/>
                    <a:pt x="3151" y="3466"/>
                  </a:cubicBezTo>
                  <a:close/>
                  <a:moveTo>
                    <a:pt x="8696" y="3498"/>
                  </a:moveTo>
                  <a:cubicBezTo>
                    <a:pt x="10019" y="3498"/>
                    <a:pt x="11121" y="4600"/>
                    <a:pt x="11121" y="5955"/>
                  </a:cubicBezTo>
                  <a:lnTo>
                    <a:pt x="11121" y="6932"/>
                  </a:lnTo>
                  <a:lnTo>
                    <a:pt x="7309" y="6932"/>
                  </a:lnTo>
                  <a:cubicBezTo>
                    <a:pt x="7561" y="6617"/>
                    <a:pt x="7656" y="6270"/>
                    <a:pt x="7656" y="5892"/>
                  </a:cubicBezTo>
                  <a:cubicBezTo>
                    <a:pt x="7656" y="5262"/>
                    <a:pt x="7309" y="4726"/>
                    <a:pt x="6774" y="4411"/>
                  </a:cubicBezTo>
                  <a:cubicBezTo>
                    <a:pt x="7215" y="3813"/>
                    <a:pt x="7939" y="3498"/>
                    <a:pt x="8696" y="3498"/>
                  </a:cubicBezTo>
                  <a:close/>
                  <a:moveTo>
                    <a:pt x="5923" y="7625"/>
                  </a:moveTo>
                  <a:cubicBezTo>
                    <a:pt x="6207" y="7625"/>
                    <a:pt x="6490" y="7656"/>
                    <a:pt x="6711" y="7751"/>
                  </a:cubicBezTo>
                  <a:lnTo>
                    <a:pt x="5923" y="8791"/>
                  </a:lnTo>
                  <a:lnTo>
                    <a:pt x="5135" y="7751"/>
                  </a:lnTo>
                  <a:cubicBezTo>
                    <a:pt x="5388" y="7688"/>
                    <a:pt x="5671" y="7625"/>
                    <a:pt x="5923" y="7625"/>
                  </a:cubicBezTo>
                  <a:close/>
                  <a:moveTo>
                    <a:pt x="4505" y="8066"/>
                  </a:moveTo>
                  <a:lnTo>
                    <a:pt x="5577" y="9484"/>
                  </a:lnTo>
                  <a:lnTo>
                    <a:pt x="5577" y="11153"/>
                  </a:lnTo>
                  <a:lnTo>
                    <a:pt x="3497" y="11153"/>
                  </a:lnTo>
                  <a:lnTo>
                    <a:pt x="3497" y="10019"/>
                  </a:lnTo>
                  <a:cubicBezTo>
                    <a:pt x="3497" y="9200"/>
                    <a:pt x="3875" y="8507"/>
                    <a:pt x="4505" y="8066"/>
                  </a:cubicBezTo>
                  <a:close/>
                  <a:moveTo>
                    <a:pt x="7341" y="8066"/>
                  </a:moveTo>
                  <a:cubicBezTo>
                    <a:pt x="7939" y="8507"/>
                    <a:pt x="8381" y="9263"/>
                    <a:pt x="8381" y="10051"/>
                  </a:cubicBezTo>
                  <a:lnTo>
                    <a:pt x="8381" y="11153"/>
                  </a:lnTo>
                  <a:lnTo>
                    <a:pt x="6301" y="11153"/>
                  </a:lnTo>
                  <a:lnTo>
                    <a:pt x="6301" y="9484"/>
                  </a:lnTo>
                  <a:lnTo>
                    <a:pt x="7341" y="8066"/>
                  </a:lnTo>
                  <a:close/>
                  <a:moveTo>
                    <a:pt x="3088" y="1"/>
                  </a:moveTo>
                  <a:cubicBezTo>
                    <a:pt x="2143" y="1"/>
                    <a:pt x="1355" y="788"/>
                    <a:pt x="1355" y="1734"/>
                  </a:cubicBezTo>
                  <a:cubicBezTo>
                    <a:pt x="1355" y="2238"/>
                    <a:pt x="1575" y="2679"/>
                    <a:pt x="1922" y="2994"/>
                  </a:cubicBezTo>
                  <a:cubicBezTo>
                    <a:pt x="788" y="3466"/>
                    <a:pt x="0" y="4569"/>
                    <a:pt x="0" y="5861"/>
                  </a:cubicBezTo>
                  <a:lnTo>
                    <a:pt x="0" y="7247"/>
                  </a:lnTo>
                  <a:cubicBezTo>
                    <a:pt x="0" y="7436"/>
                    <a:pt x="158" y="7593"/>
                    <a:pt x="347" y="7593"/>
                  </a:cubicBezTo>
                  <a:lnTo>
                    <a:pt x="3938" y="7593"/>
                  </a:lnTo>
                  <a:cubicBezTo>
                    <a:pt x="3214" y="8192"/>
                    <a:pt x="2741" y="9043"/>
                    <a:pt x="2741" y="10019"/>
                  </a:cubicBezTo>
                  <a:lnTo>
                    <a:pt x="2741" y="11437"/>
                  </a:lnTo>
                  <a:cubicBezTo>
                    <a:pt x="2741" y="11658"/>
                    <a:pt x="2899" y="11815"/>
                    <a:pt x="3088" y="11815"/>
                  </a:cubicBezTo>
                  <a:lnTo>
                    <a:pt x="8696" y="11815"/>
                  </a:lnTo>
                  <a:cubicBezTo>
                    <a:pt x="8885" y="11815"/>
                    <a:pt x="9042" y="11658"/>
                    <a:pt x="9042" y="11437"/>
                  </a:cubicBezTo>
                  <a:lnTo>
                    <a:pt x="9042" y="10019"/>
                  </a:lnTo>
                  <a:cubicBezTo>
                    <a:pt x="9042" y="9043"/>
                    <a:pt x="8570" y="8192"/>
                    <a:pt x="7876" y="7593"/>
                  </a:cubicBezTo>
                  <a:lnTo>
                    <a:pt x="11436" y="7593"/>
                  </a:lnTo>
                  <a:cubicBezTo>
                    <a:pt x="11657" y="7593"/>
                    <a:pt x="11815" y="7436"/>
                    <a:pt x="11815" y="7247"/>
                  </a:cubicBezTo>
                  <a:lnTo>
                    <a:pt x="11815" y="5861"/>
                  </a:lnTo>
                  <a:cubicBezTo>
                    <a:pt x="11846" y="4600"/>
                    <a:pt x="11027" y="3466"/>
                    <a:pt x="9861" y="2994"/>
                  </a:cubicBezTo>
                  <a:cubicBezTo>
                    <a:pt x="10239" y="2679"/>
                    <a:pt x="10428" y="2206"/>
                    <a:pt x="10428" y="1734"/>
                  </a:cubicBezTo>
                  <a:cubicBezTo>
                    <a:pt x="10428" y="788"/>
                    <a:pt x="9641" y="1"/>
                    <a:pt x="8696" y="1"/>
                  </a:cubicBezTo>
                  <a:cubicBezTo>
                    <a:pt x="7750" y="1"/>
                    <a:pt x="6963" y="788"/>
                    <a:pt x="6963" y="1734"/>
                  </a:cubicBezTo>
                  <a:cubicBezTo>
                    <a:pt x="6963" y="2238"/>
                    <a:pt x="7152" y="2679"/>
                    <a:pt x="7498" y="2994"/>
                  </a:cubicBezTo>
                  <a:cubicBezTo>
                    <a:pt x="6931" y="3214"/>
                    <a:pt x="6396" y="3624"/>
                    <a:pt x="6049" y="4159"/>
                  </a:cubicBezTo>
                  <a:lnTo>
                    <a:pt x="5734" y="4159"/>
                  </a:lnTo>
                  <a:cubicBezTo>
                    <a:pt x="5388" y="3655"/>
                    <a:pt x="4883" y="3214"/>
                    <a:pt x="4285" y="2994"/>
                  </a:cubicBezTo>
                  <a:cubicBezTo>
                    <a:pt x="4631" y="2679"/>
                    <a:pt x="4820" y="2238"/>
                    <a:pt x="4820" y="1734"/>
                  </a:cubicBezTo>
                  <a:cubicBezTo>
                    <a:pt x="4820" y="788"/>
                    <a:pt x="4033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5" name="Google Shape;8475;p58"/>
            <p:cNvSpPr/>
            <p:nvPr/>
          </p:nvSpPr>
          <p:spPr>
            <a:xfrm>
              <a:off x="3825750" y="20757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6" name="Google Shape;8476;p58"/>
            <p:cNvSpPr/>
            <p:nvPr/>
          </p:nvSpPr>
          <p:spPr>
            <a:xfrm>
              <a:off x="3633550" y="207577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79" y="694"/>
                  </a:cubicBezTo>
                  <a:lnTo>
                    <a:pt x="1072" y="694"/>
                  </a:lnTo>
                  <a:cubicBezTo>
                    <a:pt x="1261" y="694"/>
                    <a:pt x="1419" y="536"/>
                    <a:pt x="1419" y="347"/>
                  </a:cubicBezTo>
                  <a:cubicBezTo>
                    <a:pt x="1419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77" name="Google Shape;8477;p58"/>
          <p:cNvGrpSpPr/>
          <p:nvPr/>
        </p:nvGrpSpPr>
        <p:grpSpPr>
          <a:xfrm>
            <a:off x="5883158" y="2773970"/>
            <a:ext cx="438757" cy="438757"/>
            <a:chOff x="3601275" y="2319150"/>
            <a:chExt cx="294600" cy="294600"/>
          </a:xfrm>
        </p:grpSpPr>
        <p:sp>
          <p:nvSpPr>
            <p:cNvPr id="8478" name="Google Shape;8478;p58"/>
            <p:cNvSpPr/>
            <p:nvPr/>
          </p:nvSpPr>
          <p:spPr>
            <a:xfrm>
              <a:off x="3601275" y="2319150"/>
              <a:ext cx="294600" cy="294600"/>
            </a:xfrm>
            <a:custGeom>
              <a:avLst/>
              <a:gdLst/>
              <a:ahLst/>
              <a:cxnLst/>
              <a:rect l="l" t="t" r="r" b="b"/>
              <a:pathLst>
                <a:path w="11784" h="11784" extrusionOk="0">
                  <a:moveTo>
                    <a:pt x="8223" y="694"/>
                  </a:moveTo>
                  <a:cubicBezTo>
                    <a:pt x="8696" y="725"/>
                    <a:pt x="9168" y="914"/>
                    <a:pt x="9546" y="1198"/>
                  </a:cubicBezTo>
                  <a:lnTo>
                    <a:pt x="7057" y="3687"/>
                  </a:lnTo>
                  <a:cubicBezTo>
                    <a:pt x="6774" y="3498"/>
                    <a:pt x="6459" y="3340"/>
                    <a:pt x="6144" y="3245"/>
                  </a:cubicBezTo>
                  <a:lnTo>
                    <a:pt x="8223" y="694"/>
                  </a:lnTo>
                  <a:close/>
                  <a:moveTo>
                    <a:pt x="10523" y="1198"/>
                  </a:moveTo>
                  <a:cubicBezTo>
                    <a:pt x="10838" y="1576"/>
                    <a:pt x="11027" y="2111"/>
                    <a:pt x="11027" y="2615"/>
                  </a:cubicBezTo>
                  <a:lnTo>
                    <a:pt x="8286" y="4852"/>
                  </a:lnTo>
                  <a:lnTo>
                    <a:pt x="7561" y="4159"/>
                  </a:lnTo>
                  <a:lnTo>
                    <a:pt x="10523" y="1198"/>
                  </a:lnTo>
                  <a:close/>
                  <a:moveTo>
                    <a:pt x="5592" y="3923"/>
                  </a:moveTo>
                  <a:cubicBezTo>
                    <a:pt x="6033" y="3923"/>
                    <a:pt x="6474" y="4096"/>
                    <a:pt x="6805" y="4443"/>
                  </a:cubicBezTo>
                  <a:cubicBezTo>
                    <a:pt x="7498" y="5104"/>
                    <a:pt x="7498" y="6207"/>
                    <a:pt x="6805" y="6869"/>
                  </a:cubicBezTo>
                  <a:cubicBezTo>
                    <a:pt x="6474" y="7199"/>
                    <a:pt x="6033" y="7365"/>
                    <a:pt x="5592" y="7365"/>
                  </a:cubicBezTo>
                  <a:cubicBezTo>
                    <a:pt x="5151" y="7365"/>
                    <a:pt x="4710" y="7199"/>
                    <a:pt x="4379" y="6869"/>
                  </a:cubicBezTo>
                  <a:cubicBezTo>
                    <a:pt x="3718" y="6207"/>
                    <a:pt x="3718" y="5104"/>
                    <a:pt x="4379" y="4443"/>
                  </a:cubicBezTo>
                  <a:cubicBezTo>
                    <a:pt x="4710" y="4096"/>
                    <a:pt x="5151" y="3923"/>
                    <a:pt x="5592" y="3923"/>
                  </a:cubicBezTo>
                  <a:close/>
                  <a:moveTo>
                    <a:pt x="8034" y="5577"/>
                  </a:moveTo>
                  <a:lnTo>
                    <a:pt x="8191" y="5734"/>
                  </a:lnTo>
                  <a:cubicBezTo>
                    <a:pt x="8696" y="6270"/>
                    <a:pt x="9326" y="6742"/>
                    <a:pt x="10019" y="7058"/>
                  </a:cubicBezTo>
                  <a:lnTo>
                    <a:pt x="9420" y="7278"/>
                  </a:lnTo>
                  <a:cubicBezTo>
                    <a:pt x="9263" y="7310"/>
                    <a:pt x="9168" y="7467"/>
                    <a:pt x="9168" y="7593"/>
                  </a:cubicBezTo>
                  <a:lnTo>
                    <a:pt x="9168" y="8066"/>
                  </a:lnTo>
                  <a:cubicBezTo>
                    <a:pt x="8601" y="7814"/>
                    <a:pt x="8034" y="7467"/>
                    <a:pt x="7561" y="7058"/>
                  </a:cubicBezTo>
                  <a:cubicBezTo>
                    <a:pt x="7876" y="6648"/>
                    <a:pt x="8034" y="6175"/>
                    <a:pt x="8034" y="5608"/>
                  </a:cubicBezTo>
                  <a:lnTo>
                    <a:pt x="8034" y="5577"/>
                  </a:lnTo>
                  <a:close/>
                  <a:moveTo>
                    <a:pt x="3245" y="6081"/>
                  </a:moveTo>
                  <a:cubicBezTo>
                    <a:pt x="3308" y="6427"/>
                    <a:pt x="3466" y="6806"/>
                    <a:pt x="3655" y="7058"/>
                  </a:cubicBezTo>
                  <a:lnTo>
                    <a:pt x="1197" y="9546"/>
                  </a:lnTo>
                  <a:cubicBezTo>
                    <a:pt x="882" y="9200"/>
                    <a:pt x="662" y="8696"/>
                    <a:pt x="630" y="8160"/>
                  </a:cubicBezTo>
                  <a:lnTo>
                    <a:pt x="3245" y="6081"/>
                  </a:lnTo>
                  <a:close/>
                  <a:moveTo>
                    <a:pt x="7057" y="7593"/>
                  </a:moveTo>
                  <a:cubicBezTo>
                    <a:pt x="7435" y="8066"/>
                    <a:pt x="7813" y="8601"/>
                    <a:pt x="8034" y="9200"/>
                  </a:cubicBezTo>
                  <a:lnTo>
                    <a:pt x="7561" y="9200"/>
                  </a:lnTo>
                  <a:cubicBezTo>
                    <a:pt x="7404" y="9200"/>
                    <a:pt x="7278" y="9263"/>
                    <a:pt x="7246" y="9420"/>
                  </a:cubicBezTo>
                  <a:lnTo>
                    <a:pt x="7057" y="10019"/>
                  </a:lnTo>
                  <a:cubicBezTo>
                    <a:pt x="6742" y="9357"/>
                    <a:pt x="6270" y="8727"/>
                    <a:pt x="5766" y="8223"/>
                  </a:cubicBezTo>
                  <a:lnTo>
                    <a:pt x="5608" y="8066"/>
                  </a:lnTo>
                  <a:lnTo>
                    <a:pt x="5640" y="8066"/>
                  </a:lnTo>
                  <a:cubicBezTo>
                    <a:pt x="6144" y="8066"/>
                    <a:pt x="6648" y="7877"/>
                    <a:pt x="7057" y="7593"/>
                  </a:cubicBezTo>
                  <a:close/>
                  <a:moveTo>
                    <a:pt x="4096" y="7625"/>
                  </a:moveTo>
                  <a:lnTo>
                    <a:pt x="4820" y="8318"/>
                  </a:lnTo>
                  <a:lnTo>
                    <a:pt x="2552" y="11090"/>
                  </a:lnTo>
                  <a:cubicBezTo>
                    <a:pt x="2048" y="11059"/>
                    <a:pt x="1575" y="10901"/>
                    <a:pt x="1134" y="10586"/>
                  </a:cubicBezTo>
                  <a:lnTo>
                    <a:pt x="4096" y="7625"/>
                  </a:lnTo>
                  <a:close/>
                  <a:moveTo>
                    <a:pt x="8160" y="0"/>
                  </a:moveTo>
                  <a:cubicBezTo>
                    <a:pt x="8034" y="0"/>
                    <a:pt x="7971" y="63"/>
                    <a:pt x="7876" y="126"/>
                  </a:cubicBezTo>
                  <a:lnTo>
                    <a:pt x="5356" y="3245"/>
                  </a:lnTo>
                  <a:cubicBezTo>
                    <a:pt x="4852" y="3308"/>
                    <a:pt x="4348" y="3529"/>
                    <a:pt x="3938" y="3970"/>
                  </a:cubicBezTo>
                  <a:cubicBezTo>
                    <a:pt x="3592" y="4317"/>
                    <a:pt x="3340" y="4758"/>
                    <a:pt x="3277" y="5262"/>
                  </a:cubicBezTo>
                  <a:lnTo>
                    <a:pt x="126" y="7782"/>
                  </a:lnTo>
                  <a:cubicBezTo>
                    <a:pt x="32" y="7845"/>
                    <a:pt x="0" y="7940"/>
                    <a:pt x="0" y="8066"/>
                  </a:cubicBezTo>
                  <a:cubicBezTo>
                    <a:pt x="0" y="8790"/>
                    <a:pt x="284" y="9546"/>
                    <a:pt x="756" y="10114"/>
                  </a:cubicBezTo>
                  <a:lnTo>
                    <a:pt x="473" y="10366"/>
                  </a:lnTo>
                  <a:cubicBezTo>
                    <a:pt x="410" y="10460"/>
                    <a:pt x="347" y="10523"/>
                    <a:pt x="347" y="10618"/>
                  </a:cubicBezTo>
                  <a:cubicBezTo>
                    <a:pt x="347" y="10681"/>
                    <a:pt x="410" y="10807"/>
                    <a:pt x="473" y="10838"/>
                  </a:cubicBezTo>
                  <a:cubicBezTo>
                    <a:pt x="1103" y="11468"/>
                    <a:pt x="1922" y="11783"/>
                    <a:pt x="2804" y="11783"/>
                  </a:cubicBezTo>
                  <a:cubicBezTo>
                    <a:pt x="2930" y="11783"/>
                    <a:pt x="2993" y="11752"/>
                    <a:pt x="3088" y="11657"/>
                  </a:cubicBezTo>
                  <a:lnTo>
                    <a:pt x="5388" y="8790"/>
                  </a:lnTo>
                  <a:cubicBezTo>
                    <a:pt x="6018" y="9452"/>
                    <a:pt x="6553" y="10303"/>
                    <a:pt x="6805" y="11153"/>
                  </a:cubicBezTo>
                  <a:cubicBezTo>
                    <a:pt x="6868" y="11311"/>
                    <a:pt x="7026" y="11405"/>
                    <a:pt x="7120" y="11405"/>
                  </a:cubicBezTo>
                  <a:cubicBezTo>
                    <a:pt x="7278" y="11405"/>
                    <a:pt x="7404" y="11311"/>
                    <a:pt x="7435" y="11153"/>
                  </a:cubicBezTo>
                  <a:lnTo>
                    <a:pt x="7845" y="9924"/>
                  </a:lnTo>
                  <a:lnTo>
                    <a:pt x="8601" y="9924"/>
                  </a:lnTo>
                  <a:cubicBezTo>
                    <a:pt x="8696" y="9924"/>
                    <a:pt x="8790" y="9893"/>
                    <a:pt x="8853" y="9767"/>
                  </a:cubicBezTo>
                  <a:cubicBezTo>
                    <a:pt x="8948" y="9704"/>
                    <a:pt x="8948" y="9578"/>
                    <a:pt x="8916" y="9452"/>
                  </a:cubicBezTo>
                  <a:cubicBezTo>
                    <a:pt x="8790" y="9137"/>
                    <a:pt x="8664" y="8822"/>
                    <a:pt x="8507" y="8507"/>
                  </a:cubicBezTo>
                  <a:lnTo>
                    <a:pt x="8507" y="8507"/>
                  </a:lnTo>
                  <a:cubicBezTo>
                    <a:pt x="8822" y="8664"/>
                    <a:pt x="9137" y="8790"/>
                    <a:pt x="9452" y="8916"/>
                  </a:cubicBezTo>
                  <a:cubicBezTo>
                    <a:pt x="9489" y="8926"/>
                    <a:pt x="9526" y="8929"/>
                    <a:pt x="9561" y="8929"/>
                  </a:cubicBezTo>
                  <a:cubicBezTo>
                    <a:pt x="9646" y="8929"/>
                    <a:pt x="9722" y="8907"/>
                    <a:pt x="9767" y="8885"/>
                  </a:cubicBezTo>
                  <a:cubicBezTo>
                    <a:pt x="9861" y="8790"/>
                    <a:pt x="9924" y="8727"/>
                    <a:pt x="9924" y="8601"/>
                  </a:cubicBezTo>
                  <a:lnTo>
                    <a:pt x="9924" y="7845"/>
                  </a:lnTo>
                  <a:lnTo>
                    <a:pt x="11153" y="7467"/>
                  </a:lnTo>
                  <a:cubicBezTo>
                    <a:pt x="11310" y="7404"/>
                    <a:pt x="11373" y="7247"/>
                    <a:pt x="11373" y="7152"/>
                  </a:cubicBezTo>
                  <a:cubicBezTo>
                    <a:pt x="11373" y="6995"/>
                    <a:pt x="11310" y="6869"/>
                    <a:pt x="11153" y="6837"/>
                  </a:cubicBezTo>
                  <a:cubicBezTo>
                    <a:pt x="10271" y="6553"/>
                    <a:pt x="9452" y="6049"/>
                    <a:pt x="8790" y="5419"/>
                  </a:cubicBezTo>
                  <a:lnTo>
                    <a:pt x="11657" y="3088"/>
                  </a:lnTo>
                  <a:cubicBezTo>
                    <a:pt x="11689" y="2962"/>
                    <a:pt x="11783" y="2867"/>
                    <a:pt x="11783" y="2773"/>
                  </a:cubicBezTo>
                  <a:cubicBezTo>
                    <a:pt x="11783" y="1922"/>
                    <a:pt x="11436" y="1072"/>
                    <a:pt x="10838" y="442"/>
                  </a:cubicBezTo>
                  <a:cubicBezTo>
                    <a:pt x="10775" y="379"/>
                    <a:pt x="10688" y="347"/>
                    <a:pt x="10602" y="347"/>
                  </a:cubicBezTo>
                  <a:cubicBezTo>
                    <a:pt x="10515" y="347"/>
                    <a:pt x="10428" y="379"/>
                    <a:pt x="10365" y="442"/>
                  </a:cubicBezTo>
                  <a:lnTo>
                    <a:pt x="10082" y="725"/>
                  </a:lnTo>
                  <a:cubicBezTo>
                    <a:pt x="9546" y="284"/>
                    <a:pt x="8853" y="0"/>
                    <a:pt x="81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79" name="Google Shape;8479;p58"/>
            <p:cNvSpPr/>
            <p:nvPr/>
          </p:nvSpPr>
          <p:spPr>
            <a:xfrm>
              <a:off x="3713900" y="2434350"/>
              <a:ext cx="55950" cy="52200"/>
            </a:xfrm>
            <a:custGeom>
              <a:avLst/>
              <a:gdLst/>
              <a:ahLst/>
              <a:cxnLst/>
              <a:rect l="l" t="t" r="r" b="b"/>
              <a:pathLst>
                <a:path w="2238" h="2088" extrusionOk="0">
                  <a:moveTo>
                    <a:pt x="1087" y="685"/>
                  </a:moveTo>
                  <a:cubicBezTo>
                    <a:pt x="1174" y="685"/>
                    <a:pt x="1261" y="717"/>
                    <a:pt x="1324" y="780"/>
                  </a:cubicBezTo>
                  <a:cubicBezTo>
                    <a:pt x="1450" y="874"/>
                    <a:pt x="1450" y="1126"/>
                    <a:pt x="1324" y="1252"/>
                  </a:cubicBezTo>
                  <a:cubicBezTo>
                    <a:pt x="1261" y="1300"/>
                    <a:pt x="1174" y="1323"/>
                    <a:pt x="1087" y="1323"/>
                  </a:cubicBezTo>
                  <a:cubicBezTo>
                    <a:pt x="1001" y="1323"/>
                    <a:pt x="914" y="1300"/>
                    <a:pt x="851" y="1252"/>
                  </a:cubicBezTo>
                  <a:cubicBezTo>
                    <a:pt x="725" y="1126"/>
                    <a:pt x="725" y="937"/>
                    <a:pt x="851" y="780"/>
                  </a:cubicBezTo>
                  <a:cubicBezTo>
                    <a:pt x="914" y="717"/>
                    <a:pt x="1001" y="685"/>
                    <a:pt x="1087" y="685"/>
                  </a:cubicBezTo>
                  <a:close/>
                  <a:moveTo>
                    <a:pt x="1115" y="0"/>
                  </a:moveTo>
                  <a:cubicBezTo>
                    <a:pt x="851" y="0"/>
                    <a:pt x="583" y="102"/>
                    <a:pt x="378" y="307"/>
                  </a:cubicBezTo>
                  <a:cubicBezTo>
                    <a:pt x="0" y="685"/>
                    <a:pt x="0" y="1347"/>
                    <a:pt x="378" y="1756"/>
                  </a:cubicBezTo>
                  <a:cubicBezTo>
                    <a:pt x="583" y="1977"/>
                    <a:pt x="851" y="2087"/>
                    <a:pt x="1115" y="2087"/>
                  </a:cubicBezTo>
                  <a:cubicBezTo>
                    <a:pt x="1379" y="2087"/>
                    <a:pt x="1639" y="1977"/>
                    <a:pt x="1828" y="1756"/>
                  </a:cubicBezTo>
                  <a:cubicBezTo>
                    <a:pt x="2237" y="1347"/>
                    <a:pt x="2237" y="685"/>
                    <a:pt x="1828" y="307"/>
                  </a:cubicBezTo>
                  <a:cubicBezTo>
                    <a:pt x="1639" y="102"/>
                    <a:pt x="1379" y="0"/>
                    <a:pt x="111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80" name="Google Shape;8480;p58"/>
          <p:cNvSpPr/>
          <p:nvPr/>
        </p:nvSpPr>
        <p:spPr>
          <a:xfrm>
            <a:off x="5882519" y="3340543"/>
            <a:ext cx="439949" cy="439912"/>
          </a:xfrm>
          <a:custGeom>
            <a:avLst/>
            <a:gdLst/>
            <a:ahLst/>
            <a:cxnLst/>
            <a:rect l="l" t="t" r="r" b="b"/>
            <a:pathLst>
              <a:path w="11816" h="11815" extrusionOk="0">
                <a:moveTo>
                  <a:pt x="6207" y="693"/>
                </a:moveTo>
                <a:cubicBezTo>
                  <a:pt x="7877" y="819"/>
                  <a:pt x="9326" y="1670"/>
                  <a:pt x="10208" y="2993"/>
                </a:cubicBezTo>
                <a:lnTo>
                  <a:pt x="6207" y="5293"/>
                </a:lnTo>
                <a:lnTo>
                  <a:pt x="6207" y="693"/>
                </a:lnTo>
                <a:close/>
                <a:moveTo>
                  <a:pt x="10555" y="3623"/>
                </a:moveTo>
                <a:cubicBezTo>
                  <a:pt x="10901" y="4316"/>
                  <a:pt x="11090" y="5104"/>
                  <a:pt x="11090" y="5923"/>
                </a:cubicBezTo>
                <a:cubicBezTo>
                  <a:pt x="11090" y="7026"/>
                  <a:pt x="10744" y="8097"/>
                  <a:pt x="10114" y="8979"/>
                </a:cubicBezTo>
                <a:lnTo>
                  <a:pt x="6491" y="5986"/>
                </a:lnTo>
                <a:lnTo>
                  <a:pt x="10555" y="3623"/>
                </a:lnTo>
                <a:close/>
                <a:moveTo>
                  <a:pt x="5546" y="693"/>
                </a:moveTo>
                <a:lnTo>
                  <a:pt x="5546" y="5892"/>
                </a:lnTo>
                <a:cubicBezTo>
                  <a:pt x="5546" y="6018"/>
                  <a:pt x="5577" y="6081"/>
                  <a:pt x="5672" y="6175"/>
                </a:cubicBezTo>
                <a:lnTo>
                  <a:pt x="9673" y="9483"/>
                </a:lnTo>
                <a:cubicBezTo>
                  <a:pt x="8728" y="10491"/>
                  <a:pt x="7373" y="11121"/>
                  <a:pt x="5892" y="11121"/>
                </a:cubicBezTo>
                <a:cubicBezTo>
                  <a:pt x="3025" y="11121"/>
                  <a:pt x="662" y="8822"/>
                  <a:pt x="662" y="5892"/>
                </a:cubicBezTo>
                <a:cubicBezTo>
                  <a:pt x="662" y="3151"/>
                  <a:pt x="2836" y="851"/>
                  <a:pt x="5546" y="693"/>
                </a:cubicBezTo>
                <a:close/>
                <a:moveTo>
                  <a:pt x="5892" y="0"/>
                </a:moveTo>
                <a:cubicBezTo>
                  <a:pt x="2647" y="0"/>
                  <a:pt x="1" y="2615"/>
                  <a:pt x="1" y="5892"/>
                </a:cubicBezTo>
                <a:cubicBezTo>
                  <a:pt x="1" y="9168"/>
                  <a:pt x="2647" y="11814"/>
                  <a:pt x="5892" y="11814"/>
                </a:cubicBezTo>
                <a:cubicBezTo>
                  <a:pt x="9169" y="11814"/>
                  <a:pt x="11815" y="9168"/>
                  <a:pt x="11815" y="5892"/>
                </a:cubicBezTo>
                <a:cubicBezTo>
                  <a:pt x="11815" y="2678"/>
                  <a:pt x="9137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81" name="Google Shape;8481;p58"/>
          <p:cNvGrpSpPr/>
          <p:nvPr/>
        </p:nvGrpSpPr>
        <p:grpSpPr>
          <a:xfrm>
            <a:off x="8684988" y="2250227"/>
            <a:ext cx="414109" cy="441067"/>
            <a:chOff x="5421475" y="1945825"/>
            <a:chExt cx="278050" cy="296150"/>
          </a:xfrm>
        </p:grpSpPr>
        <p:sp>
          <p:nvSpPr>
            <p:cNvPr id="8482" name="Google Shape;8482;p58"/>
            <p:cNvSpPr/>
            <p:nvPr/>
          </p:nvSpPr>
          <p:spPr>
            <a:xfrm>
              <a:off x="5472650" y="1999375"/>
              <a:ext cx="172525" cy="242600"/>
            </a:xfrm>
            <a:custGeom>
              <a:avLst/>
              <a:gdLst/>
              <a:ahLst/>
              <a:cxnLst/>
              <a:rect l="l" t="t" r="r" b="b"/>
              <a:pathLst>
                <a:path w="6901" h="9704" extrusionOk="0">
                  <a:moveTo>
                    <a:pt x="1765" y="1355"/>
                  </a:moveTo>
                  <a:cubicBezTo>
                    <a:pt x="1986" y="1355"/>
                    <a:pt x="2143" y="1513"/>
                    <a:pt x="2143" y="1702"/>
                  </a:cubicBezTo>
                  <a:lnTo>
                    <a:pt x="2143" y="2048"/>
                  </a:lnTo>
                  <a:lnTo>
                    <a:pt x="1765" y="2048"/>
                  </a:lnTo>
                  <a:cubicBezTo>
                    <a:pt x="1671" y="2048"/>
                    <a:pt x="1545" y="2048"/>
                    <a:pt x="1419" y="2111"/>
                  </a:cubicBezTo>
                  <a:lnTo>
                    <a:pt x="1419" y="1702"/>
                  </a:lnTo>
                  <a:cubicBezTo>
                    <a:pt x="1419" y="1513"/>
                    <a:pt x="1576" y="1355"/>
                    <a:pt x="1765" y="1355"/>
                  </a:cubicBezTo>
                  <a:close/>
                  <a:moveTo>
                    <a:pt x="3151" y="631"/>
                  </a:moveTo>
                  <a:cubicBezTo>
                    <a:pt x="3341" y="631"/>
                    <a:pt x="3498" y="788"/>
                    <a:pt x="3498" y="1009"/>
                  </a:cubicBezTo>
                  <a:lnTo>
                    <a:pt x="3498" y="2111"/>
                  </a:lnTo>
                  <a:cubicBezTo>
                    <a:pt x="3404" y="2048"/>
                    <a:pt x="3277" y="2017"/>
                    <a:pt x="3151" y="2017"/>
                  </a:cubicBezTo>
                  <a:lnTo>
                    <a:pt x="2805" y="2017"/>
                  </a:lnTo>
                  <a:lnTo>
                    <a:pt x="2805" y="1009"/>
                  </a:lnTo>
                  <a:cubicBezTo>
                    <a:pt x="2805" y="788"/>
                    <a:pt x="2962" y="631"/>
                    <a:pt x="3151" y="631"/>
                  </a:cubicBezTo>
                  <a:close/>
                  <a:moveTo>
                    <a:pt x="4538" y="1355"/>
                  </a:moveTo>
                  <a:cubicBezTo>
                    <a:pt x="4727" y="1355"/>
                    <a:pt x="4884" y="1513"/>
                    <a:pt x="4884" y="1702"/>
                  </a:cubicBezTo>
                  <a:lnTo>
                    <a:pt x="4884" y="3088"/>
                  </a:lnTo>
                  <a:cubicBezTo>
                    <a:pt x="4884" y="3277"/>
                    <a:pt x="4727" y="3435"/>
                    <a:pt x="4538" y="3435"/>
                  </a:cubicBezTo>
                  <a:cubicBezTo>
                    <a:pt x="4349" y="3435"/>
                    <a:pt x="4191" y="3277"/>
                    <a:pt x="4191" y="3088"/>
                  </a:cubicBezTo>
                  <a:lnTo>
                    <a:pt x="4191" y="1702"/>
                  </a:lnTo>
                  <a:cubicBezTo>
                    <a:pt x="4191" y="1513"/>
                    <a:pt x="4349" y="1355"/>
                    <a:pt x="4538" y="1355"/>
                  </a:cubicBezTo>
                  <a:close/>
                  <a:moveTo>
                    <a:pt x="5924" y="2017"/>
                  </a:moveTo>
                  <a:cubicBezTo>
                    <a:pt x="6113" y="2017"/>
                    <a:pt x="6270" y="2174"/>
                    <a:pt x="6270" y="2363"/>
                  </a:cubicBezTo>
                  <a:lnTo>
                    <a:pt x="6270" y="3088"/>
                  </a:lnTo>
                  <a:cubicBezTo>
                    <a:pt x="6270" y="3277"/>
                    <a:pt x="6113" y="3435"/>
                    <a:pt x="5924" y="3435"/>
                  </a:cubicBezTo>
                  <a:cubicBezTo>
                    <a:pt x="5703" y="3435"/>
                    <a:pt x="5546" y="3277"/>
                    <a:pt x="5546" y="3088"/>
                  </a:cubicBezTo>
                  <a:lnTo>
                    <a:pt x="5546" y="2363"/>
                  </a:lnTo>
                  <a:cubicBezTo>
                    <a:pt x="5546" y="2174"/>
                    <a:pt x="5703" y="2017"/>
                    <a:pt x="5924" y="2017"/>
                  </a:cubicBezTo>
                  <a:close/>
                  <a:moveTo>
                    <a:pt x="3120" y="2741"/>
                  </a:moveTo>
                  <a:cubicBezTo>
                    <a:pt x="3309" y="2741"/>
                    <a:pt x="3467" y="2899"/>
                    <a:pt x="3467" y="3088"/>
                  </a:cubicBezTo>
                  <a:cubicBezTo>
                    <a:pt x="3467" y="3277"/>
                    <a:pt x="3309" y="3435"/>
                    <a:pt x="3120" y="3435"/>
                  </a:cubicBezTo>
                  <a:lnTo>
                    <a:pt x="1734" y="3435"/>
                  </a:lnTo>
                  <a:cubicBezTo>
                    <a:pt x="1545" y="3435"/>
                    <a:pt x="1387" y="3592"/>
                    <a:pt x="1387" y="3781"/>
                  </a:cubicBezTo>
                  <a:cubicBezTo>
                    <a:pt x="1387" y="4002"/>
                    <a:pt x="1545" y="4159"/>
                    <a:pt x="1734" y="4159"/>
                  </a:cubicBezTo>
                  <a:cubicBezTo>
                    <a:pt x="2679" y="4159"/>
                    <a:pt x="3467" y="4947"/>
                    <a:pt x="3467" y="5892"/>
                  </a:cubicBezTo>
                  <a:cubicBezTo>
                    <a:pt x="3467" y="6081"/>
                    <a:pt x="3624" y="6238"/>
                    <a:pt x="3845" y="6238"/>
                  </a:cubicBezTo>
                  <a:cubicBezTo>
                    <a:pt x="4034" y="6238"/>
                    <a:pt x="4191" y="6081"/>
                    <a:pt x="4191" y="5892"/>
                  </a:cubicBezTo>
                  <a:cubicBezTo>
                    <a:pt x="4191" y="5167"/>
                    <a:pt x="3876" y="4537"/>
                    <a:pt x="3435" y="4096"/>
                  </a:cubicBezTo>
                  <a:cubicBezTo>
                    <a:pt x="3593" y="4065"/>
                    <a:pt x="3750" y="4002"/>
                    <a:pt x="3876" y="3876"/>
                  </a:cubicBezTo>
                  <a:cubicBezTo>
                    <a:pt x="4065" y="4033"/>
                    <a:pt x="4317" y="4159"/>
                    <a:pt x="4569" y="4159"/>
                  </a:cubicBezTo>
                  <a:cubicBezTo>
                    <a:pt x="4853" y="4159"/>
                    <a:pt x="5073" y="4033"/>
                    <a:pt x="5294" y="3876"/>
                  </a:cubicBezTo>
                  <a:cubicBezTo>
                    <a:pt x="5483" y="4033"/>
                    <a:pt x="5703" y="4159"/>
                    <a:pt x="5987" y="4159"/>
                  </a:cubicBezTo>
                  <a:cubicBezTo>
                    <a:pt x="6113" y="4159"/>
                    <a:pt x="6239" y="4096"/>
                    <a:pt x="6333" y="4065"/>
                  </a:cubicBezTo>
                  <a:lnTo>
                    <a:pt x="6333" y="5167"/>
                  </a:lnTo>
                  <a:cubicBezTo>
                    <a:pt x="6333" y="5923"/>
                    <a:pt x="5861" y="6554"/>
                    <a:pt x="5199" y="6774"/>
                  </a:cubicBezTo>
                  <a:cubicBezTo>
                    <a:pt x="5042" y="6837"/>
                    <a:pt x="4979" y="6995"/>
                    <a:pt x="4979" y="7089"/>
                  </a:cubicBezTo>
                  <a:lnTo>
                    <a:pt x="4979" y="7562"/>
                  </a:lnTo>
                  <a:lnTo>
                    <a:pt x="2206" y="7562"/>
                  </a:lnTo>
                  <a:lnTo>
                    <a:pt x="2206" y="7089"/>
                  </a:lnTo>
                  <a:cubicBezTo>
                    <a:pt x="2206" y="6932"/>
                    <a:pt x="2143" y="6837"/>
                    <a:pt x="1986" y="6774"/>
                  </a:cubicBezTo>
                  <a:cubicBezTo>
                    <a:pt x="1261" y="6554"/>
                    <a:pt x="820" y="5892"/>
                    <a:pt x="820" y="5167"/>
                  </a:cubicBezTo>
                  <a:lnTo>
                    <a:pt x="820" y="3750"/>
                  </a:lnTo>
                  <a:lnTo>
                    <a:pt x="726" y="3750"/>
                  </a:lnTo>
                  <a:cubicBezTo>
                    <a:pt x="726" y="3151"/>
                    <a:pt x="1198" y="2741"/>
                    <a:pt x="1734" y="2741"/>
                  </a:cubicBezTo>
                  <a:close/>
                  <a:moveTo>
                    <a:pt x="5199" y="8286"/>
                  </a:moveTo>
                  <a:cubicBezTo>
                    <a:pt x="5388" y="8286"/>
                    <a:pt x="5546" y="8444"/>
                    <a:pt x="5546" y="8633"/>
                  </a:cubicBezTo>
                  <a:lnTo>
                    <a:pt x="5546" y="8979"/>
                  </a:lnTo>
                  <a:lnTo>
                    <a:pt x="1387" y="8979"/>
                  </a:lnTo>
                  <a:lnTo>
                    <a:pt x="1387" y="8633"/>
                  </a:lnTo>
                  <a:cubicBezTo>
                    <a:pt x="1387" y="8444"/>
                    <a:pt x="1545" y="8286"/>
                    <a:pt x="1734" y="8286"/>
                  </a:cubicBezTo>
                  <a:close/>
                  <a:moveTo>
                    <a:pt x="3120" y="1"/>
                  </a:moveTo>
                  <a:cubicBezTo>
                    <a:pt x="2647" y="1"/>
                    <a:pt x="2269" y="316"/>
                    <a:pt x="2143" y="757"/>
                  </a:cubicBezTo>
                  <a:cubicBezTo>
                    <a:pt x="2017" y="725"/>
                    <a:pt x="1891" y="694"/>
                    <a:pt x="1734" y="694"/>
                  </a:cubicBezTo>
                  <a:cubicBezTo>
                    <a:pt x="1167" y="694"/>
                    <a:pt x="726" y="1166"/>
                    <a:pt x="726" y="1702"/>
                  </a:cubicBezTo>
                  <a:lnTo>
                    <a:pt x="726" y="2426"/>
                  </a:lnTo>
                  <a:cubicBezTo>
                    <a:pt x="285" y="2678"/>
                    <a:pt x="1" y="3214"/>
                    <a:pt x="1" y="3750"/>
                  </a:cubicBezTo>
                  <a:lnTo>
                    <a:pt x="1" y="5136"/>
                  </a:lnTo>
                  <a:cubicBezTo>
                    <a:pt x="1" y="6081"/>
                    <a:pt x="568" y="6932"/>
                    <a:pt x="1387" y="7341"/>
                  </a:cubicBezTo>
                  <a:lnTo>
                    <a:pt x="1387" y="7656"/>
                  </a:lnTo>
                  <a:cubicBezTo>
                    <a:pt x="1009" y="7814"/>
                    <a:pt x="694" y="8160"/>
                    <a:pt x="694" y="8633"/>
                  </a:cubicBezTo>
                  <a:lnTo>
                    <a:pt x="694" y="9357"/>
                  </a:lnTo>
                  <a:cubicBezTo>
                    <a:pt x="694" y="9546"/>
                    <a:pt x="852" y="9704"/>
                    <a:pt x="1041" y="9704"/>
                  </a:cubicBezTo>
                  <a:lnTo>
                    <a:pt x="5892" y="9704"/>
                  </a:lnTo>
                  <a:cubicBezTo>
                    <a:pt x="6081" y="9704"/>
                    <a:pt x="6239" y="9546"/>
                    <a:pt x="6239" y="9357"/>
                  </a:cubicBezTo>
                  <a:lnTo>
                    <a:pt x="6239" y="8633"/>
                  </a:lnTo>
                  <a:cubicBezTo>
                    <a:pt x="6239" y="8192"/>
                    <a:pt x="5955" y="7814"/>
                    <a:pt x="5514" y="7656"/>
                  </a:cubicBezTo>
                  <a:lnTo>
                    <a:pt x="5514" y="7341"/>
                  </a:lnTo>
                  <a:cubicBezTo>
                    <a:pt x="6365" y="6932"/>
                    <a:pt x="6901" y="6081"/>
                    <a:pt x="6901" y="5136"/>
                  </a:cubicBezTo>
                  <a:lnTo>
                    <a:pt x="6901" y="2363"/>
                  </a:lnTo>
                  <a:cubicBezTo>
                    <a:pt x="6901" y="1796"/>
                    <a:pt x="6428" y="1355"/>
                    <a:pt x="5892" y="1355"/>
                  </a:cubicBezTo>
                  <a:cubicBezTo>
                    <a:pt x="5766" y="1355"/>
                    <a:pt x="5609" y="1387"/>
                    <a:pt x="5483" y="1418"/>
                  </a:cubicBezTo>
                  <a:cubicBezTo>
                    <a:pt x="5357" y="1009"/>
                    <a:pt x="4979" y="694"/>
                    <a:pt x="4506" y="694"/>
                  </a:cubicBezTo>
                  <a:cubicBezTo>
                    <a:pt x="4380" y="694"/>
                    <a:pt x="4223" y="725"/>
                    <a:pt x="4097" y="757"/>
                  </a:cubicBezTo>
                  <a:cubicBezTo>
                    <a:pt x="4002" y="316"/>
                    <a:pt x="3593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3" name="Google Shape;8483;p58"/>
            <p:cNvSpPr/>
            <p:nvPr/>
          </p:nvSpPr>
          <p:spPr>
            <a:xfrm>
              <a:off x="5559300" y="1945825"/>
              <a:ext cx="18150" cy="44125"/>
            </a:xfrm>
            <a:custGeom>
              <a:avLst/>
              <a:gdLst/>
              <a:ahLst/>
              <a:cxnLst/>
              <a:rect l="l" t="t" r="r" b="b"/>
              <a:pathLst>
                <a:path w="726" h="176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418"/>
                  </a:lnTo>
                  <a:cubicBezTo>
                    <a:pt x="1" y="1607"/>
                    <a:pt x="158" y="1764"/>
                    <a:pt x="379" y="1764"/>
                  </a:cubicBezTo>
                  <a:cubicBezTo>
                    <a:pt x="568" y="1764"/>
                    <a:pt x="725" y="1607"/>
                    <a:pt x="725" y="1418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4" name="Google Shape;8484;p58"/>
            <p:cNvSpPr/>
            <p:nvPr/>
          </p:nvSpPr>
          <p:spPr>
            <a:xfrm>
              <a:off x="5611275" y="19639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76" y="1"/>
                  </a:moveTo>
                  <a:cubicBezTo>
                    <a:pt x="985" y="1"/>
                    <a:pt x="899" y="32"/>
                    <a:pt x="851" y="95"/>
                  </a:cubicBezTo>
                  <a:lnTo>
                    <a:pt x="127" y="788"/>
                  </a:lnTo>
                  <a:cubicBezTo>
                    <a:pt x="1" y="914"/>
                    <a:pt x="1" y="1166"/>
                    <a:pt x="127" y="1261"/>
                  </a:cubicBezTo>
                  <a:cubicBezTo>
                    <a:pt x="190" y="1340"/>
                    <a:pt x="284" y="1379"/>
                    <a:pt x="375" y="1379"/>
                  </a:cubicBezTo>
                  <a:cubicBezTo>
                    <a:pt x="466" y="1379"/>
                    <a:pt x="552" y="1340"/>
                    <a:pt x="599" y="1261"/>
                  </a:cubicBezTo>
                  <a:lnTo>
                    <a:pt x="1324" y="568"/>
                  </a:lnTo>
                  <a:cubicBezTo>
                    <a:pt x="1419" y="442"/>
                    <a:pt x="1419" y="221"/>
                    <a:pt x="1324" y="95"/>
                  </a:cubicBezTo>
                  <a:cubicBezTo>
                    <a:pt x="1261" y="32"/>
                    <a:pt x="1167" y="1"/>
                    <a:pt x="107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5" name="Google Shape;8485;p58"/>
            <p:cNvSpPr/>
            <p:nvPr/>
          </p:nvSpPr>
          <p:spPr>
            <a:xfrm>
              <a:off x="5664050" y="2067900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1" y="694"/>
                    <a:pt x="1418" y="536"/>
                    <a:pt x="1418" y="347"/>
                  </a:cubicBezTo>
                  <a:cubicBezTo>
                    <a:pt x="1418" y="158"/>
                    <a:pt x="1261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6" name="Google Shape;8486;p58"/>
            <p:cNvSpPr/>
            <p:nvPr/>
          </p:nvSpPr>
          <p:spPr>
            <a:xfrm>
              <a:off x="5421475" y="2067900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36"/>
                    <a:pt x="158" y="694"/>
                    <a:pt x="378" y="694"/>
                  </a:cubicBezTo>
                  <a:lnTo>
                    <a:pt x="1071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7" name="Google Shape;8487;p58"/>
            <p:cNvSpPr/>
            <p:nvPr/>
          </p:nvSpPr>
          <p:spPr>
            <a:xfrm>
              <a:off x="5490000" y="1963925"/>
              <a:ext cx="35450" cy="33900"/>
            </a:xfrm>
            <a:custGeom>
              <a:avLst/>
              <a:gdLst/>
              <a:ahLst/>
              <a:cxnLst/>
              <a:rect l="l" t="t" r="r" b="b"/>
              <a:pathLst>
                <a:path w="1418" h="1356" extrusionOk="0">
                  <a:moveTo>
                    <a:pt x="343" y="1"/>
                  </a:moveTo>
                  <a:cubicBezTo>
                    <a:pt x="252" y="1"/>
                    <a:pt x="158" y="32"/>
                    <a:pt x="95" y="95"/>
                  </a:cubicBezTo>
                  <a:cubicBezTo>
                    <a:pt x="0" y="221"/>
                    <a:pt x="0" y="442"/>
                    <a:pt x="95" y="568"/>
                  </a:cubicBezTo>
                  <a:lnTo>
                    <a:pt x="819" y="1261"/>
                  </a:lnTo>
                  <a:cubicBezTo>
                    <a:pt x="866" y="1324"/>
                    <a:pt x="953" y="1356"/>
                    <a:pt x="1044" y="1356"/>
                  </a:cubicBezTo>
                  <a:cubicBezTo>
                    <a:pt x="1134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67" y="95"/>
                  </a:lnTo>
                  <a:cubicBezTo>
                    <a:pt x="520" y="32"/>
                    <a:pt x="433" y="1"/>
                    <a:pt x="34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8" name="Google Shape;8488;p58"/>
            <p:cNvSpPr/>
            <p:nvPr/>
          </p:nvSpPr>
          <p:spPr>
            <a:xfrm>
              <a:off x="5437225" y="1997650"/>
              <a:ext cx="37825" cy="26325"/>
            </a:xfrm>
            <a:custGeom>
              <a:avLst/>
              <a:gdLst/>
              <a:ahLst/>
              <a:cxnLst/>
              <a:rect l="l" t="t" r="r" b="b"/>
              <a:pathLst>
                <a:path w="1513" h="1053" extrusionOk="0">
                  <a:moveTo>
                    <a:pt x="422" y="0"/>
                  </a:moveTo>
                  <a:cubicBezTo>
                    <a:pt x="285" y="0"/>
                    <a:pt x="140" y="81"/>
                    <a:pt x="95" y="196"/>
                  </a:cubicBezTo>
                  <a:cubicBezTo>
                    <a:pt x="0" y="353"/>
                    <a:pt x="95" y="574"/>
                    <a:pt x="252" y="668"/>
                  </a:cubicBezTo>
                  <a:lnTo>
                    <a:pt x="945" y="1015"/>
                  </a:lnTo>
                  <a:cubicBezTo>
                    <a:pt x="989" y="1041"/>
                    <a:pt x="1039" y="1052"/>
                    <a:pt x="1091" y="1052"/>
                  </a:cubicBezTo>
                  <a:cubicBezTo>
                    <a:pt x="1227" y="1052"/>
                    <a:pt x="1372" y="971"/>
                    <a:pt x="1418" y="857"/>
                  </a:cubicBezTo>
                  <a:cubicBezTo>
                    <a:pt x="1512" y="700"/>
                    <a:pt x="1418" y="479"/>
                    <a:pt x="1260" y="385"/>
                  </a:cubicBezTo>
                  <a:lnTo>
                    <a:pt x="567" y="38"/>
                  </a:lnTo>
                  <a:cubicBezTo>
                    <a:pt x="524" y="12"/>
                    <a:pt x="473" y="0"/>
                    <a:pt x="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89" name="Google Shape;8489;p58"/>
            <p:cNvSpPr/>
            <p:nvPr/>
          </p:nvSpPr>
          <p:spPr>
            <a:xfrm>
              <a:off x="5645150" y="1998300"/>
              <a:ext cx="37825" cy="26900"/>
            </a:xfrm>
            <a:custGeom>
              <a:avLst/>
              <a:gdLst/>
              <a:ahLst/>
              <a:cxnLst/>
              <a:rect l="l" t="t" r="r" b="b"/>
              <a:pathLst>
                <a:path w="1513" h="1076" extrusionOk="0">
                  <a:moveTo>
                    <a:pt x="1098" y="0"/>
                  </a:moveTo>
                  <a:cubicBezTo>
                    <a:pt x="1046" y="0"/>
                    <a:pt x="994" y="14"/>
                    <a:pt x="946" y="44"/>
                  </a:cubicBezTo>
                  <a:lnTo>
                    <a:pt x="253" y="422"/>
                  </a:lnTo>
                  <a:cubicBezTo>
                    <a:pt x="95" y="485"/>
                    <a:pt x="1" y="674"/>
                    <a:pt x="95" y="894"/>
                  </a:cubicBezTo>
                  <a:cubicBezTo>
                    <a:pt x="142" y="1011"/>
                    <a:pt x="258" y="1076"/>
                    <a:pt x="405" y="1076"/>
                  </a:cubicBezTo>
                  <a:cubicBezTo>
                    <a:pt x="456" y="1076"/>
                    <a:pt x="511" y="1068"/>
                    <a:pt x="568" y="1052"/>
                  </a:cubicBezTo>
                  <a:lnTo>
                    <a:pt x="1261" y="674"/>
                  </a:lnTo>
                  <a:cubicBezTo>
                    <a:pt x="1418" y="611"/>
                    <a:pt x="1513" y="422"/>
                    <a:pt x="1418" y="201"/>
                  </a:cubicBezTo>
                  <a:cubicBezTo>
                    <a:pt x="1331" y="71"/>
                    <a:pt x="1214" y="0"/>
                    <a:pt x="109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490" name="Google Shape;8490;p58"/>
          <p:cNvSpPr/>
          <p:nvPr/>
        </p:nvSpPr>
        <p:spPr>
          <a:xfrm>
            <a:off x="8669081" y="2771620"/>
            <a:ext cx="445795" cy="443449"/>
          </a:xfrm>
          <a:custGeom>
            <a:avLst/>
            <a:gdLst/>
            <a:ahLst/>
            <a:cxnLst/>
            <a:rect l="l" t="t" r="r" b="b"/>
            <a:pathLst>
              <a:path w="11973" h="11910" extrusionOk="0">
                <a:moveTo>
                  <a:pt x="11027" y="662"/>
                </a:moveTo>
                <a:lnTo>
                  <a:pt x="11027" y="1387"/>
                </a:lnTo>
                <a:lnTo>
                  <a:pt x="8601" y="1387"/>
                </a:lnTo>
                <a:cubicBezTo>
                  <a:pt x="8412" y="1387"/>
                  <a:pt x="8255" y="1229"/>
                  <a:pt x="8255" y="1040"/>
                </a:cubicBezTo>
                <a:cubicBezTo>
                  <a:pt x="8255" y="820"/>
                  <a:pt x="8412" y="662"/>
                  <a:pt x="8601" y="662"/>
                </a:cubicBezTo>
                <a:close/>
                <a:moveTo>
                  <a:pt x="10366" y="2048"/>
                </a:moveTo>
                <a:lnTo>
                  <a:pt x="10366" y="2773"/>
                </a:lnTo>
                <a:lnTo>
                  <a:pt x="7940" y="2773"/>
                </a:lnTo>
                <a:cubicBezTo>
                  <a:pt x="7926" y="2775"/>
                  <a:pt x="7912" y="2776"/>
                  <a:pt x="7899" y="2776"/>
                </a:cubicBezTo>
                <a:cubicBezTo>
                  <a:pt x="7728" y="2776"/>
                  <a:pt x="7593" y="2599"/>
                  <a:pt x="7593" y="2395"/>
                </a:cubicBezTo>
                <a:cubicBezTo>
                  <a:pt x="7593" y="2206"/>
                  <a:pt x="7751" y="2048"/>
                  <a:pt x="7940" y="2048"/>
                </a:cubicBezTo>
                <a:close/>
                <a:moveTo>
                  <a:pt x="11027" y="3466"/>
                </a:moveTo>
                <a:lnTo>
                  <a:pt x="11027" y="4191"/>
                </a:lnTo>
                <a:lnTo>
                  <a:pt x="8601" y="4191"/>
                </a:lnTo>
                <a:cubicBezTo>
                  <a:pt x="8412" y="4191"/>
                  <a:pt x="8255" y="4033"/>
                  <a:pt x="8255" y="3812"/>
                </a:cubicBezTo>
                <a:cubicBezTo>
                  <a:pt x="8255" y="3623"/>
                  <a:pt x="8412" y="3466"/>
                  <a:pt x="8601" y="3466"/>
                </a:cubicBezTo>
                <a:close/>
                <a:moveTo>
                  <a:pt x="1292" y="4884"/>
                </a:moveTo>
                <a:lnTo>
                  <a:pt x="1292" y="5608"/>
                </a:lnTo>
                <a:lnTo>
                  <a:pt x="568" y="5608"/>
                </a:lnTo>
                <a:lnTo>
                  <a:pt x="568" y="4884"/>
                </a:lnTo>
                <a:close/>
                <a:moveTo>
                  <a:pt x="11027" y="4884"/>
                </a:moveTo>
                <a:lnTo>
                  <a:pt x="11027" y="5608"/>
                </a:lnTo>
                <a:lnTo>
                  <a:pt x="6207" y="5608"/>
                </a:lnTo>
                <a:lnTo>
                  <a:pt x="6207" y="4884"/>
                </a:lnTo>
                <a:close/>
                <a:moveTo>
                  <a:pt x="3718" y="2080"/>
                </a:moveTo>
                <a:cubicBezTo>
                  <a:pt x="4663" y="2080"/>
                  <a:pt x="5482" y="2867"/>
                  <a:pt x="5482" y="3844"/>
                </a:cubicBezTo>
                <a:lnTo>
                  <a:pt x="5482" y="5955"/>
                </a:lnTo>
                <a:cubicBezTo>
                  <a:pt x="5482" y="6144"/>
                  <a:pt x="5325" y="6301"/>
                  <a:pt x="5136" y="6301"/>
                </a:cubicBezTo>
                <a:lnTo>
                  <a:pt x="2300" y="6301"/>
                </a:lnTo>
                <a:cubicBezTo>
                  <a:pt x="2111" y="6301"/>
                  <a:pt x="1954" y="6144"/>
                  <a:pt x="1954" y="5955"/>
                </a:cubicBezTo>
                <a:lnTo>
                  <a:pt x="1954" y="3844"/>
                </a:lnTo>
                <a:cubicBezTo>
                  <a:pt x="1954" y="2899"/>
                  <a:pt x="2742" y="2080"/>
                  <a:pt x="3718" y="2080"/>
                </a:cubicBezTo>
                <a:close/>
                <a:moveTo>
                  <a:pt x="11027" y="6301"/>
                </a:moveTo>
                <a:lnTo>
                  <a:pt x="11027" y="7688"/>
                </a:lnTo>
                <a:lnTo>
                  <a:pt x="7593" y="7688"/>
                </a:lnTo>
                <a:lnTo>
                  <a:pt x="7593" y="6301"/>
                </a:lnTo>
                <a:lnTo>
                  <a:pt x="8948" y="6301"/>
                </a:lnTo>
                <a:lnTo>
                  <a:pt x="8948" y="6648"/>
                </a:lnTo>
                <a:cubicBezTo>
                  <a:pt x="8948" y="6868"/>
                  <a:pt x="9106" y="7026"/>
                  <a:pt x="9326" y="7026"/>
                </a:cubicBezTo>
                <a:cubicBezTo>
                  <a:pt x="9515" y="7026"/>
                  <a:pt x="9673" y="6868"/>
                  <a:pt x="9673" y="6648"/>
                </a:cubicBezTo>
                <a:lnTo>
                  <a:pt x="9673" y="6301"/>
                </a:lnTo>
                <a:close/>
                <a:moveTo>
                  <a:pt x="4443" y="8349"/>
                </a:moveTo>
                <a:cubicBezTo>
                  <a:pt x="4852" y="8349"/>
                  <a:pt x="5293" y="8633"/>
                  <a:pt x="5419" y="9074"/>
                </a:cubicBezTo>
                <a:lnTo>
                  <a:pt x="2080" y="9074"/>
                </a:lnTo>
                <a:cubicBezTo>
                  <a:pt x="2237" y="8664"/>
                  <a:pt x="2616" y="8349"/>
                  <a:pt x="3057" y="8349"/>
                </a:cubicBezTo>
                <a:close/>
                <a:moveTo>
                  <a:pt x="11027" y="8349"/>
                </a:moveTo>
                <a:lnTo>
                  <a:pt x="11027" y="9735"/>
                </a:lnTo>
                <a:lnTo>
                  <a:pt x="7593" y="9735"/>
                </a:lnTo>
                <a:lnTo>
                  <a:pt x="7593" y="8349"/>
                </a:lnTo>
                <a:lnTo>
                  <a:pt x="8948" y="8349"/>
                </a:lnTo>
                <a:lnTo>
                  <a:pt x="8948" y="8696"/>
                </a:lnTo>
                <a:cubicBezTo>
                  <a:pt x="8948" y="8916"/>
                  <a:pt x="9106" y="9074"/>
                  <a:pt x="9326" y="9074"/>
                </a:cubicBezTo>
                <a:cubicBezTo>
                  <a:pt x="9515" y="9074"/>
                  <a:pt x="9673" y="8916"/>
                  <a:pt x="9673" y="8696"/>
                </a:cubicBezTo>
                <a:lnTo>
                  <a:pt x="9673" y="8349"/>
                </a:lnTo>
                <a:close/>
                <a:moveTo>
                  <a:pt x="8633" y="0"/>
                </a:moveTo>
                <a:cubicBezTo>
                  <a:pt x="8066" y="0"/>
                  <a:pt x="7625" y="473"/>
                  <a:pt x="7625" y="1040"/>
                </a:cubicBezTo>
                <a:cubicBezTo>
                  <a:pt x="7625" y="1135"/>
                  <a:pt x="7656" y="1292"/>
                  <a:pt x="7688" y="1418"/>
                </a:cubicBezTo>
                <a:cubicBezTo>
                  <a:pt x="7278" y="1544"/>
                  <a:pt x="6963" y="1922"/>
                  <a:pt x="6963" y="2395"/>
                </a:cubicBezTo>
                <a:cubicBezTo>
                  <a:pt x="6963" y="2678"/>
                  <a:pt x="7058" y="2962"/>
                  <a:pt x="7278" y="3151"/>
                </a:cubicBezTo>
                <a:cubicBezTo>
                  <a:pt x="7373" y="3308"/>
                  <a:pt x="7530" y="3403"/>
                  <a:pt x="7751" y="3434"/>
                </a:cubicBezTo>
                <a:cubicBezTo>
                  <a:pt x="7688" y="3560"/>
                  <a:pt x="7656" y="3655"/>
                  <a:pt x="7656" y="3812"/>
                </a:cubicBezTo>
                <a:cubicBezTo>
                  <a:pt x="7656" y="3939"/>
                  <a:pt x="7688" y="4065"/>
                  <a:pt x="7751" y="4191"/>
                </a:cubicBezTo>
                <a:lnTo>
                  <a:pt x="6270" y="4191"/>
                </a:lnTo>
                <a:lnTo>
                  <a:pt x="6270" y="3812"/>
                </a:lnTo>
                <a:cubicBezTo>
                  <a:pt x="6270" y="2489"/>
                  <a:pt x="5167" y="1387"/>
                  <a:pt x="3844" y="1387"/>
                </a:cubicBezTo>
                <a:cubicBezTo>
                  <a:pt x="2490" y="1387"/>
                  <a:pt x="1387" y="2489"/>
                  <a:pt x="1387" y="3812"/>
                </a:cubicBezTo>
                <a:lnTo>
                  <a:pt x="1387" y="4191"/>
                </a:lnTo>
                <a:lnTo>
                  <a:pt x="379" y="4191"/>
                </a:lnTo>
                <a:cubicBezTo>
                  <a:pt x="158" y="4191"/>
                  <a:pt x="1" y="4348"/>
                  <a:pt x="1" y="4537"/>
                </a:cubicBezTo>
                <a:lnTo>
                  <a:pt x="1" y="11500"/>
                </a:lnTo>
                <a:cubicBezTo>
                  <a:pt x="1" y="11689"/>
                  <a:pt x="158" y="11846"/>
                  <a:pt x="379" y="11846"/>
                </a:cubicBezTo>
                <a:cubicBezTo>
                  <a:pt x="568" y="11846"/>
                  <a:pt x="725" y="11689"/>
                  <a:pt x="725" y="11500"/>
                </a:cubicBezTo>
                <a:lnTo>
                  <a:pt x="725" y="6301"/>
                </a:lnTo>
                <a:lnTo>
                  <a:pt x="1481" y="6301"/>
                </a:lnTo>
                <a:cubicBezTo>
                  <a:pt x="1639" y="6711"/>
                  <a:pt x="1985" y="7026"/>
                  <a:pt x="2458" y="7026"/>
                </a:cubicBezTo>
                <a:lnTo>
                  <a:pt x="3529" y="7026"/>
                </a:lnTo>
                <a:lnTo>
                  <a:pt x="3529" y="7719"/>
                </a:lnTo>
                <a:lnTo>
                  <a:pt x="3151" y="7719"/>
                </a:lnTo>
                <a:cubicBezTo>
                  <a:pt x="2237" y="7719"/>
                  <a:pt x="1387" y="8507"/>
                  <a:pt x="1387" y="9452"/>
                </a:cubicBezTo>
                <a:cubicBezTo>
                  <a:pt x="1387" y="9641"/>
                  <a:pt x="1544" y="9798"/>
                  <a:pt x="1733" y="9798"/>
                </a:cubicBezTo>
                <a:lnTo>
                  <a:pt x="3529" y="9798"/>
                </a:lnTo>
                <a:lnTo>
                  <a:pt x="3529" y="10523"/>
                </a:lnTo>
                <a:lnTo>
                  <a:pt x="2458" y="10523"/>
                </a:lnTo>
                <a:cubicBezTo>
                  <a:pt x="1859" y="10523"/>
                  <a:pt x="1418" y="10996"/>
                  <a:pt x="1418" y="11531"/>
                </a:cubicBezTo>
                <a:cubicBezTo>
                  <a:pt x="1418" y="11752"/>
                  <a:pt x="1576" y="11909"/>
                  <a:pt x="1796" y="11909"/>
                </a:cubicBezTo>
                <a:cubicBezTo>
                  <a:pt x="1985" y="11909"/>
                  <a:pt x="2143" y="11752"/>
                  <a:pt x="2143" y="11531"/>
                </a:cubicBezTo>
                <a:cubicBezTo>
                  <a:pt x="2143" y="11342"/>
                  <a:pt x="2300" y="11185"/>
                  <a:pt x="2490" y="11185"/>
                </a:cubicBezTo>
                <a:lnTo>
                  <a:pt x="3561" y="11185"/>
                </a:lnTo>
                <a:lnTo>
                  <a:pt x="3561" y="11531"/>
                </a:lnTo>
                <a:cubicBezTo>
                  <a:pt x="3561" y="11752"/>
                  <a:pt x="3718" y="11909"/>
                  <a:pt x="3907" y="11909"/>
                </a:cubicBezTo>
                <a:cubicBezTo>
                  <a:pt x="4096" y="11909"/>
                  <a:pt x="4254" y="11752"/>
                  <a:pt x="4254" y="11531"/>
                </a:cubicBezTo>
                <a:lnTo>
                  <a:pt x="4254" y="11185"/>
                </a:lnTo>
                <a:lnTo>
                  <a:pt x="5325" y="11185"/>
                </a:lnTo>
                <a:cubicBezTo>
                  <a:pt x="5514" y="11185"/>
                  <a:pt x="5672" y="11342"/>
                  <a:pt x="5672" y="11531"/>
                </a:cubicBezTo>
                <a:cubicBezTo>
                  <a:pt x="5672" y="11752"/>
                  <a:pt x="5829" y="11909"/>
                  <a:pt x="6050" y="11909"/>
                </a:cubicBezTo>
                <a:cubicBezTo>
                  <a:pt x="6239" y="11909"/>
                  <a:pt x="6396" y="11752"/>
                  <a:pt x="6396" y="11531"/>
                </a:cubicBezTo>
                <a:cubicBezTo>
                  <a:pt x="6396" y="10964"/>
                  <a:pt x="5924" y="10523"/>
                  <a:pt x="5356" y="10523"/>
                </a:cubicBezTo>
                <a:lnTo>
                  <a:pt x="4317" y="10523"/>
                </a:lnTo>
                <a:lnTo>
                  <a:pt x="4317" y="9798"/>
                </a:lnTo>
                <a:lnTo>
                  <a:pt x="6081" y="9798"/>
                </a:lnTo>
                <a:cubicBezTo>
                  <a:pt x="6270" y="9798"/>
                  <a:pt x="6428" y="9641"/>
                  <a:pt x="6428" y="9452"/>
                </a:cubicBezTo>
                <a:cubicBezTo>
                  <a:pt x="6428" y="8507"/>
                  <a:pt x="5640" y="7719"/>
                  <a:pt x="4663" y="7719"/>
                </a:cubicBezTo>
                <a:lnTo>
                  <a:pt x="4317" y="7719"/>
                </a:lnTo>
                <a:lnTo>
                  <a:pt x="4317" y="7026"/>
                </a:lnTo>
                <a:lnTo>
                  <a:pt x="5356" y="7026"/>
                </a:lnTo>
                <a:cubicBezTo>
                  <a:pt x="5798" y="7026"/>
                  <a:pt x="6207" y="6742"/>
                  <a:pt x="6365" y="6301"/>
                </a:cubicBezTo>
                <a:lnTo>
                  <a:pt x="7089" y="6301"/>
                </a:lnTo>
                <a:lnTo>
                  <a:pt x="7089" y="11500"/>
                </a:lnTo>
                <a:cubicBezTo>
                  <a:pt x="7089" y="11689"/>
                  <a:pt x="7247" y="11846"/>
                  <a:pt x="7467" y="11846"/>
                </a:cubicBezTo>
                <a:cubicBezTo>
                  <a:pt x="7656" y="11846"/>
                  <a:pt x="7814" y="11689"/>
                  <a:pt x="7814" y="11500"/>
                </a:cubicBezTo>
                <a:lnTo>
                  <a:pt x="7814" y="10492"/>
                </a:lnTo>
                <a:lnTo>
                  <a:pt x="11279" y="10492"/>
                </a:lnTo>
                <a:lnTo>
                  <a:pt x="11279" y="11500"/>
                </a:lnTo>
                <a:cubicBezTo>
                  <a:pt x="11279" y="11689"/>
                  <a:pt x="11437" y="11846"/>
                  <a:pt x="11626" y="11846"/>
                </a:cubicBezTo>
                <a:cubicBezTo>
                  <a:pt x="11815" y="11846"/>
                  <a:pt x="11972" y="11689"/>
                  <a:pt x="11972" y="11500"/>
                </a:cubicBezTo>
                <a:lnTo>
                  <a:pt x="11972" y="3151"/>
                </a:lnTo>
                <a:cubicBezTo>
                  <a:pt x="11972" y="2962"/>
                  <a:pt x="11815" y="2804"/>
                  <a:pt x="11626" y="2804"/>
                </a:cubicBezTo>
                <a:lnTo>
                  <a:pt x="11279" y="2804"/>
                </a:lnTo>
                <a:lnTo>
                  <a:pt x="11279" y="2080"/>
                </a:lnTo>
                <a:lnTo>
                  <a:pt x="11626" y="2080"/>
                </a:lnTo>
                <a:cubicBezTo>
                  <a:pt x="11815" y="2080"/>
                  <a:pt x="11972" y="1922"/>
                  <a:pt x="11972" y="1733"/>
                </a:cubicBezTo>
                <a:lnTo>
                  <a:pt x="11972" y="347"/>
                </a:lnTo>
                <a:cubicBezTo>
                  <a:pt x="11752" y="158"/>
                  <a:pt x="11594" y="0"/>
                  <a:pt x="11405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491" name="Google Shape;8491;p58"/>
          <p:cNvGrpSpPr/>
          <p:nvPr/>
        </p:nvGrpSpPr>
        <p:grpSpPr>
          <a:xfrm>
            <a:off x="8670914" y="3418552"/>
            <a:ext cx="442257" cy="283904"/>
            <a:chOff x="5411225" y="2726350"/>
            <a:chExt cx="296950" cy="190625"/>
          </a:xfrm>
        </p:grpSpPr>
        <p:sp>
          <p:nvSpPr>
            <p:cNvPr id="8492" name="Google Shape;8492;p58"/>
            <p:cNvSpPr/>
            <p:nvPr/>
          </p:nvSpPr>
          <p:spPr>
            <a:xfrm>
              <a:off x="5534100" y="2794875"/>
              <a:ext cx="52000" cy="51225"/>
            </a:xfrm>
            <a:custGeom>
              <a:avLst/>
              <a:gdLst/>
              <a:ahLst/>
              <a:cxnLst/>
              <a:rect l="l" t="t" r="r" b="b"/>
              <a:pathLst>
                <a:path w="2080" h="2049" extrusionOk="0">
                  <a:moveTo>
                    <a:pt x="1009" y="662"/>
                  </a:moveTo>
                  <a:cubicBezTo>
                    <a:pt x="1229" y="662"/>
                    <a:pt x="1387" y="851"/>
                    <a:pt x="1387" y="1040"/>
                  </a:cubicBezTo>
                  <a:cubicBezTo>
                    <a:pt x="1387" y="1229"/>
                    <a:pt x="1229" y="1387"/>
                    <a:pt x="1009" y="1387"/>
                  </a:cubicBezTo>
                  <a:cubicBezTo>
                    <a:pt x="819" y="1387"/>
                    <a:pt x="662" y="1229"/>
                    <a:pt x="662" y="1040"/>
                  </a:cubicBezTo>
                  <a:cubicBezTo>
                    <a:pt x="662" y="851"/>
                    <a:pt x="819" y="662"/>
                    <a:pt x="1009" y="662"/>
                  </a:cubicBezTo>
                  <a:close/>
                  <a:moveTo>
                    <a:pt x="1009" y="0"/>
                  </a:moveTo>
                  <a:cubicBezTo>
                    <a:pt x="441" y="0"/>
                    <a:pt x="0" y="473"/>
                    <a:pt x="0" y="1040"/>
                  </a:cubicBezTo>
                  <a:cubicBezTo>
                    <a:pt x="0" y="1639"/>
                    <a:pt x="473" y="2048"/>
                    <a:pt x="1009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80" y="473"/>
                    <a:pt x="1607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3" name="Google Shape;8493;p58"/>
            <p:cNvSpPr/>
            <p:nvPr/>
          </p:nvSpPr>
          <p:spPr>
            <a:xfrm>
              <a:off x="5411225" y="2726350"/>
              <a:ext cx="296950" cy="190625"/>
            </a:xfrm>
            <a:custGeom>
              <a:avLst/>
              <a:gdLst/>
              <a:ahLst/>
              <a:cxnLst/>
              <a:rect l="l" t="t" r="r" b="b"/>
              <a:pathLst>
                <a:path w="11878" h="7625" extrusionOk="0">
                  <a:moveTo>
                    <a:pt x="5924" y="662"/>
                  </a:moveTo>
                  <a:cubicBezTo>
                    <a:pt x="7404" y="662"/>
                    <a:pt x="8759" y="1576"/>
                    <a:pt x="9641" y="2332"/>
                  </a:cubicBezTo>
                  <a:cubicBezTo>
                    <a:pt x="9736" y="2395"/>
                    <a:pt x="9830" y="2489"/>
                    <a:pt x="9925" y="2584"/>
                  </a:cubicBezTo>
                  <a:cubicBezTo>
                    <a:pt x="8696" y="2080"/>
                    <a:pt x="7278" y="1733"/>
                    <a:pt x="5924" y="1733"/>
                  </a:cubicBezTo>
                  <a:cubicBezTo>
                    <a:pt x="4569" y="1733"/>
                    <a:pt x="3183" y="2080"/>
                    <a:pt x="1954" y="2584"/>
                  </a:cubicBezTo>
                  <a:cubicBezTo>
                    <a:pt x="2048" y="2521"/>
                    <a:pt x="2111" y="2458"/>
                    <a:pt x="2206" y="2395"/>
                  </a:cubicBezTo>
                  <a:cubicBezTo>
                    <a:pt x="3151" y="1544"/>
                    <a:pt x="4474" y="662"/>
                    <a:pt x="5924" y="662"/>
                  </a:cubicBezTo>
                  <a:close/>
                  <a:moveTo>
                    <a:pt x="5924" y="2426"/>
                  </a:moveTo>
                  <a:cubicBezTo>
                    <a:pt x="6333" y="2426"/>
                    <a:pt x="6711" y="2489"/>
                    <a:pt x="7089" y="2521"/>
                  </a:cubicBezTo>
                  <a:cubicBezTo>
                    <a:pt x="7467" y="2836"/>
                    <a:pt x="7656" y="3308"/>
                    <a:pt x="7656" y="3813"/>
                  </a:cubicBezTo>
                  <a:cubicBezTo>
                    <a:pt x="7656" y="4758"/>
                    <a:pt x="6869" y="5545"/>
                    <a:pt x="5924" y="5545"/>
                  </a:cubicBezTo>
                  <a:cubicBezTo>
                    <a:pt x="4978" y="5545"/>
                    <a:pt x="4191" y="4758"/>
                    <a:pt x="4191" y="3813"/>
                  </a:cubicBezTo>
                  <a:cubicBezTo>
                    <a:pt x="4191" y="3308"/>
                    <a:pt x="4411" y="2836"/>
                    <a:pt x="4789" y="2521"/>
                  </a:cubicBezTo>
                  <a:cubicBezTo>
                    <a:pt x="5136" y="2489"/>
                    <a:pt x="5545" y="2426"/>
                    <a:pt x="5924" y="2426"/>
                  </a:cubicBezTo>
                  <a:close/>
                  <a:moveTo>
                    <a:pt x="3781" y="2710"/>
                  </a:moveTo>
                  <a:lnTo>
                    <a:pt x="3781" y="2710"/>
                  </a:lnTo>
                  <a:cubicBezTo>
                    <a:pt x="3624" y="3056"/>
                    <a:pt x="3498" y="3434"/>
                    <a:pt x="3498" y="3813"/>
                  </a:cubicBezTo>
                  <a:cubicBezTo>
                    <a:pt x="3498" y="5167"/>
                    <a:pt x="4600" y="6270"/>
                    <a:pt x="5924" y="6270"/>
                  </a:cubicBezTo>
                  <a:cubicBezTo>
                    <a:pt x="7278" y="6270"/>
                    <a:pt x="8381" y="5167"/>
                    <a:pt x="8381" y="3813"/>
                  </a:cubicBezTo>
                  <a:cubicBezTo>
                    <a:pt x="8381" y="3434"/>
                    <a:pt x="8286" y="3056"/>
                    <a:pt x="8097" y="2710"/>
                  </a:cubicBezTo>
                  <a:lnTo>
                    <a:pt x="8097" y="2710"/>
                  </a:lnTo>
                  <a:cubicBezTo>
                    <a:pt x="9137" y="2993"/>
                    <a:pt x="10145" y="3434"/>
                    <a:pt x="11027" y="3907"/>
                  </a:cubicBezTo>
                  <a:cubicBezTo>
                    <a:pt x="10744" y="4222"/>
                    <a:pt x="10240" y="4789"/>
                    <a:pt x="9547" y="5356"/>
                  </a:cubicBezTo>
                  <a:cubicBezTo>
                    <a:pt x="8601" y="6144"/>
                    <a:pt x="7310" y="6932"/>
                    <a:pt x="5924" y="6932"/>
                  </a:cubicBezTo>
                  <a:cubicBezTo>
                    <a:pt x="4474" y="6932"/>
                    <a:pt x="3088" y="6018"/>
                    <a:pt x="2237" y="5262"/>
                  </a:cubicBezTo>
                  <a:cubicBezTo>
                    <a:pt x="1607" y="4726"/>
                    <a:pt x="1135" y="4222"/>
                    <a:pt x="851" y="3907"/>
                  </a:cubicBezTo>
                  <a:cubicBezTo>
                    <a:pt x="1733" y="3371"/>
                    <a:pt x="2710" y="2962"/>
                    <a:pt x="3781" y="2710"/>
                  </a:cubicBezTo>
                  <a:close/>
                  <a:moveTo>
                    <a:pt x="5924" y="0"/>
                  </a:moveTo>
                  <a:cubicBezTo>
                    <a:pt x="4411" y="0"/>
                    <a:pt x="2931" y="820"/>
                    <a:pt x="1765" y="1796"/>
                  </a:cubicBezTo>
                  <a:cubicBezTo>
                    <a:pt x="725" y="2678"/>
                    <a:pt x="95" y="3592"/>
                    <a:pt x="64" y="3624"/>
                  </a:cubicBezTo>
                  <a:cubicBezTo>
                    <a:pt x="1" y="3750"/>
                    <a:pt x="1" y="3907"/>
                    <a:pt x="64" y="4002"/>
                  </a:cubicBezTo>
                  <a:cubicBezTo>
                    <a:pt x="95" y="4065"/>
                    <a:pt x="725" y="4915"/>
                    <a:pt x="1765" y="5829"/>
                  </a:cubicBezTo>
                  <a:cubicBezTo>
                    <a:pt x="2931" y="6805"/>
                    <a:pt x="4348" y="7625"/>
                    <a:pt x="5924" y="7625"/>
                  </a:cubicBezTo>
                  <a:cubicBezTo>
                    <a:pt x="7436" y="7625"/>
                    <a:pt x="8759" y="6900"/>
                    <a:pt x="9925" y="5955"/>
                  </a:cubicBezTo>
                  <a:cubicBezTo>
                    <a:pt x="10712" y="5325"/>
                    <a:pt x="11374" y="4600"/>
                    <a:pt x="11815" y="4002"/>
                  </a:cubicBezTo>
                  <a:cubicBezTo>
                    <a:pt x="11878" y="3907"/>
                    <a:pt x="11878" y="3750"/>
                    <a:pt x="11815" y="3624"/>
                  </a:cubicBezTo>
                  <a:cubicBezTo>
                    <a:pt x="11752" y="3592"/>
                    <a:pt x="11122" y="2710"/>
                    <a:pt x="10114" y="1796"/>
                  </a:cubicBezTo>
                  <a:cubicBezTo>
                    <a:pt x="8916" y="820"/>
                    <a:pt x="7499" y="0"/>
                    <a:pt x="592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4" name="Google Shape;8494;p58"/>
          <p:cNvGrpSpPr/>
          <p:nvPr/>
        </p:nvGrpSpPr>
        <p:grpSpPr>
          <a:xfrm>
            <a:off x="10352263" y="2264765"/>
            <a:ext cx="443412" cy="411987"/>
            <a:chOff x="6524150" y="1938725"/>
            <a:chExt cx="297725" cy="276625"/>
          </a:xfrm>
        </p:grpSpPr>
        <p:sp>
          <p:nvSpPr>
            <p:cNvPr id="8495" name="Google Shape;8495;p58"/>
            <p:cNvSpPr/>
            <p:nvPr/>
          </p:nvSpPr>
          <p:spPr>
            <a:xfrm>
              <a:off x="6524150" y="2025375"/>
              <a:ext cx="297725" cy="189975"/>
            </a:xfrm>
            <a:custGeom>
              <a:avLst/>
              <a:gdLst/>
              <a:ahLst/>
              <a:cxnLst/>
              <a:rect l="l" t="t" r="r" b="b"/>
              <a:pathLst>
                <a:path w="11909" h="7599" extrusionOk="0">
                  <a:moveTo>
                    <a:pt x="9767" y="2079"/>
                  </a:moveTo>
                  <a:lnTo>
                    <a:pt x="9767" y="5198"/>
                  </a:lnTo>
                  <a:cubicBezTo>
                    <a:pt x="9735" y="5041"/>
                    <a:pt x="9672" y="4915"/>
                    <a:pt x="9546" y="4789"/>
                  </a:cubicBezTo>
                  <a:lnTo>
                    <a:pt x="7813" y="3056"/>
                  </a:lnTo>
                  <a:cubicBezTo>
                    <a:pt x="7624" y="2867"/>
                    <a:pt x="7341" y="2741"/>
                    <a:pt x="7057" y="2741"/>
                  </a:cubicBezTo>
                  <a:lnTo>
                    <a:pt x="6018" y="2741"/>
                  </a:lnTo>
                  <a:cubicBezTo>
                    <a:pt x="5923" y="2741"/>
                    <a:pt x="5797" y="2836"/>
                    <a:pt x="5734" y="2930"/>
                  </a:cubicBezTo>
                  <a:lnTo>
                    <a:pt x="5482" y="3403"/>
                  </a:lnTo>
                  <a:cubicBezTo>
                    <a:pt x="5293" y="3812"/>
                    <a:pt x="4883" y="4001"/>
                    <a:pt x="4505" y="4001"/>
                  </a:cubicBezTo>
                  <a:lnTo>
                    <a:pt x="5356" y="2269"/>
                  </a:lnTo>
                  <a:cubicBezTo>
                    <a:pt x="5419" y="2143"/>
                    <a:pt x="5576" y="2079"/>
                    <a:pt x="5671" y="2079"/>
                  </a:cubicBezTo>
                  <a:close/>
                  <a:moveTo>
                    <a:pt x="1418" y="2079"/>
                  </a:moveTo>
                  <a:lnTo>
                    <a:pt x="1418" y="5545"/>
                  </a:lnTo>
                  <a:lnTo>
                    <a:pt x="725" y="5545"/>
                  </a:lnTo>
                  <a:lnTo>
                    <a:pt x="725" y="2079"/>
                  </a:lnTo>
                  <a:close/>
                  <a:moveTo>
                    <a:pt x="11153" y="2079"/>
                  </a:moveTo>
                  <a:lnTo>
                    <a:pt x="11153" y="5545"/>
                  </a:lnTo>
                  <a:lnTo>
                    <a:pt x="10460" y="5545"/>
                  </a:lnTo>
                  <a:lnTo>
                    <a:pt x="10460" y="2079"/>
                  </a:lnTo>
                  <a:close/>
                  <a:moveTo>
                    <a:pt x="6931" y="630"/>
                  </a:moveTo>
                  <a:cubicBezTo>
                    <a:pt x="6774" y="1008"/>
                    <a:pt x="6427" y="1323"/>
                    <a:pt x="5955" y="1323"/>
                  </a:cubicBezTo>
                  <a:lnTo>
                    <a:pt x="5671" y="1323"/>
                  </a:lnTo>
                  <a:cubicBezTo>
                    <a:pt x="5293" y="1323"/>
                    <a:pt x="4946" y="1575"/>
                    <a:pt x="4726" y="1922"/>
                  </a:cubicBezTo>
                  <a:lnTo>
                    <a:pt x="3655" y="4064"/>
                  </a:lnTo>
                  <a:cubicBezTo>
                    <a:pt x="3623" y="4127"/>
                    <a:pt x="3623" y="4253"/>
                    <a:pt x="3655" y="4316"/>
                  </a:cubicBezTo>
                  <a:cubicBezTo>
                    <a:pt x="3718" y="4411"/>
                    <a:pt x="3781" y="4474"/>
                    <a:pt x="3875" y="4537"/>
                  </a:cubicBezTo>
                  <a:cubicBezTo>
                    <a:pt x="4088" y="4627"/>
                    <a:pt x="4310" y="4670"/>
                    <a:pt x="4532" y="4670"/>
                  </a:cubicBezTo>
                  <a:cubicBezTo>
                    <a:pt x="5165" y="4670"/>
                    <a:pt x="5785" y="4316"/>
                    <a:pt x="6112" y="3686"/>
                  </a:cubicBezTo>
                  <a:lnTo>
                    <a:pt x="6238" y="3434"/>
                  </a:lnTo>
                  <a:lnTo>
                    <a:pt x="7026" y="3434"/>
                  </a:lnTo>
                  <a:cubicBezTo>
                    <a:pt x="7089" y="3434"/>
                    <a:pt x="7215" y="3466"/>
                    <a:pt x="7246" y="3529"/>
                  </a:cubicBezTo>
                  <a:lnTo>
                    <a:pt x="8979" y="5261"/>
                  </a:lnTo>
                  <a:cubicBezTo>
                    <a:pt x="9137" y="5419"/>
                    <a:pt x="9137" y="5545"/>
                    <a:pt x="9105" y="5640"/>
                  </a:cubicBezTo>
                  <a:cubicBezTo>
                    <a:pt x="9105" y="5671"/>
                    <a:pt x="9042" y="5829"/>
                    <a:pt x="8885" y="5860"/>
                  </a:cubicBezTo>
                  <a:lnTo>
                    <a:pt x="5576" y="6805"/>
                  </a:lnTo>
                  <a:cubicBezTo>
                    <a:pt x="5543" y="6814"/>
                    <a:pt x="5507" y="6818"/>
                    <a:pt x="5470" y="6818"/>
                  </a:cubicBezTo>
                  <a:cubicBezTo>
                    <a:pt x="5371" y="6818"/>
                    <a:pt x="5268" y="6788"/>
                    <a:pt x="5198" y="6742"/>
                  </a:cubicBezTo>
                  <a:lnTo>
                    <a:pt x="4096" y="5640"/>
                  </a:lnTo>
                  <a:cubicBezTo>
                    <a:pt x="4033" y="5545"/>
                    <a:pt x="3938" y="5514"/>
                    <a:pt x="3875" y="5514"/>
                  </a:cubicBezTo>
                  <a:lnTo>
                    <a:pt x="2111" y="5514"/>
                  </a:lnTo>
                  <a:lnTo>
                    <a:pt x="2111" y="2048"/>
                  </a:lnTo>
                  <a:lnTo>
                    <a:pt x="2741" y="2048"/>
                  </a:lnTo>
                  <a:cubicBezTo>
                    <a:pt x="3119" y="2048"/>
                    <a:pt x="3466" y="1796"/>
                    <a:pt x="3686" y="1449"/>
                  </a:cubicBezTo>
                  <a:lnTo>
                    <a:pt x="4001" y="819"/>
                  </a:lnTo>
                  <a:cubicBezTo>
                    <a:pt x="4064" y="693"/>
                    <a:pt x="4190" y="630"/>
                    <a:pt x="4316" y="630"/>
                  </a:cubicBezTo>
                  <a:close/>
                  <a:moveTo>
                    <a:pt x="4316" y="0"/>
                  </a:moveTo>
                  <a:cubicBezTo>
                    <a:pt x="3907" y="0"/>
                    <a:pt x="3560" y="221"/>
                    <a:pt x="3371" y="599"/>
                  </a:cubicBezTo>
                  <a:lnTo>
                    <a:pt x="3056" y="1229"/>
                  </a:lnTo>
                  <a:cubicBezTo>
                    <a:pt x="2962" y="1323"/>
                    <a:pt x="2836" y="1418"/>
                    <a:pt x="2741" y="1418"/>
                  </a:cubicBezTo>
                  <a:lnTo>
                    <a:pt x="378" y="1418"/>
                  </a:lnTo>
                  <a:cubicBezTo>
                    <a:pt x="158" y="1418"/>
                    <a:pt x="0" y="1575"/>
                    <a:pt x="0" y="1764"/>
                  </a:cubicBezTo>
                  <a:lnTo>
                    <a:pt x="0" y="5955"/>
                  </a:lnTo>
                  <a:cubicBezTo>
                    <a:pt x="0" y="6144"/>
                    <a:pt x="158" y="6301"/>
                    <a:pt x="378" y="6301"/>
                  </a:cubicBezTo>
                  <a:lnTo>
                    <a:pt x="3718" y="6301"/>
                  </a:lnTo>
                  <a:lnTo>
                    <a:pt x="4694" y="7278"/>
                  </a:lnTo>
                  <a:cubicBezTo>
                    <a:pt x="4894" y="7477"/>
                    <a:pt x="5139" y="7598"/>
                    <a:pt x="5410" y="7598"/>
                  </a:cubicBezTo>
                  <a:cubicBezTo>
                    <a:pt x="5525" y="7598"/>
                    <a:pt x="5644" y="7577"/>
                    <a:pt x="5766" y="7530"/>
                  </a:cubicBezTo>
                  <a:lnTo>
                    <a:pt x="9074" y="6553"/>
                  </a:lnTo>
                  <a:cubicBezTo>
                    <a:pt x="9263" y="6522"/>
                    <a:pt x="9420" y="6396"/>
                    <a:pt x="9578" y="6238"/>
                  </a:cubicBezTo>
                  <a:lnTo>
                    <a:pt x="11562" y="6238"/>
                  </a:lnTo>
                  <a:cubicBezTo>
                    <a:pt x="11751" y="6238"/>
                    <a:pt x="11909" y="6081"/>
                    <a:pt x="11909" y="5892"/>
                  </a:cubicBezTo>
                  <a:lnTo>
                    <a:pt x="11909" y="1733"/>
                  </a:lnTo>
                  <a:cubicBezTo>
                    <a:pt x="11877" y="1544"/>
                    <a:pt x="11720" y="1386"/>
                    <a:pt x="11499" y="1386"/>
                  </a:cubicBezTo>
                  <a:lnTo>
                    <a:pt x="7341" y="1386"/>
                  </a:lnTo>
                  <a:cubicBezTo>
                    <a:pt x="7561" y="1103"/>
                    <a:pt x="7687" y="693"/>
                    <a:pt x="7687" y="347"/>
                  </a:cubicBezTo>
                  <a:cubicBezTo>
                    <a:pt x="7687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6" name="Google Shape;8496;p58"/>
            <p:cNvSpPr/>
            <p:nvPr/>
          </p:nvSpPr>
          <p:spPr>
            <a:xfrm>
              <a:off x="6664325" y="1938725"/>
              <a:ext cx="17375" cy="43350"/>
            </a:xfrm>
            <a:custGeom>
              <a:avLst/>
              <a:gdLst/>
              <a:ahLst/>
              <a:cxnLst/>
              <a:rect l="l" t="t" r="r" b="b"/>
              <a:pathLst>
                <a:path w="695" h="1734" extrusionOk="0">
                  <a:moveTo>
                    <a:pt x="348" y="1"/>
                  </a:moveTo>
                  <a:cubicBezTo>
                    <a:pt x="159" y="1"/>
                    <a:pt x="1" y="158"/>
                    <a:pt x="1" y="347"/>
                  </a:cubicBezTo>
                  <a:lnTo>
                    <a:pt x="1" y="1355"/>
                  </a:lnTo>
                  <a:cubicBezTo>
                    <a:pt x="1" y="1576"/>
                    <a:pt x="159" y="1733"/>
                    <a:pt x="348" y="1733"/>
                  </a:cubicBezTo>
                  <a:cubicBezTo>
                    <a:pt x="537" y="1733"/>
                    <a:pt x="694" y="1576"/>
                    <a:pt x="694" y="1355"/>
                  </a:cubicBezTo>
                  <a:lnTo>
                    <a:pt x="694" y="347"/>
                  </a:lnTo>
                  <a:cubicBezTo>
                    <a:pt x="694" y="158"/>
                    <a:pt x="537" y="1"/>
                    <a:pt x="34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7" name="Google Shape;8497;p58"/>
            <p:cNvSpPr/>
            <p:nvPr/>
          </p:nvSpPr>
          <p:spPr>
            <a:xfrm>
              <a:off x="6594250" y="1972800"/>
              <a:ext cx="35450" cy="35275"/>
            </a:xfrm>
            <a:custGeom>
              <a:avLst/>
              <a:gdLst/>
              <a:ahLst/>
              <a:cxnLst/>
              <a:rect l="l" t="t" r="r" b="b"/>
              <a:pathLst>
                <a:path w="1418" h="1411" extrusionOk="0">
                  <a:moveTo>
                    <a:pt x="374" y="0"/>
                  </a:moveTo>
                  <a:cubicBezTo>
                    <a:pt x="291" y="0"/>
                    <a:pt x="205" y="40"/>
                    <a:pt x="126" y="118"/>
                  </a:cubicBezTo>
                  <a:cubicBezTo>
                    <a:pt x="0" y="244"/>
                    <a:pt x="0" y="496"/>
                    <a:pt x="126" y="591"/>
                  </a:cubicBezTo>
                  <a:lnTo>
                    <a:pt x="819" y="1316"/>
                  </a:lnTo>
                  <a:cubicBezTo>
                    <a:pt x="882" y="1379"/>
                    <a:pt x="969" y="1410"/>
                    <a:pt x="1055" y="1410"/>
                  </a:cubicBezTo>
                  <a:cubicBezTo>
                    <a:pt x="1142" y="1410"/>
                    <a:pt x="1229" y="1379"/>
                    <a:pt x="1292" y="1316"/>
                  </a:cubicBezTo>
                  <a:cubicBezTo>
                    <a:pt x="1418" y="1190"/>
                    <a:pt x="1418" y="969"/>
                    <a:pt x="1292" y="843"/>
                  </a:cubicBezTo>
                  <a:lnTo>
                    <a:pt x="599" y="118"/>
                  </a:lnTo>
                  <a:cubicBezTo>
                    <a:pt x="536" y="40"/>
                    <a:pt x="457" y="0"/>
                    <a:pt x="37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498" name="Google Shape;8498;p58"/>
            <p:cNvSpPr/>
            <p:nvPr/>
          </p:nvSpPr>
          <p:spPr>
            <a:xfrm>
              <a:off x="6715525" y="1972800"/>
              <a:ext cx="35475" cy="35275"/>
            </a:xfrm>
            <a:custGeom>
              <a:avLst/>
              <a:gdLst/>
              <a:ahLst/>
              <a:cxnLst/>
              <a:rect l="l" t="t" r="r" b="b"/>
              <a:pathLst>
                <a:path w="1419" h="1411" extrusionOk="0">
                  <a:moveTo>
                    <a:pt x="1056" y="0"/>
                  </a:moveTo>
                  <a:cubicBezTo>
                    <a:pt x="970" y="0"/>
                    <a:pt x="883" y="40"/>
                    <a:pt x="820" y="118"/>
                  </a:cubicBezTo>
                  <a:lnTo>
                    <a:pt x="127" y="843"/>
                  </a:lnTo>
                  <a:cubicBezTo>
                    <a:pt x="1" y="969"/>
                    <a:pt x="1" y="1190"/>
                    <a:pt x="127" y="1316"/>
                  </a:cubicBezTo>
                  <a:cubicBezTo>
                    <a:pt x="174" y="1379"/>
                    <a:pt x="261" y="1410"/>
                    <a:pt x="351" y="1410"/>
                  </a:cubicBezTo>
                  <a:cubicBezTo>
                    <a:pt x="442" y="1410"/>
                    <a:pt x="536" y="1379"/>
                    <a:pt x="599" y="1316"/>
                  </a:cubicBezTo>
                  <a:lnTo>
                    <a:pt x="1293" y="591"/>
                  </a:lnTo>
                  <a:cubicBezTo>
                    <a:pt x="1419" y="496"/>
                    <a:pt x="1419" y="244"/>
                    <a:pt x="1293" y="118"/>
                  </a:cubicBezTo>
                  <a:cubicBezTo>
                    <a:pt x="1230" y="40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499" name="Google Shape;8499;p58"/>
          <p:cNvGrpSpPr/>
          <p:nvPr/>
        </p:nvGrpSpPr>
        <p:grpSpPr>
          <a:xfrm>
            <a:off x="3635823" y="2250209"/>
            <a:ext cx="442295" cy="441103"/>
            <a:chOff x="2141000" y="1954475"/>
            <a:chExt cx="296975" cy="296175"/>
          </a:xfrm>
        </p:grpSpPr>
        <p:sp>
          <p:nvSpPr>
            <p:cNvPr id="8500" name="Google Shape;8500;p58"/>
            <p:cNvSpPr/>
            <p:nvPr/>
          </p:nvSpPr>
          <p:spPr>
            <a:xfrm>
              <a:off x="2280425" y="1989925"/>
              <a:ext cx="104775" cy="68550"/>
            </a:xfrm>
            <a:custGeom>
              <a:avLst/>
              <a:gdLst/>
              <a:ahLst/>
              <a:cxnLst/>
              <a:rect l="l" t="t" r="r" b="b"/>
              <a:pathLst>
                <a:path w="4191" h="2742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05"/>
                    <a:pt x="158" y="662"/>
                    <a:pt x="315" y="662"/>
                  </a:cubicBezTo>
                  <a:lnTo>
                    <a:pt x="2426" y="662"/>
                  </a:lnTo>
                  <a:cubicBezTo>
                    <a:pt x="2615" y="662"/>
                    <a:pt x="2773" y="820"/>
                    <a:pt x="2773" y="1009"/>
                  </a:cubicBezTo>
                  <a:lnTo>
                    <a:pt x="2773" y="1576"/>
                  </a:lnTo>
                  <a:lnTo>
                    <a:pt x="2678" y="1450"/>
                  </a:lnTo>
                  <a:cubicBezTo>
                    <a:pt x="2615" y="1387"/>
                    <a:pt x="2521" y="1355"/>
                    <a:pt x="2430" y="1355"/>
                  </a:cubicBezTo>
                  <a:cubicBezTo>
                    <a:pt x="2340" y="1355"/>
                    <a:pt x="2253" y="1387"/>
                    <a:pt x="2206" y="1450"/>
                  </a:cubicBezTo>
                  <a:cubicBezTo>
                    <a:pt x="2080" y="1576"/>
                    <a:pt x="2080" y="1796"/>
                    <a:pt x="2206" y="1922"/>
                  </a:cubicBezTo>
                  <a:lnTo>
                    <a:pt x="2899" y="2647"/>
                  </a:lnTo>
                  <a:cubicBezTo>
                    <a:pt x="2993" y="2710"/>
                    <a:pt x="3056" y="2741"/>
                    <a:pt x="3151" y="2741"/>
                  </a:cubicBezTo>
                  <a:cubicBezTo>
                    <a:pt x="3214" y="2741"/>
                    <a:pt x="3340" y="2710"/>
                    <a:pt x="3371" y="2647"/>
                  </a:cubicBezTo>
                  <a:lnTo>
                    <a:pt x="4096" y="1922"/>
                  </a:lnTo>
                  <a:cubicBezTo>
                    <a:pt x="4191" y="1796"/>
                    <a:pt x="4191" y="1576"/>
                    <a:pt x="4096" y="1450"/>
                  </a:cubicBezTo>
                  <a:cubicBezTo>
                    <a:pt x="4033" y="1387"/>
                    <a:pt x="3938" y="1355"/>
                    <a:pt x="3848" y="1355"/>
                  </a:cubicBezTo>
                  <a:cubicBezTo>
                    <a:pt x="3757" y="1355"/>
                    <a:pt x="3671" y="1387"/>
                    <a:pt x="3623" y="1450"/>
                  </a:cubicBezTo>
                  <a:lnTo>
                    <a:pt x="3497" y="1576"/>
                  </a:lnTo>
                  <a:lnTo>
                    <a:pt x="3497" y="1009"/>
                  </a:lnTo>
                  <a:cubicBezTo>
                    <a:pt x="3497" y="442"/>
                    <a:pt x="3025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1" name="Google Shape;8501;p58"/>
            <p:cNvSpPr/>
            <p:nvPr/>
          </p:nvSpPr>
          <p:spPr>
            <a:xfrm>
              <a:off x="2174875" y="2145875"/>
              <a:ext cx="105575" cy="69325"/>
            </a:xfrm>
            <a:custGeom>
              <a:avLst/>
              <a:gdLst/>
              <a:ahLst/>
              <a:cxnLst/>
              <a:rect l="l" t="t" r="r" b="b"/>
              <a:pathLst>
                <a:path w="4223" h="2773" extrusionOk="0">
                  <a:moveTo>
                    <a:pt x="1056" y="0"/>
                  </a:moveTo>
                  <a:cubicBezTo>
                    <a:pt x="969" y="0"/>
                    <a:pt x="883" y="32"/>
                    <a:pt x="820" y="95"/>
                  </a:cubicBezTo>
                  <a:lnTo>
                    <a:pt x="95" y="820"/>
                  </a:lnTo>
                  <a:cubicBezTo>
                    <a:pt x="1" y="914"/>
                    <a:pt x="1" y="1166"/>
                    <a:pt x="95" y="1292"/>
                  </a:cubicBezTo>
                  <a:cubicBezTo>
                    <a:pt x="158" y="1339"/>
                    <a:pt x="253" y="1363"/>
                    <a:pt x="343" y="1363"/>
                  </a:cubicBezTo>
                  <a:cubicBezTo>
                    <a:pt x="434" y="1363"/>
                    <a:pt x="521" y="1339"/>
                    <a:pt x="568" y="1292"/>
                  </a:cubicBezTo>
                  <a:lnTo>
                    <a:pt x="694" y="1166"/>
                  </a:lnTo>
                  <a:lnTo>
                    <a:pt x="694" y="1702"/>
                  </a:lnTo>
                  <a:cubicBezTo>
                    <a:pt x="757" y="2300"/>
                    <a:pt x="1229" y="2773"/>
                    <a:pt x="1765" y="2773"/>
                  </a:cubicBezTo>
                  <a:lnTo>
                    <a:pt x="3844" y="2773"/>
                  </a:lnTo>
                  <a:cubicBezTo>
                    <a:pt x="4065" y="2773"/>
                    <a:pt x="4222" y="2615"/>
                    <a:pt x="4222" y="2426"/>
                  </a:cubicBezTo>
                  <a:cubicBezTo>
                    <a:pt x="4222" y="2237"/>
                    <a:pt x="4065" y="2080"/>
                    <a:pt x="3844" y="2080"/>
                  </a:cubicBezTo>
                  <a:lnTo>
                    <a:pt x="1765" y="2080"/>
                  </a:lnTo>
                  <a:cubicBezTo>
                    <a:pt x="1576" y="2080"/>
                    <a:pt x="1418" y="1922"/>
                    <a:pt x="1418" y="1702"/>
                  </a:cubicBezTo>
                  <a:lnTo>
                    <a:pt x="1418" y="1166"/>
                  </a:lnTo>
                  <a:lnTo>
                    <a:pt x="1544" y="1292"/>
                  </a:lnTo>
                  <a:cubicBezTo>
                    <a:pt x="1592" y="1339"/>
                    <a:pt x="1678" y="1363"/>
                    <a:pt x="1769" y="1363"/>
                  </a:cubicBezTo>
                  <a:cubicBezTo>
                    <a:pt x="1859" y="1363"/>
                    <a:pt x="1954" y="1339"/>
                    <a:pt x="2017" y="1292"/>
                  </a:cubicBezTo>
                  <a:cubicBezTo>
                    <a:pt x="2112" y="1166"/>
                    <a:pt x="2112" y="914"/>
                    <a:pt x="2017" y="820"/>
                  </a:cubicBezTo>
                  <a:lnTo>
                    <a:pt x="1292" y="95"/>
                  </a:lnTo>
                  <a:cubicBezTo>
                    <a:pt x="1229" y="32"/>
                    <a:pt x="1143" y="0"/>
                    <a:pt x="105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2" name="Google Shape;8502;p58"/>
            <p:cNvSpPr/>
            <p:nvPr/>
          </p:nvSpPr>
          <p:spPr>
            <a:xfrm>
              <a:off x="2141000" y="1954475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94"/>
                  </a:moveTo>
                  <a:cubicBezTo>
                    <a:pt x="3372" y="694"/>
                    <a:pt x="3782" y="1166"/>
                    <a:pt x="3782" y="1734"/>
                  </a:cubicBezTo>
                  <a:cubicBezTo>
                    <a:pt x="3782" y="2301"/>
                    <a:pt x="3309" y="2742"/>
                    <a:pt x="2773" y="2742"/>
                  </a:cubicBezTo>
                  <a:cubicBezTo>
                    <a:pt x="2175" y="2742"/>
                    <a:pt x="1734" y="2269"/>
                    <a:pt x="1734" y="1734"/>
                  </a:cubicBezTo>
                  <a:cubicBezTo>
                    <a:pt x="1734" y="1166"/>
                    <a:pt x="2206" y="694"/>
                    <a:pt x="2773" y="694"/>
                  </a:cubicBezTo>
                  <a:close/>
                  <a:moveTo>
                    <a:pt x="2773" y="3466"/>
                  </a:moveTo>
                  <a:cubicBezTo>
                    <a:pt x="3908" y="3466"/>
                    <a:pt x="4853" y="4411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1"/>
                    <a:pt x="1639" y="3466"/>
                    <a:pt x="2773" y="3466"/>
                  </a:cubicBezTo>
                  <a:close/>
                  <a:moveTo>
                    <a:pt x="2805" y="1"/>
                  </a:moveTo>
                  <a:cubicBezTo>
                    <a:pt x="1860" y="1"/>
                    <a:pt x="1072" y="788"/>
                    <a:pt x="1072" y="1734"/>
                  </a:cubicBezTo>
                  <a:cubicBezTo>
                    <a:pt x="1072" y="2238"/>
                    <a:pt x="1324" y="2710"/>
                    <a:pt x="1671" y="3025"/>
                  </a:cubicBezTo>
                  <a:cubicBezTo>
                    <a:pt x="726" y="3466"/>
                    <a:pt x="64" y="4443"/>
                    <a:pt x="64" y="5577"/>
                  </a:cubicBezTo>
                  <a:lnTo>
                    <a:pt x="64" y="6617"/>
                  </a:lnTo>
                  <a:cubicBezTo>
                    <a:pt x="1" y="6806"/>
                    <a:pt x="159" y="6963"/>
                    <a:pt x="379" y="6963"/>
                  </a:cubicBezTo>
                  <a:lnTo>
                    <a:pt x="5199" y="6963"/>
                  </a:lnTo>
                  <a:cubicBezTo>
                    <a:pt x="5420" y="6963"/>
                    <a:pt x="5577" y="6806"/>
                    <a:pt x="5577" y="6617"/>
                  </a:cubicBezTo>
                  <a:lnTo>
                    <a:pt x="5577" y="5577"/>
                  </a:lnTo>
                  <a:cubicBezTo>
                    <a:pt x="5577" y="4443"/>
                    <a:pt x="4884" y="3498"/>
                    <a:pt x="3939" y="3025"/>
                  </a:cubicBezTo>
                  <a:cubicBezTo>
                    <a:pt x="4317" y="2710"/>
                    <a:pt x="4538" y="2238"/>
                    <a:pt x="4538" y="1734"/>
                  </a:cubicBezTo>
                  <a:cubicBezTo>
                    <a:pt x="4538" y="788"/>
                    <a:pt x="3750" y="1"/>
                    <a:pt x="280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3" name="Google Shape;8503;p58"/>
            <p:cNvSpPr/>
            <p:nvPr/>
          </p:nvSpPr>
          <p:spPr>
            <a:xfrm>
              <a:off x="2298525" y="2076550"/>
              <a:ext cx="139450" cy="174100"/>
            </a:xfrm>
            <a:custGeom>
              <a:avLst/>
              <a:gdLst/>
              <a:ahLst/>
              <a:cxnLst/>
              <a:rect l="l" t="t" r="r" b="b"/>
              <a:pathLst>
                <a:path w="5578" h="6964" extrusionOk="0">
                  <a:moveTo>
                    <a:pt x="2773" y="663"/>
                  </a:moveTo>
                  <a:cubicBezTo>
                    <a:pt x="3372" y="663"/>
                    <a:pt x="3782" y="1135"/>
                    <a:pt x="3782" y="1702"/>
                  </a:cubicBezTo>
                  <a:cubicBezTo>
                    <a:pt x="3782" y="2238"/>
                    <a:pt x="3309" y="2710"/>
                    <a:pt x="2773" y="2710"/>
                  </a:cubicBezTo>
                  <a:cubicBezTo>
                    <a:pt x="2175" y="2710"/>
                    <a:pt x="1734" y="2238"/>
                    <a:pt x="1734" y="1702"/>
                  </a:cubicBezTo>
                  <a:cubicBezTo>
                    <a:pt x="1734" y="1135"/>
                    <a:pt x="2175" y="663"/>
                    <a:pt x="2773" y="663"/>
                  </a:cubicBezTo>
                  <a:close/>
                  <a:moveTo>
                    <a:pt x="2773" y="3467"/>
                  </a:moveTo>
                  <a:cubicBezTo>
                    <a:pt x="3908" y="3467"/>
                    <a:pt x="4853" y="4412"/>
                    <a:pt x="4853" y="5546"/>
                  </a:cubicBezTo>
                  <a:lnTo>
                    <a:pt x="4853" y="6270"/>
                  </a:lnTo>
                  <a:lnTo>
                    <a:pt x="694" y="6270"/>
                  </a:lnTo>
                  <a:lnTo>
                    <a:pt x="694" y="5546"/>
                  </a:lnTo>
                  <a:cubicBezTo>
                    <a:pt x="694" y="4412"/>
                    <a:pt x="1639" y="3467"/>
                    <a:pt x="2773" y="3467"/>
                  </a:cubicBezTo>
                  <a:close/>
                  <a:moveTo>
                    <a:pt x="2773" y="1"/>
                  </a:moveTo>
                  <a:cubicBezTo>
                    <a:pt x="1828" y="1"/>
                    <a:pt x="1041" y="789"/>
                    <a:pt x="1041" y="1734"/>
                  </a:cubicBezTo>
                  <a:cubicBezTo>
                    <a:pt x="1041" y="2238"/>
                    <a:pt x="1261" y="2710"/>
                    <a:pt x="1608" y="3025"/>
                  </a:cubicBezTo>
                  <a:cubicBezTo>
                    <a:pt x="663" y="3467"/>
                    <a:pt x="1" y="4443"/>
                    <a:pt x="1" y="5546"/>
                  </a:cubicBezTo>
                  <a:lnTo>
                    <a:pt x="1" y="6617"/>
                  </a:lnTo>
                  <a:cubicBezTo>
                    <a:pt x="1" y="6806"/>
                    <a:pt x="159" y="6964"/>
                    <a:pt x="379" y="6964"/>
                  </a:cubicBezTo>
                  <a:lnTo>
                    <a:pt x="5199" y="6964"/>
                  </a:lnTo>
                  <a:cubicBezTo>
                    <a:pt x="5420" y="6964"/>
                    <a:pt x="5577" y="6806"/>
                    <a:pt x="5577" y="6617"/>
                  </a:cubicBezTo>
                  <a:lnTo>
                    <a:pt x="5577" y="5546"/>
                  </a:lnTo>
                  <a:cubicBezTo>
                    <a:pt x="5514" y="4412"/>
                    <a:pt x="4853" y="3467"/>
                    <a:pt x="3908" y="3025"/>
                  </a:cubicBezTo>
                  <a:cubicBezTo>
                    <a:pt x="4254" y="2710"/>
                    <a:pt x="4506" y="2238"/>
                    <a:pt x="4506" y="1734"/>
                  </a:cubicBezTo>
                  <a:cubicBezTo>
                    <a:pt x="4506" y="789"/>
                    <a:pt x="3719" y="1"/>
                    <a:pt x="277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4" name="Google Shape;8504;p58"/>
          <p:cNvGrpSpPr/>
          <p:nvPr/>
        </p:nvGrpSpPr>
        <p:grpSpPr>
          <a:xfrm>
            <a:off x="3627631" y="2773225"/>
            <a:ext cx="458677" cy="440247"/>
            <a:chOff x="2140225" y="2318650"/>
            <a:chExt cx="307975" cy="295600"/>
          </a:xfrm>
        </p:grpSpPr>
        <p:sp>
          <p:nvSpPr>
            <p:cNvPr id="8505" name="Google Shape;8505;p58"/>
            <p:cNvSpPr/>
            <p:nvPr/>
          </p:nvSpPr>
          <p:spPr>
            <a:xfrm>
              <a:off x="2281200" y="2353025"/>
              <a:ext cx="104000" cy="121300"/>
            </a:xfrm>
            <a:custGeom>
              <a:avLst/>
              <a:gdLst/>
              <a:ahLst/>
              <a:cxnLst/>
              <a:rect l="l" t="t" r="r" b="b"/>
              <a:pathLst>
                <a:path w="4160" h="4852" extrusionOk="0">
                  <a:moveTo>
                    <a:pt x="2080" y="662"/>
                  </a:moveTo>
                  <a:cubicBezTo>
                    <a:pt x="2490" y="662"/>
                    <a:pt x="2805" y="977"/>
                    <a:pt x="2805" y="1386"/>
                  </a:cubicBezTo>
                  <a:cubicBezTo>
                    <a:pt x="2805" y="1764"/>
                    <a:pt x="2490" y="2079"/>
                    <a:pt x="2080" y="2079"/>
                  </a:cubicBezTo>
                  <a:cubicBezTo>
                    <a:pt x="1702" y="2079"/>
                    <a:pt x="1387" y="1764"/>
                    <a:pt x="1387" y="1386"/>
                  </a:cubicBezTo>
                  <a:cubicBezTo>
                    <a:pt x="1387" y="977"/>
                    <a:pt x="1702" y="662"/>
                    <a:pt x="2080" y="662"/>
                  </a:cubicBezTo>
                  <a:close/>
                  <a:moveTo>
                    <a:pt x="2080" y="2773"/>
                  </a:moveTo>
                  <a:cubicBezTo>
                    <a:pt x="2836" y="2773"/>
                    <a:pt x="3466" y="3403"/>
                    <a:pt x="3466" y="4127"/>
                  </a:cubicBezTo>
                  <a:lnTo>
                    <a:pt x="662" y="4127"/>
                  </a:lnTo>
                  <a:cubicBezTo>
                    <a:pt x="662" y="3403"/>
                    <a:pt x="1293" y="2773"/>
                    <a:pt x="2080" y="2773"/>
                  </a:cubicBezTo>
                  <a:close/>
                  <a:moveTo>
                    <a:pt x="2112" y="0"/>
                  </a:moveTo>
                  <a:cubicBezTo>
                    <a:pt x="1387" y="0"/>
                    <a:pt x="757" y="630"/>
                    <a:pt x="757" y="1386"/>
                  </a:cubicBezTo>
                  <a:cubicBezTo>
                    <a:pt x="757" y="1733"/>
                    <a:pt x="915" y="2079"/>
                    <a:pt x="1135" y="2332"/>
                  </a:cubicBezTo>
                  <a:cubicBezTo>
                    <a:pt x="505" y="2678"/>
                    <a:pt x="64" y="3340"/>
                    <a:pt x="64" y="4127"/>
                  </a:cubicBezTo>
                  <a:lnTo>
                    <a:pt x="64" y="4505"/>
                  </a:lnTo>
                  <a:cubicBezTo>
                    <a:pt x="1" y="4694"/>
                    <a:pt x="158" y="4852"/>
                    <a:pt x="347" y="4852"/>
                  </a:cubicBezTo>
                  <a:lnTo>
                    <a:pt x="3813" y="4852"/>
                  </a:lnTo>
                  <a:cubicBezTo>
                    <a:pt x="4002" y="4852"/>
                    <a:pt x="4160" y="4694"/>
                    <a:pt x="4160" y="4505"/>
                  </a:cubicBezTo>
                  <a:lnTo>
                    <a:pt x="4160" y="4127"/>
                  </a:lnTo>
                  <a:cubicBezTo>
                    <a:pt x="4160" y="3340"/>
                    <a:pt x="3750" y="2678"/>
                    <a:pt x="3120" y="2332"/>
                  </a:cubicBezTo>
                  <a:cubicBezTo>
                    <a:pt x="3340" y="2079"/>
                    <a:pt x="3498" y="1733"/>
                    <a:pt x="3498" y="1386"/>
                  </a:cubicBezTo>
                  <a:cubicBezTo>
                    <a:pt x="3498" y="630"/>
                    <a:pt x="2868" y="0"/>
                    <a:pt x="211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6" name="Google Shape;8506;p58"/>
            <p:cNvSpPr/>
            <p:nvPr/>
          </p:nvSpPr>
          <p:spPr>
            <a:xfrm>
              <a:off x="2140225" y="2318650"/>
              <a:ext cx="307975" cy="295600"/>
            </a:xfrm>
            <a:custGeom>
              <a:avLst/>
              <a:gdLst/>
              <a:ahLst/>
              <a:cxnLst/>
              <a:rect l="l" t="t" r="r" b="b"/>
              <a:pathLst>
                <a:path w="12319" h="11824" extrusionOk="0">
                  <a:moveTo>
                    <a:pt x="7712" y="682"/>
                  </a:moveTo>
                  <a:cubicBezTo>
                    <a:pt x="8607" y="682"/>
                    <a:pt x="9499" y="1029"/>
                    <a:pt x="10177" y="1690"/>
                  </a:cubicBezTo>
                  <a:cubicBezTo>
                    <a:pt x="11468" y="2982"/>
                    <a:pt x="11531" y="5187"/>
                    <a:pt x="10177" y="6573"/>
                  </a:cubicBezTo>
                  <a:cubicBezTo>
                    <a:pt x="9500" y="7266"/>
                    <a:pt x="8627" y="7590"/>
                    <a:pt x="7754" y="7590"/>
                  </a:cubicBezTo>
                  <a:cubicBezTo>
                    <a:pt x="6839" y="7590"/>
                    <a:pt x="5923" y="7234"/>
                    <a:pt x="5230" y="6573"/>
                  </a:cubicBezTo>
                  <a:cubicBezTo>
                    <a:pt x="3939" y="5282"/>
                    <a:pt x="3876" y="3045"/>
                    <a:pt x="5325" y="1659"/>
                  </a:cubicBezTo>
                  <a:cubicBezTo>
                    <a:pt x="6001" y="997"/>
                    <a:pt x="6858" y="682"/>
                    <a:pt x="7712" y="682"/>
                  </a:cubicBezTo>
                  <a:close/>
                  <a:moveTo>
                    <a:pt x="4128" y="6258"/>
                  </a:moveTo>
                  <a:cubicBezTo>
                    <a:pt x="4285" y="6573"/>
                    <a:pt x="4537" y="6857"/>
                    <a:pt x="4758" y="7078"/>
                  </a:cubicBezTo>
                  <a:cubicBezTo>
                    <a:pt x="5010" y="7330"/>
                    <a:pt x="5293" y="7550"/>
                    <a:pt x="5577" y="7708"/>
                  </a:cubicBezTo>
                  <a:lnTo>
                    <a:pt x="5136" y="8180"/>
                  </a:lnTo>
                  <a:cubicBezTo>
                    <a:pt x="5073" y="8243"/>
                    <a:pt x="4978" y="8275"/>
                    <a:pt x="4888" y="8275"/>
                  </a:cubicBezTo>
                  <a:cubicBezTo>
                    <a:pt x="4797" y="8275"/>
                    <a:pt x="4710" y="8243"/>
                    <a:pt x="4663" y="8180"/>
                  </a:cubicBezTo>
                  <a:lnTo>
                    <a:pt x="3655" y="7204"/>
                  </a:lnTo>
                  <a:cubicBezTo>
                    <a:pt x="3498" y="7078"/>
                    <a:pt x="3498" y="6857"/>
                    <a:pt x="3655" y="6731"/>
                  </a:cubicBezTo>
                  <a:lnTo>
                    <a:pt x="4128" y="6258"/>
                  </a:lnTo>
                  <a:close/>
                  <a:moveTo>
                    <a:pt x="3403" y="7960"/>
                  </a:moveTo>
                  <a:lnTo>
                    <a:pt x="3876" y="8432"/>
                  </a:lnTo>
                  <a:lnTo>
                    <a:pt x="3309" y="8968"/>
                  </a:lnTo>
                  <a:lnTo>
                    <a:pt x="2836" y="8495"/>
                  </a:lnTo>
                  <a:lnTo>
                    <a:pt x="3403" y="7960"/>
                  </a:lnTo>
                  <a:close/>
                  <a:moveTo>
                    <a:pt x="2363" y="8968"/>
                  </a:moveTo>
                  <a:lnTo>
                    <a:pt x="2836" y="9440"/>
                  </a:lnTo>
                  <a:lnTo>
                    <a:pt x="1292" y="10984"/>
                  </a:lnTo>
                  <a:cubicBezTo>
                    <a:pt x="1245" y="11047"/>
                    <a:pt x="1158" y="11079"/>
                    <a:pt x="1068" y="11079"/>
                  </a:cubicBezTo>
                  <a:cubicBezTo>
                    <a:pt x="977" y="11079"/>
                    <a:pt x="883" y="11047"/>
                    <a:pt x="820" y="10984"/>
                  </a:cubicBezTo>
                  <a:cubicBezTo>
                    <a:pt x="725" y="10858"/>
                    <a:pt x="725" y="10669"/>
                    <a:pt x="820" y="10512"/>
                  </a:cubicBezTo>
                  <a:lnTo>
                    <a:pt x="2363" y="8968"/>
                  </a:lnTo>
                  <a:close/>
                  <a:moveTo>
                    <a:pt x="7731" y="1"/>
                  </a:moveTo>
                  <a:cubicBezTo>
                    <a:pt x="6669" y="1"/>
                    <a:pt x="5604" y="403"/>
                    <a:pt x="4789" y="1218"/>
                  </a:cubicBezTo>
                  <a:cubicBezTo>
                    <a:pt x="3592" y="2446"/>
                    <a:pt x="3309" y="4179"/>
                    <a:pt x="3844" y="5628"/>
                  </a:cubicBezTo>
                  <a:lnTo>
                    <a:pt x="3182" y="6290"/>
                  </a:lnTo>
                  <a:cubicBezTo>
                    <a:pt x="2867" y="6605"/>
                    <a:pt x="2804" y="7078"/>
                    <a:pt x="2993" y="7487"/>
                  </a:cubicBezTo>
                  <a:lnTo>
                    <a:pt x="410" y="10071"/>
                  </a:lnTo>
                  <a:cubicBezTo>
                    <a:pt x="0" y="10480"/>
                    <a:pt x="0" y="11142"/>
                    <a:pt x="410" y="11520"/>
                  </a:cubicBezTo>
                  <a:cubicBezTo>
                    <a:pt x="580" y="11721"/>
                    <a:pt x="826" y="11823"/>
                    <a:pt x="1081" y="11823"/>
                  </a:cubicBezTo>
                  <a:cubicBezTo>
                    <a:pt x="1345" y="11823"/>
                    <a:pt x="1619" y="11713"/>
                    <a:pt x="1828" y="11488"/>
                  </a:cubicBezTo>
                  <a:lnTo>
                    <a:pt x="4411" y="8905"/>
                  </a:lnTo>
                  <a:cubicBezTo>
                    <a:pt x="4565" y="8976"/>
                    <a:pt x="4727" y="9011"/>
                    <a:pt x="4887" y="9011"/>
                  </a:cubicBezTo>
                  <a:cubicBezTo>
                    <a:pt x="5153" y="9011"/>
                    <a:pt x="5411" y="8913"/>
                    <a:pt x="5608" y="8716"/>
                  </a:cubicBezTo>
                  <a:lnTo>
                    <a:pt x="6270" y="8023"/>
                  </a:lnTo>
                  <a:cubicBezTo>
                    <a:pt x="6736" y="8205"/>
                    <a:pt x="7231" y="8296"/>
                    <a:pt x="7729" y="8296"/>
                  </a:cubicBezTo>
                  <a:cubicBezTo>
                    <a:pt x="8781" y="8296"/>
                    <a:pt x="9847" y="7890"/>
                    <a:pt x="10681" y="7078"/>
                  </a:cubicBezTo>
                  <a:cubicBezTo>
                    <a:pt x="12319" y="5439"/>
                    <a:pt x="12287" y="2793"/>
                    <a:pt x="10681" y="1218"/>
                  </a:cubicBezTo>
                  <a:cubicBezTo>
                    <a:pt x="9873" y="410"/>
                    <a:pt x="8804" y="1"/>
                    <a:pt x="773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07" name="Google Shape;8507;p58"/>
          <p:cNvGrpSpPr/>
          <p:nvPr/>
        </p:nvGrpSpPr>
        <p:grpSpPr>
          <a:xfrm>
            <a:off x="3634649" y="3339972"/>
            <a:ext cx="444640" cy="441067"/>
            <a:chOff x="2139425" y="2682250"/>
            <a:chExt cx="298550" cy="296150"/>
          </a:xfrm>
        </p:grpSpPr>
        <p:sp>
          <p:nvSpPr>
            <p:cNvPr id="8508" name="Google Shape;8508;p58"/>
            <p:cNvSpPr/>
            <p:nvPr/>
          </p:nvSpPr>
          <p:spPr>
            <a:xfrm>
              <a:off x="2139425" y="2787000"/>
              <a:ext cx="159125" cy="191400"/>
            </a:xfrm>
            <a:custGeom>
              <a:avLst/>
              <a:gdLst/>
              <a:ahLst/>
              <a:cxnLst/>
              <a:rect l="l" t="t" r="r" b="b"/>
              <a:pathLst>
                <a:path w="6365" h="7656" extrusionOk="0">
                  <a:moveTo>
                    <a:pt x="3214" y="630"/>
                  </a:moveTo>
                  <a:cubicBezTo>
                    <a:pt x="3813" y="630"/>
                    <a:pt x="4286" y="1103"/>
                    <a:pt x="4286" y="1670"/>
                  </a:cubicBezTo>
                  <a:cubicBezTo>
                    <a:pt x="4286" y="2206"/>
                    <a:pt x="3813" y="2678"/>
                    <a:pt x="3214" y="2678"/>
                  </a:cubicBezTo>
                  <a:cubicBezTo>
                    <a:pt x="2647" y="2678"/>
                    <a:pt x="2175" y="2206"/>
                    <a:pt x="2175" y="1670"/>
                  </a:cubicBezTo>
                  <a:cubicBezTo>
                    <a:pt x="2175" y="1166"/>
                    <a:pt x="2647" y="630"/>
                    <a:pt x="3214" y="630"/>
                  </a:cubicBezTo>
                  <a:close/>
                  <a:moveTo>
                    <a:pt x="3183" y="3403"/>
                  </a:moveTo>
                  <a:cubicBezTo>
                    <a:pt x="4538" y="3403"/>
                    <a:pt x="5609" y="4506"/>
                    <a:pt x="5609" y="5829"/>
                  </a:cubicBezTo>
                  <a:lnTo>
                    <a:pt x="5609" y="6931"/>
                  </a:lnTo>
                  <a:lnTo>
                    <a:pt x="757" y="6931"/>
                  </a:lnTo>
                  <a:lnTo>
                    <a:pt x="757" y="5829"/>
                  </a:lnTo>
                  <a:cubicBezTo>
                    <a:pt x="757" y="4506"/>
                    <a:pt x="1860" y="3403"/>
                    <a:pt x="3183" y="3403"/>
                  </a:cubicBezTo>
                  <a:close/>
                  <a:moveTo>
                    <a:pt x="3183" y="0"/>
                  </a:moveTo>
                  <a:cubicBezTo>
                    <a:pt x="2238" y="0"/>
                    <a:pt x="1419" y="788"/>
                    <a:pt x="1419" y="1733"/>
                  </a:cubicBezTo>
                  <a:cubicBezTo>
                    <a:pt x="1419" y="2206"/>
                    <a:pt x="1608" y="2678"/>
                    <a:pt x="1954" y="2993"/>
                  </a:cubicBezTo>
                  <a:cubicBezTo>
                    <a:pt x="820" y="3466"/>
                    <a:pt x="1" y="4569"/>
                    <a:pt x="1" y="5892"/>
                  </a:cubicBezTo>
                  <a:lnTo>
                    <a:pt x="1" y="7309"/>
                  </a:lnTo>
                  <a:cubicBezTo>
                    <a:pt x="64" y="7498"/>
                    <a:pt x="222" y="7656"/>
                    <a:pt x="442" y="7656"/>
                  </a:cubicBezTo>
                  <a:lnTo>
                    <a:pt x="6018" y="7656"/>
                  </a:lnTo>
                  <a:cubicBezTo>
                    <a:pt x="6207" y="7656"/>
                    <a:pt x="6365" y="7498"/>
                    <a:pt x="6365" y="7309"/>
                  </a:cubicBezTo>
                  <a:lnTo>
                    <a:pt x="6365" y="5892"/>
                  </a:lnTo>
                  <a:cubicBezTo>
                    <a:pt x="6365" y="4569"/>
                    <a:pt x="5546" y="3466"/>
                    <a:pt x="4412" y="2993"/>
                  </a:cubicBezTo>
                  <a:cubicBezTo>
                    <a:pt x="4758" y="2647"/>
                    <a:pt x="4947" y="2206"/>
                    <a:pt x="4947" y="1733"/>
                  </a:cubicBezTo>
                  <a:cubicBezTo>
                    <a:pt x="4947" y="788"/>
                    <a:pt x="4160" y="0"/>
                    <a:pt x="318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09" name="Google Shape;8509;p58"/>
            <p:cNvSpPr/>
            <p:nvPr/>
          </p:nvSpPr>
          <p:spPr>
            <a:xfrm>
              <a:off x="2280425" y="26822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82" y="662"/>
                  </a:moveTo>
                  <a:cubicBezTo>
                    <a:pt x="4506" y="662"/>
                    <a:pt x="5608" y="1764"/>
                    <a:pt x="5608" y="3088"/>
                  </a:cubicBezTo>
                  <a:cubicBezTo>
                    <a:pt x="5577" y="4442"/>
                    <a:pt x="4474" y="5545"/>
                    <a:pt x="3151" y="5545"/>
                  </a:cubicBezTo>
                  <a:cubicBezTo>
                    <a:pt x="2710" y="5545"/>
                    <a:pt x="2300" y="5419"/>
                    <a:pt x="1954" y="5230"/>
                  </a:cubicBezTo>
                  <a:cubicBezTo>
                    <a:pt x="1891" y="5198"/>
                    <a:pt x="1796" y="5198"/>
                    <a:pt x="1733" y="5198"/>
                  </a:cubicBezTo>
                  <a:lnTo>
                    <a:pt x="946" y="5388"/>
                  </a:lnTo>
                  <a:lnTo>
                    <a:pt x="1166" y="4663"/>
                  </a:lnTo>
                  <a:cubicBezTo>
                    <a:pt x="1198" y="4568"/>
                    <a:pt x="1166" y="4474"/>
                    <a:pt x="1135" y="4411"/>
                  </a:cubicBezTo>
                  <a:cubicBezTo>
                    <a:pt x="883" y="4001"/>
                    <a:pt x="725" y="3560"/>
                    <a:pt x="725" y="3088"/>
                  </a:cubicBezTo>
                  <a:cubicBezTo>
                    <a:pt x="725" y="1764"/>
                    <a:pt x="1828" y="662"/>
                    <a:pt x="3182" y="662"/>
                  </a:cubicBezTo>
                  <a:close/>
                  <a:moveTo>
                    <a:pt x="3151" y="0"/>
                  </a:moveTo>
                  <a:cubicBezTo>
                    <a:pt x="1418" y="0"/>
                    <a:pt x="32" y="1418"/>
                    <a:pt x="32" y="3088"/>
                  </a:cubicBezTo>
                  <a:cubicBezTo>
                    <a:pt x="32" y="3655"/>
                    <a:pt x="158" y="4159"/>
                    <a:pt x="410" y="4631"/>
                  </a:cubicBezTo>
                  <a:lnTo>
                    <a:pt x="32" y="5766"/>
                  </a:lnTo>
                  <a:cubicBezTo>
                    <a:pt x="0" y="5892"/>
                    <a:pt x="32" y="6018"/>
                    <a:pt x="95" y="6144"/>
                  </a:cubicBezTo>
                  <a:cubicBezTo>
                    <a:pt x="189" y="6207"/>
                    <a:pt x="315" y="6238"/>
                    <a:pt x="473" y="6238"/>
                  </a:cubicBezTo>
                  <a:lnTo>
                    <a:pt x="1765" y="5923"/>
                  </a:lnTo>
                  <a:cubicBezTo>
                    <a:pt x="2206" y="6175"/>
                    <a:pt x="2678" y="6238"/>
                    <a:pt x="3182" y="6238"/>
                  </a:cubicBezTo>
                  <a:cubicBezTo>
                    <a:pt x="4915" y="6238"/>
                    <a:pt x="6301" y="4820"/>
                    <a:pt x="6301" y="3151"/>
                  </a:cubicBezTo>
                  <a:cubicBezTo>
                    <a:pt x="6238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0" name="Google Shape;8510;p58"/>
            <p:cNvSpPr/>
            <p:nvPr/>
          </p:nvSpPr>
          <p:spPr>
            <a:xfrm>
              <a:off x="2349725" y="2725550"/>
              <a:ext cx="18150" cy="17375"/>
            </a:xfrm>
            <a:custGeom>
              <a:avLst/>
              <a:gdLst/>
              <a:ahLst/>
              <a:cxnLst/>
              <a:rect l="l" t="t" r="r" b="b"/>
              <a:pathLst>
                <a:path w="726" h="695" extrusionOk="0">
                  <a:moveTo>
                    <a:pt x="379" y="1"/>
                  </a:moveTo>
                  <a:cubicBezTo>
                    <a:pt x="158" y="1"/>
                    <a:pt x="1" y="158"/>
                    <a:pt x="1" y="348"/>
                  </a:cubicBezTo>
                  <a:cubicBezTo>
                    <a:pt x="1" y="537"/>
                    <a:pt x="158" y="694"/>
                    <a:pt x="379" y="694"/>
                  </a:cubicBezTo>
                  <a:cubicBezTo>
                    <a:pt x="568" y="694"/>
                    <a:pt x="725" y="537"/>
                    <a:pt x="725" y="348"/>
                  </a:cubicBez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1" name="Google Shape;8511;p58"/>
            <p:cNvSpPr/>
            <p:nvPr/>
          </p:nvSpPr>
          <p:spPr>
            <a:xfrm>
              <a:off x="2349725" y="2751550"/>
              <a:ext cx="18150" cy="52800"/>
            </a:xfrm>
            <a:custGeom>
              <a:avLst/>
              <a:gdLst/>
              <a:ahLst/>
              <a:cxnLst/>
              <a:rect l="l" t="t" r="r" b="b"/>
              <a:pathLst>
                <a:path w="726" h="2112" extrusionOk="0">
                  <a:moveTo>
                    <a:pt x="379" y="1"/>
                  </a:moveTo>
                  <a:cubicBezTo>
                    <a:pt x="158" y="1"/>
                    <a:pt x="1" y="158"/>
                    <a:pt x="1" y="379"/>
                  </a:cubicBezTo>
                  <a:lnTo>
                    <a:pt x="1" y="1733"/>
                  </a:lnTo>
                  <a:cubicBezTo>
                    <a:pt x="1" y="1954"/>
                    <a:pt x="158" y="2111"/>
                    <a:pt x="379" y="2111"/>
                  </a:cubicBezTo>
                  <a:cubicBezTo>
                    <a:pt x="568" y="2111"/>
                    <a:pt x="725" y="1954"/>
                    <a:pt x="725" y="1733"/>
                  </a:cubicBezTo>
                  <a:lnTo>
                    <a:pt x="725" y="379"/>
                  </a:lnTo>
                  <a:cubicBezTo>
                    <a:pt x="725" y="158"/>
                    <a:pt x="568" y="1"/>
                    <a:pt x="37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2" name="Google Shape;8512;p58"/>
          <p:cNvGrpSpPr/>
          <p:nvPr/>
        </p:nvGrpSpPr>
        <p:grpSpPr>
          <a:xfrm>
            <a:off x="6430855" y="2303582"/>
            <a:ext cx="442295" cy="334356"/>
            <a:chOff x="3962775" y="1990700"/>
            <a:chExt cx="296975" cy="224500"/>
          </a:xfrm>
        </p:grpSpPr>
        <p:sp>
          <p:nvSpPr>
            <p:cNvPr id="8513" name="Google Shape;8513;p58"/>
            <p:cNvSpPr/>
            <p:nvPr/>
          </p:nvSpPr>
          <p:spPr>
            <a:xfrm>
              <a:off x="4216400" y="2093100"/>
              <a:ext cx="43350" cy="18150"/>
            </a:xfrm>
            <a:custGeom>
              <a:avLst/>
              <a:gdLst/>
              <a:ahLst/>
              <a:cxnLst/>
              <a:rect l="l" t="t" r="r" b="b"/>
              <a:pathLst>
                <a:path w="1734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387" y="725"/>
                  </a:lnTo>
                  <a:cubicBezTo>
                    <a:pt x="1576" y="725"/>
                    <a:pt x="1733" y="568"/>
                    <a:pt x="1733" y="347"/>
                  </a:cubicBezTo>
                  <a:cubicBezTo>
                    <a:pt x="1702" y="158"/>
                    <a:pt x="1544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4" name="Google Shape;8514;p58"/>
            <p:cNvSpPr/>
            <p:nvPr/>
          </p:nvSpPr>
          <p:spPr>
            <a:xfrm>
              <a:off x="4206950" y="2129325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51" y="1"/>
                  </a:moveTo>
                  <a:cubicBezTo>
                    <a:pt x="260" y="1"/>
                    <a:pt x="174" y="32"/>
                    <a:pt x="127" y="95"/>
                  </a:cubicBezTo>
                  <a:cubicBezTo>
                    <a:pt x="1" y="221"/>
                    <a:pt x="1" y="410"/>
                    <a:pt x="127" y="568"/>
                  </a:cubicBezTo>
                  <a:lnTo>
                    <a:pt x="820" y="1261"/>
                  </a:lnTo>
                  <a:cubicBezTo>
                    <a:pt x="883" y="1324"/>
                    <a:pt x="969" y="1356"/>
                    <a:pt x="1056" y="1356"/>
                  </a:cubicBezTo>
                  <a:cubicBezTo>
                    <a:pt x="1143" y="1356"/>
                    <a:pt x="1229" y="1324"/>
                    <a:pt x="1292" y="1261"/>
                  </a:cubicBezTo>
                  <a:cubicBezTo>
                    <a:pt x="1418" y="1166"/>
                    <a:pt x="1418" y="914"/>
                    <a:pt x="1292" y="788"/>
                  </a:cubicBezTo>
                  <a:lnTo>
                    <a:pt x="599" y="95"/>
                  </a:lnTo>
                  <a:cubicBezTo>
                    <a:pt x="536" y="32"/>
                    <a:pt x="442" y="1"/>
                    <a:pt x="3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5" name="Google Shape;8515;p58"/>
            <p:cNvSpPr/>
            <p:nvPr/>
          </p:nvSpPr>
          <p:spPr>
            <a:xfrm>
              <a:off x="4207750" y="2041900"/>
              <a:ext cx="35450" cy="34500"/>
            </a:xfrm>
            <a:custGeom>
              <a:avLst/>
              <a:gdLst/>
              <a:ahLst/>
              <a:cxnLst/>
              <a:rect l="l" t="t" r="r" b="b"/>
              <a:pathLst>
                <a:path w="1418" h="1380" extrusionOk="0">
                  <a:moveTo>
                    <a:pt x="1067" y="1"/>
                  </a:moveTo>
                  <a:cubicBezTo>
                    <a:pt x="977" y="1"/>
                    <a:pt x="882" y="32"/>
                    <a:pt x="819" y="95"/>
                  </a:cubicBezTo>
                  <a:lnTo>
                    <a:pt x="126" y="788"/>
                  </a:lnTo>
                  <a:cubicBezTo>
                    <a:pt x="0" y="914"/>
                    <a:pt x="0" y="1135"/>
                    <a:pt x="126" y="1261"/>
                  </a:cubicBezTo>
                  <a:cubicBezTo>
                    <a:pt x="189" y="1340"/>
                    <a:pt x="268" y="1379"/>
                    <a:pt x="351" y="1379"/>
                  </a:cubicBezTo>
                  <a:cubicBezTo>
                    <a:pt x="433" y="1379"/>
                    <a:pt x="520" y="1340"/>
                    <a:pt x="599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5"/>
                  </a:cubicBezTo>
                  <a:cubicBezTo>
                    <a:pt x="1244" y="32"/>
                    <a:pt x="1158" y="1"/>
                    <a:pt x="10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6" name="Google Shape;8516;p58"/>
            <p:cNvSpPr/>
            <p:nvPr/>
          </p:nvSpPr>
          <p:spPr>
            <a:xfrm>
              <a:off x="3962775" y="1990700"/>
              <a:ext cx="226075" cy="224500"/>
            </a:xfrm>
            <a:custGeom>
              <a:avLst/>
              <a:gdLst/>
              <a:ahLst/>
              <a:cxnLst/>
              <a:rect l="l" t="t" r="r" b="b"/>
              <a:pathLst>
                <a:path w="9043" h="8980" extrusionOk="0">
                  <a:moveTo>
                    <a:pt x="1419" y="3403"/>
                  </a:moveTo>
                  <a:lnTo>
                    <a:pt x="1419" y="4790"/>
                  </a:lnTo>
                  <a:cubicBezTo>
                    <a:pt x="1009" y="4790"/>
                    <a:pt x="694" y="4506"/>
                    <a:pt x="694" y="4097"/>
                  </a:cubicBezTo>
                  <a:cubicBezTo>
                    <a:pt x="694" y="3719"/>
                    <a:pt x="1009" y="3403"/>
                    <a:pt x="1419" y="3403"/>
                  </a:cubicBezTo>
                  <a:close/>
                  <a:moveTo>
                    <a:pt x="4191" y="2710"/>
                  </a:moveTo>
                  <a:lnTo>
                    <a:pt x="4191" y="5483"/>
                  </a:lnTo>
                  <a:lnTo>
                    <a:pt x="2490" y="5483"/>
                  </a:lnTo>
                  <a:cubicBezTo>
                    <a:pt x="2269" y="5483"/>
                    <a:pt x="2112" y="5325"/>
                    <a:pt x="2112" y="5105"/>
                  </a:cubicBezTo>
                  <a:lnTo>
                    <a:pt x="2112" y="3088"/>
                  </a:lnTo>
                  <a:cubicBezTo>
                    <a:pt x="2112" y="2868"/>
                    <a:pt x="2269" y="2710"/>
                    <a:pt x="2490" y="2710"/>
                  </a:cubicBezTo>
                  <a:close/>
                  <a:moveTo>
                    <a:pt x="6995" y="1828"/>
                  </a:moveTo>
                  <a:lnTo>
                    <a:pt x="6995" y="6428"/>
                  </a:lnTo>
                  <a:cubicBezTo>
                    <a:pt x="6428" y="5924"/>
                    <a:pt x="5672" y="5609"/>
                    <a:pt x="4884" y="5514"/>
                  </a:cubicBezTo>
                  <a:lnTo>
                    <a:pt x="4884" y="2710"/>
                  </a:lnTo>
                  <a:cubicBezTo>
                    <a:pt x="5672" y="2647"/>
                    <a:pt x="6428" y="2332"/>
                    <a:pt x="6995" y="1828"/>
                  </a:cubicBezTo>
                  <a:close/>
                  <a:moveTo>
                    <a:pt x="8066" y="631"/>
                  </a:moveTo>
                  <a:cubicBezTo>
                    <a:pt x="8255" y="631"/>
                    <a:pt x="8413" y="789"/>
                    <a:pt x="8413" y="978"/>
                  </a:cubicBezTo>
                  <a:lnTo>
                    <a:pt x="8413" y="7216"/>
                  </a:lnTo>
                  <a:cubicBezTo>
                    <a:pt x="8413" y="7405"/>
                    <a:pt x="8255" y="7562"/>
                    <a:pt x="8066" y="7562"/>
                  </a:cubicBezTo>
                  <a:cubicBezTo>
                    <a:pt x="7877" y="7562"/>
                    <a:pt x="7720" y="7405"/>
                    <a:pt x="7720" y="7216"/>
                  </a:cubicBezTo>
                  <a:lnTo>
                    <a:pt x="7720" y="978"/>
                  </a:lnTo>
                  <a:cubicBezTo>
                    <a:pt x="7720" y="789"/>
                    <a:pt x="7877" y="631"/>
                    <a:pt x="8066" y="631"/>
                  </a:cubicBezTo>
                  <a:close/>
                  <a:moveTo>
                    <a:pt x="3498" y="6176"/>
                  </a:moveTo>
                  <a:lnTo>
                    <a:pt x="3498" y="7909"/>
                  </a:lnTo>
                  <a:cubicBezTo>
                    <a:pt x="3498" y="8129"/>
                    <a:pt x="3340" y="8287"/>
                    <a:pt x="3151" y="8287"/>
                  </a:cubicBezTo>
                  <a:cubicBezTo>
                    <a:pt x="2962" y="8287"/>
                    <a:pt x="2805" y="8129"/>
                    <a:pt x="2805" y="7909"/>
                  </a:cubicBezTo>
                  <a:lnTo>
                    <a:pt x="2805" y="6176"/>
                  </a:lnTo>
                  <a:close/>
                  <a:moveTo>
                    <a:pt x="8035" y="1"/>
                  </a:moveTo>
                  <a:cubicBezTo>
                    <a:pt x="7531" y="1"/>
                    <a:pt x="7090" y="411"/>
                    <a:pt x="6995" y="883"/>
                  </a:cubicBezTo>
                  <a:lnTo>
                    <a:pt x="6680" y="1198"/>
                  </a:lnTo>
                  <a:cubicBezTo>
                    <a:pt x="6144" y="1734"/>
                    <a:pt x="5325" y="2049"/>
                    <a:pt x="4538" y="2049"/>
                  </a:cubicBezTo>
                  <a:lnTo>
                    <a:pt x="2427" y="2049"/>
                  </a:lnTo>
                  <a:cubicBezTo>
                    <a:pt x="2017" y="2049"/>
                    <a:pt x="1608" y="2332"/>
                    <a:pt x="1450" y="2773"/>
                  </a:cubicBezTo>
                  <a:lnTo>
                    <a:pt x="1387" y="2773"/>
                  </a:lnTo>
                  <a:cubicBezTo>
                    <a:pt x="631" y="2773"/>
                    <a:pt x="1" y="3403"/>
                    <a:pt x="1" y="4128"/>
                  </a:cubicBezTo>
                  <a:cubicBezTo>
                    <a:pt x="1" y="4884"/>
                    <a:pt x="631" y="5514"/>
                    <a:pt x="1387" y="5514"/>
                  </a:cubicBezTo>
                  <a:lnTo>
                    <a:pt x="1450" y="5514"/>
                  </a:lnTo>
                  <a:cubicBezTo>
                    <a:pt x="1576" y="5798"/>
                    <a:pt x="1797" y="6018"/>
                    <a:pt x="2080" y="6144"/>
                  </a:cubicBezTo>
                  <a:lnTo>
                    <a:pt x="2080" y="7940"/>
                  </a:lnTo>
                  <a:cubicBezTo>
                    <a:pt x="2112" y="8507"/>
                    <a:pt x="2584" y="8980"/>
                    <a:pt x="3151" y="8980"/>
                  </a:cubicBezTo>
                  <a:cubicBezTo>
                    <a:pt x="3750" y="8980"/>
                    <a:pt x="4160" y="8507"/>
                    <a:pt x="4160" y="7972"/>
                  </a:cubicBezTo>
                  <a:lnTo>
                    <a:pt x="4160" y="6239"/>
                  </a:lnTo>
                  <a:lnTo>
                    <a:pt x="4538" y="6239"/>
                  </a:lnTo>
                  <a:cubicBezTo>
                    <a:pt x="5325" y="6239"/>
                    <a:pt x="6144" y="6554"/>
                    <a:pt x="6680" y="7090"/>
                  </a:cubicBezTo>
                  <a:lnTo>
                    <a:pt x="6995" y="7405"/>
                  </a:lnTo>
                  <a:cubicBezTo>
                    <a:pt x="7090" y="7909"/>
                    <a:pt x="7531" y="8287"/>
                    <a:pt x="8035" y="8287"/>
                  </a:cubicBezTo>
                  <a:cubicBezTo>
                    <a:pt x="8633" y="8287"/>
                    <a:pt x="9043" y="7814"/>
                    <a:pt x="9043" y="7247"/>
                  </a:cubicBezTo>
                  <a:lnTo>
                    <a:pt x="9043" y="1041"/>
                  </a:lnTo>
                  <a:cubicBezTo>
                    <a:pt x="9043" y="442"/>
                    <a:pt x="8570" y="1"/>
                    <a:pt x="803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17" name="Google Shape;8517;p58"/>
          <p:cNvGrpSpPr/>
          <p:nvPr/>
        </p:nvGrpSpPr>
        <p:grpSpPr>
          <a:xfrm>
            <a:off x="6431451" y="2772797"/>
            <a:ext cx="441103" cy="441103"/>
            <a:chOff x="3963575" y="2317575"/>
            <a:chExt cx="296175" cy="296175"/>
          </a:xfrm>
        </p:grpSpPr>
        <p:sp>
          <p:nvSpPr>
            <p:cNvPr id="8518" name="Google Shape;8518;p58"/>
            <p:cNvSpPr/>
            <p:nvPr/>
          </p:nvSpPr>
          <p:spPr>
            <a:xfrm>
              <a:off x="3963575" y="2317575"/>
              <a:ext cx="296175" cy="296175"/>
            </a:xfrm>
            <a:custGeom>
              <a:avLst/>
              <a:gdLst/>
              <a:ahLst/>
              <a:cxnLst/>
              <a:rect l="l" t="t" r="r" b="b"/>
              <a:pathLst>
                <a:path w="11847" h="11847" extrusionOk="0">
                  <a:moveTo>
                    <a:pt x="9483" y="1418"/>
                  </a:moveTo>
                  <a:cubicBezTo>
                    <a:pt x="9672" y="1418"/>
                    <a:pt x="9830" y="1576"/>
                    <a:pt x="9830" y="1765"/>
                  </a:cubicBezTo>
                  <a:lnTo>
                    <a:pt x="9830" y="2836"/>
                  </a:lnTo>
                  <a:lnTo>
                    <a:pt x="788" y="2836"/>
                  </a:lnTo>
                  <a:lnTo>
                    <a:pt x="788" y="1765"/>
                  </a:lnTo>
                  <a:lnTo>
                    <a:pt x="725" y="1765"/>
                  </a:lnTo>
                  <a:cubicBezTo>
                    <a:pt x="725" y="1576"/>
                    <a:pt x="883" y="1418"/>
                    <a:pt x="1072" y="1418"/>
                  </a:cubicBezTo>
                  <a:lnTo>
                    <a:pt x="1418" y="1418"/>
                  </a:lnTo>
                  <a:lnTo>
                    <a:pt x="1418" y="1765"/>
                  </a:lnTo>
                  <a:cubicBezTo>
                    <a:pt x="1418" y="1954"/>
                    <a:pt x="1576" y="2143"/>
                    <a:pt x="1765" y="2143"/>
                  </a:cubicBezTo>
                  <a:cubicBezTo>
                    <a:pt x="1954" y="2143"/>
                    <a:pt x="2111" y="1954"/>
                    <a:pt x="2111" y="1765"/>
                  </a:cubicBezTo>
                  <a:lnTo>
                    <a:pt x="2111" y="1418"/>
                  </a:lnTo>
                  <a:lnTo>
                    <a:pt x="3498" y="1418"/>
                  </a:lnTo>
                  <a:lnTo>
                    <a:pt x="3498" y="1765"/>
                  </a:lnTo>
                  <a:cubicBezTo>
                    <a:pt x="3498" y="1954"/>
                    <a:pt x="3655" y="2143"/>
                    <a:pt x="3844" y="2143"/>
                  </a:cubicBezTo>
                  <a:cubicBezTo>
                    <a:pt x="4065" y="2143"/>
                    <a:pt x="4222" y="1954"/>
                    <a:pt x="4222" y="1765"/>
                  </a:cubicBezTo>
                  <a:lnTo>
                    <a:pt x="4222" y="1418"/>
                  </a:lnTo>
                  <a:lnTo>
                    <a:pt x="6333" y="1418"/>
                  </a:lnTo>
                  <a:lnTo>
                    <a:pt x="6333" y="1765"/>
                  </a:lnTo>
                  <a:cubicBezTo>
                    <a:pt x="6333" y="1954"/>
                    <a:pt x="6490" y="2143"/>
                    <a:pt x="6680" y="2143"/>
                  </a:cubicBezTo>
                  <a:cubicBezTo>
                    <a:pt x="6900" y="2143"/>
                    <a:pt x="7058" y="1954"/>
                    <a:pt x="7058" y="1765"/>
                  </a:cubicBezTo>
                  <a:lnTo>
                    <a:pt x="7058" y="1418"/>
                  </a:lnTo>
                  <a:lnTo>
                    <a:pt x="8412" y="1418"/>
                  </a:lnTo>
                  <a:lnTo>
                    <a:pt x="8412" y="1765"/>
                  </a:lnTo>
                  <a:cubicBezTo>
                    <a:pt x="8412" y="1954"/>
                    <a:pt x="8570" y="2143"/>
                    <a:pt x="8790" y="2143"/>
                  </a:cubicBezTo>
                  <a:cubicBezTo>
                    <a:pt x="8979" y="2143"/>
                    <a:pt x="9137" y="1954"/>
                    <a:pt x="9137" y="1765"/>
                  </a:cubicBezTo>
                  <a:lnTo>
                    <a:pt x="9137" y="1418"/>
                  </a:lnTo>
                  <a:close/>
                  <a:moveTo>
                    <a:pt x="9767" y="3497"/>
                  </a:moveTo>
                  <a:lnTo>
                    <a:pt x="9767" y="7026"/>
                  </a:lnTo>
                  <a:cubicBezTo>
                    <a:pt x="9641" y="7026"/>
                    <a:pt x="9546" y="6963"/>
                    <a:pt x="9420" y="6963"/>
                  </a:cubicBezTo>
                  <a:cubicBezTo>
                    <a:pt x="8066" y="6963"/>
                    <a:pt x="6963" y="8066"/>
                    <a:pt x="6963" y="9420"/>
                  </a:cubicBezTo>
                  <a:cubicBezTo>
                    <a:pt x="6963" y="9546"/>
                    <a:pt x="6963" y="9641"/>
                    <a:pt x="7026" y="9767"/>
                  </a:cubicBezTo>
                  <a:lnTo>
                    <a:pt x="1040" y="9767"/>
                  </a:lnTo>
                  <a:cubicBezTo>
                    <a:pt x="820" y="9767"/>
                    <a:pt x="662" y="9609"/>
                    <a:pt x="662" y="9420"/>
                  </a:cubicBezTo>
                  <a:lnTo>
                    <a:pt x="662" y="3497"/>
                  </a:lnTo>
                  <a:close/>
                  <a:moveTo>
                    <a:pt x="9420" y="7688"/>
                  </a:moveTo>
                  <a:cubicBezTo>
                    <a:pt x="10366" y="7688"/>
                    <a:pt x="11153" y="8475"/>
                    <a:pt x="11153" y="9420"/>
                  </a:cubicBezTo>
                  <a:cubicBezTo>
                    <a:pt x="11153" y="10397"/>
                    <a:pt x="10366" y="11185"/>
                    <a:pt x="9420" y="11185"/>
                  </a:cubicBezTo>
                  <a:cubicBezTo>
                    <a:pt x="8475" y="11185"/>
                    <a:pt x="7688" y="10397"/>
                    <a:pt x="7688" y="9420"/>
                  </a:cubicBezTo>
                  <a:cubicBezTo>
                    <a:pt x="7688" y="8475"/>
                    <a:pt x="8475" y="7688"/>
                    <a:pt x="9420" y="7688"/>
                  </a:cubicBezTo>
                  <a:close/>
                  <a:moveTo>
                    <a:pt x="1733" y="0"/>
                  </a:moveTo>
                  <a:cubicBezTo>
                    <a:pt x="1544" y="0"/>
                    <a:pt x="1387" y="158"/>
                    <a:pt x="1387" y="347"/>
                  </a:cubicBezTo>
                  <a:lnTo>
                    <a:pt x="1387" y="725"/>
                  </a:lnTo>
                  <a:lnTo>
                    <a:pt x="1040" y="725"/>
                  </a:lnTo>
                  <a:cubicBezTo>
                    <a:pt x="442" y="725"/>
                    <a:pt x="0" y="1166"/>
                    <a:pt x="0" y="1733"/>
                  </a:cubicBezTo>
                  <a:lnTo>
                    <a:pt x="0" y="9389"/>
                  </a:lnTo>
                  <a:cubicBezTo>
                    <a:pt x="0" y="9956"/>
                    <a:pt x="473" y="10429"/>
                    <a:pt x="1040" y="10429"/>
                  </a:cubicBezTo>
                  <a:lnTo>
                    <a:pt x="7215" y="10429"/>
                  </a:lnTo>
                  <a:cubicBezTo>
                    <a:pt x="7593" y="11279"/>
                    <a:pt x="8444" y="11846"/>
                    <a:pt x="9420" y="11846"/>
                  </a:cubicBezTo>
                  <a:cubicBezTo>
                    <a:pt x="10744" y="11846"/>
                    <a:pt x="11846" y="10744"/>
                    <a:pt x="11846" y="9420"/>
                  </a:cubicBezTo>
                  <a:cubicBezTo>
                    <a:pt x="11846" y="8444"/>
                    <a:pt x="11311" y="7593"/>
                    <a:pt x="10492" y="7215"/>
                  </a:cubicBezTo>
                  <a:lnTo>
                    <a:pt x="10492" y="1733"/>
                  </a:lnTo>
                  <a:cubicBezTo>
                    <a:pt x="10492" y="1135"/>
                    <a:pt x="10019" y="725"/>
                    <a:pt x="9452" y="725"/>
                  </a:cubicBezTo>
                  <a:lnTo>
                    <a:pt x="9105" y="725"/>
                  </a:lnTo>
                  <a:lnTo>
                    <a:pt x="9105" y="347"/>
                  </a:lnTo>
                  <a:cubicBezTo>
                    <a:pt x="9105" y="158"/>
                    <a:pt x="8948" y="0"/>
                    <a:pt x="8759" y="0"/>
                  </a:cubicBezTo>
                  <a:cubicBezTo>
                    <a:pt x="8538" y="0"/>
                    <a:pt x="8381" y="158"/>
                    <a:pt x="8381" y="347"/>
                  </a:cubicBezTo>
                  <a:lnTo>
                    <a:pt x="8381" y="725"/>
                  </a:lnTo>
                  <a:lnTo>
                    <a:pt x="7026" y="725"/>
                  </a:lnTo>
                  <a:lnTo>
                    <a:pt x="7026" y="347"/>
                  </a:lnTo>
                  <a:cubicBezTo>
                    <a:pt x="7026" y="158"/>
                    <a:pt x="6869" y="0"/>
                    <a:pt x="6648" y="0"/>
                  </a:cubicBezTo>
                  <a:cubicBezTo>
                    <a:pt x="6459" y="0"/>
                    <a:pt x="6301" y="158"/>
                    <a:pt x="6301" y="347"/>
                  </a:cubicBezTo>
                  <a:lnTo>
                    <a:pt x="6301" y="725"/>
                  </a:lnTo>
                  <a:lnTo>
                    <a:pt x="4191" y="725"/>
                  </a:lnTo>
                  <a:lnTo>
                    <a:pt x="4191" y="347"/>
                  </a:lnTo>
                  <a:cubicBezTo>
                    <a:pt x="4191" y="158"/>
                    <a:pt x="4033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725"/>
                  </a:lnTo>
                  <a:lnTo>
                    <a:pt x="2080" y="725"/>
                  </a:lnTo>
                  <a:lnTo>
                    <a:pt x="2080" y="347"/>
                  </a:lnTo>
                  <a:cubicBezTo>
                    <a:pt x="2080" y="158"/>
                    <a:pt x="1922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19" name="Google Shape;8519;p58"/>
            <p:cNvSpPr/>
            <p:nvPr/>
          </p:nvSpPr>
          <p:spPr>
            <a:xfrm>
              <a:off x="4190400" y="2526300"/>
              <a:ext cx="34700" cy="35450"/>
            </a:xfrm>
            <a:custGeom>
              <a:avLst/>
              <a:gdLst/>
              <a:ahLst/>
              <a:cxnLst/>
              <a:rect l="l" t="t" r="r" b="b"/>
              <a:pathLst>
                <a:path w="1388" h="14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71"/>
                  </a:lnTo>
                  <a:cubicBezTo>
                    <a:pt x="1" y="1260"/>
                    <a:pt x="127" y="1418"/>
                    <a:pt x="347" y="1418"/>
                  </a:cubicBezTo>
                  <a:lnTo>
                    <a:pt x="1041" y="1418"/>
                  </a:lnTo>
                  <a:cubicBezTo>
                    <a:pt x="1261" y="1418"/>
                    <a:pt x="1387" y="1260"/>
                    <a:pt x="1387" y="1071"/>
                  </a:cubicBezTo>
                  <a:cubicBezTo>
                    <a:pt x="1387" y="882"/>
                    <a:pt x="1261" y="725"/>
                    <a:pt x="1041" y="725"/>
                  </a:cubicBezTo>
                  <a:lnTo>
                    <a:pt x="694" y="725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0" name="Google Shape;8520;p58"/>
            <p:cNvSpPr/>
            <p:nvPr/>
          </p:nvSpPr>
          <p:spPr>
            <a:xfrm>
              <a:off x="3998225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1" name="Google Shape;8521;p58"/>
            <p:cNvSpPr/>
            <p:nvPr/>
          </p:nvSpPr>
          <p:spPr>
            <a:xfrm>
              <a:off x="4050225" y="24215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2" name="Google Shape;8522;p58"/>
            <p:cNvSpPr/>
            <p:nvPr/>
          </p:nvSpPr>
          <p:spPr>
            <a:xfrm>
              <a:off x="410220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3" name="Google Shape;8523;p58"/>
            <p:cNvSpPr/>
            <p:nvPr/>
          </p:nvSpPr>
          <p:spPr>
            <a:xfrm>
              <a:off x="4155750" y="24215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4" name="Google Shape;8524;p58"/>
            <p:cNvSpPr/>
            <p:nvPr/>
          </p:nvSpPr>
          <p:spPr>
            <a:xfrm>
              <a:off x="3998225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5" name="Google Shape;8525;p58"/>
            <p:cNvSpPr/>
            <p:nvPr/>
          </p:nvSpPr>
          <p:spPr>
            <a:xfrm>
              <a:off x="4050225" y="2456975"/>
              <a:ext cx="35450" cy="18150"/>
            </a:xfrm>
            <a:custGeom>
              <a:avLst/>
              <a:gdLst/>
              <a:ahLst/>
              <a:cxnLst/>
              <a:rect l="l" t="t" r="r" b="b"/>
              <a:pathLst>
                <a:path w="1418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8"/>
                    <a:pt x="1418" y="379"/>
                  </a:cubicBezTo>
                  <a:cubicBezTo>
                    <a:pt x="1418" y="158"/>
                    <a:pt x="1260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6" name="Google Shape;8526;p58"/>
            <p:cNvSpPr/>
            <p:nvPr/>
          </p:nvSpPr>
          <p:spPr>
            <a:xfrm>
              <a:off x="410220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8" y="1"/>
                  </a:moveTo>
                  <a:cubicBezTo>
                    <a:pt x="158" y="1"/>
                    <a:pt x="0" y="158"/>
                    <a:pt x="0" y="379"/>
                  </a:cubicBezTo>
                  <a:cubicBezTo>
                    <a:pt x="0" y="568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7" name="Google Shape;8527;p58"/>
            <p:cNvSpPr/>
            <p:nvPr/>
          </p:nvSpPr>
          <p:spPr>
            <a:xfrm>
              <a:off x="4155750" y="245697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47" y="1"/>
                  </a:moveTo>
                  <a:cubicBezTo>
                    <a:pt x="158" y="1"/>
                    <a:pt x="1" y="158"/>
                    <a:pt x="1" y="379"/>
                  </a:cubicBezTo>
                  <a:cubicBezTo>
                    <a:pt x="1" y="568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8"/>
                    <a:pt x="1418" y="379"/>
                  </a:cubicBezTo>
                  <a:cubicBezTo>
                    <a:pt x="1418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8" name="Google Shape;8528;p58"/>
            <p:cNvSpPr/>
            <p:nvPr/>
          </p:nvSpPr>
          <p:spPr>
            <a:xfrm>
              <a:off x="3998225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29" name="Google Shape;8529;p58"/>
            <p:cNvSpPr/>
            <p:nvPr/>
          </p:nvSpPr>
          <p:spPr>
            <a:xfrm>
              <a:off x="4050225" y="249165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78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0" name="Google Shape;8530;p58"/>
            <p:cNvSpPr/>
            <p:nvPr/>
          </p:nvSpPr>
          <p:spPr>
            <a:xfrm>
              <a:off x="4102200" y="249165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78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78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1" name="Google Shape;8531;p58"/>
            <p:cNvSpPr/>
            <p:nvPr/>
          </p:nvSpPr>
          <p:spPr>
            <a:xfrm>
              <a:off x="3998225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2" name="Google Shape;8532;p58"/>
            <p:cNvSpPr/>
            <p:nvPr/>
          </p:nvSpPr>
          <p:spPr>
            <a:xfrm>
              <a:off x="4050225" y="2526300"/>
              <a:ext cx="35450" cy="18125"/>
            </a:xfrm>
            <a:custGeom>
              <a:avLst/>
              <a:gdLst/>
              <a:ahLst/>
              <a:cxnLst/>
              <a:rect l="l" t="t" r="r" b="b"/>
              <a:pathLst>
                <a:path w="1418" h="725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47" y="725"/>
                  </a:cubicBezTo>
                  <a:lnTo>
                    <a:pt x="1071" y="725"/>
                  </a:lnTo>
                  <a:cubicBezTo>
                    <a:pt x="1260" y="725"/>
                    <a:pt x="1418" y="567"/>
                    <a:pt x="1418" y="347"/>
                  </a:cubicBezTo>
                  <a:cubicBezTo>
                    <a:pt x="1418" y="158"/>
                    <a:pt x="1260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3" name="Google Shape;8533;p58"/>
            <p:cNvSpPr/>
            <p:nvPr/>
          </p:nvSpPr>
          <p:spPr>
            <a:xfrm>
              <a:off x="4102200" y="2526300"/>
              <a:ext cx="35475" cy="18125"/>
            </a:xfrm>
            <a:custGeom>
              <a:avLst/>
              <a:gdLst/>
              <a:ahLst/>
              <a:cxnLst/>
              <a:rect l="l" t="t" r="r" b="b"/>
              <a:pathLst>
                <a:path w="1419" h="725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7"/>
                    <a:pt x="158" y="725"/>
                    <a:pt x="378" y="725"/>
                  </a:cubicBezTo>
                  <a:lnTo>
                    <a:pt x="1072" y="725"/>
                  </a:lnTo>
                  <a:cubicBezTo>
                    <a:pt x="1261" y="725"/>
                    <a:pt x="1418" y="567"/>
                    <a:pt x="1418" y="347"/>
                  </a:cubicBezTo>
                  <a:cubicBezTo>
                    <a:pt x="1418" y="158"/>
                    <a:pt x="1261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34" name="Google Shape;8534;p58"/>
          <p:cNvGrpSpPr/>
          <p:nvPr/>
        </p:nvGrpSpPr>
        <p:grpSpPr>
          <a:xfrm>
            <a:off x="6431451" y="3340548"/>
            <a:ext cx="441103" cy="439912"/>
            <a:chOff x="3962775" y="2683025"/>
            <a:chExt cx="296175" cy="295375"/>
          </a:xfrm>
        </p:grpSpPr>
        <p:sp>
          <p:nvSpPr>
            <p:cNvPr id="8535" name="Google Shape;8535;p58"/>
            <p:cNvSpPr/>
            <p:nvPr/>
          </p:nvSpPr>
          <p:spPr>
            <a:xfrm>
              <a:off x="3962775" y="2838200"/>
              <a:ext cx="296175" cy="140200"/>
            </a:xfrm>
            <a:custGeom>
              <a:avLst/>
              <a:gdLst/>
              <a:ahLst/>
              <a:cxnLst/>
              <a:rect l="l" t="t" r="r" b="b"/>
              <a:pathLst>
                <a:path w="11847" h="5608" extrusionOk="0">
                  <a:moveTo>
                    <a:pt x="3530" y="3466"/>
                  </a:moveTo>
                  <a:lnTo>
                    <a:pt x="3530" y="4883"/>
                  </a:lnTo>
                  <a:lnTo>
                    <a:pt x="757" y="4883"/>
                  </a:lnTo>
                  <a:lnTo>
                    <a:pt x="757" y="3466"/>
                  </a:lnTo>
                  <a:close/>
                  <a:moveTo>
                    <a:pt x="7688" y="725"/>
                  </a:moveTo>
                  <a:lnTo>
                    <a:pt x="7688" y="4883"/>
                  </a:lnTo>
                  <a:lnTo>
                    <a:pt x="4223" y="4883"/>
                  </a:lnTo>
                  <a:lnTo>
                    <a:pt x="4223" y="725"/>
                  </a:lnTo>
                  <a:close/>
                  <a:moveTo>
                    <a:pt x="11185" y="2111"/>
                  </a:moveTo>
                  <a:lnTo>
                    <a:pt x="11185" y="4883"/>
                  </a:lnTo>
                  <a:lnTo>
                    <a:pt x="8381" y="4883"/>
                  </a:lnTo>
                  <a:lnTo>
                    <a:pt x="8381" y="2111"/>
                  </a:lnTo>
                  <a:close/>
                  <a:moveTo>
                    <a:pt x="3845" y="0"/>
                  </a:moveTo>
                  <a:cubicBezTo>
                    <a:pt x="3656" y="0"/>
                    <a:pt x="3498" y="158"/>
                    <a:pt x="3498" y="378"/>
                  </a:cubicBezTo>
                  <a:lnTo>
                    <a:pt x="3498" y="2804"/>
                  </a:lnTo>
                  <a:lnTo>
                    <a:pt x="348" y="2804"/>
                  </a:lnTo>
                  <a:cubicBezTo>
                    <a:pt x="158" y="2804"/>
                    <a:pt x="1" y="2962"/>
                    <a:pt x="1" y="3151"/>
                  </a:cubicBezTo>
                  <a:lnTo>
                    <a:pt x="1" y="5261"/>
                  </a:lnTo>
                  <a:cubicBezTo>
                    <a:pt x="1" y="5450"/>
                    <a:pt x="158" y="5608"/>
                    <a:pt x="348" y="5608"/>
                  </a:cubicBezTo>
                  <a:lnTo>
                    <a:pt x="11500" y="5608"/>
                  </a:lnTo>
                  <a:cubicBezTo>
                    <a:pt x="11689" y="5608"/>
                    <a:pt x="11847" y="5450"/>
                    <a:pt x="11847" y="5261"/>
                  </a:cubicBezTo>
                  <a:lnTo>
                    <a:pt x="11847" y="1733"/>
                  </a:lnTo>
                  <a:cubicBezTo>
                    <a:pt x="11847" y="1544"/>
                    <a:pt x="11689" y="1386"/>
                    <a:pt x="11532" y="1386"/>
                  </a:cubicBezTo>
                  <a:lnTo>
                    <a:pt x="8381" y="1386"/>
                  </a:lnTo>
                  <a:lnTo>
                    <a:pt x="8381" y="378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6" name="Google Shape;8536;p58"/>
            <p:cNvSpPr/>
            <p:nvPr/>
          </p:nvSpPr>
          <p:spPr>
            <a:xfrm>
              <a:off x="4051000" y="2683025"/>
              <a:ext cx="122100" cy="138650"/>
            </a:xfrm>
            <a:custGeom>
              <a:avLst/>
              <a:gdLst/>
              <a:ahLst/>
              <a:cxnLst/>
              <a:rect l="l" t="t" r="r" b="b"/>
              <a:pathLst>
                <a:path w="4884" h="5546" extrusionOk="0">
                  <a:moveTo>
                    <a:pt x="2426" y="662"/>
                  </a:moveTo>
                  <a:cubicBezTo>
                    <a:pt x="2804" y="662"/>
                    <a:pt x="3120" y="977"/>
                    <a:pt x="3120" y="1387"/>
                  </a:cubicBezTo>
                  <a:cubicBezTo>
                    <a:pt x="3120" y="1765"/>
                    <a:pt x="2804" y="2080"/>
                    <a:pt x="2426" y="2080"/>
                  </a:cubicBezTo>
                  <a:cubicBezTo>
                    <a:pt x="2017" y="2080"/>
                    <a:pt x="1702" y="1765"/>
                    <a:pt x="1702" y="1387"/>
                  </a:cubicBezTo>
                  <a:cubicBezTo>
                    <a:pt x="1702" y="977"/>
                    <a:pt x="2017" y="662"/>
                    <a:pt x="2426" y="662"/>
                  </a:cubicBezTo>
                  <a:close/>
                  <a:moveTo>
                    <a:pt x="2426" y="2742"/>
                  </a:moveTo>
                  <a:cubicBezTo>
                    <a:pt x="3340" y="2742"/>
                    <a:pt x="4128" y="3529"/>
                    <a:pt x="4128" y="4474"/>
                  </a:cubicBezTo>
                  <a:lnTo>
                    <a:pt x="4128" y="4852"/>
                  </a:lnTo>
                  <a:lnTo>
                    <a:pt x="694" y="4852"/>
                  </a:lnTo>
                  <a:lnTo>
                    <a:pt x="694" y="4474"/>
                  </a:lnTo>
                  <a:cubicBezTo>
                    <a:pt x="694" y="3498"/>
                    <a:pt x="1481" y="2742"/>
                    <a:pt x="2426" y="2742"/>
                  </a:cubicBezTo>
                  <a:close/>
                  <a:moveTo>
                    <a:pt x="2489" y="1"/>
                  </a:moveTo>
                  <a:cubicBezTo>
                    <a:pt x="1733" y="1"/>
                    <a:pt x="1103" y="631"/>
                    <a:pt x="1103" y="1387"/>
                  </a:cubicBezTo>
                  <a:cubicBezTo>
                    <a:pt x="1103" y="1733"/>
                    <a:pt x="1229" y="2049"/>
                    <a:pt x="1450" y="2269"/>
                  </a:cubicBezTo>
                  <a:cubicBezTo>
                    <a:pt x="568" y="2679"/>
                    <a:pt x="1" y="3498"/>
                    <a:pt x="1" y="4474"/>
                  </a:cubicBezTo>
                  <a:lnTo>
                    <a:pt x="1" y="5199"/>
                  </a:lnTo>
                  <a:cubicBezTo>
                    <a:pt x="1" y="5388"/>
                    <a:pt x="158" y="5546"/>
                    <a:pt x="379" y="5546"/>
                  </a:cubicBezTo>
                  <a:lnTo>
                    <a:pt x="4537" y="5546"/>
                  </a:lnTo>
                  <a:cubicBezTo>
                    <a:pt x="4726" y="5546"/>
                    <a:pt x="4884" y="5388"/>
                    <a:pt x="4884" y="5199"/>
                  </a:cubicBezTo>
                  <a:lnTo>
                    <a:pt x="4884" y="4474"/>
                  </a:lnTo>
                  <a:cubicBezTo>
                    <a:pt x="4884" y="3498"/>
                    <a:pt x="4348" y="2679"/>
                    <a:pt x="3529" y="2269"/>
                  </a:cubicBezTo>
                  <a:cubicBezTo>
                    <a:pt x="3750" y="2049"/>
                    <a:pt x="3876" y="1733"/>
                    <a:pt x="3876" y="1387"/>
                  </a:cubicBezTo>
                  <a:cubicBezTo>
                    <a:pt x="3876" y="631"/>
                    <a:pt x="3246" y="1"/>
                    <a:pt x="248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37" name="Google Shape;8537;p58"/>
            <p:cNvSpPr/>
            <p:nvPr/>
          </p:nvSpPr>
          <p:spPr>
            <a:xfrm>
              <a:off x="4084875" y="2873200"/>
              <a:ext cx="52800" cy="69775"/>
            </a:xfrm>
            <a:custGeom>
              <a:avLst/>
              <a:gdLst/>
              <a:ahLst/>
              <a:cxnLst/>
              <a:rect l="l" t="t" r="r" b="b"/>
              <a:pathLst>
                <a:path w="2112" h="2791" extrusionOk="0">
                  <a:moveTo>
                    <a:pt x="1095" y="0"/>
                  </a:moveTo>
                  <a:cubicBezTo>
                    <a:pt x="1001" y="0"/>
                    <a:pt x="903" y="28"/>
                    <a:pt x="819" y="112"/>
                  </a:cubicBezTo>
                  <a:lnTo>
                    <a:pt x="126" y="805"/>
                  </a:lnTo>
                  <a:cubicBezTo>
                    <a:pt x="0" y="931"/>
                    <a:pt x="0" y="1184"/>
                    <a:pt x="126" y="1278"/>
                  </a:cubicBezTo>
                  <a:cubicBezTo>
                    <a:pt x="205" y="1341"/>
                    <a:pt x="292" y="1373"/>
                    <a:pt x="378" y="1373"/>
                  </a:cubicBezTo>
                  <a:cubicBezTo>
                    <a:pt x="465" y="1373"/>
                    <a:pt x="552" y="1341"/>
                    <a:pt x="630" y="1278"/>
                  </a:cubicBezTo>
                  <a:lnTo>
                    <a:pt x="756" y="1184"/>
                  </a:lnTo>
                  <a:lnTo>
                    <a:pt x="756" y="2066"/>
                  </a:lnTo>
                  <a:lnTo>
                    <a:pt x="378" y="2066"/>
                  </a:lnTo>
                  <a:cubicBezTo>
                    <a:pt x="189" y="2066"/>
                    <a:pt x="32" y="2223"/>
                    <a:pt x="32" y="2444"/>
                  </a:cubicBezTo>
                  <a:cubicBezTo>
                    <a:pt x="32" y="2633"/>
                    <a:pt x="189" y="2790"/>
                    <a:pt x="378" y="2790"/>
                  </a:cubicBezTo>
                  <a:lnTo>
                    <a:pt x="1765" y="2790"/>
                  </a:lnTo>
                  <a:cubicBezTo>
                    <a:pt x="1954" y="2790"/>
                    <a:pt x="2111" y="2633"/>
                    <a:pt x="2111" y="2444"/>
                  </a:cubicBezTo>
                  <a:cubicBezTo>
                    <a:pt x="2111" y="2223"/>
                    <a:pt x="1954" y="2066"/>
                    <a:pt x="1765" y="2066"/>
                  </a:cubicBezTo>
                  <a:lnTo>
                    <a:pt x="1418" y="2066"/>
                  </a:lnTo>
                  <a:lnTo>
                    <a:pt x="1418" y="333"/>
                  </a:lnTo>
                  <a:cubicBezTo>
                    <a:pt x="1418" y="175"/>
                    <a:pt x="1323" y="81"/>
                    <a:pt x="1229" y="18"/>
                  </a:cubicBezTo>
                  <a:cubicBezTo>
                    <a:pt x="1187" y="7"/>
                    <a:pt x="1141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38" name="Google Shape;8538;p58"/>
          <p:cNvSpPr/>
          <p:nvPr/>
        </p:nvSpPr>
        <p:spPr>
          <a:xfrm>
            <a:off x="9223153" y="2250799"/>
            <a:ext cx="446987" cy="439912"/>
          </a:xfrm>
          <a:custGeom>
            <a:avLst/>
            <a:gdLst/>
            <a:ahLst/>
            <a:cxnLst/>
            <a:rect l="l" t="t" r="r" b="b"/>
            <a:pathLst>
              <a:path w="12005" h="11815" extrusionOk="0">
                <a:moveTo>
                  <a:pt x="6003" y="693"/>
                </a:moveTo>
                <a:cubicBezTo>
                  <a:pt x="6089" y="693"/>
                  <a:pt x="6176" y="725"/>
                  <a:pt x="6239" y="788"/>
                </a:cubicBezTo>
                <a:lnTo>
                  <a:pt x="8444" y="2993"/>
                </a:lnTo>
                <a:lnTo>
                  <a:pt x="7972" y="3466"/>
                </a:lnTo>
                <a:lnTo>
                  <a:pt x="7751" y="3214"/>
                </a:lnTo>
                <a:cubicBezTo>
                  <a:pt x="7562" y="3025"/>
                  <a:pt x="7279" y="2899"/>
                  <a:pt x="6995" y="2899"/>
                </a:cubicBezTo>
                <a:cubicBezTo>
                  <a:pt x="6711" y="2899"/>
                  <a:pt x="6459" y="3025"/>
                  <a:pt x="6239" y="3214"/>
                </a:cubicBezTo>
                <a:cubicBezTo>
                  <a:pt x="5861" y="3623"/>
                  <a:pt x="5861" y="4285"/>
                  <a:pt x="6239" y="4663"/>
                </a:cubicBezTo>
                <a:lnTo>
                  <a:pt x="6491" y="4915"/>
                </a:lnTo>
                <a:lnTo>
                  <a:pt x="6018" y="5388"/>
                </a:lnTo>
                <a:lnTo>
                  <a:pt x="5262" y="4631"/>
                </a:lnTo>
                <a:cubicBezTo>
                  <a:pt x="5199" y="4568"/>
                  <a:pt x="5113" y="4537"/>
                  <a:pt x="5026" y="4537"/>
                </a:cubicBezTo>
                <a:cubicBezTo>
                  <a:pt x="4939" y="4537"/>
                  <a:pt x="4853" y="4568"/>
                  <a:pt x="4790" y="4631"/>
                </a:cubicBezTo>
                <a:lnTo>
                  <a:pt x="4317" y="5104"/>
                </a:lnTo>
                <a:cubicBezTo>
                  <a:pt x="4254" y="5167"/>
                  <a:pt x="4167" y="5198"/>
                  <a:pt x="4081" y="5198"/>
                </a:cubicBezTo>
                <a:cubicBezTo>
                  <a:pt x="3994" y="5198"/>
                  <a:pt x="3907" y="5167"/>
                  <a:pt x="3844" y="5104"/>
                </a:cubicBezTo>
                <a:cubicBezTo>
                  <a:pt x="3718" y="4978"/>
                  <a:pt x="3718" y="4757"/>
                  <a:pt x="3844" y="4631"/>
                </a:cubicBezTo>
                <a:lnTo>
                  <a:pt x="4317" y="4159"/>
                </a:lnTo>
                <a:cubicBezTo>
                  <a:pt x="4443" y="4033"/>
                  <a:pt x="4443" y="3812"/>
                  <a:pt x="4317" y="3686"/>
                </a:cubicBezTo>
                <a:lnTo>
                  <a:pt x="3624" y="2993"/>
                </a:lnTo>
                <a:lnTo>
                  <a:pt x="5766" y="788"/>
                </a:lnTo>
                <a:cubicBezTo>
                  <a:pt x="5829" y="725"/>
                  <a:pt x="5916" y="693"/>
                  <a:pt x="6003" y="693"/>
                </a:cubicBezTo>
                <a:close/>
                <a:moveTo>
                  <a:pt x="3088" y="3466"/>
                </a:moveTo>
                <a:lnTo>
                  <a:pt x="3561" y="3938"/>
                </a:lnTo>
                <a:lnTo>
                  <a:pt x="3340" y="4159"/>
                </a:lnTo>
                <a:cubicBezTo>
                  <a:pt x="2931" y="4568"/>
                  <a:pt x="2931" y="5230"/>
                  <a:pt x="3340" y="5608"/>
                </a:cubicBezTo>
                <a:cubicBezTo>
                  <a:pt x="3529" y="5813"/>
                  <a:pt x="3797" y="5915"/>
                  <a:pt x="4065" y="5915"/>
                </a:cubicBezTo>
                <a:cubicBezTo>
                  <a:pt x="4333" y="5915"/>
                  <a:pt x="4601" y="5813"/>
                  <a:pt x="4790" y="5608"/>
                </a:cubicBezTo>
                <a:lnTo>
                  <a:pt x="5042" y="5388"/>
                </a:lnTo>
                <a:lnTo>
                  <a:pt x="5514" y="5860"/>
                </a:lnTo>
                <a:lnTo>
                  <a:pt x="4758" y="6616"/>
                </a:lnTo>
                <a:cubicBezTo>
                  <a:pt x="4632" y="6711"/>
                  <a:pt x="4632" y="6963"/>
                  <a:pt x="4758" y="7089"/>
                </a:cubicBezTo>
                <a:lnTo>
                  <a:pt x="5231" y="7561"/>
                </a:lnTo>
                <a:cubicBezTo>
                  <a:pt x="5357" y="7656"/>
                  <a:pt x="5357" y="7908"/>
                  <a:pt x="5231" y="8002"/>
                </a:cubicBezTo>
                <a:cubicBezTo>
                  <a:pt x="5168" y="8065"/>
                  <a:pt x="5081" y="8097"/>
                  <a:pt x="4994" y="8097"/>
                </a:cubicBezTo>
                <a:cubicBezTo>
                  <a:pt x="4908" y="8097"/>
                  <a:pt x="4821" y="8065"/>
                  <a:pt x="4758" y="8002"/>
                </a:cubicBezTo>
                <a:lnTo>
                  <a:pt x="4286" y="7561"/>
                </a:lnTo>
                <a:cubicBezTo>
                  <a:pt x="4223" y="7498"/>
                  <a:pt x="4136" y="7467"/>
                  <a:pt x="4049" y="7467"/>
                </a:cubicBezTo>
                <a:cubicBezTo>
                  <a:pt x="3963" y="7467"/>
                  <a:pt x="3876" y="7498"/>
                  <a:pt x="3813" y="7561"/>
                </a:cubicBezTo>
                <a:lnTo>
                  <a:pt x="3088" y="8254"/>
                </a:lnTo>
                <a:lnTo>
                  <a:pt x="883" y="6049"/>
                </a:lnTo>
                <a:cubicBezTo>
                  <a:pt x="789" y="6018"/>
                  <a:pt x="789" y="5829"/>
                  <a:pt x="883" y="5671"/>
                </a:cubicBezTo>
                <a:lnTo>
                  <a:pt x="3088" y="3466"/>
                </a:lnTo>
                <a:close/>
                <a:moveTo>
                  <a:pt x="8917" y="3529"/>
                </a:moveTo>
                <a:lnTo>
                  <a:pt x="11122" y="5671"/>
                </a:lnTo>
                <a:cubicBezTo>
                  <a:pt x="11248" y="5766"/>
                  <a:pt x="11248" y="6018"/>
                  <a:pt x="11122" y="6144"/>
                </a:cubicBezTo>
                <a:lnTo>
                  <a:pt x="8917" y="8349"/>
                </a:lnTo>
                <a:lnTo>
                  <a:pt x="8444" y="7876"/>
                </a:lnTo>
                <a:lnTo>
                  <a:pt x="8696" y="7624"/>
                </a:lnTo>
                <a:cubicBezTo>
                  <a:pt x="9074" y="7246"/>
                  <a:pt x="9074" y="6553"/>
                  <a:pt x="8696" y="6175"/>
                </a:cubicBezTo>
                <a:cubicBezTo>
                  <a:pt x="8491" y="5970"/>
                  <a:pt x="8224" y="5868"/>
                  <a:pt x="7956" y="5868"/>
                </a:cubicBezTo>
                <a:cubicBezTo>
                  <a:pt x="7688" y="5868"/>
                  <a:pt x="7420" y="5970"/>
                  <a:pt x="7216" y="6175"/>
                </a:cubicBezTo>
                <a:lnTo>
                  <a:pt x="6995" y="6396"/>
                </a:lnTo>
                <a:lnTo>
                  <a:pt x="6522" y="5923"/>
                </a:lnTo>
                <a:lnTo>
                  <a:pt x="7279" y="5198"/>
                </a:lnTo>
                <a:cubicBezTo>
                  <a:pt x="7373" y="5072"/>
                  <a:pt x="7373" y="4820"/>
                  <a:pt x="7279" y="4726"/>
                </a:cubicBezTo>
                <a:lnTo>
                  <a:pt x="6806" y="4222"/>
                </a:lnTo>
                <a:cubicBezTo>
                  <a:pt x="6680" y="4127"/>
                  <a:pt x="6680" y="3875"/>
                  <a:pt x="6806" y="3749"/>
                </a:cubicBezTo>
                <a:cubicBezTo>
                  <a:pt x="6869" y="3686"/>
                  <a:pt x="6963" y="3655"/>
                  <a:pt x="7026" y="3655"/>
                </a:cubicBezTo>
                <a:cubicBezTo>
                  <a:pt x="7121" y="3655"/>
                  <a:pt x="7216" y="3686"/>
                  <a:pt x="7279" y="3749"/>
                </a:cubicBezTo>
                <a:lnTo>
                  <a:pt x="7751" y="4222"/>
                </a:lnTo>
                <a:cubicBezTo>
                  <a:pt x="7798" y="4285"/>
                  <a:pt x="7885" y="4316"/>
                  <a:pt x="7976" y="4316"/>
                </a:cubicBezTo>
                <a:cubicBezTo>
                  <a:pt x="8066" y="4316"/>
                  <a:pt x="8161" y="4285"/>
                  <a:pt x="8224" y="4222"/>
                </a:cubicBezTo>
                <a:lnTo>
                  <a:pt x="8917" y="3529"/>
                </a:lnTo>
                <a:close/>
                <a:moveTo>
                  <a:pt x="5987" y="6396"/>
                </a:moveTo>
                <a:lnTo>
                  <a:pt x="6711" y="7152"/>
                </a:lnTo>
                <a:cubicBezTo>
                  <a:pt x="6774" y="7215"/>
                  <a:pt x="6869" y="7246"/>
                  <a:pt x="6960" y="7246"/>
                </a:cubicBezTo>
                <a:cubicBezTo>
                  <a:pt x="7050" y="7246"/>
                  <a:pt x="7137" y="7215"/>
                  <a:pt x="7184" y="7152"/>
                </a:cubicBezTo>
                <a:lnTo>
                  <a:pt x="7657" y="6679"/>
                </a:lnTo>
                <a:cubicBezTo>
                  <a:pt x="7720" y="6616"/>
                  <a:pt x="7814" y="6585"/>
                  <a:pt x="7905" y="6585"/>
                </a:cubicBezTo>
                <a:cubicBezTo>
                  <a:pt x="7995" y="6585"/>
                  <a:pt x="8082" y="6616"/>
                  <a:pt x="8129" y="6679"/>
                </a:cubicBezTo>
                <a:cubicBezTo>
                  <a:pt x="8255" y="6805"/>
                  <a:pt x="8255" y="7026"/>
                  <a:pt x="8129" y="7152"/>
                </a:cubicBezTo>
                <a:lnTo>
                  <a:pt x="7657" y="7624"/>
                </a:lnTo>
                <a:cubicBezTo>
                  <a:pt x="7562" y="7750"/>
                  <a:pt x="7562" y="7971"/>
                  <a:pt x="7657" y="8097"/>
                </a:cubicBezTo>
                <a:lnTo>
                  <a:pt x="8381" y="8822"/>
                </a:lnTo>
                <a:lnTo>
                  <a:pt x="6239" y="11027"/>
                </a:lnTo>
                <a:cubicBezTo>
                  <a:pt x="6192" y="11074"/>
                  <a:pt x="6105" y="11098"/>
                  <a:pt x="6014" y="11098"/>
                </a:cubicBezTo>
                <a:cubicBezTo>
                  <a:pt x="5924" y="11098"/>
                  <a:pt x="5829" y="11074"/>
                  <a:pt x="5766" y="11027"/>
                </a:cubicBezTo>
                <a:lnTo>
                  <a:pt x="3561" y="8822"/>
                </a:lnTo>
                <a:lnTo>
                  <a:pt x="4034" y="8349"/>
                </a:lnTo>
                <a:lnTo>
                  <a:pt x="4286" y="8570"/>
                </a:lnTo>
                <a:cubicBezTo>
                  <a:pt x="4475" y="8774"/>
                  <a:pt x="4742" y="8877"/>
                  <a:pt x="5010" y="8877"/>
                </a:cubicBezTo>
                <a:cubicBezTo>
                  <a:pt x="5278" y="8877"/>
                  <a:pt x="5546" y="8774"/>
                  <a:pt x="5735" y="8570"/>
                </a:cubicBezTo>
                <a:cubicBezTo>
                  <a:pt x="6144" y="8191"/>
                  <a:pt x="6144" y="7498"/>
                  <a:pt x="5735" y="7120"/>
                </a:cubicBezTo>
                <a:lnTo>
                  <a:pt x="5514" y="6868"/>
                </a:lnTo>
                <a:lnTo>
                  <a:pt x="5987" y="6396"/>
                </a:lnTo>
                <a:close/>
                <a:moveTo>
                  <a:pt x="5999" y="0"/>
                </a:moveTo>
                <a:cubicBezTo>
                  <a:pt x="5735" y="0"/>
                  <a:pt x="5467" y="95"/>
                  <a:pt x="5262" y="284"/>
                </a:cubicBezTo>
                <a:lnTo>
                  <a:pt x="379" y="5167"/>
                </a:lnTo>
                <a:cubicBezTo>
                  <a:pt x="1" y="5577"/>
                  <a:pt x="1" y="6238"/>
                  <a:pt x="379" y="6648"/>
                </a:cubicBezTo>
                <a:lnTo>
                  <a:pt x="5262" y="11531"/>
                </a:lnTo>
                <a:cubicBezTo>
                  <a:pt x="5467" y="11720"/>
                  <a:pt x="5735" y="11814"/>
                  <a:pt x="5999" y="11814"/>
                </a:cubicBezTo>
                <a:cubicBezTo>
                  <a:pt x="6262" y="11814"/>
                  <a:pt x="6522" y="11720"/>
                  <a:pt x="6711" y="11531"/>
                </a:cubicBezTo>
                <a:lnTo>
                  <a:pt x="11595" y="6648"/>
                </a:lnTo>
                <a:cubicBezTo>
                  <a:pt x="12004" y="6238"/>
                  <a:pt x="12004" y="5577"/>
                  <a:pt x="11595" y="5167"/>
                </a:cubicBezTo>
                <a:lnTo>
                  <a:pt x="6711" y="284"/>
                </a:lnTo>
                <a:cubicBezTo>
                  <a:pt x="6522" y="95"/>
                  <a:pt x="6262" y="0"/>
                  <a:pt x="5999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39" name="Google Shape;8539;p58"/>
          <p:cNvGrpSpPr/>
          <p:nvPr/>
        </p:nvGrpSpPr>
        <p:grpSpPr>
          <a:xfrm>
            <a:off x="9226759" y="2773392"/>
            <a:ext cx="439912" cy="439912"/>
            <a:chOff x="5775900" y="2308125"/>
            <a:chExt cx="295375" cy="295375"/>
          </a:xfrm>
        </p:grpSpPr>
        <p:sp>
          <p:nvSpPr>
            <p:cNvPr id="8540" name="Google Shape;8540;p58"/>
            <p:cNvSpPr/>
            <p:nvPr/>
          </p:nvSpPr>
          <p:spPr>
            <a:xfrm>
              <a:off x="5984625" y="2482975"/>
              <a:ext cx="18125" cy="18150"/>
            </a:xfrm>
            <a:custGeom>
              <a:avLst/>
              <a:gdLst/>
              <a:ahLst/>
              <a:cxnLst/>
              <a:rect l="l" t="t" r="r" b="b"/>
              <a:pathLst>
                <a:path w="725" h="72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cubicBezTo>
                    <a:pt x="0" y="568"/>
                    <a:pt x="158" y="725"/>
                    <a:pt x="378" y="725"/>
                  </a:cubicBezTo>
                  <a:cubicBezTo>
                    <a:pt x="567" y="725"/>
                    <a:pt x="725" y="568"/>
                    <a:pt x="725" y="347"/>
                  </a:cubicBez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1" name="Google Shape;8541;p58"/>
            <p:cNvSpPr/>
            <p:nvPr/>
          </p:nvSpPr>
          <p:spPr>
            <a:xfrm>
              <a:off x="5775900" y="2308125"/>
              <a:ext cx="295375" cy="295375"/>
            </a:xfrm>
            <a:custGeom>
              <a:avLst/>
              <a:gdLst/>
              <a:ahLst/>
              <a:cxnLst/>
              <a:rect l="l" t="t" r="r" b="b"/>
              <a:pathLst>
                <a:path w="11815" h="11815" extrusionOk="0">
                  <a:moveTo>
                    <a:pt x="7845" y="725"/>
                  </a:moveTo>
                  <a:cubicBezTo>
                    <a:pt x="7719" y="914"/>
                    <a:pt x="7656" y="1166"/>
                    <a:pt x="7656" y="1450"/>
                  </a:cubicBezTo>
                  <a:cubicBezTo>
                    <a:pt x="7656" y="1670"/>
                    <a:pt x="7719" y="1922"/>
                    <a:pt x="7845" y="2143"/>
                  </a:cubicBezTo>
                  <a:lnTo>
                    <a:pt x="1387" y="2143"/>
                  </a:lnTo>
                  <a:cubicBezTo>
                    <a:pt x="1009" y="2143"/>
                    <a:pt x="694" y="1828"/>
                    <a:pt x="694" y="1450"/>
                  </a:cubicBezTo>
                  <a:cubicBezTo>
                    <a:pt x="694" y="1040"/>
                    <a:pt x="1009" y="725"/>
                    <a:pt x="1387" y="725"/>
                  </a:cubicBezTo>
                  <a:close/>
                  <a:moveTo>
                    <a:pt x="6112" y="6994"/>
                  </a:moveTo>
                  <a:cubicBezTo>
                    <a:pt x="5955" y="7183"/>
                    <a:pt x="5829" y="7436"/>
                    <a:pt x="5766" y="7719"/>
                  </a:cubicBezTo>
                  <a:lnTo>
                    <a:pt x="3466" y="7719"/>
                  </a:lnTo>
                  <a:lnTo>
                    <a:pt x="3466" y="6994"/>
                  </a:lnTo>
                  <a:close/>
                  <a:moveTo>
                    <a:pt x="694" y="2678"/>
                  </a:moveTo>
                  <a:cubicBezTo>
                    <a:pt x="883" y="2773"/>
                    <a:pt x="1103" y="2867"/>
                    <a:pt x="1387" y="2867"/>
                  </a:cubicBezTo>
                  <a:lnTo>
                    <a:pt x="1387" y="10460"/>
                  </a:lnTo>
                  <a:cubicBezTo>
                    <a:pt x="1009" y="10460"/>
                    <a:pt x="694" y="10145"/>
                    <a:pt x="694" y="9767"/>
                  </a:cubicBezTo>
                  <a:lnTo>
                    <a:pt x="694" y="2678"/>
                  </a:lnTo>
                  <a:close/>
                  <a:moveTo>
                    <a:pt x="8381" y="2836"/>
                  </a:moveTo>
                  <a:lnTo>
                    <a:pt x="8381" y="5608"/>
                  </a:lnTo>
                  <a:cubicBezTo>
                    <a:pt x="7814" y="5703"/>
                    <a:pt x="7247" y="5923"/>
                    <a:pt x="6774" y="6301"/>
                  </a:cubicBezTo>
                  <a:lnTo>
                    <a:pt x="3151" y="6301"/>
                  </a:lnTo>
                  <a:cubicBezTo>
                    <a:pt x="2962" y="6301"/>
                    <a:pt x="2804" y="6459"/>
                    <a:pt x="2804" y="6648"/>
                  </a:cubicBezTo>
                  <a:lnTo>
                    <a:pt x="2804" y="8034"/>
                  </a:lnTo>
                  <a:cubicBezTo>
                    <a:pt x="2804" y="8223"/>
                    <a:pt x="2962" y="8381"/>
                    <a:pt x="3151" y="8381"/>
                  </a:cubicBezTo>
                  <a:lnTo>
                    <a:pt x="5640" y="8381"/>
                  </a:lnTo>
                  <a:lnTo>
                    <a:pt x="5640" y="8727"/>
                  </a:lnTo>
                  <a:cubicBezTo>
                    <a:pt x="5640" y="9357"/>
                    <a:pt x="5829" y="9956"/>
                    <a:pt x="6144" y="10492"/>
                  </a:cubicBezTo>
                  <a:lnTo>
                    <a:pt x="2080" y="10492"/>
                  </a:lnTo>
                  <a:lnTo>
                    <a:pt x="2080" y="10460"/>
                  </a:lnTo>
                  <a:lnTo>
                    <a:pt x="2080" y="2836"/>
                  </a:lnTo>
                  <a:close/>
                  <a:moveTo>
                    <a:pt x="8727" y="6301"/>
                  </a:moveTo>
                  <a:cubicBezTo>
                    <a:pt x="10050" y="6301"/>
                    <a:pt x="11153" y="7404"/>
                    <a:pt x="11153" y="8727"/>
                  </a:cubicBezTo>
                  <a:cubicBezTo>
                    <a:pt x="11153" y="10082"/>
                    <a:pt x="10050" y="11216"/>
                    <a:pt x="8727" y="11216"/>
                  </a:cubicBezTo>
                  <a:cubicBezTo>
                    <a:pt x="7373" y="11216"/>
                    <a:pt x="6270" y="10113"/>
                    <a:pt x="6270" y="8727"/>
                  </a:cubicBezTo>
                  <a:cubicBezTo>
                    <a:pt x="6270" y="7373"/>
                    <a:pt x="7373" y="6301"/>
                    <a:pt x="8727" y="6301"/>
                  </a:cubicBezTo>
                  <a:close/>
                  <a:moveTo>
                    <a:pt x="1387" y="0"/>
                  </a:moveTo>
                  <a:cubicBezTo>
                    <a:pt x="630" y="0"/>
                    <a:pt x="0" y="630"/>
                    <a:pt x="0" y="1355"/>
                  </a:cubicBezTo>
                  <a:lnTo>
                    <a:pt x="0" y="9704"/>
                  </a:lnTo>
                  <a:cubicBezTo>
                    <a:pt x="0" y="10460"/>
                    <a:pt x="630" y="11090"/>
                    <a:pt x="1387" y="11090"/>
                  </a:cubicBezTo>
                  <a:lnTo>
                    <a:pt x="6742" y="11090"/>
                  </a:lnTo>
                  <a:cubicBezTo>
                    <a:pt x="7310" y="11563"/>
                    <a:pt x="8003" y="11815"/>
                    <a:pt x="8727" y="11815"/>
                  </a:cubicBezTo>
                  <a:cubicBezTo>
                    <a:pt x="10460" y="11815"/>
                    <a:pt x="11815" y="10334"/>
                    <a:pt x="11815" y="8664"/>
                  </a:cubicBezTo>
                  <a:cubicBezTo>
                    <a:pt x="11815" y="7120"/>
                    <a:pt x="10618" y="5829"/>
                    <a:pt x="9074" y="5608"/>
                  </a:cubicBezTo>
                  <a:lnTo>
                    <a:pt x="9074" y="2458"/>
                  </a:lnTo>
                  <a:cubicBezTo>
                    <a:pt x="9074" y="2269"/>
                    <a:pt x="9042" y="2143"/>
                    <a:pt x="8822" y="2080"/>
                  </a:cubicBezTo>
                  <a:cubicBezTo>
                    <a:pt x="8538" y="1985"/>
                    <a:pt x="8349" y="1733"/>
                    <a:pt x="8349" y="1418"/>
                  </a:cubicBezTo>
                  <a:cubicBezTo>
                    <a:pt x="8349" y="1135"/>
                    <a:pt x="8538" y="851"/>
                    <a:pt x="8822" y="725"/>
                  </a:cubicBezTo>
                  <a:cubicBezTo>
                    <a:pt x="8979" y="694"/>
                    <a:pt x="9074" y="536"/>
                    <a:pt x="9074" y="410"/>
                  </a:cubicBezTo>
                  <a:lnTo>
                    <a:pt x="9074" y="347"/>
                  </a:lnTo>
                  <a:cubicBezTo>
                    <a:pt x="9074" y="158"/>
                    <a:pt x="8916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2" name="Google Shape;8542;p58"/>
            <p:cNvSpPr/>
            <p:nvPr/>
          </p:nvSpPr>
          <p:spPr>
            <a:xfrm>
              <a:off x="5984625" y="2508975"/>
              <a:ext cx="18125" cy="61450"/>
            </a:xfrm>
            <a:custGeom>
              <a:avLst/>
              <a:gdLst/>
              <a:ahLst/>
              <a:cxnLst/>
              <a:rect l="l" t="t" r="r" b="b"/>
              <a:pathLst>
                <a:path w="725" h="2458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2111"/>
                  </a:lnTo>
                  <a:cubicBezTo>
                    <a:pt x="0" y="2300"/>
                    <a:pt x="158" y="2458"/>
                    <a:pt x="378" y="2458"/>
                  </a:cubicBezTo>
                  <a:cubicBezTo>
                    <a:pt x="567" y="2458"/>
                    <a:pt x="725" y="2300"/>
                    <a:pt x="725" y="2111"/>
                  </a:cubicBezTo>
                  <a:lnTo>
                    <a:pt x="725" y="347"/>
                  </a:lnTo>
                  <a:cubicBezTo>
                    <a:pt x="725" y="158"/>
                    <a:pt x="567" y="0"/>
                    <a:pt x="37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3" name="Google Shape;8543;p58"/>
            <p:cNvSpPr/>
            <p:nvPr/>
          </p:nvSpPr>
          <p:spPr>
            <a:xfrm>
              <a:off x="5845200" y="239555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99"/>
                    <a:pt x="158" y="694"/>
                    <a:pt x="347" y="694"/>
                  </a:cubicBezTo>
                  <a:lnTo>
                    <a:pt x="4569" y="694"/>
                  </a:lnTo>
                  <a:cubicBezTo>
                    <a:pt x="4758" y="694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4" name="Google Shape;8544;p58"/>
            <p:cNvSpPr/>
            <p:nvPr/>
          </p:nvSpPr>
          <p:spPr>
            <a:xfrm>
              <a:off x="5845200" y="2431000"/>
              <a:ext cx="122900" cy="17350"/>
            </a:xfrm>
            <a:custGeom>
              <a:avLst/>
              <a:gdLst/>
              <a:ahLst/>
              <a:cxnLst/>
              <a:rect l="l" t="t" r="r" b="b"/>
              <a:pathLst>
                <a:path w="4916" h="694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158" y="693"/>
                    <a:pt x="347" y="693"/>
                  </a:cubicBezTo>
                  <a:lnTo>
                    <a:pt x="4569" y="693"/>
                  </a:lnTo>
                  <a:cubicBezTo>
                    <a:pt x="4758" y="693"/>
                    <a:pt x="4916" y="536"/>
                    <a:pt x="4916" y="347"/>
                  </a:cubicBezTo>
                  <a:cubicBezTo>
                    <a:pt x="4916" y="158"/>
                    <a:pt x="4758" y="0"/>
                    <a:pt x="456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45" name="Google Shape;8545;p58"/>
          <p:cNvGrpSpPr/>
          <p:nvPr/>
        </p:nvGrpSpPr>
        <p:grpSpPr>
          <a:xfrm>
            <a:off x="9253157" y="3339954"/>
            <a:ext cx="387115" cy="441103"/>
            <a:chOff x="5794025" y="2673575"/>
            <a:chExt cx="259925" cy="296175"/>
          </a:xfrm>
        </p:grpSpPr>
        <p:sp>
          <p:nvSpPr>
            <p:cNvPr id="8546" name="Google Shape;8546;p58"/>
            <p:cNvSpPr/>
            <p:nvPr/>
          </p:nvSpPr>
          <p:spPr>
            <a:xfrm>
              <a:off x="5794025" y="2673575"/>
              <a:ext cx="259925" cy="296175"/>
            </a:xfrm>
            <a:custGeom>
              <a:avLst/>
              <a:gdLst/>
              <a:ahLst/>
              <a:cxnLst/>
              <a:rect l="l" t="t" r="r" b="b"/>
              <a:pathLst>
                <a:path w="10397" h="11847" extrusionOk="0">
                  <a:moveTo>
                    <a:pt x="5860" y="694"/>
                  </a:moveTo>
                  <a:cubicBezTo>
                    <a:pt x="7089" y="694"/>
                    <a:pt x="8097" y="1639"/>
                    <a:pt x="8254" y="2805"/>
                  </a:cubicBezTo>
                  <a:cubicBezTo>
                    <a:pt x="8160" y="2773"/>
                    <a:pt x="8065" y="2773"/>
                    <a:pt x="7939" y="2773"/>
                  </a:cubicBezTo>
                  <a:lnTo>
                    <a:pt x="7561" y="2773"/>
                  </a:lnTo>
                  <a:cubicBezTo>
                    <a:pt x="7404" y="1985"/>
                    <a:pt x="6679" y="1387"/>
                    <a:pt x="5860" y="1387"/>
                  </a:cubicBezTo>
                  <a:lnTo>
                    <a:pt x="4474" y="1387"/>
                  </a:lnTo>
                  <a:cubicBezTo>
                    <a:pt x="3655" y="1387"/>
                    <a:pt x="2930" y="1985"/>
                    <a:pt x="2804" y="2773"/>
                  </a:cubicBezTo>
                  <a:lnTo>
                    <a:pt x="2394" y="2773"/>
                  </a:lnTo>
                  <a:cubicBezTo>
                    <a:pt x="2268" y="2773"/>
                    <a:pt x="2142" y="2773"/>
                    <a:pt x="2079" y="2805"/>
                  </a:cubicBezTo>
                  <a:cubicBezTo>
                    <a:pt x="2237" y="1639"/>
                    <a:pt x="3277" y="694"/>
                    <a:pt x="4474" y="694"/>
                  </a:cubicBezTo>
                  <a:close/>
                  <a:moveTo>
                    <a:pt x="6206" y="2143"/>
                  </a:moveTo>
                  <a:cubicBezTo>
                    <a:pt x="6616" y="2300"/>
                    <a:pt x="6931" y="2647"/>
                    <a:pt x="6931" y="3120"/>
                  </a:cubicBezTo>
                  <a:lnTo>
                    <a:pt x="6931" y="3403"/>
                  </a:lnTo>
                  <a:cubicBezTo>
                    <a:pt x="6522" y="3246"/>
                    <a:pt x="6206" y="2899"/>
                    <a:pt x="6206" y="2427"/>
                  </a:cubicBezTo>
                  <a:lnTo>
                    <a:pt x="6206" y="2143"/>
                  </a:lnTo>
                  <a:close/>
                  <a:moveTo>
                    <a:pt x="5513" y="2080"/>
                  </a:moveTo>
                  <a:lnTo>
                    <a:pt x="5513" y="2427"/>
                  </a:lnTo>
                  <a:cubicBezTo>
                    <a:pt x="5513" y="3025"/>
                    <a:pt x="5041" y="3435"/>
                    <a:pt x="4474" y="3435"/>
                  </a:cubicBezTo>
                  <a:lnTo>
                    <a:pt x="3466" y="3435"/>
                  </a:lnTo>
                  <a:lnTo>
                    <a:pt x="3466" y="3088"/>
                  </a:lnTo>
                  <a:cubicBezTo>
                    <a:pt x="3466" y="2490"/>
                    <a:pt x="3938" y="2080"/>
                    <a:pt x="4474" y="2080"/>
                  </a:cubicBezTo>
                  <a:close/>
                  <a:moveTo>
                    <a:pt x="2741" y="3435"/>
                  </a:moveTo>
                  <a:lnTo>
                    <a:pt x="2741" y="5451"/>
                  </a:lnTo>
                  <a:cubicBezTo>
                    <a:pt x="2363" y="5293"/>
                    <a:pt x="2048" y="4947"/>
                    <a:pt x="2048" y="4474"/>
                  </a:cubicBezTo>
                  <a:lnTo>
                    <a:pt x="2048" y="3813"/>
                  </a:lnTo>
                  <a:cubicBezTo>
                    <a:pt x="2048" y="3592"/>
                    <a:pt x="2205" y="3435"/>
                    <a:pt x="2394" y="3435"/>
                  </a:cubicBezTo>
                  <a:close/>
                  <a:moveTo>
                    <a:pt x="7939" y="3498"/>
                  </a:moveTo>
                  <a:cubicBezTo>
                    <a:pt x="8160" y="3498"/>
                    <a:pt x="8317" y="3655"/>
                    <a:pt x="8317" y="3844"/>
                  </a:cubicBezTo>
                  <a:lnTo>
                    <a:pt x="8317" y="4506"/>
                  </a:lnTo>
                  <a:cubicBezTo>
                    <a:pt x="8317" y="4947"/>
                    <a:pt x="8034" y="5325"/>
                    <a:pt x="7593" y="5482"/>
                  </a:cubicBezTo>
                  <a:lnTo>
                    <a:pt x="7593" y="3498"/>
                  </a:lnTo>
                  <a:close/>
                  <a:moveTo>
                    <a:pt x="5891" y="3435"/>
                  </a:moveTo>
                  <a:cubicBezTo>
                    <a:pt x="6143" y="3750"/>
                    <a:pt x="6522" y="4033"/>
                    <a:pt x="6931" y="4128"/>
                  </a:cubicBezTo>
                  <a:lnTo>
                    <a:pt x="6931" y="5892"/>
                  </a:lnTo>
                  <a:cubicBezTo>
                    <a:pt x="6931" y="6491"/>
                    <a:pt x="6459" y="6900"/>
                    <a:pt x="5891" y="6900"/>
                  </a:cubicBezTo>
                  <a:lnTo>
                    <a:pt x="4505" y="6900"/>
                  </a:lnTo>
                  <a:cubicBezTo>
                    <a:pt x="3938" y="6900"/>
                    <a:pt x="3497" y="6428"/>
                    <a:pt x="3497" y="5892"/>
                  </a:cubicBezTo>
                  <a:lnTo>
                    <a:pt x="3497" y="4159"/>
                  </a:lnTo>
                  <a:lnTo>
                    <a:pt x="4505" y="4159"/>
                  </a:lnTo>
                  <a:cubicBezTo>
                    <a:pt x="5072" y="4159"/>
                    <a:pt x="5576" y="3876"/>
                    <a:pt x="5891" y="3435"/>
                  </a:cubicBezTo>
                  <a:close/>
                  <a:moveTo>
                    <a:pt x="6238" y="7593"/>
                  </a:moveTo>
                  <a:cubicBezTo>
                    <a:pt x="6333" y="7782"/>
                    <a:pt x="6459" y="7971"/>
                    <a:pt x="6616" y="8097"/>
                  </a:cubicBezTo>
                  <a:lnTo>
                    <a:pt x="5198" y="9547"/>
                  </a:lnTo>
                  <a:lnTo>
                    <a:pt x="3718" y="8097"/>
                  </a:lnTo>
                  <a:cubicBezTo>
                    <a:pt x="3875" y="7971"/>
                    <a:pt x="4033" y="7782"/>
                    <a:pt x="4096" y="7593"/>
                  </a:cubicBezTo>
                  <a:cubicBezTo>
                    <a:pt x="4190" y="7625"/>
                    <a:pt x="4379" y="7625"/>
                    <a:pt x="4474" y="7625"/>
                  </a:cubicBezTo>
                  <a:lnTo>
                    <a:pt x="5860" y="7625"/>
                  </a:lnTo>
                  <a:cubicBezTo>
                    <a:pt x="5986" y="7625"/>
                    <a:pt x="6143" y="7625"/>
                    <a:pt x="6238" y="7593"/>
                  </a:cubicBezTo>
                  <a:close/>
                  <a:moveTo>
                    <a:pt x="2961" y="8318"/>
                  </a:moveTo>
                  <a:lnTo>
                    <a:pt x="4852" y="10177"/>
                  </a:lnTo>
                  <a:lnTo>
                    <a:pt x="4852" y="11122"/>
                  </a:lnTo>
                  <a:lnTo>
                    <a:pt x="662" y="11122"/>
                  </a:lnTo>
                  <a:lnTo>
                    <a:pt x="662" y="9358"/>
                  </a:lnTo>
                  <a:cubicBezTo>
                    <a:pt x="662" y="8759"/>
                    <a:pt x="1134" y="8318"/>
                    <a:pt x="1701" y="8318"/>
                  </a:cubicBezTo>
                  <a:close/>
                  <a:moveTo>
                    <a:pt x="8664" y="8318"/>
                  </a:moveTo>
                  <a:cubicBezTo>
                    <a:pt x="9262" y="8318"/>
                    <a:pt x="9672" y="8790"/>
                    <a:pt x="9672" y="9358"/>
                  </a:cubicBezTo>
                  <a:lnTo>
                    <a:pt x="9672" y="11122"/>
                  </a:lnTo>
                  <a:lnTo>
                    <a:pt x="5513" y="11122"/>
                  </a:lnTo>
                  <a:lnTo>
                    <a:pt x="5513" y="10177"/>
                  </a:lnTo>
                  <a:lnTo>
                    <a:pt x="7404" y="8318"/>
                  </a:lnTo>
                  <a:close/>
                  <a:moveTo>
                    <a:pt x="4537" y="1"/>
                  </a:moveTo>
                  <a:cubicBezTo>
                    <a:pt x="2804" y="1"/>
                    <a:pt x="1418" y="1418"/>
                    <a:pt x="1418" y="3120"/>
                  </a:cubicBezTo>
                  <a:lnTo>
                    <a:pt x="1418" y="4506"/>
                  </a:lnTo>
                  <a:cubicBezTo>
                    <a:pt x="1418" y="5356"/>
                    <a:pt x="2048" y="6050"/>
                    <a:pt x="2835" y="6207"/>
                  </a:cubicBezTo>
                  <a:cubicBezTo>
                    <a:pt x="2898" y="6648"/>
                    <a:pt x="3151" y="7026"/>
                    <a:pt x="3497" y="7278"/>
                  </a:cubicBezTo>
                  <a:cubicBezTo>
                    <a:pt x="3466" y="7467"/>
                    <a:pt x="3308" y="7625"/>
                    <a:pt x="3119" y="7625"/>
                  </a:cubicBezTo>
                  <a:lnTo>
                    <a:pt x="1733" y="7625"/>
                  </a:lnTo>
                  <a:cubicBezTo>
                    <a:pt x="788" y="7625"/>
                    <a:pt x="0" y="8412"/>
                    <a:pt x="0" y="9358"/>
                  </a:cubicBezTo>
                  <a:lnTo>
                    <a:pt x="0" y="11468"/>
                  </a:lnTo>
                  <a:cubicBezTo>
                    <a:pt x="0" y="11689"/>
                    <a:pt x="158" y="11846"/>
                    <a:pt x="347" y="11846"/>
                  </a:cubicBezTo>
                  <a:lnTo>
                    <a:pt x="10050" y="11846"/>
                  </a:lnTo>
                  <a:cubicBezTo>
                    <a:pt x="10239" y="11846"/>
                    <a:pt x="10397" y="11689"/>
                    <a:pt x="10397" y="11468"/>
                  </a:cubicBezTo>
                  <a:lnTo>
                    <a:pt x="10397" y="9358"/>
                  </a:lnTo>
                  <a:cubicBezTo>
                    <a:pt x="10397" y="8412"/>
                    <a:pt x="9609" y="7625"/>
                    <a:pt x="8664" y="7625"/>
                  </a:cubicBezTo>
                  <a:lnTo>
                    <a:pt x="7278" y="7625"/>
                  </a:lnTo>
                  <a:cubicBezTo>
                    <a:pt x="7089" y="7625"/>
                    <a:pt x="6931" y="7467"/>
                    <a:pt x="6931" y="7278"/>
                  </a:cubicBezTo>
                  <a:cubicBezTo>
                    <a:pt x="7278" y="7026"/>
                    <a:pt x="7530" y="6648"/>
                    <a:pt x="7593" y="6207"/>
                  </a:cubicBezTo>
                  <a:cubicBezTo>
                    <a:pt x="8380" y="6050"/>
                    <a:pt x="9010" y="5325"/>
                    <a:pt x="9010" y="4506"/>
                  </a:cubicBezTo>
                  <a:lnTo>
                    <a:pt x="9010" y="3120"/>
                  </a:lnTo>
                  <a:cubicBezTo>
                    <a:pt x="9010" y="1387"/>
                    <a:pt x="7593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47" name="Google Shape;8547;p58"/>
            <p:cNvSpPr/>
            <p:nvPr/>
          </p:nvSpPr>
          <p:spPr>
            <a:xfrm>
              <a:off x="5967300" y="2915375"/>
              <a:ext cx="35450" cy="17350"/>
            </a:xfrm>
            <a:custGeom>
              <a:avLst/>
              <a:gdLst/>
              <a:ahLst/>
              <a:cxnLst/>
              <a:rect l="l" t="t" r="r" b="b"/>
              <a:pathLst>
                <a:path w="1418" h="694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36"/>
                    <a:pt x="158" y="694"/>
                    <a:pt x="347" y="694"/>
                  </a:cubicBezTo>
                  <a:lnTo>
                    <a:pt x="1040" y="694"/>
                  </a:lnTo>
                  <a:cubicBezTo>
                    <a:pt x="1260" y="694"/>
                    <a:pt x="1418" y="536"/>
                    <a:pt x="1418" y="347"/>
                  </a:cubicBezTo>
                  <a:cubicBezTo>
                    <a:pt x="1418" y="158"/>
                    <a:pt x="1260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548" name="Google Shape;8548;p58"/>
          <p:cNvSpPr/>
          <p:nvPr/>
        </p:nvSpPr>
        <p:spPr>
          <a:xfrm>
            <a:off x="10353341" y="2773387"/>
            <a:ext cx="441103" cy="439912"/>
          </a:xfrm>
          <a:custGeom>
            <a:avLst/>
            <a:gdLst/>
            <a:ahLst/>
            <a:cxnLst/>
            <a:rect l="l" t="t" r="r" b="b"/>
            <a:pathLst>
              <a:path w="11847" h="11815" extrusionOk="0">
                <a:moveTo>
                  <a:pt x="5892" y="693"/>
                </a:moveTo>
                <a:cubicBezTo>
                  <a:pt x="6491" y="693"/>
                  <a:pt x="6932" y="1134"/>
                  <a:pt x="6932" y="1701"/>
                </a:cubicBezTo>
                <a:cubicBezTo>
                  <a:pt x="6932" y="2269"/>
                  <a:pt x="6459" y="2710"/>
                  <a:pt x="5892" y="2710"/>
                </a:cubicBezTo>
                <a:cubicBezTo>
                  <a:pt x="5325" y="2710"/>
                  <a:pt x="4884" y="2269"/>
                  <a:pt x="4884" y="1701"/>
                </a:cubicBezTo>
                <a:cubicBezTo>
                  <a:pt x="4884" y="1134"/>
                  <a:pt x="5325" y="693"/>
                  <a:pt x="5892" y="693"/>
                </a:cubicBezTo>
                <a:close/>
                <a:moveTo>
                  <a:pt x="5892" y="3466"/>
                </a:moveTo>
                <a:cubicBezTo>
                  <a:pt x="6176" y="3466"/>
                  <a:pt x="6428" y="3497"/>
                  <a:pt x="6680" y="3592"/>
                </a:cubicBezTo>
                <a:lnTo>
                  <a:pt x="5892" y="4631"/>
                </a:lnTo>
                <a:lnTo>
                  <a:pt x="5104" y="3592"/>
                </a:lnTo>
                <a:cubicBezTo>
                  <a:pt x="5357" y="3529"/>
                  <a:pt x="5609" y="3466"/>
                  <a:pt x="5892" y="3466"/>
                </a:cubicBezTo>
                <a:close/>
                <a:moveTo>
                  <a:pt x="4222" y="2048"/>
                </a:moveTo>
                <a:cubicBezTo>
                  <a:pt x="4285" y="2426"/>
                  <a:pt x="4474" y="2710"/>
                  <a:pt x="4726" y="2962"/>
                </a:cubicBezTo>
                <a:cubicBezTo>
                  <a:pt x="4632" y="2993"/>
                  <a:pt x="4537" y="3056"/>
                  <a:pt x="4443" y="3088"/>
                </a:cubicBezTo>
                <a:cubicBezTo>
                  <a:pt x="4443" y="3088"/>
                  <a:pt x="4411" y="3088"/>
                  <a:pt x="4411" y="3119"/>
                </a:cubicBezTo>
                <a:cubicBezTo>
                  <a:pt x="3403" y="3623"/>
                  <a:pt x="2773" y="4694"/>
                  <a:pt x="2773" y="5829"/>
                </a:cubicBezTo>
                <a:lnTo>
                  <a:pt x="2773" y="6207"/>
                </a:lnTo>
                <a:lnTo>
                  <a:pt x="2143" y="6207"/>
                </a:lnTo>
                <a:lnTo>
                  <a:pt x="2647" y="2300"/>
                </a:lnTo>
                <a:cubicBezTo>
                  <a:pt x="2679" y="2174"/>
                  <a:pt x="2836" y="2048"/>
                  <a:pt x="2962" y="2048"/>
                </a:cubicBezTo>
                <a:close/>
                <a:moveTo>
                  <a:pt x="4474" y="3907"/>
                </a:moveTo>
                <a:lnTo>
                  <a:pt x="5546" y="5325"/>
                </a:lnTo>
                <a:lnTo>
                  <a:pt x="5546" y="6238"/>
                </a:lnTo>
                <a:lnTo>
                  <a:pt x="3466" y="6238"/>
                </a:lnTo>
                <a:lnTo>
                  <a:pt x="3466" y="5892"/>
                </a:lnTo>
                <a:cubicBezTo>
                  <a:pt x="3466" y="5041"/>
                  <a:pt x="3844" y="4348"/>
                  <a:pt x="4474" y="3907"/>
                </a:cubicBezTo>
                <a:close/>
                <a:moveTo>
                  <a:pt x="7278" y="3907"/>
                </a:moveTo>
                <a:cubicBezTo>
                  <a:pt x="7908" y="4348"/>
                  <a:pt x="8318" y="5104"/>
                  <a:pt x="8318" y="5892"/>
                </a:cubicBezTo>
                <a:lnTo>
                  <a:pt x="8318" y="6238"/>
                </a:lnTo>
                <a:lnTo>
                  <a:pt x="6207" y="6238"/>
                </a:lnTo>
                <a:lnTo>
                  <a:pt x="6207" y="5325"/>
                </a:lnTo>
                <a:lnTo>
                  <a:pt x="7278" y="3907"/>
                </a:lnTo>
                <a:close/>
                <a:moveTo>
                  <a:pt x="8854" y="2048"/>
                </a:moveTo>
                <a:cubicBezTo>
                  <a:pt x="9011" y="2048"/>
                  <a:pt x="9137" y="2143"/>
                  <a:pt x="9169" y="2300"/>
                </a:cubicBezTo>
                <a:lnTo>
                  <a:pt x="9673" y="6238"/>
                </a:lnTo>
                <a:lnTo>
                  <a:pt x="9043" y="6238"/>
                </a:lnTo>
                <a:lnTo>
                  <a:pt x="9043" y="5860"/>
                </a:lnTo>
                <a:cubicBezTo>
                  <a:pt x="9043" y="4694"/>
                  <a:pt x="8381" y="3655"/>
                  <a:pt x="7436" y="3151"/>
                </a:cubicBezTo>
                <a:cubicBezTo>
                  <a:pt x="7436" y="3151"/>
                  <a:pt x="7404" y="3151"/>
                  <a:pt x="7404" y="3119"/>
                </a:cubicBezTo>
                <a:cubicBezTo>
                  <a:pt x="7310" y="3088"/>
                  <a:pt x="7184" y="3056"/>
                  <a:pt x="7121" y="2993"/>
                </a:cubicBezTo>
                <a:cubicBezTo>
                  <a:pt x="7310" y="2773"/>
                  <a:pt x="7530" y="2458"/>
                  <a:pt x="7593" y="2048"/>
                </a:cubicBezTo>
                <a:close/>
                <a:moveTo>
                  <a:pt x="10744" y="6900"/>
                </a:moveTo>
                <a:cubicBezTo>
                  <a:pt x="10933" y="6900"/>
                  <a:pt x="11090" y="7057"/>
                  <a:pt x="11090" y="7246"/>
                </a:cubicBezTo>
                <a:cubicBezTo>
                  <a:pt x="11090" y="7435"/>
                  <a:pt x="10933" y="7624"/>
                  <a:pt x="10744" y="7624"/>
                </a:cubicBezTo>
                <a:lnTo>
                  <a:pt x="1009" y="7624"/>
                </a:lnTo>
                <a:cubicBezTo>
                  <a:pt x="820" y="7624"/>
                  <a:pt x="662" y="7435"/>
                  <a:pt x="662" y="7246"/>
                </a:cubicBezTo>
                <a:cubicBezTo>
                  <a:pt x="662" y="7057"/>
                  <a:pt x="820" y="6900"/>
                  <a:pt x="1009" y="6900"/>
                </a:cubicBezTo>
                <a:close/>
                <a:moveTo>
                  <a:pt x="10397" y="8317"/>
                </a:moveTo>
                <a:lnTo>
                  <a:pt x="10397" y="11121"/>
                </a:lnTo>
                <a:lnTo>
                  <a:pt x="1387" y="11121"/>
                </a:lnTo>
                <a:lnTo>
                  <a:pt x="1387" y="8317"/>
                </a:lnTo>
                <a:close/>
                <a:moveTo>
                  <a:pt x="5892" y="0"/>
                </a:moveTo>
                <a:cubicBezTo>
                  <a:pt x="5073" y="0"/>
                  <a:pt x="4380" y="599"/>
                  <a:pt x="4222" y="1386"/>
                </a:cubicBezTo>
                <a:lnTo>
                  <a:pt x="2962" y="1386"/>
                </a:lnTo>
                <a:cubicBezTo>
                  <a:pt x="2458" y="1386"/>
                  <a:pt x="2080" y="1701"/>
                  <a:pt x="1954" y="2143"/>
                </a:cubicBezTo>
                <a:lnTo>
                  <a:pt x="1954" y="2174"/>
                </a:lnTo>
                <a:lnTo>
                  <a:pt x="1450" y="6238"/>
                </a:lnTo>
                <a:lnTo>
                  <a:pt x="1072" y="6238"/>
                </a:lnTo>
                <a:cubicBezTo>
                  <a:pt x="473" y="6238"/>
                  <a:pt x="1" y="6711"/>
                  <a:pt x="1" y="7246"/>
                </a:cubicBezTo>
                <a:cubicBezTo>
                  <a:pt x="1" y="7719"/>
                  <a:pt x="316" y="8065"/>
                  <a:pt x="694" y="8254"/>
                </a:cubicBezTo>
                <a:lnTo>
                  <a:pt x="694" y="11468"/>
                </a:lnTo>
                <a:cubicBezTo>
                  <a:pt x="694" y="11657"/>
                  <a:pt x="851" y="11815"/>
                  <a:pt x="1040" y="11815"/>
                </a:cubicBezTo>
                <a:lnTo>
                  <a:pt x="10775" y="11815"/>
                </a:lnTo>
                <a:cubicBezTo>
                  <a:pt x="10996" y="11815"/>
                  <a:pt x="11153" y="11657"/>
                  <a:pt x="11153" y="11468"/>
                </a:cubicBezTo>
                <a:lnTo>
                  <a:pt x="11153" y="8254"/>
                </a:lnTo>
                <a:cubicBezTo>
                  <a:pt x="11531" y="8065"/>
                  <a:pt x="11847" y="7719"/>
                  <a:pt x="11847" y="7246"/>
                </a:cubicBezTo>
                <a:cubicBezTo>
                  <a:pt x="11815" y="6711"/>
                  <a:pt x="11342" y="6238"/>
                  <a:pt x="10744" y="6238"/>
                </a:cubicBezTo>
                <a:lnTo>
                  <a:pt x="10366" y="6238"/>
                </a:lnTo>
                <a:lnTo>
                  <a:pt x="9830" y="2174"/>
                </a:lnTo>
                <a:lnTo>
                  <a:pt x="9830" y="2143"/>
                </a:lnTo>
                <a:cubicBezTo>
                  <a:pt x="9736" y="1701"/>
                  <a:pt x="9295" y="1386"/>
                  <a:pt x="8854" y="1386"/>
                </a:cubicBezTo>
                <a:lnTo>
                  <a:pt x="7593" y="1386"/>
                </a:lnTo>
                <a:cubicBezTo>
                  <a:pt x="7436" y="599"/>
                  <a:pt x="6711" y="0"/>
                  <a:pt x="5892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549" name="Google Shape;8549;p58"/>
          <p:cNvGrpSpPr/>
          <p:nvPr/>
        </p:nvGrpSpPr>
        <p:grpSpPr>
          <a:xfrm>
            <a:off x="1400374" y="4066523"/>
            <a:ext cx="443449" cy="438720"/>
            <a:chOff x="581525" y="3254850"/>
            <a:chExt cx="297750" cy="294575"/>
          </a:xfrm>
        </p:grpSpPr>
        <p:sp>
          <p:nvSpPr>
            <p:cNvPr id="8550" name="Google Shape;8550;p58"/>
            <p:cNvSpPr/>
            <p:nvPr/>
          </p:nvSpPr>
          <p:spPr>
            <a:xfrm>
              <a:off x="616950" y="3358025"/>
              <a:ext cx="89025" cy="86650"/>
            </a:xfrm>
            <a:custGeom>
              <a:avLst/>
              <a:gdLst/>
              <a:ahLst/>
              <a:cxnLst/>
              <a:rect l="l" t="t" r="r" b="b"/>
              <a:pathLst>
                <a:path w="3561" h="3466" extrusionOk="0">
                  <a:moveTo>
                    <a:pt x="1797" y="0"/>
                  </a:moveTo>
                  <a:cubicBezTo>
                    <a:pt x="789" y="0"/>
                    <a:pt x="1" y="788"/>
                    <a:pt x="1" y="1733"/>
                  </a:cubicBezTo>
                  <a:cubicBezTo>
                    <a:pt x="1" y="2710"/>
                    <a:pt x="789" y="3466"/>
                    <a:pt x="1797" y="3466"/>
                  </a:cubicBezTo>
                  <a:cubicBezTo>
                    <a:pt x="2773" y="3466"/>
                    <a:pt x="3561" y="2710"/>
                    <a:pt x="3561" y="1733"/>
                  </a:cubicBezTo>
                  <a:cubicBezTo>
                    <a:pt x="3561" y="788"/>
                    <a:pt x="2773" y="0"/>
                    <a:pt x="17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1" name="Google Shape;8551;p58"/>
            <p:cNvSpPr/>
            <p:nvPr/>
          </p:nvSpPr>
          <p:spPr>
            <a:xfrm>
              <a:off x="721725" y="3254850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355"/>
                  </a:moveTo>
                  <a:cubicBezTo>
                    <a:pt x="3749" y="1355"/>
                    <a:pt x="4159" y="1827"/>
                    <a:pt x="4159" y="2363"/>
                  </a:cubicBezTo>
                  <a:cubicBezTo>
                    <a:pt x="4159" y="2773"/>
                    <a:pt x="3970" y="3119"/>
                    <a:pt x="3623" y="3277"/>
                  </a:cubicBezTo>
                  <a:cubicBezTo>
                    <a:pt x="3529" y="3308"/>
                    <a:pt x="3497" y="3434"/>
                    <a:pt x="3497" y="3560"/>
                  </a:cubicBezTo>
                  <a:cubicBezTo>
                    <a:pt x="3497" y="3749"/>
                    <a:pt x="3340" y="3907"/>
                    <a:pt x="3151" y="3907"/>
                  </a:cubicBezTo>
                  <a:cubicBezTo>
                    <a:pt x="2962" y="3907"/>
                    <a:pt x="2804" y="3749"/>
                    <a:pt x="2804" y="3560"/>
                  </a:cubicBezTo>
                  <a:cubicBezTo>
                    <a:pt x="2804" y="3151"/>
                    <a:pt x="2993" y="2836"/>
                    <a:pt x="3308" y="2647"/>
                  </a:cubicBezTo>
                  <a:cubicBezTo>
                    <a:pt x="3434" y="2552"/>
                    <a:pt x="3497" y="2458"/>
                    <a:pt x="3497" y="2332"/>
                  </a:cubicBezTo>
                  <a:cubicBezTo>
                    <a:pt x="3497" y="2143"/>
                    <a:pt x="3340" y="1953"/>
                    <a:pt x="3151" y="1953"/>
                  </a:cubicBezTo>
                  <a:cubicBezTo>
                    <a:pt x="2962" y="1953"/>
                    <a:pt x="2804" y="2143"/>
                    <a:pt x="2804" y="2332"/>
                  </a:cubicBezTo>
                  <a:cubicBezTo>
                    <a:pt x="2804" y="2521"/>
                    <a:pt x="2646" y="2678"/>
                    <a:pt x="2426" y="2678"/>
                  </a:cubicBezTo>
                  <a:cubicBezTo>
                    <a:pt x="2237" y="2678"/>
                    <a:pt x="2079" y="2521"/>
                    <a:pt x="2079" y="2332"/>
                  </a:cubicBezTo>
                  <a:cubicBezTo>
                    <a:pt x="2079" y="1827"/>
                    <a:pt x="2552" y="1355"/>
                    <a:pt x="3151" y="1355"/>
                  </a:cubicBezTo>
                  <a:close/>
                  <a:moveTo>
                    <a:pt x="3151" y="4096"/>
                  </a:moveTo>
                  <a:cubicBezTo>
                    <a:pt x="3340" y="4096"/>
                    <a:pt x="3497" y="4253"/>
                    <a:pt x="3497" y="4442"/>
                  </a:cubicBezTo>
                  <a:cubicBezTo>
                    <a:pt x="3497" y="4663"/>
                    <a:pt x="3340" y="4820"/>
                    <a:pt x="3151" y="4820"/>
                  </a:cubicBezTo>
                  <a:cubicBezTo>
                    <a:pt x="2962" y="4820"/>
                    <a:pt x="2804" y="4663"/>
                    <a:pt x="2804" y="4442"/>
                  </a:cubicBezTo>
                  <a:cubicBezTo>
                    <a:pt x="2804" y="4253"/>
                    <a:pt x="2962" y="4096"/>
                    <a:pt x="3151" y="4096"/>
                  </a:cubicBezTo>
                  <a:close/>
                  <a:moveTo>
                    <a:pt x="3182" y="0"/>
                  </a:moveTo>
                  <a:cubicBezTo>
                    <a:pt x="1481" y="0"/>
                    <a:pt x="63" y="1418"/>
                    <a:pt x="63" y="3119"/>
                  </a:cubicBezTo>
                  <a:cubicBezTo>
                    <a:pt x="63" y="3655"/>
                    <a:pt x="189" y="4159"/>
                    <a:pt x="473" y="4663"/>
                  </a:cubicBezTo>
                  <a:lnTo>
                    <a:pt x="32" y="5766"/>
                  </a:lnTo>
                  <a:cubicBezTo>
                    <a:pt x="0" y="5860"/>
                    <a:pt x="32" y="5986"/>
                    <a:pt x="126" y="6112"/>
                  </a:cubicBezTo>
                  <a:cubicBezTo>
                    <a:pt x="189" y="6175"/>
                    <a:pt x="347" y="6238"/>
                    <a:pt x="473" y="6238"/>
                  </a:cubicBezTo>
                  <a:lnTo>
                    <a:pt x="1764" y="5892"/>
                  </a:lnTo>
                  <a:cubicBezTo>
                    <a:pt x="2205" y="6144"/>
                    <a:pt x="2678" y="6238"/>
                    <a:pt x="3182" y="6238"/>
                  </a:cubicBezTo>
                  <a:cubicBezTo>
                    <a:pt x="4915" y="6238"/>
                    <a:pt x="6301" y="4789"/>
                    <a:pt x="6301" y="3119"/>
                  </a:cubicBezTo>
                  <a:cubicBezTo>
                    <a:pt x="6301" y="1386"/>
                    <a:pt x="4883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2" name="Google Shape;8552;p58"/>
            <p:cNvSpPr/>
            <p:nvPr/>
          </p:nvSpPr>
          <p:spPr>
            <a:xfrm>
              <a:off x="581525" y="3440725"/>
              <a:ext cx="157550" cy="108700"/>
            </a:xfrm>
            <a:custGeom>
              <a:avLst/>
              <a:gdLst/>
              <a:ahLst/>
              <a:cxnLst/>
              <a:rect l="l" t="t" r="r" b="b"/>
              <a:pathLst>
                <a:path w="6302" h="4348" extrusionOk="0">
                  <a:moveTo>
                    <a:pt x="1355" y="0"/>
                  </a:moveTo>
                  <a:cubicBezTo>
                    <a:pt x="567" y="567"/>
                    <a:pt x="0" y="1513"/>
                    <a:pt x="0" y="2584"/>
                  </a:cubicBezTo>
                  <a:lnTo>
                    <a:pt x="0" y="4001"/>
                  </a:lnTo>
                  <a:cubicBezTo>
                    <a:pt x="63" y="4190"/>
                    <a:pt x="221" y="4348"/>
                    <a:pt x="410" y="4348"/>
                  </a:cubicBezTo>
                  <a:lnTo>
                    <a:pt x="5955" y="4348"/>
                  </a:lnTo>
                  <a:cubicBezTo>
                    <a:pt x="6144" y="4348"/>
                    <a:pt x="6301" y="4190"/>
                    <a:pt x="6301" y="4001"/>
                  </a:cubicBezTo>
                  <a:lnTo>
                    <a:pt x="6301" y="2584"/>
                  </a:lnTo>
                  <a:cubicBezTo>
                    <a:pt x="6301" y="1513"/>
                    <a:pt x="5797" y="599"/>
                    <a:pt x="4978" y="0"/>
                  </a:cubicBezTo>
                  <a:cubicBezTo>
                    <a:pt x="4537" y="536"/>
                    <a:pt x="3875" y="851"/>
                    <a:pt x="3151" y="851"/>
                  </a:cubicBezTo>
                  <a:cubicBezTo>
                    <a:pt x="2458" y="851"/>
                    <a:pt x="1796" y="536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3" name="Google Shape;8553;p58"/>
          <p:cNvGrpSpPr/>
          <p:nvPr/>
        </p:nvGrpSpPr>
        <p:grpSpPr>
          <a:xfrm>
            <a:off x="1399201" y="4619587"/>
            <a:ext cx="445795" cy="442891"/>
            <a:chOff x="580725" y="3617925"/>
            <a:chExt cx="299325" cy="297375"/>
          </a:xfrm>
        </p:grpSpPr>
        <p:sp>
          <p:nvSpPr>
            <p:cNvPr id="8554" name="Google Shape;8554;p58"/>
            <p:cNvSpPr/>
            <p:nvPr/>
          </p:nvSpPr>
          <p:spPr>
            <a:xfrm>
              <a:off x="6090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41" y="0"/>
                  </a:moveTo>
                  <a:cubicBezTo>
                    <a:pt x="473" y="0"/>
                    <a:pt x="1" y="473"/>
                    <a:pt x="1" y="1040"/>
                  </a:cubicBezTo>
                  <a:cubicBezTo>
                    <a:pt x="1" y="1607"/>
                    <a:pt x="473" y="2048"/>
                    <a:pt x="1041" y="2048"/>
                  </a:cubicBezTo>
                  <a:cubicBezTo>
                    <a:pt x="1608" y="2048"/>
                    <a:pt x="2049" y="1607"/>
                    <a:pt x="2049" y="1040"/>
                  </a:cubicBezTo>
                  <a:cubicBezTo>
                    <a:pt x="2049" y="473"/>
                    <a:pt x="1608" y="0"/>
                    <a:pt x="10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5" name="Google Shape;8555;p58"/>
            <p:cNvSpPr/>
            <p:nvPr/>
          </p:nvSpPr>
          <p:spPr>
            <a:xfrm>
              <a:off x="668950" y="3617925"/>
              <a:ext cx="122875" cy="104475"/>
            </a:xfrm>
            <a:custGeom>
              <a:avLst/>
              <a:gdLst/>
              <a:ahLst/>
              <a:cxnLst/>
              <a:rect l="l" t="t" r="r" b="b"/>
              <a:pathLst>
                <a:path w="4915" h="4179" extrusionOk="0">
                  <a:moveTo>
                    <a:pt x="1040" y="1"/>
                  </a:moveTo>
                  <a:cubicBezTo>
                    <a:pt x="441" y="1"/>
                    <a:pt x="0" y="473"/>
                    <a:pt x="0" y="1072"/>
                  </a:cubicBezTo>
                  <a:lnTo>
                    <a:pt x="0" y="1797"/>
                  </a:lnTo>
                  <a:cubicBezTo>
                    <a:pt x="0" y="2364"/>
                    <a:pt x="473" y="2805"/>
                    <a:pt x="1040" y="2805"/>
                  </a:cubicBezTo>
                  <a:lnTo>
                    <a:pt x="2300" y="2805"/>
                  </a:lnTo>
                  <a:lnTo>
                    <a:pt x="3592" y="4097"/>
                  </a:lnTo>
                  <a:cubicBezTo>
                    <a:pt x="3672" y="4156"/>
                    <a:pt x="3764" y="4178"/>
                    <a:pt x="3853" y="4178"/>
                  </a:cubicBezTo>
                  <a:cubicBezTo>
                    <a:pt x="3905" y="4178"/>
                    <a:pt x="3955" y="4171"/>
                    <a:pt x="4001" y="4160"/>
                  </a:cubicBezTo>
                  <a:cubicBezTo>
                    <a:pt x="4127" y="4097"/>
                    <a:pt x="4190" y="3939"/>
                    <a:pt x="4190" y="3844"/>
                  </a:cubicBezTo>
                  <a:lnTo>
                    <a:pt x="4190" y="2742"/>
                  </a:lnTo>
                  <a:cubicBezTo>
                    <a:pt x="4600" y="2584"/>
                    <a:pt x="4915" y="2206"/>
                    <a:pt x="4915" y="1734"/>
                  </a:cubicBezTo>
                  <a:lnTo>
                    <a:pt x="4915" y="1072"/>
                  </a:lnTo>
                  <a:cubicBezTo>
                    <a:pt x="4915" y="473"/>
                    <a:pt x="4411" y="1"/>
                    <a:pt x="38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6" name="Google Shape;8556;p58"/>
            <p:cNvSpPr/>
            <p:nvPr/>
          </p:nvSpPr>
          <p:spPr>
            <a:xfrm>
              <a:off x="580725" y="3721900"/>
              <a:ext cx="141800" cy="192025"/>
            </a:xfrm>
            <a:custGeom>
              <a:avLst/>
              <a:gdLst/>
              <a:ahLst/>
              <a:cxnLst/>
              <a:rect l="l" t="t" r="r" b="b"/>
              <a:pathLst>
                <a:path w="5672" h="7681" extrusionOk="0">
                  <a:moveTo>
                    <a:pt x="3340" y="4506"/>
                  </a:moveTo>
                  <a:lnTo>
                    <a:pt x="3718" y="5577"/>
                  </a:lnTo>
                  <a:lnTo>
                    <a:pt x="1229" y="5577"/>
                  </a:lnTo>
                  <a:lnTo>
                    <a:pt x="1450" y="4600"/>
                  </a:lnTo>
                  <a:lnTo>
                    <a:pt x="1450" y="4506"/>
                  </a:lnTo>
                  <a:close/>
                  <a:moveTo>
                    <a:pt x="1450" y="1"/>
                  </a:moveTo>
                  <a:cubicBezTo>
                    <a:pt x="1135" y="1"/>
                    <a:pt x="883" y="221"/>
                    <a:pt x="788" y="505"/>
                  </a:cubicBezTo>
                  <a:lnTo>
                    <a:pt x="95" y="3624"/>
                  </a:lnTo>
                  <a:cubicBezTo>
                    <a:pt x="1" y="4096"/>
                    <a:pt x="316" y="4506"/>
                    <a:pt x="757" y="4506"/>
                  </a:cubicBezTo>
                  <a:lnTo>
                    <a:pt x="95" y="7247"/>
                  </a:lnTo>
                  <a:cubicBezTo>
                    <a:pt x="32" y="7436"/>
                    <a:pt x="158" y="7593"/>
                    <a:pt x="316" y="7656"/>
                  </a:cubicBezTo>
                  <a:cubicBezTo>
                    <a:pt x="350" y="7668"/>
                    <a:pt x="383" y="7673"/>
                    <a:pt x="415" y="7673"/>
                  </a:cubicBezTo>
                  <a:cubicBezTo>
                    <a:pt x="559" y="7673"/>
                    <a:pt x="679" y="7565"/>
                    <a:pt x="757" y="7436"/>
                  </a:cubicBezTo>
                  <a:lnTo>
                    <a:pt x="1040" y="6301"/>
                  </a:lnTo>
                  <a:lnTo>
                    <a:pt x="3939" y="6301"/>
                  </a:lnTo>
                  <a:lnTo>
                    <a:pt x="4254" y="7152"/>
                  </a:lnTo>
                  <a:cubicBezTo>
                    <a:pt x="4358" y="7492"/>
                    <a:pt x="4637" y="7680"/>
                    <a:pt x="4908" y="7680"/>
                  </a:cubicBezTo>
                  <a:cubicBezTo>
                    <a:pt x="4964" y="7680"/>
                    <a:pt x="5019" y="7672"/>
                    <a:pt x="5073" y="7656"/>
                  </a:cubicBezTo>
                  <a:cubicBezTo>
                    <a:pt x="5451" y="7593"/>
                    <a:pt x="5672" y="7184"/>
                    <a:pt x="5609" y="6837"/>
                  </a:cubicBezTo>
                  <a:lnTo>
                    <a:pt x="4569" y="3687"/>
                  </a:lnTo>
                  <a:cubicBezTo>
                    <a:pt x="4506" y="3372"/>
                    <a:pt x="4222" y="3183"/>
                    <a:pt x="3907" y="3183"/>
                  </a:cubicBezTo>
                  <a:lnTo>
                    <a:pt x="3183" y="3183"/>
                  </a:lnTo>
                  <a:cubicBezTo>
                    <a:pt x="2994" y="3183"/>
                    <a:pt x="2836" y="3025"/>
                    <a:pt x="2836" y="2836"/>
                  </a:cubicBezTo>
                  <a:cubicBezTo>
                    <a:pt x="2836" y="2615"/>
                    <a:pt x="2994" y="2458"/>
                    <a:pt x="3183" y="2458"/>
                  </a:cubicBezTo>
                  <a:lnTo>
                    <a:pt x="4222" y="2458"/>
                  </a:lnTo>
                  <a:cubicBezTo>
                    <a:pt x="4600" y="2458"/>
                    <a:pt x="4915" y="2143"/>
                    <a:pt x="4915" y="1765"/>
                  </a:cubicBezTo>
                  <a:cubicBezTo>
                    <a:pt x="4915" y="1355"/>
                    <a:pt x="4600" y="1040"/>
                    <a:pt x="4222" y="1040"/>
                  </a:cubicBezTo>
                  <a:lnTo>
                    <a:pt x="2332" y="1040"/>
                  </a:lnTo>
                  <a:lnTo>
                    <a:pt x="2080" y="379"/>
                  </a:lnTo>
                  <a:cubicBezTo>
                    <a:pt x="1985" y="158"/>
                    <a:pt x="1733" y="1"/>
                    <a:pt x="145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7" name="Google Shape;8557;p58"/>
            <p:cNvSpPr/>
            <p:nvPr/>
          </p:nvSpPr>
          <p:spPr>
            <a:xfrm>
              <a:off x="800475" y="3662050"/>
              <a:ext cx="51225" cy="51200"/>
            </a:xfrm>
            <a:custGeom>
              <a:avLst/>
              <a:gdLst/>
              <a:ahLst/>
              <a:cxnLst/>
              <a:rect l="l" t="t" r="r" b="b"/>
              <a:pathLst>
                <a:path w="2049" h="2048" extrusionOk="0">
                  <a:moveTo>
                    <a:pt x="1009" y="0"/>
                  </a:moveTo>
                  <a:cubicBezTo>
                    <a:pt x="442" y="0"/>
                    <a:pt x="1" y="473"/>
                    <a:pt x="1" y="1040"/>
                  </a:cubicBezTo>
                  <a:cubicBezTo>
                    <a:pt x="1" y="1607"/>
                    <a:pt x="442" y="2048"/>
                    <a:pt x="1009" y="2048"/>
                  </a:cubicBezTo>
                  <a:cubicBezTo>
                    <a:pt x="1576" y="2048"/>
                    <a:pt x="2048" y="1607"/>
                    <a:pt x="2048" y="1040"/>
                  </a:cubicBezTo>
                  <a:cubicBezTo>
                    <a:pt x="2048" y="473"/>
                    <a:pt x="1576" y="0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58" name="Google Shape;8558;p58"/>
            <p:cNvSpPr/>
            <p:nvPr/>
          </p:nvSpPr>
          <p:spPr>
            <a:xfrm>
              <a:off x="738250" y="3722700"/>
              <a:ext cx="141800" cy="192600"/>
            </a:xfrm>
            <a:custGeom>
              <a:avLst/>
              <a:gdLst/>
              <a:ahLst/>
              <a:cxnLst/>
              <a:rect l="l" t="t" r="r" b="b"/>
              <a:pathLst>
                <a:path w="5672" h="7704" extrusionOk="0">
                  <a:moveTo>
                    <a:pt x="4222" y="4474"/>
                  </a:moveTo>
                  <a:lnTo>
                    <a:pt x="4222" y="4568"/>
                  </a:lnTo>
                  <a:lnTo>
                    <a:pt x="4443" y="5545"/>
                  </a:lnTo>
                  <a:lnTo>
                    <a:pt x="1985" y="5545"/>
                  </a:lnTo>
                  <a:lnTo>
                    <a:pt x="2332" y="4474"/>
                  </a:lnTo>
                  <a:close/>
                  <a:moveTo>
                    <a:pt x="4222" y="0"/>
                  </a:moveTo>
                  <a:cubicBezTo>
                    <a:pt x="3939" y="0"/>
                    <a:pt x="3718" y="158"/>
                    <a:pt x="3592" y="378"/>
                  </a:cubicBezTo>
                  <a:lnTo>
                    <a:pt x="3340" y="1071"/>
                  </a:lnTo>
                  <a:lnTo>
                    <a:pt x="1450" y="1071"/>
                  </a:lnTo>
                  <a:cubicBezTo>
                    <a:pt x="1072" y="1071"/>
                    <a:pt x="757" y="1386"/>
                    <a:pt x="757" y="1764"/>
                  </a:cubicBezTo>
                  <a:cubicBezTo>
                    <a:pt x="757" y="2174"/>
                    <a:pt x="1072" y="2489"/>
                    <a:pt x="1450" y="2489"/>
                  </a:cubicBezTo>
                  <a:lnTo>
                    <a:pt x="2490" y="2489"/>
                  </a:lnTo>
                  <a:cubicBezTo>
                    <a:pt x="2679" y="2489"/>
                    <a:pt x="2836" y="2646"/>
                    <a:pt x="2836" y="2835"/>
                  </a:cubicBezTo>
                  <a:cubicBezTo>
                    <a:pt x="2836" y="3024"/>
                    <a:pt x="2679" y="3182"/>
                    <a:pt x="2490" y="3182"/>
                  </a:cubicBezTo>
                  <a:lnTo>
                    <a:pt x="1765" y="3182"/>
                  </a:lnTo>
                  <a:cubicBezTo>
                    <a:pt x="1450" y="3182"/>
                    <a:pt x="1198" y="3371"/>
                    <a:pt x="1103" y="3686"/>
                  </a:cubicBezTo>
                  <a:lnTo>
                    <a:pt x="95" y="6837"/>
                  </a:lnTo>
                  <a:cubicBezTo>
                    <a:pt x="1" y="7215"/>
                    <a:pt x="190" y="7593"/>
                    <a:pt x="599" y="7687"/>
                  </a:cubicBezTo>
                  <a:cubicBezTo>
                    <a:pt x="643" y="7696"/>
                    <a:pt x="690" y="7701"/>
                    <a:pt x="738" y="7701"/>
                  </a:cubicBezTo>
                  <a:cubicBezTo>
                    <a:pt x="1030" y="7701"/>
                    <a:pt x="1364" y="7531"/>
                    <a:pt x="1418" y="7152"/>
                  </a:cubicBezTo>
                  <a:lnTo>
                    <a:pt x="1733" y="6301"/>
                  </a:lnTo>
                  <a:lnTo>
                    <a:pt x="4632" y="6301"/>
                  </a:lnTo>
                  <a:lnTo>
                    <a:pt x="4915" y="7435"/>
                  </a:lnTo>
                  <a:cubicBezTo>
                    <a:pt x="4967" y="7591"/>
                    <a:pt x="5104" y="7704"/>
                    <a:pt x="5257" y="7704"/>
                  </a:cubicBezTo>
                  <a:cubicBezTo>
                    <a:pt x="5290" y="7704"/>
                    <a:pt x="5323" y="7698"/>
                    <a:pt x="5356" y="7687"/>
                  </a:cubicBezTo>
                  <a:cubicBezTo>
                    <a:pt x="5546" y="7624"/>
                    <a:pt x="5672" y="7435"/>
                    <a:pt x="5577" y="7246"/>
                  </a:cubicBezTo>
                  <a:lnTo>
                    <a:pt x="4915" y="4537"/>
                  </a:lnTo>
                  <a:cubicBezTo>
                    <a:pt x="5356" y="4474"/>
                    <a:pt x="5672" y="4064"/>
                    <a:pt x="5609" y="3623"/>
                  </a:cubicBezTo>
                  <a:lnTo>
                    <a:pt x="4884" y="504"/>
                  </a:lnTo>
                  <a:cubicBezTo>
                    <a:pt x="4821" y="189"/>
                    <a:pt x="4537" y="0"/>
                    <a:pt x="42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59" name="Google Shape;8559;p58"/>
          <p:cNvGrpSpPr/>
          <p:nvPr/>
        </p:nvGrpSpPr>
        <p:grpSpPr>
          <a:xfrm>
            <a:off x="1401547" y="5155078"/>
            <a:ext cx="441103" cy="441103"/>
            <a:chOff x="583100" y="3982600"/>
            <a:chExt cx="296175" cy="296175"/>
          </a:xfrm>
        </p:grpSpPr>
        <p:sp>
          <p:nvSpPr>
            <p:cNvPr id="8560" name="Google Shape;8560;p58"/>
            <p:cNvSpPr/>
            <p:nvPr/>
          </p:nvSpPr>
          <p:spPr>
            <a:xfrm>
              <a:off x="694925" y="3982600"/>
              <a:ext cx="70925" cy="68550"/>
            </a:xfrm>
            <a:custGeom>
              <a:avLst/>
              <a:gdLst/>
              <a:ahLst/>
              <a:cxnLst/>
              <a:rect l="l" t="t" r="r" b="b"/>
              <a:pathLst>
                <a:path w="2837" h="2742" extrusionOk="0">
                  <a:moveTo>
                    <a:pt x="1419" y="1"/>
                  </a:moveTo>
                  <a:cubicBezTo>
                    <a:pt x="631" y="1"/>
                    <a:pt x="1" y="599"/>
                    <a:pt x="1" y="1355"/>
                  </a:cubicBezTo>
                  <a:cubicBezTo>
                    <a:pt x="1" y="2143"/>
                    <a:pt x="631" y="2742"/>
                    <a:pt x="1419" y="2742"/>
                  </a:cubicBezTo>
                  <a:cubicBezTo>
                    <a:pt x="2206" y="2742"/>
                    <a:pt x="2836" y="2143"/>
                    <a:pt x="2836" y="1355"/>
                  </a:cubicBezTo>
                  <a:cubicBezTo>
                    <a:pt x="2836" y="599"/>
                    <a:pt x="2206" y="1"/>
                    <a:pt x="14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1" name="Google Shape;8561;p58"/>
            <p:cNvSpPr/>
            <p:nvPr/>
          </p:nvSpPr>
          <p:spPr>
            <a:xfrm>
              <a:off x="609075" y="4139350"/>
              <a:ext cx="69350" cy="68525"/>
            </a:xfrm>
            <a:custGeom>
              <a:avLst/>
              <a:gdLst/>
              <a:ahLst/>
              <a:cxnLst/>
              <a:rect l="l" t="t" r="r" b="b"/>
              <a:pathLst>
                <a:path w="2774" h="2741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2" name="Google Shape;8562;p58"/>
            <p:cNvSpPr/>
            <p:nvPr/>
          </p:nvSpPr>
          <p:spPr>
            <a:xfrm>
              <a:off x="783925" y="4140125"/>
              <a:ext cx="68550" cy="68550"/>
            </a:xfrm>
            <a:custGeom>
              <a:avLst/>
              <a:gdLst/>
              <a:ahLst/>
              <a:cxnLst/>
              <a:rect l="l" t="t" r="r" b="b"/>
              <a:pathLst>
                <a:path w="2742" h="2742" extrusionOk="0">
                  <a:moveTo>
                    <a:pt x="1356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11"/>
                    <a:pt x="631" y="2741"/>
                    <a:pt x="1356" y="2741"/>
                  </a:cubicBezTo>
                  <a:cubicBezTo>
                    <a:pt x="2112" y="2741"/>
                    <a:pt x="2742" y="2111"/>
                    <a:pt x="2742" y="1387"/>
                  </a:cubicBezTo>
                  <a:cubicBezTo>
                    <a:pt x="2742" y="631"/>
                    <a:pt x="2112" y="1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3" name="Google Shape;8563;p58"/>
            <p:cNvSpPr/>
            <p:nvPr/>
          </p:nvSpPr>
          <p:spPr>
            <a:xfrm>
              <a:off x="583100" y="4207075"/>
              <a:ext cx="122100" cy="71700"/>
            </a:xfrm>
            <a:custGeom>
              <a:avLst/>
              <a:gdLst/>
              <a:ahLst/>
              <a:cxnLst/>
              <a:rect l="l" t="t" r="r" b="b"/>
              <a:pathLst>
                <a:path w="4884" h="2868" extrusionOk="0">
                  <a:moveTo>
                    <a:pt x="819" y="0"/>
                  </a:moveTo>
                  <a:cubicBezTo>
                    <a:pt x="347" y="442"/>
                    <a:pt x="0" y="1072"/>
                    <a:pt x="0" y="1796"/>
                  </a:cubicBezTo>
                  <a:lnTo>
                    <a:pt x="0" y="2521"/>
                  </a:lnTo>
                  <a:cubicBezTo>
                    <a:pt x="0" y="2710"/>
                    <a:pt x="158" y="2867"/>
                    <a:pt x="347" y="2867"/>
                  </a:cubicBezTo>
                  <a:lnTo>
                    <a:pt x="4505" y="2867"/>
                  </a:lnTo>
                  <a:cubicBezTo>
                    <a:pt x="4726" y="2867"/>
                    <a:pt x="4883" y="2710"/>
                    <a:pt x="4883" y="2521"/>
                  </a:cubicBezTo>
                  <a:lnTo>
                    <a:pt x="4883" y="1796"/>
                  </a:lnTo>
                  <a:cubicBezTo>
                    <a:pt x="4883" y="1103"/>
                    <a:pt x="4568" y="442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96" y="788"/>
                    <a:pt x="1197" y="473"/>
                    <a:pt x="8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4" name="Google Shape;8564;p58"/>
            <p:cNvSpPr/>
            <p:nvPr/>
          </p:nvSpPr>
          <p:spPr>
            <a:xfrm>
              <a:off x="669725" y="4049550"/>
              <a:ext cx="122900" cy="72475"/>
            </a:xfrm>
            <a:custGeom>
              <a:avLst/>
              <a:gdLst/>
              <a:ahLst/>
              <a:cxnLst/>
              <a:rect l="l" t="t" r="r" b="b"/>
              <a:pathLst>
                <a:path w="4916" h="2899" extrusionOk="0">
                  <a:moveTo>
                    <a:pt x="851" y="1"/>
                  </a:moveTo>
                  <a:cubicBezTo>
                    <a:pt x="347" y="442"/>
                    <a:pt x="1" y="1103"/>
                    <a:pt x="1" y="1796"/>
                  </a:cubicBezTo>
                  <a:lnTo>
                    <a:pt x="1" y="2552"/>
                  </a:lnTo>
                  <a:cubicBezTo>
                    <a:pt x="1" y="2741"/>
                    <a:pt x="158" y="2899"/>
                    <a:pt x="347" y="2899"/>
                  </a:cubicBezTo>
                  <a:lnTo>
                    <a:pt x="4537" y="2899"/>
                  </a:lnTo>
                  <a:cubicBezTo>
                    <a:pt x="4758" y="2899"/>
                    <a:pt x="4915" y="2741"/>
                    <a:pt x="4915" y="2552"/>
                  </a:cubicBezTo>
                  <a:lnTo>
                    <a:pt x="4915" y="1796"/>
                  </a:lnTo>
                  <a:cubicBezTo>
                    <a:pt x="4915" y="1103"/>
                    <a:pt x="4600" y="442"/>
                    <a:pt x="4065" y="1"/>
                  </a:cubicBezTo>
                  <a:cubicBezTo>
                    <a:pt x="3687" y="473"/>
                    <a:pt x="3088" y="788"/>
                    <a:pt x="2458" y="788"/>
                  </a:cubicBezTo>
                  <a:cubicBezTo>
                    <a:pt x="1828" y="788"/>
                    <a:pt x="1198" y="473"/>
                    <a:pt x="85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5" name="Google Shape;8565;p58"/>
            <p:cNvSpPr/>
            <p:nvPr/>
          </p:nvSpPr>
          <p:spPr>
            <a:xfrm>
              <a:off x="757150" y="42070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0"/>
                  </a:moveTo>
                  <a:cubicBezTo>
                    <a:pt x="316" y="442"/>
                    <a:pt x="1" y="1103"/>
                    <a:pt x="1" y="1796"/>
                  </a:cubicBezTo>
                  <a:lnTo>
                    <a:pt x="1" y="2521"/>
                  </a:lnTo>
                  <a:cubicBezTo>
                    <a:pt x="1" y="2710"/>
                    <a:pt x="158" y="2867"/>
                    <a:pt x="347" y="2867"/>
                  </a:cubicBezTo>
                  <a:lnTo>
                    <a:pt x="4506" y="2867"/>
                  </a:lnTo>
                  <a:cubicBezTo>
                    <a:pt x="4727" y="2867"/>
                    <a:pt x="4884" y="2710"/>
                    <a:pt x="4884" y="2521"/>
                  </a:cubicBezTo>
                  <a:lnTo>
                    <a:pt x="4884" y="1796"/>
                  </a:lnTo>
                  <a:cubicBezTo>
                    <a:pt x="4884" y="1103"/>
                    <a:pt x="4569" y="442"/>
                    <a:pt x="4033" y="0"/>
                  </a:cubicBezTo>
                  <a:cubicBezTo>
                    <a:pt x="3655" y="473"/>
                    <a:pt x="3088" y="788"/>
                    <a:pt x="2427" y="788"/>
                  </a:cubicBezTo>
                  <a:cubicBezTo>
                    <a:pt x="1797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6" name="Google Shape;8566;p58"/>
            <p:cNvSpPr/>
            <p:nvPr/>
          </p:nvSpPr>
          <p:spPr>
            <a:xfrm>
              <a:off x="691775" y="4139350"/>
              <a:ext cx="77225" cy="64600"/>
            </a:xfrm>
            <a:custGeom>
              <a:avLst/>
              <a:gdLst/>
              <a:ahLst/>
              <a:cxnLst/>
              <a:rect l="l" t="t" r="r" b="b"/>
              <a:pathLst>
                <a:path w="3089" h="2584" extrusionOk="0">
                  <a:moveTo>
                    <a:pt x="1198" y="0"/>
                  </a:moveTo>
                  <a:lnTo>
                    <a:pt x="1198" y="882"/>
                  </a:lnTo>
                  <a:lnTo>
                    <a:pt x="1" y="2079"/>
                  </a:lnTo>
                  <a:cubicBezTo>
                    <a:pt x="221" y="2237"/>
                    <a:pt x="284" y="2300"/>
                    <a:pt x="473" y="2583"/>
                  </a:cubicBezTo>
                  <a:lnTo>
                    <a:pt x="1545" y="1575"/>
                  </a:lnTo>
                  <a:lnTo>
                    <a:pt x="2616" y="2583"/>
                  </a:lnTo>
                  <a:cubicBezTo>
                    <a:pt x="2773" y="2394"/>
                    <a:pt x="2931" y="2237"/>
                    <a:pt x="3088" y="2111"/>
                  </a:cubicBezTo>
                  <a:lnTo>
                    <a:pt x="1891" y="882"/>
                  </a:lnTo>
                  <a:lnTo>
                    <a:pt x="189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67" name="Google Shape;8567;p58"/>
          <p:cNvGrpSpPr/>
          <p:nvPr/>
        </p:nvGrpSpPr>
        <p:grpSpPr>
          <a:xfrm>
            <a:off x="4214664" y="4066208"/>
            <a:ext cx="387115" cy="439353"/>
            <a:chOff x="2423775" y="3226875"/>
            <a:chExt cx="259925" cy="295000"/>
          </a:xfrm>
        </p:grpSpPr>
        <p:sp>
          <p:nvSpPr>
            <p:cNvPr id="8568" name="Google Shape;8568;p58"/>
            <p:cNvSpPr/>
            <p:nvPr/>
          </p:nvSpPr>
          <p:spPr>
            <a:xfrm>
              <a:off x="2509625" y="3365900"/>
              <a:ext cx="86650" cy="52000"/>
            </a:xfrm>
            <a:custGeom>
              <a:avLst/>
              <a:gdLst/>
              <a:ahLst/>
              <a:cxnLst/>
              <a:rect l="l" t="t" r="r" b="b"/>
              <a:pathLst>
                <a:path w="3466" h="2080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69" name="Google Shape;8569;p58"/>
            <p:cNvSpPr/>
            <p:nvPr/>
          </p:nvSpPr>
          <p:spPr>
            <a:xfrm>
              <a:off x="2534825" y="33139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316" y="0"/>
                    <a:pt x="0" y="315"/>
                    <a:pt x="0" y="725"/>
                  </a:cubicBezTo>
                  <a:cubicBezTo>
                    <a:pt x="0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0" name="Google Shape;8570;p58"/>
            <p:cNvSpPr/>
            <p:nvPr/>
          </p:nvSpPr>
          <p:spPr>
            <a:xfrm>
              <a:off x="2423775" y="3226875"/>
              <a:ext cx="259925" cy="295000"/>
            </a:xfrm>
            <a:custGeom>
              <a:avLst/>
              <a:gdLst/>
              <a:ahLst/>
              <a:cxnLst/>
              <a:rect l="l" t="t" r="r" b="b"/>
              <a:pathLst>
                <a:path w="10397" h="11800" extrusionOk="0">
                  <a:moveTo>
                    <a:pt x="5167" y="2757"/>
                  </a:moveTo>
                  <a:cubicBezTo>
                    <a:pt x="5923" y="2757"/>
                    <a:pt x="6553" y="3388"/>
                    <a:pt x="6553" y="4144"/>
                  </a:cubicBezTo>
                  <a:cubicBezTo>
                    <a:pt x="6553" y="4490"/>
                    <a:pt x="6396" y="4805"/>
                    <a:pt x="6175" y="5089"/>
                  </a:cubicBezTo>
                  <a:cubicBezTo>
                    <a:pt x="7026" y="5498"/>
                    <a:pt x="7593" y="6317"/>
                    <a:pt x="7593" y="7294"/>
                  </a:cubicBezTo>
                  <a:lnTo>
                    <a:pt x="7593" y="8019"/>
                  </a:lnTo>
                  <a:cubicBezTo>
                    <a:pt x="7593" y="8208"/>
                    <a:pt x="7435" y="8365"/>
                    <a:pt x="7246" y="8365"/>
                  </a:cubicBezTo>
                  <a:lnTo>
                    <a:pt x="3088" y="8365"/>
                  </a:lnTo>
                  <a:cubicBezTo>
                    <a:pt x="2867" y="8365"/>
                    <a:pt x="2710" y="8208"/>
                    <a:pt x="2710" y="8019"/>
                  </a:cubicBezTo>
                  <a:lnTo>
                    <a:pt x="2710" y="7294"/>
                  </a:lnTo>
                  <a:cubicBezTo>
                    <a:pt x="2710" y="6317"/>
                    <a:pt x="3308" y="5498"/>
                    <a:pt x="4127" y="5089"/>
                  </a:cubicBezTo>
                  <a:cubicBezTo>
                    <a:pt x="3907" y="4868"/>
                    <a:pt x="3781" y="4553"/>
                    <a:pt x="3781" y="4144"/>
                  </a:cubicBezTo>
                  <a:cubicBezTo>
                    <a:pt x="3781" y="3388"/>
                    <a:pt x="4411" y="2757"/>
                    <a:pt x="5167" y="2757"/>
                  </a:cubicBezTo>
                  <a:close/>
                  <a:moveTo>
                    <a:pt x="5183" y="1"/>
                  </a:moveTo>
                  <a:cubicBezTo>
                    <a:pt x="5128" y="1"/>
                    <a:pt x="5073" y="17"/>
                    <a:pt x="5010" y="48"/>
                  </a:cubicBezTo>
                  <a:cubicBezTo>
                    <a:pt x="3964" y="646"/>
                    <a:pt x="2946" y="940"/>
                    <a:pt x="1919" y="940"/>
                  </a:cubicBezTo>
                  <a:cubicBezTo>
                    <a:pt x="1430" y="940"/>
                    <a:pt x="939" y="873"/>
                    <a:pt x="441" y="741"/>
                  </a:cubicBezTo>
                  <a:cubicBezTo>
                    <a:pt x="402" y="722"/>
                    <a:pt x="363" y="714"/>
                    <a:pt x="326" y="714"/>
                  </a:cubicBezTo>
                  <a:cubicBezTo>
                    <a:pt x="243" y="714"/>
                    <a:pt x="170" y="751"/>
                    <a:pt x="126" y="773"/>
                  </a:cubicBezTo>
                  <a:cubicBezTo>
                    <a:pt x="32" y="836"/>
                    <a:pt x="0" y="930"/>
                    <a:pt x="0" y="1056"/>
                  </a:cubicBezTo>
                  <a:lnTo>
                    <a:pt x="0" y="5026"/>
                  </a:lnTo>
                  <a:cubicBezTo>
                    <a:pt x="0" y="8145"/>
                    <a:pt x="2080" y="10949"/>
                    <a:pt x="5104" y="11799"/>
                  </a:cubicBezTo>
                  <a:lnTo>
                    <a:pt x="5262" y="11799"/>
                  </a:lnTo>
                  <a:cubicBezTo>
                    <a:pt x="8255" y="10917"/>
                    <a:pt x="10397" y="8145"/>
                    <a:pt x="10397" y="5026"/>
                  </a:cubicBezTo>
                  <a:lnTo>
                    <a:pt x="10397" y="1056"/>
                  </a:lnTo>
                  <a:cubicBezTo>
                    <a:pt x="10397" y="930"/>
                    <a:pt x="10365" y="836"/>
                    <a:pt x="10271" y="773"/>
                  </a:cubicBezTo>
                  <a:cubicBezTo>
                    <a:pt x="10162" y="751"/>
                    <a:pt x="10084" y="714"/>
                    <a:pt x="10014" y="714"/>
                  </a:cubicBezTo>
                  <a:cubicBezTo>
                    <a:pt x="9983" y="714"/>
                    <a:pt x="9954" y="722"/>
                    <a:pt x="9924" y="741"/>
                  </a:cubicBezTo>
                  <a:cubicBezTo>
                    <a:pt x="9414" y="877"/>
                    <a:pt x="8910" y="946"/>
                    <a:pt x="8409" y="946"/>
                  </a:cubicBezTo>
                  <a:cubicBezTo>
                    <a:pt x="7395" y="946"/>
                    <a:pt x="6389" y="660"/>
                    <a:pt x="5356" y="48"/>
                  </a:cubicBezTo>
                  <a:cubicBezTo>
                    <a:pt x="5293" y="17"/>
                    <a:pt x="5238" y="1"/>
                    <a:pt x="51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1" name="Google Shape;8571;p58"/>
          <p:cNvGrpSpPr/>
          <p:nvPr/>
        </p:nvGrpSpPr>
        <p:grpSpPr>
          <a:xfrm>
            <a:off x="4185919" y="4622231"/>
            <a:ext cx="444603" cy="437604"/>
            <a:chOff x="2404875" y="3592725"/>
            <a:chExt cx="298525" cy="293825"/>
          </a:xfrm>
        </p:grpSpPr>
        <p:sp>
          <p:nvSpPr>
            <p:cNvPr id="8572" name="Google Shape;8572;p58"/>
            <p:cNvSpPr/>
            <p:nvPr/>
          </p:nvSpPr>
          <p:spPr>
            <a:xfrm>
              <a:off x="2404875" y="3747900"/>
              <a:ext cx="52775" cy="138650"/>
            </a:xfrm>
            <a:custGeom>
              <a:avLst/>
              <a:gdLst/>
              <a:ahLst/>
              <a:cxnLst/>
              <a:rect l="l" t="t" r="r" b="b"/>
              <a:pathLst>
                <a:path w="2111" h="5546" extrusionOk="0">
                  <a:moveTo>
                    <a:pt x="378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5198"/>
                  </a:lnTo>
                  <a:cubicBezTo>
                    <a:pt x="0" y="5419"/>
                    <a:pt x="158" y="5545"/>
                    <a:pt x="378" y="5545"/>
                  </a:cubicBezTo>
                  <a:lnTo>
                    <a:pt x="1071" y="5545"/>
                  </a:lnTo>
                  <a:cubicBezTo>
                    <a:pt x="1670" y="5545"/>
                    <a:pt x="2111" y="5072"/>
                    <a:pt x="2111" y="4537"/>
                  </a:cubicBezTo>
                  <a:lnTo>
                    <a:pt x="2111" y="1040"/>
                  </a:lnTo>
                  <a:cubicBezTo>
                    <a:pt x="2111" y="441"/>
                    <a:pt x="1638" y="0"/>
                    <a:pt x="107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3" name="Google Shape;8573;p58"/>
            <p:cNvSpPr/>
            <p:nvPr/>
          </p:nvSpPr>
          <p:spPr>
            <a:xfrm>
              <a:off x="2458425" y="3592725"/>
              <a:ext cx="190625" cy="160700"/>
            </a:xfrm>
            <a:custGeom>
              <a:avLst/>
              <a:gdLst/>
              <a:ahLst/>
              <a:cxnLst/>
              <a:rect l="l" t="t" r="r" b="b"/>
              <a:pathLst>
                <a:path w="7625" h="6428" extrusionOk="0">
                  <a:moveTo>
                    <a:pt x="3781" y="631"/>
                  </a:moveTo>
                  <a:cubicBezTo>
                    <a:pt x="3970" y="631"/>
                    <a:pt x="4128" y="788"/>
                    <a:pt x="4128" y="977"/>
                  </a:cubicBezTo>
                  <a:lnTo>
                    <a:pt x="4128" y="1418"/>
                  </a:lnTo>
                  <a:cubicBezTo>
                    <a:pt x="4380" y="1481"/>
                    <a:pt x="4569" y="1639"/>
                    <a:pt x="4758" y="1860"/>
                  </a:cubicBezTo>
                  <a:cubicBezTo>
                    <a:pt x="4884" y="2017"/>
                    <a:pt x="4884" y="2206"/>
                    <a:pt x="4726" y="2332"/>
                  </a:cubicBezTo>
                  <a:cubicBezTo>
                    <a:pt x="4657" y="2373"/>
                    <a:pt x="4583" y="2397"/>
                    <a:pt x="4510" y="2397"/>
                  </a:cubicBezTo>
                  <a:cubicBezTo>
                    <a:pt x="4416" y="2397"/>
                    <a:pt x="4325" y="2358"/>
                    <a:pt x="4254" y="2269"/>
                  </a:cubicBezTo>
                  <a:cubicBezTo>
                    <a:pt x="4114" y="2106"/>
                    <a:pt x="3957" y="2012"/>
                    <a:pt x="3821" y="2012"/>
                  </a:cubicBezTo>
                  <a:cubicBezTo>
                    <a:pt x="3773" y="2012"/>
                    <a:pt x="3728" y="2024"/>
                    <a:pt x="3687" y="2049"/>
                  </a:cubicBezTo>
                  <a:cubicBezTo>
                    <a:pt x="3592" y="2080"/>
                    <a:pt x="3466" y="2238"/>
                    <a:pt x="3466" y="2364"/>
                  </a:cubicBezTo>
                  <a:cubicBezTo>
                    <a:pt x="3466" y="2553"/>
                    <a:pt x="3624" y="2710"/>
                    <a:pt x="3813" y="2710"/>
                  </a:cubicBezTo>
                  <a:cubicBezTo>
                    <a:pt x="4411" y="2710"/>
                    <a:pt x="4852" y="3183"/>
                    <a:pt x="4852" y="3750"/>
                  </a:cubicBezTo>
                  <a:cubicBezTo>
                    <a:pt x="4852" y="4159"/>
                    <a:pt x="4600" y="4537"/>
                    <a:pt x="4222" y="4663"/>
                  </a:cubicBezTo>
                  <a:lnTo>
                    <a:pt x="4159" y="4663"/>
                  </a:lnTo>
                  <a:lnTo>
                    <a:pt x="4159" y="5073"/>
                  </a:lnTo>
                  <a:cubicBezTo>
                    <a:pt x="4159" y="5262"/>
                    <a:pt x="4002" y="5420"/>
                    <a:pt x="3813" y="5420"/>
                  </a:cubicBezTo>
                  <a:cubicBezTo>
                    <a:pt x="3624" y="5420"/>
                    <a:pt x="3466" y="5262"/>
                    <a:pt x="3466" y="5073"/>
                  </a:cubicBezTo>
                  <a:lnTo>
                    <a:pt x="3466" y="4663"/>
                  </a:lnTo>
                  <a:cubicBezTo>
                    <a:pt x="3277" y="4600"/>
                    <a:pt x="3119" y="4537"/>
                    <a:pt x="2962" y="4348"/>
                  </a:cubicBezTo>
                  <a:cubicBezTo>
                    <a:pt x="2836" y="4254"/>
                    <a:pt x="2804" y="4002"/>
                    <a:pt x="2962" y="3876"/>
                  </a:cubicBezTo>
                  <a:cubicBezTo>
                    <a:pt x="3013" y="3825"/>
                    <a:pt x="3108" y="3793"/>
                    <a:pt x="3206" y="3793"/>
                  </a:cubicBezTo>
                  <a:cubicBezTo>
                    <a:pt x="3290" y="3793"/>
                    <a:pt x="3376" y="3817"/>
                    <a:pt x="3435" y="3876"/>
                  </a:cubicBezTo>
                  <a:cubicBezTo>
                    <a:pt x="3549" y="3990"/>
                    <a:pt x="3679" y="4071"/>
                    <a:pt x="3803" y="4071"/>
                  </a:cubicBezTo>
                  <a:cubicBezTo>
                    <a:pt x="3850" y="4071"/>
                    <a:pt x="3895" y="4059"/>
                    <a:pt x="3939" y="4033"/>
                  </a:cubicBezTo>
                  <a:cubicBezTo>
                    <a:pt x="4065" y="4002"/>
                    <a:pt x="4128" y="3844"/>
                    <a:pt x="4128" y="3718"/>
                  </a:cubicBezTo>
                  <a:cubicBezTo>
                    <a:pt x="4128" y="3529"/>
                    <a:pt x="3970" y="3372"/>
                    <a:pt x="3781" y="3372"/>
                  </a:cubicBezTo>
                  <a:cubicBezTo>
                    <a:pt x="3182" y="3372"/>
                    <a:pt x="2741" y="2899"/>
                    <a:pt x="2741" y="2364"/>
                  </a:cubicBezTo>
                  <a:cubicBezTo>
                    <a:pt x="2741" y="1954"/>
                    <a:pt x="3025" y="1576"/>
                    <a:pt x="3435" y="1418"/>
                  </a:cubicBezTo>
                  <a:lnTo>
                    <a:pt x="3435" y="977"/>
                  </a:lnTo>
                  <a:cubicBezTo>
                    <a:pt x="3435" y="788"/>
                    <a:pt x="3592" y="631"/>
                    <a:pt x="3781" y="631"/>
                  </a:cubicBezTo>
                  <a:close/>
                  <a:moveTo>
                    <a:pt x="3813" y="1"/>
                  </a:moveTo>
                  <a:cubicBezTo>
                    <a:pt x="1733" y="1"/>
                    <a:pt x="0" y="1734"/>
                    <a:pt x="0" y="3813"/>
                  </a:cubicBezTo>
                  <a:cubicBezTo>
                    <a:pt x="0" y="4537"/>
                    <a:pt x="190" y="5231"/>
                    <a:pt x="536" y="5829"/>
                  </a:cubicBezTo>
                  <a:cubicBezTo>
                    <a:pt x="1009" y="5546"/>
                    <a:pt x="1544" y="5420"/>
                    <a:pt x="2080" y="5420"/>
                  </a:cubicBezTo>
                  <a:cubicBezTo>
                    <a:pt x="2146" y="5414"/>
                    <a:pt x="2213" y="5411"/>
                    <a:pt x="2279" y="5411"/>
                  </a:cubicBezTo>
                  <a:cubicBezTo>
                    <a:pt x="2936" y="5411"/>
                    <a:pt x="3587" y="5692"/>
                    <a:pt x="4159" y="6207"/>
                  </a:cubicBezTo>
                  <a:lnTo>
                    <a:pt x="5892" y="6207"/>
                  </a:lnTo>
                  <a:cubicBezTo>
                    <a:pt x="6144" y="6207"/>
                    <a:pt x="6364" y="6302"/>
                    <a:pt x="6585" y="6428"/>
                  </a:cubicBezTo>
                  <a:cubicBezTo>
                    <a:pt x="7215" y="5735"/>
                    <a:pt x="7625" y="4789"/>
                    <a:pt x="7625" y="3813"/>
                  </a:cubicBezTo>
                  <a:cubicBezTo>
                    <a:pt x="7625" y="1734"/>
                    <a:pt x="5892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4" name="Google Shape;8574;p58"/>
            <p:cNvSpPr/>
            <p:nvPr/>
          </p:nvSpPr>
          <p:spPr>
            <a:xfrm>
              <a:off x="2474975" y="3742775"/>
              <a:ext cx="228425" cy="125650"/>
            </a:xfrm>
            <a:custGeom>
              <a:avLst/>
              <a:gdLst/>
              <a:ahLst/>
              <a:cxnLst/>
              <a:rect l="l" t="t" r="r" b="b"/>
              <a:pathLst>
                <a:path w="9137" h="5026" extrusionOk="0">
                  <a:moveTo>
                    <a:pt x="1422" y="0"/>
                  </a:moveTo>
                  <a:cubicBezTo>
                    <a:pt x="918" y="0"/>
                    <a:pt x="416" y="160"/>
                    <a:pt x="0" y="457"/>
                  </a:cubicBezTo>
                  <a:lnTo>
                    <a:pt x="0" y="5025"/>
                  </a:lnTo>
                  <a:lnTo>
                    <a:pt x="5230" y="5025"/>
                  </a:lnTo>
                  <a:cubicBezTo>
                    <a:pt x="5923" y="5025"/>
                    <a:pt x="6490" y="4679"/>
                    <a:pt x="6900" y="4143"/>
                  </a:cubicBezTo>
                  <a:lnTo>
                    <a:pt x="8916" y="1245"/>
                  </a:lnTo>
                  <a:cubicBezTo>
                    <a:pt x="9137" y="930"/>
                    <a:pt x="9074" y="489"/>
                    <a:pt x="8727" y="268"/>
                  </a:cubicBezTo>
                  <a:cubicBezTo>
                    <a:pt x="8633" y="221"/>
                    <a:pt x="8517" y="196"/>
                    <a:pt x="8398" y="196"/>
                  </a:cubicBezTo>
                  <a:cubicBezTo>
                    <a:pt x="8196" y="196"/>
                    <a:pt x="7983" y="268"/>
                    <a:pt x="7845" y="426"/>
                  </a:cubicBezTo>
                  <a:lnTo>
                    <a:pt x="5955" y="2726"/>
                  </a:lnTo>
                  <a:cubicBezTo>
                    <a:pt x="5829" y="2883"/>
                    <a:pt x="5545" y="2978"/>
                    <a:pt x="5419" y="2978"/>
                  </a:cubicBezTo>
                  <a:lnTo>
                    <a:pt x="3119" y="2978"/>
                  </a:lnTo>
                  <a:cubicBezTo>
                    <a:pt x="2899" y="2978"/>
                    <a:pt x="2741" y="2820"/>
                    <a:pt x="2741" y="2631"/>
                  </a:cubicBezTo>
                  <a:cubicBezTo>
                    <a:pt x="2741" y="2411"/>
                    <a:pt x="2899" y="2253"/>
                    <a:pt x="3119" y="2253"/>
                  </a:cubicBezTo>
                  <a:lnTo>
                    <a:pt x="5198" y="2253"/>
                  </a:lnTo>
                  <a:cubicBezTo>
                    <a:pt x="5576" y="2253"/>
                    <a:pt x="5923" y="1938"/>
                    <a:pt x="5923" y="1560"/>
                  </a:cubicBezTo>
                  <a:cubicBezTo>
                    <a:pt x="5923" y="1150"/>
                    <a:pt x="5576" y="835"/>
                    <a:pt x="5198" y="835"/>
                  </a:cubicBezTo>
                  <a:lnTo>
                    <a:pt x="3340" y="835"/>
                  </a:lnTo>
                  <a:cubicBezTo>
                    <a:pt x="3182" y="835"/>
                    <a:pt x="3088" y="741"/>
                    <a:pt x="2962" y="615"/>
                  </a:cubicBezTo>
                  <a:cubicBezTo>
                    <a:pt x="2773" y="426"/>
                    <a:pt x="2520" y="300"/>
                    <a:pt x="2300" y="174"/>
                  </a:cubicBezTo>
                  <a:cubicBezTo>
                    <a:pt x="2019" y="56"/>
                    <a:pt x="1720" y="0"/>
                    <a:pt x="14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75" name="Google Shape;8575;p58"/>
          <p:cNvGrpSpPr/>
          <p:nvPr/>
        </p:nvGrpSpPr>
        <p:grpSpPr>
          <a:xfrm>
            <a:off x="4187093" y="5155672"/>
            <a:ext cx="442257" cy="439912"/>
            <a:chOff x="2404875" y="3955825"/>
            <a:chExt cx="296950" cy="295375"/>
          </a:xfrm>
        </p:grpSpPr>
        <p:sp>
          <p:nvSpPr>
            <p:cNvPr id="8576" name="Google Shape;8576;p58"/>
            <p:cNvSpPr/>
            <p:nvPr/>
          </p:nvSpPr>
          <p:spPr>
            <a:xfrm>
              <a:off x="2404875" y="3955825"/>
              <a:ext cx="219775" cy="224500"/>
            </a:xfrm>
            <a:custGeom>
              <a:avLst/>
              <a:gdLst/>
              <a:ahLst/>
              <a:cxnLst/>
              <a:rect l="l" t="t" r="r" b="b"/>
              <a:pathLst>
                <a:path w="8791" h="8980" extrusionOk="0">
                  <a:moveTo>
                    <a:pt x="4537" y="0"/>
                  </a:moveTo>
                  <a:cubicBezTo>
                    <a:pt x="2048" y="0"/>
                    <a:pt x="0" y="2017"/>
                    <a:pt x="0" y="4506"/>
                  </a:cubicBezTo>
                  <a:cubicBezTo>
                    <a:pt x="0" y="6963"/>
                    <a:pt x="2048" y="8979"/>
                    <a:pt x="4537" y="8979"/>
                  </a:cubicBezTo>
                  <a:cubicBezTo>
                    <a:pt x="6459" y="8979"/>
                    <a:pt x="8160" y="7719"/>
                    <a:pt x="8790" y="5986"/>
                  </a:cubicBezTo>
                  <a:cubicBezTo>
                    <a:pt x="8633" y="5860"/>
                    <a:pt x="8443" y="5640"/>
                    <a:pt x="8286" y="5514"/>
                  </a:cubicBezTo>
                  <a:lnTo>
                    <a:pt x="7498" y="5514"/>
                  </a:lnTo>
                  <a:cubicBezTo>
                    <a:pt x="7057" y="6742"/>
                    <a:pt x="5923" y="7593"/>
                    <a:pt x="4568" y="7593"/>
                  </a:cubicBezTo>
                  <a:cubicBezTo>
                    <a:pt x="2836" y="7593"/>
                    <a:pt x="1481" y="6175"/>
                    <a:pt x="1481" y="4506"/>
                  </a:cubicBezTo>
                  <a:cubicBezTo>
                    <a:pt x="1481" y="2804"/>
                    <a:pt x="2867" y="1387"/>
                    <a:pt x="4568" y="1387"/>
                  </a:cubicBezTo>
                  <a:cubicBezTo>
                    <a:pt x="5923" y="1387"/>
                    <a:pt x="7057" y="2237"/>
                    <a:pt x="7498" y="3466"/>
                  </a:cubicBezTo>
                  <a:lnTo>
                    <a:pt x="8286" y="3466"/>
                  </a:lnTo>
                  <a:cubicBezTo>
                    <a:pt x="8443" y="3308"/>
                    <a:pt x="8633" y="3088"/>
                    <a:pt x="8790" y="2993"/>
                  </a:cubicBezTo>
                  <a:cubicBezTo>
                    <a:pt x="8160" y="1261"/>
                    <a:pt x="6522" y="0"/>
                    <a:pt x="453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7" name="Google Shape;8577;p58"/>
            <p:cNvSpPr/>
            <p:nvPr/>
          </p:nvSpPr>
          <p:spPr>
            <a:xfrm>
              <a:off x="2510400" y="4024075"/>
              <a:ext cx="191425" cy="87575"/>
            </a:xfrm>
            <a:custGeom>
              <a:avLst/>
              <a:gdLst/>
              <a:ahLst/>
              <a:cxnLst/>
              <a:rect l="l" t="t" r="r" b="b"/>
              <a:pathLst>
                <a:path w="7657" h="3503" extrusionOk="0">
                  <a:moveTo>
                    <a:pt x="7260" y="0"/>
                  </a:moveTo>
                  <a:cubicBezTo>
                    <a:pt x="7232" y="0"/>
                    <a:pt x="7206" y="4"/>
                    <a:pt x="7184" y="11"/>
                  </a:cubicBezTo>
                  <a:lnTo>
                    <a:pt x="5073" y="736"/>
                  </a:lnTo>
                  <a:cubicBezTo>
                    <a:pt x="5042" y="736"/>
                    <a:pt x="5010" y="767"/>
                    <a:pt x="4947" y="799"/>
                  </a:cubicBezTo>
                  <a:lnTo>
                    <a:pt x="4380" y="1398"/>
                  </a:lnTo>
                  <a:lnTo>
                    <a:pt x="347" y="1398"/>
                  </a:lnTo>
                  <a:cubicBezTo>
                    <a:pt x="158" y="1398"/>
                    <a:pt x="1" y="1555"/>
                    <a:pt x="1" y="1744"/>
                  </a:cubicBezTo>
                  <a:cubicBezTo>
                    <a:pt x="1" y="1965"/>
                    <a:pt x="158" y="2122"/>
                    <a:pt x="347" y="2122"/>
                  </a:cubicBezTo>
                  <a:lnTo>
                    <a:pt x="4380" y="2122"/>
                  </a:lnTo>
                  <a:lnTo>
                    <a:pt x="4947" y="2689"/>
                  </a:lnTo>
                  <a:cubicBezTo>
                    <a:pt x="5010" y="2752"/>
                    <a:pt x="5042" y="2784"/>
                    <a:pt x="5073" y="2784"/>
                  </a:cubicBezTo>
                  <a:lnTo>
                    <a:pt x="7184" y="3477"/>
                  </a:lnTo>
                  <a:cubicBezTo>
                    <a:pt x="7210" y="3494"/>
                    <a:pt x="7242" y="3502"/>
                    <a:pt x="7275" y="3502"/>
                  </a:cubicBezTo>
                  <a:cubicBezTo>
                    <a:pt x="7362" y="3502"/>
                    <a:pt x="7462" y="3451"/>
                    <a:pt x="7531" y="3382"/>
                  </a:cubicBezTo>
                  <a:cubicBezTo>
                    <a:pt x="7594" y="3256"/>
                    <a:pt x="7657" y="3099"/>
                    <a:pt x="7562" y="2973"/>
                  </a:cubicBezTo>
                  <a:lnTo>
                    <a:pt x="6932" y="1744"/>
                  </a:lnTo>
                  <a:lnTo>
                    <a:pt x="7562" y="547"/>
                  </a:lnTo>
                  <a:cubicBezTo>
                    <a:pt x="7657" y="389"/>
                    <a:pt x="7594" y="232"/>
                    <a:pt x="7531" y="137"/>
                  </a:cubicBezTo>
                  <a:cubicBezTo>
                    <a:pt x="7458" y="41"/>
                    <a:pt x="7349" y="0"/>
                    <a:pt x="726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8" name="Google Shape;8578;p58"/>
            <p:cNvSpPr/>
            <p:nvPr/>
          </p:nvSpPr>
          <p:spPr>
            <a:xfrm>
              <a:off x="2424550" y="4188175"/>
              <a:ext cx="189050" cy="63025"/>
            </a:xfrm>
            <a:custGeom>
              <a:avLst/>
              <a:gdLst/>
              <a:ahLst/>
              <a:cxnLst/>
              <a:rect l="l" t="t" r="r" b="b"/>
              <a:pathLst>
                <a:path w="7562" h="2521" extrusionOk="0">
                  <a:moveTo>
                    <a:pt x="1828" y="0"/>
                  </a:moveTo>
                  <a:lnTo>
                    <a:pt x="1482" y="1135"/>
                  </a:lnTo>
                  <a:lnTo>
                    <a:pt x="1040" y="1135"/>
                  </a:lnTo>
                  <a:cubicBezTo>
                    <a:pt x="442" y="1135"/>
                    <a:pt x="1" y="1607"/>
                    <a:pt x="1" y="2174"/>
                  </a:cubicBezTo>
                  <a:cubicBezTo>
                    <a:pt x="1" y="2363"/>
                    <a:pt x="158" y="2521"/>
                    <a:pt x="379" y="2521"/>
                  </a:cubicBezTo>
                  <a:lnTo>
                    <a:pt x="7310" y="2521"/>
                  </a:lnTo>
                  <a:cubicBezTo>
                    <a:pt x="7404" y="2489"/>
                    <a:pt x="7562" y="2363"/>
                    <a:pt x="7562" y="2174"/>
                  </a:cubicBezTo>
                  <a:cubicBezTo>
                    <a:pt x="7562" y="1576"/>
                    <a:pt x="7089" y="1135"/>
                    <a:pt x="6554" y="1135"/>
                  </a:cubicBezTo>
                  <a:lnTo>
                    <a:pt x="6113" y="1135"/>
                  </a:lnTo>
                  <a:lnTo>
                    <a:pt x="5766" y="0"/>
                  </a:lnTo>
                  <a:cubicBezTo>
                    <a:pt x="5168" y="252"/>
                    <a:pt x="4506" y="410"/>
                    <a:pt x="3781" y="410"/>
                  </a:cubicBezTo>
                  <a:cubicBezTo>
                    <a:pt x="3088" y="410"/>
                    <a:pt x="2427" y="252"/>
                    <a:pt x="182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79" name="Google Shape;8579;p58"/>
            <p:cNvSpPr/>
            <p:nvPr/>
          </p:nvSpPr>
          <p:spPr>
            <a:xfrm>
              <a:off x="2457625" y="4007025"/>
              <a:ext cx="115025" cy="122100"/>
            </a:xfrm>
            <a:custGeom>
              <a:avLst/>
              <a:gdLst/>
              <a:ahLst/>
              <a:cxnLst/>
              <a:rect l="l" t="t" r="r" b="b"/>
              <a:pathLst>
                <a:path w="4601" h="4884" extrusionOk="0">
                  <a:moveTo>
                    <a:pt x="2427" y="0"/>
                  </a:moveTo>
                  <a:cubicBezTo>
                    <a:pt x="1104" y="0"/>
                    <a:pt x="1" y="1103"/>
                    <a:pt x="1" y="2458"/>
                  </a:cubicBezTo>
                  <a:cubicBezTo>
                    <a:pt x="1" y="3781"/>
                    <a:pt x="1104" y="4884"/>
                    <a:pt x="2427" y="4884"/>
                  </a:cubicBezTo>
                  <a:cubicBezTo>
                    <a:pt x="3404" y="4884"/>
                    <a:pt x="4254" y="4348"/>
                    <a:pt x="4601" y="3497"/>
                  </a:cubicBezTo>
                  <a:lnTo>
                    <a:pt x="2427" y="3497"/>
                  </a:lnTo>
                  <a:cubicBezTo>
                    <a:pt x="1828" y="3497"/>
                    <a:pt x="1419" y="3025"/>
                    <a:pt x="1419" y="2489"/>
                  </a:cubicBezTo>
                  <a:cubicBezTo>
                    <a:pt x="1356" y="1859"/>
                    <a:pt x="1828" y="1386"/>
                    <a:pt x="2427" y="1386"/>
                  </a:cubicBezTo>
                  <a:lnTo>
                    <a:pt x="4601" y="1386"/>
                  </a:lnTo>
                  <a:cubicBezTo>
                    <a:pt x="4191" y="567"/>
                    <a:pt x="3372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0" name="Google Shape;8580;p58"/>
          <p:cNvGrpSpPr/>
          <p:nvPr/>
        </p:nvGrpSpPr>
        <p:grpSpPr>
          <a:xfrm>
            <a:off x="6993418" y="4065333"/>
            <a:ext cx="439949" cy="441103"/>
            <a:chOff x="4263650" y="3235150"/>
            <a:chExt cx="295400" cy="296175"/>
          </a:xfrm>
        </p:grpSpPr>
        <p:sp>
          <p:nvSpPr>
            <p:cNvPr id="8581" name="Google Shape;8581;p58"/>
            <p:cNvSpPr/>
            <p:nvPr/>
          </p:nvSpPr>
          <p:spPr>
            <a:xfrm>
              <a:off x="4393625" y="3391100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cubicBezTo>
                    <a:pt x="63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2" name="Google Shape;8582;p58"/>
            <p:cNvSpPr/>
            <p:nvPr/>
          </p:nvSpPr>
          <p:spPr>
            <a:xfrm>
              <a:off x="4377075" y="3443875"/>
              <a:ext cx="70125" cy="34675"/>
            </a:xfrm>
            <a:custGeom>
              <a:avLst/>
              <a:gdLst/>
              <a:ahLst/>
              <a:cxnLst/>
              <a:rect l="l" t="t" r="r" b="b"/>
              <a:pathLst>
                <a:path w="2805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805" y="1387"/>
                  </a:lnTo>
                  <a:cubicBezTo>
                    <a:pt x="2805" y="630"/>
                    <a:pt x="2174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3" name="Google Shape;8583;p58"/>
            <p:cNvSpPr/>
            <p:nvPr/>
          </p:nvSpPr>
          <p:spPr>
            <a:xfrm>
              <a:off x="4333750" y="3357225"/>
              <a:ext cx="156775" cy="174100"/>
            </a:xfrm>
            <a:custGeom>
              <a:avLst/>
              <a:gdLst/>
              <a:ahLst/>
              <a:cxnLst/>
              <a:rect l="l" t="t" r="r" b="b"/>
              <a:pathLst>
                <a:path w="6271" h="6964" extrusionOk="0">
                  <a:moveTo>
                    <a:pt x="3088" y="725"/>
                  </a:moveTo>
                  <a:cubicBezTo>
                    <a:pt x="3813" y="725"/>
                    <a:pt x="4506" y="1356"/>
                    <a:pt x="4506" y="2080"/>
                  </a:cubicBezTo>
                  <a:cubicBezTo>
                    <a:pt x="4506" y="2458"/>
                    <a:pt x="4348" y="2805"/>
                    <a:pt x="4096" y="3025"/>
                  </a:cubicBezTo>
                  <a:cubicBezTo>
                    <a:pt x="4727" y="3372"/>
                    <a:pt x="5168" y="4065"/>
                    <a:pt x="5168" y="4853"/>
                  </a:cubicBezTo>
                  <a:lnTo>
                    <a:pt x="5168" y="5199"/>
                  </a:lnTo>
                  <a:cubicBezTo>
                    <a:pt x="5168" y="5388"/>
                    <a:pt x="5010" y="5546"/>
                    <a:pt x="4821" y="5546"/>
                  </a:cubicBezTo>
                  <a:lnTo>
                    <a:pt x="1293" y="5546"/>
                  </a:lnTo>
                  <a:cubicBezTo>
                    <a:pt x="1103" y="5546"/>
                    <a:pt x="946" y="5388"/>
                    <a:pt x="946" y="5199"/>
                  </a:cubicBezTo>
                  <a:lnTo>
                    <a:pt x="946" y="4853"/>
                  </a:lnTo>
                  <a:lnTo>
                    <a:pt x="1040" y="4853"/>
                  </a:lnTo>
                  <a:cubicBezTo>
                    <a:pt x="1040" y="4065"/>
                    <a:pt x="1450" y="3403"/>
                    <a:pt x="2080" y="3025"/>
                  </a:cubicBezTo>
                  <a:cubicBezTo>
                    <a:pt x="1860" y="2805"/>
                    <a:pt x="1702" y="2458"/>
                    <a:pt x="1702" y="2080"/>
                  </a:cubicBezTo>
                  <a:cubicBezTo>
                    <a:pt x="1702" y="1356"/>
                    <a:pt x="2332" y="725"/>
                    <a:pt x="3088" y="725"/>
                  </a:cubicBezTo>
                  <a:close/>
                  <a:moveTo>
                    <a:pt x="1" y="1"/>
                  </a:moveTo>
                  <a:lnTo>
                    <a:pt x="1" y="6617"/>
                  </a:lnTo>
                  <a:cubicBezTo>
                    <a:pt x="1" y="6806"/>
                    <a:pt x="158" y="6963"/>
                    <a:pt x="347" y="6963"/>
                  </a:cubicBezTo>
                  <a:lnTo>
                    <a:pt x="5924" y="6963"/>
                  </a:lnTo>
                  <a:cubicBezTo>
                    <a:pt x="6113" y="6963"/>
                    <a:pt x="6270" y="6806"/>
                    <a:pt x="6270" y="6617"/>
                  </a:cubicBezTo>
                  <a:lnTo>
                    <a:pt x="627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4" name="Google Shape;8584;p58"/>
            <p:cNvSpPr/>
            <p:nvPr/>
          </p:nvSpPr>
          <p:spPr>
            <a:xfrm>
              <a:off x="4316425" y="3235150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lnTo>
                    <a:pt x="1" y="1418"/>
                  </a:lnTo>
                  <a:lnTo>
                    <a:pt x="7625" y="1418"/>
                  </a:lnTo>
                  <a:lnTo>
                    <a:pt x="7625" y="347"/>
                  </a:lnTo>
                  <a:lnTo>
                    <a:pt x="7656" y="347"/>
                  </a:lnTo>
                  <a:cubicBezTo>
                    <a:pt x="7656" y="158"/>
                    <a:pt x="7499" y="1"/>
                    <a:pt x="731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5" name="Google Shape;8585;p58"/>
            <p:cNvSpPr/>
            <p:nvPr/>
          </p:nvSpPr>
          <p:spPr>
            <a:xfrm>
              <a:off x="4263650" y="3288700"/>
              <a:ext cx="295400" cy="137875"/>
            </a:xfrm>
            <a:custGeom>
              <a:avLst/>
              <a:gdLst/>
              <a:ahLst/>
              <a:cxnLst/>
              <a:rect l="l" t="t" r="r" b="b"/>
              <a:pathLst>
                <a:path w="11816" h="5515" extrusionOk="0">
                  <a:moveTo>
                    <a:pt x="10082" y="662"/>
                  </a:moveTo>
                  <a:cubicBezTo>
                    <a:pt x="10303" y="662"/>
                    <a:pt x="10461" y="820"/>
                    <a:pt x="10461" y="1009"/>
                  </a:cubicBezTo>
                  <a:cubicBezTo>
                    <a:pt x="10461" y="1198"/>
                    <a:pt x="10303" y="1356"/>
                    <a:pt x="10082" y="1356"/>
                  </a:cubicBezTo>
                  <a:cubicBezTo>
                    <a:pt x="9893" y="1356"/>
                    <a:pt x="9736" y="1198"/>
                    <a:pt x="9736" y="1009"/>
                  </a:cubicBezTo>
                  <a:cubicBezTo>
                    <a:pt x="9767" y="820"/>
                    <a:pt x="9893" y="662"/>
                    <a:pt x="10082" y="662"/>
                  </a:cubicBezTo>
                  <a:close/>
                  <a:moveTo>
                    <a:pt x="1041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4475"/>
                  </a:lnTo>
                  <a:cubicBezTo>
                    <a:pt x="1" y="5073"/>
                    <a:pt x="473" y="5514"/>
                    <a:pt x="1041" y="5514"/>
                  </a:cubicBezTo>
                  <a:lnTo>
                    <a:pt x="2112" y="5514"/>
                  </a:lnTo>
                  <a:lnTo>
                    <a:pt x="2112" y="2395"/>
                  </a:lnTo>
                  <a:cubicBezTo>
                    <a:pt x="2112" y="2206"/>
                    <a:pt x="2269" y="2049"/>
                    <a:pt x="2458" y="2049"/>
                  </a:cubicBezTo>
                  <a:lnTo>
                    <a:pt x="9421" y="2049"/>
                  </a:lnTo>
                  <a:cubicBezTo>
                    <a:pt x="9610" y="2049"/>
                    <a:pt x="9767" y="2206"/>
                    <a:pt x="9767" y="2395"/>
                  </a:cubicBezTo>
                  <a:lnTo>
                    <a:pt x="9767" y="5514"/>
                  </a:lnTo>
                  <a:lnTo>
                    <a:pt x="10807" y="5514"/>
                  </a:lnTo>
                  <a:cubicBezTo>
                    <a:pt x="11406" y="5514"/>
                    <a:pt x="11815" y="5042"/>
                    <a:pt x="11815" y="4475"/>
                  </a:cubicBezTo>
                  <a:lnTo>
                    <a:pt x="11815" y="1009"/>
                  </a:lnTo>
                  <a:cubicBezTo>
                    <a:pt x="11815" y="410"/>
                    <a:pt x="11343" y="1"/>
                    <a:pt x="1080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6" name="Google Shape;8586;p58"/>
          <p:cNvGrpSpPr/>
          <p:nvPr/>
        </p:nvGrpSpPr>
        <p:grpSpPr>
          <a:xfrm>
            <a:off x="6990495" y="4634555"/>
            <a:ext cx="445795" cy="412955"/>
            <a:chOff x="4266025" y="3609275"/>
            <a:chExt cx="299325" cy="277275"/>
          </a:xfrm>
        </p:grpSpPr>
        <p:sp>
          <p:nvSpPr>
            <p:cNvPr id="8587" name="Google Shape;8587;p58"/>
            <p:cNvSpPr/>
            <p:nvPr/>
          </p:nvSpPr>
          <p:spPr>
            <a:xfrm>
              <a:off x="4266025" y="3609275"/>
              <a:ext cx="299325" cy="224500"/>
            </a:xfrm>
            <a:custGeom>
              <a:avLst/>
              <a:gdLst/>
              <a:ahLst/>
              <a:cxnLst/>
              <a:rect l="l" t="t" r="r" b="b"/>
              <a:pathLst>
                <a:path w="11973" h="8980" extrusionOk="0">
                  <a:moveTo>
                    <a:pt x="2017" y="3749"/>
                  </a:moveTo>
                  <a:lnTo>
                    <a:pt x="3119" y="5514"/>
                  </a:lnTo>
                  <a:lnTo>
                    <a:pt x="914" y="5514"/>
                  </a:lnTo>
                  <a:lnTo>
                    <a:pt x="2017" y="3749"/>
                  </a:lnTo>
                  <a:close/>
                  <a:moveTo>
                    <a:pt x="9641" y="3749"/>
                  </a:moveTo>
                  <a:lnTo>
                    <a:pt x="10744" y="5514"/>
                  </a:lnTo>
                  <a:lnTo>
                    <a:pt x="8538" y="5514"/>
                  </a:lnTo>
                  <a:lnTo>
                    <a:pt x="9641" y="3749"/>
                  </a:lnTo>
                  <a:close/>
                  <a:moveTo>
                    <a:pt x="5892" y="0"/>
                  </a:moveTo>
                  <a:cubicBezTo>
                    <a:pt x="5325" y="0"/>
                    <a:pt x="4852" y="473"/>
                    <a:pt x="4852" y="1040"/>
                  </a:cubicBezTo>
                  <a:lnTo>
                    <a:pt x="4852" y="1166"/>
                  </a:lnTo>
                  <a:lnTo>
                    <a:pt x="4537" y="1324"/>
                  </a:lnTo>
                  <a:cubicBezTo>
                    <a:pt x="3812" y="1733"/>
                    <a:pt x="3529" y="1891"/>
                    <a:pt x="3025" y="1954"/>
                  </a:cubicBezTo>
                  <a:cubicBezTo>
                    <a:pt x="2867" y="1607"/>
                    <a:pt x="2521" y="1324"/>
                    <a:pt x="2080" y="1324"/>
                  </a:cubicBezTo>
                  <a:cubicBezTo>
                    <a:pt x="1702" y="1324"/>
                    <a:pt x="1324" y="1576"/>
                    <a:pt x="1166" y="1922"/>
                  </a:cubicBezTo>
                  <a:cubicBezTo>
                    <a:pt x="946" y="1891"/>
                    <a:pt x="693" y="1796"/>
                    <a:pt x="504" y="1733"/>
                  </a:cubicBezTo>
                  <a:cubicBezTo>
                    <a:pt x="454" y="1708"/>
                    <a:pt x="403" y="1696"/>
                    <a:pt x="355" y="1696"/>
                  </a:cubicBezTo>
                  <a:cubicBezTo>
                    <a:pt x="223" y="1696"/>
                    <a:pt x="110" y="1784"/>
                    <a:pt x="63" y="1922"/>
                  </a:cubicBezTo>
                  <a:cubicBezTo>
                    <a:pt x="0" y="2111"/>
                    <a:pt x="63" y="2332"/>
                    <a:pt x="252" y="2363"/>
                  </a:cubicBezTo>
                  <a:cubicBezTo>
                    <a:pt x="536" y="2489"/>
                    <a:pt x="820" y="2552"/>
                    <a:pt x="1135" y="2615"/>
                  </a:cubicBezTo>
                  <a:cubicBezTo>
                    <a:pt x="1198" y="2867"/>
                    <a:pt x="1387" y="3119"/>
                    <a:pt x="1607" y="3277"/>
                  </a:cubicBezTo>
                  <a:lnTo>
                    <a:pt x="95" y="5671"/>
                  </a:lnTo>
                  <a:cubicBezTo>
                    <a:pt x="95" y="5703"/>
                    <a:pt x="63" y="5829"/>
                    <a:pt x="63" y="5860"/>
                  </a:cubicBezTo>
                  <a:lnTo>
                    <a:pt x="63" y="6238"/>
                  </a:lnTo>
                  <a:cubicBezTo>
                    <a:pt x="63" y="7372"/>
                    <a:pt x="1009" y="8318"/>
                    <a:pt x="2143" y="8318"/>
                  </a:cubicBezTo>
                  <a:cubicBezTo>
                    <a:pt x="3308" y="8318"/>
                    <a:pt x="4254" y="7372"/>
                    <a:pt x="4254" y="6238"/>
                  </a:cubicBezTo>
                  <a:lnTo>
                    <a:pt x="4254" y="5860"/>
                  </a:lnTo>
                  <a:cubicBezTo>
                    <a:pt x="4254" y="5829"/>
                    <a:pt x="4191" y="5703"/>
                    <a:pt x="4191" y="5671"/>
                  </a:cubicBezTo>
                  <a:lnTo>
                    <a:pt x="2710" y="3277"/>
                  </a:lnTo>
                  <a:cubicBezTo>
                    <a:pt x="2930" y="3151"/>
                    <a:pt x="3088" y="2930"/>
                    <a:pt x="3182" y="2647"/>
                  </a:cubicBezTo>
                  <a:cubicBezTo>
                    <a:pt x="3844" y="2521"/>
                    <a:pt x="4191" y="2363"/>
                    <a:pt x="4947" y="1922"/>
                  </a:cubicBezTo>
                  <a:lnTo>
                    <a:pt x="4947" y="8979"/>
                  </a:lnTo>
                  <a:lnTo>
                    <a:pt x="7089" y="8979"/>
                  </a:lnTo>
                  <a:lnTo>
                    <a:pt x="7089" y="1922"/>
                  </a:lnTo>
                  <a:cubicBezTo>
                    <a:pt x="7814" y="2332"/>
                    <a:pt x="8192" y="2521"/>
                    <a:pt x="8853" y="2647"/>
                  </a:cubicBezTo>
                  <a:cubicBezTo>
                    <a:pt x="8916" y="2899"/>
                    <a:pt x="9074" y="3119"/>
                    <a:pt x="9326" y="3277"/>
                  </a:cubicBezTo>
                  <a:lnTo>
                    <a:pt x="7814" y="5671"/>
                  </a:lnTo>
                  <a:cubicBezTo>
                    <a:pt x="7814" y="5703"/>
                    <a:pt x="7782" y="5829"/>
                    <a:pt x="7782" y="5860"/>
                  </a:cubicBezTo>
                  <a:lnTo>
                    <a:pt x="7782" y="6238"/>
                  </a:lnTo>
                  <a:cubicBezTo>
                    <a:pt x="7782" y="7372"/>
                    <a:pt x="8727" y="8318"/>
                    <a:pt x="9861" y="8318"/>
                  </a:cubicBezTo>
                  <a:cubicBezTo>
                    <a:pt x="11027" y="8318"/>
                    <a:pt x="11972" y="7372"/>
                    <a:pt x="11972" y="6238"/>
                  </a:cubicBezTo>
                  <a:lnTo>
                    <a:pt x="11972" y="5860"/>
                  </a:lnTo>
                  <a:cubicBezTo>
                    <a:pt x="11972" y="5829"/>
                    <a:pt x="11909" y="5703"/>
                    <a:pt x="11909" y="5671"/>
                  </a:cubicBezTo>
                  <a:lnTo>
                    <a:pt x="10429" y="3277"/>
                  </a:lnTo>
                  <a:cubicBezTo>
                    <a:pt x="10429" y="3151"/>
                    <a:pt x="10618" y="2930"/>
                    <a:pt x="10681" y="2615"/>
                  </a:cubicBezTo>
                  <a:cubicBezTo>
                    <a:pt x="10933" y="2521"/>
                    <a:pt x="11248" y="2458"/>
                    <a:pt x="11531" y="2363"/>
                  </a:cubicBezTo>
                  <a:cubicBezTo>
                    <a:pt x="11720" y="2300"/>
                    <a:pt x="11815" y="2080"/>
                    <a:pt x="11720" y="1922"/>
                  </a:cubicBezTo>
                  <a:cubicBezTo>
                    <a:pt x="11674" y="1784"/>
                    <a:pt x="11560" y="1696"/>
                    <a:pt x="11429" y="1696"/>
                  </a:cubicBezTo>
                  <a:cubicBezTo>
                    <a:pt x="11380" y="1696"/>
                    <a:pt x="11330" y="1708"/>
                    <a:pt x="11279" y="1733"/>
                  </a:cubicBezTo>
                  <a:cubicBezTo>
                    <a:pt x="11059" y="1796"/>
                    <a:pt x="10870" y="1891"/>
                    <a:pt x="10618" y="1922"/>
                  </a:cubicBezTo>
                  <a:cubicBezTo>
                    <a:pt x="10460" y="1576"/>
                    <a:pt x="10113" y="1324"/>
                    <a:pt x="9704" y="1324"/>
                  </a:cubicBezTo>
                  <a:cubicBezTo>
                    <a:pt x="9294" y="1324"/>
                    <a:pt x="8916" y="1576"/>
                    <a:pt x="8790" y="1954"/>
                  </a:cubicBezTo>
                  <a:cubicBezTo>
                    <a:pt x="8255" y="1891"/>
                    <a:pt x="8003" y="1733"/>
                    <a:pt x="7278" y="1324"/>
                  </a:cubicBezTo>
                  <a:lnTo>
                    <a:pt x="6963" y="1166"/>
                  </a:lnTo>
                  <a:lnTo>
                    <a:pt x="6963" y="1040"/>
                  </a:lnTo>
                  <a:cubicBezTo>
                    <a:pt x="6963" y="441"/>
                    <a:pt x="6490" y="0"/>
                    <a:pt x="58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88" name="Google Shape;8588;p58"/>
            <p:cNvSpPr/>
            <p:nvPr/>
          </p:nvSpPr>
          <p:spPr>
            <a:xfrm>
              <a:off x="4332975" y="3851850"/>
              <a:ext cx="157550" cy="34700"/>
            </a:xfrm>
            <a:custGeom>
              <a:avLst/>
              <a:gdLst/>
              <a:ahLst/>
              <a:cxnLst/>
              <a:rect l="l" t="t" r="r" b="b"/>
              <a:pathLst>
                <a:path w="6302" h="1388" extrusionOk="0">
                  <a:moveTo>
                    <a:pt x="693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1040"/>
                  </a:lnTo>
                  <a:cubicBezTo>
                    <a:pt x="0" y="1261"/>
                    <a:pt x="158" y="1387"/>
                    <a:pt x="347" y="1387"/>
                  </a:cubicBezTo>
                  <a:lnTo>
                    <a:pt x="5955" y="1387"/>
                  </a:lnTo>
                  <a:cubicBezTo>
                    <a:pt x="6144" y="1356"/>
                    <a:pt x="6301" y="1198"/>
                    <a:pt x="6301" y="1040"/>
                  </a:cubicBezTo>
                  <a:lnTo>
                    <a:pt x="6301" y="694"/>
                  </a:lnTo>
                  <a:cubicBezTo>
                    <a:pt x="6301" y="316"/>
                    <a:pt x="5986" y="1"/>
                    <a:pt x="55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89" name="Google Shape;8589;p58"/>
          <p:cNvGrpSpPr/>
          <p:nvPr/>
        </p:nvGrpSpPr>
        <p:grpSpPr>
          <a:xfrm>
            <a:off x="6991072" y="5155672"/>
            <a:ext cx="444640" cy="439912"/>
            <a:chOff x="4263650" y="3963700"/>
            <a:chExt cx="298550" cy="295375"/>
          </a:xfrm>
        </p:grpSpPr>
        <p:sp>
          <p:nvSpPr>
            <p:cNvPr id="8590" name="Google Shape;8590;p58"/>
            <p:cNvSpPr/>
            <p:nvPr/>
          </p:nvSpPr>
          <p:spPr>
            <a:xfrm>
              <a:off x="4384950" y="3963700"/>
              <a:ext cx="53575" cy="51225"/>
            </a:xfrm>
            <a:custGeom>
              <a:avLst/>
              <a:gdLst/>
              <a:ahLst/>
              <a:cxnLst/>
              <a:rect l="l" t="t" r="r" b="b"/>
              <a:pathLst>
                <a:path w="2143" h="2049" extrusionOk="0">
                  <a:moveTo>
                    <a:pt x="1072" y="1"/>
                  </a:moveTo>
                  <a:cubicBezTo>
                    <a:pt x="473" y="1"/>
                    <a:pt x="1" y="473"/>
                    <a:pt x="1" y="1040"/>
                  </a:cubicBezTo>
                  <a:cubicBezTo>
                    <a:pt x="1" y="1607"/>
                    <a:pt x="473" y="2048"/>
                    <a:pt x="1072" y="2048"/>
                  </a:cubicBezTo>
                  <a:cubicBezTo>
                    <a:pt x="1670" y="2048"/>
                    <a:pt x="2143" y="1576"/>
                    <a:pt x="2143" y="1040"/>
                  </a:cubicBezTo>
                  <a:cubicBezTo>
                    <a:pt x="2143" y="442"/>
                    <a:pt x="1670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1" name="Google Shape;8591;p58"/>
            <p:cNvSpPr/>
            <p:nvPr/>
          </p:nvSpPr>
          <p:spPr>
            <a:xfrm>
              <a:off x="43156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607" y="2048"/>
                    <a:pt x="2048" y="1576"/>
                    <a:pt x="2048" y="1040"/>
                  </a:cubicBezTo>
                  <a:cubicBezTo>
                    <a:pt x="2048" y="473"/>
                    <a:pt x="1607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2" name="Google Shape;8592;p58"/>
            <p:cNvSpPr/>
            <p:nvPr/>
          </p:nvSpPr>
          <p:spPr>
            <a:xfrm>
              <a:off x="4455850" y="4136975"/>
              <a:ext cx="51200" cy="51225"/>
            </a:xfrm>
            <a:custGeom>
              <a:avLst/>
              <a:gdLst/>
              <a:ahLst/>
              <a:cxnLst/>
              <a:rect l="l" t="t" r="r" b="b"/>
              <a:pathLst>
                <a:path w="2048" h="2049" extrusionOk="0">
                  <a:moveTo>
                    <a:pt x="1040" y="1"/>
                  </a:moveTo>
                  <a:cubicBezTo>
                    <a:pt x="473" y="1"/>
                    <a:pt x="0" y="473"/>
                    <a:pt x="0" y="1040"/>
                  </a:cubicBezTo>
                  <a:cubicBezTo>
                    <a:pt x="0" y="1576"/>
                    <a:pt x="473" y="2048"/>
                    <a:pt x="1040" y="2048"/>
                  </a:cubicBezTo>
                  <a:cubicBezTo>
                    <a:pt x="1575" y="2048"/>
                    <a:pt x="2048" y="1576"/>
                    <a:pt x="2048" y="1040"/>
                  </a:cubicBezTo>
                  <a:cubicBezTo>
                    <a:pt x="2048" y="473"/>
                    <a:pt x="1575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3" name="Google Shape;8593;p58"/>
            <p:cNvSpPr/>
            <p:nvPr/>
          </p:nvSpPr>
          <p:spPr>
            <a:xfrm>
              <a:off x="4263650" y="4085000"/>
              <a:ext cx="298550" cy="122100"/>
            </a:xfrm>
            <a:custGeom>
              <a:avLst/>
              <a:gdLst/>
              <a:ahLst/>
              <a:cxnLst/>
              <a:rect l="l" t="t" r="r" b="b"/>
              <a:pathLst>
                <a:path w="11942" h="4884" extrusionOk="0">
                  <a:moveTo>
                    <a:pt x="1545" y="0"/>
                  </a:moveTo>
                  <a:cubicBezTo>
                    <a:pt x="1041" y="0"/>
                    <a:pt x="599" y="347"/>
                    <a:pt x="505" y="851"/>
                  </a:cubicBezTo>
                  <a:lnTo>
                    <a:pt x="64" y="3655"/>
                  </a:lnTo>
                  <a:cubicBezTo>
                    <a:pt x="1" y="3970"/>
                    <a:pt x="95" y="4253"/>
                    <a:pt x="284" y="4474"/>
                  </a:cubicBezTo>
                  <a:cubicBezTo>
                    <a:pt x="410" y="4631"/>
                    <a:pt x="599" y="4757"/>
                    <a:pt x="788" y="4789"/>
                  </a:cubicBezTo>
                  <a:cubicBezTo>
                    <a:pt x="1009" y="4442"/>
                    <a:pt x="1324" y="4127"/>
                    <a:pt x="1639" y="3938"/>
                  </a:cubicBezTo>
                  <a:cubicBezTo>
                    <a:pt x="1513" y="3686"/>
                    <a:pt x="1419" y="3434"/>
                    <a:pt x="1419" y="3151"/>
                  </a:cubicBezTo>
                  <a:cubicBezTo>
                    <a:pt x="1419" y="2206"/>
                    <a:pt x="2206" y="1418"/>
                    <a:pt x="3151" y="1418"/>
                  </a:cubicBezTo>
                  <a:cubicBezTo>
                    <a:pt x="4097" y="1418"/>
                    <a:pt x="4884" y="2206"/>
                    <a:pt x="4884" y="3151"/>
                  </a:cubicBezTo>
                  <a:cubicBezTo>
                    <a:pt x="4884" y="3434"/>
                    <a:pt x="4821" y="3686"/>
                    <a:pt x="4695" y="3938"/>
                  </a:cubicBezTo>
                  <a:cubicBezTo>
                    <a:pt x="5042" y="4159"/>
                    <a:pt x="5325" y="4474"/>
                    <a:pt x="5577" y="4883"/>
                  </a:cubicBezTo>
                  <a:lnTo>
                    <a:pt x="6396" y="4883"/>
                  </a:lnTo>
                  <a:cubicBezTo>
                    <a:pt x="6585" y="4537"/>
                    <a:pt x="6900" y="4159"/>
                    <a:pt x="7247" y="3938"/>
                  </a:cubicBezTo>
                  <a:cubicBezTo>
                    <a:pt x="7152" y="3686"/>
                    <a:pt x="7058" y="3434"/>
                    <a:pt x="7058" y="3151"/>
                  </a:cubicBezTo>
                  <a:cubicBezTo>
                    <a:pt x="7058" y="2206"/>
                    <a:pt x="7846" y="1418"/>
                    <a:pt x="8791" y="1418"/>
                  </a:cubicBezTo>
                  <a:cubicBezTo>
                    <a:pt x="9736" y="1418"/>
                    <a:pt x="10524" y="2206"/>
                    <a:pt x="10524" y="3151"/>
                  </a:cubicBezTo>
                  <a:cubicBezTo>
                    <a:pt x="10524" y="3434"/>
                    <a:pt x="10461" y="3686"/>
                    <a:pt x="10334" y="3938"/>
                  </a:cubicBezTo>
                  <a:cubicBezTo>
                    <a:pt x="10681" y="4159"/>
                    <a:pt x="10965" y="4442"/>
                    <a:pt x="11154" y="4789"/>
                  </a:cubicBezTo>
                  <a:cubicBezTo>
                    <a:pt x="11343" y="4757"/>
                    <a:pt x="11563" y="4631"/>
                    <a:pt x="11658" y="4474"/>
                  </a:cubicBezTo>
                  <a:cubicBezTo>
                    <a:pt x="11878" y="4253"/>
                    <a:pt x="11941" y="3938"/>
                    <a:pt x="11910" y="3655"/>
                  </a:cubicBezTo>
                  <a:lnTo>
                    <a:pt x="11343" y="851"/>
                  </a:lnTo>
                  <a:cubicBezTo>
                    <a:pt x="11280" y="347"/>
                    <a:pt x="10839" y="0"/>
                    <a:pt x="103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4" name="Google Shape;8594;p58"/>
            <p:cNvSpPr/>
            <p:nvPr/>
          </p:nvSpPr>
          <p:spPr>
            <a:xfrm>
              <a:off x="4431425" y="4196825"/>
              <a:ext cx="104000" cy="62250"/>
            </a:xfrm>
            <a:custGeom>
              <a:avLst/>
              <a:gdLst/>
              <a:ahLst/>
              <a:cxnLst/>
              <a:rect l="l" t="t" r="r" b="b"/>
              <a:pathLst>
                <a:path w="4160" h="2490" extrusionOk="0">
                  <a:moveTo>
                    <a:pt x="977" y="1"/>
                  </a:moveTo>
                  <a:cubicBezTo>
                    <a:pt x="536" y="284"/>
                    <a:pt x="189" y="694"/>
                    <a:pt x="63" y="1198"/>
                  </a:cubicBezTo>
                  <a:cubicBezTo>
                    <a:pt x="32" y="1387"/>
                    <a:pt x="0" y="1576"/>
                    <a:pt x="0" y="1797"/>
                  </a:cubicBezTo>
                  <a:lnTo>
                    <a:pt x="0" y="2143"/>
                  </a:lnTo>
                  <a:cubicBezTo>
                    <a:pt x="0" y="2332"/>
                    <a:pt x="158" y="2490"/>
                    <a:pt x="347" y="2490"/>
                  </a:cubicBezTo>
                  <a:lnTo>
                    <a:pt x="3813" y="2490"/>
                  </a:lnTo>
                  <a:cubicBezTo>
                    <a:pt x="4002" y="2490"/>
                    <a:pt x="4159" y="2332"/>
                    <a:pt x="4159" y="2143"/>
                  </a:cubicBezTo>
                  <a:lnTo>
                    <a:pt x="4159" y="1797"/>
                  </a:lnTo>
                  <a:cubicBezTo>
                    <a:pt x="4096" y="1576"/>
                    <a:pt x="4065" y="1356"/>
                    <a:pt x="4002" y="1198"/>
                  </a:cubicBezTo>
                  <a:cubicBezTo>
                    <a:pt x="3844" y="694"/>
                    <a:pt x="3529" y="284"/>
                    <a:pt x="3119" y="1"/>
                  </a:cubicBezTo>
                  <a:cubicBezTo>
                    <a:pt x="2804" y="253"/>
                    <a:pt x="2426" y="410"/>
                    <a:pt x="2048" y="410"/>
                  </a:cubicBezTo>
                  <a:cubicBezTo>
                    <a:pt x="1639" y="410"/>
                    <a:pt x="1261" y="253"/>
                    <a:pt x="97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5" name="Google Shape;8595;p58"/>
            <p:cNvSpPr/>
            <p:nvPr/>
          </p:nvSpPr>
          <p:spPr>
            <a:xfrm>
              <a:off x="4359750" y="4022775"/>
              <a:ext cx="104775" cy="44125"/>
            </a:xfrm>
            <a:custGeom>
              <a:avLst/>
              <a:gdLst/>
              <a:ahLst/>
              <a:cxnLst/>
              <a:rect l="l" t="t" r="r" b="b"/>
              <a:pathLst>
                <a:path w="4191" h="1765" extrusionOk="0">
                  <a:moveTo>
                    <a:pt x="1009" y="0"/>
                  </a:moveTo>
                  <a:cubicBezTo>
                    <a:pt x="379" y="347"/>
                    <a:pt x="0" y="1040"/>
                    <a:pt x="0" y="1765"/>
                  </a:cubicBezTo>
                  <a:lnTo>
                    <a:pt x="4191" y="1765"/>
                  </a:lnTo>
                  <a:cubicBezTo>
                    <a:pt x="4191" y="1040"/>
                    <a:pt x="3813" y="347"/>
                    <a:pt x="3214" y="0"/>
                  </a:cubicBezTo>
                  <a:cubicBezTo>
                    <a:pt x="2899" y="252"/>
                    <a:pt x="2521" y="378"/>
                    <a:pt x="2111" y="378"/>
                  </a:cubicBezTo>
                  <a:cubicBezTo>
                    <a:pt x="1733" y="378"/>
                    <a:pt x="1324" y="252"/>
                    <a:pt x="100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6" name="Google Shape;8596;p58"/>
            <p:cNvSpPr/>
            <p:nvPr/>
          </p:nvSpPr>
          <p:spPr>
            <a:xfrm>
              <a:off x="4291225" y="4196825"/>
              <a:ext cx="102425" cy="62250"/>
            </a:xfrm>
            <a:custGeom>
              <a:avLst/>
              <a:gdLst/>
              <a:ahLst/>
              <a:cxnLst/>
              <a:rect l="l" t="t" r="r" b="b"/>
              <a:pathLst>
                <a:path w="4097" h="2490" extrusionOk="0">
                  <a:moveTo>
                    <a:pt x="1009" y="1"/>
                  </a:moveTo>
                  <a:cubicBezTo>
                    <a:pt x="568" y="284"/>
                    <a:pt x="221" y="694"/>
                    <a:pt x="95" y="1198"/>
                  </a:cubicBezTo>
                  <a:cubicBezTo>
                    <a:pt x="64" y="1387"/>
                    <a:pt x="1" y="1576"/>
                    <a:pt x="1" y="1797"/>
                  </a:cubicBezTo>
                  <a:lnTo>
                    <a:pt x="1" y="2143"/>
                  </a:lnTo>
                  <a:cubicBezTo>
                    <a:pt x="1" y="2332"/>
                    <a:pt x="158" y="2490"/>
                    <a:pt x="379" y="2490"/>
                  </a:cubicBezTo>
                  <a:lnTo>
                    <a:pt x="3844" y="2490"/>
                  </a:lnTo>
                  <a:cubicBezTo>
                    <a:pt x="3939" y="2490"/>
                    <a:pt x="4096" y="2332"/>
                    <a:pt x="4096" y="2143"/>
                  </a:cubicBezTo>
                  <a:lnTo>
                    <a:pt x="4096" y="1797"/>
                  </a:lnTo>
                  <a:cubicBezTo>
                    <a:pt x="4096" y="1576"/>
                    <a:pt x="4065" y="1356"/>
                    <a:pt x="4033" y="1198"/>
                  </a:cubicBezTo>
                  <a:cubicBezTo>
                    <a:pt x="3876" y="694"/>
                    <a:pt x="3561" y="284"/>
                    <a:pt x="3120" y="1"/>
                  </a:cubicBezTo>
                  <a:cubicBezTo>
                    <a:pt x="2804" y="253"/>
                    <a:pt x="2458" y="410"/>
                    <a:pt x="2048" y="410"/>
                  </a:cubicBezTo>
                  <a:cubicBezTo>
                    <a:pt x="1670" y="410"/>
                    <a:pt x="1261" y="253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597" name="Google Shape;8597;p58"/>
          <p:cNvGrpSpPr/>
          <p:nvPr/>
        </p:nvGrpSpPr>
        <p:grpSpPr>
          <a:xfrm>
            <a:off x="9861801" y="4065333"/>
            <a:ext cx="285096" cy="441103"/>
            <a:chOff x="6164975" y="3211525"/>
            <a:chExt cx="191425" cy="296175"/>
          </a:xfrm>
        </p:grpSpPr>
        <p:sp>
          <p:nvSpPr>
            <p:cNvPr id="8598" name="Google Shape;8598;p58"/>
            <p:cNvSpPr/>
            <p:nvPr/>
          </p:nvSpPr>
          <p:spPr>
            <a:xfrm>
              <a:off x="6269750" y="3371400"/>
              <a:ext cx="68525" cy="84300"/>
            </a:xfrm>
            <a:custGeom>
              <a:avLst/>
              <a:gdLst/>
              <a:ahLst/>
              <a:cxnLst/>
              <a:rect l="l" t="t" r="r" b="b"/>
              <a:pathLst>
                <a:path w="2741" h="3372" extrusionOk="0">
                  <a:moveTo>
                    <a:pt x="1670" y="1"/>
                  </a:moveTo>
                  <a:cubicBezTo>
                    <a:pt x="1166" y="316"/>
                    <a:pt x="599" y="505"/>
                    <a:pt x="0" y="568"/>
                  </a:cubicBezTo>
                  <a:lnTo>
                    <a:pt x="0" y="1482"/>
                  </a:lnTo>
                  <a:lnTo>
                    <a:pt x="1890" y="3372"/>
                  </a:lnTo>
                  <a:lnTo>
                    <a:pt x="2741" y="3372"/>
                  </a:lnTo>
                  <a:lnTo>
                    <a:pt x="2741" y="3340"/>
                  </a:lnTo>
                  <a:lnTo>
                    <a:pt x="2741" y="2301"/>
                  </a:lnTo>
                  <a:cubicBezTo>
                    <a:pt x="2741" y="1356"/>
                    <a:pt x="2300" y="536"/>
                    <a:pt x="167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599" name="Google Shape;8599;p58"/>
            <p:cNvSpPr/>
            <p:nvPr/>
          </p:nvSpPr>
          <p:spPr>
            <a:xfrm>
              <a:off x="6228775" y="3424175"/>
              <a:ext cx="62250" cy="30750"/>
            </a:xfrm>
            <a:custGeom>
              <a:avLst/>
              <a:gdLst/>
              <a:ahLst/>
              <a:cxnLst/>
              <a:rect l="l" t="t" r="r" b="b"/>
              <a:pathLst>
                <a:path w="2490" h="1230" extrusionOk="0">
                  <a:moveTo>
                    <a:pt x="1229" y="1"/>
                  </a:moveTo>
                  <a:lnTo>
                    <a:pt x="1" y="1229"/>
                  </a:lnTo>
                  <a:lnTo>
                    <a:pt x="2490" y="1229"/>
                  </a:lnTo>
                  <a:lnTo>
                    <a:pt x="122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0" name="Google Shape;8600;p58"/>
            <p:cNvSpPr/>
            <p:nvPr/>
          </p:nvSpPr>
          <p:spPr>
            <a:xfrm>
              <a:off x="6182300" y="3369825"/>
              <a:ext cx="69350" cy="85100"/>
            </a:xfrm>
            <a:custGeom>
              <a:avLst/>
              <a:gdLst/>
              <a:ahLst/>
              <a:cxnLst/>
              <a:rect l="l" t="t" r="r" b="b"/>
              <a:pathLst>
                <a:path w="2774" h="3404" extrusionOk="0">
                  <a:moveTo>
                    <a:pt x="1072" y="1"/>
                  </a:moveTo>
                  <a:cubicBezTo>
                    <a:pt x="411" y="599"/>
                    <a:pt x="1" y="1419"/>
                    <a:pt x="1" y="2332"/>
                  </a:cubicBezTo>
                  <a:lnTo>
                    <a:pt x="1" y="3403"/>
                  </a:lnTo>
                  <a:lnTo>
                    <a:pt x="883" y="3403"/>
                  </a:lnTo>
                  <a:lnTo>
                    <a:pt x="2773" y="1513"/>
                  </a:lnTo>
                  <a:lnTo>
                    <a:pt x="2773" y="599"/>
                  </a:lnTo>
                  <a:cubicBezTo>
                    <a:pt x="2143" y="568"/>
                    <a:pt x="1576" y="316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1" name="Google Shape;8601;p58"/>
            <p:cNvSpPr/>
            <p:nvPr/>
          </p:nvSpPr>
          <p:spPr>
            <a:xfrm>
              <a:off x="6164975" y="34722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316"/>
                    <a:pt x="7278" y="1"/>
                    <a:pt x="69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2" name="Google Shape;8602;p58"/>
            <p:cNvSpPr/>
            <p:nvPr/>
          </p:nvSpPr>
          <p:spPr>
            <a:xfrm>
              <a:off x="6164975" y="3211525"/>
              <a:ext cx="191425" cy="35475"/>
            </a:xfrm>
            <a:custGeom>
              <a:avLst/>
              <a:gdLst/>
              <a:ahLst/>
              <a:cxnLst/>
              <a:rect l="l" t="t" r="r" b="b"/>
              <a:pathLst>
                <a:path w="7657" h="1419" extrusionOk="0">
                  <a:moveTo>
                    <a:pt x="725" y="0"/>
                  </a:moveTo>
                  <a:cubicBezTo>
                    <a:pt x="316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lnTo>
                    <a:pt x="6932" y="1418"/>
                  </a:lnTo>
                  <a:cubicBezTo>
                    <a:pt x="7341" y="1418"/>
                    <a:pt x="7657" y="1103"/>
                    <a:pt x="7657" y="725"/>
                  </a:cubicBezTo>
                  <a:cubicBezTo>
                    <a:pt x="7594" y="284"/>
                    <a:pt x="7278" y="0"/>
                    <a:pt x="69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3" name="Google Shape;8603;p58"/>
            <p:cNvSpPr/>
            <p:nvPr/>
          </p:nvSpPr>
          <p:spPr>
            <a:xfrm>
              <a:off x="6183100" y="3262725"/>
              <a:ext cx="155175" cy="35650"/>
            </a:xfrm>
            <a:custGeom>
              <a:avLst/>
              <a:gdLst/>
              <a:ahLst/>
              <a:cxnLst/>
              <a:rect l="l" t="t" r="r" b="b"/>
              <a:pathLst>
                <a:path w="6207" h="1426" extrusionOk="0">
                  <a:moveTo>
                    <a:pt x="0" y="0"/>
                  </a:moveTo>
                  <a:lnTo>
                    <a:pt x="0" y="441"/>
                  </a:lnTo>
                  <a:lnTo>
                    <a:pt x="568" y="788"/>
                  </a:lnTo>
                  <a:cubicBezTo>
                    <a:pt x="1355" y="1213"/>
                    <a:pt x="2237" y="1426"/>
                    <a:pt x="3112" y="1426"/>
                  </a:cubicBezTo>
                  <a:cubicBezTo>
                    <a:pt x="3986" y="1426"/>
                    <a:pt x="4852" y="1213"/>
                    <a:pt x="5608" y="788"/>
                  </a:cubicBezTo>
                  <a:lnTo>
                    <a:pt x="6207" y="441"/>
                  </a:lnTo>
                  <a:lnTo>
                    <a:pt x="620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4" name="Google Shape;8604;p58"/>
            <p:cNvSpPr/>
            <p:nvPr/>
          </p:nvSpPr>
          <p:spPr>
            <a:xfrm>
              <a:off x="6181525" y="3294225"/>
              <a:ext cx="155975" cy="74050"/>
            </a:xfrm>
            <a:custGeom>
              <a:avLst/>
              <a:gdLst/>
              <a:ahLst/>
              <a:cxnLst/>
              <a:rect l="l" t="t" r="r" b="b"/>
              <a:pathLst>
                <a:path w="6239" h="2962" extrusionOk="0">
                  <a:moveTo>
                    <a:pt x="0" y="0"/>
                  </a:moveTo>
                  <a:cubicBezTo>
                    <a:pt x="126" y="1607"/>
                    <a:pt x="1481" y="2962"/>
                    <a:pt x="3119" y="2962"/>
                  </a:cubicBezTo>
                  <a:cubicBezTo>
                    <a:pt x="4758" y="2962"/>
                    <a:pt x="6112" y="1607"/>
                    <a:pt x="6238" y="0"/>
                  </a:cubicBezTo>
                  <a:lnTo>
                    <a:pt x="6238" y="0"/>
                  </a:lnTo>
                  <a:lnTo>
                    <a:pt x="5986" y="126"/>
                  </a:lnTo>
                  <a:cubicBezTo>
                    <a:pt x="5136" y="631"/>
                    <a:pt x="4096" y="883"/>
                    <a:pt x="3119" y="883"/>
                  </a:cubicBezTo>
                  <a:cubicBezTo>
                    <a:pt x="2143" y="883"/>
                    <a:pt x="1166" y="631"/>
                    <a:pt x="252" y="126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05" name="Google Shape;8605;p58"/>
          <p:cNvGrpSpPr/>
          <p:nvPr/>
        </p:nvGrpSpPr>
        <p:grpSpPr>
          <a:xfrm>
            <a:off x="1960013" y="4065351"/>
            <a:ext cx="444640" cy="441067"/>
            <a:chOff x="946175" y="3253275"/>
            <a:chExt cx="298550" cy="296150"/>
          </a:xfrm>
        </p:grpSpPr>
        <p:sp>
          <p:nvSpPr>
            <p:cNvPr id="8606" name="Google Shape;8606;p58"/>
            <p:cNvSpPr/>
            <p:nvPr/>
          </p:nvSpPr>
          <p:spPr>
            <a:xfrm>
              <a:off x="946175" y="3253275"/>
              <a:ext cx="209550" cy="261500"/>
            </a:xfrm>
            <a:custGeom>
              <a:avLst/>
              <a:gdLst/>
              <a:ahLst/>
              <a:cxnLst/>
              <a:rect l="l" t="t" r="r" b="b"/>
              <a:pathLst>
                <a:path w="8382" h="10460" extrusionOk="0">
                  <a:moveTo>
                    <a:pt x="348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10113"/>
                  </a:lnTo>
                  <a:cubicBezTo>
                    <a:pt x="1" y="10302"/>
                    <a:pt x="158" y="10460"/>
                    <a:pt x="348" y="10460"/>
                  </a:cubicBezTo>
                  <a:lnTo>
                    <a:pt x="694" y="10460"/>
                  </a:lnTo>
                  <a:lnTo>
                    <a:pt x="694" y="3875"/>
                  </a:lnTo>
                  <a:cubicBezTo>
                    <a:pt x="694" y="3623"/>
                    <a:pt x="820" y="3340"/>
                    <a:pt x="1009" y="3151"/>
                  </a:cubicBezTo>
                  <a:lnTo>
                    <a:pt x="3151" y="1008"/>
                  </a:lnTo>
                  <a:cubicBezTo>
                    <a:pt x="3340" y="819"/>
                    <a:pt x="3624" y="693"/>
                    <a:pt x="3908" y="693"/>
                  </a:cubicBezTo>
                  <a:lnTo>
                    <a:pt x="8381" y="693"/>
                  </a:lnTo>
                  <a:lnTo>
                    <a:pt x="8381" y="347"/>
                  </a:lnTo>
                  <a:cubicBezTo>
                    <a:pt x="8381" y="158"/>
                    <a:pt x="8224" y="0"/>
                    <a:pt x="80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7" name="Google Shape;8607;p58"/>
            <p:cNvSpPr/>
            <p:nvPr/>
          </p:nvSpPr>
          <p:spPr>
            <a:xfrm>
              <a:off x="986350" y="3293425"/>
              <a:ext cx="47300" cy="48075"/>
            </a:xfrm>
            <a:custGeom>
              <a:avLst/>
              <a:gdLst/>
              <a:ahLst/>
              <a:cxnLst/>
              <a:rect l="l" t="t" r="r" b="b"/>
              <a:pathLst>
                <a:path w="1892" h="1923" extrusionOk="0">
                  <a:moveTo>
                    <a:pt x="1891" y="1"/>
                  </a:moveTo>
                  <a:lnTo>
                    <a:pt x="1" y="1923"/>
                  </a:lnTo>
                  <a:lnTo>
                    <a:pt x="1891" y="1923"/>
                  </a:lnTo>
                  <a:lnTo>
                    <a:pt x="189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8" name="Google Shape;8608;p58"/>
            <p:cNvSpPr/>
            <p:nvPr/>
          </p:nvSpPr>
          <p:spPr>
            <a:xfrm>
              <a:off x="1051725" y="3359600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cubicBezTo>
                    <a:pt x="1" y="3749"/>
                    <a:pt x="1103" y="4852"/>
                    <a:pt x="2427" y="4852"/>
                  </a:cubicBezTo>
                  <a:cubicBezTo>
                    <a:pt x="3781" y="4852"/>
                    <a:pt x="4884" y="3749"/>
                    <a:pt x="4884" y="2426"/>
                  </a:cubicBez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09" name="Google Shape;8609;p58"/>
            <p:cNvSpPr/>
            <p:nvPr/>
          </p:nvSpPr>
          <p:spPr>
            <a:xfrm>
              <a:off x="980050" y="3289500"/>
              <a:ext cx="192200" cy="242600"/>
            </a:xfrm>
            <a:custGeom>
              <a:avLst/>
              <a:gdLst/>
              <a:ahLst/>
              <a:cxnLst/>
              <a:rect l="l" t="t" r="r" b="b"/>
              <a:pathLst>
                <a:path w="7688" h="9704" extrusionOk="0">
                  <a:moveTo>
                    <a:pt x="2868" y="0"/>
                  </a:moveTo>
                  <a:lnTo>
                    <a:pt x="2868" y="2426"/>
                  </a:lnTo>
                  <a:cubicBezTo>
                    <a:pt x="2868" y="2647"/>
                    <a:pt x="2679" y="2804"/>
                    <a:pt x="2490" y="2804"/>
                  </a:cubicBezTo>
                  <a:lnTo>
                    <a:pt x="1" y="2804"/>
                  </a:lnTo>
                  <a:lnTo>
                    <a:pt x="1" y="9357"/>
                  </a:lnTo>
                  <a:cubicBezTo>
                    <a:pt x="1" y="9578"/>
                    <a:pt x="190" y="9704"/>
                    <a:pt x="379" y="9704"/>
                  </a:cubicBezTo>
                  <a:lnTo>
                    <a:pt x="7341" y="9704"/>
                  </a:lnTo>
                  <a:cubicBezTo>
                    <a:pt x="7467" y="9704"/>
                    <a:pt x="7593" y="9641"/>
                    <a:pt x="7625" y="9578"/>
                  </a:cubicBezTo>
                  <a:lnTo>
                    <a:pt x="6239" y="8192"/>
                  </a:lnTo>
                  <a:cubicBezTo>
                    <a:pt x="5924" y="8318"/>
                    <a:pt x="5609" y="8349"/>
                    <a:pt x="5262" y="8349"/>
                  </a:cubicBezTo>
                  <a:cubicBezTo>
                    <a:pt x="3529" y="8349"/>
                    <a:pt x="2143" y="6931"/>
                    <a:pt x="2143" y="5230"/>
                  </a:cubicBezTo>
                  <a:cubicBezTo>
                    <a:pt x="2143" y="3529"/>
                    <a:pt x="3561" y="2111"/>
                    <a:pt x="5262" y="2111"/>
                  </a:cubicBezTo>
                  <a:cubicBezTo>
                    <a:pt x="6239" y="2111"/>
                    <a:pt x="7121" y="2584"/>
                    <a:pt x="7688" y="3308"/>
                  </a:cubicBezTo>
                  <a:lnTo>
                    <a:pt x="7688" y="347"/>
                  </a:lnTo>
                  <a:cubicBezTo>
                    <a:pt x="7688" y="158"/>
                    <a:pt x="7530" y="0"/>
                    <a:pt x="734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0" name="Google Shape;8610;p58"/>
            <p:cNvSpPr/>
            <p:nvPr/>
          </p:nvSpPr>
          <p:spPr>
            <a:xfrm>
              <a:off x="1154125" y="3460400"/>
              <a:ext cx="90600" cy="89025"/>
            </a:xfrm>
            <a:custGeom>
              <a:avLst/>
              <a:gdLst/>
              <a:ahLst/>
              <a:cxnLst/>
              <a:rect l="l" t="t" r="r" b="b"/>
              <a:pathLst>
                <a:path w="3624" h="3561" extrusionOk="0">
                  <a:moveTo>
                    <a:pt x="977" y="1"/>
                  </a:moveTo>
                  <a:cubicBezTo>
                    <a:pt x="693" y="410"/>
                    <a:pt x="378" y="757"/>
                    <a:pt x="0" y="1009"/>
                  </a:cubicBezTo>
                  <a:lnTo>
                    <a:pt x="2363" y="3372"/>
                  </a:lnTo>
                  <a:cubicBezTo>
                    <a:pt x="2489" y="3498"/>
                    <a:pt x="2662" y="3561"/>
                    <a:pt x="2840" y="3561"/>
                  </a:cubicBezTo>
                  <a:cubicBezTo>
                    <a:pt x="3017" y="3561"/>
                    <a:pt x="3198" y="3498"/>
                    <a:pt x="3340" y="3372"/>
                  </a:cubicBezTo>
                  <a:cubicBezTo>
                    <a:pt x="3623" y="3088"/>
                    <a:pt x="3623" y="2647"/>
                    <a:pt x="3340" y="2364"/>
                  </a:cubicBezTo>
                  <a:lnTo>
                    <a:pt x="9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1" name="Google Shape;8611;p58"/>
          <p:cNvGrpSpPr/>
          <p:nvPr/>
        </p:nvGrpSpPr>
        <p:grpSpPr>
          <a:xfrm>
            <a:off x="1961187" y="4622231"/>
            <a:ext cx="442295" cy="437604"/>
            <a:chOff x="946175" y="3619500"/>
            <a:chExt cx="296975" cy="293825"/>
          </a:xfrm>
        </p:grpSpPr>
        <p:sp>
          <p:nvSpPr>
            <p:cNvPr id="8612" name="Google Shape;8612;p58"/>
            <p:cNvSpPr/>
            <p:nvPr/>
          </p:nvSpPr>
          <p:spPr>
            <a:xfrm>
              <a:off x="963525" y="3619500"/>
              <a:ext cx="207950" cy="293825"/>
            </a:xfrm>
            <a:custGeom>
              <a:avLst/>
              <a:gdLst/>
              <a:ahLst/>
              <a:cxnLst/>
              <a:rect l="l" t="t" r="r" b="b"/>
              <a:pathLst>
                <a:path w="8318" h="11753" extrusionOk="0">
                  <a:moveTo>
                    <a:pt x="3828" y="2742"/>
                  </a:moveTo>
                  <a:cubicBezTo>
                    <a:pt x="3915" y="2742"/>
                    <a:pt x="4001" y="2773"/>
                    <a:pt x="4064" y="2836"/>
                  </a:cubicBezTo>
                  <a:cubicBezTo>
                    <a:pt x="4253" y="2994"/>
                    <a:pt x="4253" y="3183"/>
                    <a:pt x="4096" y="3340"/>
                  </a:cubicBezTo>
                  <a:lnTo>
                    <a:pt x="2678" y="4695"/>
                  </a:lnTo>
                  <a:cubicBezTo>
                    <a:pt x="2615" y="4790"/>
                    <a:pt x="2520" y="4821"/>
                    <a:pt x="2457" y="4821"/>
                  </a:cubicBezTo>
                  <a:cubicBezTo>
                    <a:pt x="2363" y="4821"/>
                    <a:pt x="2268" y="4790"/>
                    <a:pt x="2205" y="4695"/>
                  </a:cubicBezTo>
                  <a:lnTo>
                    <a:pt x="1512" y="4002"/>
                  </a:lnTo>
                  <a:cubicBezTo>
                    <a:pt x="1386" y="3876"/>
                    <a:pt x="1386" y="3655"/>
                    <a:pt x="1512" y="3529"/>
                  </a:cubicBezTo>
                  <a:cubicBezTo>
                    <a:pt x="1575" y="3466"/>
                    <a:pt x="1662" y="3435"/>
                    <a:pt x="1749" y="3435"/>
                  </a:cubicBezTo>
                  <a:cubicBezTo>
                    <a:pt x="1835" y="3435"/>
                    <a:pt x="1922" y="3466"/>
                    <a:pt x="1985" y="3529"/>
                  </a:cubicBezTo>
                  <a:lnTo>
                    <a:pt x="2426" y="3971"/>
                  </a:lnTo>
                  <a:lnTo>
                    <a:pt x="3592" y="2836"/>
                  </a:lnTo>
                  <a:cubicBezTo>
                    <a:pt x="3655" y="2773"/>
                    <a:pt x="3741" y="2742"/>
                    <a:pt x="3828" y="2742"/>
                  </a:cubicBezTo>
                  <a:close/>
                  <a:moveTo>
                    <a:pt x="3828" y="4790"/>
                  </a:moveTo>
                  <a:cubicBezTo>
                    <a:pt x="3915" y="4790"/>
                    <a:pt x="4001" y="4821"/>
                    <a:pt x="4064" y="4884"/>
                  </a:cubicBezTo>
                  <a:cubicBezTo>
                    <a:pt x="4253" y="5042"/>
                    <a:pt x="4253" y="5262"/>
                    <a:pt x="4096" y="5388"/>
                  </a:cubicBezTo>
                  <a:lnTo>
                    <a:pt x="2678" y="6774"/>
                  </a:lnTo>
                  <a:cubicBezTo>
                    <a:pt x="2615" y="6837"/>
                    <a:pt x="2520" y="6869"/>
                    <a:pt x="2457" y="6869"/>
                  </a:cubicBezTo>
                  <a:cubicBezTo>
                    <a:pt x="2363" y="6869"/>
                    <a:pt x="2268" y="6837"/>
                    <a:pt x="2205" y="6774"/>
                  </a:cubicBezTo>
                  <a:lnTo>
                    <a:pt x="1512" y="6050"/>
                  </a:lnTo>
                  <a:cubicBezTo>
                    <a:pt x="1386" y="5924"/>
                    <a:pt x="1386" y="5703"/>
                    <a:pt x="1512" y="5577"/>
                  </a:cubicBezTo>
                  <a:cubicBezTo>
                    <a:pt x="1575" y="5514"/>
                    <a:pt x="1662" y="5483"/>
                    <a:pt x="1749" y="5483"/>
                  </a:cubicBezTo>
                  <a:cubicBezTo>
                    <a:pt x="1835" y="5483"/>
                    <a:pt x="1922" y="5514"/>
                    <a:pt x="1985" y="5577"/>
                  </a:cubicBezTo>
                  <a:lnTo>
                    <a:pt x="2426" y="6018"/>
                  </a:lnTo>
                  <a:lnTo>
                    <a:pt x="3592" y="4884"/>
                  </a:lnTo>
                  <a:cubicBezTo>
                    <a:pt x="3655" y="4821"/>
                    <a:pt x="3741" y="4790"/>
                    <a:pt x="3828" y="4790"/>
                  </a:cubicBezTo>
                  <a:close/>
                  <a:moveTo>
                    <a:pt x="3828" y="6869"/>
                  </a:moveTo>
                  <a:cubicBezTo>
                    <a:pt x="3915" y="6869"/>
                    <a:pt x="4001" y="6900"/>
                    <a:pt x="4064" y="6963"/>
                  </a:cubicBezTo>
                  <a:cubicBezTo>
                    <a:pt x="4253" y="7121"/>
                    <a:pt x="4253" y="7342"/>
                    <a:pt x="4096" y="7468"/>
                  </a:cubicBezTo>
                  <a:lnTo>
                    <a:pt x="2678" y="8854"/>
                  </a:lnTo>
                  <a:cubicBezTo>
                    <a:pt x="2615" y="8917"/>
                    <a:pt x="2520" y="8980"/>
                    <a:pt x="2457" y="8980"/>
                  </a:cubicBezTo>
                  <a:cubicBezTo>
                    <a:pt x="2363" y="8980"/>
                    <a:pt x="2268" y="8917"/>
                    <a:pt x="2205" y="8854"/>
                  </a:cubicBezTo>
                  <a:lnTo>
                    <a:pt x="1512" y="8129"/>
                  </a:lnTo>
                  <a:cubicBezTo>
                    <a:pt x="1386" y="8003"/>
                    <a:pt x="1386" y="7783"/>
                    <a:pt x="1512" y="7657"/>
                  </a:cubicBezTo>
                  <a:cubicBezTo>
                    <a:pt x="1575" y="7594"/>
                    <a:pt x="1662" y="7562"/>
                    <a:pt x="1749" y="7562"/>
                  </a:cubicBezTo>
                  <a:cubicBezTo>
                    <a:pt x="1835" y="7562"/>
                    <a:pt x="1922" y="7594"/>
                    <a:pt x="1985" y="7657"/>
                  </a:cubicBezTo>
                  <a:lnTo>
                    <a:pt x="2426" y="8098"/>
                  </a:lnTo>
                  <a:lnTo>
                    <a:pt x="3592" y="6963"/>
                  </a:lnTo>
                  <a:cubicBezTo>
                    <a:pt x="3655" y="6900"/>
                    <a:pt x="3741" y="6869"/>
                    <a:pt x="3828" y="6869"/>
                  </a:cubicBezTo>
                  <a:close/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9673"/>
                  </a:lnTo>
                  <a:lnTo>
                    <a:pt x="6301" y="9673"/>
                  </a:lnTo>
                  <a:lnTo>
                    <a:pt x="6301" y="10397"/>
                  </a:lnTo>
                  <a:lnTo>
                    <a:pt x="6301" y="10744"/>
                  </a:lnTo>
                  <a:lnTo>
                    <a:pt x="6270" y="10744"/>
                  </a:lnTo>
                  <a:cubicBezTo>
                    <a:pt x="6270" y="11343"/>
                    <a:pt x="6742" y="11752"/>
                    <a:pt x="7278" y="11752"/>
                  </a:cubicBezTo>
                  <a:cubicBezTo>
                    <a:pt x="7876" y="11752"/>
                    <a:pt x="8317" y="11280"/>
                    <a:pt x="8317" y="10744"/>
                  </a:cubicBezTo>
                  <a:lnTo>
                    <a:pt x="8317" y="7972"/>
                  </a:lnTo>
                  <a:lnTo>
                    <a:pt x="7498" y="8822"/>
                  </a:lnTo>
                  <a:lnTo>
                    <a:pt x="5608" y="9547"/>
                  </a:lnTo>
                  <a:cubicBezTo>
                    <a:pt x="5497" y="9576"/>
                    <a:pt x="5390" y="9590"/>
                    <a:pt x="5288" y="9590"/>
                  </a:cubicBezTo>
                  <a:cubicBezTo>
                    <a:pt x="4954" y="9590"/>
                    <a:pt x="4674" y="9441"/>
                    <a:pt x="4505" y="9200"/>
                  </a:cubicBezTo>
                  <a:cubicBezTo>
                    <a:pt x="4316" y="8980"/>
                    <a:pt x="4222" y="8665"/>
                    <a:pt x="4316" y="8255"/>
                  </a:cubicBezTo>
                  <a:lnTo>
                    <a:pt x="5041" y="6365"/>
                  </a:lnTo>
                  <a:lnTo>
                    <a:pt x="8317" y="3088"/>
                  </a:lnTo>
                  <a:lnTo>
                    <a:pt x="8317" y="2773"/>
                  </a:lnTo>
                  <a:lnTo>
                    <a:pt x="5891" y="2773"/>
                  </a:lnTo>
                  <a:cubicBezTo>
                    <a:pt x="5671" y="2773"/>
                    <a:pt x="5513" y="2616"/>
                    <a:pt x="5513" y="2427"/>
                  </a:cubicBezTo>
                  <a:lnTo>
                    <a:pt x="551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3" name="Google Shape;8613;p58"/>
            <p:cNvSpPr/>
            <p:nvPr/>
          </p:nvSpPr>
          <p:spPr>
            <a:xfrm>
              <a:off x="1185625" y="3688025"/>
              <a:ext cx="57525" cy="55950"/>
            </a:xfrm>
            <a:custGeom>
              <a:avLst/>
              <a:gdLst/>
              <a:ahLst/>
              <a:cxnLst/>
              <a:rect l="l" t="t" r="r" b="b"/>
              <a:pathLst>
                <a:path w="2301" h="2238" extrusionOk="0">
                  <a:moveTo>
                    <a:pt x="1072" y="1"/>
                  </a:moveTo>
                  <a:cubicBezTo>
                    <a:pt x="890" y="1"/>
                    <a:pt x="709" y="64"/>
                    <a:pt x="568" y="190"/>
                  </a:cubicBezTo>
                  <a:lnTo>
                    <a:pt x="0" y="788"/>
                  </a:lnTo>
                  <a:lnTo>
                    <a:pt x="1450" y="2238"/>
                  </a:lnTo>
                  <a:lnTo>
                    <a:pt x="2048" y="1639"/>
                  </a:lnTo>
                  <a:cubicBezTo>
                    <a:pt x="2300" y="1387"/>
                    <a:pt x="2300" y="946"/>
                    <a:pt x="2048" y="662"/>
                  </a:cubicBezTo>
                  <a:lnTo>
                    <a:pt x="1576" y="190"/>
                  </a:lnTo>
                  <a:cubicBezTo>
                    <a:pt x="1434" y="64"/>
                    <a:pt x="1253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4" name="Google Shape;8614;p58"/>
            <p:cNvSpPr/>
            <p:nvPr/>
          </p:nvSpPr>
          <p:spPr>
            <a:xfrm>
              <a:off x="1088075" y="3795925"/>
              <a:ext cx="46375" cy="45025"/>
            </a:xfrm>
            <a:custGeom>
              <a:avLst/>
              <a:gdLst/>
              <a:ahLst/>
              <a:cxnLst/>
              <a:rect l="l" t="t" r="r" b="b"/>
              <a:pathLst>
                <a:path w="1855" h="1801" extrusionOk="0">
                  <a:moveTo>
                    <a:pt x="594" y="1"/>
                  </a:moveTo>
                  <a:lnTo>
                    <a:pt x="59" y="1387"/>
                  </a:lnTo>
                  <a:cubicBezTo>
                    <a:pt x="0" y="1621"/>
                    <a:pt x="186" y="1800"/>
                    <a:pt x="414" y="1800"/>
                  </a:cubicBezTo>
                  <a:cubicBezTo>
                    <a:pt x="432" y="1800"/>
                    <a:pt x="450" y="1799"/>
                    <a:pt x="468" y="1797"/>
                  </a:cubicBezTo>
                  <a:lnTo>
                    <a:pt x="1855" y="1261"/>
                  </a:lnTo>
                  <a:lnTo>
                    <a:pt x="5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5" name="Google Shape;8615;p58"/>
            <p:cNvSpPr/>
            <p:nvPr/>
          </p:nvSpPr>
          <p:spPr>
            <a:xfrm>
              <a:off x="1112375" y="3720325"/>
              <a:ext cx="97700" cy="97700"/>
            </a:xfrm>
            <a:custGeom>
              <a:avLst/>
              <a:gdLst/>
              <a:ahLst/>
              <a:cxnLst/>
              <a:rect l="l" t="t" r="r" b="b"/>
              <a:pathLst>
                <a:path w="3908" h="3908" extrusionOk="0">
                  <a:moveTo>
                    <a:pt x="2426" y="1"/>
                  </a:moveTo>
                  <a:lnTo>
                    <a:pt x="1" y="2458"/>
                  </a:lnTo>
                  <a:lnTo>
                    <a:pt x="1450" y="3907"/>
                  </a:lnTo>
                  <a:lnTo>
                    <a:pt x="3907" y="1481"/>
                  </a:lnTo>
                  <a:lnTo>
                    <a:pt x="242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6" name="Google Shape;8616;p58"/>
            <p:cNvSpPr/>
            <p:nvPr/>
          </p:nvSpPr>
          <p:spPr>
            <a:xfrm>
              <a:off x="1120250" y="3623450"/>
              <a:ext cx="47275" cy="47275"/>
            </a:xfrm>
            <a:custGeom>
              <a:avLst/>
              <a:gdLst/>
              <a:ahLst/>
              <a:cxnLst/>
              <a:rect l="l" t="t" r="r" b="b"/>
              <a:pathLst>
                <a:path w="1891" h="1891" extrusionOk="0">
                  <a:moveTo>
                    <a:pt x="1" y="0"/>
                  </a:moveTo>
                  <a:lnTo>
                    <a:pt x="1" y="1891"/>
                  </a:lnTo>
                  <a:lnTo>
                    <a:pt x="1891" y="189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17" name="Google Shape;8617;p58"/>
            <p:cNvSpPr/>
            <p:nvPr/>
          </p:nvSpPr>
          <p:spPr>
            <a:xfrm>
              <a:off x="946175" y="3879425"/>
              <a:ext cx="166225" cy="33900"/>
            </a:xfrm>
            <a:custGeom>
              <a:avLst/>
              <a:gdLst/>
              <a:ahLst/>
              <a:cxnLst/>
              <a:rect l="l" t="t" r="r" b="b"/>
              <a:pathLst>
                <a:path w="6649" h="1356" extrusionOk="0">
                  <a:moveTo>
                    <a:pt x="348" y="0"/>
                  </a:moveTo>
                  <a:cubicBezTo>
                    <a:pt x="158" y="0"/>
                    <a:pt x="1" y="190"/>
                    <a:pt x="1" y="347"/>
                  </a:cubicBezTo>
                  <a:lnTo>
                    <a:pt x="1" y="694"/>
                  </a:lnTo>
                  <a:cubicBezTo>
                    <a:pt x="1" y="1040"/>
                    <a:pt x="316" y="1355"/>
                    <a:pt x="694" y="1355"/>
                  </a:cubicBezTo>
                  <a:lnTo>
                    <a:pt x="6649" y="1355"/>
                  </a:lnTo>
                  <a:cubicBezTo>
                    <a:pt x="6428" y="1103"/>
                    <a:pt x="6302" y="725"/>
                    <a:pt x="6302" y="347"/>
                  </a:cubicBezTo>
                  <a:lnTo>
                    <a:pt x="63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18" name="Google Shape;8618;p58"/>
          <p:cNvGrpSpPr/>
          <p:nvPr/>
        </p:nvGrpSpPr>
        <p:grpSpPr>
          <a:xfrm>
            <a:off x="1960610" y="5154501"/>
            <a:ext cx="443449" cy="442257"/>
            <a:chOff x="944600" y="3981825"/>
            <a:chExt cx="297750" cy="296950"/>
          </a:xfrm>
        </p:grpSpPr>
        <p:sp>
          <p:nvSpPr>
            <p:cNvPr id="8619" name="Google Shape;8619;p58"/>
            <p:cNvSpPr/>
            <p:nvPr/>
          </p:nvSpPr>
          <p:spPr>
            <a:xfrm>
              <a:off x="944600" y="3981825"/>
              <a:ext cx="297750" cy="296950"/>
            </a:xfrm>
            <a:custGeom>
              <a:avLst/>
              <a:gdLst/>
              <a:ahLst/>
              <a:cxnLst/>
              <a:rect l="l" t="t" r="r" b="b"/>
              <a:pathLst>
                <a:path w="11910" h="11878" extrusionOk="0">
                  <a:moveTo>
                    <a:pt x="6333" y="1418"/>
                  </a:moveTo>
                  <a:cubicBezTo>
                    <a:pt x="8539" y="1575"/>
                    <a:pt x="10303" y="3340"/>
                    <a:pt x="10461" y="5545"/>
                  </a:cubicBezTo>
                  <a:lnTo>
                    <a:pt x="10146" y="5545"/>
                  </a:lnTo>
                  <a:cubicBezTo>
                    <a:pt x="9957" y="5545"/>
                    <a:pt x="9799" y="5702"/>
                    <a:pt x="9799" y="5892"/>
                  </a:cubicBezTo>
                  <a:cubicBezTo>
                    <a:pt x="9799" y="6081"/>
                    <a:pt x="9957" y="6238"/>
                    <a:pt x="10146" y="6238"/>
                  </a:cubicBezTo>
                  <a:lnTo>
                    <a:pt x="10461" y="6238"/>
                  </a:lnTo>
                  <a:cubicBezTo>
                    <a:pt x="10303" y="8443"/>
                    <a:pt x="8539" y="10239"/>
                    <a:pt x="6333" y="10397"/>
                  </a:cubicBezTo>
                  <a:lnTo>
                    <a:pt x="6333" y="10082"/>
                  </a:lnTo>
                  <a:cubicBezTo>
                    <a:pt x="6333" y="9861"/>
                    <a:pt x="6176" y="9704"/>
                    <a:pt x="5955" y="9704"/>
                  </a:cubicBezTo>
                  <a:cubicBezTo>
                    <a:pt x="5766" y="9704"/>
                    <a:pt x="5609" y="9861"/>
                    <a:pt x="5609" y="10082"/>
                  </a:cubicBezTo>
                  <a:lnTo>
                    <a:pt x="5609" y="10397"/>
                  </a:lnTo>
                  <a:cubicBezTo>
                    <a:pt x="3403" y="10239"/>
                    <a:pt x="1639" y="8443"/>
                    <a:pt x="1482" y="6238"/>
                  </a:cubicBezTo>
                  <a:lnTo>
                    <a:pt x="1797" y="6238"/>
                  </a:lnTo>
                  <a:cubicBezTo>
                    <a:pt x="1986" y="6238"/>
                    <a:pt x="2143" y="6081"/>
                    <a:pt x="2143" y="5892"/>
                  </a:cubicBezTo>
                  <a:cubicBezTo>
                    <a:pt x="2143" y="5702"/>
                    <a:pt x="1986" y="5545"/>
                    <a:pt x="1797" y="5545"/>
                  </a:cubicBezTo>
                  <a:lnTo>
                    <a:pt x="1482" y="5545"/>
                  </a:lnTo>
                  <a:cubicBezTo>
                    <a:pt x="1639" y="3340"/>
                    <a:pt x="3403" y="1575"/>
                    <a:pt x="5609" y="1418"/>
                  </a:cubicBezTo>
                  <a:lnTo>
                    <a:pt x="5609" y="1733"/>
                  </a:lnTo>
                  <a:cubicBezTo>
                    <a:pt x="5609" y="1922"/>
                    <a:pt x="5766" y="2079"/>
                    <a:pt x="5955" y="2079"/>
                  </a:cubicBezTo>
                  <a:cubicBezTo>
                    <a:pt x="6176" y="2079"/>
                    <a:pt x="6333" y="1922"/>
                    <a:pt x="6333" y="1733"/>
                  </a:cubicBezTo>
                  <a:lnTo>
                    <a:pt x="6333" y="1418"/>
                  </a:lnTo>
                  <a:close/>
                  <a:moveTo>
                    <a:pt x="5955" y="0"/>
                  </a:moveTo>
                  <a:cubicBezTo>
                    <a:pt x="5766" y="0"/>
                    <a:pt x="5609" y="126"/>
                    <a:pt x="5609" y="347"/>
                  </a:cubicBezTo>
                  <a:lnTo>
                    <a:pt x="5609" y="725"/>
                  </a:lnTo>
                  <a:cubicBezTo>
                    <a:pt x="2994" y="882"/>
                    <a:pt x="946" y="2962"/>
                    <a:pt x="757" y="5576"/>
                  </a:cubicBezTo>
                  <a:lnTo>
                    <a:pt x="379" y="5576"/>
                  </a:lnTo>
                  <a:cubicBezTo>
                    <a:pt x="158" y="5576"/>
                    <a:pt x="1" y="5734"/>
                    <a:pt x="1" y="5923"/>
                  </a:cubicBezTo>
                  <a:cubicBezTo>
                    <a:pt x="1" y="6112"/>
                    <a:pt x="158" y="6270"/>
                    <a:pt x="379" y="6270"/>
                  </a:cubicBezTo>
                  <a:lnTo>
                    <a:pt x="757" y="6270"/>
                  </a:lnTo>
                  <a:cubicBezTo>
                    <a:pt x="915" y="8884"/>
                    <a:pt x="2994" y="10932"/>
                    <a:pt x="5609" y="11121"/>
                  </a:cubicBezTo>
                  <a:lnTo>
                    <a:pt x="5609" y="11531"/>
                  </a:lnTo>
                  <a:cubicBezTo>
                    <a:pt x="5609" y="11720"/>
                    <a:pt x="5766" y="11877"/>
                    <a:pt x="5955" y="11877"/>
                  </a:cubicBezTo>
                  <a:cubicBezTo>
                    <a:pt x="6176" y="11877"/>
                    <a:pt x="6333" y="11720"/>
                    <a:pt x="6333" y="11531"/>
                  </a:cubicBezTo>
                  <a:lnTo>
                    <a:pt x="6333" y="11121"/>
                  </a:lnTo>
                  <a:cubicBezTo>
                    <a:pt x="8917" y="10964"/>
                    <a:pt x="10965" y="8884"/>
                    <a:pt x="11154" y="6270"/>
                  </a:cubicBezTo>
                  <a:lnTo>
                    <a:pt x="11563" y="6270"/>
                  </a:lnTo>
                  <a:cubicBezTo>
                    <a:pt x="11752" y="6270"/>
                    <a:pt x="11910" y="6112"/>
                    <a:pt x="11910" y="5923"/>
                  </a:cubicBezTo>
                  <a:cubicBezTo>
                    <a:pt x="11910" y="5734"/>
                    <a:pt x="11752" y="5576"/>
                    <a:pt x="11563" y="5576"/>
                  </a:cubicBezTo>
                  <a:lnTo>
                    <a:pt x="11154" y="5576"/>
                  </a:lnTo>
                  <a:cubicBezTo>
                    <a:pt x="10996" y="2962"/>
                    <a:pt x="8917" y="914"/>
                    <a:pt x="6333" y="725"/>
                  </a:cubicBezTo>
                  <a:lnTo>
                    <a:pt x="6333" y="347"/>
                  </a:lnTo>
                  <a:cubicBezTo>
                    <a:pt x="6333" y="126"/>
                    <a:pt x="6176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0" name="Google Shape;8620;p58"/>
            <p:cNvSpPr/>
            <p:nvPr/>
          </p:nvSpPr>
          <p:spPr>
            <a:xfrm>
              <a:off x="1058025" y="4155875"/>
              <a:ext cx="72500" cy="52000"/>
            </a:xfrm>
            <a:custGeom>
              <a:avLst/>
              <a:gdLst/>
              <a:ahLst/>
              <a:cxnLst/>
              <a:rect l="l" t="t" r="r" b="b"/>
              <a:pathLst>
                <a:path w="2900" h="2080" extrusionOk="0">
                  <a:moveTo>
                    <a:pt x="1418" y="1"/>
                  </a:moveTo>
                  <a:cubicBezTo>
                    <a:pt x="851" y="1"/>
                    <a:pt x="316" y="347"/>
                    <a:pt x="127" y="914"/>
                  </a:cubicBezTo>
                  <a:cubicBezTo>
                    <a:pt x="1" y="1166"/>
                    <a:pt x="1" y="1450"/>
                    <a:pt x="95" y="1765"/>
                  </a:cubicBezTo>
                  <a:cubicBezTo>
                    <a:pt x="473" y="1954"/>
                    <a:pt x="946" y="2080"/>
                    <a:pt x="1418" y="2080"/>
                  </a:cubicBezTo>
                  <a:cubicBezTo>
                    <a:pt x="1891" y="2080"/>
                    <a:pt x="2332" y="1954"/>
                    <a:pt x="2773" y="1765"/>
                  </a:cubicBezTo>
                  <a:cubicBezTo>
                    <a:pt x="2899" y="1387"/>
                    <a:pt x="2805" y="946"/>
                    <a:pt x="2616" y="599"/>
                  </a:cubicBezTo>
                  <a:cubicBezTo>
                    <a:pt x="2332" y="221"/>
                    <a:pt x="1891" y="1"/>
                    <a:pt x="141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1" name="Google Shape;8621;p58"/>
            <p:cNvSpPr/>
            <p:nvPr/>
          </p:nvSpPr>
          <p:spPr>
            <a:xfrm>
              <a:off x="1076150" y="4103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3" y="0"/>
                  </a:moveTo>
                  <a:cubicBezTo>
                    <a:pt x="315" y="0"/>
                    <a:pt x="0" y="315"/>
                    <a:pt x="0" y="693"/>
                  </a:cubicBezTo>
                  <a:cubicBezTo>
                    <a:pt x="0" y="1103"/>
                    <a:pt x="315" y="1418"/>
                    <a:pt x="693" y="1418"/>
                  </a:cubicBezTo>
                  <a:cubicBezTo>
                    <a:pt x="1103" y="1355"/>
                    <a:pt x="1418" y="1040"/>
                    <a:pt x="1418" y="693"/>
                  </a:cubicBezTo>
                  <a:cubicBezTo>
                    <a:pt x="1418" y="315"/>
                    <a:pt x="1103" y="0"/>
                    <a:pt x="69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2" name="Google Shape;8622;p58"/>
            <p:cNvSpPr/>
            <p:nvPr/>
          </p:nvSpPr>
          <p:spPr>
            <a:xfrm>
              <a:off x="1016275" y="4051125"/>
              <a:ext cx="155975" cy="137075"/>
            </a:xfrm>
            <a:custGeom>
              <a:avLst/>
              <a:gdLst/>
              <a:ahLst/>
              <a:cxnLst/>
              <a:rect l="l" t="t" r="r" b="b"/>
              <a:pathLst>
                <a:path w="6239" h="5483" extrusionOk="0">
                  <a:moveTo>
                    <a:pt x="3088" y="1"/>
                  </a:moveTo>
                  <a:cubicBezTo>
                    <a:pt x="1356" y="1"/>
                    <a:pt x="1" y="1387"/>
                    <a:pt x="1" y="3120"/>
                  </a:cubicBezTo>
                  <a:cubicBezTo>
                    <a:pt x="1" y="4033"/>
                    <a:pt x="379" y="4852"/>
                    <a:pt x="1041" y="5451"/>
                  </a:cubicBezTo>
                  <a:cubicBezTo>
                    <a:pt x="1041" y="5262"/>
                    <a:pt x="1104" y="5041"/>
                    <a:pt x="1167" y="4852"/>
                  </a:cubicBezTo>
                  <a:cubicBezTo>
                    <a:pt x="1324" y="4380"/>
                    <a:pt x="1671" y="4002"/>
                    <a:pt x="2112" y="3750"/>
                  </a:cubicBezTo>
                  <a:cubicBezTo>
                    <a:pt x="1891" y="3498"/>
                    <a:pt x="1734" y="3151"/>
                    <a:pt x="1734" y="2804"/>
                  </a:cubicBezTo>
                  <a:cubicBezTo>
                    <a:pt x="1734" y="2048"/>
                    <a:pt x="2364" y="1418"/>
                    <a:pt x="3088" y="1418"/>
                  </a:cubicBezTo>
                  <a:cubicBezTo>
                    <a:pt x="3845" y="1418"/>
                    <a:pt x="4475" y="2048"/>
                    <a:pt x="4475" y="2804"/>
                  </a:cubicBezTo>
                  <a:cubicBezTo>
                    <a:pt x="4475" y="3151"/>
                    <a:pt x="4317" y="3529"/>
                    <a:pt x="4097" y="3750"/>
                  </a:cubicBezTo>
                  <a:cubicBezTo>
                    <a:pt x="4349" y="3907"/>
                    <a:pt x="4632" y="4128"/>
                    <a:pt x="4790" y="4411"/>
                  </a:cubicBezTo>
                  <a:cubicBezTo>
                    <a:pt x="4979" y="4726"/>
                    <a:pt x="5105" y="5073"/>
                    <a:pt x="5136" y="5482"/>
                  </a:cubicBezTo>
                  <a:cubicBezTo>
                    <a:pt x="5766" y="4884"/>
                    <a:pt x="6207" y="4096"/>
                    <a:pt x="6207" y="3151"/>
                  </a:cubicBezTo>
                  <a:cubicBezTo>
                    <a:pt x="6239" y="1418"/>
                    <a:pt x="4821" y="1"/>
                    <a:pt x="308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23" name="Google Shape;8623;p58"/>
          <p:cNvGrpSpPr/>
          <p:nvPr/>
        </p:nvGrpSpPr>
        <p:grpSpPr>
          <a:xfrm>
            <a:off x="4753973" y="4065927"/>
            <a:ext cx="441103" cy="439912"/>
            <a:chOff x="2768750" y="3227275"/>
            <a:chExt cx="296175" cy="295375"/>
          </a:xfrm>
        </p:grpSpPr>
        <p:sp>
          <p:nvSpPr>
            <p:cNvPr id="8624" name="Google Shape;8624;p58"/>
            <p:cNvSpPr/>
            <p:nvPr/>
          </p:nvSpPr>
          <p:spPr>
            <a:xfrm>
              <a:off x="2882950" y="3227275"/>
              <a:ext cx="68550" cy="69325"/>
            </a:xfrm>
            <a:custGeom>
              <a:avLst/>
              <a:gdLst/>
              <a:ahLst/>
              <a:cxnLst/>
              <a:rect l="l" t="t" r="r" b="b"/>
              <a:pathLst>
                <a:path w="2742" h="2773" extrusionOk="0">
                  <a:moveTo>
                    <a:pt x="1355" y="1"/>
                  </a:moveTo>
                  <a:cubicBezTo>
                    <a:pt x="631" y="1"/>
                    <a:pt x="1" y="631"/>
                    <a:pt x="1" y="1387"/>
                  </a:cubicBezTo>
                  <a:cubicBezTo>
                    <a:pt x="1" y="2143"/>
                    <a:pt x="631" y="2773"/>
                    <a:pt x="1355" y="2773"/>
                  </a:cubicBezTo>
                  <a:cubicBezTo>
                    <a:pt x="2111" y="2773"/>
                    <a:pt x="2742" y="2174"/>
                    <a:pt x="2742" y="1387"/>
                  </a:cubicBezTo>
                  <a:cubicBezTo>
                    <a:pt x="2742" y="631"/>
                    <a:pt x="2111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5" name="Google Shape;8625;p58"/>
            <p:cNvSpPr/>
            <p:nvPr/>
          </p:nvSpPr>
          <p:spPr>
            <a:xfrm>
              <a:off x="285617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4" y="1386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6" name="Google Shape;8626;p58"/>
            <p:cNvSpPr/>
            <p:nvPr/>
          </p:nvSpPr>
          <p:spPr>
            <a:xfrm>
              <a:off x="2890050" y="3436000"/>
              <a:ext cx="18125" cy="34675"/>
            </a:xfrm>
            <a:custGeom>
              <a:avLst/>
              <a:gdLst/>
              <a:ahLst/>
              <a:cxnLst/>
              <a:rect l="l" t="t" r="r" b="b"/>
              <a:pathLst>
                <a:path w="725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725" y="138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7" name="Google Shape;8627;p58"/>
            <p:cNvSpPr/>
            <p:nvPr/>
          </p:nvSpPr>
          <p:spPr>
            <a:xfrm>
              <a:off x="2821525" y="3436000"/>
              <a:ext cx="17350" cy="34675"/>
            </a:xfrm>
            <a:custGeom>
              <a:avLst/>
              <a:gdLst/>
              <a:ahLst/>
              <a:cxnLst/>
              <a:rect l="l" t="t" r="r" b="b"/>
              <a:pathLst>
                <a:path w="694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693" y="1386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8" name="Google Shape;8628;p58"/>
            <p:cNvSpPr/>
            <p:nvPr/>
          </p:nvSpPr>
          <p:spPr>
            <a:xfrm>
              <a:off x="2924700" y="3436000"/>
              <a:ext cx="34675" cy="34675"/>
            </a:xfrm>
            <a:custGeom>
              <a:avLst/>
              <a:gdLst/>
              <a:ahLst/>
              <a:cxnLst/>
              <a:rect l="l" t="t" r="r" b="b"/>
              <a:pathLst>
                <a:path w="1387" h="1387" extrusionOk="0">
                  <a:moveTo>
                    <a:pt x="0" y="0"/>
                  </a:moveTo>
                  <a:lnTo>
                    <a:pt x="0" y="1386"/>
                  </a:lnTo>
                  <a:lnTo>
                    <a:pt x="1387" y="1386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29" name="Google Shape;8629;p58"/>
            <p:cNvSpPr/>
            <p:nvPr/>
          </p:nvSpPr>
          <p:spPr>
            <a:xfrm>
              <a:off x="2768750" y="3384800"/>
              <a:ext cx="244175" cy="137850"/>
            </a:xfrm>
            <a:custGeom>
              <a:avLst/>
              <a:gdLst/>
              <a:ahLst/>
              <a:cxnLst/>
              <a:rect l="l" t="t" r="r" b="b"/>
              <a:pathLst>
                <a:path w="9767" h="5514" extrusionOk="0">
                  <a:moveTo>
                    <a:pt x="7971" y="1387"/>
                  </a:moveTo>
                  <a:cubicBezTo>
                    <a:pt x="8192" y="1387"/>
                    <a:pt x="8349" y="1544"/>
                    <a:pt x="8349" y="1733"/>
                  </a:cubicBezTo>
                  <a:lnTo>
                    <a:pt x="8349" y="3813"/>
                  </a:lnTo>
                  <a:cubicBezTo>
                    <a:pt x="8349" y="4033"/>
                    <a:pt x="8192" y="4191"/>
                    <a:pt x="7971" y="4191"/>
                  </a:cubicBezTo>
                  <a:lnTo>
                    <a:pt x="1765" y="4191"/>
                  </a:lnTo>
                  <a:cubicBezTo>
                    <a:pt x="1576" y="4191"/>
                    <a:pt x="1418" y="4033"/>
                    <a:pt x="1418" y="3813"/>
                  </a:cubicBezTo>
                  <a:lnTo>
                    <a:pt x="1418" y="1733"/>
                  </a:lnTo>
                  <a:cubicBezTo>
                    <a:pt x="1418" y="1544"/>
                    <a:pt x="1576" y="1387"/>
                    <a:pt x="1765" y="1387"/>
                  </a:cubicBezTo>
                  <a:close/>
                  <a:moveTo>
                    <a:pt x="1040" y="0"/>
                  </a:moveTo>
                  <a:cubicBezTo>
                    <a:pt x="473" y="0"/>
                    <a:pt x="32" y="473"/>
                    <a:pt x="32" y="1040"/>
                  </a:cubicBezTo>
                  <a:lnTo>
                    <a:pt x="32" y="4506"/>
                  </a:lnTo>
                  <a:cubicBezTo>
                    <a:pt x="0" y="5073"/>
                    <a:pt x="473" y="5514"/>
                    <a:pt x="1040" y="5514"/>
                  </a:cubicBezTo>
                  <a:lnTo>
                    <a:pt x="8727" y="5514"/>
                  </a:lnTo>
                  <a:cubicBezTo>
                    <a:pt x="9326" y="5514"/>
                    <a:pt x="9767" y="5041"/>
                    <a:pt x="9767" y="4506"/>
                  </a:cubicBezTo>
                  <a:lnTo>
                    <a:pt x="9767" y="1040"/>
                  </a:lnTo>
                  <a:cubicBezTo>
                    <a:pt x="9767" y="442"/>
                    <a:pt x="9294" y="0"/>
                    <a:pt x="87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0" name="Google Shape;8630;p58"/>
            <p:cNvSpPr/>
            <p:nvPr/>
          </p:nvSpPr>
          <p:spPr>
            <a:xfrm>
              <a:off x="3030250" y="3419450"/>
              <a:ext cx="34675" cy="68550"/>
            </a:xfrm>
            <a:custGeom>
              <a:avLst/>
              <a:gdLst/>
              <a:ahLst/>
              <a:cxnLst/>
              <a:rect l="l" t="t" r="r" b="b"/>
              <a:pathLst>
                <a:path w="1387" h="2742" extrusionOk="0">
                  <a:moveTo>
                    <a:pt x="0" y="1"/>
                  </a:moveTo>
                  <a:lnTo>
                    <a:pt x="0" y="2742"/>
                  </a:lnTo>
                  <a:lnTo>
                    <a:pt x="1040" y="2742"/>
                  </a:lnTo>
                  <a:cubicBezTo>
                    <a:pt x="1229" y="2742"/>
                    <a:pt x="1386" y="2584"/>
                    <a:pt x="1386" y="2395"/>
                  </a:cubicBezTo>
                  <a:lnTo>
                    <a:pt x="1386" y="347"/>
                  </a:lnTo>
                  <a:cubicBezTo>
                    <a:pt x="1386" y="158"/>
                    <a:pt x="1229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1" name="Google Shape;8631;p58"/>
            <p:cNvSpPr/>
            <p:nvPr/>
          </p:nvSpPr>
          <p:spPr>
            <a:xfrm>
              <a:off x="2856175" y="3294225"/>
              <a:ext cx="122100" cy="73275"/>
            </a:xfrm>
            <a:custGeom>
              <a:avLst/>
              <a:gdLst/>
              <a:ahLst/>
              <a:cxnLst/>
              <a:rect l="l" t="t" r="r" b="b"/>
              <a:pathLst>
                <a:path w="4884" h="2931" extrusionOk="0">
                  <a:moveTo>
                    <a:pt x="820" y="0"/>
                  </a:moveTo>
                  <a:cubicBezTo>
                    <a:pt x="316" y="473"/>
                    <a:pt x="0" y="1103"/>
                    <a:pt x="0" y="1828"/>
                  </a:cubicBezTo>
                  <a:lnTo>
                    <a:pt x="0" y="2552"/>
                  </a:lnTo>
                  <a:cubicBezTo>
                    <a:pt x="0" y="2773"/>
                    <a:pt x="158" y="2930"/>
                    <a:pt x="347" y="2930"/>
                  </a:cubicBezTo>
                  <a:lnTo>
                    <a:pt x="4506" y="2930"/>
                  </a:lnTo>
                  <a:cubicBezTo>
                    <a:pt x="4726" y="2930"/>
                    <a:pt x="4884" y="2773"/>
                    <a:pt x="4884" y="2552"/>
                  </a:cubicBezTo>
                  <a:lnTo>
                    <a:pt x="4884" y="1828"/>
                  </a:lnTo>
                  <a:cubicBezTo>
                    <a:pt x="4884" y="1103"/>
                    <a:pt x="4569" y="441"/>
                    <a:pt x="4033" y="0"/>
                  </a:cubicBezTo>
                  <a:cubicBezTo>
                    <a:pt x="3655" y="473"/>
                    <a:pt x="3088" y="788"/>
                    <a:pt x="2426" y="788"/>
                  </a:cubicBezTo>
                  <a:cubicBezTo>
                    <a:pt x="1765" y="788"/>
                    <a:pt x="1198" y="473"/>
                    <a:pt x="82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2" name="Google Shape;8632;p58"/>
          <p:cNvGrpSpPr/>
          <p:nvPr/>
        </p:nvGrpSpPr>
        <p:grpSpPr>
          <a:xfrm>
            <a:off x="4780369" y="4621430"/>
            <a:ext cx="388307" cy="439204"/>
            <a:chOff x="2786075" y="3591800"/>
            <a:chExt cx="260725" cy="294900"/>
          </a:xfrm>
        </p:grpSpPr>
        <p:sp>
          <p:nvSpPr>
            <p:cNvPr id="8633" name="Google Shape;8633;p58"/>
            <p:cNvSpPr/>
            <p:nvPr/>
          </p:nvSpPr>
          <p:spPr>
            <a:xfrm>
              <a:off x="2898700" y="36770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725"/>
                  </a:cubicBezTo>
                  <a:cubicBezTo>
                    <a:pt x="1" y="1103"/>
                    <a:pt x="316" y="1418"/>
                    <a:pt x="694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69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4" name="Google Shape;8634;p58"/>
            <p:cNvSpPr/>
            <p:nvPr/>
          </p:nvSpPr>
          <p:spPr>
            <a:xfrm>
              <a:off x="2883750" y="37297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1323" y="1"/>
                  </a:moveTo>
                  <a:cubicBezTo>
                    <a:pt x="693" y="1"/>
                    <a:pt x="189" y="379"/>
                    <a:pt x="0" y="977"/>
                  </a:cubicBezTo>
                  <a:cubicBezTo>
                    <a:pt x="378" y="1198"/>
                    <a:pt x="819" y="1355"/>
                    <a:pt x="1323" y="1355"/>
                  </a:cubicBezTo>
                  <a:cubicBezTo>
                    <a:pt x="1796" y="1355"/>
                    <a:pt x="2269" y="1198"/>
                    <a:pt x="2678" y="977"/>
                  </a:cubicBezTo>
                  <a:cubicBezTo>
                    <a:pt x="2489" y="410"/>
                    <a:pt x="1922" y="1"/>
                    <a:pt x="132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5" name="Google Shape;8635;p58"/>
            <p:cNvSpPr/>
            <p:nvPr/>
          </p:nvSpPr>
          <p:spPr>
            <a:xfrm>
              <a:off x="2855375" y="3643150"/>
              <a:ext cx="122125" cy="98475"/>
            </a:xfrm>
            <a:custGeom>
              <a:avLst/>
              <a:gdLst/>
              <a:ahLst/>
              <a:cxnLst/>
              <a:rect l="l" t="t" r="r" b="b"/>
              <a:pathLst>
                <a:path w="4885" h="3939" extrusionOk="0">
                  <a:moveTo>
                    <a:pt x="2458" y="0"/>
                  </a:moveTo>
                  <a:cubicBezTo>
                    <a:pt x="1198" y="0"/>
                    <a:pt x="222" y="977"/>
                    <a:pt x="64" y="2079"/>
                  </a:cubicBezTo>
                  <a:cubicBezTo>
                    <a:pt x="1" y="2741"/>
                    <a:pt x="159" y="3371"/>
                    <a:pt x="600" y="3938"/>
                  </a:cubicBezTo>
                  <a:cubicBezTo>
                    <a:pt x="820" y="3529"/>
                    <a:pt x="1135" y="3214"/>
                    <a:pt x="1482" y="3025"/>
                  </a:cubicBezTo>
                  <a:cubicBezTo>
                    <a:pt x="1230" y="2772"/>
                    <a:pt x="1072" y="2426"/>
                    <a:pt x="1072" y="2079"/>
                  </a:cubicBezTo>
                  <a:cubicBezTo>
                    <a:pt x="1072" y="1323"/>
                    <a:pt x="1734" y="693"/>
                    <a:pt x="2458" y="693"/>
                  </a:cubicBezTo>
                  <a:cubicBezTo>
                    <a:pt x="3214" y="693"/>
                    <a:pt x="3845" y="1323"/>
                    <a:pt x="3845" y="2079"/>
                  </a:cubicBezTo>
                  <a:cubicBezTo>
                    <a:pt x="3845" y="2426"/>
                    <a:pt x="3687" y="2772"/>
                    <a:pt x="3435" y="3025"/>
                  </a:cubicBezTo>
                  <a:cubicBezTo>
                    <a:pt x="3845" y="3214"/>
                    <a:pt x="4128" y="3529"/>
                    <a:pt x="4317" y="3938"/>
                  </a:cubicBezTo>
                  <a:cubicBezTo>
                    <a:pt x="4695" y="3466"/>
                    <a:pt x="4853" y="2930"/>
                    <a:pt x="4853" y="2394"/>
                  </a:cubicBezTo>
                  <a:cubicBezTo>
                    <a:pt x="4884" y="1103"/>
                    <a:pt x="3813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6" name="Google Shape;8636;p58"/>
            <p:cNvSpPr/>
            <p:nvPr/>
          </p:nvSpPr>
          <p:spPr>
            <a:xfrm>
              <a:off x="2801050" y="3591800"/>
              <a:ext cx="229225" cy="258500"/>
            </a:xfrm>
            <a:custGeom>
              <a:avLst/>
              <a:gdLst/>
              <a:ahLst/>
              <a:cxnLst/>
              <a:rect l="l" t="t" r="r" b="b"/>
              <a:pathLst>
                <a:path w="9169" h="10340" extrusionOk="0">
                  <a:moveTo>
                    <a:pt x="4679" y="1327"/>
                  </a:moveTo>
                  <a:cubicBezTo>
                    <a:pt x="6369" y="1327"/>
                    <a:pt x="7750" y="2741"/>
                    <a:pt x="7750" y="4448"/>
                  </a:cubicBezTo>
                  <a:cubicBezTo>
                    <a:pt x="7750" y="6244"/>
                    <a:pt x="6301" y="7599"/>
                    <a:pt x="4631" y="7599"/>
                  </a:cubicBezTo>
                  <a:cubicBezTo>
                    <a:pt x="2836" y="7599"/>
                    <a:pt x="1292" y="5961"/>
                    <a:pt x="1575" y="4039"/>
                  </a:cubicBezTo>
                  <a:cubicBezTo>
                    <a:pt x="1764" y="2716"/>
                    <a:pt x="2867" y="1550"/>
                    <a:pt x="4222" y="1361"/>
                  </a:cubicBezTo>
                  <a:cubicBezTo>
                    <a:pt x="4376" y="1338"/>
                    <a:pt x="4529" y="1327"/>
                    <a:pt x="4679" y="1327"/>
                  </a:cubicBezTo>
                  <a:close/>
                  <a:moveTo>
                    <a:pt x="4597" y="0"/>
                  </a:moveTo>
                  <a:cubicBezTo>
                    <a:pt x="4401" y="0"/>
                    <a:pt x="4202" y="13"/>
                    <a:pt x="4001" y="38"/>
                  </a:cubicBezTo>
                  <a:cubicBezTo>
                    <a:pt x="1985" y="290"/>
                    <a:pt x="378" y="1928"/>
                    <a:pt x="158" y="3913"/>
                  </a:cubicBezTo>
                  <a:cubicBezTo>
                    <a:pt x="0" y="5110"/>
                    <a:pt x="315" y="6244"/>
                    <a:pt x="1008" y="7189"/>
                  </a:cubicBezTo>
                  <a:cubicBezTo>
                    <a:pt x="1197" y="7473"/>
                    <a:pt x="1449" y="7756"/>
                    <a:pt x="1670" y="7945"/>
                  </a:cubicBezTo>
                  <a:lnTo>
                    <a:pt x="4411" y="10277"/>
                  </a:lnTo>
                  <a:cubicBezTo>
                    <a:pt x="4474" y="10308"/>
                    <a:pt x="4568" y="10340"/>
                    <a:pt x="4631" y="10340"/>
                  </a:cubicBezTo>
                  <a:cubicBezTo>
                    <a:pt x="4726" y="10340"/>
                    <a:pt x="4789" y="10308"/>
                    <a:pt x="4883" y="10277"/>
                  </a:cubicBezTo>
                  <a:lnTo>
                    <a:pt x="7593" y="7945"/>
                  </a:lnTo>
                  <a:cubicBezTo>
                    <a:pt x="7845" y="7756"/>
                    <a:pt x="8065" y="7473"/>
                    <a:pt x="8254" y="7189"/>
                  </a:cubicBezTo>
                  <a:cubicBezTo>
                    <a:pt x="8853" y="6402"/>
                    <a:pt x="9168" y="5457"/>
                    <a:pt x="9168" y="4480"/>
                  </a:cubicBezTo>
                  <a:cubicBezTo>
                    <a:pt x="9139" y="1996"/>
                    <a:pt x="7104" y="0"/>
                    <a:pt x="459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37" name="Google Shape;8637;p58"/>
            <p:cNvSpPr/>
            <p:nvPr/>
          </p:nvSpPr>
          <p:spPr>
            <a:xfrm>
              <a:off x="2786075" y="3800675"/>
              <a:ext cx="260725" cy="86025"/>
            </a:xfrm>
            <a:custGeom>
              <a:avLst/>
              <a:gdLst/>
              <a:ahLst/>
              <a:cxnLst/>
              <a:rect l="l" t="t" r="r" b="b"/>
              <a:pathLst>
                <a:path w="10429" h="3441" extrusionOk="0">
                  <a:moveTo>
                    <a:pt x="1702" y="0"/>
                  </a:moveTo>
                  <a:cubicBezTo>
                    <a:pt x="1576" y="0"/>
                    <a:pt x="1513" y="63"/>
                    <a:pt x="1418" y="189"/>
                  </a:cubicBezTo>
                  <a:lnTo>
                    <a:pt x="32" y="2930"/>
                  </a:lnTo>
                  <a:cubicBezTo>
                    <a:pt x="1" y="3056"/>
                    <a:pt x="1" y="3213"/>
                    <a:pt x="32" y="3308"/>
                  </a:cubicBezTo>
                  <a:cubicBezTo>
                    <a:pt x="95" y="3371"/>
                    <a:pt x="190" y="3434"/>
                    <a:pt x="316" y="3434"/>
                  </a:cubicBezTo>
                  <a:lnTo>
                    <a:pt x="10019" y="3434"/>
                  </a:lnTo>
                  <a:cubicBezTo>
                    <a:pt x="10045" y="3438"/>
                    <a:pt x="10070" y="3440"/>
                    <a:pt x="10093" y="3440"/>
                  </a:cubicBezTo>
                  <a:cubicBezTo>
                    <a:pt x="10241" y="3440"/>
                    <a:pt x="10338" y="3362"/>
                    <a:pt x="10366" y="3308"/>
                  </a:cubicBezTo>
                  <a:cubicBezTo>
                    <a:pt x="10429" y="3182"/>
                    <a:pt x="10429" y="3056"/>
                    <a:pt x="10366" y="2930"/>
                  </a:cubicBezTo>
                  <a:lnTo>
                    <a:pt x="8979" y="189"/>
                  </a:lnTo>
                  <a:cubicBezTo>
                    <a:pt x="8948" y="63"/>
                    <a:pt x="8822" y="32"/>
                    <a:pt x="8696" y="0"/>
                  </a:cubicBezTo>
                  <a:lnTo>
                    <a:pt x="8601" y="95"/>
                  </a:lnTo>
                  <a:lnTo>
                    <a:pt x="5860" y="2426"/>
                  </a:lnTo>
                  <a:cubicBezTo>
                    <a:pt x="5671" y="2583"/>
                    <a:pt x="5451" y="2678"/>
                    <a:pt x="5199" y="2678"/>
                  </a:cubicBezTo>
                  <a:cubicBezTo>
                    <a:pt x="4978" y="2678"/>
                    <a:pt x="4726" y="2583"/>
                    <a:pt x="4537" y="2426"/>
                  </a:cubicBezTo>
                  <a:lnTo>
                    <a:pt x="1828" y="95"/>
                  </a:lnTo>
                  <a:lnTo>
                    <a:pt x="170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38" name="Google Shape;8638;p58"/>
          <p:cNvGrpSpPr/>
          <p:nvPr/>
        </p:nvGrpSpPr>
        <p:grpSpPr>
          <a:xfrm>
            <a:off x="4831400" y="5155078"/>
            <a:ext cx="286249" cy="441103"/>
            <a:chOff x="2819150" y="3955025"/>
            <a:chExt cx="192200" cy="296175"/>
          </a:xfrm>
        </p:grpSpPr>
        <p:sp>
          <p:nvSpPr>
            <p:cNvPr id="8639" name="Google Shape;8639;p58"/>
            <p:cNvSpPr/>
            <p:nvPr/>
          </p:nvSpPr>
          <p:spPr>
            <a:xfrm>
              <a:off x="2856175" y="40070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1324" y="0"/>
                  </a:moveTo>
                  <a:cubicBezTo>
                    <a:pt x="631" y="0"/>
                    <a:pt x="127" y="725"/>
                    <a:pt x="347" y="1386"/>
                  </a:cubicBezTo>
                  <a:lnTo>
                    <a:pt x="599" y="2080"/>
                  </a:lnTo>
                  <a:lnTo>
                    <a:pt x="379" y="2080"/>
                  </a:lnTo>
                  <a:cubicBezTo>
                    <a:pt x="158" y="2080"/>
                    <a:pt x="0" y="2237"/>
                    <a:pt x="0" y="2458"/>
                  </a:cubicBezTo>
                  <a:cubicBezTo>
                    <a:pt x="0" y="2647"/>
                    <a:pt x="158" y="2804"/>
                    <a:pt x="347" y="2804"/>
                  </a:cubicBezTo>
                  <a:lnTo>
                    <a:pt x="4506" y="2804"/>
                  </a:lnTo>
                  <a:cubicBezTo>
                    <a:pt x="4726" y="2804"/>
                    <a:pt x="4884" y="2647"/>
                    <a:pt x="4884" y="2458"/>
                  </a:cubicBezTo>
                  <a:cubicBezTo>
                    <a:pt x="4884" y="2237"/>
                    <a:pt x="4726" y="2080"/>
                    <a:pt x="4506" y="2080"/>
                  </a:cubicBezTo>
                  <a:lnTo>
                    <a:pt x="4317" y="2080"/>
                  </a:lnTo>
                  <a:lnTo>
                    <a:pt x="4569" y="1386"/>
                  </a:lnTo>
                  <a:cubicBezTo>
                    <a:pt x="4789" y="725"/>
                    <a:pt x="4285" y="0"/>
                    <a:pt x="359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0" name="Google Shape;8640;p58"/>
            <p:cNvSpPr/>
            <p:nvPr/>
          </p:nvSpPr>
          <p:spPr>
            <a:xfrm>
              <a:off x="2819150" y="4180300"/>
              <a:ext cx="192200" cy="70900"/>
            </a:xfrm>
            <a:custGeom>
              <a:avLst/>
              <a:gdLst/>
              <a:ahLst/>
              <a:cxnLst/>
              <a:rect l="l" t="t" r="r" b="b"/>
              <a:pathLst>
                <a:path w="7688" h="2836" extrusionOk="0">
                  <a:moveTo>
                    <a:pt x="1418" y="0"/>
                  </a:moveTo>
                  <a:cubicBezTo>
                    <a:pt x="1040" y="0"/>
                    <a:pt x="725" y="315"/>
                    <a:pt x="725" y="725"/>
                  </a:cubicBezTo>
                  <a:lnTo>
                    <a:pt x="725" y="1418"/>
                  </a:lnTo>
                  <a:cubicBezTo>
                    <a:pt x="316" y="1418"/>
                    <a:pt x="1" y="1733"/>
                    <a:pt x="1" y="2143"/>
                  </a:cubicBezTo>
                  <a:lnTo>
                    <a:pt x="1" y="2489"/>
                  </a:lnTo>
                  <a:cubicBezTo>
                    <a:pt x="1" y="2678"/>
                    <a:pt x="158" y="2836"/>
                    <a:pt x="379" y="2836"/>
                  </a:cubicBezTo>
                  <a:lnTo>
                    <a:pt x="7310" y="2836"/>
                  </a:lnTo>
                  <a:cubicBezTo>
                    <a:pt x="7530" y="2804"/>
                    <a:pt x="7688" y="2678"/>
                    <a:pt x="7688" y="2489"/>
                  </a:cubicBezTo>
                  <a:lnTo>
                    <a:pt x="7688" y="2143"/>
                  </a:lnTo>
                  <a:cubicBezTo>
                    <a:pt x="7688" y="1733"/>
                    <a:pt x="7373" y="1418"/>
                    <a:pt x="6995" y="1418"/>
                  </a:cubicBezTo>
                  <a:lnTo>
                    <a:pt x="6995" y="725"/>
                  </a:lnTo>
                  <a:cubicBezTo>
                    <a:pt x="6995" y="315"/>
                    <a:pt x="6680" y="0"/>
                    <a:pt x="627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1" name="Google Shape;8641;p58"/>
            <p:cNvSpPr/>
            <p:nvPr/>
          </p:nvSpPr>
          <p:spPr>
            <a:xfrm>
              <a:off x="2882950" y="3955025"/>
              <a:ext cx="68550" cy="35475"/>
            </a:xfrm>
            <a:custGeom>
              <a:avLst/>
              <a:gdLst/>
              <a:ahLst/>
              <a:cxnLst/>
              <a:rect l="l" t="t" r="r" b="b"/>
              <a:pathLst>
                <a:path w="2742" h="1419" extrusionOk="0">
                  <a:moveTo>
                    <a:pt x="1355" y="1"/>
                  </a:moveTo>
                  <a:cubicBezTo>
                    <a:pt x="1166" y="1"/>
                    <a:pt x="1009" y="158"/>
                    <a:pt x="1009" y="348"/>
                  </a:cubicBezTo>
                  <a:lnTo>
                    <a:pt x="1009" y="726"/>
                  </a:lnTo>
                  <a:cubicBezTo>
                    <a:pt x="568" y="820"/>
                    <a:pt x="221" y="1072"/>
                    <a:pt x="1" y="1419"/>
                  </a:cubicBezTo>
                  <a:lnTo>
                    <a:pt x="2742" y="1419"/>
                  </a:lnTo>
                  <a:cubicBezTo>
                    <a:pt x="2521" y="1104"/>
                    <a:pt x="2111" y="852"/>
                    <a:pt x="1733" y="726"/>
                  </a:cubicBezTo>
                  <a:lnTo>
                    <a:pt x="1733" y="348"/>
                  </a:lnTo>
                  <a:cubicBezTo>
                    <a:pt x="1670" y="158"/>
                    <a:pt x="1513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2" name="Google Shape;8642;p58"/>
            <p:cNvSpPr/>
            <p:nvPr/>
          </p:nvSpPr>
          <p:spPr>
            <a:xfrm>
              <a:off x="2856975" y="4093650"/>
              <a:ext cx="118950" cy="70125"/>
            </a:xfrm>
            <a:custGeom>
              <a:avLst/>
              <a:gdLst/>
              <a:ahLst/>
              <a:cxnLst/>
              <a:rect l="l" t="t" r="r" b="b"/>
              <a:pathLst>
                <a:path w="4758" h="2805" extrusionOk="0">
                  <a:moveTo>
                    <a:pt x="473" y="1"/>
                  </a:moveTo>
                  <a:lnTo>
                    <a:pt x="0" y="2805"/>
                  </a:lnTo>
                  <a:lnTo>
                    <a:pt x="4757" y="2805"/>
                  </a:lnTo>
                  <a:lnTo>
                    <a:pt x="428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3" name="Google Shape;8643;p58"/>
          <p:cNvGrpSpPr/>
          <p:nvPr/>
        </p:nvGrpSpPr>
        <p:grpSpPr>
          <a:xfrm>
            <a:off x="7549263" y="4066504"/>
            <a:ext cx="439912" cy="438757"/>
            <a:chOff x="4629125" y="3235150"/>
            <a:chExt cx="295375" cy="294600"/>
          </a:xfrm>
        </p:grpSpPr>
        <p:sp>
          <p:nvSpPr>
            <p:cNvPr id="8644" name="Google Shape;8644;p58"/>
            <p:cNvSpPr/>
            <p:nvPr/>
          </p:nvSpPr>
          <p:spPr>
            <a:xfrm>
              <a:off x="4696850" y="33911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64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5" name="Google Shape;8645;p58"/>
            <p:cNvSpPr/>
            <p:nvPr/>
          </p:nvSpPr>
          <p:spPr>
            <a:xfrm>
              <a:off x="4680300" y="3443875"/>
              <a:ext cx="69350" cy="34675"/>
            </a:xfrm>
            <a:custGeom>
              <a:avLst/>
              <a:gdLst/>
              <a:ahLst/>
              <a:cxnLst/>
              <a:rect l="l" t="t" r="r" b="b"/>
              <a:pathLst>
                <a:path w="2774" h="1387" extrusionOk="0">
                  <a:moveTo>
                    <a:pt x="1387" y="0"/>
                  </a:moveTo>
                  <a:cubicBezTo>
                    <a:pt x="631" y="0"/>
                    <a:pt x="1" y="630"/>
                    <a:pt x="1" y="1387"/>
                  </a:cubicBezTo>
                  <a:lnTo>
                    <a:pt x="2773" y="1387"/>
                  </a:lnTo>
                  <a:cubicBezTo>
                    <a:pt x="2773" y="630"/>
                    <a:pt x="2175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6" name="Google Shape;8646;p58"/>
            <p:cNvSpPr/>
            <p:nvPr/>
          </p:nvSpPr>
          <p:spPr>
            <a:xfrm>
              <a:off x="4629125" y="3339900"/>
              <a:ext cx="295375" cy="189850"/>
            </a:xfrm>
            <a:custGeom>
              <a:avLst/>
              <a:gdLst/>
              <a:ahLst/>
              <a:cxnLst/>
              <a:rect l="l" t="t" r="r" b="b"/>
              <a:pathLst>
                <a:path w="11815" h="7594" extrusionOk="0">
                  <a:moveTo>
                    <a:pt x="10050" y="2080"/>
                  </a:moveTo>
                  <a:cubicBezTo>
                    <a:pt x="10239" y="2080"/>
                    <a:pt x="10397" y="2238"/>
                    <a:pt x="10397" y="2427"/>
                  </a:cubicBezTo>
                  <a:cubicBezTo>
                    <a:pt x="10397" y="2616"/>
                    <a:pt x="10239" y="2773"/>
                    <a:pt x="10050" y="2773"/>
                  </a:cubicBezTo>
                  <a:lnTo>
                    <a:pt x="6553" y="2773"/>
                  </a:lnTo>
                  <a:cubicBezTo>
                    <a:pt x="6333" y="2773"/>
                    <a:pt x="6175" y="2616"/>
                    <a:pt x="6175" y="2427"/>
                  </a:cubicBezTo>
                  <a:cubicBezTo>
                    <a:pt x="6175" y="2238"/>
                    <a:pt x="6333" y="2080"/>
                    <a:pt x="6553" y="2080"/>
                  </a:cubicBezTo>
                  <a:close/>
                  <a:moveTo>
                    <a:pt x="10050" y="3466"/>
                  </a:moveTo>
                  <a:cubicBezTo>
                    <a:pt x="10239" y="3466"/>
                    <a:pt x="10397" y="3624"/>
                    <a:pt x="10397" y="3813"/>
                  </a:cubicBezTo>
                  <a:cubicBezTo>
                    <a:pt x="10397" y="4002"/>
                    <a:pt x="10239" y="4159"/>
                    <a:pt x="10050" y="4159"/>
                  </a:cubicBezTo>
                  <a:lnTo>
                    <a:pt x="6553" y="4159"/>
                  </a:lnTo>
                  <a:cubicBezTo>
                    <a:pt x="6333" y="4159"/>
                    <a:pt x="6175" y="4002"/>
                    <a:pt x="6175" y="3813"/>
                  </a:cubicBezTo>
                  <a:cubicBezTo>
                    <a:pt x="6175" y="3624"/>
                    <a:pt x="6333" y="3466"/>
                    <a:pt x="6553" y="3466"/>
                  </a:cubicBezTo>
                  <a:close/>
                  <a:moveTo>
                    <a:pt x="10050" y="4821"/>
                  </a:moveTo>
                  <a:cubicBezTo>
                    <a:pt x="10239" y="4821"/>
                    <a:pt x="10397" y="4978"/>
                    <a:pt x="10397" y="5199"/>
                  </a:cubicBezTo>
                  <a:cubicBezTo>
                    <a:pt x="10397" y="5388"/>
                    <a:pt x="10239" y="5546"/>
                    <a:pt x="10050" y="5546"/>
                  </a:cubicBezTo>
                  <a:lnTo>
                    <a:pt x="6553" y="5546"/>
                  </a:lnTo>
                  <a:cubicBezTo>
                    <a:pt x="6333" y="5546"/>
                    <a:pt x="6175" y="5388"/>
                    <a:pt x="6175" y="5199"/>
                  </a:cubicBezTo>
                  <a:cubicBezTo>
                    <a:pt x="6175" y="4978"/>
                    <a:pt x="6333" y="4821"/>
                    <a:pt x="6553" y="4821"/>
                  </a:cubicBezTo>
                  <a:close/>
                  <a:moveTo>
                    <a:pt x="3403" y="1418"/>
                  </a:moveTo>
                  <a:cubicBezTo>
                    <a:pt x="4127" y="1418"/>
                    <a:pt x="4757" y="2049"/>
                    <a:pt x="4757" y="2773"/>
                  </a:cubicBezTo>
                  <a:cubicBezTo>
                    <a:pt x="4757" y="3151"/>
                    <a:pt x="4600" y="3498"/>
                    <a:pt x="4379" y="3718"/>
                  </a:cubicBezTo>
                  <a:cubicBezTo>
                    <a:pt x="5009" y="4065"/>
                    <a:pt x="5451" y="4758"/>
                    <a:pt x="5451" y="5546"/>
                  </a:cubicBezTo>
                  <a:lnTo>
                    <a:pt x="5451" y="5892"/>
                  </a:lnTo>
                  <a:lnTo>
                    <a:pt x="5514" y="5892"/>
                  </a:lnTo>
                  <a:cubicBezTo>
                    <a:pt x="5514" y="6081"/>
                    <a:pt x="5356" y="6239"/>
                    <a:pt x="5167" y="6239"/>
                  </a:cubicBezTo>
                  <a:lnTo>
                    <a:pt x="1701" y="6239"/>
                  </a:lnTo>
                  <a:cubicBezTo>
                    <a:pt x="1512" y="6239"/>
                    <a:pt x="1355" y="6081"/>
                    <a:pt x="1355" y="5892"/>
                  </a:cubicBezTo>
                  <a:lnTo>
                    <a:pt x="1355" y="5546"/>
                  </a:lnTo>
                  <a:cubicBezTo>
                    <a:pt x="1355" y="4758"/>
                    <a:pt x="1764" y="4096"/>
                    <a:pt x="2395" y="3718"/>
                  </a:cubicBezTo>
                  <a:cubicBezTo>
                    <a:pt x="2174" y="3498"/>
                    <a:pt x="2016" y="3151"/>
                    <a:pt x="2016" y="2773"/>
                  </a:cubicBezTo>
                  <a:cubicBezTo>
                    <a:pt x="2016" y="2049"/>
                    <a:pt x="2647" y="1418"/>
                    <a:pt x="3403" y="1418"/>
                  </a:cubicBezTo>
                  <a:close/>
                  <a:moveTo>
                    <a:pt x="1040" y="1"/>
                  </a:moveTo>
                  <a:cubicBezTo>
                    <a:pt x="441" y="1"/>
                    <a:pt x="0" y="473"/>
                    <a:pt x="0" y="1009"/>
                  </a:cubicBezTo>
                  <a:lnTo>
                    <a:pt x="0" y="6554"/>
                  </a:lnTo>
                  <a:cubicBezTo>
                    <a:pt x="0" y="7152"/>
                    <a:pt x="473" y="7593"/>
                    <a:pt x="1040" y="7593"/>
                  </a:cubicBezTo>
                  <a:lnTo>
                    <a:pt x="10806" y="7593"/>
                  </a:lnTo>
                  <a:cubicBezTo>
                    <a:pt x="11373" y="7593"/>
                    <a:pt x="11815" y="7121"/>
                    <a:pt x="11815" y="6554"/>
                  </a:cubicBezTo>
                  <a:lnTo>
                    <a:pt x="11815" y="1009"/>
                  </a:lnTo>
                  <a:cubicBezTo>
                    <a:pt x="11783" y="473"/>
                    <a:pt x="11310" y="1"/>
                    <a:pt x="10743" y="1"/>
                  </a:cubicBezTo>
                  <a:lnTo>
                    <a:pt x="7593" y="1"/>
                  </a:lnTo>
                  <a:lnTo>
                    <a:pt x="7593" y="347"/>
                  </a:lnTo>
                  <a:cubicBezTo>
                    <a:pt x="7593" y="946"/>
                    <a:pt x="7120" y="1355"/>
                    <a:pt x="6585" y="1355"/>
                  </a:cubicBezTo>
                  <a:lnTo>
                    <a:pt x="5198" y="1355"/>
                  </a:lnTo>
                  <a:cubicBezTo>
                    <a:pt x="4600" y="1355"/>
                    <a:pt x="4190" y="883"/>
                    <a:pt x="4190" y="347"/>
                  </a:cubicBezTo>
                  <a:lnTo>
                    <a:pt x="419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7" name="Google Shape;8647;p58"/>
            <p:cNvSpPr/>
            <p:nvPr/>
          </p:nvSpPr>
          <p:spPr>
            <a:xfrm>
              <a:off x="4714975" y="3287125"/>
              <a:ext cx="122100" cy="70125"/>
            </a:xfrm>
            <a:custGeom>
              <a:avLst/>
              <a:gdLst/>
              <a:ahLst/>
              <a:cxnLst/>
              <a:rect l="l" t="t" r="r" b="b"/>
              <a:pathLst>
                <a:path w="4884" h="2805" extrusionOk="0">
                  <a:moveTo>
                    <a:pt x="693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4"/>
                    <a:pt x="315" y="1419"/>
                    <a:pt x="693" y="1419"/>
                  </a:cubicBezTo>
                  <a:lnTo>
                    <a:pt x="1418" y="1419"/>
                  </a:lnTo>
                  <a:lnTo>
                    <a:pt x="1418" y="2458"/>
                  </a:lnTo>
                  <a:cubicBezTo>
                    <a:pt x="1386" y="2647"/>
                    <a:pt x="1544" y="2805"/>
                    <a:pt x="1733" y="2805"/>
                  </a:cubicBezTo>
                  <a:lnTo>
                    <a:pt x="3119" y="2805"/>
                  </a:lnTo>
                  <a:cubicBezTo>
                    <a:pt x="3308" y="2805"/>
                    <a:pt x="3466" y="2647"/>
                    <a:pt x="3466" y="2458"/>
                  </a:cubicBezTo>
                  <a:lnTo>
                    <a:pt x="3466" y="1419"/>
                  </a:lnTo>
                  <a:lnTo>
                    <a:pt x="4159" y="1419"/>
                  </a:lnTo>
                  <a:cubicBezTo>
                    <a:pt x="4568" y="1419"/>
                    <a:pt x="4883" y="1104"/>
                    <a:pt x="4883" y="725"/>
                  </a:cubicBezTo>
                  <a:cubicBezTo>
                    <a:pt x="4883" y="316"/>
                    <a:pt x="4568" y="1"/>
                    <a:pt x="415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48" name="Google Shape;8648;p58"/>
            <p:cNvSpPr/>
            <p:nvPr/>
          </p:nvSpPr>
          <p:spPr>
            <a:xfrm>
              <a:off x="4732300" y="3235150"/>
              <a:ext cx="86650" cy="35475"/>
            </a:xfrm>
            <a:custGeom>
              <a:avLst/>
              <a:gdLst/>
              <a:ahLst/>
              <a:cxnLst/>
              <a:rect l="l" t="t" r="r" b="b"/>
              <a:pathLst>
                <a:path w="3466" h="1419" extrusionOk="0">
                  <a:moveTo>
                    <a:pt x="378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lnTo>
                    <a:pt x="3466" y="1418"/>
                  </a:lnTo>
                  <a:lnTo>
                    <a:pt x="3466" y="347"/>
                  </a:lnTo>
                  <a:cubicBezTo>
                    <a:pt x="3466" y="158"/>
                    <a:pt x="3308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49" name="Google Shape;8649;p58"/>
          <p:cNvGrpSpPr/>
          <p:nvPr/>
        </p:nvGrpSpPr>
        <p:grpSpPr>
          <a:xfrm>
            <a:off x="7549244" y="4621076"/>
            <a:ext cx="439949" cy="439912"/>
            <a:chOff x="4628325" y="3599825"/>
            <a:chExt cx="295400" cy="295375"/>
          </a:xfrm>
        </p:grpSpPr>
        <p:sp>
          <p:nvSpPr>
            <p:cNvPr id="8650" name="Google Shape;8650;p58"/>
            <p:cNvSpPr/>
            <p:nvPr/>
          </p:nvSpPr>
          <p:spPr>
            <a:xfrm>
              <a:off x="4679525" y="3686450"/>
              <a:ext cx="17350" cy="86675"/>
            </a:xfrm>
            <a:custGeom>
              <a:avLst/>
              <a:gdLst/>
              <a:ahLst/>
              <a:cxnLst/>
              <a:rect l="l" t="t" r="r" b="b"/>
              <a:pathLst>
                <a:path w="69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694" y="3466"/>
                  </a:lnTo>
                  <a:lnTo>
                    <a:pt x="69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1" name="Google Shape;8651;p58"/>
            <p:cNvSpPr/>
            <p:nvPr/>
          </p:nvSpPr>
          <p:spPr>
            <a:xfrm>
              <a:off x="4854375" y="3686450"/>
              <a:ext cx="18150" cy="86675"/>
            </a:xfrm>
            <a:custGeom>
              <a:avLst/>
              <a:gdLst/>
              <a:ahLst/>
              <a:cxnLst/>
              <a:rect l="l" t="t" r="r" b="b"/>
              <a:pathLst>
                <a:path w="726" h="3467" extrusionOk="0">
                  <a:moveTo>
                    <a:pt x="1" y="1"/>
                  </a:moveTo>
                  <a:lnTo>
                    <a:pt x="1" y="3466"/>
                  </a:lnTo>
                  <a:lnTo>
                    <a:pt x="725" y="3466"/>
                  </a:lnTo>
                  <a:lnTo>
                    <a:pt x="725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2" name="Google Shape;8652;p58"/>
            <p:cNvSpPr/>
            <p:nvPr/>
          </p:nvSpPr>
          <p:spPr>
            <a:xfrm>
              <a:off x="4679525" y="3790425"/>
              <a:ext cx="17350" cy="104000"/>
            </a:xfrm>
            <a:custGeom>
              <a:avLst/>
              <a:gdLst/>
              <a:ahLst/>
              <a:cxnLst/>
              <a:rect l="l" t="t" r="r" b="b"/>
              <a:pathLst>
                <a:path w="69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694" y="4159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3" name="Google Shape;8653;p58"/>
            <p:cNvSpPr/>
            <p:nvPr/>
          </p:nvSpPr>
          <p:spPr>
            <a:xfrm>
              <a:off x="4854375" y="3790425"/>
              <a:ext cx="18150" cy="104000"/>
            </a:xfrm>
            <a:custGeom>
              <a:avLst/>
              <a:gdLst/>
              <a:ahLst/>
              <a:cxnLst/>
              <a:rect l="l" t="t" r="r" b="b"/>
              <a:pathLst>
                <a:path w="726" h="4160" extrusionOk="0">
                  <a:moveTo>
                    <a:pt x="1" y="0"/>
                  </a:moveTo>
                  <a:lnTo>
                    <a:pt x="1" y="4159"/>
                  </a:lnTo>
                  <a:lnTo>
                    <a:pt x="725" y="4159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4" name="Google Shape;8654;p58"/>
            <p:cNvSpPr/>
            <p:nvPr/>
          </p:nvSpPr>
          <p:spPr>
            <a:xfrm>
              <a:off x="4628325" y="3686450"/>
              <a:ext cx="34675" cy="86675"/>
            </a:xfrm>
            <a:custGeom>
              <a:avLst/>
              <a:gdLst/>
              <a:ahLst/>
              <a:cxnLst/>
              <a:rect l="l" t="t" r="r" b="b"/>
              <a:pathLst>
                <a:path w="1387" h="3467" extrusionOk="0">
                  <a:moveTo>
                    <a:pt x="1009" y="1"/>
                  </a:moveTo>
                  <a:cubicBezTo>
                    <a:pt x="442" y="1"/>
                    <a:pt x="1" y="442"/>
                    <a:pt x="1" y="1009"/>
                  </a:cubicBezTo>
                  <a:lnTo>
                    <a:pt x="1" y="2049"/>
                  </a:lnTo>
                  <a:cubicBezTo>
                    <a:pt x="1" y="2427"/>
                    <a:pt x="158" y="2773"/>
                    <a:pt x="442" y="3025"/>
                  </a:cubicBezTo>
                  <a:cubicBezTo>
                    <a:pt x="662" y="3340"/>
                    <a:pt x="1009" y="3466"/>
                    <a:pt x="1387" y="3466"/>
                  </a:cubicBezTo>
                  <a:lnTo>
                    <a:pt x="138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5" name="Google Shape;8655;p58"/>
            <p:cNvSpPr/>
            <p:nvPr/>
          </p:nvSpPr>
          <p:spPr>
            <a:xfrm>
              <a:off x="4714975" y="3686450"/>
              <a:ext cx="122100" cy="86675"/>
            </a:xfrm>
            <a:custGeom>
              <a:avLst/>
              <a:gdLst/>
              <a:ahLst/>
              <a:cxnLst/>
              <a:rect l="l" t="t" r="r" b="b"/>
              <a:pathLst>
                <a:path w="4884" h="3467" extrusionOk="0">
                  <a:moveTo>
                    <a:pt x="0" y="1"/>
                  </a:moveTo>
                  <a:lnTo>
                    <a:pt x="0" y="3466"/>
                  </a:lnTo>
                  <a:lnTo>
                    <a:pt x="4883" y="3466"/>
                  </a:lnTo>
                  <a:lnTo>
                    <a:pt x="488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6" name="Google Shape;8656;p58"/>
            <p:cNvSpPr/>
            <p:nvPr/>
          </p:nvSpPr>
          <p:spPr>
            <a:xfrm>
              <a:off x="4889025" y="3777825"/>
              <a:ext cx="34700" cy="117375"/>
            </a:xfrm>
            <a:custGeom>
              <a:avLst/>
              <a:gdLst/>
              <a:ahLst/>
              <a:cxnLst/>
              <a:rect l="l" t="t" r="r" b="b"/>
              <a:pathLst>
                <a:path w="1388" h="4695" extrusionOk="0">
                  <a:moveTo>
                    <a:pt x="1387" y="0"/>
                  </a:moveTo>
                  <a:cubicBezTo>
                    <a:pt x="977" y="315"/>
                    <a:pt x="505" y="504"/>
                    <a:pt x="1" y="504"/>
                  </a:cubicBezTo>
                  <a:lnTo>
                    <a:pt x="1" y="4695"/>
                  </a:lnTo>
                  <a:lnTo>
                    <a:pt x="347" y="4695"/>
                  </a:lnTo>
                  <a:cubicBezTo>
                    <a:pt x="946" y="4695"/>
                    <a:pt x="1387" y="4222"/>
                    <a:pt x="1387" y="3655"/>
                  </a:cubicBezTo>
                  <a:lnTo>
                    <a:pt x="1387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7" name="Google Shape;8657;p58"/>
            <p:cNvSpPr/>
            <p:nvPr/>
          </p:nvSpPr>
          <p:spPr>
            <a:xfrm>
              <a:off x="4628325" y="3777825"/>
              <a:ext cx="34675" cy="116600"/>
            </a:xfrm>
            <a:custGeom>
              <a:avLst/>
              <a:gdLst/>
              <a:ahLst/>
              <a:cxnLst/>
              <a:rect l="l" t="t" r="r" b="b"/>
              <a:pathLst>
                <a:path w="1387" h="4664" extrusionOk="0">
                  <a:moveTo>
                    <a:pt x="1" y="0"/>
                  </a:moveTo>
                  <a:lnTo>
                    <a:pt x="1" y="3655"/>
                  </a:lnTo>
                  <a:cubicBezTo>
                    <a:pt x="1" y="4222"/>
                    <a:pt x="442" y="4663"/>
                    <a:pt x="1009" y="4663"/>
                  </a:cubicBezTo>
                  <a:lnTo>
                    <a:pt x="1387" y="4663"/>
                  </a:lnTo>
                  <a:lnTo>
                    <a:pt x="1387" y="504"/>
                  </a:lnTo>
                  <a:cubicBezTo>
                    <a:pt x="851" y="504"/>
                    <a:pt x="379" y="31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8" name="Google Shape;8658;p58"/>
            <p:cNvSpPr/>
            <p:nvPr/>
          </p:nvSpPr>
          <p:spPr>
            <a:xfrm>
              <a:off x="4766950" y="37904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1" y="0"/>
                  </a:moveTo>
                  <a:lnTo>
                    <a:pt x="1" y="347"/>
                  </a:lnTo>
                  <a:cubicBezTo>
                    <a:pt x="1" y="568"/>
                    <a:pt x="158" y="725"/>
                    <a:pt x="347" y="725"/>
                  </a:cubicBezTo>
                  <a:cubicBezTo>
                    <a:pt x="568" y="725"/>
                    <a:pt x="694" y="568"/>
                    <a:pt x="694" y="347"/>
                  </a:cubicBez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59" name="Google Shape;8659;p58"/>
            <p:cNvSpPr/>
            <p:nvPr/>
          </p:nvSpPr>
          <p:spPr>
            <a:xfrm>
              <a:off x="4889025" y="3686450"/>
              <a:ext cx="34700" cy="86675"/>
            </a:xfrm>
            <a:custGeom>
              <a:avLst/>
              <a:gdLst/>
              <a:ahLst/>
              <a:cxnLst/>
              <a:rect l="l" t="t" r="r" b="b"/>
              <a:pathLst>
                <a:path w="1388" h="3467" extrusionOk="0">
                  <a:moveTo>
                    <a:pt x="1" y="1"/>
                  </a:moveTo>
                  <a:lnTo>
                    <a:pt x="1" y="3466"/>
                  </a:lnTo>
                  <a:cubicBezTo>
                    <a:pt x="347" y="3466"/>
                    <a:pt x="662" y="3340"/>
                    <a:pt x="946" y="3088"/>
                  </a:cubicBezTo>
                  <a:cubicBezTo>
                    <a:pt x="1229" y="2836"/>
                    <a:pt x="1387" y="2458"/>
                    <a:pt x="1387" y="2080"/>
                  </a:cubicBezTo>
                  <a:lnTo>
                    <a:pt x="1387" y="1040"/>
                  </a:lnTo>
                  <a:cubicBezTo>
                    <a:pt x="1387" y="442"/>
                    <a:pt x="914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0" name="Google Shape;8660;p58"/>
            <p:cNvSpPr/>
            <p:nvPr/>
          </p:nvSpPr>
          <p:spPr>
            <a:xfrm>
              <a:off x="4714975" y="3790425"/>
              <a:ext cx="122100" cy="104000"/>
            </a:xfrm>
            <a:custGeom>
              <a:avLst/>
              <a:gdLst/>
              <a:ahLst/>
              <a:cxnLst/>
              <a:rect l="l" t="t" r="r" b="b"/>
              <a:pathLst>
                <a:path w="4884" h="4160" extrusionOk="0">
                  <a:moveTo>
                    <a:pt x="0" y="0"/>
                  </a:moveTo>
                  <a:lnTo>
                    <a:pt x="0" y="4159"/>
                  </a:lnTo>
                  <a:lnTo>
                    <a:pt x="4883" y="4159"/>
                  </a:lnTo>
                  <a:lnTo>
                    <a:pt x="4883" y="0"/>
                  </a:lnTo>
                  <a:lnTo>
                    <a:pt x="3466" y="0"/>
                  </a:lnTo>
                  <a:lnTo>
                    <a:pt x="3466" y="347"/>
                  </a:lnTo>
                  <a:cubicBezTo>
                    <a:pt x="3466" y="946"/>
                    <a:pt x="2993" y="1387"/>
                    <a:pt x="2426" y="1387"/>
                  </a:cubicBezTo>
                  <a:cubicBezTo>
                    <a:pt x="1827" y="1387"/>
                    <a:pt x="1418" y="914"/>
                    <a:pt x="1418" y="347"/>
                  </a:cubicBez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1" name="Google Shape;8661;p58"/>
            <p:cNvSpPr/>
            <p:nvPr/>
          </p:nvSpPr>
          <p:spPr>
            <a:xfrm>
              <a:off x="4714175" y="3599825"/>
              <a:ext cx="122100" cy="69325"/>
            </a:xfrm>
            <a:custGeom>
              <a:avLst/>
              <a:gdLst/>
              <a:ahLst/>
              <a:cxnLst/>
              <a:rect l="l" t="t" r="r" b="b"/>
              <a:pathLst>
                <a:path w="4884" h="2773" extrusionOk="0">
                  <a:moveTo>
                    <a:pt x="2427" y="0"/>
                  </a:moveTo>
                  <a:cubicBezTo>
                    <a:pt x="1103" y="0"/>
                    <a:pt x="1" y="1103"/>
                    <a:pt x="1" y="2426"/>
                  </a:cubicBezTo>
                  <a:lnTo>
                    <a:pt x="1" y="2773"/>
                  </a:lnTo>
                  <a:lnTo>
                    <a:pt x="1355" y="2773"/>
                  </a:lnTo>
                  <a:lnTo>
                    <a:pt x="1355" y="2426"/>
                  </a:lnTo>
                  <a:cubicBezTo>
                    <a:pt x="1355" y="1828"/>
                    <a:pt x="1828" y="1418"/>
                    <a:pt x="2395" y="1418"/>
                  </a:cubicBezTo>
                  <a:cubicBezTo>
                    <a:pt x="2994" y="1418"/>
                    <a:pt x="3403" y="1891"/>
                    <a:pt x="3403" y="2426"/>
                  </a:cubicBezTo>
                  <a:lnTo>
                    <a:pt x="3403" y="2773"/>
                  </a:lnTo>
                  <a:lnTo>
                    <a:pt x="4884" y="2773"/>
                  </a:lnTo>
                  <a:lnTo>
                    <a:pt x="4884" y="2426"/>
                  </a:lnTo>
                  <a:cubicBezTo>
                    <a:pt x="4884" y="1103"/>
                    <a:pt x="3781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2" name="Google Shape;8662;p58"/>
          <p:cNvGrpSpPr/>
          <p:nvPr/>
        </p:nvGrpSpPr>
        <p:grpSpPr>
          <a:xfrm>
            <a:off x="7575643" y="5155078"/>
            <a:ext cx="387152" cy="441103"/>
            <a:chOff x="4645650" y="3962900"/>
            <a:chExt cx="259950" cy="296175"/>
          </a:xfrm>
        </p:grpSpPr>
        <p:sp>
          <p:nvSpPr>
            <p:cNvPr id="8663" name="Google Shape;8663;p58"/>
            <p:cNvSpPr/>
            <p:nvPr/>
          </p:nvSpPr>
          <p:spPr>
            <a:xfrm>
              <a:off x="4853600" y="4155100"/>
              <a:ext cx="52000" cy="103975"/>
            </a:xfrm>
            <a:custGeom>
              <a:avLst/>
              <a:gdLst/>
              <a:ahLst/>
              <a:cxnLst/>
              <a:rect l="l" t="t" r="r" b="b"/>
              <a:pathLst>
                <a:path w="2080" h="4159" extrusionOk="0">
                  <a:moveTo>
                    <a:pt x="0" y="0"/>
                  </a:moveTo>
                  <a:lnTo>
                    <a:pt x="0" y="4159"/>
                  </a:lnTo>
                  <a:lnTo>
                    <a:pt x="1733" y="4159"/>
                  </a:lnTo>
                  <a:cubicBezTo>
                    <a:pt x="1922" y="4159"/>
                    <a:pt x="2079" y="4001"/>
                    <a:pt x="2079" y="3812"/>
                  </a:cubicBezTo>
                  <a:lnTo>
                    <a:pt x="2079" y="1733"/>
                  </a:lnTo>
                  <a:cubicBezTo>
                    <a:pt x="2079" y="788"/>
                    <a:pt x="1292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4" name="Google Shape;8664;p58"/>
            <p:cNvSpPr/>
            <p:nvPr/>
          </p:nvSpPr>
          <p:spPr>
            <a:xfrm>
              <a:off x="4714975" y="4155100"/>
              <a:ext cx="121300" cy="50625"/>
            </a:xfrm>
            <a:custGeom>
              <a:avLst/>
              <a:gdLst/>
              <a:ahLst/>
              <a:cxnLst/>
              <a:rect l="l" t="t" r="r" b="b"/>
              <a:pathLst>
                <a:path w="4852" h="2025" extrusionOk="0">
                  <a:moveTo>
                    <a:pt x="0" y="0"/>
                  </a:moveTo>
                  <a:lnTo>
                    <a:pt x="0" y="1481"/>
                  </a:lnTo>
                  <a:cubicBezTo>
                    <a:pt x="772" y="1843"/>
                    <a:pt x="1599" y="2024"/>
                    <a:pt x="2426" y="2024"/>
                  </a:cubicBezTo>
                  <a:cubicBezTo>
                    <a:pt x="3253" y="2024"/>
                    <a:pt x="4080" y="1843"/>
                    <a:pt x="4852" y="1481"/>
                  </a:cubicBezTo>
                  <a:lnTo>
                    <a:pt x="4852" y="0"/>
                  </a:lnTo>
                  <a:lnTo>
                    <a:pt x="4789" y="0"/>
                  </a:lnTo>
                  <a:cubicBezTo>
                    <a:pt x="4348" y="410"/>
                    <a:pt x="3781" y="693"/>
                    <a:pt x="3119" y="693"/>
                  </a:cubicBezTo>
                  <a:lnTo>
                    <a:pt x="1733" y="693"/>
                  </a:lnTo>
                  <a:cubicBezTo>
                    <a:pt x="1071" y="693"/>
                    <a:pt x="473" y="410"/>
                    <a:pt x="3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5" name="Google Shape;8665;p58"/>
            <p:cNvSpPr/>
            <p:nvPr/>
          </p:nvSpPr>
          <p:spPr>
            <a:xfrm>
              <a:off x="4714975" y="4211025"/>
              <a:ext cx="121300" cy="48050"/>
            </a:xfrm>
            <a:custGeom>
              <a:avLst/>
              <a:gdLst/>
              <a:ahLst/>
              <a:cxnLst/>
              <a:rect l="l" t="t" r="r" b="b"/>
              <a:pathLst>
                <a:path w="4852" h="1922" extrusionOk="0">
                  <a:moveTo>
                    <a:pt x="0" y="0"/>
                  </a:moveTo>
                  <a:lnTo>
                    <a:pt x="0" y="1922"/>
                  </a:lnTo>
                  <a:lnTo>
                    <a:pt x="4852" y="1922"/>
                  </a:lnTo>
                  <a:lnTo>
                    <a:pt x="4852" y="0"/>
                  </a:lnTo>
                  <a:cubicBezTo>
                    <a:pt x="4080" y="315"/>
                    <a:pt x="3253" y="473"/>
                    <a:pt x="2426" y="473"/>
                  </a:cubicBezTo>
                  <a:cubicBezTo>
                    <a:pt x="1599" y="473"/>
                    <a:pt x="772" y="315"/>
                    <a:pt x="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6" name="Google Shape;8666;p58"/>
            <p:cNvSpPr/>
            <p:nvPr/>
          </p:nvSpPr>
          <p:spPr>
            <a:xfrm>
              <a:off x="4645650" y="4154300"/>
              <a:ext cx="52025" cy="104775"/>
            </a:xfrm>
            <a:custGeom>
              <a:avLst/>
              <a:gdLst/>
              <a:ahLst/>
              <a:cxnLst/>
              <a:rect l="l" t="t" r="r" b="b"/>
              <a:pathLst>
                <a:path w="2081" h="4191" extrusionOk="0">
                  <a:moveTo>
                    <a:pt x="1734" y="1"/>
                  </a:moveTo>
                  <a:cubicBezTo>
                    <a:pt x="757" y="32"/>
                    <a:pt x="1" y="757"/>
                    <a:pt x="1" y="1765"/>
                  </a:cubicBezTo>
                  <a:lnTo>
                    <a:pt x="1" y="3844"/>
                  </a:lnTo>
                  <a:cubicBezTo>
                    <a:pt x="1" y="4033"/>
                    <a:pt x="158" y="4191"/>
                    <a:pt x="379" y="4191"/>
                  </a:cubicBezTo>
                  <a:lnTo>
                    <a:pt x="2080" y="4191"/>
                  </a:ln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7" name="Google Shape;8667;p58"/>
            <p:cNvSpPr/>
            <p:nvPr/>
          </p:nvSpPr>
          <p:spPr>
            <a:xfrm>
              <a:off x="4722850" y="4049550"/>
              <a:ext cx="103975" cy="105575"/>
            </a:xfrm>
            <a:custGeom>
              <a:avLst/>
              <a:gdLst/>
              <a:ahLst/>
              <a:cxnLst/>
              <a:rect l="l" t="t" r="r" b="b"/>
              <a:pathLst>
                <a:path w="4159" h="4223" extrusionOk="0">
                  <a:moveTo>
                    <a:pt x="2080" y="1"/>
                  </a:moveTo>
                  <a:cubicBezTo>
                    <a:pt x="1765" y="442"/>
                    <a:pt x="1260" y="694"/>
                    <a:pt x="693" y="694"/>
                  </a:cubicBezTo>
                  <a:lnTo>
                    <a:pt x="0" y="694"/>
                  </a:lnTo>
                  <a:lnTo>
                    <a:pt x="0" y="3498"/>
                  </a:lnTo>
                  <a:cubicBezTo>
                    <a:pt x="347" y="3939"/>
                    <a:pt x="851" y="4222"/>
                    <a:pt x="1418" y="4222"/>
                  </a:cubicBezTo>
                  <a:lnTo>
                    <a:pt x="2804" y="4222"/>
                  </a:lnTo>
                  <a:cubicBezTo>
                    <a:pt x="3340" y="4222"/>
                    <a:pt x="3844" y="3939"/>
                    <a:pt x="4159" y="3498"/>
                  </a:cubicBezTo>
                  <a:lnTo>
                    <a:pt x="4159" y="694"/>
                  </a:lnTo>
                  <a:lnTo>
                    <a:pt x="3466" y="694"/>
                  </a:lnTo>
                  <a:cubicBezTo>
                    <a:pt x="2899" y="694"/>
                    <a:pt x="2395" y="442"/>
                    <a:pt x="208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68" name="Google Shape;8668;p58"/>
            <p:cNvSpPr/>
            <p:nvPr/>
          </p:nvSpPr>
          <p:spPr>
            <a:xfrm>
              <a:off x="4678725" y="3962900"/>
              <a:ext cx="190650" cy="174100"/>
            </a:xfrm>
            <a:custGeom>
              <a:avLst/>
              <a:gdLst/>
              <a:ahLst/>
              <a:cxnLst/>
              <a:rect l="l" t="t" r="r" b="b"/>
              <a:pathLst>
                <a:path w="7626" h="6964" extrusionOk="0">
                  <a:moveTo>
                    <a:pt x="3813" y="1"/>
                  </a:moveTo>
                  <a:cubicBezTo>
                    <a:pt x="1734" y="1"/>
                    <a:pt x="1" y="1702"/>
                    <a:pt x="1" y="3813"/>
                  </a:cubicBezTo>
                  <a:lnTo>
                    <a:pt x="1" y="5955"/>
                  </a:lnTo>
                  <a:lnTo>
                    <a:pt x="64" y="5955"/>
                  </a:lnTo>
                  <a:cubicBezTo>
                    <a:pt x="64" y="6522"/>
                    <a:pt x="537" y="6964"/>
                    <a:pt x="1104" y="6964"/>
                  </a:cubicBezTo>
                  <a:lnTo>
                    <a:pt x="1104" y="3813"/>
                  </a:lnTo>
                  <a:cubicBezTo>
                    <a:pt x="1104" y="3624"/>
                    <a:pt x="1261" y="3467"/>
                    <a:pt x="1450" y="3467"/>
                  </a:cubicBezTo>
                  <a:lnTo>
                    <a:pt x="2458" y="3467"/>
                  </a:lnTo>
                  <a:cubicBezTo>
                    <a:pt x="3057" y="3467"/>
                    <a:pt x="3498" y="2994"/>
                    <a:pt x="3498" y="2427"/>
                  </a:cubicBezTo>
                  <a:lnTo>
                    <a:pt x="3498" y="1734"/>
                  </a:lnTo>
                  <a:cubicBezTo>
                    <a:pt x="3498" y="1545"/>
                    <a:pt x="3656" y="1387"/>
                    <a:pt x="3845" y="1387"/>
                  </a:cubicBezTo>
                  <a:cubicBezTo>
                    <a:pt x="4034" y="1387"/>
                    <a:pt x="4191" y="1545"/>
                    <a:pt x="4191" y="1734"/>
                  </a:cubicBezTo>
                  <a:lnTo>
                    <a:pt x="4191" y="2427"/>
                  </a:lnTo>
                  <a:cubicBezTo>
                    <a:pt x="4191" y="3025"/>
                    <a:pt x="4664" y="3467"/>
                    <a:pt x="5231" y="3467"/>
                  </a:cubicBezTo>
                  <a:lnTo>
                    <a:pt x="6239" y="3467"/>
                  </a:lnTo>
                  <a:cubicBezTo>
                    <a:pt x="6459" y="3467"/>
                    <a:pt x="6617" y="3624"/>
                    <a:pt x="6617" y="3813"/>
                  </a:cubicBezTo>
                  <a:lnTo>
                    <a:pt x="6617" y="6964"/>
                  </a:lnTo>
                  <a:cubicBezTo>
                    <a:pt x="7184" y="6964"/>
                    <a:pt x="7625" y="6491"/>
                    <a:pt x="7625" y="5955"/>
                  </a:cubicBezTo>
                  <a:lnTo>
                    <a:pt x="7625" y="3813"/>
                  </a:lnTo>
                  <a:cubicBezTo>
                    <a:pt x="7625" y="1734"/>
                    <a:pt x="5924" y="1"/>
                    <a:pt x="381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69" name="Google Shape;8669;p58"/>
          <p:cNvGrpSpPr/>
          <p:nvPr/>
        </p:nvGrpSpPr>
        <p:grpSpPr>
          <a:xfrm>
            <a:off x="9784393" y="4621672"/>
            <a:ext cx="439912" cy="438720"/>
            <a:chOff x="6143725" y="3582500"/>
            <a:chExt cx="295375" cy="294575"/>
          </a:xfrm>
        </p:grpSpPr>
        <p:sp>
          <p:nvSpPr>
            <p:cNvPr id="8670" name="Google Shape;8670;p58"/>
            <p:cNvSpPr/>
            <p:nvPr/>
          </p:nvSpPr>
          <p:spPr>
            <a:xfrm>
              <a:off x="6143725" y="3720325"/>
              <a:ext cx="295375" cy="156750"/>
            </a:xfrm>
            <a:custGeom>
              <a:avLst/>
              <a:gdLst/>
              <a:ahLst/>
              <a:cxnLst/>
              <a:rect l="l" t="t" r="r" b="b"/>
              <a:pathLst>
                <a:path w="11815" h="6270" extrusionOk="0">
                  <a:moveTo>
                    <a:pt x="7309" y="1418"/>
                  </a:moveTo>
                  <a:cubicBezTo>
                    <a:pt x="7908" y="1418"/>
                    <a:pt x="8349" y="1891"/>
                    <a:pt x="8349" y="2458"/>
                  </a:cubicBezTo>
                  <a:cubicBezTo>
                    <a:pt x="8349" y="2993"/>
                    <a:pt x="7845" y="3466"/>
                    <a:pt x="7309" y="3466"/>
                  </a:cubicBezTo>
                  <a:lnTo>
                    <a:pt x="4474" y="3466"/>
                  </a:lnTo>
                  <a:cubicBezTo>
                    <a:pt x="3875" y="3466"/>
                    <a:pt x="3434" y="2993"/>
                    <a:pt x="3434" y="2458"/>
                  </a:cubicBezTo>
                  <a:cubicBezTo>
                    <a:pt x="3434" y="1859"/>
                    <a:pt x="3907" y="1418"/>
                    <a:pt x="4474" y="1418"/>
                  </a:cubicBezTo>
                  <a:close/>
                  <a:moveTo>
                    <a:pt x="1008" y="1"/>
                  </a:moveTo>
                  <a:cubicBezTo>
                    <a:pt x="410" y="1"/>
                    <a:pt x="0" y="473"/>
                    <a:pt x="0" y="1040"/>
                  </a:cubicBezTo>
                  <a:lnTo>
                    <a:pt x="0" y="5262"/>
                  </a:lnTo>
                  <a:cubicBezTo>
                    <a:pt x="0" y="5829"/>
                    <a:pt x="473" y="6270"/>
                    <a:pt x="1008" y="6270"/>
                  </a:cubicBezTo>
                  <a:lnTo>
                    <a:pt x="10775" y="6270"/>
                  </a:lnTo>
                  <a:cubicBezTo>
                    <a:pt x="11373" y="6270"/>
                    <a:pt x="11815" y="5797"/>
                    <a:pt x="11815" y="5262"/>
                  </a:cubicBezTo>
                  <a:lnTo>
                    <a:pt x="11815" y="1040"/>
                  </a:lnTo>
                  <a:cubicBezTo>
                    <a:pt x="11783" y="473"/>
                    <a:pt x="11342" y="1"/>
                    <a:pt x="1077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1" name="Google Shape;8671;p58"/>
            <p:cNvSpPr/>
            <p:nvPr/>
          </p:nvSpPr>
          <p:spPr>
            <a:xfrm>
              <a:off x="6246900" y="3773100"/>
              <a:ext cx="88225" cy="17350"/>
            </a:xfrm>
            <a:custGeom>
              <a:avLst/>
              <a:gdLst/>
              <a:ahLst/>
              <a:cxnLst/>
              <a:rect l="l" t="t" r="r" b="b"/>
              <a:pathLst>
                <a:path w="3529" h="694" extrusionOk="0">
                  <a:moveTo>
                    <a:pt x="347" y="0"/>
                  </a:moveTo>
                  <a:cubicBezTo>
                    <a:pt x="158" y="0"/>
                    <a:pt x="0" y="126"/>
                    <a:pt x="0" y="347"/>
                  </a:cubicBezTo>
                  <a:cubicBezTo>
                    <a:pt x="0" y="536"/>
                    <a:pt x="158" y="693"/>
                    <a:pt x="347" y="693"/>
                  </a:cubicBezTo>
                  <a:lnTo>
                    <a:pt x="3182" y="693"/>
                  </a:lnTo>
                  <a:cubicBezTo>
                    <a:pt x="3371" y="693"/>
                    <a:pt x="3529" y="536"/>
                    <a:pt x="3529" y="347"/>
                  </a:cubicBezTo>
                  <a:cubicBezTo>
                    <a:pt x="3529" y="126"/>
                    <a:pt x="3371" y="0"/>
                    <a:pt x="318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2" name="Google Shape;8672;p58"/>
            <p:cNvSpPr/>
            <p:nvPr/>
          </p:nvSpPr>
          <p:spPr>
            <a:xfrm>
              <a:off x="6161050" y="3582500"/>
              <a:ext cx="86650" cy="34675"/>
            </a:xfrm>
            <a:custGeom>
              <a:avLst/>
              <a:gdLst/>
              <a:ahLst/>
              <a:cxnLst/>
              <a:rect l="l" t="t" r="r" b="b"/>
              <a:pathLst>
                <a:path w="3466" h="1387" extrusionOk="0">
                  <a:moveTo>
                    <a:pt x="1008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3466" y="1386"/>
                  </a:lnTo>
                  <a:lnTo>
                    <a:pt x="3466" y="1040"/>
                  </a:lnTo>
                  <a:lnTo>
                    <a:pt x="3434" y="1040"/>
                  </a:lnTo>
                  <a:cubicBezTo>
                    <a:pt x="3434" y="441"/>
                    <a:pt x="2962" y="0"/>
                    <a:pt x="23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3" name="Google Shape;8673;p58"/>
            <p:cNvSpPr/>
            <p:nvPr/>
          </p:nvSpPr>
          <p:spPr>
            <a:xfrm>
              <a:off x="6160250" y="3633675"/>
              <a:ext cx="86675" cy="69350"/>
            </a:xfrm>
            <a:custGeom>
              <a:avLst/>
              <a:gdLst/>
              <a:ahLst/>
              <a:cxnLst/>
              <a:rect l="l" t="t" r="r" b="b"/>
              <a:pathLst>
                <a:path w="3467" h="2774" extrusionOk="0">
                  <a:moveTo>
                    <a:pt x="2112" y="726"/>
                  </a:moveTo>
                  <a:cubicBezTo>
                    <a:pt x="2332" y="726"/>
                    <a:pt x="2458" y="883"/>
                    <a:pt x="2458" y="1072"/>
                  </a:cubicBezTo>
                  <a:cubicBezTo>
                    <a:pt x="2458" y="1261"/>
                    <a:pt x="2332" y="1419"/>
                    <a:pt x="2112" y="1419"/>
                  </a:cubicBezTo>
                  <a:lnTo>
                    <a:pt x="1419" y="1419"/>
                  </a:lnTo>
                  <a:cubicBezTo>
                    <a:pt x="1230" y="1419"/>
                    <a:pt x="1072" y="1261"/>
                    <a:pt x="1072" y="1072"/>
                  </a:cubicBezTo>
                  <a:cubicBezTo>
                    <a:pt x="1072" y="883"/>
                    <a:pt x="1230" y="726"/>
                    <a:pt x="1419" y="726"/>
                  </a:cubicBezTo>
                  <a:close/>
                  <a:moveTo>
                    <a:pt x="1" y="1"/>
                  </a:moveTo>
                  <a:lnTo>
                    <a:pt x="1" y="2773"/>
                  </a:lnTo>
                  <a:lnTo>
                    <a:pt x="3466" y="2773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4" name="Google Shape;8674;p58"/>
            <p:cNvSpPr/>
            <p:nvPr/>
          </p:nvSpPr>
          <p:spPr>
            <a:xfrm>
              <a:off x="6336675" y="3599025"/>
              <a:ext cx="85875" cy="69350"/>
            </a:xfrm>
            <a:custGeom>
              <a:avLst/>
              <a:gdLst/>
              <a:ahLst/>
              <a:cxnLst/>
              <a:rect l="l" t="t" r="r" b="b"/>
              <a:pathLst>
                <a:path w="3435" h="2774" extrusionOk="0">
                  <a:moveTo>
                    <a:pt x="1986" y="1387"/>
                  </a:moveTo>
                  <a:cubicBezTo>
                    <a:pt x="2206" y="1387"/>
                    <a:pt x="2364" y="1545"/>
                    <a:pt x="2364" y="1765"/>
                  </a:cubicBezTo>
                  <a:cubicBezTo>
                    <a:pt x="2364" y="1954"/>
                    <a:pt x="2206" y="2112"/>
                    <a:pt x="1986" y="2112"/>
                  </a:cubicBezTo>
                  <a:lnTo>
                    <a:pt x="1293" y="2112"/>
                  </a:lnTo>
                  <a:cubicBezTo>
                    <a:pt x="1104" y="2112"/>
                    <a:pt x="946" y="1954"/>
                    <a:pt x="946" y="1765"/>
                  </a:cubicBezTo>
                  <a:cubicBezTo>
                    <a:pt x="946" y="1545"/>
                    <a:pt x="1104" y="1387"/>
                    <a:pt x="1293" y="1387"/>
                  </a:cubicBezTo>
                  <a:close/>
                  <a:moveTo>
                    <a:pt x="1009" y="1"/>
                  </a:moveTo>
                  <a:cubicBezTo>
                    <a:pt x="410" y="1"/>
                    <a:pt x="1" y="473"/>
                    <a:pt x="1" y="1040"/>
                  </a:cubicBezTo>
                  <a:lnTo>
                    <a:pt x="1" y="2773"/>
                  </a:lnTo>
                  <a:lnTo>
                    <a:pt x="3435" y="2773"/>
                  </a:lnTo>
                  <a:lnTo>
                    <a:pt x="3435" y="1040"/>
                  </a:lnTo>
                  <a:lnTo>
                    <a:pt x="3403" y="1040"/>
                  </a:lnTo>
                  <a:cubicBezTo>
                    <a:pt x="3403" y="442"/>
                    <a:pt x="2931" y="1"/>
                    <a:pt x="239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5" name="Google Shape;8675;p58"/>
            <p:cNvSpPr/>
            <p:nvPr/>
          </p:nvSpPr>
          <p:spPr>
            <a:xfrm>
              <a:off x="6335100" y="3686450"/>
              <a:ext cx="86675" cy="17350"/>
            </a:xfrm>
            <a:custGeom>
              <a:avLst/>
              <a:gdLst/>
              <a:ahLst/>
              <a:cxnLst/>
              <a:rect l="l" t="t" r="r" b="b"/>
              <a:pathLst>
                <a:path w="3467" h="694" extrusionOk="0">
                  <a:moveTo>
                    <a:pt x="1" y="1"/>
                  </a:moveTo>
                  <a:lnTo>
                    <a:pt x="1" y="694"/>
                  </a:lnTo>
                  <a:lnTo>
                    <a:pt x="3466" y="694"/>
                  </a:lnTo>
                  <a:lnTo>
                    <a:pt x="3466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6" name="Google Shape;8676;p58"/>
            <p:cNvSpPr/>
            <p:nvPr/>
          </p:nvSpPr>
          <p:spPr>
            <a:xfrm>
              <a:off x="6264225" y="3617150"/>
              <a:ext cx="53575" cy="86650"/>
            </a:xfrm>
            <a:custGeom>
              <a:avLst/>
              <a:gdLst/>
              <a:ahLst/>
              <a:cxnLst/>
              <a:rect l="l" t="t" r="r" b="b"/>
              <a:pathLst>
                <a:path w="2143" h="3466" extrusionOk="0">
                  <a:moveTo>
                    <a:pt x="1072" y="0"/>
                  </a:moveTo>
                  <a:cubicBezTo>
                    <a:pt x="473" y="0"/>
                    <a:pt x="0" y="441"/>
                    <a:pt x="0" y="1040"/>
                  </a:cubicBezTo>
                  <a:lnTo>
                    <a:pt x="0" y="3466"/>
                  </a:lnTo>
                  <a:lnTo>
                    <a:pt x="2143" y="3466"/>
                  </a:lnTo>
                  <a:lnTo>
                    <a:pt x="2143" y="1040"/>
                  </a:lnTo>
                  <a:cubicBezTo>
                    <a:pt x="2143" y="441"/>
                    <a:pt x="1670" y="0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77" name="Google Shape;8677;p58"/>
          <p:cNvGrpSpPr/>
          <p:nvPr/>
        </p:nvGrpSpPr>
        <p:grpSpPr>
          <a:xfrm>
            <a:off x="2521165" y="4065351"/>
            <a:ext cx="442257" cy="441067"/>
            <a:chOff x="1310075" y="3253275"/>
            <a:chExt cx="296950" cy="296150"/>
          </a:xfrm>
        </p:grpSpPr>
        <p:sp>
          <p:nvSpPr>
            <p:cNvPr id="8678" name="Google Shape;8678;p58"/>
            <p:cNvSpPr/>
            <p:nvPr/>
          </p:nvSpPr>
          <p:spPr>
            <a:xfrm>
              <a:off x="1423475" y="33596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0"/>
                  </a:moveTo>
                  <a:cubicBezTo>
                    <a:pt x="631" y="0"/>
                    <a:pt x="1" y="630"/>
                    <a:pt x="1" y="1355"/>
                  </a:cubicBezTo>
                  <a:cubicBezTo>
                    <a:pt x="1" y="2111"/>
                    <a:pt x="631" y="2741"/>
                    <a:pt x="1387" y="2741"/>
                  </a:cubicBezTo>
                  <a:cubicBezTo>
                    <a:pt x="2143" y="2741"/>
                    <a:pt x="2773" y="2111"/>
                    <a:pt x="2773" y="1355"/>
                  </a:cubicBezTo>
                  <a:cubicBezTo>
                    <a:pt x="2773" y="630"/>
                    <a:pt x="2143" y="0"/>
                    <a:pt x="138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79" name="Google Shape;8679;p58"/>
            <p:cNvSpPr/>
            <p:nvPr/>
          </p:nvSpPr>
          <p:spPr>
            <a:xfrm>
              <a:off x="1310075" y="3253275"/>
              <a:ext cx="296950" cy="296150"/>
            </a:xfrm>
            <a:custGeom>
              <a:avLst/>
              <a:gdLst/>
              <a:ahLst/>
              <a:cxnLst/>
              <a:rect l="l" t="t" r="r" b="b"/>
              <a:pathLst>
                <a:path w="11878" h="11846" extrusionOk="0">
                  <a:moveTo>
                    <a:pt x="5923" y="2111"/>
                  </a:moveTo>
                  <a:cubicBezTo>
                    <a:pt x="8003" y="2111"/>
                    <a:pt x="9735" y="3812"/>
                    <a:pt x="9735" y="5923"/>
                  </a:cubicBezTo>
                  <a:cubicBezTo>
                    <a:pt x="9735" y="8034"/>
                    <a:pt x="8034" y="9767"/>
                    <a:pt x="5923" y="9767"/>
                  </a:cubicBezTo>
                  <a:cubicBezTo>
                    <a:pt x="3844" y="9767"/>
                    <a:pt x="2080" y="8065"/>
                    <a:pt x="2080" y="5923"/>
                  </a:cubicBezTo>
                  <a:cubicBezTo>
                    <a:pt x="2111" y="3844"/>
                    <a:pt x="3844" y="2111"/>
                    <a:pt x="5923" y="2111"/>
                  </a:cubicBezTo>
                  <a:close/>
                  <a:moveTo>
                    <a:pt x="5262" y="0"/>
                  </a:moveTo>
                  <a:cubicBezTo>
                    <a:pt x="5104" y="0"/>
                    <a:pt x="4947" y="95"/>
                    <a:pt x="4884" y="252"/>
                  </a:cubicBezTo>
                  <a:lnTo>
                    <a:pt x="4726" y="1166"/>
                  </a:lnTo>
                  <a:cubicBezTo>
                    <a:pt x="4253" y="1292"/>
                    <a:pt x="3844" y="1481"/>
                    <a:pt x="3434" y="1733"/>
                  </a:cubicBezTo>
                  <a:lnTo>
                    <a:pt x="2678" y="1197"/>
                  </a:lnTo>
                  <a:cubicBezTo>
                    <a:pt x="2641" y="1160"/>
                    <a:pt x="2584" y="1142"/>
                    <a:pt x="2523" y="1142"/>
                  </a:cubicBezTo>
                  <a:cubicBezTo>
                    <a:pt x="2429" y="1142"/>
                    <a:pt x="2326" y="1184"/>
                    <a:pt x="2269" y="1260"/>
                  </a:cubicBezTo>
                  <a:lnTo>
                    <a:pt x="1260" y="2237"/>
                  </a:lnTo>
                  <a:cubicBezTo>
                    <a:pt x="1166" y="2363"/>
                    <a:pt x="1166" y="2552"/>
                    <a:pt x="1229" y="2678"/>
                  </a:cubicBezTo>
                  <a:lnTo>
                    <a:pt x="1733" y="3403"/>
                  </a:lnTo>
                  <a:cubicBezTo>
                    <a:pt x="1512" y="3812"/>
                    <a:pt x="1323" y="4253"/>
                    <a:pt x="1197" y="4726"/>
                  </a:cubicBezTo>
                  <a:lnTo>
                    <a:pt x="284" y="4883"/>
                  </a:lnTo>
                  <a:cubicBezTo>
                    <a:pt x="126" y="4915"/>
                    <a:pt x="0" y="5041"/>
                    <a:pt x="0" y="5230"/>
                  </a:cubicBezTo>
                  <a:lnTo>
                    <a:pt x="0" y="6616"/>
                  </a:lnTo>
                  <a:cubicBezTo>
                    <a:pt x="0" y="6805"/>
                    <a:pt x="126" y="6963"/>
                    <a:pt x="284" y="6963"/>
                  </a:cubicBezTo>
                  <a:lnTo>
                    <a:pt x="1197" y="7120"/>
                  </a:lnTo>
                  <a:cubicBezTo>
                    <a:pt x="1292" y="7593"/>
                    <a:pt x="1512" y="8002"/>
                    <a:pt x="1733" y="8412"/>
                  </a:cubicBezTo>
                  <a:lnTo>
                    <a:pt x="1229" y="9168"/>
                  </a:lnTo>
                  <a:cubicBezTo>
                    <a:pt x="1103" y="9263"/>
                    <a:pt x="1166" y="9483"/>
                    <a:pt x="1260" y="9578"/>
                  </a:cubicBezTo>
                  <a:lnTo>
                    <a:pt x="2269" y="10586"/>
                  </a:lnTo>
                  <a:cubicBezTo>
                    <a:pt x="2321" y="10638"/>
                    <a:pt x="2411" y="10661"/>
                    <a:pt x="2497" y="10661"/>
                  </a:cubicBezTo>
                  <a:cubicBezTo>
                    <a:pt x="2568" y="10661"/>
                    <a:pt x="2636" y="10646"/>
                    <a:pt x="2678" y="10617"/>
                  </a:cubicBezTo>
                  <a:lnTo>
                    <a:pt x="3434" y="10113"/>
                  </a:lnTo>
                  <a:cubicBezTo>
                    <a:pt x="3844" y="10334"/>
                    <a:pt x="4253" y="10554"/>
                    <a:pt x="4726" y="10649"/>
                  </a:cubicBezTo>
                  <a:lnTo>
                    <a:pt x="4884" y="11562"/>
                  </a:lnTo>
                  <a:cubicBezTo>
                    <a:pt x="4947" y="11720"/>
                    <a:pt x="5041" y="11846"/>
                    <a:pt x="5262" y="11846"/>
                  </a:cubicBezTo>
                  <a:lnTo>
                    <a:pt x="6616" y="11846"/>
                  </a:lnTo>
                  <a:cubicBezTo>
                    <a:pt x="6774" y="11846"/>
                    <a:pt x="6931" y="11720"/>
                    <a:pt x="6994" y="11562"/>
                  </a:cubicBezTo>
                  <a:lnTo>
                    <a:pt x="7152" y="10649"/>
                  </a:lnTo>
                  <a:cubicBezTo>
                    <a:pt x="7624" y="10523"/>
                    <a:pt x="8034" y="10334"/>
                    <a:pt x="8444" y="10113"/>
                  </a:cubicBezTo>
                  <a:lnTo>
                    <a:pt x="9200" y="10617"/>
                  </a:lnTo>
                  <a:cubicBezTo>
                    <a:pt x="9242" y="10646"/>
                    <a:pt x="9310" y="10661"/>
                    <a:pt x="9381" y="10661"/>
                  </a:cubicBezTo>
                  <a:cubicBezTo>
                    <a:pt x="9467" y="10661"/>
                    <a:pt x="9557" y="10638"/>
                    <a:pt x="9609" y="10586"/>
                  </a:cubicBezTo>
                  <a:lnTo>
                    <a:pt x="10617" y="9578"/>
                  </a:lnTo>
                  <a:cubicBezTo>
                    <a:pt x="10712" y="9483"/>
                    <a:pt x="10712" y="9263"/>
                    <a:pt x="10649" y="9168"/>
                  </a:cubicBezTo>
                  <a:lnTo>
                    <a:pt x="10145" y="8412"/>
                  </a:lnTo>
                  <a:cubicBezTo>
                    <a:pt x="10365" y="8002"/>
                    <a:pt x="10554" y="7593"/>
                    <a:pt x="10680" y="7120"/>
                  </a:cubicBezTo>
                  <a:lnTo>
                    <a:pt x="11594" y="6963"/>
                  </a:lnTo>
                  <a:cubicBezTo>
                    <a:pt x="11752" y="6900"/>
                    <a:pt x="11878" y="6805"/>
                    <a:pt x="11878" y="6616"/>
                  </a:cubicBezTo>
                  <a:lnTo>
                    <a:pt x="11878" y="5230"/>
                  </a:lnTo>
                  <a:cubicBezTo>
                    <a:pt x="11878" y="5072"/>
                    <a:pt x="11752" y="4915"/>
                    <a:pt x="11594" y="4883"/>
                  </a:cubicBezTo>
                  <a:lnTo>
                    <a:pt x="10680" y="4726"/>
                  </a:lnTo>
                  <a:cubicBezTo>
                    <a:pt x="10554" y="4253"/>
                    <a:pt x="10365" y="3812"/>
                    <a:pt x="10145" y="3403"/>
                  </a:cubicBezTo>
                  <a:lnTo>
                    <a:pt x="10649" y="2678"/>
                  </a:lnTo>
                  <a:cubicBezTo>
                    <a:pt x="10775" y="2552"/>
                    <a:pt x="10712" y="2363"/>
                    <a:pt x="10617" y="2237"/>
                  </a:cubicBezTo>
                  <a:lnTo>
                    <a:pt x="9609" y="1260"/>
                  </a:lnTo>
                  <a:cubicBezTo>
                    <a:pt x="9554" y="1187"/>
                    <a:pt x="9455" y="1156"/>
                    <a:pt x="9364" y="1156"/>
                  </a:cubicBezTo>
                  <a:cubicBezTo>
                    <a:pt x="9300" y="1156"/>
                    <a:pt x="9239" y="1171"/>
                    <a:pt x="9200" y="1197"/>
                  </a:cubicBezTo>
                  <a:lnTo>
                    <a:pt x="8444" y="1733"/>
                  </a:lnTo>
                  <a:cubicBezTo>
                    <a:pt x="8034" y="1481"/>
                    <a:pt x="7624" y="1292"/>
                    <a:pt x="7152" y="1166"/>
                  </a:cubicBezTo>
                  <a:lnTo>
                    <a:pt x="6994" y="252"/>
                  </a:lnTo>
                  <a:cubicBezTo>
                    <a:pt x="6931" y="95"/>
                    <a:pt x="6837" y="0"/>
                    <a:pt x="661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0" name="Google Shape;8680;p58"/>
            <p:cNvSpPr/>
            <p:nvPr/>
          </p:nvSpPr>
          <p:spPr>
            <a:xfrm>
              <a:off x="1399850" y="3426550"/>
              <a:ext cx="116600" cy="52800"/>
            </a:xfrm>
            <a:custGeom>
              <a:avLst/>
              <a:gdLst/>
              <a:ahLst/>
              <a:cxnLst/>
              <a:rect l="l" t="t" r="r" b="b"/>
              <a:pathLst>
                <a:path w="4664" h="2112" extrusionOk="0">
                  <a:moveTo>
                    <a:pt x="725" y="0"/>
                  </a:moveTo>
                  <a:cubicBezTo>
                    <a:pt x="410" y="252"/>
                    <a:pt x="127" y="662"/>
                    <a:pt x="1" y="1103"/>
                  </a:cubicBezTo>
                  <a:cubicBezTo>
                    <a:pt x="599" y="1733"/>
                    <a:pt x="1387" y="2111"/>
                    <a:pt x="2332" y="2111"/>
                  </a:cubicBezTo>
                  <a:cubicBezTo>
                    <a:pt x="3246" y="2111"/>
                    <a:pt x="4065" y="1733"/>
                    <a:pt x="4664" y="1103"/>
                  </a:cubicBezTo>
                  <a:cubicBezTo>
                    <a:pt x="4538" y="662"/>
                    <a:pt x="4254" y="252"/>
                    <a:pt x="3939" y="0"/>
                  </a:cubicBezTo>
                  <a:cubicBezTo>
                    <a:pt x="3561" y="473"/>
                    <a:pt x="2994" y="788"/>
                    <a:pt x="2332" y="788"/>
                  </a:cubicBezTo>
                  <a:cubicBezTo>
                    <a:pt x="1702" y="788"/>
                    <a:pt x="1103" y="473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81" name="Google Shape;8681;p58"/>
          <p:cNvSpPr/>
          <p:nvPr/>
        </p:nvSpPr>
        <p:spPr>
          <a:xfrm>
            <a:off x="2522899" y="4622242"/>
            <a:ext cx="438757" cy="437567"/>
          </a:xfrm>
          <a:custGeom>
            <a:avLst/>
            <a:gdLst/>
            <a:ahLst/>
            <a:cxnLst/>
            <a:rect l="l" t="t" r="r" b="b"/>
            <a:pathLst>
              <a:path w="11784" h="11752" extrusionOk="0">
                <a:moveTo>
                  <a:pt x="1040" y="0"/>
                </a:moveTo>
                <a:cubicBezTo>
                  <a:pt x="441" y="0"/>
                  <a:pt x="0" y="473"/>
                  <a:pt x="0" y="1040"/>
                </a:cubicBezTo>
                <a:cubicBezTo>
                  <a:pt x="0" y="1639"/>
                  <a:pt x="473" y="2048"/>
                  <a:pt x="1040" y="2048"/>
                </a:cubicBezTo>
                <a:lnTo>
                  <a:pt x="1386" y="2048"/>
                </a:lnTo>
                <a:lnTo>
                  <a:pt x="1386" y="2426"/>
                </a:lnTo>
                <a:cubicBezTo>
                  <a:pt x="1386" y="2993"/>
                  <a:pt x="1859" y="3434"/>
                  <a:pt x="2426" y="3434"/>
                </a:cubicBezTo>
                <a:lnTo>
                  <a:pt x="5577" y="3434"/>
                </a:lnTo>
                <a:lnTo>
                  <a:pt x="5577" y="4159"/>
                </a:lnTo>
                <a:lnTo>
                  <a:pt x="4537" y="4159"/>
                </a:lnTo>
                <a:cubicBezTo>
                  <a:pt x="3938" y="4159"/>
                  <a:pt x="3466" y="4632"/>
                  <a:pt x="3466" y="5167"/>
                </a:cubicBezTo>
                <a:lnTo>
                  <a:pt x="3466" y="6585"/>
                </a:lnTo>
                <a:cubicBezTo>
                  <a:pt x="3466" y="7183"/>
                  <a:pt x="3938" y="7625"/>
                  <a:pt x="4537" y="7625"/>
                </a:cubicBezTo>
                <a:lnTo>
                  <a:pt x="5577" y="7625"/>
                </a:lnTo>
                <a:lnTo>
                  <a:pt x="5577" y="8318"/>
                </a:lnTo>
                <a:lnTo>
                  <a:pt x="2426" y="8318"/>
                </a:lnTo>
                <a:cubicBezTo>
                  <a:pt x="1828" y="8318"/>
                  <a:pt x="1386" y="8790"/>
                  <a:pt x="1386" y="9357"/>
                </a:cubicBezTo>
                <a:lnTo>
                  <a:pt x="1386" y="9704"/>
                </a:lnTo>
                <a:lnTo>
                  <a:pt x="1040" y="9704"/>
                </a:lnTo>
                <a:cubicBezTo>
                  <a:pt x="441" y="9704"/>
                  <a:pt x="0" y="10176"/>
                  <a:pt x="0" y="10744"/>
                </a:cubicBezTo>
                <a:cubicBezTo>
                  <a:pt x="0" y="11311"/>
                  <a:pt x="473" y="11752"/>
                  <a:pt x="1040" y="11752"/>
                </a:cubicBezTo>
                <a:lnTo>
                  <a:pt x="2426" y="11752"/>
                </a:lnTo>
                <a:cubicBezTo>
                  <a:pt x="2993" y="11752"/>
                  <a:pt x="3434" y="11279"/>
                  <a:pt x="3434" y="10744"/>
                </a:cubicBezTo>
                <a:cubicBezTo>
                  <a:pt x="3434" y="10145"/>
                  <a:pt x="2962" y="9704"/>
                  <a:pt x="2426" y="9704"/>
                </a:cubicBezTo>
                <a:lnTo>
                  <a:pt x="2048" y="9704"/>
                </a:lnTo>
                <a:lnTo>
                  <a:pt x="2048" y="9357"/>
                </a:lnTo>
                <a:cubicBezTo>
                  <a:pt x="2048" y="9168"/>
                  <a:pt x="2206" y="9011"/>
                  <a:pt x="2426" y="9011"/>
                </a:cubicBezTo>
                <a:lnTo>
                  <a:pt x="5577" y="9011"/>
                </a:lnTo>
                <a:lnTo>
                  <a:pt x="5577" y="9704"/>
                </a:lnTo>
                <a:lnTo>
                  <a:pt x="5199" y="9704"/>
                </a:lnTo>
                <a:cubicBezTo>
                  <a:pt x="4631" y="9704"/>
                  <a:pt x="4190" y="10176"/>
                  <a:pt x="4190" y="10744"/>
                </a:cubicBezTo>
                <a:cubicBezTo>
                  <a:pt x="4190" y="11311"/>
                  <a:pt x="4663" y="11752"/>
                  <a:pt x="5199" y="11752"/>
                </a:cubicBezTo>
                <a:lnTo>
                  <a:pt x="6585" y="11752"/>
                </a:lnTo>
                <a:cubicBezTo>
                  <a:pt x="7183" y="11752"/>
                  <a:pt x="7593" y="11279"/>
                  <a:pt x="7593" y="10744"/>
                </a:cubicBezTo>
                <a:cubicBezTo>
                  <a:pt x="7593" y="10145"/>
                  <a:pt x="7120" y="9704"/>
                  <a:pt x="6585" y="9704"/>
                </a:cubicBezTo>
                <a:lnTo>
                  <a:pt x="6238" y="9704"/>
                </a:lnTo>
                <a:lnTo>
                  <a:pt x="6238" y="9011"/>
                </a:lnTo>
                <a:lnTo>
                  <a:pt x="9389" y="9011"/>
                </a:lnTo>
                <a:cubicBezTo>
                  <a:pt x="9578" y="9011"/>
                  <a:pt x="9735" y="9168"/>
                  <a:pt x="9735" y="9357"/>
                </a:cubicBezTo>
                <a:lnTo>
                  <a:pt x="9735" y="9704"/>
                </a:lnTo>
                <a:lnTo>
                  <a:pt x="9389" y="9704"/>
                </a:lnTo>
                <a:cubicBezTo>
                  <a:pt x="8790" y="9704"/>
                  <a:pt x="8349" y="10176"/>
                  <a:pt x="8349" y="10744"/>
                </a:cubicBezTo>
                <a:cubicBezTo>
                  <a:pt x="8349" y="11311"/>
                  <a:pt x="8822" y="11752"/>
                  <a:pt x="9389" y="11752"/>
                </a:cubicBezTo>
                <a:lnTo>
                  <a:pt x="10743" y="11752"/>
                </a:lnTo>
                <a:cubicBezTo>
                  <a:pt x="11342" y="11752"/>
                  <a:pt x="11783" y="11279"/>
                  <a:pt x="11783" y="10744"/>
                </a:cubicBezTo>
                <a:cubicBezTo>
                  <a:pt x="11783" y="10145"/>
                  <a:pt x="11311" y="9704"/>
                  <a:pt x="10743" y="9704"/>
                </a:cubicBezTo>
                <a:lnTo>
                  <a:pt x="10397" y="9704"/>
                </a:lnTo>
                <a:lnTo>
                  <a:pt x="10397" y="9357"/>
                </a:lnTo>
                <a:cubicBezTo>
                  <a:pt x="10397" y="8759"/>
                  <a:pt x="9924" y="8318"/>
                  <a:pt x="9389" y="8318"/>
                </a:cubicBezTo>
                <a:lnTo>
                  <a:pt x="6238" y="8318"/>
                </a:lnTo>
                <a:lnTo>
                  <a:pt x="6238" y="7625"/>
                </a:lnTo>
                <a:lnTo>
                  <a:pt x="7246" y="7625"/>
                </a:lnTo>
                <a:cubicBezTo>
                  <a:pt x="7845" y="7625"/>
                  <a:pt x="8318" y="7152"/>
                  <a:pt x="8318" y="6585"/>
                </a:cubicBezTo>
                <a:lnTo>
                  <a:pt x="8318" y="5167"/>
                </a:lnTo>
                <a:cubicBezTo>
                  <a:pt x="8318" y="4569"/>
                  <a:pt x="7845" y="4159"/>
                  <a:pt x="7246" y="4159"/>
                </a:cubicBezTo>
                <a:lnTo>
                  <a:pt x="6238" y="4159"/>
                </a:lnTo>
                <a:lnTo>
                  <a:pt x="6238" y="3434"/>
                </a:lnTo>
                <a:lnTo>
                  <a:pt x="9389" y="3434"/>
                </a:lnTo>
                <a:cubicBezTo>
                  <a:pt x="9956" y="3434"/>
                  <a:pt x="10397" y="2962"/>
                  <a:pt x="10397" y="2426"/>
                </a:cubicBezTo>
                <a:lnTo>
                  <a:pt x="10397" y="2048"/>
                </a:lnTo>
                <a:lnTo>
                  <a:pt x="10743" y="2048"/>
                </a:lnTo>
                <a:cubicBezTo>
                  <a:pt x="11342" y="2048"/>
                  <a:pt x="11783" y="1576"/>
                  <a:pt x="11783" y="1040"/>
                </a:cubicBezTo>
                <a:cubicBezTo>
                  <a:pt x="11783" y="441"/>
                  <a:pt x="11311" y="0"/>
                  <a:pt x="10743" y="0"/>
                </a:cubicBezTo>
                <a:lnTo>
                  <a:pt x="9389" y="0"/>
                </a:lnTo>
                <a:cubicBezTo>
                  <a:pt x="8790" y="0"/>
                  <a:pt x="8349" y="473"/>
                  <a:pt x="8349" y="1040"/>
                </a:cubicBezTo>
                <a:cubicBezTo>
                  <a:pt x="8349" y="1639"/>
                  <a:pt x="8822" y="2048"/>
                  <a:pt x="9389" y="2048"/>
                </a:cubicBezTo>
                <a:lnTo>
                  <a:pt x="9735" y="2048"/>
                </a:lnTo>
                <a:lnTo>
                  <a:pt x="9735" y="2426"/>
                </a:lnTo>
                <a:cubicBezTo>
                  <a:pt x="9735" y="2615"/>
                  <a:pt x="9578" y="2773"/>
                  <a:pt x="9389" y="2773"/>
                </a:cubicBezTo>
                <a:lnTo>
                  <a:pt x="6238" y="2773"/>
                </a:lnTo>
                <a:lnTo>
                  <a:pt x="6238" y="2048"/>
                </a:lnTo>
                <a:lnTo>
                  <a:pt x="6585" y="2048"/>
                </a:lnTo>
                <a:cubicBezTo>
                  <a:pt x="7183" y="2048"/>
                  <a:pt x="7593" y="1576"/>
                  <a:pt x="7593" y="1040"/>
                </a:cubicBezTo>
                <a:cubicBezTo>
                  <a:pt x="7593" y="441"/>
                  <a:pt x="7120" y="0"/>
                  <a:pt x="6585" y="0"/>
                </a:cubicBezTo>
                <a:lnTo>
                  <a:pt x="5199" y="0"/>
                </a:lnTo>
                <a:cubicBezTo>
                  <a:pt x="4631" y="0"/>
                  <a:pt x="4190" y="473"/>
                  <a:pt x="4190" y="1040"/>
                </a:cubicBezTo>
                <a:cubicBezTo>
                  <a:pt x="4190" y="1639"/>
                  <a:pt x="4663" y="2048"/>
                  <a:pt x="5199" y="2048"/>
                </a:cubicBezTo>
                <a:lnTo>
                  <a:pt x="5577" y="2048"/>
                </a:lnTo>
                <a:lnTo>
                  <a:pt x="5577" y="2773"/>
                </a:lnTo>
                <a:lnTo>
                  <a:pt x="2426" y="2773"/>
                </a:lnTo>
                <a:cubicBezTo>
                  <a:pt x="2206" y="2773"/>
                  <a:pt x="2048" y="2615"/>
                  <a:pt x="2048" y="2426"/>
                </a:cubicBezTo>
                <a:lnTo>
                  <a:pt x="2048" y="2048"/>
                </a:lnTo>
                <a:lnTo>
                  <a:pt x="2426" y="2048"/>
                </a:lnTo>
                <a:cubicBezTo>
                  <a:pt x="2993" y="2048"/>
                  <a:pt x="3434" y="1576"/>
                  <a:pt x="3434" y="1040"/>
                </a:cubicBezTo>
                <a:cubicBezTo>
                  <a:pt x="3434" y="441"/>
                  <a:pt x="2962" y="0"/>
                  <a:pt x="2426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82" name="Google Shape;8682;p58"/>
          <p:cNvGrpSpPr/>
          <p:nvPr/>
        </p:nvGrpSpPr>
        <p:grpSpPr>
          <a:xfrm>
            <a:off x="2520570" y="5154073"/>
            <a:ext cx="443449" cy="443113"/>
            <a:chOff x="1310075" y="3980250"/>
            <a:chExt cx="297750" cy="297525"/>
          </a:xfrm>
        </p:grpSpPr>
        <p:sp>
          <p:nvSpPr>
            <p:cNvPr id="8683" name="Google Shape;8683;p58"/>
            <p:cNvSpPr/>
            <p:nvPr/>
          </p:nvSpPr>
          <p:spPr>
            <a:xfrm>
              <a:off x="1310075" y="3980250"/>
              <a:ext cx="297750" cy="297525"/>
            </a:xfrm>
            <a:custGeom>
              <a:avLst/>
              <a:gdLst/>
              <a:ahLst/>
              <a:cxnLst/>
              <a:rect l="l" t="t" r="r" b="b"/>
              <a:pathLst>
                <a:path w="11910" h="11901" extrusionOk="0">
                  <a:moveTo>
                    <a:pt x="3844" y="4946"/>
                  </a:moveTo>
                  <a:cubicBezTo>
                    <a:pt x="4033" y="4946"/>
                    <a:pt x="4190" y="5104"/>
                    <a:pt x="4190" y="5293"/>
                  </a:cubicBezTo>
                  <a:lnTo>
                    <a:pt x="4190" y="6679"/>
                  </a:lnTo>
                  <a:cubicBezTo>
                    <a:pt x="4190" y="6868"/>
                    <a:pt x="4033" y="7026"/>
                    <a:pt x="3844" y="7026"/>
                  </a:cubicBezTo>
                  <a:lnTo>
                    <a:pt x="2458" y="7026"/>
                  </a:lnTo>
                  <a:cubicBezTo>
                    <a:pt x="2269" y="7026"/>
                    <a:pt x="2111" y="6868"/>
                    <a:pt x="2111" y="6679"/>
                  </a:cubicBezTo>
                  <a:lnTo>
                    <a:pt x="2111" y="5293"/>
                  </a:lnTo>
                  <a:cubicBezTo>
                    <a:pt x="2111" y="5104"/>
                    <a:pt x="2269" y="4946"/>
                    <a:pt x="2458" y="4946"/>
                  </a:cubicBezTo>
                  <a:close/>
                  <a:moveTo>
                    <a:pt x="6616" y="3560"/>
                  </a:moveTo>
                  <a:cubicBezTo>
                    <a:pt x="6837" y="3560"/>
                    <a:pt x="6994" y="3718"/>
                    <a:pt x="6994" y="3907"/>
                  </a:cubicBezTo>
                  <a:lnTo>
                    <a:pt x="6994" y="6679"/>
                  </a:lnTo>
                  <a:cubicBezTo>
                    <a:pt x="6994" y="6868"/>
                    <a:pt x="6837" y="7026"/>
                    <a:pt x="6616" y="7026"/>
                  </a:cubicBezTo>
                  <a:lnTo>
                    <a:pt x="5262" y="7026"/>
                  </a:lnTo>
                  <a:cubicBezTo>
                    <a:pt x="5041" y="7026"/>
                    <a:pt x="4884" y="6868"/>
                    <a:pt x="4884" y="6679"/>
                  </a:cubicBezTo>
                  <a:lnTo>
                    <a:pt x="4884" y="3907"/>
                  </a:lnTo>
                  <a:cubicBezTo>
                    <a:pt x="4884" y="3718"/>
                    <a:pt x="5041" y="3560"/>
                    <a:pt x="5262" y="3560"/>
                  </a:cubicBezTo>
                  <a:close/>
                  <a:moveTo>
                    <a:pt x="9389" y="2174"/>
                  </a:moveTo>
                  <a:cubicBezTo>
                    <a:pt x="9578" y="2174"/>
                    <a:pt x="9735" y="2331"/>
                    <a:pt x="9735" y="2520"/>
                  </a:cubicBezTo>
                  <a:lnTo>
                    <a:pt x="9735" y="6679"/>
                  </a:lnTo>
                  <a:cubicBezTo>
                    <a:pt x="9735" y="6868"/>
                    <a:pt x="9578" y="7026"/>
                    <a:pt x="9389" y="7026"/>
                  </a:cubicBezTo>
                  <a:lnTo>
                    <a:pt x="8003" y="7026"/>
                  </a:lnTo>
                  <a:cubicBezTo>
                    <a:pt x="7813" y="7026"/>
                    <a:pt x="7656" y="6868"/>
                    <a:pt x="7656" y="6679"/>
                  </a:cubicBezTo>
                  <a:lnTo>
                    <a:pt x="7656" y="2520"/>
                  </a:lnTo>
                  <a:cubicBezTo>
                    <a:pt x="7656" y="2331"/>
                    <a:pt x="7813" y="2174"/>
                    <a:pt x="8003" y="2174"/>
                  </a:cubicBezTo>
                  <a:close/>
                  <a:moveTo>
                    <a:pt x="5577" y="8412"/>
                  </a:moveTo>
                  <a:lnTo>
                    <a:pt x="5577" y="9105"/>
                  </a:lnTo>
                  <a:lnTo>
                    <a:pt x="5167" y="9105"/>
                  </a:lnTo>
                  <a:lnTo>
                    <a:pt x="5451" y="8412"/>
                  </a:lnTo>
                  <a:close/>
                  <a:moveTo>
                    <a:pt x="6396" y="8412"/>
                  </a:moveTo>
                  <a:lnTo>
                    <a:pt x="6679" y="9105"/>
                  </a:lnTo>
                  <a:lnTo>
                    <a:pt x="6270" y="9105"/>
                  </a:lnTo>
                  <a:lnTo>
                    <a:pt x="6270" y="8412"/>
                  </a:lnTo>
                  <a:close/>
                  <a:moveTo>
                    <a:pt x="5955" y="0"/>
                  </a:moveTo>
                  <a:cubicBezTo>
                    <a:pt x="5766" y="0"/>
                    <a:pt x="5608" y="158"/>
                    <a:pt x="5608" y="378"/>
                  </a:cubicBezTo>
                  <a:lnTo>
                    <a:pt x="5608" y="725"/>
                  </a:lnTo>
                  <a:lnTo>
                    <a:pt x="347" y="725"/>
                  </a:lnTo>
                  <a:cubicBezTo>
                    <a:pt x="158" y="725"/>
                    <a:pt x="0" y="882"/>
                    <a:pt x="0" y="1071"/>
                  </a:cubicBezTo>
                  <a:cubicBezTo>
                    <a:pt x="0" y="1260"/>
                    <a:pt x="158" y="1418"/>
                    <a:pt x="347" y="1418"/>
                  </a:cubicBezTo>
                  <a:lnTo>
                    <a:pt x="725" y="1418"/>
                  </a:lnTo>
                  <a:lnTo>
                    <a:pt x="725" y="7719"/>
                  </a:lnTo>
                  <a:lnTo>
                    <a:pt x="378" y="7719"/>
                  </a:lnTo>
                  <a:cubicBezTo>
                    <a:pt x="158" y="7719"/>
                    <a:pt x="0" y="7876"/>
                    <a:pt x="0" y="8097"/>
                  </a:cubicBezTo>
                  <a:cubicBezTo>
                    <a:pt x="0" y="8286"/>
                    <a:pt x="158" y="8443"/>
                    <a:pt x="378" y="8443"/>
                  </a:cubicBezTo>
                  <a:lnTo>
                    <a:pt x="4726" y="8443"/>
                  </a:lnTo>
                  <a:lnTo>
                    <a:pt x="3560" y="11436"/>
                  </a:lnTo>
                  <a:cubicBezTo>
                    <a:pt x="3466" y="11625"/>
                    <a:pt x="3560" y="11814"/>
                    <a:pt x="3749" y="11877"/>
                  </a:cubicBezTo>
                  <a:cubicBezTo>
                    <a:pt x="3788" y="11893"/>
                    <a:pt x="3831" y="11901"/>
                    <a:pt x="3876" y="11901"/>
                  </a:cubicBezTo>
                  <a:cubicBezTo>
                    <a:pt x="4016" y="11901"/>
                    <a:pt x="4167" y="11824"/>
                    <a:pt x="4190" y="11657"/>
                  </a:cubicBezTo>
                  <a:lnTo>
                    <a:pt x="4947" y="9830"/>
                  </a:lnTo>
                  <a:lnTo>
                    <a:pt x="5608" y="9830"/>
                  </a:lnTo>
                  <a:lnTo>
                    <a:pt x="5608" y="10838"/>
                  </a:lnTo>
                  <a:cubicBezTo>
                    <a:pt x="5608" y="11027"/>
                    <a:pt x="5766" y="11184"/>
                    <a:pt x="5955" y="11184"/>
                  </a:cubicBezTo>
                  <a:cubicBezTo>
                    <a:pt x="6144" y="11184"/>
                    <a:pt x="6301" y="11027"/>
                    <a:pt x="6301" y="10838"/>
                  </a:cubicBezTo>
                  <a:lnTo>
                    <a:pt x="6301" y="9830"/>
                  </a:lnTo>
                  <a:lnTo>
                    <a:pt x="6994" y="9830"/>
                  </a:lnTo>
                  <a:lnTo>
                    <a:pt x="7719" y="11657"/>
                  </a:lnTo>
                  <a:cubicBezTo>
                    <a:pt x="7791" y="11824"/>
                    <a:pt x="7916" y="11901"/>
                    <a:pt x="8042" y="11901"/>
                  </a:cubicBezTo>
                  <a:cubicBezTo>
                    <a:pt x="8082" y="11901"/>
                    <a:pt x="8122" y="11893"/>
                    <a:pt x="8160" y="11877"/>
                  </a:cubicBezTo>
                  <a:cubicBezTo>
                    <a:pt x="8349" y="11783"/>
                    <a:pt x="8444" y="11594"/>
                    <a:pt x="8349" y="11436"/>
                  </a:cubicBezTo>
                  <a:lnTo>
                    <a:pt x="7183" y="8443"/>
                  </a:lnTo>
                  <a:lnTo>
                    <a:pt x="11531" y="8443"/>
                  </a:lnTo>
                  <a:cubicBezTo>
                    <a:pt x="11752" y="8443"/>
                    <a:pt x="11909" y="8286"/>
                    <a:pt x="11909" y="8097"/>
                  </a:cubicBezTo>
                  <a:cubicBezTo>
                    <a:pt x="11909" y="7876"/>
                    <a:pt x="11752" y="7719"/>
                    <a:pt x="11531" y="7719"/>
                  </a:cubicBezTo>
                  <a:lnTo>
                    <a:pt x="11185" y="7719"/>
                  </a:lnTo>
                  <a:lnTo>
                    <a:pt x="11185" y="1418"/>
                  </a:lnTo>
                  <a:lnTo>
                    <a:pt x="11531" y="1418"/>
                  </a:lnTo>
                  <a:cubicBezTo>
                    <a:pt x="11752" y="1418"/>
                    <a:pt x="11909" y="1260"/>
                    <a:pt x="11909" y="1071"/>
                  </a:cubicBezTo>
                  <a:cubicBezTo>
                    <a:pt x="11909" y="882"/>
                    <a:pt x="11752" y="725"/>
                    <a:pt x="11531" y="725"/>
                  </a:cubicBezTo>
                  <a:lnTo>
                    <a:pt x="6301" y="725"/>
                  </a:lnTo>
                  <a:lnTo>
                    <a:pt x="6301" y="378"/>
                  </a:lnTo>
                  <a:cubicBezTo>
                    <a:pt x="6301" y="158"/>
                    <a:pt x="6144" y="0"/>
                    <a:pt x="59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4" name="Google Shape;8684;p58"/>
            <p:cNvSpPr/>
            <p:nvPr/>
          </p:nvSpPr>
          <p:spPr>
            <a:xfrm>
              <a:off x="1449475" y="4086575"/>
              <a:ext cx="17350" cy="52000"/>
            </a:xfrm>
            <a:custGeom>
              <a:avLst/>
              <a:gdLst/>
              <a:ahLst/>
              <a:cxnLst/>
              <a:rect l="l" t="t" r="r" b="b"/>
              <a:pathLst>
                <a:path w="694" h="2080" extrusionOk="0">
                  <a:moveTo>
                    <a:pt x="1" y="0"/>
                  </a:moveTo>
                  <a:lnTo>
                    <a:pt x="1" y="2080"/>
                  </a:lnTo>
                  <a:lnTo>
                    <a:pt x="694" y="2080"/>
                  </a:lnTo>
                  <a:lnTo>
                    <a:pt x="69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5" name="Google Shape;8685;p58"/>
            <p:cNvSpPr/>
            <p:nvPr/>
          </p:nvSpPr>
          <p:spPr>
            <a:xfrm>
              <a:off x="1380175" y="4121225"/>
              <a:ext cx="17350" cy="17350"/>
            </a:xfrm>
            <a:custGeom>
              <a:avLst/>
              <a:gdLst/>
              <a:ahLst/>
              <a:cxnLst/>
              <a:rect l="l" t="t" r="r" b="b"/>
              <a:pathLst>
                <a:path w="694" h="694" extrusionOk="0">
                  <a:moveTo>
                    <a:pt x="0" y="0"/>
                  </a:moveTo>
                  <a:lnTo>
                    <a:pt x="0" y="694"/>
                  </a:lnTo>
                  <a:lnTo>
                    <a:pt x="693" y="694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6" name="Google Shape;8686;p58"/>
            <p:cNvSpPr/>
            <p:nvPr/>
          </p:nvSpPr>
          <p:spPr>
            <a:xfrm>
              <a:off x="1518800" y="4051925"/>
              <a:ext cx="18125" cy="86650"/>
            </a:xfrm>
            <a:custGeom>
              <a:avLst/>
              <a:gdLst/>
              <a:ahLst/>
              <a:cxnLst/>
              <a:rect l="l" t="t" r="r" b="b"/>
              <a:pathLst>
                <a:path w="725" h="3466" extrusionOk="0">
                  <a:moveTo>
                    <a:pt x="0" y="0"/>
                  </a:moveTo>
                  <a:lnTo>
                    <a:pt x="0" y="3466"/>
                  </a:lnTo>
                  <a:lnTo>
                    <a:pt x="725" y="3466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87" name="Google Shape;8687;p58"/>
          <p:cNvGrpSpPr/>
          <p:nvPr/>
        </p:nvGrpSpPr>
        <p:grpSpPr>
          <a:xfrm>
            <a:off x="5374225" y="4065927"/>
            <a:ext cx="335547" cy="439912"/>
            <a:chOff x="3167275" y="3227275"/>
            <a:chExt cx="225300" cy="295375"/>
          </a:xfrm>
        </p:grpSpPr>
        <p:sp>
          <p:nvSpPr>
            <p:cNvPr id="8688" name="Google Shape;8688;p58"/>
            <p:cNvSpPr/>
            <p:nvPr/>
          </p:nvSpPr>
          <p:spPr>
            <a:xfrm>
              <a:off x="3167275" y="3227275"/>
              <a:ext cx="225300" cy="207950"/>
            </a:xfrm>
            <a:custGeom>
              <a:avLst/>
              <a:gdLst/>
              <a:ahLst/>
              <a:cxnLst/>
              <a:rect l="l" t="t" r="r" b="b"/>
              <a:pathLst>
                <a:path w="9012" h="8318" extrusionOk="0">
                  <a:moveTo>
                    <a:pt x="4538" y="1"/>
                  </a:moveTo>
                  <a:cubicBezTo>
                    <a:pt x="2112" y="1"/>
                    <a:pt x="1" y="1985"/>
                    <a:pt x="32" y="4537"/>
                  </a:cubicBezTo>
                  <a:cubicBezTo>
                    <a:pt x="32" y="5860"/>
                    <a:pt x="631" y="7184"/>
                    <a:pt x="1797" y="8066"/>
                  </a:cubicBezTo>
                  <a:cubicBezTo>
                    <a:pt x="1923" y="8192"/>
                    <a:pt x="2017" y="8223"/>
                    <a:pt x="2049" y="8318"/>
                  </a:cubicBezTo>
                  <a:lnTo>
                    <a:pt x="4160" y="8318"/>
                  </a:lnTo>
                  <a:lnTo>
                    <a:pt x="4160" y="6900"/>
                  </a:lnTo>
                  <a:lnTo>
                    <a:pt x="2427" y="6900"/>
                  </a:lnTo>
                  <a:cubicBezTo>
                    <a:pt x="2238" y="6900"/>
                    <a:pt x="2080" y="6743"/>
                    <a:pt x="2080" y="6554"/>
                  </a:cubicBezTo>
                  <a:lnTo>
                    <a:pt x="2080" y="5829"/>
                  </a:lnTo>
                  <a:cubicBezTo>
                    <a:pt x="2080" y="4852"/>
                    <a:pt x="2679" y="4033"/>
                    <a:pt x="3498" y="3624"/>
                  </a:cubicBezTo>
                  <a:cubicBezTo>
                    <a:pt x="3277" y="3403"/>
                    <a:pt x="3151" y="3088"/>
                    <a:pt x="3151" y="2678"/>
                  </a:cubicBezTo>
                  <a:cubicBezTo>
                    <a:pt x="3151" y="1922"/>
                    <a:pt x="3782" y="1292"/>
                    <a:pt x="4538" y="1292"/>
                  </a:cubicBezTo>
                  <a:cubicBezTo>
                    <a:pt x="5262" y="1292"/>
                    <a:pt x="5892" y="1922"/>
                    <a:pt x="5892" y="2678"/>
                  </a:cubicBezTo>
                  <a:cubicBezTo>
                    <a:pt x="5892" y="3025"/>
                    <a:pt x="5735" y="3340"/>
                    <a:pt x="5546" y="3624"/>
                  </a:cubicBezTo>
                  <a:cubicBezTo>
                    <a:pt x="6365" y="4033"/>
                    <a:pt x="6964" y="4852"/>
                    <a:pt x="6964" y="5829"/>
                  </a:cubicBezTo>
                  <a:lnTo>
                    <a:pt x="6964" y="6554"/>
                  </a:lnTo>
                  <a:cubicBezTo>
                    <a:pt x="6964" y="6743"/>
                    <a:pt x="6806" y="6900"/>
                    <a:pt x="6617" y="6900"/>
                  </a:cubicBezTo>
                  <a:lnTo>
                    <a:pt x="4884" y="6900"/>
                  </a:lnTo>
                  <a:lnTo>
                    <a:pt x="4884" y="8318"/>
                  </a:lnTo>
                  <a:lnTo>
                    <a:pt x="6995" y="8318"/>
                  </a:lnTo>
                  <a:cubicBezTo>
                    <a:pt x="7027" y="8286"/>
                    <a:pt x="7121" y="8192"/>
                    <a:pt x="7247" y="8129"/>
                  </a:cubicBezTo>
                  <a:cubicBezTo>
                    <a:pt x="8413" y="7184"/>
                    <a:pt x="9011" y="5829"/>
                    <a:pt x="9011" y="4506"/>
                  </a:cubicBezTo>
                  <a:cubicBezTo>
                    <a:pt x="9011" y="2017"/>
                    <a:pt x="6995" y="1"/>
                    <a:pt x="453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89" name="Google Shape;8689;p58"/>
            <p:cNvSpPr/>
            <p:nvPr/>
          </p:nvSpPr>
          <p:spPr>
            <a:xfrm>
              <a:off x="3262600" y="3278475"/>
              <a:ext cx="35450" cy="35475"/>
            </a:xfrm>
            <a:custGeom>
              <a:avLst/>
              <a:gdLst/>
              <a:ahLst/>
              <a:cxnLst/>
              <a:rect l="l" t="t" r="r" b="b"/>
              <a:pathLst>
                <a:path w="1418" h="1419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0" name="Google Shape;8690;p58"/>
            <p:cNvSpPr/>
            <p:nvPr/>
          </p:nvSpPr>
          <p:spPr>
            <a:xfrm>
              <a:off x="3220050" y="3452525"/>
              <a:ext cx="121325" cy="35475"/>
            </a:xfrm>
            <a:custGeom>
              <a:avLst/>
              <a:gdLst/>
              <a:ahLst/>
              <a:cxnLst/>
              <a:rect l="l" t="t" r="r" b="b"/>
              <a:pathLst>
                <a:path w="4853" h="1419" extrusionOk="0">
                  <a:moveTo>
                    <a:pt x="1" y="1"/>
                  </a:moveTo>
                  <a:lnTo>
                    <a:pt x="1" y="347"/>
                  </a:lnTo>
                  <a:cubicBezTo>
                    <a:pt x="1" y="946"/>
                    <a:pt x="473" y="1419"/>
                    <a:pt x="1040" y="1419"/>
                  </a:cubicBezTo>
                  <a:lnTo>
                    <a:pt x="3781" y="1419"/>
                  </a:lnTo>
                  <a:cubicBezTo>
                    <a:pt x="4380" y="1419"/>
                    <a:pt x="4853" y="946"/>
                    <a:pt x="4853" y="347"/>
                  </a:cubicBezTo>
                  <a:lnTo>
                    <a:pt x="485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1" name="Google Shape;8691;p58"/>
            <p:cNvSpPr/>
            <p:nvPr/>
          </p:nvSpPr>
          <p:spPr>
            <a:xfrm>
              <a:off x="3237375" y="3332025"/>
              <a:ext cx="86675" cy="52000"/>
            </a:xfrm>
            <a:custGeom>
              <a:avLst/>
              <a:gdLst/>
              <a:ahLst/>
              <a:cxnLst/>
              <a:rect l="l" t="t" r="r" b="b"/>
              <a:pathLst>
                <a:path w="3467" h="2080" extrusionOk="0">
                  <a:moveTo>
                    <a:pt x="1734" y="1"/>
                  </a:moveTo>
                  <a:cubicBezTo>
                    <a:pt x="789" y="1"/>
                    <a:pt x="1" y="725"/>
                    <a:pt x="1" y="1733"/>
                  </a:cubicBezTo>
                  <a:lnTo>
                    <a:pt x="1" y="2080"/>
                  </a:lnTo>
                  <a:lnTo>
                    <a:pt x="3466" y="2080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2" name="Google Shape;8692;p58"/>
            <p:cNvSpPr/>
            <p:nvPr/>
          </p:nvSpPr>
          <p:spPr>
            <a:xfrm>
              <a:off x="3237375" y="3505300"/>
              <a:ext cx="87450" cy="17350"/>
            </a:xfrm>
            <a:custGeom>
              <a:avLst/>
              <a:gdLst/>
              <a:ahLst/>
              <a:cxnLst/>
              <a:rect l="l" t="t" r="r" b="b"/>
              <a:pathLst>
                <a:path w="3498" h="694" extrusionOk="0">
                  <a:moveTo>
                    <a:pt x="32" y="1"/>
                  </a:moveTo>
                  <a:cubicBezTo>
                    <a:pt x="1" y="379"/>
                    <a:pt x="284" y="694"/>
                    <a:pt x="694" y="694"/>
                  </a:cubicBezTo>
                  <a:lnTo>
                    <a:pt x="2773" y="694"/>
                  </a:lnTo>
                  <a:cubicBezTo>
                    <a:pt x="3183" y="694"/>
                    <a:pt x="3498" y="379"/>
                    <a:pt x="34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sp>
        <p:nvSpPr>
          <p:cNvPr id="8693" name="Google Shape;8693;p58"/>
          <p:cNvSpPr/>
          <p:nvPr/>
        </p:nvSpPr>
        <p:spPr>
          <a:xfrm>
            <a:off x="5310259" y="4620044"/>
            <a:ext cx="463407" cy="441960"/>
          </a:xfrm>
          <a:custGeom>
            <a:avLst/>
            <a:gdLst/>
            <a:ahLst/>
            <a:cxnLst/>
            <a:rect l="l" t="t" r="r" b="b"/>
            <a:pathLst>
              <a:path w="12446" h="11870" extrusionOk="0">
                <a:moveTo>
                  <a:pt x="9421" y="1410"/>
                </a:moveTo>
                <a:cubicBezTo>
                  <a:pt x="9775" y="1410"/>
                  <a:pt x="10130" y="1544"/>
                  <a:pt x="10397" y="1812"/>
                </a:cubicBezTo>
                <a:cubicBezTo>
                  <a:pt x="10901" y="2316"/>
                  <a:pt x="10901" y="3198"/>
                  <a:pt x="10366" y="3734"/>
                </a:cubicBezTo>
                <a:lnTo>
                  <a:pt x="9169" y="4931"/>
                </a:lnTo>
                <a:cubicBezTo>
                  <a:pt x="8948" y="5152"/>
                  <a:pt x="8633" y="5278"/>
                  <a:pt x="8318" y="5309"/>
                </a:cubicBezTo>
                <a:lnTo>
                  <a:pt x="8476" y="5152"/>
                </a:lnTo>
                <a:cubicBezTo>
                  <a:pt x="8854" y="4773"/>
                  <a:pt x="8854" y="4112"/>
                  <a:pt x="8476" y="3702"/>
                </a:cubicBezTo>
                <a:cubicBezTo>
                  <a:pt x="8271" y="3513"/>
                  <a:pt x="8003" y="3419"/>
                  <a:pt x="7739" y="3419"/>
                </a:cubicBezTo>
                <a:cubicBezTo>
                  <a:pt x="7475" y="3419"/>
                  <a:pt x="7215" y="3513"/>
                  <a:pt x="7026" y="3702"/>
                </a:cubicBezTo>
                <a:lnTo>
                  <a:pt x="6869" y="3860"/>
                </a:lnTo>
                <a:cubicBezTo>
                  <a:pt x="6900" y="3545"/>
                  <a:pt x="7026" y="3230"/>
                  <a:pt x="7247" y="3009"/>
                </a:cubicBezTo>
                <a:lnTo>
                  <a:pt x="8444" y="1812"/>
                </a:lnTo>
                <a:cubicBezTo>
                  <a:pt x="8712" y="1544"/>
                  <a:pt x="9066" y="1410"/>
                  <a:pt x="9421" y="1410"/>
                </a:cubicBezTo>
                <a:close/>
                <a:moveTo>
                  <a:pt x="4128" y="6475"/>
                </a:moveTo>
                <a:lnTo>
                  <a:pt x="3970" y="6601"/>
                </a:lnTo>
                <a:cubicBezTo>
                  <a:pt x="3592" y="7010"/>
                  <a:pt x="3592" y="7672"/>
                  <a:pt x="3970" y="8081"/>
                </a:cubicBezTo>
                <a:cubicBezTo>
                  <a:pt x="4175" y="8270"/>
                  <a:pt x="4443" y="8365"/>
                  <a:pt x="4711" y="8365"/>
                </a:cubicBezTo>
                <a:cubicBezTo>
                  <a:pt x="4978" y="8365"/>
                  <a:pt x="5246" y="8270"/>
                  <a:pt x="5451" y="8081"/>
                </a:cubicBezTo>
                <a:lnTo>
                  <a:pt x="5577" y="7924"/>
                </a:lnTo>
                <a:lnTo>
                  <a:pt x="5577" y="7924"/>
                </a:lnTo>
                <a:cubicBezTo>
                  <a:pt x="5640" y="8270"/>
                  <a:pt x="5483" y="8586"/>
                  <a:pt x="5231" y="8838"/>
                </a:cubicBezTo>
                <a:lnTo>
                  <a:pt x="4065" y="10003"/>
                </a:lnTo>
                <a:cubicBezTo>
                  <a:pt x="3781" y="10271"/>
                  <a:pt x="3427" y="10405"/>
                  <a:pt x="3072" y="10405"/>
                </a:cubicBezTo>
                <a:cubicBezTo>
                  <a:pt x="2718" y="10405"/>
                  <a:pt x="2364" y="10271"/>
                  <a:pt x="2080" y="10003"/>
                </a:cubicBezTo>
                <a:cubicBezTo>
                  <a:pt x="1544" y="9468"/>
                  <a:pt x="1544" y="8586"/>
                  <a:pt x="2080" y="8050"/>
                </a:cubicBezTo>
                <a:lnTo>
                  <a:pt x="3277" y="6853"/>
                </a:lnTo>
                <a:cubicBezTo>
                  <a:pt x="3498" y="6601"/>
                  <a:pt x="3813" y="6506"/>
                  <a:pt x="4128" y="6475"/>
                </a:cubicBezTo>
                <a:close/>
                <a:moveTo>
                  <a:pt x="9373" y="0"/>
                </a:moveTo>
                <a:cubicBezTo>
                  <a:pt x="8665" y="0"/>
                  <a:pt x="7956" y="268"/>
                  <a:pt x="7404" y="804"/>
                </a:cubicBezTo>
                <a:lnTo>
                  <a:pt x="6239" y="1970"/>
                </a:lnTo>
                <a:cubicBezTo>
                  <a:pt x="5451" y="2757"/>
                  <a:pt x="5199" y="3986"/>
                  <a:pt x="5640" y="4994"/>
                </a:cubicBezTo>
                <a:lnTo>
                  <a:pt x="5325" y="5309"/>
                </a:lnTo>
                <a:cubicBezTo>
                  <a:pt x="4994" y="5170"/>
                  <a:pt x="4634" y="5100"/>
                  <a:pt x="4270" y="5100"/>
                </a:cubicBezTo>
                <a:cubicBezTo>
                  <a:pt x="3562" y="5100"/>
                  <a:pt x="2842" y="5366"/>
                  <a:pt x="2301" y="5908"/>
                </a:cubicBezTo>
                <a:lnTo>
                  <a:pt x="1103" y="7105"/>
                </a:lnTo>
                <a:cubicBezTo>
                  <a:pt x="1" y="8144"/>
                  <a:pt x="1" y="9940"/>
                  <a:pt x="1103" y="11043"/>
                </a:cubicBezTo>
                <a:cubicBezTo>
                  <a:pt x="1655" y="11594"/>
                  <a:pt x="2364" y="11870"/>
                  <a:pt x="3072" y="11870"/>
                </a:cubicBezTo>
                <a:cubicBezTo>
                  <a:pt x="3781" y="11870"/>
                  <a:pt x="4490" y="11594"/>
                  <a:pt x="5041" y="11043"/>
                </a:cubicBezTo>
                <a:lnTo>
                  <a:pt x="6239" y="9846"/>
                </a:lnTo>
                <a:cubicBezTo>
                  <a:pt x="7026" y="9058"/>
                  <a:pt x="7247" y="7829"/>
                  <a:pt x="6806" y="6821"/>
                </a:cubicBezTo>
                <a:lnTo>
                  <a:pt x="7121" y="6506"/>
                </a:lnTo>
                <a:cubicBezTo>
                  <a:pt x="7473" y="6656"/>
                  <a:pt x="7840" y="6729"/>
                  <a:pt x="8204" y="6729"/>
                </a:cubicBezTo>
                <a:cubicBezTo>
                  <a:pt x="8914" y="6729"/>
                  <a:pt x="9614" y="6449"/>
                  <a:pt x="10177" y="5908"/>
                </a:cubicBezTo>
                <a:lnTo>
                  <a:pt x="11342" y="4742"/>
                </a:lnTo>
                <a:cubicBezTo>
                  <a:pt x="12445" y="3639"/>
                  <a:pt x="12445" y="1907"/>
                  <a:pt x="11342" y="804"/>
                </a:cubicBezTo>
                <a:cubicBezTo>
                  <a:pt x="10791" y="268"/>
                  <a:pt x="10082" y="0"/>
                  <a:pt x="9373" y="0"/>
                </a:cubicBezTo>
                <a:close/>
              </a:path>
            </a:pathLst>
          </a:custGeom>
          <a:solidFill>
            <a:srgbClr val="5F7D9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1865"/>
          </a:p>
        </p:txBody>
      </p:sp>
      <p:grpSp>
        <p:nvGrpSpPr>
          <p:cNvPr id="8694" name="Google Shape;8694;p58"/>
          <p:cNvGrpSpPr/>
          <p:nvPr/>
        </p:nvGrpSpPr>
        <p:grpSpPr>
          <a:xfrm>
            <a:off x="5320274" y="5155654"/>
            <a:ext cx="443449" cy="439949"/>
            <a:chOff x="3133425" y="3955025"/>
            <a:chExt cx="297750" cy="295400"/>
          </a:xfrm>
        </p:grpSpPr>
        <p:sp>
          <p:nvSpPr>
            <p:cNvPr id="8695" name="Google Shape;8695;p58"/>
            <p:cNvSpPr/>
            <p:nvPr/>
          </p:nvSpPr>
          <p:spPr>
            <a:xfrm>
              <a:off x="3133425" y="4058225"/>
              <a:ext cx="297750" cy="192200"/>
            </a:xfrm>
            <a:custGeom>
              <a:avLst/>
              <a:gdLst/>
              <a:ahLst/>
              <a:cxnLst/>
              <a:rect l="l" t="t" r="r" b="b"/>
              <a:pathLst>
                <a:path w="11910" h="7688" extrusionOk="0">
                  <a:moveTo>
                    <a:pt x="5923" y="0"/>
                  </a:moveTo>
                  <a:cubicBezTo>
                    <a:pt x="5325" y="0"/>
                    <a:pt x="4821" y="347"/>
                    <a:pt x="4631" y="914"/>
                  </a:cubicBezTo>
                  <a:cubicBezTo>
                    <a:pt x="4505" y="1166"/>
                    <a:pt x="4505" y="1449"/>
                    <a:pt x="4568" y="1764"/>
                  </a:cubicBezTo>
                  <a:cubicBezTo>
                    <a:pt x="4884" y="1922"/>
                    <a:pt x="5199" y="2016"/>
                    <a:pt x="5577" y="2048"/>
                  </a:cubicBezTo>
                  <a:lnTo>
                    <a:pt x="5577" y="2741"/>
                  </a:lnTo>
                  <a:lnTo>
                    <a:pt x="2458" y="2741"/>
                  </a:lnTo>
                  <a:cubicBezTo>
                    <a:pt x="1859" y="2741"/>
                    <a:pt x="1418" y="3214"/>
                    <a:pt x="1418" y="3781"/>
                  </a:cubicBezTo>
                  <a:lnTo>
                    <a:pt x="1418" y="4190"/>
                  </a:lnTo>
                  <a:cubicBezTo>
                    <a:pt x="630" y="4316"/>
                    <a:pt x="0" y="5041"/>
                    <a:pt x="0" y="5891"/>
                  </a:cubicBezTo>
                  <a:cubicBezTo>
                    <a:pt x="0" y="6837"/>
                    <a:pt x="788" y="7687"/>
                    <a:pt x="1765" y="7687"/>
                  </a:cubicBezTo>
                  <a:cubicBezTo>
                    <a:pt x="2710" y="7687"/>
                    <a:pt x="3497" y="6900"/>
                    <a:pt x="3497" y="5891"/>
                  </a:cubicBezTo>
                  <a:cubicBezTo>
                    <a:pt x="3497" y="5072"/>
                    <a:pt x="2930" y="4316"/>
                    <a:pt x="2143" y="4190"/>
                  </a:cubicBezTo>
                  <a:lnTo>
                    <a:pt x="2143" y="3781"/>
                  </a:lnTo>
                  <a:cubicBezTo>
                    <a:pt x="2143" y="3592"/>
                    <a:pt x="2300" y="3434"/>
                    <a:pt x="2489" y="3434"/>
                  </a:cubicBezTo>
                  <a:lnTo>
                    <a:pt x="5608" y="3434"/>
                  </a:lnTo>
                  <a:lnTo>
                    <a:pt x="5608" y="4127"/>
                  </a:lnTo>
                  <a:cubicBezTo>
                    <a:pt x="4821" y="4285"/>
                    <a:pt x="4222" y="5009"/>
                    <a:pt x="4222" y="5860"/>
                  </a:cubicBezTo>
                  <a:cubicBezTo>
                    <a:pt x="4222" y="6805"/>
                    <a:pt x="5010" y="7656"/>
                    <a:pt x="5955" y="7656"/>
                  </a:cubicBezTo>
                  <a:cubicBezTo>
                    <a:pt x="6900" y="7656"/>
                    <a:pt x="7687" y="6868"/>
                    <a:pt x="7687" y="5860"/>
                  </a:cubicBezTo>
                  <a:cubicBezTo>
                    <a:pt x="7687" y="5041"/>
                    <a:pt x="7089" y="4285"/>
                    <a:pt x="6301" y="4127"/>
                  </a:cubicBezTo>
                  <a:lnTo>
                    <a:pt x="6301" y="3434"/>
                  </a:lnTo>
                  <a:lnTo>
                    <a:pt x="9452" y="3434"/>
                  </a:lnTo>
                  <a:cubicBezTo>
                    <a:pt x="9641" y="3434"/>
                    <a:pt x="9798" y="3592"/>
                    <a:pt x="9798" y="3781"/>
                  </a:cubicBezTo>
                  <a:lnTo>
                    <a:pt x="9798" y="4190"/>
                  </a:lnTo>
                  <a:cubicBezTo>
                    <a:pt x="9011" y="4316"/>
                    <a:pt x="8444" y="5041"/>
                    <a:pt x="8444" y="5891"/>
                  </a:cubicBezTo>
                  <a:cubicBezTo>
                    <a:pt x="8444" y="6837"/>
                    <a:pt x="9231" y="7687"/>
                    <a:pt x="10176" y="7687"/>
                  </a:cubicBezTo>
                  <a:cubicBezTo>
                    <a:pt x="11121" y="7687"/>
                    <a:pt x="11909" y="6900"/>
                    <a:pt x="11909" y="5891"/>
                  </a:cubicBezTo>
                  <a:cubicBezTo>
                    <a:pt x="11783" y="5135"/>
                    <a:pt x="11185" y="4379"/>
                    <a:pt x="10397" y="4222"/>
                  </a:cubicBezTo>
                  <a:lnTo>
                    <a:pt x="10397" y="3812"/>
                  </a:lnTo>
                  <a:cubicBezTo>
                    <a:pt x="10397" y="3245"/>
                    <a:pt x="9924" y="2804"/>
                    <a:pt x="9389" y="2804"/>
                  </a:cubicBezTo>
                  <a:lnTo>
                    <a:pt x="6238" y="2804"/>
                  </a:lnTo>
                  <a:lnTo>
                    <a:pt x="6238" y="2079"/>
                  </a:lnTo>
                  <a:cubicBezTo>
                    <a:pt x="6585" y="2048"/>
                    <a:pt x="6900" y="1922"/>
                    <a:pt x="7215" y="1827"/>
                  </a:cubicBezTo>
                  <a:cubicBezTo>
                    <a:pt x="7341" y="1418"/>
                    <a:pt x="7246" y="977"/>
                    <a:pt x="7057" y="630"/>
                  </a:cubicBezTo>
                  <a:cubicBezTo>
                    <a:pt x="6774" y="221"/>
                    <a:pt x="6396" y="0"/>
                    <a:pt x="59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6" name="Google Shape;8696;p58"/>
            <p:cNvSpPr/>
            <p:nvPr/>
          </p:nvSpPr>
          <p:spPr>
            <a:xfrm>
              <a:off x="3263375" y="4007025"/>
              <a:ext cx="35475" cy="35450"/>
            </a:xfrm>
            <a:custGeom>
              <a:avLst/>
              <a:gdLst/>
              <a:ahLst/>
              <a:cxnLst/>
              <a:rect l="l" t="t" r="r" b="b"/>
              <a:pathLst>
                <a:path w="1419" h="1418" extrusionOk="0">
                  <a:moveTo>
                    <a:pt x="725" y="0"/>
                  </a:moveTo>
                  <a:cubicBezTo>
                    <a:pt x="284" y="0"/>
                    <a:pt x="1" y="315"/>
                    <a:pt x="1" y="725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5"/>
                    <a:pt x="1103" y="0"/>
                    <a:pt x="72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697" name="Google Shape;8697;p58"/>
            <p:cNvSpPr/>
            <p:nvPr/>
          </p:nvSpPr>
          <p:spPr>
            <a:xfrm>
              <a:off x="3203525" y="3955025"/>
              <a:ext cx="155175" cy="135500"/>
            </a:xfrm>
            <a:custGeom>
              <a:avLst/>
              <a:gdLst/>
              <a:ahLst/>
              <a:cxnLst/>
              <a:rect l="l" t="t" r="r" b="b"/>
              <a:pathLst>
                <a:path w="6207" h="5420" extrusionOk="0">
                  <a:moveTo>
                    <a:pt x="3119" y="1"/>
                  </a:moveTo>
                  <a:cubicBezTo>
                    <a:pt x="1386" y="1"/>
                    <a:pt x="0" y="1387"/>
                    <a:pt x="0" y="3120"/>
                  </a:cubicBezTo>
                  <a:cubicBezTo>
                    <a:pt x="0" y="4002"/>
                    <a:pt x="410" y="4853"/>
                    <a:pt x="1071" y="5420"/>
                  </a:cubicBezTo>
                  <a:cubicBezTo>
                    <a:pt x="1071" y="5231"/>
                    <a:pt x="1103" y="5042"/>
                    <a:pt x="1197" y="4853"/>
                  </a:cubicBezTo>
                  <a:cubicBezTo>
                    <a:pt x="1323" y="4380"/>
                    <a:pt x="1701" y="3971"/>
                    <a:pt x="2111" y="3750"/>
                  </a:cubicBezTo>
                  <a:cubicBezTo>
                    <a:pt x="1890" y="3498"/>
                    <a:pt x="1733" y="3151"/>
                    <a:pt x="1733" y="2805"/>
                  </a:cubicBezTo>
                  <a:cubicBezTo>
                    <a:pt x="1733" y="2049"/>
                    <a:pt x="2363" y="1419"/>
                    <a:pt x="3119" y="1419"/>
                  </a:cubicBezTo>
                  <a:cubicBezTo>
                    <a:pt x="3844" y="1419"/>
                    <a:pt x="4474" y="2049"/>
                    <a:pt x="4474" y="2805"/>
                  </a:cubicBezTo>
                  <a:cubicBezTo>
                    <a:pt x="4474" y="3151"/>
                    <a:pt x="4348" y="3498"/>
                    <a:pt x="4096" y="3750"/>
                  </a:cubicBezTo>
                  <a:cubicBezTo>
                    <a:pt x="4379" y="3876"/>
                    <a:pt x="4600" y="4097"/>
                    <a:pt x="4789" y="4380"/>
                  </a:cubicBezTo>
                  <a:cubicBezTo>
                    <a:pt x="5009" y="4695"/>
                    <a:pt x="5135" y="5042"/>
                    <a:pt x="5167" y="5420"/>
                  </a:cubicBezTo>
                  <a:cubicBezTo>
                    <a:pt x="5797" y="4853"/>
                    <a:pt x="6207" y="4065"/>
                    <a:pt x="6207" y="3120"/>
                  </a:cubicBezTo>
                  <a:cubicBezTo>
                    <a:pt x="6207" y="1387"/>
                    <a:pt x="4852" y="1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698" name="Google Shape;8698;p58"/>
          <p:cNvGrpSpPr/>
          <p:nvPr/>
        </p:nvGrpSpPr>
        <p:grpSpPr>
          <a:xfrm>
            <a:off x="8109205" y="4064549"/>
            <a:ext cx="441103" cy="442667"/>
            <a:chOff x="4991425" y="3234750"/>
            <a:chExt cx="296175" cy="297225"/>
          </a:xfrm>
        </p:grpSpPr>
        <p:sp>
          <p:nvSpPr>
            <p:cNvPr id="8699" name="Google Shape;8699;p58"/>
            <p:cNvSpPr/>
            <p:nvPr/>
          </p:nvSpPr>
          <p:spPr>
            <a:xfrm>
              <a:off x="5077275" y="3304450"/>
              <a:ext cx="122100" cy="99275"/>
            </a:xfrm>
            <a:custGeom>
              <a:avLst/>
              <a:gdLst/>
              <a:ahLst/>
              <a:cxnLst/>
              <a:rect l="l" t="t" r="r" b="b"/>
              <a:pathLst>
                <a:path w="4884" h="3971" extrusionOk="0">
                  <a:moveTo>
                    <a:pt x="2426" y="1"/>
                  </a:moveTo>
                  <a:cubicBezTo>
                    <a:pt x="1103" y="1"/>
                    <a:pt x="0" y="1104"/>
                    <a:pt x="0" y="2427"/>
                  </a:cubicBezTo>
                  <a:cubicBezTo>
                    <a:pt x="0" y="3025"/>
                    <a:pt x="190" y="3530"/>
                    <a:pt x="536" y="3971"/>
                  </a:cubicBezTo>
                  <a:cubicBezTo>
                    <a:pt x="820" y="3624"/>
                    <a:pt x="1103" y="3309"/>
                    <a:pt x="1481" y="3057"/>
                  </a:cubicBezTo>
                  <a:cubicBezTo>
                    <a:pt x="1261" y="2805"/>
                    <a:pt x="1103" y="2458"/>
                    <a:pt x="1103" y="2112"/>
                  </a:cubicBezTo>
                  <a:cubicBezTo>
                    <a:pt x="1103" y="1356"/>
                    <a:pt x="1733" y="726"/>
                    <a:pt x="2489" y="726"/>
                  </a:cubicBezTo>
                  <a:cubicBezTo>
                    <a:pt x="3214" y="726"/>
                    <a:pt x="3844" y="1356"/>
                    <a:pt x="3844" y="2112"/>
                  </a:cubicBezTo>
                  <a:cubicBezTo>
                    <a:pt x="3844" y="2458"/>
                    <a:pt x="3687" y="2805"/>
                    <a:pt x="3466" y="3057"/>
                  </a:cubicBezTo>
                  <a:cubicBezTo>
                    <a:pt x="3844" y="3246"/>
                    <a:pt x="4128" y="3561"/>
                    <a:pt x="4317" y="3971"/>
                  </a:cubicBezTo>
                  <a:cubicBezTo>
                    <a:pt x="4695" y="3530"/>
                    <a:pt x="4884" y="3025"/>
                    <a:pt x="4884" y="2427"/>
                  </a:cubicBezTo>
                  <a:cubicBezTo>
                    <a:pt x="4884" y="1104"/>
                    <a:pt x="3781" y="1"/>
                    <a:pt x="242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0" name="Google Shape;8700;p58"/>
            <p:cNvSpPr/>
            <p:nvPr/>
          </p:nvSpPr>
          <p:spPr>
            <a:xfrm>
              <a:off x="5121375" y="3339900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725" y="1418"/>
                  </a:cubicBezTo>
                  <a:cubicBezTo>
                    <a:pt x="1103" y="1418"/>
                    <a:pt x="1418" y="1103"/>
                    <a:pt x="1418" y="694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1" name="Google Shape;8701;p58"/>
            <p:cNvSpPr/>
            <p:nvPr/>
          </p:nvSpPr>
          <p:spPr>
            <a:xfrm>
              <a:off x="5009550" y="3234750"/>
              <a:ext cx="259150" cy="261125"/>
            </a:xfrm>
            <a:custGeom>
              <a:avLst/>
              <a:gdLst/>
              <a:ahLst/>
              <a:cxnLst/>
              <a:rect l="l" t="t" r="r" b="b"/>
              <a:pathLst>
                <a:path w="10366" h="10445" extrusionOk="0">
                  <a:moveTo>
                    <a:pt x="5198" y="2159"/>
                  </a:moveTo>
                  <a:cubicBezTo>
                    <a:pt x="6931" y="2159"/>
                    <a:pt x="8286" y="3514"/>
                    <a:pt x="8286" y="5246"/>
                  </a:cubicBezTo>
                  <a:cubicBezTo>
                    <a:pt x="8286" y="6916"/>
                    <a:pt x="6931" y="8365"/>
                    <a:pt x="5198" y="8365"/>
                  </a:cubicBezTo>
                  <a:cubicBezTo>
                    <a:pt x="3340" y="8365"/>
                    <a:pt x="2079" y="6822"/>
                    <a:pt x="2079" y="5246"/>
                  </a:cubicBezTo>
                  <a:cubicBezTo>
                    <a:pt x="2079" y="3514"/>
                    <a:pt x="3497" y="2159"/>
                    <a:pt x="5198" y="2159"/>
                  </a:cubicBezTo>
                  <a:close/>
                  <a:moveTo>
                    <a:pt x="5167" y="1"/>
                  </a:moveTo>
                  <a:cubicBezTo>
                    <a:pt x="5088" y="1"/>
                    <a:pt x="5009" y="17"/>
                    <a:pt x="4946" y="48"/>
                  </a:cubicBezTo>
                  <a:lnTo>
                    <a:pt x="4001" y="836"/>
                  </a:lnTo>
                  <a:lnTo>
                    <a:pt x="2773" y="678"/>
                  </a:lnTo>
                  <a:cubicBezTo>
                    <a:pt x="2756" y="675"/>
                    <a:pt x="2739" y="673"/>
                    <a:pt x="2723" y="673"/>
                  </a:cubicBezTo>
                  <a:cubicBezTo>
                    <a:pt x="2583" y="673"/>
                    <a:pt x="2454" y="786"/>
                    <a:pt x="2426" y="899"/>
                  </a:cubicBezTo>
                  <a:lnTo>
                    <a:pt x="1953" y="2033"/>
                  </a:lnTo>
                  <a:lnTo>
                    <a:pt x="819" y="2505"/>
                  </a:lnTo>
                  <a:cubicBezTo>
                    <a:pt x="662" y="2568"/>
                    <a:pt x="567" y="2694"/>
                    <a:pt x="630" y="2852"/>
                  </a:cubicBezTo>
                  <a:lnTo>
                    <a:pt x="788" y="4081"/>
                  </a:lnTo>
                  <a:lnTo>
                    <a:pt x="32" y="5026"/>
                  </a:lnTo>
                  <a:cubicBezTo>
                    <a:pt x="0" y="5183"/>
                    <a:pt x="0" y="5341"/>
                    <a:pt x="63" y="5467"/>
                  </a:cubicBezTo>
                  <a:lnTo>
                    <a:pt x="819" y="6381"/>
                  </a:lnTo>
                  <a:lnTo>
                    <a:pt x="662" y="7609"/>
                  </a:lnTo>
                  <a:cubicBezTo>
                    <a:pt x="630" y="7767"/>
                    <a:pt x="725" y="7924"/>
                    <a:pt x="851" y="7956"/>
                  </a:cubicBezTo>
                  <a:lnTo>
                    <a:pt x="1985" y="8428"/>
                  </a:lnTo>
                  <a:lnTo>
                    <a:pt x="2457" y="9594"/>
                  </a:lnTo>
                  <a:cubicBezTo>
                    <a:pt x="2536" y="9725"/>
                    <a:pt x="2637" y="9791"/>
                    <a:pt x="2741" y="9791"/>
                  </a:cubicBezTo>
                  <a:cubicBezTo>
                    <a:pt x="2762" y="9791"/>
                    <a:pt x="2783" y="9788"/>
                    <a:pt x="2804" y="9783"/>
                  </a:cubicBezTo>
                  <a:lnTo>
                    <a:pt x="4033" y="9626"/>
                  </a:lnTo>
                  <a:lnTo>
                    <a:pt x="4978" y="10382"/>
                  </a:lnTo>
                  <a:cubicBezTo>
                    <a:pt x="5072" y="10413"/>
                    <a:pt x="5104" y="10445"/>
                    <a:pt x="5167" y="10445"/>
                  </a:cubicBezTo>
                  <a:cubicBezTo>
                    <a:pt x="5261" y="10445"/>
                    <a:pt x="5324" y="10413"/>
                    <a:pt x="5387" y="10382"/>
                  </a:cubicBezTo>
                  <a:lnTo>
                    <a:pt x="6333" y="9626"/>
                  </a:lnTo>
                  <a:lnTo>
                    <a:pt x="7530" y="9783"/>
                  </a:lnTo>
                  <a:cubicBezTo>
                    <a:pt x="7687" y="9783"/>
                    <a:pt x="7876" y="9689"/>
                    <a:pt x="7908" y="9594"/>
                  </a:cubicBezTo>
                  <a:lnTo>
                    <a:pt x="8380" y="8428"/>
                  </a:lnTo>
                  <a:lnTo>
                    <a:pt x="9515" y="7956"/>
                  </a:lnTo>
                  <a:cubicBezTo>
                    <a:pt x="9672" y="7893"/>
                    <a:pt x="9735" y="7767"/>
                    <a:pt x="9704" y="7609"/>
                  </a:cubicBezTo>
                  <a:lnTo>
                    <a:pt x="9546" y="6381"/>
                  </a:lnTo>
                  <a:lnTo>
                    <a:pt x="10302" y="5467"/>
                  </a:lnTo>
                  <a:cubicBezTo>
                    <a:pt x="10365" y="5341"/>
                    <a:pt x="10365" y="5120"/>
                    <a:pt x="10302" y="5026"/>
                  </a:cubicBezTo>
                  <a:lnTo>
                    <a:pt x="9546" y="4081"/>
                  </a:lnTo>
                  <a:lnTo>
                    <a:pt x="9704" y="2852"/>
                  </a:lnTo>
                  <a:cubicBezTo>
                    <a:pt x="9735" y="2694"/>
                    <a:pt x="9641" y="2537"/>
                    <a:pt x="9515" y="2505"/>
                  </a:cubicBezTo>
                  <a:lnTo>
                    <a:pt x="8380" y="2033"/>
                  </a:lnTo>
                  <a:lnTo>
                    <a:pt x="7908" y="899"/>
                  </a:lnTo>
                  <a:cubicBezTo>
                    <a:pt x="7826" y="762"/>
                    <a:pt x="7719" y="672"/>
                    <a:pt x="7589" y="672"/>
                  </a:cubicBezTo>
                  <a:cubicBezTo>
                    <a:pt x="7570" y="672"/>
                    <a:pt x="7550" y="674"/>
                    <a:pt x="7530" y="678"/>
                  </a:cubicBezTo>
                  <a:lnTo>
                    <a:pt x="6333" y="836"/>
                  </a:lnTo>
                  <a:lnTo>
                    <a:pt x="5387" y="48"/>
                  </a:lnTo>
                  <a:cubicBezTo>
                    <a:pt x="5324" y="17"/>
                    <a:pt x="5246" y="1"/>
                    <a:pt x="516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2" name="Google Shape;8702;p58"/>
            <p:cNvSpPr/>
            <p:nvPr/>
          </p:nvSpPr>
          <p:spPr>
            <a:xfrm>
              <a:off x="5105625" y="3391900"/>
              <a:ext cx="66975" cy="34675"/>
            </a:xfrm>
            <a:custGeom>
              <a:avLst/>
              <a:gdLst/>
              <a:ahLst/>
              <a:cxnLst/>
              <a:rect l="l" t="t" r="r" b="b"/>
              <a:pathLst>
                <a:path w="2679" h="1387" extrusionOk="0">
                  <a:moveTo>
                    <a:pt x="1355" y="0"/>
                  </a:moveTo>
                  <a:cubicBezTo>
                    <a:pt x="725" y="0"/>
                    <a:pt x="190" y="441"/>
                    <a:pt x="1" y="977"/>
                  </a:cubicBezTo>
                  <a:cubicBezTo>
                    <a:pt x="410" y="1229"/>
                    <a:pt x="820" y="1386"/>
                    <a:pt x="1355" y="1386"/>
                  </a:cubicBezTo>
                  <a:cubicBezTo>
                    <a:pt x="1859" y="1386"/>
                    <a:pt x="2301" y="1229"/>
                    <a:pt x="2679" y="977"/>
                  </a:cubicBezTo>
                  <a:cubicBezTo>
                    <a:pt x="2521" y="410"/>
                    <a:pt x="1985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3" name="Google Shape;8703;p58"/>
            <p:cNvSpPr/>
            <p:nvPr/>
          </p:nvSpPr>
          <p:spPr>
            <a:xfrm>
              <a:off x="5192275" y="3443075"/>
              <a:ext cx="95325" cy="86975"/>
            </a:xfrm>
            <a:custGeom>
              <a:avLst/>
              <a:gdLst/>
              <a:ahLst/>
              <a:cxnLst/>
              <a:rect l="l" t="t" r="r" b="b"/>
              <a:pathLst>
                <a:path w="3813" h="3479" extrusionOk="0">
                  <a:moveTo>
                    <a:pt x="2867" y="1"/>
                  </a:moveTo>
                  <a:cubicBezTo>
                    <a:pt x="2741" y="127"/>
                    <a:pt x="2647" y="221"/>
                    <a:pt x="2489" y="284"/>
                  </a:cubicBezTo>
                  <a:lnTo>
                    <a:pt x="1607" y="631"/>
                  </a:lnTo>
                  <a:lnTo>
                    <a:pt x="1260" y="1482"/>
                  </a:lnTo>
                  <a:cubicBezTo>
                    <a:pt x="1103" y="1891"/>
                    <a:pt x="693" y="2112"/>
                    <a:pt x="284" y="2112"/>
                  </a:cubicBezTo>
                  <a:lnTo>
                    <a:pt x="158" y="2112"/>
                  </a:lnTo>
                  <a:lnTo>
                    <a:pt x="0" y="2080"/>
                  </a:lnTo>
                  <a:lnTo>
                    <a:pt x="1166" y="3372"/>
                  </a:lnTo>
                  <a:cubicBezTo>
                    <a:pt x="1237" y="3443"/>
                    <a:pt x="1343" y="3478"/>
                    <a:pt x="1445" y="3478"/>
                  </a:cubicBezTo>
                  <a:cubicBezTo>
                    <a:pt x="1479" y="3478"/>
                    <a:pt x="1512" y="3474"/>
                    <a:pt x="1544" y="3466"/>
                  </a:cubicBezTo>
                  <a:cubicBezTo>
                    <a:pt x="1638" y="3403"/>
                    <a:pt x="1764" y="3340"/>
                    <a:pt x="1764" y="3183"/>
                  </a:cubicBezTo>
                  <a:lnTo>
                    <a:pt x="2080" y="1639"/>
                  </a:lnTo>
                  <a:lnTo>
                    <a:pt x="3497" y="1324"/>
                  </a:lnTo>
                  <a:cubicBezTo>
                    <a:pt x="3532" y="1338"/>
                    <a:pt x="3563" y="1344"/>
                    <a:pt x="3592" y="1344"/>
                  </a:cubicBezTo>
                  <a:cubicBezTo>
                    <a:pt x="3693" y="1344"/>
                    <a:pt x="3756" y="1265"/>
                    <a:pt x="3781" y="1167"/>
                  </a:cubicBezTo>
                  <a:cubicBezTo>
                    <a:pt x="3812" y="1072"/>
                    <a:pt x="3781" y="946"/>
                    <a:pt x="3686" y="820"/>
                  </a:cubicBezTo>
                  <a:lnTo>
                    <a:pt x="286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4" name="Google Shape;8704;p58"/>
            <p:cNvSpPr/>
            <p:nvPr/>
          </p:nvSpPr>
          <p:spPr>
            <a:xfrm>
              <a:off x="4991425" y="3444650"/>
              <a:ext cx="95325" cy="87325"/>
            </a:xfrm>
            <a:custGeom>
              <a:avLst/>
              <a:gdLst/>
              <a:ahLst/>
              <a:cxnLst/>
              <a:rect l="l" t="t" r="r" b="b"/>
              <a:pathLst>
                <a:path w="3813" h="3493" extrusionOk="0">
                  <a:moveTo>
                    <a:pt x="946" y="1"/>
                  </a:moveTo>
                  <a:lnTo>
                    <a:pt x="126" y="851"/>
                  </a:lnTo>
                  <a:cubicBezTo>
                    <a:pt x="0" y="851"/>
                    <a:pt x="0" y="1009"/>
                    <a:pt x="32" y="1104"/>
                  </a:cubicBezTo>
                  <a:cubicBezTo>
                    <a:pt x="95" y="1230"/>
                    <a:pt x="158" y="1324"/>
                    <a:pt x="315" y="1356"/>
                  </a:cubicBezTo>
                  <a:lnTo>
                    <a:pt x="1733" y="1671"/>
                  </a:lnTo>
                  <a:lnTo>
                    <a:pt x="2048" y="3214"/>
                  </a:lnTo>
                  <a:cubicBezTo>
                    <a:pt x="2080" y="3309"/>
                    <a:pt x="2174" y="3435"/>
                    <a:pt x="2300" y="3466"/>
                  </a:cubicBezTo>
                  <a:cubicBezTo>
                    <a:pt x="2328" y="3485"/>
                    <a:pt x="2361" y="3492"/>
                    <a:pt x="2396" y="3492"/>
                  </a:cubicBezTo>
                  <a:cubicBezTo>
                    <a:pt x="2482" y="3492"/>
                    <a:pt x="2580" y="3448"/>
                    <a:pt x="2647" y="3403"/>
                  </a:cubicBezTo>
                  <a:lnTo>
                    <a:pt x="3813" y="2112"/>
                  </a:lnTo>
                  <a:lnTo>
                    <a:pt x="3813" y="2112"/>
                  </a:lnTo>
                  <a:lnTo>
                    <a:pt x="3624" y="2143"/>
                  </a:lnTo>
                  <a:lnTo>
                    <a:pt x="3561" y="2143"/>
                  </a:lnTo>
                  <a:cubicBezTo>
                    <a:pt x="3119" y="2143"/>
                    <a:pt x="2773" y="1891"/>
                    <a:pt x="2552" y="1513"/>
                  </a:cubicBezTo>
                  <a:lnTo>
                    <a:pt x="2206" y="631"/>
                  </a:lnTo>
                  <a:lnTo>
                    <a:pt x="1355" y="284"/>
                  </a:lnTo>
                  <a:cubicBezTo>
                    <a:pt x="1198" y="221"/>
                    <a:pt x="1072" y="127"/>
                    <a:pt x="9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05" name="Google Shape;8705;p58"/>
          <p:cNvGrpSpPr/>
          <p:nvPr/>
        </p:nvGrpSpPr>
        <p:grpSpPr>
          <a:xfrm>
            <a:off x="8109205" y="4646879"/>
            <a:ext cx="441103" cy="388307"/>
            <a:chOff x="4991425" y="3617150"/>
            <a:chExt cx="296175" cy="260725"/>
          </a:xfrm>
        </p:grpSpPr>
        <p:sp>
          <p:nvSpPr>
            <p:cNvPr id="8706" name="Google Shape;8706;p58"/>
            <p:cNvSpPr/>
            <p:nvPr/>
          </p:nvSpPr>
          <p:spPr>
            <a:xfrm>
              <a:off x="5069400" y="3738450"/>
              <a:ext cx="139425" cy="139425"/>
            </a:xfrm>
            <a:custGeom>
              <a:avLst/>
              <a:gdLst/>
              <a:ahLst/>
              <a:cxnLst/>
              <a:rect l="l" t="t" r="r" b="b"/>
              <a:pathLst>
                <a:path w="5577" h="5577" extrusionOk="0">
                  <a:moveTo>
                    <a:pt x="2804" y="0"/>
                  </a:moveTo>
                  <a:cubicBezTo>
                    <a:pt x="1607" y="0"/>
                    <a:pt x="1450" y="725"/>
                    <a:pt x="1009" y="3308"/>
                  </a:cubicBezTo>
                  <a:cubicBezTo>
                    <a:pt x="946" y="3749"/>
                    <a:pt x="851" y="4285"/>
                    <a:pt x="757" y="4883"/>
                  </a:cubicBezTo>
                  <a:lnTo>
                    <a:pt x="347" y="4883"/>
                  </a:lnTo>
                  <a:cubicBezTo>
                    <a:pt x="158" y="4883"/>
                    <a:pt x="0" y="5041"/>
                    <a:pt x="0" y="5230"/>
                  </a:cubicBezTo>
                  <a:cubicBezTo>
                    <a:pt x="0" y="5419"/>
                    <a:pt x="158" y="5576"/>
                    <a:pt x="347" y="5576"/>
                  </a:cubicBezTo>
                  <a:lnTo>
                    <a:pt x="5230" y="5576"/>
                  </a:lnTo>
                  <a:cubicBezTo>
                    <a:pt x="5419" y="5545"/>
                    <a:pt x="5577" y="5387"/>
                    <a:pt x="5577" y="5198"/>
                  </a:cubicBezTo>
                  <a:cubicBezTo>
                    <a:pt x="5577" y="5009"/>
                    <a:pt x="5419" y="4852"/>
                    <a:pt x="5230" y="4852"/>
                  </a:cubicBezTo>
                  <a:lnTo>
                    <a:pt x="4852" y="4852"/>
                  </a:lnTo>
                  <a:cubicBezTo>
                    <a:pt x="4726" y="4253"/>
                    <a:pt x="4632" y="3749"/>
                    <a:pt x="4569" y="3277"/>
                  </a:cubicBezTo>
                  <a:cubicBezTo>
                    <a:pt x="4128" y="756"/>
                    <a:pt x="3970" y="0"/>
                    <a:pt x="28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7" name="Google Shape;8707;p58"/>
            <p:cNvSpPr/>
            <p:nvPr/>
          </p:nvSpPr>
          <p:spPr>
            <a:xfrm>
              <a:off x="5200150" y="3617150"/>
              <a:ext cx="69325" cy="69325"/>
            </a:xfrm>
            <a:custGeom>
              <a:avLst/>
              <a:gdLst/>
              <a:ahLst/>
              <a:cxnLst/>
              <a:rect l="l" t="t" r="r" b="b"/>
              <a:pathLst>
                <a:path w="2773" h="2773" extrusionOk="0">
                  <a:moveTo>
                    <a:pt x="1386" y="0"/>
                  </a:moveTo>
                  <a:cubicBezTo>
                    <a:pt x="630" y="0"/>
                    <a:pt x="0" y="630"/>
                    <a:pt x="0" y="1387"/>
                  </a:cubicBezTo>
                  <a:cubicBezTo>
                    <a:pt x="0" y="2111"/>
                    <a:pt x="630" y="2773"/>
                    <a:pt x="1386" y="2773"/>
                  </a:cubicBezTo>
                  <a:cubicBezTo>
                    <a:pt x="2143" y="2773"/>
                    <a:pt x="2773" y="2111"/>
                    <a:pt x="2773" y="1387"/>
                  </a:cubicBezTo>
                  <a:cubicBezTo>
                    <a:pt x="2773" y="630"/>
                    <a:pt x="2143" y="0"/>
                    <a:pt x="138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8" name="Google Shape;8708;p58"/>
            <p:cNvSpPr/>
            <p:nvPr/>
          </p:nvSpPr>
          <p:spPr>
            <a:xfrm>
              <a:off x="5009550" y="3617150"/>
              <a:ext cx="68525" cy="69325"/>
            </a:xfrm>
            <a:custGeom>
              <a:avLst/>
              <a:gdLst/>
              <a:ahLst/>
              <a:cxnLst/>
              <a:rect l="l" t="t" r="r" b="b"/>
              <a:pathLst>
                <a:path w="2741" h="2773" extrusionOk="0">
                  <a:moveTo>
                    <a:pt x="1355" y="0"/>
                  </a:moveTo>
                  <a:cubicBezTo>
                    <a:pt x="599" y="0"/>
                    <a:pt x="0" y="630"/>
                    <a:pt x="0" y="1387"/>
                  </a:cubicBezTo>
                  <a:cubicBezTo>
                    <a:pt x="0" y="2143"/>
                    <a:pt x="599" y="2773"/>
                    <a:pt x="1355" y="2773"/>
                  </a:cubicBezTo>
                  <a:cubicBezTo>
                    <a:pt x="2111" y="2773"/>
                    <a:pt x="2741" y="2143"/>
                    <a:pt x="2741" y="1387"/>
                  </a:cubicBezTo>
                  <a:cubicBezTo>
                    <a:pt x="2741" y="630"/>
                    <a:pt x="2111" y="0"/>
                    <a:pt x="13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09" name="Google Shape;8709;p58"/>
            <p:cNvSpPr/>
            <p:nvPr/>
          </p:nvSpPr>
          <p:spPr>
            <a:xfrm>
              <a:off x="4991425" y="3686450"/>
              <a:ext cx="104775" cy="52025"/>
            </a:xfrm>
            <a:custGeom>
              <a:avLst/>
              <a:gdLst/>
              <a:ahLst/>
              <a:cxnLst/>
              <a:rect l="l" t="t" r="r" b="b"/>
              <a:pathLst>
                <a:path w="4191" h="2081" extrusionOk="0">
                  <a:moveTo>
                    <a:pt x="568" y="1"/>
                  </a:moveTo>
                  <a:cubicBezTo>
                    <a:pt x="252" y="347"/>
                    <a:pt x="0" y="851"/>
                    <a:pt x="0" y="1356"/>
                  </a:cubicBezTo>
                  <a:lnTo>
                    <a:pt x="0" y="1734"/>
                  </a:lnTo>
                  <a:cubicBezTo>
                    <a:pt x="0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33" y="2080"/>
                    <a:pt x="4191" y="1923"/>
                    <a:pt x="4191" y="1734"/>
                  </a:cubicBezTo>
                  <a:lnTo>
                    <a:pt x="4191" y="1356"/>
                  </a:lnTo>
                  <a:cubicBezTo>
                    <a:pt x="4191" y="820"/>
                    <a:pt x="3970" y="347"/>
                    <a:pt x="3624" y="1"/>
                  </a:cubicBezTo>
                  <a:cubicBezTo>
                    <a:pt x="3245" y="410"/>
                    <a:pt x="2678" y="694"/>
                    <a:pt x="2080" y="694"/>
                  </a:cubicBezTo>
                  <a:cubicBezTo>
                    <a:pt x="1513" y="694"/>
                    <a:pt x="946" y="410"/>
                    <a:pt x="56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0" name="Google Shape;8710;p58"/>
            <p:cNvSpPr/>
            <p:nvPr/>
          </p:nvSpPr>
          <p:spPr>
            <a:xfrm>
              <a:off x="5183600" y="3686450"/>
              <a:ext cx="104000" cy="52025"/>
            </a:xfrm>
            <a:custGeom>
              <a:avLst/>
              <a:gdLst/>
              <a:ahLst/>
              <a:cxnLst/>
              <a:rect l="l" t="t" r="r" b="b"/>
              <a:pathLst>
                <a:path w="4160" h="2081" extrusionOk="0">
                  <a:moveTo>
                    <a:pt x="536" y="1"/>
                  </a:moveTo>
                  <a:cubicBezTo>
                    <a:pt x="221" y="347"/>
                    <a:pt x="1" y="851"/>
                    <a:pt x="1" y="1356"/>
                  </a:cubicBezTo>
                  <a:lnTo>
                    <a:pt x="1" y="1702"/>
                  </a:lnTo>
                  <a:cubicBezTo>
                    <a:pt x="1" y="1923"/>
                    <a:pt x="158" y="2080"/>
                    <a:pt x="347" y="2080"/>
                  </a:cubicBezTo>
                  <a:lnTo>
                    <a:pt x="3813" y="2080"/>
                  </a:lnTo>
                  <a:cubicBezTo>
                    <a:pt x="4002" y="2080"/>
                    <a:pt x="4159" y="1923"/>
                    <a:pt x="4159" y="1702"/>
                  </a:cubicBezTo>
                  <a:lnTo>
                    <a:pt x="4159" y="1356"/>
                  </a:lnTo>
                  <a:cubicBezTo>
                    <a:pt x="4159" y="820"/>
                    <a:pt x="3970" y="347"/>
                    <a:pt x="3624" y="1"/>
                  </a:cubicBezTo>
                  <a:cubicBezTo>
                    <a:pt x="3214" y="410"/>
                    <a:pt x="2679" y="694"/>
                    <a:pt x="2080" y="694"/>
                  </a:cubicBezTo>
                  <a:cubicBezTo>
                    <a:pt x="1450" y="694"/>
                    <a:pt x="946" y="410"/>
                    <a:pt x="53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1" name="Google Shape;8711;p58"/>
            <p:cNvSpPr/>
            <p:nvPr/>
          </p:nvSpPr>
          <p:spPr>
            <a:xfrm>
              <a:off x="5187550" y="3755775"/>
              <a:ext cx="100050" cy="52800"/>
            </a:xfrm>
            <a:custGeom>
              <a:avLst/>
              <a:gdLst/>
              <a:ahLst/>
              <a:cxnLst/>
              <a:rect l="l" t="t" r="r" b="b"/>
              <a:pathLst>
                <a:path w="4002" h="2112" extrusionOk="0">
                  <a:moveTo>
                    <a:pt x="0" y="0"/>
                  </a:moveTo>
                  <a:cubicBezTo>
                    <a:pt x="189" y="567"/>
                    <a:pt x="315" y="1229"/>
                    <a:pt x="473" y="2111"/>
                  </a:cubicBezTo>
                  <a:lnTo>
                    <a:pt x="3655" y="2111"/>
                  </a:lnTo>
                  <a:cubicBezTo>
                    <a:pt x="3844" y="2111"/>
                    <a:pt x="4001" y="1954"/>
                    <a:pt x="4001" y="1733"/>
                  </a:cubicBezTo>
                  <a:lnTo>
                    <a:pt x="4001" y="378"/>
                  </a:lnTo>
                  <a:cubicBezTo>
                    <a:pt x="3970" y="158"/>
                    <a:pt x="3844" y="0"/>
                    <a:pt x="365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2" name="Google Shape;8712;p58"/>
            <p:cNvSpPr/>
            <p:nvPr/>
          </p:nvSpPr>
          <p:spPr>
            <a:xfrm>
              <a:off x="4991425" y="3755775"/>
              <a:ext cx="100850" cy="52000"/>
            </a:xfrm>
            <a:custGeom>
              <a:avLst/>
              <a:gdLst/>
              <a:ahLst/>
              <a:cxnLst/>
              <a:rect l="l" t="t" r="r" b="b"/>
              <a:pathLst>
                <a:path w="4034" h="2080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733"/>
                  </a:lnTo>
                  <a:cubicBezTo>
                    <a:pt x="0" y="1954"/>
                    <a:pt x="158" y="2080"/>
                    <a:pt x="347" y="2080"/>
                  </a:cubicBezTo>
                  <a:lnTo>
                    <a:pt x="3561" y="2080"/>
                  </a:lnTo>
                  <a:cubicBezTo>
                    <a:pt x="3718" y="1229"/>
                    <a:pt x="3813" y="567"/>
                    <a:pt x="40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3" name="Google Shape;8713;p58"/>
          <p:cNvGrpSpPr/>
          <p:nvPr/>
        </p:nvGrpSpPr>
        <p:grpSpPr>
          <a:xfrm>
            <a:off x="8206570" y="5155654"/>
            <a:ext cx="246373" cy="439949"/>
            <a:chOff x="5056800" y="3962900"/>
            <a:chExt cx="165425" cy="295400"/>
          </a:xfrm>
        </p:grpSpPr>
        <p:sp>
          <p:nvSpPr>
            <p:cNvPr id="8714" name="Google Shape;8714;p58"/>
            <p:cNvSpPr/>
            <p:nvPr/>
          </p:nvSpPr>
          <p:spPr>
            <a:xfrm>
              <a:off x="5155250" y="4042450"/>
              <a:ext cx="66975" cy="104800"/>
            </a:xfrm>
            <a:custGeom>
              <a:avLst/>
              <a:gdLst/>
              <a:ahLst/>
              <a:cxnLst/>
              <a:rect l="l" t="t" r="r" b="b"/>
              <a:pathLst>
                <a:path w="2679" h="4192" extrusionOk="0">
                  <a:moveTo>
                    <a:pt x="0" y="1"/>
                  </a:moveTo>
                  <a:lnTo>
                    <a:pt x="505" y="3467"/>
                  </a:lnTo>
                  <a:lnTo>
                    <a:pt x="1103" y="4065"/>
                  </a:lnTo>
                  <a:cubicBezTo>
                    <a:pt x="1166" y="4128"/>
                    <a:pt x="1261" y="4191"/>
                    <a:pt x="1324" y="4191"/>
                  </a:cubicBezTo>
                  <a:lnTo>
                    <a:pt x="2300" y="4191"/>
                  </a:lnTo>
                  <a:cubicBezTo>
                    <a:pt x="2521" y="4191"/>
                    <a:pt x="2678" y="4034"/>
                    <a:pt x="2678" y="3813"/>
                  </a:cubicBezTo>
                  <a:lnTo>
                    <a:pt x="2678" y="2805"/>
                  </a:lnTo>
                  <a:cubicBezTo>
                    <a:pt x="2678" y="2710"/>
                    <a:pt x="2615" y="2616"/>
                    <a:pt x="2552" y="2553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5" name="Google Shape;8715;p58"/>
            <p:cNvSpPr/>
            <p:nvPr/>
          </p:nvSpPr>
          <p:spPr>
            <a:xfrm>
              <a:off x="5065450" y="3962900"/>
              <a:ext cx="88250" cy="52025"/>
            </a:xfrm>
            <a:custGeom>
              <a:avLst/>
              <a:gdLst/>
              <a:ahLst/>
              <a:cxnLst/>
              <a:rect l="l" t="t" r="r" b="b"/>
              <a:pathLst>
                <a:path w="3530" h="2081" extrusionOk="0">
                  <a:moveTo>
                    <a:pt x="347" y="1"/>
                  </a:moveTo>
                  <a:cubicBezTo>
                    <a:pt x="221" y="1"/>
                    <a:pt x="158" y="33"/>
                    <a:pt x="64" y="159"/>
                  </a:cubicBezTo>
                  <a:cubicBezTo>
                    <a:pt x="1" y="222"/>
                    <a:pt x="1" y="348"/>
                    <a:pt x="32" y="474"/>
                  </a:cubicBezTo>
                  <a:lnTo>
                    <a:pt x="568" y="2080"/>
                  </a:lnTo>
                  <a:lnTo>
                    <a:pt x="2931" y="2080"/>
                  </a:lnTo>
                  <a:lnTo>
                    <a:pt x="3498" y="474"/>
                  </a:lnTo>
                  <a:cubicBezTo>
                    <a:pt x="3529" y="348"/>
                    <a:pt x="3498" y="222"/>
                    <a:pt x="3466" y="159"/>
                  </a:cubicBezTo>
                  <a:cubicBezTo>
                    <a:pt x="3340" y="64"/>
                    <a:pt x="3214" y="1"/>
                    <a:pt x="31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6" name="Google Shape;8716;p58"/>
            <p:cNvSpPr/>
            <p:nvPr/>
          </p:nvSpPr>
          <p:spPr>
            <a:xfrm>
              <a:off x="5056800" y="4032225"/>
              <a:ext cx="104000" cy="226075"/>
            </a:xfrm>
            <a:custGeom>
              <a:avLst/>
              <a:gdLst/>
              <a:ahLst/>
              <a:cxnLst/>
              <a:rect l="l" t="t" r="r" b="b"/>
              <a:pathLst>
                <a:path w="4160" h="9043" extrusionOk="0">
                  <a:moveTo>
                    <a:pt x="977" y="0"/>
                  </a:moveTo>
                  <a:lnTo>
                    <a:pt x="0" y="6553"/>
                  </a:lnTo>
                  <a:cubicBezTo>
                    <a:pt x="0" y="6648"/>
                    <a:pt x="0" y="6742"/>
                    <a:pt x="63" y="6837"/>
                  </a:cubicBezTo>
                  <a:lnTo>
                    <a:pt x="1796" y="8916"/>
                  </a:lnTo>
                  <a:cubicBezTo>
                    <a:pt x="1859" y="9011"/>
                    <a:pt x="1954" y="9042"/>
                    <a:pt x="2080" y="9042"/>
                  </a:cubicBezTo>
                  <a:cubicBezTo>
                    <a:pt x="2174" y="9042"/>
                    <a:pt x="2269" y="9011"/>
                    <a:pt x="2332" y="8916"/>
                  </a:cubicBezTo>
                  <a:lnTo>
                    <a:pt x="4065" y="6837"/>
                  </a:lnTo>
                  <a:cubicBezTo>
                    <a:pt x="4159" y="6742"/>
                    <a:pt x="4159" y="6679"/>
                    <a:pt x="4159" y="6553"/>
                  </a:cubicBezTo>
                  <a:lnTo>
                    <a:pt x="3182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17" name="Google Shape;8717;p58"/>
          <p:cNvGrpSpPr/>
          <p:nvPr/>
        </p:nvGrpSpPr>
        <p:grpSpPr>
          <a:xfrm>
            <a:off x="9783221" y="5155672"/>
            <a:ext cx="442257" cy="439912"/>
            <a:chOff x="6168925" y="3936925"/>
            <a:chExt cx="296950" cy="295375"/>
          </a:xfrm>
        </p:grpSpPr>
        <p:sp>
          <p:nvSpPr>
            <p:cNvPr id="8718" name="Google Shape;8718;p58"/>
            <p:cNvSpPr/>
            <p:nvPr/>
          </p:nvSpPr>
          <p:spPr>
            <a:xfrm>
              <a:off x="6220900" y="4164550"/>
              <a:ext cx="18150" cy="18125"/>
            </a:xfrm>
            <a:custGeom>
              <a:avLst/>
              <a:gdLst/>
              <a:ahLst/>
              <a:cxnLst/>
              <a:rect l="l" t="t" r="r" b="b"/>
              <a:pathLst>
                <a:path w="726" h="725" extrusionOk="0">
                  <a:moveTo>
                    <a:pt x="379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67"/>
                    <a:pt x="158" y="725"/>
                    <a:pt x="379" y="725"/>
                  </a:cubicBezTo>
                  <a:cubicBezTo>
                    <a:pt x="568" y="725"/>
                    <a:pt x="725" y="567"/>
                    <a:pt x="725" y="347"/>
                  </a:cubicBez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19" name="Google Shape;8719;p58"/>
            <p:cNvSpPr/>
            <p:nvPr/>
          </p:nvSpPr>
          <p:spPr>
            <a:xfrm>
              <a:off x="6168925" y="3972375"/>
              <a:ext cx="227650" cy="259925"/>
            </a:xfrm>
            <a:custGeom>
              <a:avLst/>
              <a:gdLst/>
              <a:ahLst/>
              <a:cxnLst/>
              <a:rect l="l" t="t" r="r" b="b"/>
              <a:pathLst>
                <a:path w="9106" h="10397" extrusionOk="0">
                  <a:moveTo>
                    <a:pt x="3115" y="2135"/>
                  </a:moveTo>
                  <a:cubicBezTo>
                    <a:pt x="3206" y="2135"/>
                    <a:pt x="3293" y="2158"/>
                    <a:pt x="3340" y="2205"/>
                  </a:cubicBezTo>
                  <a:cubicBezTo>
                    <a:pt x="3466" y="2331"/>
                    <a:pt x="3466" y="2583"/>
                    <a:pt x="3340" y="2678"/>
                  </a:cubicBezTo>
                  <a:lnTo>
                    <a:pt x="2930" y="3119"/>
                  </a:lnTo>
                  <a:lnTo>
                    <a:pt x="3340" y="3560"/>
                  </a:lnTo>
                  <a:cubicBezTo>
                    <a:pt x="3466" y="3686"/>
                    <a:pt x="3466" y="3907"/>
                    <a:pt x="3340" y="4033"/>
                  </a:cubicBezTo>
                  <a:cubicBezTo>
                    <a:pt x="3293" y="4096"/>
                    <a:pt x="3206" y="4127"/>
                    <a:pt x="3115" y="4127"/>
                  </a:cubicBezTo>
                  <a:cubicBezTo>
                    <a:pt x="3025" y="4127"/>
                    <a:pt x="2930" y="4096"/>
                    <a:pt x="2867" y="4033"/>
                  </a:cubicBezTo>
                  <a:lnTo>
                    <a:pt x="2458" y="3592"/>
                  </a:lnTo>
                  <a:lnTo>
                    <a:pt x="2017" y="4033"/>
                  </a:lnTo>
                  <a:cubicBezTo>
                    <a:pt x="1954" y="4096"/>
                    <a:pt x="1867" y="4127"/>
                    <a:pt x="1780" y="4127"/>
                  </a:cubicBezTo>
                  <a:cubicBezTo>
                    <a:pt x="1694" y="4127"/>
                    <a:pt x="1607" y="4096"/>
                    <a:pt x="1544" y="4033"/>
                  </a:cubicBezTo>
                  <a:cubicBezTo>
                    <a:pt x="1418" y="3907"/>
                    <a:pt x="1418" y="3686"/>
                    <a:pt x="1544" y="3560"/>
                  </a:cubicBezTo>
                  <a:lnTo>
                    <a:pt x="1985" y="3119"/>
                  </a:lnTo>
                  <a:lnTo>
                    <a:pt x="1544" y="2678"/>
                  </a:lnTo>
                  <a:cubicBezTo>
                    <a:pt x="1418" y="2583"/>
                    <a:pt x="1418" y="2331"/>
                    <a:pt x="1544" y="2205"/>
                  </a:cubicBezTo>
                  <a:cubicBezTo>
                    <a:pt x="1591" y="2158"/>
                    <a:pt x="1678" y="2135"/>
                    <a:pt x="1769" y="2135"/>
                  </a:cubicBezTo>
                  <a:cubicBezTo>
                    <a:pt x="1859" y="2135"/>
                    <a:pt x="1954" y="2158"/>
                    <a:pt x="2017" y="2205"/>
                  </a:cubicBezTo>
                  <a:lnTo>
                    <a:pt x="2458" y="2646"/>
                  </a:lnTo>
                  <a:lnTo>
                    <a:pt x="2867" y="2205"/>
                  </a:lnTo>
                  <a:cubicBezTo>
                    <a:pt x="2930" y="2158"/>
                    <a:pt x="3025" y="2135"/>
                    <a:pt x="3115" y="2135"/>
                  </a:cubicBezTo>
                  <a:close/>
                  <a:moveTo>
                    <a:pt x="6727" y="2079"/>
                  </a:moveTo>
                  <a:cubicBezTo>
                    <a:pt x="6813" y="2079"/>
                    <a:pt x="6900" y="2111"/>
                    <a:pt x="6963" y="2174"/>
                  </a:cubicBezTo>
                  <a:lnTo>
                    <a:pt x="7688" y="2898"/>
                  </a:lnTo>
                  <a:cubicBezTo>
                    <a:pt x="7719" y="2993"/>
                    <a:pt x="7719" y="3245"/>
                    <a:pt x="7593" y="3371"/>
                  </a:cubicBezTo>
                  <a:cubicBezTo>
                    <a:pt x="7546" y="3418"/>
                    <a:pt x="7459" y="3442"/>
                    <a:pt x="7369" y="3442"/>
                  </a:cubicBezTo>
                  <a:cubicBezTo>
                    <a:pt x="7278" y="3442"/>
                    <a:pt x="7183" y="3418"/>
                    <a:pt x="7120" y="3371"/>
                  </a:cubicBezTo>
                  <a:lnTo>
                    <a:pt x="7026" y="3245"/>
                  </a:lnTo>
                  <a:lnTo>
                    <a:pt x="7026" y="4505"/>
                  </a:lnTo>
                  <a:cubicBezTo>
                    <a:pt x="7026" y="5104"/>
                    <a:pt x="6553" y="5513"/>
                    <a:pt x="5986" y="5513"/>
                  </a:cubicBezTo>
                  <a:lnTo>
                    <a:pt x="3151" y="5513"/>
                  </a:lnTo>
                  <a:cubicBezTo>
                    <a:pt x="2962" y="5513"/>
                    <a:pt x="2804" y="5671"/>
                    <a:pt x="2804" y="5891"/>
                  </a:cubicBezTo>
                  <a:lnTo>
                    <a:pt x="2804" y="7026"/>
                  </a:lnTo>
                  <a:cubicBezTo>
                    <a:pt x="3182" y="7183"/>
                    <a:pt x="3497" y="7530"/>
                    <a:pt x="3497" y="8002"/>
                  </a:cubicBezTo>
                  <a:cubicBezTo>
                    <a:pt x="3497" y="8601"/>
                    <a:pt x="3025" y="9042"/>
                    <a:pt x="2489" y="9042"/>
                  </a:cubicBezTo>
                  <a:cubicBezTo>
                    <a:pt x="1922" y="9042"/>
                    <a:pt x="1450" y="8569"/>
                    <a:pt x="1450" y="8002"/>
                  </a:cubicBezTo>
                  <a:cubicBezTo>
                    <a:pt x="1450" y="7561"/>
                    <a:pt x="1733" y="7183"/>
                    <a:pt x="2174" y="7026"/>
                  </a:cubicBezTo>
                  <a:lnTo>
                    <a:pt x="2174" y="5891"/>
                  </a:lnTo>
                  <a:cubicBezTo>
                    <a:pt x="2174" y="5293"/>
                    <a:pt x="2647" y="4852"/>
                    <a:pt x="3182" y="4852"/>
                  </a:cubicBezTo>
                  <a:lnTo>
                    <a:pt x="6018" y="4852"/>
                  </a:lnTo>
                  <a:cubicBezTo>
                    <a:pt x="6207" y="4852"/>
                    <a:pt x="6364" y="4694"/>
                    <a:pt x="6364" y="4505"/>
                  </a:cubicBezTo>
                  <a:lnTo>
                    <a:pt x="6364" y="3245"/>
                  </a:lnTo>
                  <a:lnTo>
                    <a:pt x="6270" y="3371"/>
                  </a:lnTo>
                  <a:cubicBezTo>
                    <a:pt x="6207" y="3418"/>
                    <a:pt x="6120" y="3442"/>
                    <a:pt x="6034" y="3442"/>
                  </a:cubicBezTo>
                  <a:cubicBezTo>
                    <a:pt x="5947" y="3442"/>
                    <a:pt x="5860" y="3418"/>
                    <a:pt x="5797" y="3371"/>
                  </a:cubicBezTo>
                  <a:cubicBezTo>
                    <a:pt x="5671" y="3245"/>
                    <a:pt x="5671" y="2993"/>
                    <a:pt x="5797" y="2898"/>
                  </a:cubicBezTo>
                  <a:lnTo>
                    <a:pt x="6490" y="2174"/>
                  </a:lnTo>
                  <a:cubicBezTo>
                    <a:pt x="6553" y="2111"/>
                    <a:pt x="6640" y="2079"/>
                    <a:pt x="6727" y="2079"/>
                  </a:cubicBezTo>
                  <a:close/>
                  <a:moveTo>
                    <a:pt x="7369" y="7057"/>
                  </a:moveTo>
                  <a:cubicBezTo>
                    <a:pt x="7459" y="7057"/>
                    <a:pt x="7546" y="7089"/>
                    <a:pt x="7593" y="7152"/>
                  </a:cubicBezTo>
                  <a:cubicBezTo>
                    <a:pt x="7719" y="7246"/>
                    <a:pt x="7719" y="7498"/>
                    <a:pt x="7593" y="7624"/>
                  </a:cubicBezTo>
                  <a:lnTo>
                    <a:pt x="7183" y="8034"/>
                  </a:lnTo>
                  <a:lnTo>
                    <a:pt x="7593" y="8475"/>
                  </a:lnTo>
                  <a:cubicBezTo>
                    <a:pt x="7719" y="8601"/>
                    <a:pt x="7719" y="8821"/>
                    <a:pt x="7593" y="8947"/>
                  </a:cubicBezTo>
                  <a:cubicBezTo>
                    <a:pt x="7546" y="9010"/>
                    <a:pt x="7459" y="9042"/>
                    <a:pt x="7369" y="9042"/>
                  </a:cubicBezTo>
                  <a:cubicBezTo>
                    <a:pt x="7278" y="9042"/>
                    <a:pt x="7183" y="9010"/>
                    <a:pt x="7120" y="8947"/>
                  </a:cubicBezTo>
                  <a:lnTo>
                    <a:pt x="6711" y="8506"/>
                  </a:lnTo>
                  <a:lnTo>
                    <a:pt x="6270" y="8947"/>
                  </a:lnTo>
                  <a:cubicBezTo>
                    <a:pt x="6207" y="9010"/>
                    <a:pt x="6120" y="9042"/>
                    <a:pt x="6034" y="9042"/>
                  </a:cubicBezTo>
                  <a:cubicBezTo>
                    <a:pt x="5947" y="9042"/>
                    <a:pt x="5860" y="9010"/>
                    <a:pt x="5797" y="8947"/>
                  </a:cubicBezTo>
                  <a:cubicBezTo>
                    <a:pt x="5671" y="8821"/>
                    <a:pt x="5671" y="8601"/>
                    <a:pt x="5797" y="8475"/>
                  </a:cubicBezTo>
                  <a:lnTo>
                    <a:pt x="6207" y="8034"/>
                  </a:lnTo>
                  <a:lnTo>
                    <a:pt x="5797" y="7624"/>
                  </a:lnTo>
                  <a:cubicBezTo>
                    <a:pt x="5671" y="7498"/>
                    <a:pt x="5671" y="7246"/>
                    <a:pt x="5797" y="7152"/>
                  </a:cubicBezTo>
                  <a:cubicBezTo>
                    <a:pt x="5845" y="7089"/>
                    <a:pt x="5931" y="7057"/>
                    <a:pt x="6022" y="7057"/>
                  </a:cubicBezTo>
                  <a:cubicBezTo>
                    <a:pt x="6112" y="7057"/>
                    <a:pt x="6207" y="7089"/>
                    <a:pt x="6270" y="7152"/>
                  </a:cubicBezTo>
                  <a:lnTo>
                    <a:pt x="6711" y="7561"/>
                  </a:lnTo>
                  <a:lnTo>
                    <a:pt x="7120" y="7152"/>
                  </a:lnTo>
                  <a:cubicBezTo>
                    <a:pt x="7183" y="7089"/>
                    <a:pt x="7278" y="7057"/>
                    <a:pt x="7369" y="7057"/>
                  </a:cubicBezTo>
                  <a:close/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9388"/>
                  </a:lnTo>
                  <a:cubicBezTo>
                    <a:pt x="0" y="9987"/>
                    <a:pt x="473" y="10397"/>
                    <a:pt x="1040" y="10397"/>
                  </a:cubicBezTo>
                  <a:lnTo>
                    <a:pt x="8003" y="10397"/>
                  </a:lnTo>
                  <a:cubicBezTo>
                    <a:pt x="8601" y="10397"/>
                    <a:pt x="9011" y="9924"/>
                    <a:pt x="9011" y="9388"/>
                  </a:cubicBezTo>
                  <a:lnTo>
                    <a:pt x="9011" y="1040"/>
                  </a:lnTo>
                  <a:cubicBezTo>
                    <a:pt x="9105" y="473"/>
                    <a:pt x="8633" y="0"/>
                    <a:pt x="8034" y="0"/>
                  </a:cubicBezTo>
                  <a:lnTo>
                    <a:pt x="7341" y="0"/>
                  </a:lnTo>
                  <a:cubicBezTo>
                    <a:pt x="7341" y="756"/>
                    <a:pt x="6711" y="1386"/>
                    <a:pt x="5955" y="1386"/>
                  </a:cubicBezTo>
                  <a:lnTo>
                    <a:pt x="3119" y="1386"/>
                  </a:lnTo>
                  <a:cubicBezTo>
                    <a:pt x="2363" y="1386"/>
                    <a:pt x="1733" y="756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0" name="Google Shape;8720;p58"/>
            <p:cNvSpPr/>
            <p:nvPr/>
          </p:nvSpPr>
          <p:spPr>
            <a:xfrm>
              <a:off x="6228775" y="3936925"/>
              <a:ext cx="106350" cy="53575"/>
            </a:xfrm>
            <a:custGeom>
              <a:avLst/>
              <a:gdLst/>
              <a:ahLst/>
              <a:cxnLst/>
              <a:rect l="l" t="t" r="r" b="b"/>
              <a:pathLst>
                <a:path w="4254" h="2143" extrusionOk="0">
                  <a:moveTo>
                    <a:pt x="2143" y="0"/>
                  </a:moveTo>
                  <a:cubicBezTo>
                    <a:pt x="1860" y="0"/>
                    <a:pt x="1576" y="221"/>
                    <a:pt x="1450" y="473"/>
                  </a:cubicBezTo>
                  <a:lnTo>
                    <a:pt x="1387" y="725"/>
                  </a:lnTo>
                  <a:lnTo>
                    <a:pt x="725" y="725"/>
                  </a:lnTo>
                  <a:cubicBezTo>
                    <a:pt x="316" y="725"/>
                    <a:pt x="1" y="1040"/>
                    <a:pt x="1" y="1418"/>
                  </a:cubicBezTo>
                  <a:cubicBezTo>
                    <a:pt x="1" y="1828"/>
                    <a:pt x="316" y="2143"/>
                    <a:pt x="725" y="2143"/>
                  </a:cubicBezTo>
                  <a:lnTo>
                    <a:pt x="3561" y="2143"/>
                  </a:lnTo>
                  <a:cubicBezTo>
                    <a:pt x="3939" y="2143"/>
                    <a:pt x="4254" y="1828"/>
                    <a:pt x="4254" y="1418"/>
                  </a:cubicBezTo>
                  <a:cubicBezTo>
                    <a:pt x="4254" y="1040"/>
                    <a:pt x="3939" y="725"/>
                    <a:pt x="3561" y="725"/>
                  </a:cubicBezTo>
                  <a:lnTo>
                    <a:pt x="2868" y="725"/>
                  </a:lnTo>
                  <a:lnTo>
                    <a:pt x="2805" y="473"/>
                  </a:lnTo>
                  <a:cubicBezTo>
                    <a:pt x="2710" y="221"/>
                    <a:pt x="2458" y="0"/>
                    <a:pt x="21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1" name="Google Shape;8721;p58"/>
            <p:cNvSpPr/>
            <p:nvPr/>
          </p:nvSpPr>
          <p:spPr>
            <a:xfrm>
              <a:off x="6412300" y="4059000"/>
              <a:ext cx="52000" cy="105575"/>
            </a:xfrm>
            <a:custGeom>
              <a:avLst/>
              <a:gdLst/>
              <a:ahLst/>
              <a:cxnLst/>
              <a:rect l="l" t="t" r="r" b="b"/>
              <a:pathLst>
                <a:path w="2080" h="4223" extrusionOk="0">
                  <a:moveTo>
                    <a:pt x="0" y="1"/>
                  </a:moveTo>
                  <a:lnTo>
                    <a:pt x="0" y="4222"/>
                  </a:lnTo>
                  <a:lnTo>
                    <a:pt x="32" y="4222"/>
                  </a:lnTo>
                  <a:cubicBezTo>
                    <a:pt x="315" y="4002"/>
                    <a:pt x="662" y="3876"/>
                    <a:pt x="1072" y="3876"/>
                  </a:cubicBezTo>
                  <a:cubicBezTo>
                    <a:pt x="1450" y="3876"/>
                    <a:pt x="1796" y="4002"/>
                    <a:pt x="2080" y="4222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2" name="Google Shape;8722;p58"/>
            <p:cNvSpPr/>
            <p:nvPr/>
          </p:nvSpPr>
          <p:spPr>
            <a:xfrm>
              <a:off x="6413875" y="4007025"/>
              <a:ext cx="52000" cy="34675"/>
            </a:xfrm>
            <a:custGeom>
              <a:avLst/>
              <a:gdLst/>
              <a:ahLst/>
              <a:cxnLst/>
              <a:rect l="l" t="t" r="r" b="b"/>
              <a:pathLst>
                <a:path w="2080" h="1387" extrusionOk="0">
                  <a:moveTo>
                    <a:pt x="1040" y="0"/>
                  </a:moveTo>
                  <a:cubicBezTo>
                    <a:pt x="441" y="0"/>
                    <a:pt x="0" y="473"/>
                    <a:pt x="0" y="1040"/>
                  </a:cubicBezTo>
                  <a:lnTo>
                    <a:pt x="0" y="1386"/>
                  </a:lnTo>
                  <a:lnTo>
                    <a:pt x="2080" y="1386"/>
                  </a:lnTo>
                  <a:lnTo>
                    <a:pt x="2080" y="1040"/>
                  </a:lnTo>
                  <a:cubicBezTo>
                    <a:pt x="2048" y="473"/>
                    <a:pt x="1576" y="0"/>
                    <a:pt x="104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3" name="Google Shape;8723;p58"/>
            <p:cNvSpPr/>
            <p:nvPr/>
          </p:nvSpPr>
          <p:spPr>
            <a:xfrm>
              <a:off x="6417800" y="4173200"/>
              <a:ext cx="43350" cy="43350"/>
            </a:xfrm>
            <a:custGeom>
              <a:avLst/>
              <a:gdLst/>
              <a:ahLst/>
              <a:cxnLst/>
              <a:rect l="l" t="t" r="r" b="b"/>
              <a:pathLst>
                <a:path w="1734" h="1734" extrusionOk="0">
                  <a:moveTo>
                    <a:pt x="883" y="1"/>
                  </a:moveTo>
                  <a:cubicBezTo>
                    <a:pt x="537" y="1"/>
                    <a:pt x="190" y="221"/>
                    <a:pt x="1" y="442"/>
                  </a:cubicBezTo>
                  <a:lnTo>
                    <a:pt x="568" y="1545"/>
                  </a:lnTo>
                  <a:cubicBezTo>
                    <a:pt x="600" y="1671"/>
                    <a:pt x="757" y="1734"/>
                    <a:pt x="883" y="1734"/>
                  </a:cubicBezTo>
                  <a:cubicBezTo>
                    <a:pt x="978" y="1734"/>
                    <a:pt x="1104" y="1671"/>
                    <a:pt x="1198" y="1545"/>
                  </a:cubicBezTo>
                  <a:lnTo>
                    <a:pt x="1734" y="442"/>
                  </a:lnTo>
                  <a:cubicBezTo>
                    <a:pt x="1545" y="158"/>
                    <a:pt x="1230" y="1"/>
                    <a:pt x="88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4" name="Google Shape;8724;p58"/>
          <p:cNvGrpSpPr/>
          <p:nvPr/>
        </p:nvGrpSpPr>
        <p:grpSpPr>
          <a:xfrm>
            <a:off x="3080528" y="4065928"/>
            <a:ext cx="438720" cy="439912"/>
            <a:chOff x="1674750" y="3254050"/>
            <a:chExt cx="294575" cy="295375"/>
          </a:xfrm>
        </p:grpSpPr>
        <p:sp>
          <p:nvSpPr>
            <p:cNvPr id="8725" name="Google Shape;8725;p58"/>
            <p:cNvSpPr/>
            <p:nvPr/>
          </p:nvSpPr>
          <p:spPr>
            <a:xfrm>
              <a:off x="1691275" y="3351700"/>
              <a:ext cx="278050" cy="197725"/>
            </a:xfrm>
            <a:custGeom>
              <a:avLst/>
              <a:gdLst/>
              <a:ahLst/>
              <a:cxnLst/>
              <a:rect l="l" t="t" r="r" b="b"/>
              <a:pathLst>
                <a:path w="11122" h="7909" extrusionOk="0">
                  <a:moveTo>
                    <a:pt x="10535" y="0"/>
                  </a:moveTo>
                  <a:cubicBezTo>
                    <a:pt x="10489" y="0"/>
                    <a:pt x="10442" y="10"/>
                    <a:pt x="10397" y="33"/>
                  </a:cubicBezTo>
                  <a:cubicBezTo>
                    <a:pt x="10208" y="64"/>
                    <a:pt x="10114" y="253"/>
                    <a:pt x="10177" y="474"/>
                  </a:cubicBezTo>
                  <a:cubicBezTo>
                    <a:pt x="10334" y="978"/>
                    <a:pt x="10429" y="1482"/>
                    <a:pt x="10429" y="1986"/>
                  </a:cubicBezTo>
                  <a:cubicBezTo>
                    <a:pt x="10429" y="4885"/>
                    <a:pt x="8066" y="7247"/>
                    <a:pt x="5199" y="7247"/>
                  </a:cubicBezTo>
                  <a:cubicBezTo>
                    <a:pt x="3561" y="7247"/>
                    <a:pt x="2017" y="6397"/>
                    <a:pt x="1072" y="5137"/>
                  </a:cubicBezTo>
                  <a:lnTo>
                    <a:pt x="1733" y="5137"/>
                  </a:lnTo>
                  <a:cubicBezTo>
                    <a:pt x="1922" y="5137"/>
                    <a:pt x="2080" y="4979"/>
                    <a:pt x="2080" y="4790"/>
                  </a:cubicBezTo>
                  <a:cubicBezTo>
                    <a:pt x="2080" y="4601"/>
                    <a:pt x="1922" y="4443"/>
                    <a:pt x="1733" y="4443"/>
                  </a:cubicBezTo>
                  <a:lnTo>
                    <a:pt x="347" y="4443"/>
                  </a:lnTo>
                  <a:cubicBezTo>
                    <a:pt x="158" y="4443"/>
                    <a:pt x="1" y="4601"/>
                    <a:pt x="1" y="4790"/>
                  </a:cubicBezTo>
                  <a:lnTo>
                    <a:pt x="1" y="6176"/>
                  </a:lnTo>
                  <a:cubicBezTo>
                    <a:pt x="1" y="6365"/>
                    <a:pt x="158" y="6523"/>
                    <a:pt x="347" y="6523"/>
                  </a:cubicBezTo>
                  <a:cubicBezTo>
                    <a:pt x="536" y="6523"/>
                    <a:pt x="694" y="6365"/>
                    <a:pt x="694" y="6176"/>
                  </a:cubicBezTo>
                  <a:lnTo>
                    <a:pt x="694" y="5767"/>
                  </a:lnTo>
                  <a:cubicBezTo>
                    <a:pt x="1796" y="7090"/>
                    <a:pt x="3466" y="7909"/>
                    <a:pt x="5199" y="7909"/>
                  </a:cubicBezTo>
                  <a:cubicBezTo>
                    <a:pt x="8412" y="7909"/>
                    <a:pt x="11122" y="5231"/>
                    <a:pt x="11122" y="1986"/>
                  </a:cubicBezTo>
                  <a:cubicBezTo>
                    <a:pt x="11122" y="1419"/>
                    <a:pt x="10996" y="820"/>
                    <a:pt x="10838" y="222"/>
                  </a:cubicBezTo>
                  <a:cubicBezTo>
                    <a:pt x="10814" y="102"/>
                    <a:pt x="10681" y="0"/>
                    <a:pt x="1053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6" name="Google Shape;8726;p58"/>
            <p:cNvSpPr/>
            <p:nvPr/>
          </p:nvSpPr>
          <p:spPr>
            <a:xfrm>
              <a:off x="1674750" y="3254050"/>
              <a:ext cx="277250" cy="197900"/>
            </a:xfrm>
            <a:custGeom>
              <a:avLst/>
              <a:gdLst/>
              <a:ahLst/>
              <a:cxnLst/>
              <a:rect l="l" t="t" r="r" b="b"/>
              <a:pathLst>
                <a:path w="11090" h="7916" extrusionOk="0">
                  <a:moveTo>
                    <a:pt x="5891" y="1"/>
                  </a:moveTo>
                  <a:cubicBezTo>
                    <a:pt x="2678" y="1"/>
                    <a:pt x="0" y="2679"/>
                    <a:pt x="0" y="5892"/>
                  </a:cubicBezTo>
                  <a:cubicBezTo>
                    <a:pt x="0" y="6491"/>
                    <a:pt x="126" y="7089"/>
                    <a:pt x="284" y="7656"/>
                  </a:cubicBezTo>
                  <a:cubicBezTo>
                    <a:pt x="310" y="7842"/>
                    <a:pt x="448" y="7916"/>
                    <a:pt x="604" y="7916"/>
                  </a:cubicBezTo>
                  <a:cubicBezTo>
                    <a:pt x="633" y="7916"/>
                    <a:pt x="663" y="7913"/>
                    <a:pt x="693" y="7908"/>
                  </a:cubicBezTo>
                  <a:cubicBezTo>
                    <a:pt x="882" y="7877"/>
                    <a:pt x="977" y="7656"/>
                    <a:pt x="945" y="7467"/>
                  </a:cubicBezTo>
                  <a:cubicBezTo>
                    <a:pt x="788" y="6963"/>
                    <a:pt x="662" y="6459"/>
                    <a:pt x="662" y="5892"/>
                  </a:cubicBezTo>
                  <a:cubicBezTo>
                    <a:pt x="662" y="3025"/>
                    <a:pt x="3025" y="662"/>
                    <a:pt x="5891" y="662"/>
                  </a:cubicBezTo>
                  <a:cubicBezTo>
                    <a:pt x="7561" y="662"/>
                    <a:pt x="9105" y="1481"/>
                    <a:pt x="10050" y="2742"/>
                  </a:cubicBezTo>
                  <a:lnTo>
                    <a:pt x="9357" y="2742"/>
                  </a:lnTo>
                  <a:cubicBezTo>
                    <a:pt x="9168" y="2742"/>
                    <a:pt x="9010" y="2899"/>
                    <a:pt x="9010" y="3088"/>
                  </a:cubicBezTo>
                  <a:cubicBezTo>
                    <a:pt x="9010" y="3309"/>
                    <a:pt x="9168" y="3466"/>
                    <a:pt x="9357" y="3466"/>
                  </a:cubicBezTo>
                  <a:lnTo>
                    <a:pt x="10743" y="3466"/>
                  </a:lnTo>
                  <a:cubicBezTo>
                    <a:pt x="10932" y="3466"/>
                    <a:pt x="11090" y="3309"/>
                    <a:pt x="11090" y="3088"/>
                  </a:cubicBezTo>
                  <a:lnTo>
                    <a:pt x="11090" y="1733"/>
                  </a:lnTo>
                  <a:cubicBezTo>
                    <a:pt x="11090" y="1513"/>
                    <a:pt x="10932" y="1355"/>
                    <a:pt x="10743" y="1355"/>
                  </a:cubicBezTo>
                  <a:cubicBezTo>
                    <a:pt x="10554" y="1355"/>
                    <a:pt x="10397" y="1513"/>
                    <a:pt x="10397" y="1733"/>
                  </a:cubicBezTo>
                  <a:lnTo>
                    <a:pt x="10397" y="2111"/>
                  </a:lnTo>
                  <a:cubicBezTo>
                    <a:pt x="9294" y="820"/>
                    <a:pt x="7624" y="1"/>
                    <a:pt x="58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27" name="Google Shape;8727;p58"/>
            <p:cNvSpPr/>
            <p:nvPr/>
          </p:nvSpPr>
          <p:spPr>
            <a:xfrm>
              <a:off x="1727500" y="3306825"/>
              <a:ext cx="189075" cy="189050"/>
            </a:xfrm>
            <a:custGeom>
              <a:avLst/>
              <a:gdLst/>
              <a:ahLst/>
              <a:cxnLst/>
              <a:rect l="l" t="t" r="r" b="b"/>
              <a:pathLst>
                <a:path w="7563" h="7562" extrusionOk="0">
                  <a:moveTo>
                    <a:pt x="3750" y="2048"/>
                  </a:moveTo>
                  <a:cubicBezTo>
                    <a:pt x="3939" y="2048"/>
                    <a:pt x="4097" y="2206"/>
                    <a:pt x="4097" y="2426"/>
                  </a:cubicBezTo>
                  <a:lnTo>
                    <a:pt x="4097" y="3435"/>
                  </a:lnTo>
                  <a:lnTo>
                    <a:pt x="4475" y="3435"/>
                  </a:lnTo>
                  <a:cubicBezTo>
                    <a:pt x="4664" y="3435"/>
                    <a:pt x="4821" y="3592"/>
                    <a:pt x="4821" y="3781"/>
                  </a:cubicBezTo>
                  <a:cubicBezTo>
                    <a:pt x="4821" y="4002"/>
                    <a:pt x="4664" y="4159"/>
                    <a:pt x="4475" y="4159"/>
                  </a:cubicBezTo>
                  <a:lnTo>
                    <a:pt x="3750" y="4159"/>
                  </a:lnTo>
                  <a:cubicBezTo>
                    <a:pt x="3561" y="4159"/>
                    <a:pt x="3403" y="4002"/>
                    <a:pt x="3403" y="3781"/>
                  </a:cubicBezTo>
                  <a:lnTo>
                    <a:pt x="3403" y="2426"/>
                  </a:lnTo>
                  <a:cubicBezTo>
                    <a:pt x="3403" y="2206"/>
                    <a:pt x="3561" y="2048"/>
                    <a:pt x="3750" y="2048"/>
                  </a:cubicBezTo>
                  <a:close/>
                  <a:moveTo>
                    <a:pt x="3435" y="0"/>
                  </a:moveTo>
                  <a:cubicBezTo>
                    <a:pt x="2647" y="95"/>
                    <a:pt x="1923" y="410"/>
                    <a:pt x="1356" y="883"/>
                  </a:cubicBezTo>
                  <a:lnTo>
                    <a:pt x="2049" y="1576"/>
                  </a:lnTo>
                  <a:cubicBezTo>
                    <a:pt x="2175" y="1702"/>
                    <a:pt x="2175" y="1954"/>
                    <a:pt x="2049" y="2048"/>
                  </a:cubicBezTo>
                  <a:cubicBezTo>
                    <a:pt x="1986" y="2111"/>
                    <a:pt x="1899" y="2143"/>
                    <a:pt x="1812" y="2143"/>
                  </a:cubicBezTo>
                  <a:cubicBezTo>
                    <a:pt x="1726" y="2143"/>
                    <a:pt x="1639" y="2111"/>
                    <a:pt x="1576" y="2048"/>
                  </a:cubicBezTo>
                  <a:lnTo>
                    <a:pt x="883" y="1355"/>
                  </a:lnTo>
                  <a:cubicBezTo>
                    <a:pt x="410" y="1922"/>
                    <a:pt x="95" y="2647"/>
                    <a:pt x="1" y="3435"/>
                  </a:cubicBezTo>
                  <a:lnTo>
                    <a:pt x="1041" y="3435"/>
                  </a:lnTo>
                  <a:cubicBezTo>
                    <a:pt x="1230" y="3435"/>
                    <a:pt x="1387" y="3592"/>
                    <a:pt x="1387" y="3781"/>
                  </a:cubicBezTo>
                  <a:cubicBezTo>
                    <a:pt x="1387" y="3970"/>
                    <a:pt x="1230" y="4128"/>
                    <a:pt x="1041" y="4128"/>
                  </a:cubicBezTo>
                  <a:lnTo>
                    <a:pt x="1" y="4128"/>
                  </a:lnTo>
                  <a:cubicBezTo>
                    <a:pt x="95" y="4915"/>
                    <a:pt x="410" y="5640"/>
                    <a:pt x="883" y="6238"/>
                  </a:cubicBezTo>
                  <a:lnTo>
                    <a:pt x="1576" y="5514"/>
                  </a:lnTo>
                  <a:cubicBezTo>
                    <a:pt x="1639" y="5451"/>
                    <a:pt x="1734" y="5419"/>
                    <a:pt x="1824" y="5419"/>
                  </a:cubicBezTo>
                  <a:cubicBezTo>
                    <a:pt x="1915" y="5419"/>
                    <a:pt x="2001" y="5451"/>
                    <a:pt x="2049" y="5514"/>
                  </a:cubicBezTo>
                  <a:cubicBezTo>
                    <a:pt x="2175" y="5640"/>
                    <a:pt x="2175" y="5860"/>
                    <a:pt x="2049" y="5986"/>
                  </a:cubicBezTo>
                  <a:lnTo>
                    <a:pt x="1356" y="6711"/>
                  </a:lnTo>
                  <a:cubicBezTo>
                    <a:pt x="1923" y="7184"/>
                    <a:pt x="2647" y="7499"/>
                    <a:pt x="3435" y="7562"/>
                  </a:cubicBezTo>
                  <a:lnTo>
                    <a:pt x="3435" y="6553"/>
                  </a:lnTo>
                  <a:cubicBezTo>
                    <a:pt x="3435" y="6333"/>
                    <a:pt x="3592" y="6175"/>
                    <a:pt x="3781" y="6175"/>
                  </a:cubicBezTo>
                  <a:cubicBezTo>
                    <a:pt x="4002" y="6175"/>
                    <a:pt x="4160" y="6333"/>
                    <a:pt x="4160" y="6553"/>
                  </a:cubicBezTo>
                  <a:lnTo>
                    <a:pt x="4160" y="7562"/>
                  </a:lnTo>
                  <a:cubicBezTo>
                    <a:pt x="4947" y="7499"/>
                    <a:pt x="5640" y="7184"/>
                    <a:pt x="6239" y="6711"/>
                  </a:cubicBezTo>
                  <a:lnTo>
                    <a:pt x="5514" y="5986"/>
                  </a:lnTo>
                  <a:cubicBezTo>
                    <a:pt x="5420" y="5860"/>
                    <a:pt x="5420" y="5640"/>
                    <a:pt x="5514" y="5514"/>
                  </a:cubicBezTo>
                  <a:cubicBezTo>
                    <a:pt x="5577" y="5451"/>
                    <a:pt x="5672" y="5419"/>
                    <a:pt x="5762" y="5419"/>
                  </a:cubicBezTo>
                  <a:cubicBezTo>
                    <a:pt x="5853" y="5419"/>
                    <a:pt x="5940" y="5451"/>
                    <a:pt x="5987" y="5514"/>
                  </a:cubicBezTo>
                  <a:lnTo>
                    <a:pt x="6711" y="6238"/>
                  </a:lnTo>
                  <a:cubicBezTo>
                    <a:pt x="7184" y="5640"/>
                    <a:pt x="7499" y="4915"/>
                    <a:pt x="7562" y="4128"/>
                  </a:cubicBezTo>
                  <a:lnTo>
                    <a:pt x="6554" y="4128"/>
                  </a:lnTo>
                  <a:cubicBezTo>
                    <a:pt x="6365" y="4128"/>
                    <a:pt x="6207" y="3970"/>
                    <a:pt x="6207" y="3781"/>
                  </a:cubicBezTo>
                  <a:cubicBezTo>
                    <a:pt x="6207" y="3592"/>
                    <a:pt x="6365" y="3435"/>
                    <a:pt x="6554" y="3435"/>
                  </a:cubicBezTo>
                  <a:lnTo>
                    <a:pt x="7562" y="3435"/>
                  </a:lnTo>
                  <a:cubicBezTo>
                    <a:pt x="7499" y="2647"/>
                    <a:pt x="7184" y="1922"/>
                    <a:pt x="6711" y="1355"/>
                  </a:cubicBezTo>
                  <a:lnTo>
                    <a:pt x="5987" y="2048"/>
                  </a:lnTo>
                  <a:cubicBezTo>
                    <a:pt x="5940" y="2111"/>
                    <a:pt x="5853" y="2143"/>
                    <a:pt x="5762" y="2143"/>
                  </a:cubicBezTo>
                  <a:cubicBezTo>
                    <a:pt x="5672" y="2143"/>
                    <a:pt x="5577" y="2111"/>
                    <a:pt x="5514" y="2048"/>
                  </a:cubicBezTo>
                  <a:cubicBezTo>
                    <a:pt x="5420" y="1922"/>
                    <a:pt x="5420" y="1702"/>
                    <a:pt x="5514" y="1576"/>
                  </a:cubicBezTo>
                  <a:lnTo>
                    <a:pt x="6239" y="883"/>
                  </a:lnTo>
                  <a:cubicBezTo>
                    <a:pt x="5640" y="410"/>
                    <a:pt x="4947" y="95"/>
                    <a:pt x="4160" y="0"/>
                  </a:cubicBezTo>
                  <a:lnTo>
                    <a:pt x="4160" y="1040"/>
                  </a:lnTo>
                  <a:cubicBezTo>
                    <a:pt x="4160" y="1229"/>
                    <a:pt x="4002" y="1387"/>
                    <a:pt x="3781" y="1387"/>
                  </a:cubicBezTo>
                  <a:cubicBezTo>
                    <a:pt x="3592" y="1387"/>
                    <a:pt x="3435" y="1229"/>
                    <a:pt x="3435" y="1040"/>
                  </a:cubicBezTo>
                  <a:lnTo>
                    <a:pt x="343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28" name="Google Shape;8728;p58"/>
          <p:cNvGrpSpPr/>
          <p:nvPr/>
        </p:nvGrpSpPr>
        <p:grpSpPr>
          <a:xfrm>
            <a:off x="3098699" y="4621076"/>
            <a:ext cx="402380" cy="439912"/>
            <a:chOff x="1687350" y="3618725"/>
            <a:chExt cx="270175" cy="295375"/>
          </a:xfrm>
        </p:grpSpPr>
        <p:sp>
          <p:nvSpPr>
            <p:cNvPr id="8729" name="Google Shape;8729;p58"/>
            <p:cNvSpPr/>
            <p:nvPr/>
          </p:nvSpPr>
          <p:spPr>
            <a:xfrm>
              <a:off x="1829900" y="3808550"/>
              <a:ext cx="18150" cy="35450"/>
            </a:xfrm>
            <a:custGeom>
              <a:avLst/>
              <a:gdLst/>
              <a:ahLst/>
              <a:cxnLst/>
              <a:rect l="l" t="t" r="r" b="b"/>
              <a:pathLst>
                <a:path w="726" h="1418" extrusionOk="0">
                  <a:moveTo>
                    <a:pt x="1" y="0"/>
                  </a:moveTo>
                  <a:lnTo>
                    <a:pt x="1" y="1418"/>
                  </a:lnTo>
                  <a:lnTo>
                    <a:pt x="379" y="1418"/>
                  </a:lnTo>
                  <a:cubicBezTo>
                    <a:pt x="568" y="1418"/>
                    <a:pt x="725" y="1260"/>
                    <a:pt x="725" y="1040"/>
                  </a:cubicBezTo>
                  <a:lnTo>
                    <a:pt x="725" y="347"/>
                  </a:lnTo>
                  <a:cubicBezTo>
                    <a:pt x="725" y="158"/>
                    <a:pt x="568" y="0"/>
                    <a:pt x="37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0" name="Google Shape;8730;p58"/>
            <p:cNvSpPr/>
            <p:nvPr/>
          </p:nvSpPr>
          <p:spPr>
            <a:xfrm>
              <a:off x="1795250" y="3755775"/>
              <a:ext cx="18125" cy="35450"/>
            </a:xfrm>
            <a:custGeom>
              <a:avLst/>
              <a:gdLst/>
              <a:ahLst/>
              <a:cxnLst/>
              <a:rect l="l" t="t" r="r" b="b"/>
              <a:pathLst>
                <a:path w="725" h="1418" extrusionOk="0">
                  <a:moveTo>
                    <a:pt x="378" y="0"/>
                  </a:moveTo>
                  <a:cubicBezTo>
                    <a:pt x="189" y="0"/>
                    <a:pt x="0" y="158"/>
                    <a:pt x="0" y="378"/>
                  </a:cubicBezTo>
                  <a:lnTo>
                    <a:pt x="0" y="1071"/>
                  </a:lnTo>
                  <a:cubicBezTo>
                    <a:pt x="0" y="1260"/>
                    <a:pt x="189" y="1418"/>
                    <a:pt x="378" y="1418"/>
                  </a:cubicBezTo>
                  <a:lnTo>
                    <a:pt x="725" y="1418"/>
                  </a:lnTo>
                  <a:lnTo>
                    <a:pt x="72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1" name="Google Shape;8731;p58"/>
            <p:cNvSpPr/>
            <p:nvPr/>
          </p:nvSpPr>
          <p:spPr>
            <a:xfrm>
              <a:off x="1687350" y="3618725"/>
              <a:ext cx="270175" cy="295375"/>
            </a:xfrm>
            <a:custGeom>
              <a:avLst/>
              <a:gdLst/>
              <a:ahLst/>
              <a:cxnLst/>
              <a:rect l="l" t="t" r="r" b="b"/>
              <a:pathLst>
                <a:path w="10807" h="11815" extrusionOk="0">
                  <a:moveTo>
                    <a:pt x="6459" y="662"/>
                  </a:moveTo>
                  <a:cubicBezTo>
                    <a:pt x="6868" y="662"/>
                    <a:pt x="7183" y="977"/>
                    <a:pt x="7183" y="1355"/>
                  </a:cubicBezTo>
                  <a:cubicBezTo>
                    <a:pt x="7183" y="1765"/>
                    <a:pt x="6868" y="2080"/>
                    <a:pt x="6459" y="2080"/>
                  </a:cubicBezTo>
                  <a:lnTo>
                    <a:pt x="6459" y="1702"/>
                  </a:lnTo>
                  <a:cubicBezTo>
                    <a:pt x="6459" y="1513"/>
                    <a:pt x="6301" y="1355"/>
                    <a:pt x="6112" y="1355"/>
                  </a:cubicBezTo>
                  <a:lnTo>
                    <a:pt x="4726" y="1355"/>
                  </a:lnTo>
                  <a:cubicBezTo>
                    <a:pt x="4537" y="1355"/>
                    <a:pt x="4379" y="1513"/>
                    <a:pt x="4379" y="1702"/>
                  </a:cubicBezTo>
                  <a:lnTo>
                    <a:pt x="4379" y="2080"/>
                  </a:lnTo>
                  <a:cubicBezTo>
                    <a:pt x="3970" y="2017"/>
                    <a:pt x="3655" y="1702"/>
                    <a:pt x="3655" y="1355"/>
                  </a:cubicBezTo>
                  <a:cubicBezTo>
                    <a:pt x="3655" y="977"/>
                    <a:pt x="3970" y="662"/>
                    <a:pt x="4379" y="662"/>
                  </a:cubicBezTo>
                  <a:close/>
                  <a:moveTo>
                    <a:pt x="5387" y="4128"/>
                  </a:moveTo>
                  <a:cubicBezTo>
                    <a:pt x="5608" y="4128"/>
                    <a:pt x="5766" y="4285"/>
                    <a:pt x="5766" y="4474"/>
                  </a:cubicBezTo>
                  <a:lnTo>
                    <a:pt x="5766" y="4821"/>
                  </a:lnTo>
                  <a:lnTo>
                    <a:pt x="6112" y="4821"/>
                  </a:lnTo>
                  <a:cubicBezTo>
                    <a:pt x="6711" y="4821"/>
                    <a:pt x="7120" y="5293"/>
                    <a:pt x="7120" y="5860"/>
                  </a:cubicBezTo>
                  <a:cubicBezTo>
                    <a:pt x="7120" y="6049"/>
                    <a:pt x="6963" y="6207"/>
                    <a:pt x="6774" y="6207"/>
                  </a:cubicBezTo>
                  <a:cubicBezTo>
                    <a:pt x="6585" y="6207"/>
                    <a:pt x="6427" y="6049"/>
                    <a:pt x="6427" y="5860"/>
                  </a:cubicBezTo>
                  <a:cubicBezTo>
                    <a:pt x="6427" y="5640"/>
                    <a:pt x="6270" y="5482"/>
                    <a:pt x="6081" y="5482"/>
                  </a:cubicBezTo>
                  <a:lnTo>
                    <a:pt x="5703" y="5482"/>
                  </a:lnTo>
                  <a:lnTo>
                    <a:pt x="5703" y="6868"/>
                  </a:lnTo>
                  <a:lnTo>
                    <a:pt x="6081" y="6868"/>
                  </a:lnTo>
                  <a:cubicBezTo>
                    <a:pt x="6648" y="6868"/>
                    <a:pt x="7089" y="7341"/>
                    <a:pt x="7089" y="7908"/>
                  </a:cubicBezTo>
                  <a:lnTo>
                    <a:pt x="7089" y="8601"/>
                  </a:lnTo>
                  <a:cubicBezTo>
                    <a:pt x="7089" y="9200"/>
                    <a:pt x="6616" y="9641"/>
                    <a:pt x="6081" y="9641"/>
                  </a:cubicBezTo>
                  <a:lnTo>
                    <a:pt x="5703" y="9641"/>
                  </a:lnTo>
                  <a:lnTo>
                    <a:pt x="5703" y="9987"/>
                  </a:lnTo>
                  <a:cubicBezTo>
                    <a:pt x="5703" y="10176"/>
                    <a:pt x="5545" y="10334"/>
                    <a:pt x="5356" y="10334"/>
                  </a:cubicBezTo>
                  <a:cubicBezTo>
                    <a:pt x="5167" y="10334"/>
                    <a:pt x="5009" y="10176"/>
                    <a:pt x="5009" y="9987"/>
                  </a:cubicBezTo>
                  <a:lnTo>
                    <a:pt x="5009" y="9704"/>
                  </a:lnTo>
                  <a:lnTo>
                    <a:pt x="4631" y="9704"/>
                  </a:lnTo>
                  <a:cubicBezTo>
                    <a:pt x="4064" y="9704"/>
                    <a:pt x="3623" y="9231"/>
                    <a:pt x="3623" y="8664"/>
                  </a:cubicBezTo>
                  <a:cubicBezTo>
                    <a:pt x="3623" y="8475"/>
                    <a:pt x="3781" y="8318"/>
                    <a:pt x="3970" y="8318"/>
                  </a:cubicBezTo>
                  <a:cubicBezTo>
                    <a:pt x="4159" y="8318"/>
                    <a:pt x="4316" y="8475"/>
                    <a:pt x="4316" y="8664"/>
                  </a:cubicBezTo>
                  <a:cubicBezTo>
                    <a:pt x="4316" y="8885"/>
                    <a:pt x="4505" y="9042"/>
                    <a:pt x="4694" y="9042"/>
                  </a:cubicBezTo>
                  <a:lnTo>
                    <a:pt x="5041" y="9042"/>
                  </a:lnTo>
                  <a:lnTo>
                    <a:pt x="5041" y="7625"/>
                  </a:lnTo>
                  <a:lnTo>
                    <a:pt x="4694" y="7625"/>
                  </a:lnTo>
                  <a:lnTo>
                    <a:pt x="4694" y="7593"/>
                  </a:lnTo>
                  <a:cubicBezTo>
                    <a:pt x="4096" y="7593"/>
                    <a:pt x="3655" y="7120"/>
                    <a:pt x="3655" y="6553"/>
                  </a:cubicBezTo>
                  <a:lnTo>
                    <a:pt x="3655" y="5860"/>
                  </a:lnTo>
                  <a:cubicBezTo>
                    <a:pt x="3655" y="5262"/>
                    <a:pt x="4127" y="4821"/>
                    <a:pt x="4694" y="4821"/>
                  </a:cubicBezTo>
                  <a:lnTo>
                    <a:pt x="5041" y="4821"/>
                  </a:lnTo>
                  <a:lnTo>
                    <a:pt x="5041" y="4474"/>
                  </a:lnTo>
                  <a:cubicBezTo>
                    <a:pt x="5041" y="4285"/>
                    <a:pt x="5198" y="4128"/>
                    <a:pt x="5387" y="4128"/>
                  </a:cubicBezTo>
                  <a:close/>
                  <a:moveTo>
                    <a:pt x="4379" y="0"/>
                  </a:moveTo>
                  <a:cubicBezTo>
                    <a:pt x="3623" y="0"/>
                    <a:pt x="2993" y="662"/>
                    <a:pt x="2993" y="1387"/>
                  </a:cubicBezTo>
                  <a:cubicBezTo>
                    <a:pt x="2993" y="2143"/>
                    <a:pt x="3623" y="2773"/>
                    <a:pt x="4379" y="2773"/>
                  </a:cubicBezTo>
                  <a:lnTo>
                    <a:pt x="4379" y="2899"/>
                  </a:lnTo>
                  <a:cubicBezTo>
                    <a:pt x="3781" y="3025"/>
                    <a:pt x="3277" y="3277"/>
                    <a:pt x="2804" y="3592"/>
                  </a:cubicBezTo>
                  <a:lnTo>
                    <a:pt x="2332" y="3056"/>
                  </a:lnTo>
                  <a:lnTo>
                    <a:pt x="2584" y="2804"/>
                  </a:lnTo>
                  <a:cubicBezTo>
                    <a:pt x="2710" y="2710"/>
                    <a:pt x="2710" y="2458"/>
                    <a:pt x="2615" y="2332"/>
                  </a:cubicBezTo>
                  <a:lnTo>
                    <a:pt x="1701" y="1292"/>
                  </a:lnTo>
                  <a:cubicBezTo>
                    <a:pt x="1630" y="1203"/>
                    <a:pt x="1529" y="1165"/>
                    <a:pt x="1432" y="1165"/>
                  </a:cubicBezTo>
                  <a:cubicBezTo>
                    <a:pt x="1357" y="1165"/>
                    <a:pt x="1284" y="1188"/>
                    <a:pt x="1229" y="1229"/>
                  </a:cubicBezTo>
                  <a:lnTo>
                    <a:pt x="158" y="2143"/>
                  </a:lnTo>
                  <a:cubicBezTo>
                    <a:pt x="0" y="2269"/>
                    <a:pt x="0" y="2489"/>
                    <a:pt x="126" y="2615"/>
                  </a:cubicBezTo>
                  <a:lnTo>
                    <a:pt x="1040" y="3686"/>
                  </a:lnTo>
                  <a:cubicBezTo>
                    <a:pt x="1090" y="3770"/>
                    <a:pt x="1183" y="3809"/>
                    <a:pt x="1279" y="3809"/>
                  </a:cubicBezTo>
                  <a:cubicBezTo>
                    <a:pt x="1365" y="3809"/>
                    <a:pt x="1453" y="3777"/>
                    <a:pt x="1512" y="3718"/>
                  </a:cubicBezTo>
                  <a:lnTo>
                    <a:pt x="1764" y="3497"/>
                  </a:lnTo>
                  <a:lnTo>
                    <a:pt x="2237" y="4033"/>
                  </a:lnTo>
                  <a:cubicBezTo>
                    <a:pt x="1418" y="4852"/>
                    <a:pt x="914" y="5986"/>
                    <a:pt x="914" y="7247"/>
                  </a:cubicBezTo>
                  <a:cubicBezTo>
                    <a:pt x="914" y="9735"/>
                    <a:pt x="2930" y="11815"/>
                    <a:pt x="5387" y="11815"/>
                  </a:cubicBezTo>
                  <a:cubicBezTo>
                    <a:pt x="7876" y="11815"/>
                    <a:pt x="9893" y="9798"/>
                    <a:pt x="9893" y="7247"/>
                  </a:cubicBezTo>
                  <a:cubicBezTo>
                    <a:pt x="9893" y="5986"/>
                    <a:pt x="9389" y="4852"/>
                    <a:pt x="8538" y="4033"/>
                  </a:cubicBezTo>
                  <a:lnTo>
                    <a:pt x="9011" y="3497"/>
                  </a:lnTo>
                  <a:lnTo>
                    <a:pt x="9294" y="3718"/>
                  </a:lnTo>
                  <a:cubicBezTo>
                    <a:pt x="9368" y="3777"/>
                    <a:pt x="9450" y="3809"/>
                    <a:pt x="9528" y="3809"/>
                  </a:cubicBezTo>
                  <a:cubicBezTo>
                    <a:pt x="9616" y="3809"/>
                    <a:pt x="9700" y="3770"/>
                    <a:pt x="9767" y="3686"/>
                  </a:cubicBezTo>
                  <a:lnTo>
                    <a:pt x="10680" y="2615"/>
                  </a:lnTo>
                  <a:cubicBezTo>
                    <a:pt x="10806" y="2458"/>
                    <a:pt x="10806" y="2269"/>
                    <a:pt x="10649" y="2143"/>
                  </a:cubicBezTo>
                  <a:lnTo>
                    <a:pt x="9578" y="1229"/>
                  </a:lnTo>
                  <a:cubicBezTo>
                    <a:pt x="9509" y="1188"/>
                    <a:pt x="9434" y="1165"/>
                    <a:pt x="9361" y="1165"/>
                  </a:cubicBezTo>
                  <a:cubicBezTo>
                    <a:pt x="9267" y="1165"/>
                    <a:pt x="9176" y="1203"/>
                    <a:pt x="9105" y="1292"/>
                  </a:cubicBezTo>
                  <a:lnTo>
                    <a:pt x="8191" y="2332"/>
                  </a:lnTo>
                  <a:cubicBezTo>
                    <a:pt x="8065" y="2489"/>
                    <a:pt x="8065" y="2710"/>
                    <a:pt x="8223" y="2804"/>
                  </a:cubicBezTo>
                  <a:lnTo>
                    <a:pt x="8506" y="3056"/>
                  </a:lnTo>
                  <a:lnTo>
                    <a:pt x="8034" y="3592"/>
                  </a:lnTo>
                  <a:cubicBezTo>
                    <a:pt x="7561" y="3245"/>
                    <a:pt x="7057" y="3025"/>
                    <a:pt x="6459" y="2899"/>
                  </a:cubicBezTo>
                  <a:lnTo>
                    <a:pt x="6459" y="2773"/>
                  </a:lnTo>
                  <a:cubicBezTo>
                    <a:pt x="7215" y="2773"/>
                    <a:pt x="7845" y="2143"/>
                    <a:pt x="7845" y="1387"/>
                  </a:cubicBezTo>
                  <a:cubicBezTo>
                    <a:pt x="7845" y="662"/>
                    <a:pt x="7215" y="0"/>
                    <a:pt x="645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2" name="Google Shape;8732;p58"/>
          <p:cNvGrpSpPr/>
          <p:nvPr/>
        </p:nvGrpSpPr>
        <p:grpSpPr>
          <a:xfrm>
            <a:off x="3078165" y="5155672"/>
            <a:ext cx="443449" cy="439912"/>
            <a:chOff x="1672375" y="3982600"/>
            <a:chExt cx="297750" cy="295375"/>
          </a:xfrm>
        </p:grpSpPr>
        <p:sp>
          <p:nvSpPr>
            <p:cNvPr id="8733" name="Google Shape;8733;p58"/>
            <p:cNvSpPr/>
            <p:nvPr/>
          </p:nvSpPr>
          <p:spPr>
            <a:xfrm>
              <a:off x="1796825" y="3982600"/>
              <a:ext cx="51225" cy="51225"/>
            </a:xfrm>
            <a:custGeom>
              <a:avLst/>
              <a:gdLst/>
              <a:ahLst/>
              <a:cxnLst/>
              <a:rect l="l" t="t" r="r" b="b"/>
              <a:pathLst>
                <a:path w="2049" h="2049" extrusionOk="0">
                  <a:moveTo>
                    <a:pt x="1008" y="1"/>
                  </a:moveTo>
                  <a:cubicBezTo>
                    <a:pt x="441" y="1"/>
                    <a:pt x="0" y="442"/>
                    <a:pt x="0" y="1009"/>
                  </a:cubicBezTo>
                  <a:cubicBezTo>
                    <a:pt x="0" y="1576"/>
                    <a:pt x="441" y="2048"/>
                    <a:pt x="1008" y="2048"/>
                  </a:cubicBezTo>
                  <a:cubicBezTo>
                    <a:pt x="1576" y="2048"/>
                    <a:pt x="2048" y="1576"/>
                    <a:pt x="2048" y="1009"/>
                  </a:cubicBezTo>
                  <a:cubicBezTo>
                    <a:pt x="2048" y="442"/>
                    <a:pt x="1576" y="1"/>
                    <a:pt x="100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4" name="Google Shape;8734;p58"/>
            <p:cNvSpPr/>
            <p:nvPr/>
          </p:nvSpPr>
          <p:spPr>
            <a:xfrm>
              <a:off x="1672375" y="4092075"/>
              <a:ext cx="297750" cy="185900"/>
            </a:xfrm>
            <a:custGeom>
              <a:avLst/>
              <a:gdLst/>
              <a:ahLst/>
              <a:cxnLst/>
              <a:rect l="l" t="t" r="r" b="b"/>
              <a:pathLst>
                <a:path w="11910" h="7436" extrusionOk="0">
                  <a:moveTo>
                    <a:pt x="3498" y="1"/>
                  </a:moveTo>
                  <a:cubicBezTo>
                    <a:pt x="2174" y="316"/>
                    <a:pt x="1418" y="820"/>
                    <a:pt x="1418" y="1482"/>
                  </a:cubicBezTo>
                  <a:cubicBezTo>
                    <a:pt x="1418" y="2112"/>
                    <a:pt x="2080" y="2553"/>
                    <a:pt x="3088" y="2868"/>
                  </a:cubicBezTo>
                  <a:lnTo>
                    <a:pt x="1891" y="5357"/>
                  </a:lnTo>
                  <a:lnTo>
                    <a:pt x="1765" y="5357"/>
                  </a:lnTo>
                  <a:cubicBezTo>
                    <a:pt x="788" y="5357"/>
                    <a:pt x="1" y="5766"/>
                    <a:pt x="1" y="6365"/>
                  </a:cubicBezTo>
                  <a:cubicBezTo>
                    <a:pt x="1" y="6963"/>
                    <a:pt x="757" y="7404"/>
                    <a:pt x="1765" y="7404"/>
                  </a:cubicBezTo>
                  <a:cubicBezTo>
                    <a:pt x="2804" y="7404"/>
                    <a:pt x="3498" y="6963"/>
                    <a:pt x="3498" y="6365"/>
                  </a:cubicBezTo>
                  <a:cubicBezTo>
                    <a:pt x="3498" y="5987"/>
                    <a:pt x="3151" y="5609"/>
                    <a:pt x="2615" y="5451"/>
                  </a:cubicBezTo>
                  <a:lnTo>
                    <a:pt x="3781" y="3025"/>
                  </a:lnTo>
                  <a:cubicBezTo>
                    <a:pt x="4348" y="3151"/>
                    <a:pt x="4978" y="3183"/>
                    <a:pt x="5608" y="3214"/>
                  </a:cubicBezTo>
                  <a:lnTo>
                    <a:pt x="5608" y="5388"/>
                  </a:lnTo>
                  <a:cubicBezTo>
                    <a:pt x="4758" y="5451"/>
                    <a:pt x="4222" y="5892"/>
                    <a:pt x="4222" y="6396"/>
                  </a:cubicBezTo>
                  <a:cubicBezTo>
                    <a:pt x="4222" y="6995"/>
                    <a:pt x="4978" y="7436"/>
                    <a:pt x="5955" y="7436"/>
                  </a:cubicBezTo>
                  <a:cubicBezTo>
                    <a:pt x="6932" y="7436"/>
                    <a:pt x="7688" y="6995"/>
                    <a:pt x="7688" y="6396"/>
                  </a:cubicBezTo>
                  <a:cubicBezTo>
                    <a:pt x="7688" y="5892"/>
                    <a:pt x="7089" y="5451"/>
                    <a:pt x="6302" y="5388"/>
                  </a:cubicBezTo>
                  <a:lnTo>
                    <a:pt x="6302" y="3214"/>
                  </a:lnTo>
                  <a:cubicBezTo>
                    <a:pt x="6932" y="3214"/>
                    <a:pt x="7562" y="3151"/>
                    <a:pt x="8129" y="3025"/>
                  </a:cubicBezTo>
                  <a:lnTo>
                    <a:pt x="9295" y="5451"/>
                  </a:lnTo>
                  <a:cubicBezTo>
                    <a:pt x="8759" y="5609"/>
                    <a:pt x="8381" y="5987"/>
                    <a:pt x="8381" y="6365"/>
                  </a:cubicBezTo>
                  <a:cubicBezTo>
                    <a:pt x="8381" y="6963"/>
                    <a:pt x="9137" y="7404"/>
                    <a:pt x="10114" y="7404"/>
                  </a:cubicBezTo>
                  <a:cubicBezTo>
                    <a:pt x="11122" y="7404"/>
                    <a:pt x="11909" y="6963"/>
                    <a:pt x="11909" y="6365"/>
                  </a:cubicBezTo>
                  <a:cubicBezTo>
                    <a:pt x="11909" y="5766"/>
                    <a:pt x="11122" y="5357"/>
                    <a:pt x="10145" y="5357"/>
                  </a:cubicBezTo>
                  <a:lnTo>
                    <a:pt x="10019" y="5357"/>
                  </a:lnTo>
                  <a:lnTo>
                    <a:pt x="8822" y="2868"/>
                  </a:lnTo>
                  <a:cubicBezTo>
                    <a:pt x="9830" y="2584"/>
                    <a:pt x="10492" y="2112"/>
                    <a:pt x="10492" y="1482"/>
                  </a:cubicBezTo>
                  <a:cubicBezTo>
                    <a:pt x="10492" y="820"/>
                    <a:pt x="9736" y="316"/>
                    <a:pt x="8381" y="1"/>
                  </a:cubicBezTo>
                  <a:lnTo>
                    <a:pt x="8381" y="64"/>
                  </a:lnTo>
                  <a:lnTo>
                    <a:pt x="8381" y="1450"/>
                  </a:lnTo>
                  <a:cubicBezTo>
                    <a:pt x="8381" y="1639"/>
                    <a:pt x="8223" y="1797"/>
                    <a:pt x="8034" y="1797"/>
                  </a:cubicBezTo>
                  <a:lnTo>
                    <a:pt x="3876" y="1797"/>
                  </a:lnTo>
                  <a:cubicBezTo>
                    <a:pt x="3655" y="1797"/>
                    <a:pt x="3498" y="1639"/>
                    <a:pt x="3498" y="1450"/>
                  </a:cubicBezTo>
                  <a:lnTo>
                    <a:pt x="3498" y="64"/>
                  </a:lnTo>
                  <a:lnTo>
                    <a:pt x="349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5" name="Google Shape;8735;p58"/>
            <p:cNvSpPr/>
            <p:nvPr/>
          </p:nvSpPr>
          <p:spPr>
            <a:xfrm>
              <a:off x="1778700" y="4051125"/>
              <a:ext cx="86675" cy="69325"/>
            </a:xfrm>
            <a:custGeom>
              <a:avLst/>
              <a:gdLst/>
              <a:ahLst/>
              <a:cxnLst/>
              <a:rect l="l" t="t" r="r" b="b"/>
              <a:pathLst>
                <a:path w="3467" h="2773" extrusionOk="0">
                  <a:moveTo>
                    <a:pt x="1733" y="1"/>
                  </a:moveTo>
                  <a:cubicBezTo>
                    <a:pt x="788" y="1"/>
                    <a:pt x="1" y="757"/>
                    <a:pt x="1" y="1733"/>
                  </a:cubicBezTo>
                  <a:lnTo>
                    <a:pt x="1" y="2773"/>
                  </a:lnTo>
                  <a:lnTo>
                    <a:pt x="3466" y="2773"/>
                  </a:lnTo>
                  <a:lnTo>
                    <a:pt x="3466" y="1733"/>
                  </a:ln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36" name="Google Shape;8736;p58"/>
          <p:cNvGrpSpPr/>
          <p:nvPr/>
        </p:nvGrpSpPr>
        <p:grpSpPr>
          <a:xfrm>
            <a:off x="5881985" y="4065333"/>
            <a:ext cx="441103" cy="441103"/>
            <a:chOff x="3497300" y="3227275"/>
            <a:chExt cx="296175" cy="296175"/>
          </a:xfrm>
        </p:grpSpPr>
        <p:sp>
          <p:nvSpPr>
            <p:cNvPr id="8737" name="Google Shape;8737;p58"/>
            <p:cNvSpPr/>
            <p:nvPr/>
          </p:nvSpPr>
          <p:spPr>
            <a:xfrm>
              <a:off x="3609925" y="3339900"/>
              <a:ext cx="69350" cy="68550"/>
            </a:xfrm>
            <a:custGeom>
              <a:avLst/>
              <a:gdLst/>
              <a:ahLst/>
              <a:cxnLst/>
              <a:rect l="l" t="t" r="r" b="b"/>
              <a:pathLst>
                <a:path w="2774" h="2742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cubicBezTo>
                    <a:pt x="1" y="2112"/>
                    <a:pt x="631" y="2742"/>
                    <a:pt x="1387" y="2742"/>
                  </a:cubicBezTo>
                  <a:cubicBezTo>
                    <a:pt x="2143" y="2742"/>
                    <a:pt x="2773" y="2112"/>
                    <a:pt x="2773" y="1355"/>
                  </a:cubicBezTo>
                  <a:cubicBezTo>
                    <a:pt x="2773" y="631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8" name="Google Shape;8738;p58"/>
            <p:cNvSpPr/>
            <p:nvPr/>
          </p:nvSpPr>
          <p:spPr>
            <a:xfrm>
              <a:off x="3531175" y="3227275"/>
              <a:ext cx="86650" cy="86675"/>
            </a:xfrm>
            <a:custGeom>
              <a:avLst/>
              <a:gdLst/>
              <a:ahLst/>
              <a:cxnLst/>
              <a:rect l="l" t="t" r="r" b="b"/>
              <a:pathLst>
                <a:path w="3466" h="3467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741" y="3466"/>
                    <a:pt x="3466" y="2678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39" name="Google Shape;8739;p58"/>
            <p:cNvSpPr/>
            <p:nvPr/>
          </p:nvSpPr>
          <p:spPr>
            <a:xfrm>
              <a:off x="3670575" y="3227275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8"/>
                    <a:pt x="788" y="3466"/>
                    <a:pt x="1733" y="3466"/>
                  </a:cubicBezTo>
                  <a:cubicBezTo>
                    <a:pt x="2679" y="3466"/>
                    <a:pt x="3466" y="2678"/>
                    <a:pt x="3466" y="1733"/>
                  </a:cubicBezTo>
                  <a:cubicBezTo>
                    <a:pt x="3466" y="788"/>
                    <a:pt x="2679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0" name="Google Shape;8740;p58"/>
            <p:cNvSpPr/>
            <p:nvPr/>
          </p:nvSpPr>
          <p:spPr>
            <a:xfrm>
              <a:off x="3622525" y="3421825"/>
              <a:ext cx="41775" cy="25225"/>
            </a:xfrm>
            <a:custGeom>
              <a:avLst/>
              <a:gdLst/>
              <a:ahLst/>
              <a:cxnLst/>
              <a:rect l="l" t="t" r="r" b="b"/>
              <a:pathLst>
                <a:path w="1671" h="1009" extrusionOk="0">
                  <a:moveTo>
                    <a:pt x="1" y="0"/>
                  </a:moveTo>
                  <a:lnTo>
                    <a:pt x="851" y="1008"/>
                  </a:lnTo>
                  <a:lnTo>
                    <a:pt x="1671" y="0"/>
                  </a:lnTo>
                  <a:lnTo>
                    <a:pt x="1671" y="0"/>
                  </a:lnTo>
                  <a:cubicBezTo>
                    <a:pt x="1450" y="126"/>
                    <a:pt x="1167" y="158"/>
                    <a:pt x="851" y="158"/>
                  </a:cubicBezTo>
                  <a:cubicBezTo>
                    <a:pt x="568" y="158"/>
                    <a:pt x="284" y="95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1" name="Google Shape;8741;p58"/>
            <p:cNvSpPr/>
            <p:nvPr/>
          </p:nvSpPr>
          <p:spPr>
            <a:xfrm>
              <a:off x="3566600" y="34163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261" y="1"/>
                  </a:moveTo>
                  <a:cubicBezTo>
                    <a:pt x="474" y="599"/>
                    <a:pt x="1" y="1513"/>
                    <a:pt x="1" y="2490"/>
                  </a:cubicBezTo>
                  <a:lnTo>
                    <a:pt x="1" y="3907"/>
                  </a:lnTo>
                  <a:cubicBezTo>
                    <a:pt x="1" y="4096"/>
                    <a:pt x="158" y="4254"/>
                    <a:pt x="379" y="4254"/>
                  </a:cubicBezTo>
                  <a:lnTo>
                    <a:pt x="2805" y="4254"/>
                  </a:lnTo>
                  <a:lnTo>
                    <a:pt x="2805" y="1891"/>
                  </a:lnTo>
                  <a:lnTo>
                    <a:pt x="1261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2" name="Google Shape;8742;p58"/>
            <p:cNvSpPr/>
            <p:nvPr/>
          </p:nvSpPr>
          <p:spPr>
            <a:xfrm>
              <a:off x="3653250" y="3417100"/>
              <a:ext cx="70125" cy="106350"/>
            </a:xfrm>
            <a:custGeom>
              <a:avLst/>
              <a:gdLst/>
              <a:ahLst/>
              <a:cxnLst/>
              <a:rect l="l" t="t" r="r" b="b"/>
              <a:pathLst>
                <a:path w="2805" h="4254" extrusionOk="0">
                  <a:moveTo>
                    <a:pt x="1544" y="0"/>
                  </a:moveTo>
                  <a:lnTo>
                    <a:pt x="1" y="1890"/>
                  </a:lnTo>
                  <a:lnTo>
                    <a:pt x="1" y="4253"/>
                  </a:lnTo>
                  <a:lnTo>
                    <a:pt x="2458" y="4253"/>
                  </a:lnTo>
                  <a:cubicBezTo>
                    <a:pt x="2647" y="4253"/>
                    <a:pt x="2804" y="4096"/>
                    <a:pt x="2804" y="3907"/>
                  </a:cubicBezTo>
                  <a:lnTo>
                    <a:pt x="2804" y="2489"/>
                  </a:lnTo>
                  <a:cubicBezTo>
                    <a:pt x="2773" y="1481"/>
                    <a:pt x="2300" y="567"/>
                    <a:pt x="154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3" name="Google Shape;8743;p58"/>
            <p:cNvSpPr/>
            <p:nvPr/>
          </p:nvSpPr>
          <p:spPr>
            <a:xfrm>
              <a:off x="3655625" y="3310775"/>
              <a:ext cx="137850" cy="108700"/>
            </a:xfrm>
            <a:custGeom>
              <a:avLst/>
              <a:gdLst/>
              <a:ahLst/>
              <a:cxnLst/>
              <a:rect l="l" t="t" r="r" b="b"/>
              <a:pathLst>
                <a:path w="5514" h="4348" extrusionOk="0">
                  <a:moveTo>
                    <a:pt x="3686" y="1512"/>
                  </a:moveTo>
                  <a:cubicBezTo>
                    <a:pt x="3907" y="1512"/>
                    <a:pt x="4064" y="1670"/>
                    <a:pt x="4064" y="1859"/>
                  </a:cubicBezTo>
                  <a:cubicBezTo>
                    <a:pt x="4064" y="2048"/>
                    <a:pt x="3907" y="2205"/>
                    <a:pt x="3686" y="2205"/>
                  </a:cubicBezTo>
                  <a:lnTo>
                    <a:pt x="2993" y="2205"/>
                  </a:lnTo>
                  <a:cubicBezTo>
                    <a:pt x="2804" y="2205"/>
                    <a:pt x="2646" y="2048"/>
                    <a:pt x="2646" y="1859"/>
                  </a:cubicBezTo>
                  <a:cubicBezTo>
                    <a:pt x="2646" y="1670"/>
                    <a:pt x="2804" y="1512"/>
                    <a:pt x="2993" y="1512"/>
                  </a:cubicBezTo>
                  <a:close/>
                  <a:moveTo>
                    <a:pt x="4127" y="0"/>
                  </a:moveTo>
                  <a:cubicBezTo>
                    <a:pt x="3686" y="536"/>
                    <a:pt x="3056" y="851"/>
                    <a:pt x="2331" y="851"/>
                  </a:cubicBezTo>
                  <a:cubicBezTo>
                    <a:pt x="1607" y="851"/>
                    <a:pt x="977" y="504"/>
                    <a:pt x="536" y="63"/>
                  </a:cubicBezTo>
                  <a:cubicBezTo>
                    <a:pt x="347" y="221"/>
                    <a:pt x="158" y="378"/>
                    <a:pt x="0" y="567"/>
                  </a:cubicBezTo>
                  <a:cubicBezTo>
                    <a:pt x="945" y="756"/>
                    <a:pt x="1638" y="1575"/>
                    <a:pt x="1638" y="2615"/>
                  </a:cubicBezTo>
                  <a:cubicBezTo>
                    <a:pt x="1638" y="2930"/>
                    <a:pt x="1575" y="3214"/>
                    <a:pt x="1449" y="3466"/>
                  </a:cubicBezTo>
                  <a:cubicBezTo>
                    <a:pt x="1859" y="3718"/>
                    <a:pt x="2205" y="4001"/>
                    <a:pt x="2520" y="4348"/>
                  </a:cubicBezTo>
                  <a:lnTo>
                    <a:pt x="5167" y="4348"/>
                  </a:lnTo>
                  <a:cubicBezTo>
                    <a:pt x="5356" y="4348"/>
                    <a:pt x="5513" y="4190"/>
                    <a:pt x="5513" y="4001"/>
                  </a:cubicBezTo>
                  <a:lnTo>
                    <a:pt x="5513" y="2615"/>
                  </a:lnTo>
                  <a:cubicBezTo>
                    <a:pt x="5482" y="1512"/>
                    <a:pt x="4915" y="567"/>
                    <a:pt x="41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4" name="Google Shape;8744;p58"/>
            <p:cNvSpPr/>
            <p:nvPr/>
          </p:nvSpPr>
          <p:spPr>
            <a:xfrm>
              <a:off x="3497300" y="3309975"/>
              <a:ext cx="136275" cy="108725"/>
            </a:xfrm>
            <a:custGeom>
              <a:avLst/>
              <a:gdLst/>
              <a:ahLst/>
              <a:cxnLst/>
              <a:rect l="l" t="t" r="r" b="b"/>
              <a:pathLst>
                <a:path w="5451" h="4349" extrusionOk="0">
                  <a:moveTo>
                    <a:pt x="2426" y="1544"/>
                  </a:moveTo>
                  <a:cubicBezTo>
                    <a:pt x="2615" y="1544"/>
                    <a:pt x="2773" y="1702"/>
                    <a:pt x="2773" y="1891"/>
                  </a:cubicBezTo>
                  <a:cubicBezTo>
                    <a:pt x="2773" y="2080"/>
                    <a:pt x="2615" y="2237"/>
                    <a:pt x="2426" y="2237"/>
                  </a:cubicBezTo>
                  <a:lnTo>
                    <a:pt x="1733" y="2237"/>
                  </a:lnTo>
                  <a:cubicBezTo>
                    <a:pt x="1513" y="2237"/>
                    <a:pt x="1355" y="2080"/>
                    <a:pt x="1355" y="1891"/>
                  </a:cubicBezTo>
                  <a:cubicBezTo>
                    <a:pt x="1355" y="1702"/>
                    <a:pt x="1513" y="1544"/>
                    <a:pt x="1733" y="1544"/>
                  </a:cubicBezTo>
                  <a:close/>
                  <a:moveTo>
                    <a:pt x="1324" y="1"/>
                  </a:moveTo>
                  <a:cubicBezTo>
                    <a:pt x="536" y="568"/>
                    <a:pt x="1" y="1513"/>
                    <a:pt x="1" y="2552"/>
                  </a:cubicBezTo>
                  <a:lnTo>
                    <a:pt x="1" y="3939"/>
                  </a:lnTo>
                  <a:cubicBezTo>
                    <a:pt x="1" y="4191"/>
                    <a:pt x="95" y="4348"/>
                    <a:pt x="316" y="4348"/>
                  </a:cubicBezTo>
                  <a:lnTo>
                    <a:pt x="2930" y="4348"/>
                  </a:lnTo>
                  <a:cubicBezTo>
                    <a:pt x="3214" y="3970"/>
                    <a:pt x="3561" y="3655"/>
                    <a:pt x="4002" y="3466"/>
                  </a:cubicBezTo>
                  <a:cubicBezTo>
                    <a:pt x="3876" y="3183"/>
                    <a:pt x="3813" y="2930"/>
                    <a:pt x="3813" y="2615"/>
                  </a:cubicBezTo>
                  <a:cubicBezTo>
                    <a:pt x="3813" y="1607"/>
                    <a:pt x="4506" y="757"/>
                    <a:pt x="5451" y="568"/>
                  </a:cubicBezTo>
                  <a:cubicBezTo>
                    <a:pt x="5293" y="347"/>
                    <a:pt x="5104" y="190"/>
                    <a:pt x="4915" y="32"/>
                  </a:cubicBezTo>
                  <a:cubicBezTo>
                    <a:pt x="4474" y="505"/>
                    <a:pt x="3844" y="820"/>
                    <a:pt x="3151" y="820"/>
                  </a:cubicBezTo>
                  <a:cubicBezTo>
                    <a:pt x="2426" y="820"/>
                    <a:pt x="1796" y="505"/>
                    <a:pt x="132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45" name="Google Shape;8745;p58"/>
          <p:cNvGrpSpPr/>
          <p:nvPr/>
        </p:nvGrpSpPr>
        <p:grpSpPr>
          <a:xfrm>
            <a:off x="5882579" y="4622250"/>
            <a:ext cx="439912" cy="437567"/>
            <a:chOff x="3497300" y="3591950"/>
            <a:chExt cx="295375" cy="293800"/>
          </a:xfrm>
        </p:grpSpPr>
        <p:sp>
          <p:nvSpPr>
            <p:cNvPr id="8746" name="Google Shape;8746;p58"/>
            <p:cNvSpPr/>
            <p:nvPr/>
          </p:nvSpPr>
          <p:spPr>
            <a:xfrm>
              <a:off x="3628825" y="3724275"/>
              <a:ext cx="18150" cy="16550"/>
            </a:xfrm>
            <a:custGeom>
              <a:avLst/>
              <a:gdLst/>
              <a:ahLst/>
              <a:cxnLst/>
              <a:rect l="l" t="t" r="r" b="b"/>
              <a:pathLst>
                <a:path w="726" h="662" extrusionOk="0">
                  <a:moveTo>
                    <a:pt x="375" y="0"/>
                  </a:moveTo>
                  <a:cubicBezTo>
                    <a:pt x="292" y="0"/>
                    <a:pt x="206" y="32"/>
                    <a:pt x="127" y="95"/>
                  </a:cubicBezTo>
                  <a:cubicBezTo>
                    <a:pt x="1" y="221"/>
                    <a:pt x="1" y="441"/>
                    <a:pt x="127" y="567"/>
                  </a:cubicBezTo>
                  <a:cubicBezTo>
                    <a:pt x="190" y="630"/>
                    <a:pt x="277" y="662"/>
                    <a:pt x="363" y="662"/>
                  </a:cubicBezTo>
                  <a:cubicBezTo>
                    <a:pt x="450" y="662"/>
                    <a:pt x="536" y="630"/>
                    <a:pt x="599" y="567"/>
                  </a:cubicBezTo>
                  <a:cubicBezTo>
                    <a:pt x="725" y="441"/>
                    <a:pt x="725" y="221"/>
                    <a:pt x="599" y="95"/>
                  </a:cubicBezTo>
                  <a:cubicBezTo>
                    <a:pt x="536" y="32"/>
                    <a:pt x="458" y="0"/>
                    <a:pt x="3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7" name="Google Shape;8747;p58"/>
            <p:cNvSpPr/>
            <p:nvPr/>
          </p:nvSpPr>
          <p:spPr>
            <a:xfrm>
              <a:off x="3590250" y="3689400"/>
              <a:ext cx="94525" cy="86675"/>
            </a:xfrm>
            <a:custGeom>
              <a:avLst/>
              <a:gdLst/>
              <a:ahLst/>
              <a:cxnLst/>
              <a:rect l="l" t="t" r="r" b="b"/>
              <a:pathLst>
                <a:path w="3781" h="3467" extrusionOk="0">
                  <a:moveTo>
                    <a:pt x="1922" y="710"/>
                  </a:moveTo>
                  <a:cubicBezTo>
                    <a:pt x="2190" y="710"/>
                    <a:pt x="2458" y="812"/>
                    <a:pt x="2647" y="1017"/>
                  </a:cubicBezTo>
                  <a:cubicBezTo>
                    <a:pt x="3088" y="1395"/>
                    <a:pt x="3088" y="2088"/>
                    <a:pt x="2647" y="2466"/>
                  </a:cubicBezTo>
                  <a:cubicBezTo>
                    <a:pt x="2458" y="2671"/>
                    <a:pt x="2190" y="2773"/>
                    <a:pt x="1922" y="2773"/>
                  </a:cubicBezTo>
                  <a:cubicBezTo>
                    <a:pt x="1654" y="2773"/>
                    <a:pt x="1386" y="2671"/>
                    <a:pt x="1197" y="2466"/>
                  </a:cubicBezTo>
                  <a:cubicBezTo>
                    <a:pt x="788" y="2088"/>
                    <a:pt x="788" y="1395"/>
                    <a:pt x="1197" y="1017"/>
                  </a:cubicBezTo>
                  <a:cubicBezTo>
                    <a:pt x="1386" y="812"/>
                    <a:pt x="1654" y="710"/>
                    <a:pt x="1922" y="710"/>
                  </a:cubicBezTo>
                  <a:close/>
                  <a:moveTo>
                    <a:pt x="1930" y="1"/>
                  </a:moveTo>
                  <a:cubicBezTo>
                    <a:pt x="1489" y="1"/>
                    <a:pt x="1040" y="182"/>
                    <a:pt x="693" y="544"/>
                  </a:cubicBezTo>
                  <a:cubicBezTo>
                    <a:pt x="0" y="1206"/>
                    <a:pt x="0" y="2309"/>
                    <a:pt x="693" y="2970"/>
                  </a:cubicBezTo>
                  <a:cubicBezTo>
                    <a:pt x="1024" y="3301"/>
                    <a:pt x="1473" y="3466"/>
                    <a:pt x="1918" y="3466"/>
                  </a:cubicBezTo>
                  <a:cubicBezTo>
                    <a:pt x="2363" y="3466"/>
                    <a:pt x="2804" y="3301"/>
                    <a:pt x="3119" y="2970"/>
                  </a:cubicBezTo>
                  <a:cubicBezTo>
                    <a:pt x="3781" y="2309"/>
                    <a:pt x="3781" y="1206"/>
                    <a:pt x="3119" y="544"/>
                  </a:cubicBezTo>
                  <a:cubicBezTo>
                    <a:pt x="2804" y="182"/>
                    <a:pt x="2371" y="1"/>
                    <a:pt x="193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8" name="Google Shape;8748;p58"/>
            <p:cNvSpPr/>
            <p:nvPr/>
          </p:nvSpPr>
          <p:spPr>
            <a:xfrm>
              <a:off x="3674525" y="3601400"/>
              <a:ext cx="118150" cy="118950"/>
            </a:xfrm>
            <a:custGeom>
              <a:avLst/>
              <a:gdLst/>
              <a:ahLst/>
              <a:cxnLst/>
              <a:rect l="l" t="t" r="r" b="b"/>
              <a:pathLst>
                <a:path w="4726" h="4758" extrusionOk="0">
                  <a:moveTo>
                    <a:pt x="3533" y="0"/>
                  </a:moveTo>
                  <a:cubicBezTo>
                    <a:pt x="3442" y="0"/>
                    <a:pt x="3355" y="32"/>
                    <a:pt x="3308" y="95"/>
                  </a:cubicBezTo>
                  <a:lnTo>
                    <a:pt x="0" y="3308"/>
                  </a:lnTo>
                  <a:cubicBezTo>
                    <a:pt x="410" y="3623"/>
                    <a:pt x="788" y="4127"/>
                    <a:pt x="1953" y="4758"/>
                  </a:cubicBezTo>
                  <a:lnTo>
                    <a:pt x="4600" y="2678"/>
                  </a:lnTo>
                  <a:cubicBezTo>
                    <a:pt x="4663" y="2615"/>
                    <a:pt x="4726" y="2521"/>
                    <a:pt x="4726" y="2395"/>
                  </a:cubicBezTo>
                  <a:cubicBezTo>
                    <a:pt x="4726" y="1544"/>
                    <a:pt x="4348" y="693"/>
                    <a:pt x="3781" y="95"/>
                  </a:cubicBezTo>
                  <a:cubicBezTo>
                    <a:pt x="3718" y="32"/>
                    <a:pt x="3623" y="0"/>
                    <a:pt x="35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49" name="Google Shape;8749;p58"/>
            <p:cNvSpPr/>
            <p:nvPr/>
          </p:nvSpPr>
          <p:spPr>
            <a:xfrm>
              <a:off x="3631200" y="3774675"/>
              <a:ext cx="103200" cy="102400"/>
            </a:xfrm>
            <a:custGeom>
              <a:avLst/>
              <a:gdLst/>
              <a:ahLst/>
              <a:cxnLst/>
              <a:rect l="l" t="t" r="r" b="b"/>
              <a:pathLst>
                <a:path w="4128" h="4096" extrusionOk="0">
                  <a:moveTo>
                    <a:pt x="2048" y="0"/>
                  </a:moveTo>
                  <a:cubicBezTo>
                    <a:pt x="1985" y="32"/>
                    <a:pt x="1985" y="63"/>
                    <a:pt x="1954" y="126"/>
                  </a:cubicBezTo>
                  <a:cubicBezTo>
                    <a:pt x="1506" y="546"/>
                    <a:pt x="859" y="767"/>
                    <a:pt x="235" y="767"/>
                  </a:cubicBezTo>
                  <a:cubicBezTo>
                    <a:pt x="156" y="767"/>
                    <a:pt x="78" y="764"/>
                    <a:pt x="0" y="756"/>
                  </a:cubicBezTo>
                  <a:lnTo>
                    <a:pt x="0" y="756"/>
                  </a:lnTo>
                  <a:cubicBezTo>
                    <a:pt x="567" y="1670"/>
                    <a:pt x="1355" y="3749"/>
                    <a:pt x="1418" y="3875"/>
                  </a:cubicBezTo>
                  <a:cubicBezTo>
                    <a:pt x="1450" y="4001"/>
                    <a:pt x="1607" y="4096"/>
                    <a:pt x="1733" y="4096"/>
                  </a:cubicBezTo>
                  <a:cubicBezTo>
                    <a:pt x="1891" y="4096"/>
                    <a:pt x="1985" y="4033"/>
                    <a:pt x="2048" y="3875"/>
                  </a:cubicBezTo>
                  <a:lnTo>
                    <a:pt x="2426" y="2647"/>
                  </a:lnTo>
                  <a:lnTo>
                    <a:pt x="3182" y="2647"/>
                  </a:lnTo>
                  <a:cubicBezTo>
                    <a:pt x="4128" y="2647"/>
                    <a:pt x="2710" y="630"/>
                    <a:pt x="204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0" name="Google Shape;8750;p58"/>
            <p:cNvSpPr/>
            <p:nvPr/>
          </p:nvSpPr>
          <p:spPr>
            <a:xfrm>
              <a:off x="3691850" y="3726625"/>
              <a:ext cx="89800" cy="89050"/>
            </a:xfrm>
            <a:custGeom>
              <a:avLst/>
              <a:gdLst/>
              <a:ahLst/>
              <a:cxnLst/>
              <a:rect l="l" t="t" r="r" b="b"/>
              <a:pathLst>
                <a:path w="3592" h="3562" extrusionOk="0">
                  <a:moveTo>
                    <a:pt x="252" y="1"/>
                  </a:moveTo>
                  <a:cubicBezTo>
                    <a:pt x="284" y="410"/>
                    <a:pt x="189" y="883"/>
                    <a:pt x="0" y="1292"/>
                  </a:cubicBezTo>
                  <a:cubicBezTo>
                    <a:pt x="630" y="1922"/>
                    <a:pt x="1134" y="2615"/>
                    <a:pt x="1544" y="3466"/>
                  </a:cubicBezTo>
                  <a:cubicBezTo>
                    <a:pt x="1565" y="3530"/>
                    <a:pt x="1634" y="3562"/>
                    <a:pt x="1715" y="3562"/>
                  </a:cubicBezTo>
                  <a:cubicBezTo>
                    <a:pt x="1874" y="3562"/>
                    <a:pt x="2080" y="3443"/>
                    <a:pt x="2080" y="3214"/>
                  </a:cubicBezTo>
                  <a:lnTo>
                    <a:pt x="2080" y="2458"/>
                  </a:lnTo>
                  <a:lnTo>
                    <a:pt x="3308" y="2080"/>
                  </a:lnTo>
                  <a:cubicBezTo>
                    <a:pt x="3497" y="1985"/>
                    <a:pt x="3592" y="1891"/>
                    <a:pt x="3592" y="1733"/>
                  </a:cubicBezTo>
                  <a:cubicBezTo>
                    <a:pt x="3592" y="1576"/>
                    <a:pt x="3497" y="1450"/>
                    <a:pt x="3340" y="1418"/>
                  </a:cubicBezTo>
                  <a:cubicBezTo>
                    <a:pt x="3182" y="1355"/>
                    <a:pt x="1134" y="568"/>
                    <a:pt x="25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1" name="Google Shape;8751;p58"/>
            <p:cNvSpPr/>
            <p:nvPr/>
          </p:nvSpPr>
          <p:spPr>
            <a:xfrm>
              <a:off x="3505175" y="3767575"/>
              <a:ext cx="120525" cy="118175"/>
            </a:xfrm>
            <a:custGeom>
              <a:avLst/>
              <a:gdLst/>
              <a:ahLst/>
              <a:cxnLst/>
              <a:rect l="l" t="t" r="r" b="b"/>
              <a:pathLst>
                <a:path w="4821" h="4727" extrusionOk="0">
                  <a:moveTo>
                    <a:pt x="3372" y="1"/>
                  </a:moveTo>
                  <a:lnTo>
                    <a:pt x="95" y="3277"/>
                  </a:lnTo>
                  <a:cubicBezTo>
                    <a:pt x="1" y="3435"/>
                    <a:pt x="1" y="3687"/>
                    <a:pt x="158" y="3781"/>
                  </a:cubicBezTo>
                  <a:cubicBezTo>
                    <a:pt x="788" y="4411"/>
                    <a:pt x="1607" y="4727"/>
                    <a:pt x="2458" y="4727"/>
                  </a:cubicBezTo>
                  <a:cubicBezTo>
                    <a:pt x="2584" y="4727"/>
                    <a:pt x="2679" y="4695"/>
                    <a:pt x="2742" y="4632"/>
                  </a:cubicBezTo>
                  <a:lnTo>
                    <a:pt x="4821" y="1986"/>
                  </a:lnTo>
                  <a:cubicBezTo>
                    <a:pt x="4254" y="851"/>
                    <a:pt x="3718" y="442"/>
                    <a:pt x="33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2" name="Google Shape;8752;p58"/>
            <p:cNvSpPr/>
            <p:nvPr/>
          </p:nvSpPr>
          <p:spPr>
            <a:xfrm>
              <a:off x="3631200" y="3591950"/>
              <a:ext cx="104000" cy="84300"/>
            </a:xfrm>
            <a:custGeom>
              <a:avLst/>
              <a:gdLst/>
              <a:ahLst/>
              <a:cxnLst/>
              <a:rect l="l" t="t" r="r" b="b"/>
              <a:pathLst>
                <a:path w="4160" h="3372" extrusionOk="0">
                  <a:moveTo>
                    <a:pt x="2836" y="0"/>
                  </a:moveTo>
                  <a:cubicBezTo>
                    <a:pt x="2678" y="0"/>
                    <a:pt x="2584" y="32"/>
                    <a:pt x="2521" y="95"/>
                  </a:cubicBezTo>
                  <a:lnTo>
                    <a:pt x="0" y="3245"/>
                  </a:lnTo>
                  <a:cubicBezTo>
                    <a:pt x="90" y="3238"/>
                    <a:pt x="181" y="3234"/>
                    <a:pt x="272" y="3234"/>
                  </a:cubicBezTo>
                  <a:cubicBezTo>
                    <a:pt x="568" y="3234"/>
                    <a:pt x="870" y="3275"/>
                    <a:pt x="1135" y="3371"/>
                  </a:cubicBezTo>
                  <a:cubicBezTo>
                    <a:pt x="1324" y="3119"/>
                    <a:pt x="3939" y="567"/>
                    <a:pt x="4159" y="347"/>
                  </a:cubicBezTo>
                  <a:cubicBezTo>
                    <a:pt x="3718" y="158"/>
                    <a:pt x="3308" y="0"/>
                    <a:pt x="283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3" name="Google Shape;8753;p58"/>
            <p:cNvSpPr/>
            <p:nvPr/>
          </p:nvSpPr>
          <p:spPr>
            <a:xfrm>
              <a:off x="3497300" y="3721900"/>
              <a:ext cx="84300" cy="107150"/>
            </a:xfrm>
            <a:custGeom>
              <a:avLst/>
              <a:gdLst/>
              <a:ahLst/>
              <a:cxnLst/>
              <a:rect l="l" t="t" r="r" b="b"/>
              <a:pathLst>
                <a:path w="3372" h="4286" extrusionOk="0">
                  <a:moveTo>
                    <a:pt x="3246" y="1"/>
                  </a:moveTo>
                  <a:lnTo>
                    <a:pt x="95" y="2552"/>
                  </a:lnTo>
                  <a:cubicBezTo>
                    <a:pt x="32" y="2615"/>
                    <a:pt x="1" y="2710"/>
                    <a:pt x="1" y="2836"/>
                  </a:cubicBezTo>
                  <a:cubicBezTo>
                    <a:pt x="1" y="3340"/>
                    <a:pt x="95" y="3844"/>
                    <a:pt x="347" y="4285"/>
                  </a:cubicBezTo>
                  <a:lnTo>
                    <a:pt x="3372" y="1261"/>
                  </a:lnTo>
                  <a:cubicBezTo>
                    <a:pt x="3214" y="851"/>
                    <a:pt x="3183" y="410"/>
                    <a:pt x="324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4" name="Google Shape;8754;p58"/>
          <p:cNvGrpSpPr/>
          <p:nvPr/>
        </p:nvGrpSpPr>
        <p:grpSpPr>
          <a:xfrm>
            <a:off x="5882579" y="5155654"/>
            <a:ext cx="439912" cy="439949"/>
            <a:chOff x="3497300" y="3955025"/>
            <a:chExt cx="295375" cy="295400"/>
          </a:xfrm>
        </p:grpSpPr>
        <p:sp>
          <p:nvSpPr>
            <p:cNvPr id="8755" name="Google Shape;8755;p58"/>
            <p:cNvSpPr/>
            <p:nvPr/>
          </p:nvSpPr>
          <p:spPr>
            <a:xfrm>
              <a:off x="3660350" y="4035375"/>
              <a:ext cx="132325" cy="155175"/>
            </a:xfrm>
            <a:custGeom>
              <a:avLst/>
              <a:gdLst/>
              <a:ahLst/>
              <a:cxnLst/>
              <a:rect l="l" t="t" r="r" b="b"/>
              <a:pathLst>
                <a:path w="5293" h="6207" extrusionOk="0">
                  <a:moveTo>
                    <a:pt x="4663" y="0"/>
                  </a:moveTo>
                  <a:lnTo>
                    <a:pt x="0" y="2773"/>
                  </a:lnTo>
                  <a:lnTo>
                    <a:pt x="4127" y="6207"/>
                  </a:lnTo>
                  <a:cubicBezTo>
                    <a:pt x="4852" y="5199"/>
                    <a:pt x="5293" y="4033"/>
                    <a:pt x="5293" y="2678"/>
                  </a:cubicBezTo>
                  <a:cubicBezTo>
                    <a:pt x="5293" y="1733"/>
                    <a:pt x="5041" y="851"/>
                    <a:pt x="466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6" name="Google Shape;8756;p58"/>
            <p:cNvSpPr/>
            <p:nvPr/>
          </p:nvSpPr>
          <p:spPr>
            <a:xfrm>
              <a:off x="3653250" y="3955025"/>
              <a:ext cx="114225" cy="133150"/>
            </a:xfrm>
            <a:custGeom>
              <a:avLst/>
              <a:gdLst/>
              <a:ahLst/>
              <a:cxnLst/>
              <a:rect l="l" t="t" r="r" b="b"/>
              <a:pathLst>
                <a:path w="4569" h="5326" extrusionOk="0">
                  <a:moveTo>
                    <a:pt x="1" y="1"/>
                  </a:moveTo>
                  <a:lnTo>
                    <a:pt x="1" y="5325"/>
                  </a:lnTo>
                  <a:lnTo>
                    <a:pt x="4569" y="2679"/>
                  </a:lnTo>
                  <a:cubicBezTo>
                    <a:pt x="3561" y="1167"/>
                    <a:pt x="1891" y="127"/>
                    <a:pt x="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57" name="Google Shape;8757;p58"/>
            <p:cNvSpPr/>
            <p:nvPr/>
          </p:nvSpPr>
          <p:spPr>
            <a:xfrm>
              <a:off x="3497300" y="3955025"/>
              <a:ext cx="256000" cy="295400"/>
            </a:xfrm>
            <a:custGeom>
              <a:avLst/>
              <a:gdLst/>
              <a:ahLst/>
              <a:cxnLst/>
              <a:rect l="l" t="t" r="r" b="b"/>
              <a:pathLst>
                <a:path w="10240" h="11816" extrusionOk="0">
                  <a:moveTo>
                    <a:pt x="5577" y="1"/>
                  </a:moveTo>
                  <a:cubicBezTo>
                    <a:pt x="2521" y="190"/>
                    <a:pt x="1" y="2805"/>
                    <a:pt x="1" y="5892"/>
                  </a:cubicBezTo>
                  <a:cubicBezTo>
                    <a:pt x="1" y="9137"/>
                    <a:pt x="2678" y="11815"/>
                    <a:pt x="5923" y="11815"/>
                  </a:cubicBezTo>
                  <a:cubicBezTo>
                    <a:pt x="7625" y="11815"/>
                    <a:pt x="9168" y="11059"/>
                    <a:pt x="10240" y="9925"/>
                  </a:cubicBezTo>
                  <a:lnTo>
                    <a:pt x="5703" y="6176"/>
                  </a:lnTo>
                  <a:cubicBezTo>
                    <a:pt x="5608" y="6144"/>
                    <a:pt x="5577" y="5987"/>
                    <a:pt x="5577" y="5892"/>
                  </a:cubicBezTo>
                  <a:lnTo>
                    <a:pt x="5577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58" name="Google Shape;8758;p58"/>
          <p:cNvGrpSpPr/>
          <p:nvPr/>
        </p:nvGrpSpPr>
        <p:grpSpPr>
          <a:xfrm>
            <a:off x="8685564" y="4066245"/>
            <a:ext cx="412955" cy="439279"/>
            <a:chOff x="5364750" y="3235150"/>
            <a:chExt cx="277275" cy="294950"/>
          </a:xfrm>
        </p:grpSpPr>
        <p:sp>
          <p:nvSpPr>
            <p:cNvPr id="8759" name="Google Shape;8759;p58"/>
            <p:cNvSpPr/>
            <p:nvPr/>
          </p:nvSpPr>
          <p:spPr>
            <a:xfrm>
              <a:off x="5502600" y="3235150"/>
              <a:ext cx="17350" cy="44125"/>
            </a:xfrm>
            <a:custGeom>
              <a:avLst/>
              <a:gdLst/>
              <a:ahLst/>
              <a:cxnLst/>
              <a:rect l="l" t="t" r="r" b="b"/>
              <a:pathLst>
                <a:path w="694" h="1765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lnTo>
                    <a:pt x="0" y="1418"/>
                  </a:lnTo>
                  <a:cubicBezTo>
                    <a:pt x="0" y="1607"/>
                    <a:pt x="158" y="1765"/>
                    <a:pt x="347" y="1765"/>
                  </a:cubicBezTo>
                  <a:cubicBezTo>
                    <a:pt x="536" y="1765"/>
                    <a:pt x="693" y="1607"/>
                    <a:pt x="693" y="1418"/>
                  </a:cubicBezTo>
                  <a:lnTo>
                    <a:pt x="693" y="347"/>
                  </a:ln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0" name="Google Shape;8760;p58"/>
            <p:cNvSpPr/>
            <p:nvPr/>
          </p:nvSpPr>
          <p:spPr>
            <a:xfrm>
              <a:off x="5555375" y="3253850"/>
              <a:ext cx="35450" cy="34100"/>
            </a:xfrm>
            <a:custGeom>
              <a:avLst/>
              <a:gdLst/>
              <a:ahLst/>
              <a:cxnLst/>
              <a:rect l="l" t="t" r="r" b="b"/>
              <a:pathLst>
                <a:path w="1418" h="1364" extrusionOk="0">
                  <a:moveTo>
                    <a:pt x="1071" y="1"/>
                  </a:moveTo>
                  <a:cubicBezTo>
                    <a:pt x="977" y="1"/>
                    <a:pt x="882" y="24"/>
                    <a:pt x="819" y="72"/>
                  </a:cubicBezTo>
                  <a:lnTo>
                    <a:pt x="126" y="796"/>
                  </a:lnTo>
                  <a:cubicBezTo>
                    <a:pt x="0" y="922"/>
                    <a:pt x="0" y="1143"/>
                    <a:pt x="126" y="1269"/>
                  </a:cubicBezTo>
                  <a:cubicBezTo>
                    <a:pt x="189" y="1332"/>
                    <a:pt x="268" y="1363"/>
                    <a:pt x="350" y="1363"/>
                  </a:cubicBezTo>
                  <a:cubicBezTo>
                    <a:pt x="433" y="1363"/>
                    <a:pt x="520" y="1332"/>
                    <a:pt x="599" y="1269"/>
                  </a:cubicBezTo>
                  <a:lnTo>
                    <a:pt x="1323" y="544"/>
                  </a:lnTo>
                  <a:cubicBezTo>
                    <a:pt x="1418" y="418"/>
                    <a:pt x="1418" y="198"/>
                    <a:pt x="1323" y="72"/>
                  </a:cubicBezTo>
                  <a:cubicBezTo>
                    <a:pt x="1260" y="24"/>
                    <a:pt x="1166" y="1"/>
                    <a:pt x="107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1" name="Google Shape;8761;p58"/>
            <p:cNvSpPr/>
            <p:nvPr/>
          </p:nvSpPr>
          <p:spPr>
            <a:xfrm>
              <a:off x="5606550" y="3357225"/>
              <a:ext cx="35475" cy="18150"/>
            </a:xfrm>
            <a:custGeom>
              <a:avLst/>
              <a:gdLst/>
              <a:ahLst/>
              <a:cxnLst/>
              <a:rect l="l" t="t" r="r" b="b"/>
              <a:pathLst>
                <a:path w="1419" h="726" extrusionOk="0">
                  <a:moveTo>
                    <a:pt x="379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725"/>
                    <a:pt x="379" y="725"/>
                  </a:cubicBezTo>
                  <a:lnTo>
                    <a:pt x="1072" y="725"/>
                  </a:lnTo>
                  <a:cubicBezTo>
                    <a:pt x="1261" y="725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2" name="Google Shape;8762;p58"/>
            <p:cNvSpPr/>
            <p:nvPr/>
          </p:nvSpPr>
          <p:spPr>
            <a:xfrm>
              <a:off x="5364750" y="3357225"/>
              <a:ext cx="35475" cy="17350"/>
            </a:xfrm>
            <a:custGeom>
              <a:avLst/>
              <a:gdLst/>
              <a:ahLst/>
              <a:cxnLst/>
              <a:rect l="l" t="t" r="r" b="b"/>
              <a:pathLst>
                <a:path w="1419" h="694" extrusionOk="0">
                  <a:moveTo>
                    <a:pt x="347" y="1"/>
                  </a:moveTo>
                  <a:cubicBezTo>
                    <a:pt x="158" y="1"/>
                    <a:pt x="1" y="158"/>
                    <a:pt x="1" y="347"/>
                  </a:cubicBezTo>
                  <a:cubicBezTo>
                    <a:pt x="1" y="568"/>
                    <a:pt x="158" y="694"/>
                    <a:pt x="347" y="694"/>
                  </a:cubicBezTo>
                  <a:lnTo>
                    <a:pt x="1072" y="694"/>
                  </a:lnTo>
                  <a:cubicBezTo>
                    <a:pt x="1261" y="694"/>
                    <a:pt x="1419" y="568"/>
                    <a:pt x="1419" y="347"/>
                  </a:cubicBezTo>
                  <a:cubicBezTo>
                    <a:pt x="1419" y="158"/>
                    <a:pt x="1261" y="1"/>
                    <a:pt x="107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3" name="Google Shape;8763;p58"/>
            <p:cNvSpPr/>
            <p:nvPr/>
          </p:nvSpPr>
          <p:spPr>
            <a:xfrm>
              <a:off x="5433275" y="3253850"/>
              <a:ext cx="35475" cy="34100"/>
            </a:xfrm>
            <a:custGeom>
              <a:avLst/>
              <a:gdLst/>
              <a:ahLst/>
              <a:cxnLst/>
              <a:rect l="l" t="t" r="r" b="b"/>
              <a:pathLst>
                <a:path w="1419" h="1364" extrusionOk="0">
                  <a:moveTo>
                    <a:pt x="363" y="1"/>
                  </a:moveTo>
                  <a:cubicBezTo>
                    <a:pt x="276" y="1"/>
                    <a:pt x="190" y="24"/>
                    <a:pt x="127" y="72"/>
                  </a:cubicBezTo>
                  <a:cubicBezTo>
                    <a:pt x="1" y="198"/>
                    <a:pt x="1" y="450"/>
                    <a:pt x="127" y="544"/>
                  </a:cubicBezTo>
                  <a:lnTo>
                    <a:pt x="820" y="1269"/>
                  </a:lnTo>
                  <a:cubicBezTo>
                    <a:pt x="883" y="1332"/>
                    <a:pt x="977" y="1363"/>
                    <a:pt x="1072" y="1363"/>
                  </a:cubicBezTo>
                  <a:cubicBezTo>
                    <a:pt x="1166" y="1363"/>
                    <a:pt x="1261" y="1332"/>
                    <a:pt x="1324" y="1269"/>
                  </a:cubicBezTo>
                  <a:cubicBezTo>
                    <a:pt x="1418" y="1143"/>
                    <a:pt x="1418" y="922"/>
                    <a:pt x="1324" y="796"/>
                  </a:cubicBezTo>
                  <a:lnTo>
                    <a:pt x="599" y="72"/>
                  </a:lnTo>
                  <a:cubicBezTo>
                    <a:pt x="536" y="24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4" name="Google Shape;8764;p58"/>
            <p:cNvSpPr/>
            <p:nvPr/>
          </p:nvSpPr>
          <p:spPr>
            <a:xfrm>
              <a:off x="5380500" y="3287775"/>
              <a:ext cx="37050" cy="25975"/>
            </a:xfrm>
            <a:custGeom>
              <a:avLst/>
              <a:gdLst/>
              <a:ahLst/>
              <a:cxnLst/>
              <a:rect l="l" t="t" r="r" b="b"/>
              <a:pathLst>
                <a:path w="1482" h="1039" extrusionOk="0">
                  <a:moveTo>
                    <a:pt x="396" y="0"/>
                  </a:moveTo>
                  <a:cubicBezTo>
                    <a:pt x="267" y="0"/>
                    <a:pt x="132" y="81"/>
                    <a:pt x="64" y="195"/>
                  </a:cubicBezTo>
                  <a:cubicBezTo>
                    <a:pt x="1" y="353"/>
                    <a:pt x="64" y="573"/>
                    <a:pt x="221" y="668"/>
                  </a:cubicBezTo>
                  <a:lnTo>
                    <a:pt x="946" y="1015"/>
                  </a:lnTo>
                  <a:cubicBezTo>
                    <a:pt x="987" y="1031"/>
                    <a:pt x="1032" y="1039"/>
                    <a:pt x="1077" y="1039"/>
                  </a:cubicBezTo>
                  <a:cubicBezTo>
                    <a:pt x="1209" y="1039"/>
                    <a:pt x="1349" y="974"/>
                    <a:pt x="1419" y="857"/>
                  </a:cubicBezTo>
                  <a:cubicBezTo>
                    <a:pt x="1482" y="699"/>
                    <a:pt x="1419" y="447"/>
                    <a:pt x="1261" y="384"/>
                  </a:cubicBezTo>
                  <a:lnTo>
                    <a:pt x="536" y="38"/>
                  </a:lnTo>
                  <a:cubicBezTo>
                    <a:pt x="493" y="12"/>
                    <a:pt x="445" y="0"/>
                    <a:pt x="3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5" name="Google Shape;8765;p58"/>
            <p:cNvSpPr/>
            <p:nvPr/>
          </p:nvSpPr>
          <p:spPr>
            <a:xfrm>
              <a:off x="5588450" y="3288075"/>
              <a:ext cx="37025" cy="26800"/>
            </a:xfrm>
            <a:custGeom>
              <a:avLst/>
              <a:gdLst/>
              <a:ahLst/>
              <a:cxnLst/>
              <a:rect l="l" t="t" r="r" b="b"/>
              <a:pathLst>
                <a:path w="1481" h="1072" extrusionOk="0">
                  <a:moveTo>
                    <a:pt x="1110" y="0"/>
                  </a:moveTo>
                  <a:cubicBezTo>
                    <a:pt x="1049" y="0"/>
                    <a:pt x="983" y="18"/>
                    <a:pt x="914" y="57"/>
                  </a:cubicBezTo>
                  <a:lnTo>
                    <a:pt x="221" y="404"/>
                  </a:lnTo>
                  <a:cubicBezTo>
                    <a:pt x="63" y="498"/>
                    <a:pt x="0" y="687"/>
                    <a:pt x="63" y="877"/>
                  </a:cubicBezTo>
                  <a:cubicBezTo>
                    <a:pt x="132" y="991"/>
                    <a:pt x="250" y="1072"/>
                    <a:pt x="382" y="1072"/>
                  </a:cubicBezTo>
                  <a:cubicBezTo>
                    <a:pt x="432" y="1072"/>
                    <a:pt x="484" y="1060"/>
                    <a:pt x="536" y="1034"/>
                  </a:cubicBezTo>
                  <a:lnTo>
                    <a:pt x="1260" y="687"/>
                  </a:lnTo>
                  <a:cubicBezTo>
                    <a:pt x="1418" y="593"/>
                    <a:pt x="1481" y="404"/>
                    <a:pt x="1418" y="215"/>
                  </a:cubicBezTo>
                  <a:cubicBezTo>
                    <a:pt x="1353" y="85"/>
                    <a:pt x="1244" y="0"/>
                    <a:pt x="111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6" name="Google Shape;8766;p58"/>
            <p:cNvSpPr/>
            <p:nvPr/>
          </p:nvSpPr>
          <p:spPr>
            <a:xfrm>
              <a:off x="5412025" y="3286350"/>
              <a:ext cx="177225" cy="243750"/>
            </a:xfrm>
            <a:custGeom>
              <a:avLst/>
              <a:gdLst/>
              <a:ahLst/>
              <a:cxnLst/>
              <a:rect l="l" t="t" r="r" b="b"/>
              <a:pathLst>
                <a:path w="7089" h="9750" extrusionOk="0">
                  <a:moveTo>
                    <a:pt x="3529" y="0"/>
                  </a:moveTo>
                  <a:cubicBezTo>
                    <a:pt x="3151" y="0"/>
                    <a:pt x="2836" y="315"/>
                    <a:pt x="2836" y="725"/>
                  </a:cubicBezTo>
                  <a:lnTo>
                    <a:pt x="2836" y="1418"/>
                  </a:lnTo>
                  <a:cubicBezTo>
                    <a:pt x="2836" y="1040"/>
                    <a:pt x="2520" y="725"/>
                    <a:pt x="2111" y="725"/>
                  </a:cubicBezTo>
                  <a:cubicBezTo>
                    <a:pt x="1733" y="725"/>
                    <a:pt x="1418" y="1040"/>
                    <a:pt x="1418" y="1418"/>
                  </a:cubicBezTo>
                  <a:lnTo>
                    <a:pt x="1418" y="2143"/>
                  </a:lnTo>
                  <a:cubicBezTo>
                    <a:pt x="1544" y="2143"/>
                    <a:pt x="1638" y="2080"/>
                    <a:pt x="1764" y="2080"/>
                  </a:cubicBezTo>
                  <a:lnTo>
                    <a:pt x="3497" y="2080"/>
                  </a:lnTo>
                  <a:cubicBezTo>
                    <a:pt x="4253" y="2080"/>
                    <a:pt x="4883" y="2710"/>
                    <a:pt x="4883" y="3466"/>
                  </a:cubicBezTo>
                  <a:cubicBezTo>
                    <a:pt x="4883" y="4096"/>
                    <a:pt x="4474" y="4600"/>
                    <a:pt x="3907" y="4758"/>
                  </a:cubicBezTo>
                  <a:cubicBezTo>
                    <a:pt x="4064" y="5073"/>
                    <a:pt x="4159" y="5482"/>
                    <a:pt x="4159" y="5860"/>
                  </a:cubicBezTo>
                  <a:cubicBezTo>
                    <a:pt x="4159" y="6081"/>
                    <a:pt x="4001" y="6238"/>
                    <a:pt x="3812" y="6238"/>
                  </a:cubicBezTo>
                  <a:cubicBezTo>
                    <a:pt x="3623" y="6238"/>
                    <a:pt x="3466" y="6081"/>
                    <a:pt x="3466" y="5860"/>
                  </a:cubicBezTo>
                  <a:cubicBezTo>
                    <a:pt x="3466" y="4915"/>
                    <a:pt x="2678" y="4128"/>
                    <a:pt x="1733" y="4128"/>
                  </a:cubicBezTo>
                  <a:lnTo>
                    <a:pt x="3466" y="4128"/>
                  </a:lnTo>
                  <a:cubicBezTo>
                    <a:pt x="3844" y="4128"/>
                    <a:pt x="4159" y="3812"/>
                    <a:pt x="4159" y="3434"/>
                  </a:cubicBezTo>
                  <a:cubicBezTo>
                    <a:pt x="4159" y="3025"/>
                    <a:pt x="3844" y="2710"/>
                    <a:pt x="3466" y="2710"/>
                  </a:cubicBezTo>
                  <a:lnTo>
                    <a:pt x="1733" y="2710"/>
                  </a:lnTo>
                  <a:cubicBezTo>
                    <a:pt x="788" y="2710"/>
                    <a:pt x="0" y="3497"/>
                    <a:pt x="0" y="4443"/>
                  </a:cubicBezTo>
                  <a:lnTo>
                    <a:pt x="0" y="5167"/>
                  </a:lnTo>
                  <a:cubicBezTo>
                    <a:pt x="0" y="6112"/>
                    <a:pt x="536" y="6963"/>
                    <a:pt x="1386" y="7372"/>
                  </a:cubicBezTo>
                  <a:lnTo>
                    <a:pt x="1386" y="8318"/>
                  </a:lnTo>
                  <a:cubicBezTo>
                    <a:pt x="977" y="8318"/>
                    <a:pt x="662" y="8633"/>
                    <a:pt x="662" y="9011"/>
                  </a:cubicBezTo>
                  <a:lnTo>
                    <a:pt x="662" y="9389"/>
                  </a:lnTo>
                  <a:cubicBezTo>
                    <a:pt x="662" y="9578"/>
                    <a:pt x="819" y="9735"/>
                    <a:pt x="1008" y="9735"/>
                  </a:cubicBezTo>
                  <a:lnTo>
                    <a:pt x="5860" y="9735"/>
                  </a:lnTo>
                  <a:cubicBezTo>
                    <a:pt x="5923" y="9745"/>
                    <a:pt x="5979" y="9749"/>
                    <a:pt x="6029" y="9749"/>
                  </a:cubicBezTo>
                  <a:cubicBezTo>
                    <a:pt x="6305" y="9749"/>
                    <a:pt x="6396" y="9612"/>
                    <a:pt x="6396" y="9452"/>
                  </a:cubicBezTo>
                  <a:lnTo>
                    <a:pt x="6396" y="9105"/>
                  </a:lnTo>
                  <a:cubicBezTo>
                    <a:pt x="6396" y="8696"/>
                    <a:pt x="6112" y="8381"/>
                    <a:pt x="5702" y="8381"/>
                  </a:cubicBezTo>
                  <a:lnTo>
                    <a:pt x="5702" y="7436"/>
                  </a:lnTo>
                  <a:cubicBezTo>
                    <a:pt x="6522" y="7057"/>
                    <a:pt x="7089" y="6175"/>
                    <a:pt x="7089" y="5230"/>
                  </a:cubicBezTo>
                  <a:lnTo>
                    <a:pt x="7089" y="2143"/>
                  </a:lnTo>
                  <a:cubicBezTo>
                    <a:pt x="7089" y="1733"/>
                    <a:pt x="6774" y="1418"/>
                    <a:pt x="6364" y="1418"/>
                  </a:cubicBezTo>
                  <a:cubicBezTo>
                    <a:pt x="5986" y="1418"/>
                    <a:pt x="5671" y="1733"/>
                    <a:pt x="5671" y="2143"/>
                  </a:cubicBezTo>
                  <a:lnTo>
                    <a:pt x="5671" y="1418"/>
                  </a:lnTo>
                  <a:cubicBezTo>
                    <a:pt x="5671" y="1040"/>
                    <a:pt x="5356" y="725"/>
                    <a:pt x="4946" y="725"/>
                  </a:cubicBezTo>
                  <a:cubicBezTo>
                    <a:pt x="4568" y="725"/>
                    <a:pt x="4253" y="1040"/>
                    <a:pt x="4253" y="1418"/>
                  </a:cubicBezTo>
                  <a:lnTo>
                    <a:pt x="4253" y="725"/>
                  </a:lnTo>
                  <a:cubicBezTo>
                    <a:pt x="4253" y="315"/>
                    <a:pt x="3938" y="0"/>
                    <a:pt x="352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67" name="Google Shape;8767;p58"/>
          <p:cNvGrpSpPr/>
          <p:nvPr/>
        </p:nvGrpSpPr>
        <p:grpSpPr>
          <a:xfrm>
            <a:off x="8670895" y="4619309"/>
            <a:ext cx="442295" cy="443449"/>
            <a:chOff x="5355300" y="3598250"/>
            <a:chExt cx="296975" cy="297750"/>
          </a:xfrm>
        </p:grpSpPr>
        <p:sp>
          <p:nvSpPr>
            <p:cNvPr id="8768" name="Google Shape;8768;p58"/>
            <p:cNvSpPr/>
            <p:nvPr/>
          </p:nvSpPr>
          <p:spPr>
            <a:xfrm>
              <a:off x="5355300" y="3703000"/>
              <a:ext cx="35475" cy="191425"/>
            </a:xfrm>
            <a:custGeom>
              <a:avLst/>
              <a:gdLst/>
              <a:ahLst/>
              <a:cxnLst/>
              <a:rect l="l" t="t" r="r" b="b"/>
              <a:pathLst>
                <a:path w="1419" h="7657" extrusionOk="0">
                  <a:moveTo>
                    <a:pt x="410" y="0"/>
                  </a:moveTo>
                  <a:cubicBezTo>
                    <a:pt x="221" y="0"/>
                    <a:pt x="64" y="158"/>
                    <a:pt x="64" y="347"/>
                  </a:cubicBezTo>
                  <a:cubicBezTo>
                    <a:pt x="1" y="2867"/>
                    <a:pt x="1" y="4789"/>
                    <a:pt x="1" y="7310"/>
                  </a:cubicBezTo>
                  <a:cubicBezTo>
                    <a:pt x="1" y="7530"/>
                    <a:pt x="158" y="7656"/>
                    <a:pt x="379" y="7656"/>
                  </a:cubicBezTo>
                  <a:cubicBezTo>
                    <a:pt x="568" y="7656"/>
                    <a:pt x="725" y="7530"/>
                    <a:pt x="725" y="7310"/>
                  </a:cubicBezTo>
                  <a:lnTo>
                    <a:pt x="725" y="1355"/>
                  </a:lnTo>
                  <a:lnTo>
                    <a:pt x="1418" y="1355"/>
                  </a:lnTo>
                  <a:lnTo>
                    <a:pt x="141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69" name="Google Shape;8769;p58"/>
            <p:cNvSpPr/>
            <p:nvPr/>
          </p:nvSpPr>
          <p:spPr>
            <a:xfrm>
              <a:off x="5389175" y="3773100"/>
              <a:ext cx="122900" cy="122900"/>
            </a:xfrm>
            <a:custGeom>
              <a:avLst/>
              <a:gdLst/>
              <a:ahLst/>
              <a:cxnLst/>
              <a:rect l="l" t="t" r="r" b="b"/>
              <a:pathLst>
                <a:path w="4916" h="4916" extrusionOk="0">
                  <a:moveTo>
                    <a:pt x="2080" y="0"/>
                  </a:moveTo>
                  <a:lnTo>
                    <a:pt x="2080" y="693"/>
                  </a:lnTo>
                  <a:lnTo>
                    <a:pt x="1733" y="693"/>
                  </a:lnTo>
                  <a:cubicBezTo>
                    <a:pt x="788" y="693"/>
                    <a:pt x="0" y="1481"/>
                    <a:pt x="0" y="2458"/>
                  </a:cubicBezTo>
                  <a:cubicBezTo>
                    <a:pt x="0" y="2678"/>
                    <a:pt x="158" y="2836"/>
                    <a:pt x="347" y="2836"/>
                  </a:cubicBezTo>
                  <a:lnTo>
                    <a:pt x="2080" y="2836"/>
                  </a:lnTo>
                  <a:lnTo>
                    <a:pt x="2080" y="3529"/>
                  </a:lnTo>
                  <a:lnTo>
                    <a:pt x="1072" y="3529"/>
                  </a:lnTo>
                  <a:cubicBezTo>
                    <a:pt x="473" y="3529"/>
                    <a:pt x="32" y="4001"/>
                    <a:pt x="32" y="4569"/>
                  </a:cubicBezTo>
                  <a:cubicBezTo>
                    <a:pt x="32" y="4758"/>
                    <a:pt x="189" y="4915"/>
                    <a:pt x="410" y="4915"/>
                  </a:cubicBezTo>
                  <a:cubicBezTo>
                    <a:pt x="599" y="4915"/>
                    <a:pt x="757" y="4758"/>
                    <a:pt x="757" y="4569"/>
                  </a:cubicBezTo>
                  <a:cubicBezTo>
                    <a:pt x="757" y="4348"/>
                    <a:pt x="914" y="4190"/>
                    <a:pt x="1103" y="4190"/>
                  </a:cubicBezTo>
                  <a:lnTo>
                    <a:pt x="2143" y="4190"/>
                  </a:lnTo>
                  <a:lnTo>
                    <a:pt x="2143" y="4569"/>
                  </a:lnTo>
                  <a:cubicBezTo>
                    <a:pt x="2143" y="4758"/>
                    <a:pt x="2300" y="4915"/>
                    <a:pt x="2489" y="4915"/>
                  </a:cubicBezTo>
                  <a:cubicBezTo>
                    <a:pt x="2678" y="4915"/>
                    <a:pt x="2836" y="4758"/>
                    <a:pt x="2836" y="4569"/>
                  </a:cubicBezTo>
                  <a:lnTo>
                    <a:pt x="2836" y="4190"/>
                  </a:lnTo>
                  <a:lnTo>
                    <a:pt x="3876" y="4190"/>
                  </a:lnTo>
                  <a:cubicBezTo>
                    <a:pt x="4065" y="4190"/>
                    <a:pt x="4222" y="4348"/>
                    <a:pt x="4222" y="4569"/>
                  </a:cubicBezTo>
                  <a:cubicBezTo>
                    <a:pt x="4222" y="4758"/>
                    <a:pt x="4380" y="4915"/>
                    <a:pt x="4569" y="4915"/>
                  </a:cubicBezTo>
                  <a:cubicBezTo>
                    <a:pt x="4758" y="4915"/>
                    <a:pt x="4915" y="4758"/>
                    <a:pt x="4915" y="4569"/>
                  </a:cubicBezTo>
                  <a:cubicBezTo>
                    <a:pt x="4915" y="3970"/>
                    <a:pt x="4443" y="3529"/>
                    <a:pt x="3907" y="3529"/>
                  </a:cubicBezTo>
                  <a:lnTo>
                    <a:pt x="2867" y="3529"/>
                  </a:lnTo>
                  <a:lnTo>
                    <a:pt x="2867" y="2836"/>
                  </a:lnTo>
                  <a:lnTo>
                    <a:pt x="4537" y="2836"/>
                  </a:lnTo>
                  <a:lnTo>
                    <a:pt x="4537" y="2773"/>
                  </a:lnTo>
                  <a:cubicBezTo>
                    <a:pt x="4726" y="2773"/>
                    <a:pt x="4884" y="2615"/>
                    <a:pt x="4884" y="2426"/>
                  </a:cubicBezTo>
                  <a:cubicBezTo>
                    <a:pt x="4884" y="1481"/>
                    <a:pt x="4096" y="662"/>
                    <a:pt x="3151" y="662"/>
                  </a:cubicBezTo>
                  <a:lnTo>
                    <a:pt x="2804" y="662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0" name="Google Shape;8770;p58"/>
            <p:cNvSpPr/>
            <p:nvPr/>
          </p:nvSpPr>
          <p:spPr>
            <a:xfrm>
              <a:off x="5527800" y="3598250"/>
              <a:ext cx="105550" cy="35450"/>
            </a:xfrm>
            <a:custGeom>
              <a:avLst/>
              <a:gdLst/>
              <a:ahLst/>
              <a:cxnLst/>
              <a:rect l="l" t="t" r="r" b="b"/>
              <a:pathLst>
                <a:path w="4222" h="1418" extrusionOk="0">
                  <a:moveTo>
                    <a:pt x="725" y="0"/>
                  </a:moveTo>
                  <a:cubicBezTo>
                    <a:pt x="315" y="0"/>
                    <a:pt x="0" y="315"/>
                    <a:pt x="0" y="725"/>
                  </a:cubicBezTo>
                  <a:cubicBezTo>
                    <a:pt x="63" y="1103"/>
                    <a:pt x="378" y="1418"/>
                    <a:pt x="725" y="1418"/>
                  </a:cubicBezTo>
                  <a:lnTo>
                    <a:pt x="3875" y="1418"/>
                  </a:lnTo>
                  <a:cubicBezTo>
                    <a:pt x="4064" y="1418"/>
                    <a:pt x="4222" y="1260"/>
                    <a:pt x="4222" y="1071"/>
                  </a:cubicBezTo>
                  <a:lnTo>
                    <a:pt x="4222" y="378"/>
                  </a:lnTo>
                  <a:cubicBezTo>
                    <a:pt x="4222" y="158"/>
                    <a:pt x="4064" y="0"/>
                    <a:pt x="387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1" name="Google Shape;8771;p58"/>
            <p:cNvSpPr/>
            <p:nvPr/>
          </p:nvSpPr>
          <p:spPr>
            <a:xfrm>
              <a:off x="5545900" y="3651800"/>
              <a:ext cx="104800" cy="35475"/>
            </a:xfrm>
            <a:custGeom>
              <a:avLst/>
              <a:gdLst/>
              <a:ahLst/>
              <a:cxnLst/>
              <a:rect l="l" t="t" r="r" b="b"/>
              <a:pathLst>
                <a:path w="4192" h="1419" extrusionOk="0">
                  <a:moveTo>
                    <a:pt x="694" y="1"/>
                  </a:moveTo>
                  <a:cubicBezTo>
                    <a:pt x="316" y="1"/>
                    <a:pt x="1" y="316"/>
                    <a:pt x="1" y="694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3845" y="1418"/>
                  </a:lnTo>
                  <a:cubicBezTo>
                    <a:pt x="4065" y="1418"/>
                    <a:pt x="4191" y="1261"/>
                    <a:pt x="4191" y="1072"/>
                  </a:cubicBezTo>
                  <a:lnTo>
                    <a:pt x="4191" y="347"/>
                  </a:lnTo>
                  <a:cubicBezTo>
                    <a:pt x="4191" y="158"/>
                    <a:pt x="4065" y="1"/>
                    <a:pt x="384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2" name="Google Shape;8772;p58"/>
            <p:cNvSpPr/>
            <p:nvPr/>
          </p:nvSpPr>
          <p:spPr>
            <a:xfrm>
              <a:off x="5529375" y="3754975"/>
              <a:ext cx="122100" cy="35475"/>
            </a:xfrm>
            <a:custGeom>
              <a:avLst/>
              <a:gdLst/>
              <a:ahLst/>
              <a:cxnLst/>
              <a:rect l="l" t="t" r="r" b="b"/>
              <a:pathLst>
                <a:path w="4884" h="1419" extrusionOk="0">
                  <a:moveTo>
                    <a:pt x="0" y="1"/>
                  </a:moveTo>
                  <a:lnTo>
                    <a:pt x="0" y="1418"/>
                  </a:lnTo>
                  <a:lnTo>
                    <a:pt x="4884" y="1418"/>
                  </a:lnTo>
                  <a:lnTo>
                    <a:pt x="4884" y="1"/>
                  </a:lnTo>
                  <a:lnTo>
                    <a:pt x="2773" y="1"/>
                  </a:lnTo>
                  <a:lnTo>
                    <a:pt x="2773" y="347"/>
                  </a:lnTo>
                  <a:cubicBezTo>
                    <a:pt x="2773" y="568"/>
                    <a:pt x="2615" y="725"/>
                    <a:pt x="2426" y="725"/>
                  </a:cubicBezTo>
                  <a:cubicBezTo>
                    <a:pt x="2237" y="725"/>
                    <a:pt x="2080" y="568"/>
                    <a:pt x="2080" y="347"/>
                  </a:cubicBezTo>
                  <a:lnTo>
                    <a:pt x="2080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3" name="Google Shape;8773;p58"/>
            <p:cNvSpPr/>
            <p:nvPr/>
          </p:nvSpPr>
          <p:spPr>
            <a:xfrm>
              <a:off x="5511250" y="3703000"/>
              <a:ext cx="140225" cy="33900"/>
            </a:xfrm>
            <a:custGeom>
              <a:avLst/>
              <a:gdLst/>
              <a:ahLst/>
              <a:cxnLst/>
              <a:rect l="l" t="t" r="r" b="b"/>
              <a:pathLst>
                <a:path w="5609" h="1356" extrusionOk="0">
                  <a:moveTo>
                    <a:pt x="1" y="0"/>
                  </a:moveTo>
                  <a:lnTo>
                    <a:pt x="1" y="1355"/>
                  </a:lnTo>
                  <a:lnTo>
                    <a:pt x="5609" y="1355"/>
                  </a:lnTo>
                  <a:lnTo>
                    <a:pt x="5609" y="347"/>
                  </a:lnTo>
                  <a:cubicBezTo>
                    <a:pt x="5577" y="158"/>
                    <a:pt x="5451" y="0"/>
                    <a:pt x="523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4" name="Google Shape;8774;p58"/>
            <p:cNvSpPr/>
            <p:nvPr/>
          </p:nvSpPr>
          <p:spPr>
            <a:xfrm>
              <a:off x="5529375" y="3808550"/>
              <a:ext cx="122900" cy="87450"/>
            </a:xfrm>
            <a:custGeom>
              <a:avLst/>
              <a:gdLst/>
              <a:ahLst/>
              <a:cxnLst/>
              <a:rect l="l" t="t" r="r" b="b"/>
              <a:pathLst>
                <a:path w="4916" h="3498" extrusionOk="0">
                  <a:moveTo>
                    <a:pt x="0" y="0"/>
                  </a:moveTo>
                  <a:lnTo>
                    <a:pt x="0" y="3151"/>
                  </a:lnTo>
                  <a:cubicBezTo>
                    <a:pt x="0" y="3340"/>
                    <a:pt x="158" y="3497"/>
                    <a:pt x="347" y="3497"/>
                  </a:cubicBezTo>
                  <a:cubicBezTo>
                    <a:pt x="536" y="3497"/>
                    <a:pt x="693" y="3340"/>
                    <a:pt x="693" y="3151"/>
                  </a:cubicBezTo>
                  <a:lnTo>
                    <a:pt x="693" y="1418"/>
                  </a:lnTo>
                  <a:lnTo>
                    <a:pt x="4190" y="1418"/>
                  </a:lnTo>
                  <a:lnTo>
                    <a:pt x="4190" y="3151"/>
                  </a:lnTo>
                  <a:cubicBezTo>
                    <a:pt x="4190" y="3340"/>
                    <a:pt x="4348" y="3497"/>
                    <a:pt x="4569" y="3497"/>
                  </a:cubicBezTo>
                  <a:cubicBezTo>
                    <a:pt x="4758" y="3497"/>
                    <a:pt x="4915" y="3340"/>
                    <a:pt x="4915" y="3151"/>
                  </a:cubicBezTo>
                  <a:lnTo>
                    <a:pt x="4915" y="0"/>
                  </a:lnTo>
                  <a:lnTo>
                    <a:pt x="2773" y="0"/>
                  </a:lnTo>
                  <a:lnTo>
                    <a:pt x="2773" y="347"/>
                  </a:lnTo>
                  <a:cubicBezTo>
                    <a:pt x="2773" y="536"/>
                    <a:pt x="2615" y="693"/>
                    <a:pt x="2426" y="693"/>
                  </a:cubicBezTo>
                  <a:cubicBezTo>
                    <a:pt x="2237" y="693"/>
                    <a:pt x="2080" y="536"/>
                    <a:pt x="2080" y="347"/>
                  </a:cubicBez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5" name="Google Shape;8775;p58"/>
            <p:cNvSpPr/>
            <p:nvPr/>
          </p:nvSpPr>
          <p:spPr>
            <a:xfrm>
              <a:off x="5408075" y="3651025"/>
              <a:ext cx="86675" cy="103975"/>
            </a:xfrm>
            <a:custGeom>
              <a:avLst/>
              <a:gdLst/>
              <a:ahLst/>
              <a:cxnLst/>
              <a:rect l="l" t="t" r="r" b="b"/>
              <a:pathLst>
                <a:path w="3467" h="4159" extrusionOk="0">
                  <a:moveTo>
                    <a:pt x="1733" y="0"/>
                  </a:moveTo>
                  <a:cubicBezTo>
                    <a:pt x="788" y="0"/>
                    <a:pt x="1" y="788"/>
                    <a:pt x="1" y="1733"/>
                  </a:cubicBezTo>
                  <a:lnTo>
                    <a:pt x="1" y="3812"/>
                  </a:lnTo>
                  <a:cubicBezTo>
                    <a:pt x="1" y="4001"/>
                    <a:pt x="158" y="4159"/>
                    <a:pt x="347" y="4159"/>
                  </a:cubicBezTo>
                  <a:lnTo>
                    <a:pt x="3120" y="4159"/>
                  </a:lnTo>
                  <a:cubicBezTo>
                    <a:pt x="3309" y="4159"/>
                    <a:pt x="3466" y="4001"/>
                    <a:pt x="3466" y="3812"/>
                  </a:cubicBezTo>
                  <a:lnTo>
                    <a:pt x="3466" y="1733"/>
                  </a:ln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76" name="Google Shape;8776;p58"/>
          <p:cNvGrpSpPr/>
          <p:nvPr/>
        </p:nvGrpSpPr>
        <p:grpSpPr>
          <a:xfrm>
            <a:off x="8676181" y="5233080"/>
            <a:ext cx="431720" cy="285096"/>
            <a:chOff x="5358450" y="4015675"/>
            <a:chExt cx="289875" cy="191425"/>
          </a:xfrm>
        </p:grpSpPr>
        <p:sp>
          <p:nvSpPr>
            <p:cNvPr id="8777" name="Google Shape;8777;p58"/>
            <p:cNvSpPr/>
            <p:nvPr/>
          </p:nvSpPr>
          <p:spPr>
            <a:xfrm>
              <a:off x="5358450" y="4015675"/>
              <a:ext cx="289875" cy="89025"/>
            </a:xfrm>
            <a:custGeom>
              <a:avLst/>
              <a:gdLst/>
              <a:ahLst/>
              <a:cxnLst/>
              <a:rect l="l" t="t" r="r" b="b"/>
              <a:pathLst>
                <a:path w="11595" h="3561" extrusionOk="0">
                  <a:moveTo>
                    <a:pt x="5798" y="1"/>
                  </a:moveTo>
                  <a:cubicBezTo>
                    <a:pt x="2773" y="1"/>
                    <a:pt x="316" y="3120"/>
                    <a:pt x="1" y="3561"/>
                  </a:cubicBezTo>
                  <a:cubicBezTo>
                    <a:pt x="1229" y="2679"/>
                    <a:pt x="3561" y="1734"/>
                    <a:pt x="5798" y="1734"/>
                  </a:cubicBezTo>
                  <a:cubicBezTo>
                    <a:pt x="7751" y="1734"/>
                    <a:pt x="10051" y="2490"/>
                    <a:pt x="11595" y="3561"/>
                  </a:cubicBezTo>
                  <a:cubicBezTo>
                    <a:pt x="11280" y="3120"/>
                    <a:pt x="8822" y="1"/>
                    <a:pt x="579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8" name="Google Shape;8778;p58"/>
            <p:cNvSpPr/>
            <p:nvPr/>
          </p:nvSpPr>
          <p:spPr>
            <a:xfrm>
              <a:off x="5494725" y="4101525"/>
              <a:ext cx="17350" cy="18150"/>
            </a:xfrm>
            <a:custGeom>
              <a:avLst/>
              <a:gdLst/>
              <a:ahLst/>
              <a:cxnLst/>
              <a:rect l="l" t="t" r="r" b="b"/>
              <a:pathLst>
                <a:path w="694" h="726" extrusionOk="0">
                  <a:moveTo>
                    <a:pt x="347" y="1"/>
                  </a:moveTo>
                  <a:cubicBezTo>
                    <a:pt x="158" y="1"/>
                    <a:pt x="0" y="158"/>
                    <a:pt x="0" y="347"/>
                  </a:cubicBezTo>
                  <a:cubicBezTo>
                    <a:pt x="0" y="568"/>
                    <a:pt x="158" y="725"/>
                    <a:pt x="347" y="725"/>
                  </a:cubicBezTo>
                  <a:cubicBezTo>
                    <a:pt x="536" y="725"/>
                    <a:pt x="693" y="568"/>
                    <a:pt x="693" y="347"/>
                  </a:cubicBezTo>
                  <a:cubicBezTo>
                    <a:pt x="693" y="158"/>
                    <a:pt x="536" y="1"/>
                    <a:pt x="3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79" name="Google Shape;8779;p58"/>
            <p:cNvSpPr/>
            <p:nvPr/>
          </p:nvSpPr>
          <p:spPr>
            <a:xfrm>
              <a:off x="5460050" y="4077125"/>
              <a:ext cx="86675" cy="78000"/>
            </a:xfrm>
            <a:custGeom>
              <a:avLst/>
              <a:gdLst/>
              <a:ahLst/>
              <a:cxnLst/>
              <a:rect l="l" t="t" r="r" b="b"/>
              <a:pathLst>
                <a:path w="3467" h="3120" extrusionOk="0">
                  <a:moveTo>
                    <a:pt x="1734" y="315"/>
                  </a:moveTo>
                  <a:cubicBezTo>
                    <a:pt x="2332" y="315"/>
                    <a:pt x="2773" y="788"/>
                    <a:pt x="2773" y="1323"/>
                  </a:cubicBezTo>
                  <a:cubicBezTo>
                    <a:pt x="2773" y="1922"/>
                    <a:pt x="2269" y="2363"/>
                    <a:pt x="1734" y="2363"/>
                  </a:cubicBezTo>
                  <a:cubicBezTo>
                    <a:pt x="1135" y="2363"/>
                    <a:pt x="694" y="1890"/>
                    <a:pt x="694" y="1323"/>
                  </a:cubicBezTo>
                  <a:cubicBezTo>
                    <a:pt x="663" y="788"/>
                    <a:pt x="1135" y="315"/>
                    <a:pt x="1734" y="315"/>
                  </a:cubicBezTo>
                  <a:close/>
                  <a:moveTo>
                    <a:pt x="1734" y="0"/>
                  </a:moveTo>
                  <a:cubicBezTo>
                    <a:pt x="1324" y="0"/>
                    <a:pt x="978" y="32"/>
                    <a:pt x="599" y="63"/>
                  </a:cubicBezTo>
                  <a:cubicBezTo>
                    <a:pt x="190" y="378"/>
                    <a:pt x="1" y="851"/>
                    <a:pt x="1" y="1386"/>
                  </a:cubicBezTo>
                  <a:cubicBezTo>
                    <a:pt x="1" y="2332"/>
                    <a:pt x="789" y="3119"/>
                    <a:pt x="1734" y="3119"/>
                  </a:cubicBezTo>
                  <a:cubicBezTo>
                    <a:pt x="2679" y="3119"/>
                    <a:pt x="3466" y="2332"/>
                    <a:pt x="3466" y="1386"/>
                  </a:cubicBezTo>
                  <a:cubicBezTo>
                    <a:pt x="3466" y="851"/>
                    <a:pt x="3214" y="378"/>
                    <a:pt x="2868" y="63"/>
                  </a:cubicBezTo>
                  <a:cubicBezTo>
                    <a:pt x="2521" y="32"/>
                    <a:pt x="2112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0" name="Google Shape;8780;p58"/>
            <p:cNvSpPr/>
            <p:nvPr/>
          </p:nvSpPr>
          <p:spPr>
            <a:xfrm>
              <a:off x="5362400" y="4084200"/>
              <a:ext cx="282000" cy="122900"/>
            </a:xfrm>
            <a:custGeom>
              <a:avLst/>
              <a:gdLst/>
              <a:ahLst/>
              <a:cxnLst/>
              <a:rect l="l" t="t" r="r" b="b"/>
              <a:pathLst>
                <a:path w="11280" h="4916" extrusionOk="0">
                  <a:moveTo>
                    <a:pt x="3466" y="1"/>
                  </a:moveTo>
                  <a:lnTo>
                    <a:pt x="3466" y="1"/>
                  </a:lnTo>
                  <a:cubicBezTo>
                    <a:pt x="2332" y="253"/>
                    <a:pt x="1103" y="820"/>
                    <a:pt x="0" y="1576"/>
                  </a:cubicBezTo>
                  <a:cubicBezTo>
                    <a:pt x="693" y="2395"/>
                    <a:pt x="2899" y="4915"/>
                    <a:pt x="5640" y="4915"/>
                  </a:cubicBezTo>
                  <a:cubicBezTo>
                    <a:pt x="8349" y="4884"/>
                    <a:pt x="10617" y="2395"/>
                    <a:pt x="11279" y="1576"/>
                  </a:cubicBezTo>
                  <a:cubicBezTo>
                    <a:pt x="10176" y="820"/>
                    <a:pt x="8948" y="253"/>
                    <a:pt x="7814" y="1"/>
                  </a:cubicBezTo>
                  <a:lnTo>
                    <a:pt x="7814" y="1"/>
                  </a:lnTo>
                  <a:cubicBezTo>
                    <a:pt x="7971" y="347"/>
                    <a:pt x="8097" y="694"/>
                    <a:pt x="8097" y="1103"/>
                  </a:cubicBezTo>
                  <a:cubicBezTo>
                    <a:pt x="8097" y="2427"/>
                    <a:pt x="6994" y="3529"/>
                    <a:pt x="5640" y="3529"/>
                  </a:cubicBezTo>
                  <a:cubicBezTo>
                    <a:pt x="4316" y="3529"/>
                    <a:pt x="3214" y="2427"/>
                    <a:pt x="3214" y="1103"/>
                  </a:cubicBezTo>
                  <a:cubicBezTo>
                    <a:pt x="3214" y="694"/>
                    <a:pt x="3277" y="347"/>
                    <a:pt x="346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1" name="Google Shape;8781;p58"/>
          <p:cNvGrpSpPr/>
          <p:nvPr/>
        </p:nvGrpSpPr>
        <p:grpSpPr>
          <a:xfrm>
            <a:off x="10352822" y="4080839"/>
            <a:ext cx="442295" cy="410088"/>
            <a:chOff x="6543825" y="3202075"/>
            <a:chExt cx="296975" cy="275350"/>
          </a:xfrm>
        </p:grpSpPr>
        <p:sp>
          <p:nvSpPr>
            <p:cNvPr id="8782" name="Google Shape;8782;p58"/>
            <p:cNvSpPr/>
            <p:nvPr/>
          </p:nvSpPr>
          <p:spPr>
            <a:xfrm>
              <a:off x="6683250" y="3202075"/>
              <a:ext cx="17350" cy="43350"/>
            </a:xfrm>
            <a:custGeom>
              <a:avLst/>
              <a:gdLst/>
              <a:ahLst/>
              <a:cxnLst/>
              <a:rect l="l" t="t" r="r" b="b"/>
              <a:pathLst>
                <a:path w="694" h="1734" extrusionOk="0">
                  <a:moveTo>
                    <a:pt x="347" y="0"/>
                  </a:moveTo>
                  <a:cubicBezTo>
                    <a:pt x="158" y="0"/>
                    <a:pt x="0" y="158"/>
                    <a:pt x="0" y="347"/>
                  </a:cubicBezTo>
                  <a:lnTo>
                    <a:pt x="0" y="1355"/>
                  </a:lnTo>
                  <a:cubicBezTo>
                    <a:pt x="0" y="1576"/>
                    <a:pt x="158" y="1733"/>
                    <a:pt x="347" y="1733"/>
                  </a:cubicBezTo>
                  <a:cubicBezTo>
                    <a:pt x="536" y="1733"/>
                    <a:pt x="693" y="1576"/>
                    <a:pt x="693" y="1355"/>
                  </a:cubicBezTo>
                  <a:lnTo>
                    <a:pt x="693" y="347"/>
                  </a:lnTo>
                  <a:cubicBezTo>
                    <a:pt x="693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3" name="Google Shape;8783;p58"/>
            <p:cNvSpPr/>
            <p:nvPr/>
          </p:nvSpPr>
          <p:spPr>
            <a:xfrm>
              <a:off x="6613925" y="3236125"/>
              <a:ext cx="35475" cy="34700"/>
            </a:xfrm>
            <a:custGeom>
              <a:avLst/>
              <a:gdLst/>
              <a:ahLst/>
              <a:cxnLst/>
              <a:rect l="l" t="t" r="r" b="b"/>
              <a:pathLst>
                <a:path w="1419" h="1388" extrusionOk="0">
                  <a:moveTo>
                    <a:pt x="363" y="1"/>
                  </a:moveTo>
                  <a:cubicBezTo>
                    <a:pt x="276" y="1"/>
                    <a:pt x="190" y="40"/>
                    <a:pt x="127" y="119"/>
                  </a:cubicBezTo>
                  <a:cubicBezTo>
                    <a:pt x="1" y="245"/>
                    <a:pt x="1" y="466"/>
                    <a:pt x="127" y="592"/>
                  </a:cubicBezTo>
                  <a:lnTo>
                    <a:pt x="820" y="1316"/>
                  </a:lnTo>
                  <a:cubicBezTo>
                    <a:pt x="883" y="1364"/>
                    <a:pt x="969" y="1387"/>
                    <a:pt x="1056" y="1387"/>
                  </a:cubicBezTo>
                  <a:cubicBezTo>
                    <a:pt x="1143" y="1387"/>
                    <a:pt x="1229" y="1364"/>
                    <a:pt x="1292" y="1316"/>
                  </a:cubicBezTo>
                  <a:cubicBezTo>
                    <a:pt x="1418" y="1190"/>
                    <a:pt x="1418" y="938"/>
                    <a:pt x="1292" y="844"/>
                  </a:cubicBezTo>
                  <a:lnTo>
                    <a:pt x="599" y="119"/>
                  </a:lnTo>
                  <a:cubicBezTo>
                    <a:pt x="536" y="40"/>
                    <a:pt x="450" y="1"/>
                    <a:pt x="36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4" name="Google Shape;8784;p58"/>
            <p:cNvSpPr/>
            <p:nvPr/>
          </p:nvSpPr>
          <p:spPr>
            <a:xfrm>
              <a:off x="6734425" y="3236425"/>
              <a:ext cx="35475" cy="34400"/>
            </a:xfrm>
            <a:custGeom>
              <a:avLst/>
              <a:gdLst/>
              <a:ahLst/>
              <a:cxnLst/>
              <a:rect l="l" t="t" r="r" b="b"/>
              <a:pathLst>
                <a:path w="1419" h="1376" extrusionOk="0">
                  <a:moveTo>
                    <a:pt x="1054" y="0"/>
                  </a:moveTo>
                  <a:cubicBezTo>
                    <a:pt x="976" y="0"/>
                    <a:pt x="894" y="33"/>
                    <a:pt x="820" y="107"/>
                  </a:cubicBezTo>
                  <a:lnTo>
                    <a:pt x="95" y="832"/>
                  </a:lnTo>
                  <a:cubicBezTo>
                    <a:pt x="1" y="926"/>
                    <a:pt x="1" y="1178"/>
                    <a:pt x="95" y="1304"/>
                  </a:cubicBezTo>
                  <a:cubicBezTo>
                    <a:pt x="158" y="1352"/>
                    <a:pt x="253" y="1375"/>
                    <a:pt x="344" y="1375"/>
                  </a:cubicBezTo>
                  <a:cubicBezTo>
                    <a:pt x="434" y="1375"/>
                    <a:pt x="521" y="1352"/>
                    <a:pt x="568" y="1304"/>
                  </a:cubicBezTo>
                  <a:lnTo>
                    <a:pt x="1293" y="580"/>
                  </a:lnTo>
                  <a:cubicBezTo>
                    <a:pt x="1419" y="454"/>
                    <a:pt x="1419" y="233"/>
                    <a:pt x="1293" y="107"/>
                  </a:cubicBezTo>
                  <a:cubicBezTo>
                    <a:pt x="1226" y="41"/>
                    <a:pt x="1142" y="0"/>
                    <a:pt x="105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5" name="Google Shape;8785;p58"/>
            <p:cNvSpPr/>
            <p:nvPr/>
          </p:nvSpPr>
          <p:spPr>
            <a:xfrm>
              <a:off x="6805325" y="3322575"/>
              <a:ext cx="35475" cy="121325"/>
            </a:xfrm>
            <a:custGeom>
              <a:avLst/>
              <a:gdLst/>
              <a:ahLst/>
              <a:cxnLst/>
              <a:rect l="l" t="t" r="r" b="b"/>
              <a:pathLst>
                <a:path w="1419" h="4853" extrusionOk="0">
                  <a:moveTo>
                    <a:pt x="0" y="1"/>
                  </a:moveTo>
                  <a:lnTo>
                    <a:pt x="0" y="4852"/>
                  </a:lnTo>
                  <a:lnTo>
                    <a:pt x="1040" y="4852"/>
                  </a:lnTo>
                  <a:cubicBezTo>
                    <a:pt x="1261" y="4852"/>
                    <a:pt x="1418" y="4695"/>
                    <a:pt x="1418" y="4506"/>
                  </a:cubicBezTo>
                  <a:lnTo>
                    <a:pt x="1418" y="316"/>
                  </a:lnTo>
                  <a:cubicBezTo>
                    <a:pt x="1355" y="158"/>
                    <a:pt x="1198" y="1"/>
                    <a:pt x="104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6" name="Google Shape;8786;p58"/>
            <p:cNvSpPr/>
            <p:nvPr/>
          </p:nvSpPr>
          <p:spPr>
            <a:xfrm>
              <a:off x="6543825" y="3323275"/>
              <a:ext cx="35475" cy="121400"/>
            </a:xfrm>
            <a:custGeom>
              <a:avLst/>
              <a:gdLst/>
              <a:ahLst/>
              <a:cxnLst/>
              <a:rect l="l" t="t" r="r" b="b"/>
              <a:pathLst>
                <a:path w="1419" h="4856" extrusionOk="0">
                  <a:moveTo>
                    <a:pt x="323" y="0"/>
                  </a:moveTo>
                  <a:cubicBezTo>
                    <a:pt x="132" y="0"/>
                    <a:pt x="1" y="149"/>
                    <a:pt x="1" y="351"/>
                  </a:cubicBezTo>
                  <a:lnTo>
                    <a:pt x="1" y="4509"/>
                  </a:lnTo>
                  <a:cubicBezTo>
                    <a:pt x="1" y="4698"/>
                    <a:pt x="158" y="4856"/>
                    <a:pt x="379" y="4856"/>
                  </a:cubicBezTo>
                  <a:lnTo>
                    <a:pt x="1418" y="4856"/>
                  </a:lnTo>
                  <a:lnTo>
                    <a:pt x="1418" y="4"/>
                  </a:lnTo>
                  <a:lnTo>
                    <a:pt x="379" y="4"/>
                  </a:lnTo>
                  <a:cubicBezTo>
                    <a:pt x="360" y="1"/>
                    <a:pt x="341" y="0"/>
                    <a:pt x="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7" name="Google Shape;8787;p58"/>
            <p:cNvSpPr/>
            <p:nvPr/>
          </p:nvSpPr>
          <p:spPr>
            <a:xfrm>
              <a:off x="6643075" y="3332025"/>
              <a:ext cx="143375" cy="104000"/>
            </a:xfrm>
            <a:custGeom>
              <a:avLst/>
              <a:gdLst/>
              <a:ahLst/>
              <a:cxnLst/>
              <a:rect l="l" t="t" r="r" b="b"/>
              <a:pathLst>
                <a:path w="5735" h="4160" extrusionOk="0">
                  <a:moveTo>
                    <a:pt x="1639" y="1"/>
                  </a:moveTo>
                  <a:cubicBezTo>
                    <a:pt x="1450" y="1"/>
                    <a:pt x="1198" y="158"/>
                    <a:pt x="1072" y="379"/>
                  </a:cubicBezTo>
                  <a:lnTo>
                    <a:pt x="0" y="2490"/>
                  </a:lnTo>
                  <a:cubicBezTo>
                    <a:pt x="158" y="2584"/>
                    <a:pt x="378" y="2616"/>
                    <a:pt x="567" y="2616"/>
                  </a:cubicBezTo>
                  <a:cubicBezTo>
                    <a:pt x="1072" y="2616"/>
                    <a:pt x="1544" y="2364"/>
                    <a:pt x="1796" y="1891"/>
                  </a:cubicBezTo>
                  <a:lnTo>
                    <a:pt x="2017" y="1418"/>
                  </a:lnTo>
                  <a:lnTo>
                    <a:pt x="2710" y="1418"/>
                  </a:lnTo>
                  <a:cubicBezTo>
                    <a:pt x="2899" y="1418"/>
                    <a:pt x="3056" y="1481"/>
                    <a:pt x="3182" y="1607"/>
                  </a:cubicBezTo>
                  <a:lnTo>
                    <a:pt x="5734" y="4159"/>
                  </a:lnTo>
                  <a:lnTo>
                    <a:pt x="573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88" name="Google Shape;8788;p58"/>
            <p:cNvSpPr/>
            <p:nvPr/>
          </p:nvSpPr>
          <p:spPr>
            <a:xfrm>
              <a:off x="6595025" y="3288700"/>
              <a:ext cx="175675" cy="188725"/>
            </a:xfrm>
            <a:custGeom>
              <a:avLst/>
              <a:gdLst/>
              <a:ahLst/>
              <a:cxnLst/>
              <a:rect l="l" t="t" r="r" b="b"/>
              <a:pathLst>
                <a:path w="7027" h="7549" extrusionOk="0">
                  <a:moveTo>
                    <a:pt x="2206" y="1"/>
                  </a:moveTo>
                  <a:cubicBezTo>
                    <a:pt x="1828" y="1"/>
                    <a:pt x="1481" y="221"/>
                    <a:pt x="1261" y="568"/>
                  </a:cubicBezTo>
                  <a:lnTo>
                    <a:pt x="946" y="1198"/>
                  </a:lnTo>
                  <a:cubicBezTo>
                    <a:pt x="914" y="1324"/>
                    <a:pt x="757" y="1419"/>
                    <a:pt x="631" y="1419"/>
                  </a:cubicBezTo>
                  <a:lnTo>
                    <a:pt x="1" y="1419"/>
                  </a:lnTo>
                  <a:lnTo>
                    <a:pt x="1" y="6239"/>
                  </a:lnTo>
                  <a:lnTo>
                    <a:pt x="1576" y="6239"/>
                  </a:lnTo>
                  <a:lnTo>
                    <a:pt x="2584" y="7247"/>
                  </a:lnTo>
                  <a:cubicBezTo>
                    <a:pt x="2768" y="7431"/>
                    <a:pt x="3054" y="7548"/>
                    <a:pt x="3330" y="7548"/>
                  </a:cubicBezTo>
                  <a:cubicBezTo>
                    <a:pt x="3431" y="7548"/>
                    <a:pt x="3531" y="7533"/>
                    <a:pt x="3624" y="7499"/>
                  </a:cubicBezTo>
                  <a:lnTo>
                    <a:pt x="6585" y="6554"/>
                  </a:lnTo>
                  <a:cubicBezTo>
                    <a:pt x="6743" y="6522"/>
                    <a:pt x="6900" y="6396"/>
                    <a:pt x="7026" y="6302"/>
                  </a:cubicBezTo>
                  <a:lnTo>
                    <a:pt x="4537" y="3813"/>
                  </a:lnTo>
                  <a:lnTo>
                    <a:pt x="4380" y="3813"/>
                  </a:lnTo>
                  <a:lnTo>
                    <a:pt x="4348" y="3844"/>
                  </a:lnTo>
                  <a:cubicBezTo>
                    <a:pt x="4033" y="4506"/>
                    <a:pt x="3340" y="4947"/>
                    <a:pt x="2647" y="5042"/>
                  </a:cubicBezTo>
                  <a:cubicBezTo>
                    <a:pt x="2601" y="5044"/>
                    <a:pt x="2556" y="5046"/>
                    <a:pt x="2511" y="5046"/>
                  </a:cubicBezTo>
                  <a:cubicBezTo>
                    <a:pt x="2046" y="5046"/>
                    <a:pt x="1698" y="4899"/>
                    <a:pt x="1324" y="4727"/>
                  </a:cubicBezTo>
                  <a:cubicBezTo>
                    <a:pt x="1103" y="4632"/>
                    <a:pt x="1040" y="4412"/>
                    <a:pt x="1166" y="4254"/>
                  </a:cubicBezTo>
                  <a:lnTo>
                    <a:pt x="2363" y="1797"/>
                  </a:lnTo>
                  <a:cubicBezTo>
                    <a:pt x="2615" y="1324"/>
                    <a:pt x="3088" y="1041"/>
                    <a:pt x="3592" y="1041"/>
                  </a:cubicBezTo>
                  <a:lnTo>
                    <a:pt x="5104" y="1041"/>
                  </a:lnTo>
                  <a:cubicBezTo>
                    <a:pt x="5167" y="852"/>
                    <a:pt x="5262" y="631"/>
                    <a:pt x="5262" y="347"/>
                  </a:cubicBezTo>
                  <a:cubicBezTo>
                    <a:pt x="5262" y="158"/>
                    <a:pt x="5104" y="1"/>
                    <a:pt x="488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89" name="Google Shape;8789;p58"/>
          <p:cNvGrpSpPr/>
          <p:nvPr/>
        </p:nvGrpSpPr>
        <p:grpSpPr>
          <a:xfrm>
            <a:off x="3636417" y="4065333"/>
            <a:ext cx="441103" cy="441103"/>
            <a:chOff x="2037825" y="3254050"/>
            <a:chExt cx="296175" cy="296175"/>
          </a:xfrm>
        </p:grpSpPr>
        <p:sp>
          <p:nvSpPr>
            <p:cNvPr id="8790" name="Google Shape;8790;p58"/>
            <p:cNvSpPr/>
            <p:nvPr/>
          </p:nvSpPr>
          <p:spPr>
            <a:xfrm>
              <a:off x="2063825" y="3254050"/>
              <a:ext cx="86675" cy="86675"/>
            </a:xfrm>
            <a:custGeom>
              <a:avLst/>
              <a:gdLst/>
              <a:ahLst/>
              <a:cxnLst/>
              <a:rect l="l" t="t" r="r" b="b"/>
              <a:pathLst>
                <a:path w="3467" h="3467" extrusionOk="0">
                  <a:moveTo>
                    <a:pt x="1733" y="1"/>
                  </a:moveTo>
                  <a:cubicBezTo>
                    <a:pt x="788" y="1"/>
                    <a:pt x="1" y="788"/>
                    <a:pt x="1" y="1733"/>
                  </a:cubicBezTo>
                  <a:cubicBezTo>
                    <a:pt x="1" y="2679"/>
                    <a:pt x="788" y="3466"/>
                    <a:pt x="1733" y="3466"/>
                  </a:cubicBezTo>
                  <a:cubicBezTo>
                    <a:pt x="2678" y="3466"/>
                    <a:pt x="3466" y="2679"/>
                    <a:pt x="3466" y="1733"/>
                  </a:cubicBezTo>
                  <a:cubicBezTo>
                    <a:pt x="3466" y="788"/>
                    <a:pt x="2678" y="1"/>
                    <a:pt x="1733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1" name="Google Shape;8791;p58"/>
            <p:cNvSpPr/>
            <p:nvPr/>
          </p:nvSpPr>
          <p:spPr>
            <a:xfrm>
              <a:off x="2178025" y="3289500"/>
              <a:ext cx="104000" cy="67950"/>
            </a:xfrm>
            <a:custGeom>
              <a:avLst/>
              <a:gdLst/>
              <a:ahLst/>
              <a:cxnLst/>
              <a:rect l="l" t="t" r="r" b="b"/>
              <a:pathLst>
                <a:path w="4160" h="2718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cubicBezTo>
                    <a:pt x="1" y="536"/>
                    <a:pt x="95" y="662"/>
                    <a:pt x="316" y="662"/>
                  </a:cubicBezTo>
                  <a:lnTo>
                    <a:pt x="2395" y="662"/>
                  </a:lnTo>
                  <a:cubicBezTo>
                    <a:pt x="2584" y="662"/>
                    <a:pt x="2742" y="820"/>
                    <a:pt x="2742" y="1009"/>
                  </a:cubicBezTo>
                  <a:lnTo>
                    <a:pt x="2742" y="1576"/>
                  </a:lnTo>
                  <a:lnTo>
                    <a:pt x="2616" y="1450"/>
                  </a:lnTo>
                  <a:cubicBezTo>
                    <a:pt x="2568" y="1387"/>
                    <a:pt x="2482" y="1355"/>
                    <a:pt x="2391" y="1355"/>
                  </a:cubicBezTo>
                  <a:cubicBezTo>
                    <a:pt x="2301" y="1355"/>
                    <a:pt x="2206" y="1387"/>
                    <a:pt x="2143" y="1450"/>
                  </a:cubicBezTo>
                  <a:cubicBezTo>
                    <a:pt x="2049" y="1576"/>
                    <a:pt x="2049" y="1796"/>
                    <a:pt x="2143" y="1922"/>
                  </a:cubicBezTo>
                  <a:lnTo>
                    <a:pt x="2868" y="2647"/>
                  </a:lnTo>
                  <a:cubicBezTo>
                    <a:pt x="2931" y="2694"/>
                    <a:pt x="3017" y="2718"/>
                    <a:pt x="3104" y="2718"/>
                  </a:cubicBezTo>
                  <a:cubicBezTo>
                    <a:pt x="3191" y="2718"/>
                    <a:pt x="3277" y="2694"/>
                    <a:pt x="3340" y="2647"/>
                  </a:cubicBezTo>
                  <a:lnTo>
                    <a:pt x="4033" y="1922"/>
                  </a:lnTo>
                  <a:cubicBezTo>
                    <a:pt x="4159" y="1796"/>
                    <a:pt x="4159" y="1576"/>
                    <a:pt x="4033" y="1450"/>
                  </a:cubicBezTo>
                  <a:cubicBezTo>
                    <a:pt x="3986" y="1387"/>
                    <a:pt x="3899" y="1355"/>
                    <a:pt x="3809" y="1355"/>
                  </a:cubicBezTo>
                  <a:cubicBezTo>
                    <a:pt x="3718" y="1355"/>
                    <a:pt x="3624" y="1387"/>
                    <a:pt x="3561" y="1450"/>
                  </a:cubicBezTo>
                  <a:lnTo>
                    <a:pt x="3466" y="1576"/>
                  </a:lnTo>
                  <a:lnTo>
                    <a:pt x="3466" y="1009"/>
                  </a:lnTo>
                  <a:cubicBezTo>
                    <a:pt x="3466" y="441"/>
                    <a:pt x="2994" y="0"/>
                    <a:pt x="2427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2" name="Google Shape;8792;p58"/>
            <p:cNvSpPr/>
            <p:nvPr/>
          </p:nvSpPr>
          <p:spPr>
            <a:xfrm>
              <a:off x="2070125" y="3444225"/>
              <a:ext cx="106350" cy="69075"/>
            </a:xfrm>
            <a:custGeom>
              <a:avLst/>
              <a:gdLst/>
              <a:ahLst/>
              <a:cxnLst/>
              <a:rect l="l" t="t" r="r" b="b"/>
              <a:pathLst>
                <a:path w="4254" h="2763" extrusionOk="0">
                  <a:moveTo>
                    <a:pt x="1095" y="0"/>
                  </a:moveTo>
                  <a:cubicBezTo>
                    <a:pt x="1002" y="0"/>
                    <a:pt x="904" y="28"/>
                    <a:pt x="820" y="112"/>
                  </a:cubicBezTo>
                  <a:lnTo>
                    <a:pt x="127" y="805"/>
                  </a:lnTo>
                  <a:cubicBezTo>
                    <a:pt x="1" y="931"/>
                    <a:pt x="1" y="1184"/>
                    <a:pt x="127" y="1278"/>
                  </a:cubicBezTo>
                  <a:cubicBezTo>
                    <a:pt x="190" y="1341"/>
                    <a:pt x="276" y="1373"/>
                    <a:pt x="363" y="1373"/>
                  </a:cubicBezTo>
                  <a:cubicBezTo>
                    <a:pt x="449" y="1373"/>
                    <a:pt x="536" y="1341"/>
                    <a:pt x="599" y="1278"/>
                  </a:cubicBezTo>
                  <a:lnTo>
                    <a:pt x="725" y="1184"/>
                  </a:lnTo>
                  <a:lnTo>
                    <a:pt x="725" y="1719"/>
                  </a:lnTo>
                  <a:cubicBezTo>
                    <a:pt x="725" y="2318"/>
                    <a:pt x="1198" y="2759"/>
                    <a:pt x="1733" y="2759"/>
                  </a:cubicBezTo>
                  <a:lnTo>
                    <a:pt x="3813" y="2759"/>
                  </a:lnTo>
                  <a:cubicBezTo>
                    <a:pt x="3837" y="2761"/>
                    <a:pt x="3861" y="2763"/>
                    <a:pt x="3883" y="2763"/>
                  </a:cubicBezTo>
                  <a:cubicBezTo>
                    <a:pt x="4122" y="2763"/>
                    <a:pt x="4254" y="2616"/>
                    <a:pt x="4254" y="2444"/>
                  </a:cubicBezTo>
                  <a:cubicBezTo>
                    <a:pt x="4254" y="2223"/>
                    <a:pt x="4096" y="2066"/>
                    <a:pt x="3907" y="2066"/>
                  </a:cubicBezTo>
                  <a:lnTo>
                    <a:pt x="1828" y="2066"/>
                  </a:lnTo>
                  <a:cubicBezTo>
                    <a:pt x="1639" y="2066"/>
                    <a:pt x="1481" y="1908"/>
                    <a:pt x="1481" y="1719"/>
                  </a:cubicBezTo>
                  <a:lnTo>
                    <a:pt x="1481" y="1184"/>
                  </a:lnTo>
                  <a:lnTo>
                    <a:pt x="1576" y="1278"/>
                  </a:lnTo>
                  <a:cubicBezTo>
                    <a:pt x="1639" y="1341"/>
                    <a:pt x="1733" y="1373"/>
                    <a:pt x="1824" y="1373"/>
                  </a:cubicBezTo>
                  <a:cubicBezTo>
                    <a:pt x="1914" y="1373"/>
                    <a:pt x="2001" y="1341"/>
                    <a:pt x="2048" y="1278"/>
                  </a:cubicBezTo>
                  <a:cubicBezTo>
                    <a:pt x="2174" y="1184"/>
                    <a:pt x="2174" y="931"/>
                    <a:pt x="2048" y="805"/>
                  </a:cubicBezTo>
                  <a:lnTo>
                    <a:pt x="1355" y="112"/>
                  </a:lnTo>
                  <a:cubicBezTo>
                    <a:pt x="1292" y="81"/>
                    <a:pt x="1261" y="81"/>
                    <a:pt x="1229" y="18"/>
                  </a:cubicBezTo>
                  <a:cubicBezTo>
                    <a:pt x="1187" y="7"/>
                    <a:pt x="1142" y="0"/>
                    <a:pt x="109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3" name="Google Shape;8793;p58"/>
            <p:cNvSpPr/>
            <p:nvPr/>
          </p:nvSpPr>
          <p:spPr>
            <a:xfrm>
              <a:off x="2219775" y="3375350"/>
              <a:ext cx="89025" cy="85875"/>
            </a:xfrm>
            <a:custGeom>
              <a:avLst/>
              <a:gdLst/>
              <a:ahLst/>
              <a:cxnLst/>
              <a:rect l="l" t="t" r="r" b="b"/>
              <a:pathLst>
                <a:path w="3561" h="3435" extrusionOk="0">
                  <a:moveTo>
                    <a:pt x="1796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47"/>
                    <a:pt x="788" y="3434"/>
                    <a:pt x="1796" y="3434"/>
                  </a:cubicBezTo>
                  <a:cubicBezTo>
                    <a:pt x="2741" y="3434"/>
                    <a:pt x="3561" y="2647"/>
                    <a:pt x="3561" y="1733"/>
                  </a:cubicBezTo>
                  <a:cubicBezTo>
                    <a:pt x="3561" y="788"/>
                    <a:pt x="2773" y="0"/>
                    <a:pt x="179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4" name="Google Shape;8794;p58"/>
            <p:cNvSpPr/>
            <p:nvPr/>
          </p:nvSpPr>
          <p:spPr>
            <a:xfrm>
              <a:off x="2037825" y="3339125"/>
              <a:ext cx="138650" cy="88225"/>
            </a:xfrm>
            <a:custGeom>
              <a:avLst/>
              <a:gdLst/>
              <a:ahLst/>
              <a:cxnLst/>
              <a:rect l="l" t="t" r="r" b="b"/>
              <a:pathLst>
                <a:path w="5546" h="3529" extrusionOk="0">
                  <a:moveTo>
                    <a:pt x="1072" y="0"/>
                  </a:moveTo>
                  <a:cubicBezTo>
                    <a:pt x="442" y="536"/>
                    <a:pt x="32" y="1292"/>
                    <a:pt x="32" y="2143"/>
                  </a:cubicBezTo>
                  <a:lnTo>
                    <a:pt x="32" y="3182"/>
                  </a:lnTo>
                  <a:cubicBezTo>
                    <a:pt x="1" y="3371"/>
                    <a:pt x="158" y="3529"/>
                    <a:pt x="347" y="3529"/>
                  </a:cubicBezTo>
                  <a:lnTo>
                    <a:pt x="5199" y="3529"/>
                  </a:lnTo>
                  <a:cubicBezTo>
                    <a:pt x="5388" y="3529"/>
                    <a:pt x="5546" y="3371"/>
                    <a:pt x="5546" y="3182"/>
                  </a:cubicBezTo>
                  <a:lnTo>
                    <a:pt x="5546" y="2143"/>
                  </a:lnTo>
                  <a:cubicBezTo>
                    <a:pt x="5546" y="1292"/>
                    <a:pt x="5168" y="536"/>
                    <a:pt x="4538" y="0"/>
                  </a:cubicBezTo>
                  <a:cubicBezTo>
                    <a:pt x="4096" y="473"/>
                    <a:pt x="3466" y="756"/>
                    <a:pt x="2805" y="756"/>
                  </a:cubicBezTo>
                  <a:cubicBezTo>
                    <a:pt x="2143" y="756"/>
                    <a:pt x="1513" y="504"/>
                    <a:pt x="107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5" name="Google Shape;8795;p58"/>
            <p:cNvSpPr/>
            <p:nvPr/>
          </p:nvSpPr>
          <p:spPr>
            <a:xfrm>
              <a:off x="2193775" y="3460400"/>
              <a:ext cx="140225" cy="89825"/>
            </a:xfrm>
            <a:custGeom>
              <a:avLst/>
              <a:gdLst/>
              <a:ahLst/>
              <a:cxnLst/>
              <a:rect l="l" t="t" r="r" b="b"/>
              <a:pathLst>
                <a:path w="5609" h="3593" extrusionOk="0">
                  <a:moveTo>
                    <a:pt x="1009" y="1"/>
                  </a:moveTo>
                  <a:cubicBezTo>
                    <a:pt x="379" y="537"/>
                    <a:pt x="1" y="1261"/>
                    <a:pt x="1" y="2143"/>
                  </a:cubicBezTo>
                  <a:lnTo>
                    <a:pt x="1" y="3246"/>
                  </a:lnTo>
                  <a:cubicBezTo>
                    <a:pt x="1" y="3435"/>
                    <a:pt x="158" y="3592"/>
                    <a:pt x="347" y="3592"/>
                  </a:cubicBezTo>
                  <a:lnTo>
                    <a:pt x="5262" y="3592"/>
                  </a:lnTo>
                  <a:cubicBezTo>
                    <a:pt x="5451" y="3592"/>
                    <a:pt x="5609" y="3435"/>
                    <a:pt x="5609" y="3246"/>
                  </a:cubicBezTo>
                  <a:lnTo>
                    <a:pt x="5609" y="2143"/>
                  </a:lnTo>
                  <a:cubicBezTo>
                    <a:pt x="5577" y="1261"/>
                    <a:pt x="5199" y="537"/>
                    <a:pt x="4569" y="1"/>
                  </a:cubicBezTo>
                  <a:cubicBezTo>
                    <a:pt x="4128" y="474"/>
                    <a:pt x="3498" y="757"/>
                    <a:pt x="2773" y="757"/>
                  </a:cubicBezTo>
                  <a:cubicBezTo>
                    <a:pt x="2080" y="757"/>
                    <a:pt x="1450" y="474"/>
                    <a:pt x="100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796" name="Google Shape;8796;p58"/>
          <p:cNvGrpSpPr/>
          <p:nvPr/>
        </p:nvGrpSpPr>
        <p:grpSpPr>
          <a:xfrm>
            <a:off x="3634071" y="4621207"/>
            <a:ext cx="445795" cy="439651"/>
            <a:chOff x="2034675" y="3617925"/>
            <a:chExt cx="299325" cy="295200"/>
          </a:xfrm>
        </p:grpSpPr>
        <p:sp>
          <p:nvSpPr>
            <p:cNvPr id="8797" name="Google Shape;8797;p58"/>
            <p:cNvSpPr/>
            <p:nvPr/>
          </p:nvSpPr>
          <p:spPr>
            <a:xfrm>
              <a:off x="2195350" y="3721900"/>
              <a:ext cx="69350" cy="33900"/>
            </a:xfrm>
            <a:custGeom>
              <a:avLst/>
              <a:gdLst/>
              <a:ahLst/>
              <a:cxnLst/>
              <a:rect l="l" t="t" r="r" b="b"/>
              <a:pathLst>
                <a:path w="2774" h="1356" extrusionOk="0">
                  <a:moveTo>
                    <a:pt x="1387" y="1"/>
                  </a:moveTo>
                  <a:cubicBezTo>
                    <a:pt x="631" y="1"/>
                    <a:pt x="1" y="631"/>
                    <a:pt x="1" y="1355"/>
                  </a:cubicBezTo>
                  <a:lnTo>
                    <a:pt x="2773" y="1355"/>
                  </a:lnTo>
                  <a:cubicBezTo>
                    <a:pt x="2773" y="599"/>
                    <a:pt x="2143" y="1"/>
                    <a:pt x="138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8" name="Google Shape;8798;p58"/>
            <p:cNvSpPr/>
            <p:nvPr/>
          </p:nvSpPr>
          <p:spPr>
            <a:xfrm>
              <a:off x="2211900" y="3669125"/>
              <a:ext cx="35475" cy="35475"/>
            </a:xfrm>
            <a:custGeom>
              <a:avLst/>
              <a:gdLst/>
              <a:ahLst/>
              <a:cxnLst/>
              <a:rect l="l" t="t" r="r" b="b"/>
              <a:pathLst>
                <a:path w="1419" h="1419" extrusionOk="0">
                  <a:moveTo>
                    <a:pt x="725" y="1"/>
                  </a:moveTo>
                  <a:cubicBezTo>
                    <a:pt x="315" y="1"/>
                    <a:pt x="0" y="316"/>
                    <a:pt x="0" y="725"/>
                  </a:cubicBezTo>
                  <a:cubicBezTo>
                    <a:pt x="0" y="1103"/>
                    <a:pt x="315" y="1418"/>
                    <a:pt x="725" y="1418"/>
                  </a:cubicBezTo>
                  <a:cubicBezTo>
                    <a:pt x="1103" y="1418"/>
                    <a:pt x="1418" y="1103"/>
                    <a:pt x="1418" y="725"/>
                  </a:cubicBez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799" name="Google Shape;8799;p58"/>
            <p:cNvSpPr/>
            <p:nvPr/>
          </p:nvSpPr>
          <p:spPr>
            <a:xfrm>
              <a:off x="2125250" y="3617925"/>
              <a:ext cx="208750" cy="208750"/>
            </a:xfrm>
            <a:custGeom>
              <a:avLst/>
              <a:gdLst/>
              <a:ahLst/>
              <a:cxnLst/>
              <a:rect l="l" t="t" r="r" b="b"/>
              <a:pathLst>
                <a:path w="8350" h="8350" extrusionOk="0">
                  <a:moveTo>
                    <a:pt x="4128" y="1387"/>
                  </a:moveTo>
                  <a:cubicBezTo>
                    <a:pt x="4884" y="1387"/>
                    <a:pt x="5514" y="2017"/>
                    <a:pt x="5514" y="2773"/>
                  </a:cubicBezTo>
                  <a:cubicBezTo>
                    <a:pt x="5514" y="3120"/>
                    <a:pt x="5357" y="3466"/>
                    <a:pt x="5136" y="3718"/>
                  </a:cubicBezTo>
                  <a:cubicBezTo>
                    <a:pt x="5766" y="4065"/>
                    <a:pt x="6176" y="4727"/>
                    <a:pt x="6176" y="5514"/>
                  </a:cubicBezTo>
                  <a:lnTo>
                    <a:pt x="6176" y="5892"/>
                  </a:lnTo>
                  <a:lnTo>
                    <a:pt x="6270" y="5892"/>
                  </a:lnTo>
                  <a:cubicBezTo>
                    <a:pt x="6270" y="6081"/>
                    <a:pt x="6113" y="6239"/>
                    <a:pt x="5924" y="6239"/>
                  </a:cubicBezTo>
                  <a:lnTo>
                    <a:pt x="2458" y="6239"/>
                  </a:lnTo>
                  <a:cubicBezTo>
                    <a:pt x="2238" y="6239"/>
                    <a:pt x="2080" y="6081"/>
                    <a:pt x="2080" y="5892"/>
                  </a:cubicBezTo>
                  <a:lnTo>
                    <a:pt x="2080" y="5514"/>
                  </a:lnTo>
                  <a:cubicBezTo>
                    <a:pt x="2080" y="4727"/>
                    <a:pt x="2521" y="4065"/>
                    <a:pt x="3151" y="3718"/>
                  </a:cubicBezTo>
                  <a:cubicBezTo>
                    <a:pt x="2931" y="3466"/>
                    <a:pt x="2773" y="3120"/>
                    <a:pt x="2773" y="2773"/>
                  </a:cubicBezTo>
                  <a:cubicBezTo>
                    <a:pt x="2773" y="2017"/>
                    <a:pt x="3403" y="1387"/>
                    <a:pt x="4128" y="1387"/>
                  </a:cubicBezTo>
                  <a:close/>
                  <a:moveTo>
                    <a:pt x="4191" y="1"/>
                  </a:moveTo>
                  <a:cubicBezTo>
                    <a:pt x="1891" y="1"/>
                    <a:pt x="1" y="1860"/>
                    <a:pt x="1" y="4191"/>
                  </a:cubicBezTo>
                  <a:cubicBezTo>
                    <a:pt x="1" y="6522"/>
                    <a:pt x="1860" y="8350"/>
                    <a:pt x="4191" y="8350"/>
                  </a:cubicBezTo>
                  <a:cubicBezTo>
                    <a:pt x="6459" y="8350"/>
                    <a:pt x="8350" y="6522"/>
                    <a:pt x="8350" y="4191"/>
                  </a:cubicBezTo>
                  <a:cubicBezTo>
                    <a:pt x="8350" y="1860"/>
                    <a:pt x="6459" y="1"/>
                    <a:pt x="419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0" name="Google Shape;8800;p58"/>
            <p:cNvSpPr/>
            <p:nvPr/>
          </p:nvSpPr>
          <p:spPr>
            <a:xfrm>
              <a:off x="2107150" y="3771525"/>
              <a:ext cx="73275" cy="72475"/>
            </a:xfrm>
            <a:custGeom>
              <a:avLst/>
              <a:gdLst/>
              <a:ahLst/>
              <a:cxnLst/>
              <a:rect l="l" t="t" r="r" b="b"/>
              <a:pathLst>
                <a:path w="2931" h="2899" extrusionOk="0">
                  <a:moveTo>
                    <a:pt x="504" y="0"/>
                  </a:moveTo>
                  <a:lnTo>
                    <a:pt x="378" y="126"/>
                  </a:lnTo>
                  <a:cubicBezTo>
                    <a:pt x="0" y="536"/>
                    <a:pt x="0" y="1198"/>
                    <a:pt x="378" y="1576"/>
                  </a:cubicBezTo>
                  <a:lnTo>
                    <a:pt x="1355" y="2584"/>
                  </a:lnTo>
                  <a:cubicBezTo>
                    <a:pt x="1576" y="2773"/>
                    <a:pt x="1828" y="2899"/>
                    <a:pt x="2111" y="2899"/>
                  </a:cubicBezTo>
                  <a:cubicBezTo>
                    <a:pt x="2395" y="2899"/>
                    <a:pt x="2678" y="2773"/>
                    <a:pt x="2867" y="2584"/>
                  </a:cubicBezTo>
                  <a:lnTo>
                    <a:pt x="2930" y="2458"/>
                  </a:lnTo>
                  <a:cubicBezTo>
                    <a:pt x="1828" y="1985"/>
                    <a:pt x="977" y="1071"/>
                    <a:pt x="50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1" name="Google Shape;8801;p58"/>
            <p:cNvSpPr/>
            <p:nvPr/>
          </p:nvSpPr>
          <p:spPr>
            <a:xfrm>
              <a:off x="2034675" y="3816425"/>
              <a:ext cx="100050" cy="96700"/>
            </a:xfrm>
            <a:custGeom>
              <a:avLst/>
              <a:gdLst/>
              <a:ahLst/>
              <a:cxnLst/>
              <a:rect l="l" t="t" r="r" b="b"/>
              <a:pathLst>
                <a:path w="4002" h="3868" extrusionOk="0">
                  <a:moveTo>
                    <a:pt x="2521" y="0"/>
                  </a:moveTo>
                  <a:lnTo>
                    <a:pt x="410" y="2111"/>
                  </a:lnTo>
                  <a:cubicBezTo>
                    <a:pt x="1" y="2520"/>
                    <a:pt x="1" y="3182"/>
                    <a:pt x="410" y="3560"/>
                  </a:cubicBezTo>
                  <a:cubicBezTo>
                    <a:pt x="599" y="3765"/>
                    <a:pt x="867" y="3867"/>
                    <a:pt x="1135" y="3867"/>
                  </a:cubicBezTo>
                  <a:cubicBezTo>
                    <a:pt x="1403" y="3867"/>
                    <a:pt x="1671" y="3765"/>
                    <a:pt x="1860" y="3560"/>
                  </a:cubicBezTo>
                  <a:lnTo>
                    <a:pt x="4002" y="1449"/>
                  </a:lnTo>
                  <a:cubicBezTo>
                    <a:pt x="3907" y="1418"/>
                    <a:pt x="3844" y="1323"/>
                    <a:pt x="3750" y="1260"/>
                  </a:cubicBezTo>
                  <a:lnTo>
                    <a:pt x="2773" y="252"/>
                  </a:lnTo>
                  <a:cubicBezTo>
                    <a:pt x="2679" y="189"/>
                    <a:pt x="2616" y="95"/>
                    <a:pt x="252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2" name="Google Shape;8802;p58"/>
          <p:cNvGrpSpPr/>
          <p:nvPr/>
        </p:nvGrpSpPr>
        <p:grpSpPr>
          <a:xfrm>
            <a:off x="3636417" y="5155672"/>
            <a:ext cx="441103" cy="439912"/>
            <a:chOff x="2037825" y="3981825"/>
            <a:chExt cx="296175" cy="295375"/>
          </a:xfrm>
        </p:grpSpPr>
        <p:sp>
          <p:nvSpPr>
            <p:cNvPr id="8803" name="Google Shape;8803;p58"/>
            <p:cNvSpPr/>
            <p:nvPr/>
          </p:nvSpPr>
          <p:spPr>
            <a:xfrm>
              <a:off x="2072500" y="4085775"/>
              <a:ext cx="88225" cy="86675"/>
            </a:xfrm>
            <a:custGeom>
              <a:avLst/>
              <a:gdLst/>
              <a:ahLst/>
              <a:cxnLst/>
              <a:rect l="l" t="t" r="r" b="b"/>
              <a:pathLst>
                <a:path w="3529" h="3467" extrusionOk="0">
                  <a:moveTo>
                    <a:pt x="1764" y="1"/>
                  </a:moveTo>
                  <a:cubicBezTo>
                    <a:pt x="819" y="1"/>
                    <a:pt x="0" y="788"/>
                    <a:pt x="0" y="1734"/>
                  </a:cubicBezTo>
                  <a:cubicBezTo>
                    <a:pt x="0" y="2679"/>
                    <a:pt x="819" y="3466"/>
                    <a:pt x="1764" y="3466"/>
                  </a:cubicBezTo>
                  <a:cubicBezTo>
                    <a:pt x="2709" y="3466"/>
                    <a:pt x="3529" y="2679"/>
                    <a:pt x="3529" y="1734"/>
                  </a:cubicBezTo>
                  <a:cubicBezTo>
                    <a:pt x="3529" y="788"/>
                    <a:pt x="2741" y="1"/>
                    <a:pt x="1764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4" name="Google Shape;8804;p58"/>
            <p:cNvSpPr/>
            <p:nvPr/>
          </p:nvSpPr>
          <p:spPr>
            <a:xfrm>
              <a:off x="2176450" y="3981825"/>
              <a:ext cx="157550" cy="155975"/>
            </a:xfrm>
            <a:custGeom>
              <a:avLst/>
              <a:gdLst/>
              <a:ahLst/>
              <a:cxnLst/>
              <a:rect l="l" t="t" r="r" b="b"/>
              <a:pathLst>
                <a:path w="6302" h="6239" extrusionOk="0">
                  <a:moveTo>
                    <a:pt x="3151" y="1733"/>
                  </a:moveTo>
                  <a:cubicBezTo>
                    <a:pt x="3372" y="1733"/>
                    <a:pt x="3529" y="1890"/>
                    <a:pt x="3529" y="2079"/>
                  </a:cubicBezTo>
                  <a:cubicBezTo>
                    <a:pt x="3529" y="2268"/>
                    <a:pt x="3372" y="2426"/>
                    <a:pt x="3151" y="2426"/>
                  </a:cubicBezTo>
                  <a:cubicBezTo>
                    <a:pt x="2962" y="2426"/>
                    <a:pt x="2805" y="2268"/>
                    <a:pt x="2805" y="2079"/>
                  </a:cubicBezTo>
                  <a:cubicBezTo>
                    <a:pt x="2805" y="1890"/>
                    <a:pt x="2962" y="1733"/>
                    <a:pt x="3151" y="1733"/>
                  </a:cubicBezTo>
                  <a:close/>
                  <a:moveTo>
                    <a:pt x="3151" y="2773"/>
                  </a:moveTo>
                  <a:cubicBezTo>
                    <a:pt x="3372" y="2773"/>
                    <a:pt x="3529" y="2930"/>
                    <a:pt x="3529" y="3151"/>
                  </a:cubicBezTo>
                  <a:lnTo>
                    <a:pt x="3529" y="4505"/>
                  </a:lnTo>
                  <a:cubicBezTo>
                    <a:pt x="3529" y="4726"/>
                    <a:pt x="3372" y="4883"/>
                    <a:pt x="3151" y="4883"/>
                  </a:cubicBezTo>
                  <a:cubicBezTo>
                    <a:pt x="2962" y="4883"/>
                    <a:pt x="2805" y="4726"/>
                    <a:pt x="2805" y="4505"/>
                  </a:cubicBezTo>
                  <a:lnTo>
                    <a:pt x="2805" y="3151"/>
                  </a:lnTo>
                  <a:cubicBezTo>
                    <a:pt x="2805" y="2930"/>
                    <a:pt x="2962" y="2773"/>
                    <a:pt x="3151" y="2773"/>
                  </a:cubicBezTo>
                  <a:close/>
                  <a:moveTo>
                    <a:pt x="3151" y="0"/>
                  </a:moveTo>
                  <a:cubicBezTo>
                    <a:pt x="1418" y="0"/>
                    <a:pt x="64" y="1418"/>
                    <a:pt x="64" y="3088"/>
                  </a:cubicBezTo>
                  <a:cubicBezTo>
                    <a:pt x="64" y="3655"/>
                    <a:pt x="158" y="4159"/>
                    <a:pt x="442" y="4631"/>
                  </a:cubicBezTo>
                  <a:lnTo>
                    <a:pt x="64" y="5765"/>
                  </a:lnTo>
                  <a:cubicBezTo>
                    <a:pt x="1" y="5892"/>
                    <a:pt x="64" y="6018"/>
                    <a:pt x="127" y="6112"/>
                  </a:cubicBezTo>
                  <a:cubicBezTo>
                    <a:pt x="190" y="6207"/>
                    <a:pt x="379" y="6238"/>
                    <a:pt x="473" y="6238"/>
                  </a:cubicBezTo>
                  <a:lnTo>
                    <a:pt x="1796" y="5923"/>
                  </a:lnTo>
                  <a:cubicBezTo>
                    <a:pt x="2206" y="6175"/>
                    <a:pt x="2679" y="6238"/>
                    <a:pt x="3214" y="6238"/>
                  </a:cubicBezTo>
                  <a:cubicBezTo>
                    <a:pt x="4947" y="6238"/>
                    <a:pt x="6302" y="4820"/>
                    <a:pt x="6302" y="3119"/>
                  </a:cubicBezTo>
                  <a:cubicBezTo>
                    <a:pt x="6270" y="1418"/>
                    <a:pt x="4884" y="0"/>
                    <a:pt x="315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5" name="Google Shape;8805;p58"/>
            <p:cNvSpPr/>
            <p:nvPr/>
          </p:nvSpPr>
          <p:spPr>
            <a:xfrm>
              <a:off x="2037825" y="4168475"/>
              <a:ext cx="157550" cy="108725"/>
            </a:xfrm>
            <a:custGeom>
              <a:avLst/>
              <a:gdLst/>
              <a:ahLst/>
              <a:cxnLst/>
              <a:rect l="l" t="t" r="r" b="b"/>
              <a:pathLst>
                <a:path w="6302" h="4349" extrusionOk="0">
                  <a:moveTo>
                    <a:pt x="1356" y="1"/>
                  </a:moveTo>
                  <a:cubicBezTo>
                    <a:pt x="568" y="568"/>
                    <a:pt x="1" y="1513"/>
                    <a:pt x="1" y="2553"/>
                  </a:cubicBezTo>
                  <a:lnTo>
                    <a:pt x="1" y="3970"/>
                  </a:lnTo>
                  <a:cubicBezTo>
                    <a:pt x="1" y="4222"/>
                    <a:pt x="158" y="4348"/>
                    <a:pt x="347" y="4348"/>
                  </a:cubicBezTo>
                  <a:lnTo>
                    <a:pt x="5955" y="4348"/>
                  </a:lnTo>
                  <a:cubicBezTo>
                    <a:pt x="6144" y="4348"/>
                    <a:pt x="6302" y="4191"/>
                    <a:pt x="6302" y="3970"/>
                  </a:cubicBezTo>
                  <a:lnTo>
                    <a:pt x="6302" y="2553"/>
                  </a:lnTo>
                  <a:cubicBezTo>
                    <a:pt x="6302" y="1513"/>
                    <a:pt x="5798" y="599"/>
                    <a:pt x="4947" y="1"/>
                  </a:cubicBezTo>
                  <a:cubicBezTo>
                    <a:pt x="4538" y="505"/>
                    <a:pt x="3844" y="820"/>
                    <a:pt x="3151" y="820"/>
                  </a:cubicBezTo>
                  <a:cubicBezTo>
                    <a:pt x="2427" y="820"/>
                    <a:pt x="1765" y="505"/>
                    <a:pt x="13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06" name="Google Shape;8806;p58"/>
          <p:cNvGrpSpPr/>
          <p:nvPr/>
        </p:nvGrpSpPr>
        <p:grpSpPr>
          <a:xfrm>
            <a:off x="6431450" y="4105805"/>
            <a:ext cx="441103" cy="360159"/>
            <a:chOff x="3860400" y="3254050"/>
            <a:chExt cx="296175" cy="241825"/>
          </a:xfrm>
        </p:grpSpPr>
        <p:sp>
          <p:nvSpPr>
            <p:cNvPr id="8807" name="Google Shape;8807;p58"/>
            <p:cNvSpPr/>
            <p:nvPr/>
          </p:nvSpPr>
          <p:spPr>
            <a:xfrm>
              <a:off x="4112425" y="3358025"/>
              <a:ext cx="44150" cy="18125"/>
            </a:xfrm>
            <a:custGeom>
              <a:avLst/>
              <a:gdLst/>
              <a:ahLst/>
              <a:cxnLst/>
              <a:rect l="l" t="t" r="r" b="b"/>
              <a:pathLst>
                <a:path w="1766" h="725" extrusionOk="0">
                  <a:moveTo>
                    <a:pt x="347" y="0"/>
                  </a:moveTo>
                  <a:cubicBezTo>
                    <a:pt x="158" y="0"/>
                    <a:pt x="1" y="158"/>
                    <a:pt x="1" y="378"/>
                  </a:cubicBezTo>
                  <a:cubicBezTo>
                    <a:pt x="1" y="567"/>
                    <a:pt x="158" y="725"/>
                    <a:pt x="347" y="725"/>
                  </a:cubicBezTo>
                  <a:lnTo>
                    <a:pt x="1419" y="725"/>
                  </a:lnTo>
                  <a:cubicBezTo>
                    <a:pt x="1608" y="725"/>
                    <a:pt x="1765" y="567"/>
                    <a:pt x="1765" y="378"/>
                  </a:cubicBezTo>
                  <a:cubicBezTo>
                    <a:pt x="1734" y="158"/>
                    <a:pt x="1608" y="0"/>
                    <a:pt x="1419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8" name="Google Shape;8808;p58"/>
            <p:cNvSpPr/>
            <p:nvPr/>
          </p:nvSpPr>
          <p:spPr>
            <a:xfrm>
              <a:off x="4102200" y="3393475"/>
              <a:ext cx="37050" cy="33875"/>
            </a:xfrm>
            <a:custGeom>
              <a:avLst/>
              <a:gdLst/>
              <a:ahLst/>
              <a:cxnLst/>
              <a:rect l="l" t="t" r="r" b="b"/>
              <a:pathLst>
                <a:path w="1482" h="1355" extrusionOk="0">
                  <a:moveTo>
                    <a:pt x="394" y="0"/>
                  </a:moveTo>
                  <a:cubicBezTo>
                    <a:pt x="308" y="0"/>
                    <a:pt x="221" y="32"/>
                    <a:pt x="158" y="95"/>
                  </a:cubicBezTo>
                  <a:cubicBezTo>
                    <a:pt x="0" y="221"/>
                    <a:pt x="0" y="410"/>
                    <a:pt x="158" y="567"/>
                  </a:cubicBezTo>
                  <a:lnTo>
                    <a:pt x="882" y="1260"/>
                  </a:lnTo>
                  <a:cubicBezTo>
                    <a:pt x="945" y="1323"/>
                    <a:pt x="1032" y="1355"/>
                    <a:pt x="1119" y="1355"/>
                  </a:cubicBezTo>
                  <a:cubicBezTo>
                    <a:pt x="1205" y="1355"/>
                    <a:pt x="1292" y="1323"/>
                    <a:pt x="1355" y="1260"/>
                  </a:cubicBezTo>
                  <a:cubicBezTo>
                    <a:pt x="1481" y="1134"/>
                    <a:pt x="1481" y="914"/>
                    <a:pt x="1355" y="788"/>
                  </a:cubicBezTo>
                  <a:lnTo>
                    <a:pt x="630" y="95"/>
                  </a:lnTo>
                  <a:cubicBezTo>
                    <a:pt x="567" y="32"/>
                    <a:pt x="481" y="0"/>
                    <a:pt x="39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09" name="Google Shape;8809;p58"/>
            <p:cNvSpPr/>
            <p:nvPr/>
          </p:nvSpPr>
          <p:spPr>
            <a:xfrm>
              <a:off x="4103775" y="3306025"/>
              <a:ext cx="35475" cy="34500"/>
            </a:xfrm>
            <a:custGeom>
              <a:avLst/>
              <a:gdLst/>
              <a:ahLst/>
              <a:cxnLst/>
              <a:rect l="l" t="t" r="r" b="b"/>
              <a:pathLst>
                <a:path w="1419" h="1380" extrusionOk="0">
                  <a:moveTo>
                    <a:pt x="1056" y="1"/>
                  </a:moveTo>
                  <a:cubicBezTo>
                    <a:pt x="969" y="1"/>
                    <a:pt x="882" y="32"/>
                    <a:pt x="819" y="96"/>
                  </a:cubicBezTo>
                  <a:lnTo>
                    <a:pt x="95" y="789"/>
                  </a:lnTo>
                  <a:cubicBezTo>
                    <a:pt x="0" y="915"/>
                    <a:pt x="0" y="1135"/>
                    <a:pt x="95" y="1261"/>
                  </a:cubicBezTo>
                  <a:cubicBezTo>
                    <a:pt x="158" y="1340"/>
                    <a:pt x="252" y="1379"/>
                    <a:pt x="343" y="1379"/>
                  </a:cubicBezTo>
                  <a:cubicBezTo>
                    <a:pt x="434" y="1379"/>
                    <a:pt x="520" y="1340"/>
                    <a:pt x="567" y="1261"/>
                  </a:cubicBezTo>
                  <a:lnTo>
                    <a:pt x="1292" y="568"/>
                  </a:lnTo>
                  <a:cubicBezTo>
                    <a:pt x="1418" y="442"/>
                    <a:pt x="1418" y="190"/>
                    <a:pt x="1292" y="96"/>
                  </a:cubicBezTo>
                  <a:cubicBezTo>
                    <a:pt x="1229" y="32"/>
                    <a:pt x="1142" y="1"/>
                    <a:pt x="1056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0" name="Google Shape;8810;p58"/>
            <p:cNvSpPr/>
            <p:nvPr/>
          </p:nvSpPr>
          <p:spPr>
            <a:xfrm>
              <a:off x="3860400" y="3306025"/>
              <a:ext cx="105550" cy="104800"/>
            </a:xfrm>
            <a:custGeom>
              <a:avLst/>
              <a:gdLst/>
              <a:ahLst/>
              <a:cxnLst/>
              <a:rect l="l" t="t" r="r" b="b"/>
              <a:pathLst>
                <a:path w="4222" h="4192" extrusionOk="0">
                  <a:moveTo>
                    <a:pt x="2489" y="1"/>
                  </a:moveTo>
                  <a:cubicBezTo>
                    <a:pt x="2048" y="1"/>
                    <a:pt x="1639" y="285"/>
                    <a:pt x="1481" y="726"/>
                  </a:cubicBezTo>
                  <a:lnTo>
                    <a:pt x="1418" y="726"/>
                  </a:lnTo>
                  <a:cubicBezTo>
                    <a:pt x="662" y="726"/>
                    <a:pt x="0" y="1356"/>
                    <a:pt x="0" y="2080"/>
                  </a:cubicBezTo>
                  <a:cubicBezTo>
                    <a:pt x="0" y="2836"/>
                    <a:pt x="630" y="3467"/>
                    <a:pt x="1418" y="3467"/>
                  </a:cubicBezTo>
                  <a:lnTo>
                    <a:pt x="1481" y="3467"/>
                  </a:lnTo>
                  <a:cubicBezTo>
                    <a:pt x="1639" y="3845"/>
                    <a:pt x="2017" y="4191"/>
                    <a:pt x="2489" y="4191"/>
                  </a:cubicBezTo>
                  <a:lnTo>
                    <a:pt x="4222" y="4191"/>
                  </a:lnTo>
                  <a:lnTo>
                    <a:pt x="4222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1" name="Google Shape;8811;p58"/>
            <p:cNvSpPr/>
            <p:nvPr/>
          </p:nvSpPr>
          <p:spPr>
            <a:xfrm>
              <a:off x="4050225" y="3254050"/>
              <a:ext cx="35450" cy="208750"/>
            </a:xfrm>
            <a:custGeom>
              <a:avLst/>
              <a:gdLst/>
              <a:ahLst/>
              <a:cxnLst/>
              <a:rect l="l" t="t" r="r" b="b"/>
              <a:pathLst>
                <a:path w="1418" h="8350" extrusionOk="0">
                  <a:moveTo>
                    <a:pt x="725" y="1"/>
                  </a:moveTo>
                  <a:cubicBezTo>
                    <a:pt x="315" y="1"/>
                    <a:pt x="0" y="316"/>
                    <a:pt x="0" y="694"/>
                  </a:cubicBezTo>
                  <a:lnTo>
                    <a:pt x="0" y="7625"/>
                  </a:lnTo>
                  <a:cubicBezTo>
                    <a:pt x="0" y="8034"/>
                    <a:pt x="315" y="8349"/>
                    <a:pt x="725" y="8349"/>
                  </a:cubicBezTo>
                  <a:cubicBezTo>
                    <a:pt x="1134" y="8286"/>
                    <a:pt x="1418" y="8003"/>
                    <a:pt x="1418" y="7625"/>
                  </a:cubicBezTo>
                  <a:lnTo>
                    <a:pt x="1418" y="694"/>
                  </a:lnTo>
                  <a:cubicBezTo>
                    <a:pt x="1418" y="316"/>
                    <a:pt x="1103" y="1"/>
                    <a:pt x="72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2" name="Google Shape;8812;p58"/>
            <p:cNvSpPr/>
            <p:nvPr/>
          </p:nvSpPr>
          <p:spPr>
            <a:xfrm>
              <a:off x="3912375" y="3426550"/>
              <a:ext cx="51225" cy="69325"/>
            </a:xfrm>
            <a:custGeom>
              <a:avLst/>
              <a:gdLst/>
              <a:ahLst/>
              <a:cxnLst/>
              <a:rect l="l" t="t" r="r" b="b"/>
              <a:pathLst>
                <a:path w="2049" h="2773" extrusionOk="0">
                  <a:moveTo>
                    <a:pt x="1" y="0"/>
                  </a:moveTo>
                  <a:lnTo>
                    <a:pt x="1" y="1764"/>
                  </a:lnTo>
                  <a:cubicBezTo>
                    <a:pt x="1" y="2363"/>
                    <a:pt x="473" y="2773"/>
                    <a:pt x="1040" y="2773"/>
                  </a:cubicBezTo>
                  <a:cubicBezTo>
                    <a:pt x="1607" y="2773"/>
                    <a:pt x="2048" y="2300"/>
                    <a:pt x="2048" y="1764"/>
                  </a:cubicBezTo>
                  <a:lnTo>
                    <a:pt x="2048" y="32"/>
                  </a:lnTo>
                  <a:lnTo>
                    <a:pt x="316" y="32"/>
                  </a:lnTo>
                  <a:cubicBezTo>
                    <a:pt x="253" y="32"/>
                    <a:pt x="127" y="32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3" name="Google Shape;8813;p58"/>
            <p:cNvSpPr/>
            <p:nvPr/>
          </p:nvSpPr>
          <p:spPr>
            <a:xfrm>
              <a:off x="3982475" y="3275325"/>
              <a:ext cx="52000" cy="163850"/>
            </a:xfrm>
            <a:custGeom>
              <a:avLst/>
              <a:gdLst/>
              <a:ahLst/>
              <a:cxnLst/>
              <a:rect l="l" t="t" r="r" b="b"/>
              <a:pathLst>
                <a:path w="2080" h="6554" extrusionOk="0">
                  <a:moveTo>
                    <a:pt x="2080" y="0"/>
                  </a:moveTo>
                  <a:lnTo>
                    <a:pt x="1765" y="315"/>
                  </a:lnTo>
                  <a:cubicBezTo>
                    <a:pt x="1292" y="788"/>
                    <a:pt x="662" y="1071"/>
                    <a:pt x="1" y="1166"/>
                  </a:cubicBezTo>
                  <a:lnTo>
                    <a:pt x="1" y="5419"/>
                  </a:lnTo>
                  <a:cubicBezTo>
                    <a:pt x="662" y="5482"/>
                    <a:pt x="1292" y="5766"/>
                    <a:pt x="1765" y="6238"/>
                  </a:cubicBezTo>
                  <a:lnTo>
                    <a:pt x="2080" y="6553"/>
                  </a:lnTo>
                  <a:lnTo>
                    <a:pt x="208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4" name="Google Shape;8814;p58"/>
          <p:cNvGrpSpPr/>
          <p:nvPr/>
        </p:nvGrpSpPr>
        <p:grpSpPr>
          <a:xfrm>
            <a:off x="6430854" y="4620481"/>
            <a:ext cx="442295" cy="441103"/>
            <a:chOff x="3859600" y="3591950"/>
            <a:chExt cx="296975" cy="296175"/>
          </a:xfrm>
        </p:grpSpPr>
        <p:sp>
          <p:nvSpPr>
            <p:cNvPr id="8815" name="Google Shape;8815;p58"/>
            <p:cNvSpPr/>
            <p:nvPr/>
          </p:nvSpPr>
          <p:spPr>
            <a:xfrm>
              <a:off x="4034450" y="3766000"/>
              <a:ext cx="122125" cy="122125"/>
            </a:xfrm>
            <a:custGeom>
              <a:avLst/>
              <a:gdLst/>
              <a:ahLst/>
              <a:cxnLst/>
              <a:rect l="l" t="t" r="r" b="b"/>
              <a:pathLst>
                <a:path w="4885" h="4885" extrusionOk="0">
                  <a:moveTo>
                    <a:pt x="2395" y="1324"/>
                  </a:moveTo>
                  <a:cubicBezTo>
                    <a:pt x="2616" y="1324"/>
                    <a:pt x="2773" y="1482"/>
                    <a:pt x="2773" y="1702"/>
                  </a:cubicBezTo>
                  <a:lnTo>
                    <a:pt x="2773" y="2049"/>
                  </a:lnTo>
                  <a:lnTo>
                    <a:pt x="3120" y="2049"/>
                  </a:lnTo>
                  <a:cubicBezTo>
                    <a:pt x="3309" y="2049"/>
                    <a:pt x="3466" y="2206"/>
                    <a:pt x="3466" y="2395"/>
                  </a:cubicBezTo>
                  <a:cubicBezTo>
                    <a:pt x="3466" y="2584"/>
                    <a:pt x="3309" y="2742"/>
                    <a:pt x="3120" y="2742"/>
                  </a:cubicBezTo>
                  <a:lnTo>
                    <a:pt x="2395" y="2742"/>
                  </a:lnTo>
                  <a:cubicBezTo>
                    <a:pt x="2206" y="2742"/>
                    <a:pt x="2049" y="2584"/>
                    <a:pt x="2049" y="2395"/>
                  </a:cubicBezTo>
                  <a:lnTo>
                    <a:pt x="2049" y="1702"/>
                  </a:lnTo>
                  <a:cubicBezTo>
                    <a:pt x="2049" y="1482"/>
                    <a:pt x="2206" y="1324"/>
                    <a:pt x="2395" y="1324"/>
                  </a:cubicBezTo>
                  <a:close/>
                  <a:moveTo>
                    <a:pt x="2458" y="1"/>
                  </a:moveTo>
                  <a:cubicBezTo>
                    <a:pt x="1104" y="1"/>
                    <a:pt x="1" y="1103"/>
                    <a:pt x="1" y="2427"/>
                  </a:cubicBezTo>
                  <a:cubicBezTo>
                    <a:pt x="1" y="3781"/>
                    <a:pt x="1104" y="4884"/>
                    <a:pt x="2458" y="4884"/>
                  </a:cubicBezTo>
                  <a:cubicBezTo>
                    <a:pt x="3782" y="4884"/>
                    <a:pt x="4884" y="3781"/>
                    <a:pt x="4884" y="2427"/>
                  </a:cubicBezTo>
                  <a:cubicBezTo>
                    <a:pt x="4853" y="1072"/>
                    <a:pt x="3782" y="1"/>
                    <a:pt x="2458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6" name="Google Shape;8816;p58"/>
            <p:cNvSpPr/>
            <p:nvPr/>
          </p:nvSpPr>
          <p:spPr>
            <a:xfrm>
              <a:off x="3860400" y="3679375"/>
              <a:ext cx="260725" cy="173300"/>
            </a:xfrm>
            <a:custGeom>
              <a:avLst/>
              <a:gdLst/>
              <a:ahLst/>
              <a:cxnLst/>
              <a:rect l="l" t="t" r="r" b="b"/>
              <a:pathLst>
                <a:path w="10429" h="6932" extrusionOk="0">
                  <a:moveTo>
                    <a:pt x="2426" y="662"/>
                  </a:moveTo>
                  <a:cubicBezTo>
                    <a:pt x="2647" y="662"/>
                    <a:pt x="2804" y="819"/>
                    <a:pt x="2804" y="1008"/>
                  </a:cubicBezTo>
                  <a:cubicBezTo>
                    <a:pt x="2804" y="1197"/>
                    <a:pt x="2647" y="1355"/>
                    <a:pt x="2426" y="1355"/>
                  </a:cubicBezTo>
                  <a:lnTo>
                    <a:pt x="1733" y="1355"/>
                  </a:lnTo>
                  <a:cubicBezTo>
                    <a:pt x="1544" y="1355"/>
                    <a:pt x="1387" y="1197"/>
                    <a:pt x="1387" y="1008"/>
                  </a:cubicBezTo>
                  <a:cubicBezTo>
                    <a:pt x="1387" y="819"/>
                    <a:pt x="1544" y="662"/>
                    <a:pt x="1733" y="662"/>
                  </a:cubicBezTo>
                  <a:close/>
                  <a:moveTo>
                    <a:pt x="4537" y="662"/>
                  </a:moveTo>
                  <a:cubicBezTo>
                    <a:pt x="4726" y="662"/>
                    <a:pt x="4884" y="819"/>
                    <a:pt x="4884" y="1008"/>
                  </a:cubicBezTo>
                  <a:cubicBezTo>
                    <a:pt x="4884" y="1197"/>
                    <a:pt x="4695" y="1355"/>
                    <a:pt x="4537" y="1355"/>
                  </a:cubicBezTo>
                  <a:lnTo>
                    <a:pt x="3812" y="1355"/>
                  </a:lnTo>
                  <a:cubicBezTo>
                    <a:pt x="3623" y="1355"/>
                    <a:pt x="3466" y="1197"/>
                    <a:pt x="3466" y="1008"/>
                  </a:cubicBezTo>
                  <a:cubicBezTo>
                    <a:pt x="3466" y="819"/>
                    <a:pt x="3623" y="662"/>
                    <a:pt x="3812" y="662"/>
                  </a:cubicBezTo>
                  <a:close/>
                  <a:moveTo>
                    <a:pt x="6648" y="662"/>
                  </a:moveTo>
                  <a:cubicBezTo>
                    <a:pt x="6837" y="662"/>
                    <a:pt x="6994" y="819"/>
                    <a:pt x="6994" y="1008"/>
                  </a:cubicBezTo>
                  <a:cubicBezTo>
                    <a:pt x="6994" y="1197"/>
                    <a:pt x="6837" y="1355"/>
                    <a:pt x="6648" y="1355"/>
                  </a:cubicBezTo>
                  <a:lnTo>
                    <a:pt x="5955" y="1355"/>
                  </a:lnTo>
                  <a:cubicBezTo>
                    <a:pt x="5734" y="1355"/>
                    <a:pt x="5577" y="1197"/>
                    <a:pt x="5577" y="1008"/>
                  </a:cubicBezTo>
                  <a:cubicBezTo>
                    <a:pt x="5577" y="819"/>
                    <a:pt x="5734" y="662"/>
                    <a:pt x="5955" y="662"/>
                  </a:cubicBezTo>
                  <a:close/>
                  <a:moveTo>
                    <a:pt x="8727" y="662"/>
                  </a:moveTo>
                  <a:cubicBezTo>
                    <a:pt x="8948" y="662"/>
                    <a:pt x="9105" y="819"/>
                    <a:pt x="9105" y="1008"/>
                  </a:cubicBezTo>
                  <a:cubicBezTo>
                    <a:pt x="9105" y="1197"/>
                    <a:pt x="8948" y="1355"/>
                    <a:pt x="8727" y="1355"/>
                  </a:cubicBezTo>
                  <a:lnTo>
                    <a:pt x="8034" y="1355"/>
                  </a:lnTo>
                  <a:cubicBezTo>
                    <a:pt x="7845" y="1355"/>
                    <a:pt x="7688" y="1197"/>
                    <a:pt x="7688" y="1008"/>
                  </a:cubicBezTo>
                  <a:cubicBezTo>
                    <a:pt x="7688" y="819"/>
                    <a:pt x="7845" y="662"/>
                    <a:pt x="8034" y="662"/>
                  </a:cubicBezTo>
                  <a:close/>
                  <a:moveTo>
                    <a:pt x="2426" y="2080"/>
                  </a:moveTo>
                  <a:cubicBezTo>
                    <a:pt x="2647" y="2080"/>
                    <a:pt x="2804" y="2237"/>
                    <a:pt x="2804" y="2426"/>
                  </a:cubicBezTo>
                  <a:cubicBezTo>
                    <a:pt x="2804" y="2647"/>
                    <a:pt x="2647" y="2773"/>
                    <a:pt x="2426" y="2773"/>
                  </a:cubicBezTo>
                  <a:lnTo>
                    <a:pt x="1733" y="2773"/>
                  </a:lnTo>
                  <a:cubicBezTo>
                    <a:pt x="1544" y="2773"/>
                    <a:pt x="1387" y="2647"/>
                    <a:pt x="1387" y="2426"/>
                  </a:cubicBezTo>
                  <a:cubicBezTo>
                    <a:pt x="1387" y="2206"/>
                    <a:pt x="1544" y="2080"/>
                    <a:pt x="1733" y="2080"/>
                  </a:cubicBezTo>
                  <a:close/>
                  <a:moveTo>
                    <a:pt x="4537" y="2080"/>
                  </a:moveTo>
                  <a:cubicBezTo>
                    <a:pt x="4726" y="2080"/>
                    <a:pt x="4884" y="2237"/>
                    <a:pt x="4884" y="2426"/>
                  </a:cubicBezTo>
                  <a:cubicBezTo>
                    <a:pt x="4884" y="2647"/>
                    <a:pt x="4695" y="2773"/>
                    <a:pt x="4537" y="2773"/>
                  </a:cubicBezTo>
                  <a:lnTo>
                    <a:pt x="3812" y="2773"/>
                  </a:lnTo>
                  <a:cubicBezTo>
                    <a:pt x="3623" y="2773"/>
                    <a:pt x="3466" y="2647"/>
                    <a:pt x="3466" y="2426"/>
                  </a:cubicBezTo>
                  <a:cubicBezTo>
                    <a:pt x="3466" y="2206"/>
                    <a:pt x="3623" y="2080"/>
                    <a:pt x="3812" y="2080"/>
                  </a:cubicBezTo>
                  <a:close/>
                  <a:moveTo>
                    <a:pt x="6648" y="2080"/>
                  </a:moveTo>
                  <a:cubicBezTo>
                    <a:pt x="6837" y="2080"/>
                    <a:pt x="6994" y="2237"/>
                    <a:pt x="6994" y="2426"/>
                  </a:cubicBezTo>
                  <a:cubicBezTo>
                    <a:pt x="6994" y="2647"/>
                    <a:pt x="6837" y="2773"/>
                    <a:pt x="6648" y="2773"/>
                  </a:cubicBezTo>
                  <a:lnTo>
                    <a:pt x="5955" y="2773"/>
                  </a:lnTo>
                  <a:cubicBezTo>
                    <a:pt x="5734" y="2773"/>
                    <a:pt x="5577" y="2647"/>
                    <a:pt x="5577" y="2426"/>
                  </a:cubicBezTo>
                  <a:cubicBezTo>
                    <a:pt x="5577" y="2206"/>
                    <a:pt x="5734" y="2080"/>
                    <a:pt x="5955" y="2080"/>
                  </a:cubicBezTo>
                  <a:close/>
                  <a:moveTo>
                    <a:pt x="8727" y="2080"/>
                  </a:moveTo>
                  <a:cubicBezTo>
                    <a:pt x="8948" y="2080"/>
                    <a:pt x="9105" y="2237"/>
                    <a:pt x="9105" y="2426"/>
                  </a:cubicBezTo>
                  <a:cubicBezTo>
                    <a:pt x="9105" y="2647"/>
                    <a:pt x="8948" y="2773"/>
                    <a:pt x="8727" y="2773"/>
                  </a:cubicBezTo>
                  <a:lnTo>
                    <a:pt x="8034" y="2773"/>
                  </a:lnTo>
                  <a:cubicBezTo>
                    <a:pt x="7845" y="2773"/>
                    <a:pt x="7688" y="2647"/>
                    <a:pt x="7688" y="2426"/>
                  </a:cubicBezTo>
                  <a:cubicBezTo>
                    <a:pt x="7688" y="2206"/>
                    <a:pt x="7845" y="2080"/>
                    <a:pt x="8034" y="2080"/>
                  </a:cubicBezTo>
                  <a:close/>
                  <a:moveTo>
                    <a:pt x="2426" y="3466"/>
                  </a:moveTo>
                  <a:cubicBezTo>
                    <a:pt x="2647" y="3466"/>
                    <a:pt x="2804" y="3623"/>
                    <a:pt x="2804" y="3812"/>
                  </a:cubicBezTo>
                  <a:cubicBezTo>
                    <a:pt x="2804" y="4001"/>
                    <a:pt x="2647" y="4159"/>
                    <a:pt x="2426" y="4159"/>
                  </a:cubicBezTo>
                  <a:lnTo>
                    <a:pt x="1733" y="4159"/>
                  </a:lnTo>
                  <a:cubicBezTo>
                    <a:pt x="1544" y="4159"/>
                    <a:pt x="1387" y="4001"/>
                    <a:pt x="1387" y="3812"/>
                  </a:cubicBezTo>
                  <a:cubicBezTo>
                    <a:pt x="1387" y="3623"/>
                    <a:pt x="1544" y="3466"/>
                    <a:pt x="1733" y="3466"/>
                  </a:cubicBezTo>
                  <a:close/>
                  <a:moveTo>
                    <a:pt x="4537" y="3466"/>
                  </a:moveTo>
                  <a:cubicBezTo>
                    <a:pt x="4726" y="3466"/>
                    <a:pt x="4884" y="3623"/>
                    <a:pt x="4884" y="3812"/>
                  </a:cubicBezTo>
                  <a:cubicBezTo>
                    <a:pt x="4884" y="4001"/>
                    <a:pt x="4695" y="4159"/>
                    <a:pt x="4537" y="4159"/>
                  </a:cubicBezTo>
                  <a:lnTo>
                    <a:pt x="3812" y="4159"/>
                  </a:lnTo>
                  <a:cubicBezTo>
                    <a:pt x="3623" y="4159"/>
                    <a:pt x="3466" y="4001"/>
                    <a:pt x="3466" y="3812"/>
                  </a:cubicBezTo>
                  <a:cubicBezTo>
                    <a:pt x="3466" y="3623"/>
                    <a:pt x="3623" y="3466"/>
                    <a:pt x="3812" y="3466"/>
                  </a:cubicBezTo>
                  <a:close/>
                  <a:moveTo>
                    <a:pt x="6648" y="3466"/>
                  </a:moveTo>
                  <a:cubicBezTo>
                    <a:pt x="6837" y="3466"/>
                    <a:pt x="6994" y="3623"/>
                    <a:pt x="6994" y="3812"/>
                  </a:cubicBezTo>
                  <a:cubicBezTo>
                    <a:pt x="6994" y="4001"/>
                    <a:pt x="6837" y="4159"/>
                    <a:pt x="6648" y="4159"/>
                  </a:cubicBezTo>
                  <a:lnTo>
                    <a:pt x="5955" y="4159"/>
                  </a:lnTo>
                  <a:cubicBezTo>
                    <a:pt x="5734" y="4159"/>
                    <a:pt x="5577" y="4001"/>
                    <a:pt x="5577" y="3812"/>
                  </a:cubicBezTo>
                  <a:cubicBezTo>
                    <a:pt x="5577" y="3623"/>
                    <a:pt x="5734" y="3466"/>
                    <a:pt x="5955" y="3466"/>
                  </a:cubicBezTo>
                  <a:close/>
                  <a:moveTo>
                    <a:pt x="2426" y="4852"/>
                  </a:moveTo>
                  <a:cubicBezTo>
                    <a:pt x="2647" y="4852"/>
                    <a:pt x="2804" y="5010"/>
                    <a:pt x="2804" y="5199"/>
                  </a:cubicBezTo>
                  <a:cubicBezTo>
                    <a:pt x="2804" y="5388"/>
                    <a:pt x="2647" y="5545"/>
                    <a:pt x="2426" y="5545"/>
                  </a:cubicBezTo>
                  <a:lnTo>
                    <a:pt x="1733" y="5545"/>
                  </a:lnTo>
                  <a:cubicBezTo>
                    <a:pt x="1544" y="5545"/>
                    <a:pt x="1387" y="5388"/>
                    <a:pt x="1387" y="5199"/>
                  </a:cubicBezTo>
                  <a:cubicBezTo>
                    <a:pt x="1387" y="5010"/>
                    <a:pt x="1544" y="4852"/>
                    <a:pt x="1733" y="4852"/>
                  </a:cubicBezTo>
                  <a:close/>
                  <a:moveTo>
                    <a:pt x="4537" y="4852"/>
                  </a:moveTo>
                  <a:cubicBezTo>
                    <a:pt x="4726" y="4852"/>
                    <a:pt x="4884" y="5010"/>
                    <a:pt x="4884" y="5199"/>
                  </a:cubicBezTo>
                  <a:cubicBezTo>
                    <a:pt x="4884" y="5388"/>
                    <a:pt x="4695" y="5545"/>
                    <a:pt x="4537" y="5545"/>
                  </a:cubicBezTo>
                  <a:lnTo>
                    <a:pt x="3812" y="5545"/>
                  </a:lnTo>
                  <a:cubicBezTo>
                    <a:pt x="3623" y="5545"/>
                    <a:pt x="3466" y="5388"/>
                    <a:pt x="3466" y="5199"/>
                  </a:cubicBezTo>
                  <a:cubicBezTo>
                    <a:pt x="3466" y="5010"/>
                    <a:pt x="3623" y="4852"/>
                    <a:pt x="3812" y="4852"/>
                  </a:cubicBezTo>
                  <a:close/>
                  <a:moveTo>
                    <a:pt x="0" y="0"/>
                  </a:moveTo>
                  <a:lnTo>
                    <a:pt x="0" y="5892"/>
                  </a:lnTo>
                  <a:cubicBezTo>
                    <a:pt x="0" y="6459"/>
                    <a:pt x="473" y="6931"/>
                    <a:pt x="1071" y="6931"/>
                  </a:cubicBezTo>
                  <a:lnTo>
                    <a:pt x="6490" y="6931"/>
                  </a:lnTo>
                  <a:cubicBezTo>
                    <a:pt x="6364" y="6616"/>
                    <a:pt x="6301" y="6270"/>
                    <a:pt x="6301" y="5892"/>
                  </a:cubicBezTo>
                  <a:cubicBezTo>
                    <a:pt x="6301" y="5797"/>
                    <a:pt x="6333" y="5671"/>
                    <a:pt x="6333" y="5545"/>
                  </a:cubicBezTo>
                  <a:lnTo>
                    <a:pt x="5955" y="5545"/>
                  </a:lnTo>
                  <a:cubicBezTo>
                    <a:pt x="5734" y="5545"/>
                    <a:pt x="5577" y="5388"/>
                    <a:pt x="5577" y="5199"/>
                  </a:cubicBezTo>
                  <a:cubicBezTo>
                    <a:pt x="5577" y="5010"/>
                    <a:pt x="5734" y="4852"/>
                    <a:pt x="5955" y="4852"/>
                  </a:cubicBezTo>
                  <a:lnTo>
                    <a:pt x="6490" y="4852"/>
                  </a:lnTo>
                  <a:cubicBezTo>
                    <a:pt x="6931" y="3623"/>
                    <a:pt x="8066" y="2741"/>
                    <a:pt x="9420" y="2741"/>
                  </a:cubicBezTo>
                  <a:cubicBezTo>
                    <a:pt x="9767" y="2741"/>
                    <a:pt x="10113" y="2836"/>
                    <a:pt x="10428" y="2962"/>
                  </a:cubicBezTo>
                  <a:lnTo>
                    <a:pt x="10428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17" name="Google Shape;8817;p58"/>
            <p:cNvSpPr/>
            <p:nvPr/>
          </p:nvSpPr>
          <p:spPr>
            <a:xfrm>
              <a:off x="3859600" y="3591950"/>
              <a:ext cx="261525" cy="70900"/>
            </a:xfrm>
            <a:custGeom>
              <a:avLst/>
              <a:gdLst/>
              <a:ahLst/>
              <a:cxnLst/>
              <a:rect l="l" t="t" r="r" b="b"/>
              <a:pathLst>
                <a:path w="10461" h="2836" extrusionOk="0">
                  <a:moveTo>
                    <a:pt x="1734" y="0"/>
                  </a:moveTo>
                  <a:cubicBezTo>
                    <a:pt x="1513" y="0"/>
                    <a:pt x="1356" y="158"/>
                    <a:pt x="1356" y="347"/>
                  </a:cubicBezTo>
                  <a:lnTo>
                    <a:pt x="1356" y="693"/>
                  </a:lnTo>
                  <a:lnTo>
                    <a:pt x="1009" y="693"/>
                  </a:lnTo>
                  <a:cubicBezTo>
                    <a:pt x="410" y="693"/>
                    <a:pt x="1" y="1166"/>
                    <a:pt x="1" y="1733"/>
                  </a:cubicBezTo>
                  <a:lnTo>
                    <a:pt x="1" y="2836"/>
                  </a:lnTo>
                  <a:lnTo>
                    <a:pt x="10429" y="2836"/>
                  </a:lnTo>
                  <a:lnTo>
                    <a:pt x="10429" y="1733"/>
                  </a:lnTo>
                  <a:lnTo>
                    <a:pt x="10460" y="1733"/>
                  </a:lnTo>
                  <a:cubicBezTo>
                    <a:pt x="10460" y="1134"/>
                    <a:pt x="9988" y="693"/>
                    <a:pt x="9421" y="693"/>
                  </a:cubicBezTo>
                  <a:lnTo>
                    <a:pt x="9074" y="693"/>
                  </a:lnTo>
                  <a:lnTo>
                    <a:pt x="9074" y="347"/>
                  </a:lnTo>
                  <a:cubicBezTo>
                    <a:pt x="9074" y="158"/>
                    <a:pt x="8917" y="0"/>
                    <a:pt x="8728" y="0"/>
                  </a:cubicBezTo>
                  <a:cubicBezTo>
                    <a:pt x="8539" y="0"/>
                    <a:pt x="8381" y="158"/>
                    <a:pt x="8381" y="347"/>
                  </a:cubicBezTo>
                  <a:lnTo>
                    <a:pt x="8381" y="693"/>
                  </a:lnTo>
                  <a:lnTo>
                    <a:pt x="6995" y="693"/>
                  </a:lnTo>
                  <a:lnTo>
                    <a:pt x="6995" y="347"/>
                  </a:lnTo>
                  <a:cubicBezTo>
                    <a:pt x="6995" y="158"/>
                    <a:pt x="6837" y="0"/>
                    <a:pt x="6648" y="0"/>
                  </a:cubicBezTo>
                  <a:cubicBezTo>
                    <a:pt x="6459" y="0"/>
                    <a:pt x="6302" y="158"/>
                    <a:pt x="6302" y="347"/>
                  </a:cubicBezTo>
                  <a:lnTo>
                    <a:pt x="6302" y="693"/>
                  </a:lnTo>
                  <a:lnTo>
                    <a:pt x="4159" y="693"/>
                  </a:lnTo>
                  <a:lnTo>
                    <a:pt x="4159" y="347"/>
                  </a:lnTo>
                  <a:cubicBezTo>
                    <a:pt x="4159" y="158"/>
                    <a:pt x="4002" y="0"/>
                    <a:pt x="3813" y="0"/>
                  </a:cubicBezTo>
                  <a:cubicBezTo>
                    <a:pt x="3624" y="0"/>
                    <a:pt x="3466" y="158"/>
                    <a:pt x="3466" y="347"/>
                  </a:cubicBezTo>
                  <a:lnTo>
                    <a:pt x="3466" y="693"/>
                  </a:lnTo>
                  <a:lnTo>
                    <a:pt x="2080" y="693"/>
                  </a:lnTo>
                  <a:lnTo>
                    <a:pt x="2080" y="347"/>
                  </a:lnTo>
                  <a:cubicBezTo>
                    <a:pt x="2080" y="158"/>
                    <a:pt x="1923" y="0"/>
                    <a:pt x="1734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18" name="Google Shape;8818;p58"/>
          <p:cNvGrpSpPr/>
          <p:nvPr/>
        </p:nvGrpSpPr>
        <p:grpSpPr>
          <a:xfrm>
            <a:off x="6431450" y="5155078"/>
            <a:ext cx="441103" cy="441103"/>
            <a:chOff x="3860400" y="3955025"/>
            <a:chExt cx="296175" cy="296175"/>
          </a:xfrm>
        </p:grpSpPr>
        <p:sp>
          <p:nvSpPr>
            <p:cNvPr id="8819" name="Google Shape;8819;p58"/>
            <p:cNvSpPr/>
            <p:nvPr/>
          </p:nvSpPr>
          <p:spPr>
            <a:xfrm>
              <a:off x="3973825" y="3955025"/>
              <a:ext cx="68525" cy="68550"/>
            </a:xfrm>
            <a:custGeom>
              <a:avLst/>
              <a:gdLst/>
              <a:ahLst/>
              <a:cxnLst/>
              <a:rect l="l" t="t" r="r" b="b"/>
              <a:pathLst>
                <a:path w="2741" h="2742" extrusionOk="0">
                  <a:moveTo>
                    <a:pt x="1355" y="1"/>
                  </a:moveTo>
                  <a:cubicBezTo>
                    <a:pt x="630" y="1"/>
                    <a:pt x="0" y="631"/>
                    <a:pt x="0" y="1387"/>
                  </a:cubicBezTo>
                  <a:cubicBezTo>
                    <a:pt x="0" y="2112"/>
                    <a:pt x="630" y="2742"/>
                    <a:pt x="1355" y="2742"/>
                  </a:cubicBezTo>
                  <a:cubicBezTo>
                    <a:pt x="2111" y="2742"/>
                    <a:pt x="2741" y="2112"/>
                    <a:pt x="2741" y="1387"/>
                  </a:cubicBezTo>
                  <a:cubicBezTo>
                    <a:pt x="2741" y="631"/>
                    <a:pt x="2142" y="1"/>
                    <a:pt x="1355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0" name="Google Shape;8820;p58"/>
            <p:cNvSpPr/>
            <p:nvPr/>
          </p:nvSpPr>
          <p:spPr>
            <a:xfrm>
              <a:off x="3947025" y="4021975"/>
              <a:ext cx="122125" cy="71700"/>
            </a:xfrm>
            <a:custGeom>
              <a:avLst/>
              <a:gdLst/>
              <a:ahLst/>
              <a:cxnLst/>
              <a:rect l="l" t="t" r="r" b="b"/>
              <a:pathLst>
                <a:path w="4885" h="2868" extrusionOk="0">
                  <a:moveTo>
                    <a:pt x="820" y="1"/>
                  </a:moveTo>
                  <a:cubicBezTo>
                    <a:pt x="316" y="442"/>
                    <a:pt x="1" y="1104"/>
                    <a:pt x="1" y="1797"/>
                  </a:cubicBezTo>
                  <a:lnTo>
                    <a:pt x="1" y="2521"/>
                  </a:lnTo>
                  <a:cubicBezTo>
                    <a:pt x="1" y="2710"/>
                    <a:pt x="158" y="2868"/>
                    <a:pt x="347" y="2868"/>
                  </a:cubicBezTo>
                  <a:lnTo>
                    <a:pt x="4506" y="2868"/>
                  </a:lnTo>
                  <a:cubicBezTo>
                    <a:pt x="4727" y="2868"/>
                    <a:pt x="4884" y="2710"/>
                    <a:pt x="4884" y="2521"/>
                  </a:cubicBezTo>
                  <a:lnTo>
                    <a:pt x="4884" y="1860"/>
                  </a:lnTo>
                  <a:cubicBezTo>
                    <a:pt x="4884" y="1135"/>
                    <a:pt x="4569" y="473"/>
                    <a:pt x="4034" y="32"/>
                  </a:cubicBezTo>
                  <a:cubicBezTo>
                    <a:pt x="3655" y="473"/>
                    <a:pt x="3120" y="788"/>
                    <a:pt x="2427" y="788"/>
                  </a:cubicBezTo>
                  <a:cubicBezTo>
                    <a:pt x="1797" y="788"/>
                    <a:pt x="1198" y="473"/>
                    <a:pt x="820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1" name="Google Shape;8821;p58"/>
            <p:cNvSpPr/>
            <p:nvPr/>
          </p:nvSpPr>
          <p:spPr>
            <a:xfrm>
              <a:off x="4086450" y="4145650"/>
              <a:ext cx="70125" cy="104775"/>
            </a:xfrm>
            <a:custGeom>
              <a:avLst/>
              <a:gdLst/>
              <a:ahLst/>
              <a:cxnLst/>
              <a:rect l="l" t="t" r="r" b="b"/>
              <a:pathLst>
                <a:path w="2805" h="4191" extrusionOk="0">
                  <a:moveTo>
                    <a:pt x="0" y="0"/>
                  </a:moveTo>
                  <a:lnTo>
                    <a:pt x="0" y="4190"/>
                  </a:lnTo>
                  <a:lnTo>
                    <a:pt x="2458" y="4190"/>
                  </a:lnTo>
                  <a:cubicBezTo>
                    <a:pt x="2647" y="4190"/>
                    <a:pt x="2804" y="4033"/>
                    <a:pt x="2804" y="3844"/>
                  </a:cubicBezTo>
                  <a:lnTo>
                    <a:pt x="2804" y="315"/>
                  </a:lnTo>
                  <a:cubicBezTo>
                    <a:pt x="2773" y="158"/>
                    <a:pt x="2647" y="0"/>
                    <a:pt x="245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2" name="Google Shape;8822;p58"/>
            <p:cNvSpPr/>
            <p:nvPr/>
          </p:nvSpPr>
          <p:spPr>
            <a:xfrm>
              <a:off x="3860400" y="4180300"/>
              <a:ext cx="70125" cy="70125"/>
            </a:xfrm>
            <a:custGeom>
              <a:avLst/>
              <a:gdLst/>
              <a:ahLst/>
              <a:cxnLst/>
              <a:rect l="l" t="t" r="r" b="b"/>
              <a:pathLst>
                <a:path w="2805" h="2805" extrusionOk="0">
                  <a:moveTo>
                    <a:pt x="347" y="0"/>
                  </a:moveTo>
                  <a:cubicBezTo>
                    <a:pt x="158" y="0"/>
                    <a:pt x="0" y="189"/>
                    <a:pt x="0" y="347"/>
                  </a:cubicBezTo>
                  <a:lnTo>
                    <a:pt x="0" y="2458"/>
                  </a:lnTo>
                  <a:cubicBezTo>
                    <a:pt x="0" y="2678"/>
                    <a:pt x="158" y="2804"/>
                    <a:pt x="347" y="2804"/>
                  </a:cubicBezTo>
                  <a:lnTo>
                    <a:pt x="2804" y="2804"/>
                  </a:lnTo>
                  <a:lnTo>
                    <a:pt x="2804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3" name="Google Shape;8823;p58"/>
            <p:cNvSpPr/>
            <p:nvPr/>
          </p:nvSpPr>
          <p:spPr>
            <a:xfrm>
              <a:off x="3947025" y="4111775"/>
              <a:ext cx="122125" cy="139425"/>
            </a:xfrm>
            <a:custGeom>
              <a:avLst/>
              <a:gdLst/>
              <a:ahLst/>
              <a:cxnLst/>
              <a:rect l="l" t="t" r="r" b="b"/>
              <a:pathLst>
                <a:path w="4885" h="5577" extrusionOk="0">
                  <a:moveTo>
                    <a:pt x="2466" y="1377"/>
                  </a:moveTo>
                  <a:cubicBezTo>
                    <a:pt x="2522" y="1377"/>
                    <a:pt x="2582" y="1392"/>
                    <a:pt x="2647" y="1418"/>
                  </a:cubicBezTo>
                  <a:cubicBezTo>
                    <a:pt x="2742" y="1450"/>
                    <a:pt x="2836" y="1607"/>
                    <a:pt x="2836" y="1733"/>
                  </a:cubicBezTo>
                  <a:lnTo>
                    <a:pt x="2836" y="3497"/>
                  </a:lnTo>
                  <a:lnTo>
                    <a:pt x="3183" y="3497"/>
                  </a:lnTo>
                  <a:cubicBezTo>
                    <a:pt x="3372" y="3497"/>
                    <a:pt x="3529" y="3655"/>
                    <a:pt x="3529" y="3844"/>
                  </a:cubicBezTo>
                  <a:cubicBezTo>
                    <a:pt x="3529" y="4033"/>
                    <a:pt x="3340" y="4159"/>
                    <a:pt x="3151" y="4159"/>
                  </a:cubicBezTo>
                  <a:lnTo>
                    <a:pt x="1765" y="4159"/>
                  </a:lnTo>
                  <a:cubicBezTo>
                    <a:pt x="1576" y="4159"/>
                    <a:pt x="1419" y="4002"/>
                    <a:pt x="1419" y="3812"/>
                  </a:cubicBezTo>
                  <a:cubicBezTo>
                    <a:pt x="1419" y="3623"/>
                    <a:pt x="1576" y="3466"/>
                    <a:pt x="1765" y="3466"/>
                  </a:cubicBezTo>
                  <a:lnTo>
                    <a:pt x="2112" y="3466"/>
                  </a:lnTo>
                  <a:lnTo>
                    <a:pt x="2112" y="2552"/>
                  </a:lnTo>
                  <a:lnTo>
                    <a:pt x="1986" y="2678"/>
                  </a:lnTo>
                  <a:cubicBezTo>
                    <a:pt x="1938" y="2726"/>
                    <a:pt x="1852" y="2749"/>
                    <a:pt x="1765" y="2749"/>
                  </a:cubicBezTo>
                  <a:cubicBezTo>
                    <a:pt x="1679" y="2749"/>
                    <a:pt x="1592" y="2726"/>
                    <a:pt x="1545" y="2678"/>
                  </a:cubicBezTo>
                  <a:cubicBezTo>
                    <a:pt x="1419" y="2552"/>
                    <a:pt x="1419" y="2300"/>
                    <a:pt x="1545" y="2206"/>
                  </a:cubicBezTo>
                  <a:lnTo>
                    <a:pt x="2238" y="1481"/>
                  </a:lnTo>
                  <a:cubicBezTo>
                    <a:pt x="2312" y="1407"/>
                    <a:pt x="2385" y="1377"/>
                    <a:pt x="2466" y="1377"/>
                  </a:cubicBezTo>
                  <a:close/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5577"/>
                  </a:lnTo>
                  <a:lnTo>
                    <a:pt x="4853" y="5577"/>
                  </a:lnTo>
                  <a:cubicBezTo>
                    <a:pt x="4884" y="3245"/>
                    <a:pt x="4884" y="2678"/>
                    <a:pt x="4884" y="347"/>
                  </a:cubicBezTo>
                  <a:cubicBezTo>
                    <a:pt x="4884" y="158"/>
                    <a:pt x="4727" y="0"/>
                    <a:pt x="453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4" name="Google Shape;8824;p58"/>
          <p:cNvGrpSpPr/>
          <p:nvPr/>
        </p:nvGrpSpPr>
        <p:grpSpPr>
          <a:xfrm>
            <a:off x="9222645" y="4065927"/>
            <a:ext cx="448140" cy="439912"/>
            <a:chOff x="5716825" y="3235950"/>
            <a:chExt cx="300900" cy="295375"/>
          </a:xfrm>
        </p:grpSpPr>
        <p:sp>
          <p:nvSpPr>
            <p:cNvPr id="8825" name="Google Shape;8825;p58"/>
            <p:cNvSpPr/>
            <p:nvPr/>
          </p:nvSpPr>
          <p:spPr>
            <a:xfrm>
              <a:off x="5716825" y="3309975"/>
              <a:ext cx="137075" cy="146525"/>
            </a:xfrm>
            <a:custGeom>
              <a:avLst/>
              <a:gdLst/>
              <a:ahLst/>
              <a:cxnLst/>
              <a:rect l="l" t="t" r="r" b="b"/>
              <a:pathLst>
                <a:path w="5483" h="5861" extrusionOk="0">
                  <a:moveTo>
                    <a:pt x="2584" y="1"/>
                  </a:moveTo>
                  <a:lnTo>
                    <a:pt x="410" y="2206"/>
                  </a:lnTo>
                  <a:cubicBezTo>
                    <a:pt x="1" y="2615"/>
                    <a:pt x="1" y="3277"/>
                    <a:pt x="410" y="3655"/>
                  </a:cubicBezTo>
                  <a:lnTo>
                    <a:pt x="2584" y="5860"/>
                  </a:lnTo>
                  <a:lnTo>
                    <a:pt x="3781" y="4632"/>
                  </a:lnTo>
                  <a:cubicBezTo>
                    <a:pt x="3844" y="4584"/>
                    <a:pt x="3939" y="4561"/>
                    <a:pt x="4029" y="4561"/>
                  </a:cubicBezTo>
                  <a:cubicBezTo>
                    <a:pt x="4120" y="4561"/>
                    <a:pt x="4206" y="4584"/>
                    <a:pt x="4254" y="4632"/>
                  </a:cubicBezTo>
                  <a:lnTo>
                    <a:pt x="4726" y="5104"/>
                  </a:lnTo>
                  <a:cubicBezTo>
                    <a:pt x="4789" y="5167"/>
                    <a:pt x="4884" y="5199"/>
                    <a:pt x="4974" y="5199"/>
                  </a:cubicBezTo>
                  <a:cubicBezTo>
                    <a:pt x="5065" y="5199"/>
                    <a:pt x="5152" y="5167"/>
                    <a:pt x="5199" y="5104"/>
                  </a:cubicBezTo>
                  <a:cubicBezTo>
                    <a:pt x="5325" y="5010"/>
                    <a:pt x="5325" y="4758"/>
                    <a:pt x="5199" y="4632"/>
                  </a:cubicBezTo>
                  <a:lnTo>
                    <a:pt x="4726" y="4159"/>
                  </a:lnTo>
                  <a:cubicBezTo>
                    <a:pt x="4632" y="4065"/>
                    <a:pt x="4632" y="3813"/>
                    <a:pt x="4726" y="3687"/>
                  </a:cubicBezTo>
                  <a:lnTo>
                    <a:pt x="5482" y="2962"/>
                  </a:lnTo>
                  <a:lnTo>
                    <a:pt x="5010" y="2489"/>
                  </a:lnTo>
                  <a:lnTo>
                    <a:pt x="4789" y="2710"/>
                  </a:lnTo>
                  <a:cubicBezTo>
                    <a:pt x="4584" y="2915"/>
                    <a:pt x="4317" y="3017"/>
                    <a:pt x="4049" y="3017"/>
                  </a:cubicBezTo>
                  <a:cubicBezTo>
                    <a:pt x="3781" y="3017"/>
                    <a:pt x="3513" y="2915"/>
                    <a:pt x="3309" y="2710"/>
                  </a:cubicBezTo>
                  <a:cubicBezTo>
                    <a:pt x="2930" y="2332"/>
                    <a:pt x="2930" y="1670"/>
                    <a:pt x="3309" y="1261"/>
                  </a:cubicBezTo>
                  <a:lnTo>
                    <a:pt x="3561" y="1040"/>
                  </a:lnTo>
                  <a:lnTo>
                    <a:pt x="2584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6" name="Google Shape;8826;p58"/>
            <p:cNvSpPr/>
            <p:nvPr/>
          </p:nvSpPr>
          <p:spPr>
            <a:xfrm>
              <a:off x="5794025" y="3235950"/>
              <a:ext cx="145725" cy="133900"/>
            </a:xfrm>
            <a:custGeom>
              <a:avLst/>
              <a:gdLst/>
              <a:ahLst/>
              <a:cxnLst/>
              <a:rect l="l" t="t" r="r" b="b"/>
              <a:pathLst>
                <a:path w="5829" h="5356" extrusionOk="0">
                  <a:moveTo>
                    <a:pt x="2926" y="0"/>
                  </a:moveTo>
                  <a:cubicBezTo>
                    <a:pt x="2662" y="0"/>
                    <a:pt x="2394" y="95"/>
                    <a:pt x="2205" y="284"/>
                  </a:cubicBezTo>
                  <a:lnTo>
                    <a:pt x="0" y="2457"/>
                  </a:lnTo>
                  <a:lnTo>
                    <a:pt x="1229" y="3686"/>
                  </a:lnTo>
                  <a:cubicBezTo>
                    <a:pt x="1323" y="3781"/>
                    <a:pt x="1323" y="4033"/>
                    <a:pt x="1229" y="4127"/>
                  </a:cubicBezTo>
                  <a:lnTo>
                    <a:pt x="725" y="4600"/>
                  </a:lnTo>
                  <a:cubicBezTo>
                    <a:pt x="630" y="4726"/>
                    <a:pt x="630" y="4978"/>
                    <a:pt x="725" y="5072"/>
                  </a:cubicBezTo>
                  <a:cubicBezTo>
                    <a:pt x="788" y="5135"/>
                    <a:pt x="882" y="5167"/>
                    <a:pt x="977" y="5167"/>
                  </a:cubicBezTo>
                  <a:cubicBezTo>
                    <a:pt x="1071" y="5167"/>
                    <a:pt x="1166" y="5135"/>
                    <a:pt x="1229" y="5072"/>
                  </a:cubicBezTo>
                  <a:lnTo>
                    <a:pt x="1701" y="4600"/>
                  </a:lnTo>
                  <a:cubicBezTo>
                    <a:pt x="1749" y="4553"/>
                    <a:pt x="1835" y="4529"/>
                    <a:pt x="1926" y="4529"/>
                  </a:cubicBezTo>
                  <a:cubicBezTo>
                    <a:pt x="2016" y="4529"/>
                    <a:pt x="2111" y="4553"/>
                    <a:pt x="2174" y="4600"/>
                  </a:cubicBezTo>
                  <a:lnTo>
                    <a:pt x="2898" y="5356"/>
                  </a:lnTo>
                  <a:lnTo>
                    <a:pt x="3371" y="4883"/>
                  </a:lnTo>
                  <a:lnTo>
                    <a:pt x="3151" y="4663"/>
                  </a:lnTo>
                  <a:cubicBezTo>
                    <a:pt x="2741" y="4253"/>
                    <a:pt x="2741" y="3592"/>
                    <a:pt x="3151" y="3214"/>
                  </a:cubicBezTo>
                  <a:cubicBezTo>
                    <a:pt x="3340" y="3009"/>
                    <a:pt x="3607" y="2906"/>
                    <a:pt x="3875" y="2906"/>
                  </a:cubicBezTo>
                  <a:cubicBezTo>
                    <a:pt x="4143" y="2906"/>
                    <a:pt x="4411" y="3009"/>
                    <a:pt x="4600" y="3214"/>
                  </a:cubicBezTo>
                  <a:lnTo>
                    <a:pt x="4852" y="3434"/>
                  </a:lnTo>
                  <a:lnTo>
                    <a:pt x="5828" y="2457"/>
                  </a:lnTo>
                  <a:lnTo>
                    <a:pt x="3623" y="284"/>
                  </a:lnTo>
                  <a:cubicBezTo>
                    <a:pt x="3450" y="95"/>
                    <a:pt x="3190" y="0"/>
                    <a:pt x="29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7" name="Google Shape;8827;p58"/>
            <p:cNvSpPr/>
            <p:nvPr/>
          </p:nvSpPr>
          <p:spPr>
            <a:xfrm>
              <a:off x="5880650" y="3309975"/>
              <a:ext cx="137075" cy="145725"/>
            </a:xfrm>
            <a:custGeom>
              <a:avLst/>
              <a:gdLst/>
              <a:ahLst/>
              <a:cxnLst/>
              <a:rect l="l" t="t" r="r" b="b"/>
              <a:pathLst>
                <a:path w="5483" h="5829" extrusionOk="0">
                  <a:moveTo>
                    <a:pt x="2899" y="1"/>
                  </a:moveTo>
                  <a:lnTo>
                    <a:pt x="1702" y="1229"/>
                  </a:lnTo>
                  <a:cubicBezTo>
                    <a:pt x="1639" y="1292"/>
                    <a:pt x="1544" y="1324"/>
                    <a:pt x="1450" y="1324"/>
                  </a:cubicBezTo>
                  <a:cubicBezTo>
                    <a:pt x="1355" y="1324"/>
                    <a:pt x="1261" y="1292"/>
                    <a:pt x="1198" y="1229"/>
                  </a:cubicBezTo>
                  <a:lnTo>
                    <a:pt x="725" y="757"/>
                  </a:lnTo>
                  <a:cubicBezTo>
                    <a:pt x="678" y="694"/>
                    <a:pt x="591" y="662"/>
                    <a:pt x="501" y="662"/>
                  </a:cubicBezTo>
                  <a:cubicBezTo>
                    <a:pt x="410" y="662"/>
                    <a:pt x="316" y="694"/>
                    <a:pt x="253" y="757"/>
                  </a:cubicBezTo>
                  <a:cubicBezTo>
                    <a:pt x="158" y="883"/>
                    <a:pt x="158" y="1103"/>
                    <a:pt x="253" y="1229"/>
                  </a:cubicBezTo>
                  <a:lnTo>
                    <a:pt x="725" y="1702"/>
                  </a:lnTo>
                  <a:cubicBezTo>
                    <a:pt x="851" y="1828"/>
                    <a:pt x="851" y="2048"/>
                    <a:pt x="725" y="2174"/>
                  </a:cubicBezTo>
                  <a:lnTo>
                    <a:pt x="1" y="2899"/>
                  </a:lnTo>
                  <a:lnTo>
                    <a:pt x="473" y="3372"/>
                  </a:lnTo>
                  <a:lnTo>
                    <a:pt x="694" y="3151"/>
                  </a:lnTo>
                  <a:cubicBezTo>
                    <a:pt x="898" y="2946"/>
                    <a:pt x="1166" y="2844"/>
                    <a:pt x="1434" y="2844"/>
                  </a:cubicBezTo>
                  <a:cubicBezTo>
                    <a:pt x="1702" y="2844"/>
                    <a:pt x="1970" y="2946"/>
                    <a:pt x="2174" y="3151"/>
                  </a:cubicBezTo>
                  <a:cubicBezTo>
                    <a:pt x="2552" y="3529"/>
                    <a:pt x="2552" y="4222"/>
                    <a:pt x="2174" y="4600"/>
                  </a:cubicBezTo>
                  <a:lnTo>
                    <a:pt x="1922" y="4852"/>
                  </a:lnTo>
                  <a:lnTo>
                    <a:pt x="2899" y="5829"/>
                  </a:lnTo>
                  <a:lnTo>
                    <a:pt x="5073" y="3655"/>
                  </a:lnTo>
                  <a:cubicBezTo>
                    <a:pt x="5482" y="3277"/>
                    <a:pt x="5482" y="2615"/>
                    <a:pt x="5073" y="2206"/>
                  </a:cubicBezTo>
                  <a:lnTo>
                    <a:pt x="2899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28" name="Google Shape;8828;p58"/>
            <p:cNvSpPr/>
            <p:nvPr/>
          </p:nvSpPr>
          <p:spPr>
            <a:xfrm>
              <a:off x="5794025" y="3396625"/>
              <a:ext cx="147300" cy="134700"/>
            </a:xfrm>
            <a:custGeom>
              <a:avLst/>
              <a:gdLst/>
              <a:ahLst/>
              <a:cxnLst/>
              <a:rect l="l" t="t" r="r" b="b"/>
              <a:pathLst>
                <a:path w="5892" h="5388" extrusionOk="0">
                  <a:moveTo>
                    <a:pt x="2993" y="0"/>
                  </a:moveTo>
                  <a:lnTo>
                    <a:pt x="2520" y="473"/>
                  </a:lnTo>
                  <a:lnTo>
                    <a:pt x="2741" y="725"/>
                  </a:lnTo>
                  <a:cubicBezTo>
                    <a:pt x="3151" y="1103"/>
                    <a:pt x="3151" y="1764"/>
                    <a:pt x="2741" y="2174"/>
                  </a:cubicBezTo>
                  <a:cubicBezTo>
                    <a:pt x="2505" y="2363"/>
                    <a:pt x="2221" y="2457"/>
                    <a:pt x="1949" y="2457"/>
                  </a:cubicBezTo>
                  <a:cubicBezTo>
                    <a:pt x="1678" y="2457"/>
                    <a:pt x="1418" y="2363"/>
                    <a:pt x="1229" y="2174"/>
                  </a:cubicBezTo>
                  <a:lnTo>
                    <a:pt x="977" y="1922"/>
                  </a:lnTo>
                  <a:lnTo>
                    <a:pt x="0" y="2930"/>
                  </a:lnTo>
                  <a:lnTo>
                    <a:pt x="2205" y="5072"/>
                  </a:lnTo>
                  <a:cubicBezTo>
                    <a:pt x="2394" y="5293"/>
                    <a:pt x="2678" y="5387"/>
                    <a:pt x="2930" y="5387"/>
                  </a:cubicBezTo>
                  <a:cubicBezTo>
                    <a:pt x="3214" y="5387"/>
                    <a:pt x="3497" y="5293"/>
                    <a:pt x="3686" y="5072"/>
                  </a:cubicBezTo>
                  <a:lnTo>
                    <a:pt x="5891" y="2930"/>
                  </a:lnTo>
                  <a:lnTo>
                    <a:pt x="4663" y="1701"/>
                  </a:lnTo>
                  <a:cubicBezTo>
                    <a:pt x="4568" y="1575"/>
                    <a:pt x="4568" y="1355"/>
                    <a:pt x="4663" y="1229"/>
                  </a:cubicBezTo>
                  <a:lnTo>
                    <a:pt x="5167" y="756"/>
                  </a:lnTo>
                  <a:cubicBezTo>
                    <a:pt x="5261" y="630"/>
                    <a:pt x="5261" y="410"/>
                    <a:pt x="5167" y="284"/>
                  </a:cubicBezTo>
                  <a:cubicBezTo>
                    <a:pt x="5104" y="221"/>
                    <a:pt x="5009" y="189"/>
                    <a:pt x="4915" y="189"/>
                  </a:cubicBezTo>
                  <a:cubicBezTo>
                    <a:pt x="4820" y="189"/>
                    <a:pt x="4726" y="221"/>
                    <a:pt x="4663" y="284"/>
                  </a:cubicBezTo>
                  <a:lnTo>
                    <a:pt x="4190" y="756"/>
                  </a:lnTo>
                  <a:cubicBezTo>
                    <a:pt x="4143" y="819"/>
                    <a:pt x="4056" y="851"/>
                    <a:pt x="3966" y="851"/>
                  </a:cubicBezTo>
                  <a:cubicBezTo>
                    <a:pt x="3875" y="851"/>
                    <a:pt x="3781" y="819"/>
                    <a:pt x="3718" y="756"/>
                  </a:cubicBezTo>
                  <a:lnTo>
                    <a:pt x="2993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29" name="Google Shape;8829;p58"/>
          <p:cNvGrpSpPr/>
          <p:nvPr/>
        </p:nvGrpSpPr>
        <p:grpSpPr>
          <a:xfrm>
            <a:off x="9239065" y="4634555"/>
            <a:ext cx="415300" cy="412955"/>
            <a:chOff x="5727850" y="3609275"/>
            <a:chExt cx="278850" cy="277275"/>
          </a:xfrm>
        </p:grpSpPr>
        <p:sp>
          <p:nvSpPr>
            <p:cNvPr id="8830" name="Google Shape;8830;p58"/>
            <p:cNvSpPr/>
            <p:nvPr/>
          </p:nvSpPr>
          <p:spPr>
            <a:xfrm>
              <a:off x="5884600" y="3765225"/>
              <a:ext cx="122100" cy="121325"/>
            </a:xfrm>
            <a:custGeom>
              <a:avLst/>
              <a:gdLst/>
              <a:ahLst/>
              <a:cxnLst/>
              <a:rect l="l" t="t" r="r" b="b"/>
              <a:pathLst>
                <a:path w="4884" h="4853" extrusionOk="0">
                  <a:moveTo>
                    <a:pt x="2426" y="662"/>
                  </a:moveTo>
                  <a:cubicBezTo>
                    <a:pt x="2646" y="662"/>
                    <a:pt x="2804" y="819"/>
                    <a:pt x="2804" y="1008"/>
                  </a:cubicBezTo>
                  <a:cubicBezTo>
                    <a:pt x="2804" y="1197"/>
                    <a:pt x="2646" y="1355"/>
                    <a:pt x="2426" y="1355"/>
                  </a:cubicBezTo>
                  <a:cubicBezTo>
                    <a:pt x="2237" y="1355"/>
                    <a:pt x="2079" y="1197"/>
                    <a:pt x="2079" y="1008"/>
                  </a:cubicBezTo>
                  <a:cubicBezTo>
                    <a:pt x="2079" y="819"/>
                    <a:pt x="2237" y="662"/>
                    <a:pt x="2426" y="662"/>
                  </a:cubicBezTo>
                  <a:close/>
                  <a:moveTo>
                    <a:pt x="2426" y="1670"/>
                  </a:moveTo>
                  <a:cubicBezTo>
                    <a:pt x="2646" y="1670"/>
                    <a:pt x="2804" y="1828"/>
                    <a:pt x="2804" y="2048"/>
                  </a:cubicBezTo>
                  <a:lnTo>
                    <a:pt x="2804" y="3781"/>
                  </a:lnTo>
                  <a:cubicBezTo>
                    <a:pt x="2804" y="3970"/>
                    <a:pt x="2646" y="4127"/>
                    <a:pt x="2426" y="4127"/>
                  </a:cubicBezTo>
                  <a:cubicBezTo>
                    <a:pt x="2237" y="4127"/>
                    <a:pt x="2079" y="3970"/>
                    <a:pt x="2079" y="3781"/>
                  </a:cubicBezTo>
                  <a:lnTo>
                    <a:pt x="2079" y="2048"/>
                  </a:lnTo>
                  <a:cubicBezTo>
                    <a:pt x="2079" y="1828"/>
                    <a:pt x="2237" y="1670"/>
                    <a:pt x="2426" y="1670"/>
                  </a:cubicBezTo>
                  <a:close/>
                  <a:moveTo>
                    <a:pt x="2426" y="0"/>
                  </a:moveTo>
                  <a:cubicBezTo>
                    <a:pt x="1103" y="0"/>
                    <a:pt x="0" y="1103"/>
                    <a:pt x="0" y="2426"/>
                  </a:cubicBezTo>
                  <a:cubicBezTo>
                    <a:pt x="0" y="3749"/>
                    <a:pt x="1103" y="4852"/>
                    <a:pt x="2426" y="4852"/>
                  </a:cubicBezTo>
                  <a:cubicBezTo>
                    <a:pt x="3781" y="4852"/>
                    <a:pt x="4883" y="3749"/>
                    <a:pt x="4883" y="2426"/>
                  </a:cubicBezTo>
                  <a:cubicBezTo>
                    <a:pt x="4883" y="1040"/>
                    <a:pt x="3781" y="0"/>
                    <a:pt x="2426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1" name="Google Shape;8831;p58"/>
            <p:cNvSpPr/>
            <p:nvPr/>
          </p:nvSpPr>
          <p:spPr>
            <a:xfrm>
              <a:off x="5727850" y="3669125"/>
              <a:ext cx="35475" cy="216625"/>
            </a:xfrm>
            <a:custGeom>
              <a:avLst/>
              <a:gdLst/>
              <a:ahLst/>
              <a:cxnLst/>
              <a:rect l="l" t="t" r="r" b="b"/>
              <a:pathLst>
                <a:path w="1419" h="8665" extrusionOk="0">
                  <a:moveTo>
                    <a:pt x="32" y="1"/>
                  </a:moveTo>
                  <a:lnTo>
                    <a:pt x="32" y="7310"/>
                  </a:lnTo>
                  <a:cubicBezTo>
                    <a:pt x="1" y="8034"/>
                    <a:pt x="631" y="8665"/>
                    <a:pt x="1418" y="8665"/>
                  </a:cubicBezTo>
                  <a:lnTo>
                    <a:pt x="1418" y="347"/>
                  </a:lnTo>
                  <a:lnTo>
                    <a:pt x="1072" y="347"/>
                  </a:lnTo>
                  <a:cubicBezTo>
                    <a:pt x="662" y="347"/>
                    <a:pt x="316" y="253"/>
                    <a:pt x="3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2" name="Google Shape;8832;p58"/>
            <p:cNvSpPr/>
            <p:nvPr/>
          </p:nvSpPr>
          <p:spPr>
            <a:xfrm>
              <a:off x="5779825" y="3677800"/>
              <a:ext cx="174900" cy="207950"/>
            </a:xfrm>
            <a:custGeom>
              <a:avLst/>
              <a:gdLst/>
              <a:ahLst/>
              <a:cxnLst/>
              <a:rect l="l" t="t" r="r" b="b"/>
              <a:pathLst>
                <a:path w="6996" h="8318" extrusionOk="0">
                  <a:moveTo>
                    <a:pt x="5262" y="693"/>
                  </a:moveTo>
                  <a:cubicBezTo>
                    <a:pt x="5451" y="693"/>
                    <a:pt x="5609" y="851"/>
                    <a:pt x="5609" y="1040"/>
                  </a:cubicBezTo>
                  <a:cubicBezTo>
                    <a:pt x="5609" y="1229"/>
                    <a:pt x="5451" y="1386"/>
                    <a:pt x="5262" y="1386"/>
                  </a:cubicBezTo>
                  <a:lnTo>
                    <a:pt x="1072" y="1386"/>
                  </a:lnTo>
                  <a:cubicBezTo>
                    <a:pt x="883" y="1386"/>
                    <a:pt x="726" y="1229"/>
                    <a:pt x="726" y="1040"/>
                  </a:cubicBezTo>
                  <a:cubicBezTo>
                    <a:pt x="726" y="851"/>
                    <a:pt x="883" y="693"/>
                    <a:pt x="1072" y="693"/>
                  </a:cubicBezTo>
                  <a:close/>
                  <a:moveTo>
                    <a:pt x="5262" y="2080"/>
                  </a:moveTo>
                  <a:cubicBezTo>
                    <a:pt x="5451" y="2080"/>
                    <a:pt x="5609" y="2237"/>
                    <a:pt x="5609" y="2426"/>
                  </a:cubicBezTo>
                  <a:cubicBezTo>
                    <a:pt x="5609" y="2615"/>
                    <a:pt x="5451" y="2773"/>
                    <a:pt x="5262" y="2773"/>
                  </a:cubicBezTo>
                  <a:lnTo>
                    <a:pt x="1072" y="2773"/>
                  </a:lnTo>
                  <a:cubicBezTo>
                    <a:pt x="883" y="2773"/>
                    <a:pt x="726" y="2615"/>
                    <a:pt x="726" y="2426"/>
                  </a:cubicBezTo>
                  <a:cubicBezTo>
                    <a:pt x="726" y="2237"/>
                    <a:pt x="883" y="2080"/>
                    <a:pt x="1072" y="2080"/>
                  </a:cubicBezTo>
                  <a:close/>
                  <a:moveTo>
                    <a:pt x="1" y="0"/>
                  </a:moveTo>
                  <a:lnTo>
                    <a:pt x="1" y="8318"/>
                  </a:lnTo>
                  <a:lnTo>
                    <a:pt x="4695" y="8318"/>
                  </a:lnTo>
                  <a:cubicBezTo>
                    <a:pt x="4002" y="7750"/>
                    <a:pt x="3498" y="6868"/>
                    <a:pt x="3498" y="5892"/>
                  </a:cubicBezTo>
                  <a:cubicBezTo>
                    <a:pt x="3498" y="5766"/>
                    <a:pt x="3561" y="5640"/>
                    <a:pt x="3561" y="5545"/>
                  </a:cubicBezTo>
                  <a:lnTo>
                    <a:pt x="1072" y="5545"/>
                  </a:lnTo>
                  <a:cubicBezTo>
                    <a:pt x="883" y="5545"/>
                    <a:pt x="726" y="5388"/>
                    <a:pt x="726" y="5167"/>
                  </a:cubicBezTo>
                  <a:lnTo>
                    <a:pt x="726" y="3812"/>
                  </a:lnTo>
                  <a:cubicBezTo>
                    <a:pt x="726" y="3592"/>
                    <a:pt x="883" y="3434"/>
                    <a:pt x="1072" y="3434"/>
                  </a:cubicBezTo>
                  <a:lnTo>
                    <a:pt x="4695" y="3434"/>
                  </a:lnTo>
                  <a:cubicBezTo>
                    <a:pt x="5199" y="3056"/>
                    <a:pt x="5861" y="2773"/>
                    <a:pt x="6617" y="2773"/>
                  </a:cubicBezTo>
                  <a:cubicBezTo>
                    <a:pt x="6743" y="2773"/>
                    <a:pt x="6869" y="2804"/>
                    <a:pt x="6995" y="2804"/>
                  </a:cubicBezTo>
                  <a:lnTo>
                    <a:pt x="6995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3" name="Google Shape;8833;p58"/>
            <p:cNvSpPr/>
            <p:nvPr/>
          </p:nvSpPr>
          <p:spPr>
            <a:xfrm>
              <a:off x="5815275" y="3781750"/>
              <a:ext cx="66200" cy="17350"/>
            </a:xfrm>
            <a:custGeom>
              <a:avLst/>
              <a:gdLst/>
              <a:ahLst/>
              <a:cxnLst/>
              <a:rect l="l" t="t" r="r" b="b"/>
              <a:pathLst>
                <a:path w="2648" h="694" extrusionOk="0">
                  <a:moveTo>
                    <a:pt x="1" y="1"/>
                  </a:moveTo>
                  <a:lnTo>
                    <a:pt x="1" y="694"/>
                  </a:lnTo>
                  <a:lnTo>
                    <a:pt x="2301" y="694"/>
                  </a:lnTo>
                  <a:cubicBezTo>
                    <a:pt x="2364" y="473"/>
                    <a:pt x="2490" y="221"/>
                    <a:pt x="2647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4" name="Google Shape;8834;p58"/>
            <p:cNvSpPr/>
            <p:nvPr/>
          </p:nvSpPr>
          <p:spPr>
            <a:xfrm>
              <a:off x="5727850" y="3609275"/>
              <a:ext cx="226075" cy="51225"/>
            </a:xfrm>
            <a:custGeom>
              <a:avLst/>
              <a:gdLst/>
              <a:ahLst/>
              <a:cxnLst/>
              <a:rect l="l" t="t" r="r" b="b"/>
              <a:pathLst>
                <a:path w="9043" h="2049" extrusionOk="0">
                  <a:moveTo>
                    <a:pt x="1072" y="0"/>
                  </a:moveTo>
                  <a:cubicBezTo>
                    <a:pt x="473" y="0"/>
                    <a:pt x="32" y="473"/>
                    <a:pt x="32" y="1040"/>
                  </a:cubicBezTo>
                  <a:cubicBezTo>
                    <a:pt x="1" y="1576"/>
                    <a:pt x="473" y="2048"/>
                    <a:pt x="1072" y="2048"/>
                  </a:cubicBezTo>
                  <a:lnTo>
                    <a:pt x="9043" y="2048"/>
                  </a:lnTo>
                  <a:cubicBezTo>
                    <a:pt x="8475" y="2048"/>
                    <a:pt x="8034" y="1576"/>
                    <a:pt x="8034" y="1040"/>
                  </a:cubicBezTo>
                  <a:cubicBezTo>
                    <a:pt x="8034" y="441"/>
                    <a:pt x="8507" y="0"/>
                    <a:pt x="904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35" name="Google Shape;8835;p58"/>
          <p:cNvGrpSpPr/>
          <p:nvPr/>
        </p:nvGrpSpPr>
        <p:grpSpPr>
          <a:xfrm>
            <a:off x="9253157" y="5155672"/>
            <a:ext cx="387115" cy="439912"/>
            <a:chOff x="5736525" y="3963700"/>
            <a:chExt cx="259925" cy="295375"/>
          </a:xfrm>
        </p:grpSpPr>
        <p:sp>
          <p:nvSpPr>
            <p:cNvPr id="8836" name="Google Shape;8836;p58"/>
            <p:cNvSpPr/>
            <p:nvPr/>
          </p:nvSpPr>
          <p:spPr>
            <a:xfrm>
              <a:off x="5736525" y="4153525"/>
              <a:ext cx="121300" cy="105550"/>
            </a:xfrm>
            <a:custGeom>
              <a:avLst/>
              <a:gdLst/>
              <a:ahLst/>
              <a:cxnLst/>
              <a:rect l="l" t="t" r="r" b="b"/>
              <a:pathLst>
                <a:path w="4852" h="4222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lnTo>
                    <a:pt x="0" y="3875"/>
                  </a:lnTo>
                  <a:cubicBezTo>
                    <a:pt x="0" y="4064"/>
                    <a:pt x="158" y="4222"/>
                    <a:pt x="378" y="4222"/>
                  </a:cubicBezTo>
                  <a:lnTo>
                    <a:pt x="4852" y="4222"/>
                  </a:lnTo>
                  <a:lnTo>
                    <a:pt x="4852" y="2584"/>
                  </a:lnTo>
                  <a:lnTo>
                    <a:pt x="2300" y="0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7" name="Google Shape;8837;p58"/>
            <p:cNvSpPr/>
            <p:nvPr/>
          </p:nvSpPr>
          <p:spPr>
            <a:xfrm>
              <a:off x="5833400" y="4168475"/>
              <a:ext cx="66975" cy="33900"/>
            </a:xfrm>
            <a:custGeom>
              <a:avLst/>
              <a:gdLst/>
              <a:ahLst/>
              <a:cxnLst/>
              <a:rect l="l" t="t" r="r" b="b"/>
              <a:pathLst>
                <a:path w="2679" h="1356" extrusionOk="0">
                  <a:moveTo>
                    <a:pt x="2678" y="1"/>
                  </a:moveTo>
                  <a:lnTo>
                    <a:pt x="2678" y="1"/>
                  </a:lnTo>
                  <a:cubicBezTo>
                    <a:pt x="2458" y="32"/>
                    <a:pt x="2237" y="127"/>
                    <a:pt x="1985" y="127"/>
                  </a:cubicBezTo>
                  <a:lnTo>
                    <a:pt x="662" y="127"/>
                  </a:lnTo>
                  <a:cubicBezTo>
                    <a:pt x="441" y="127"/>
                    <a:pt x="221" y="95"/>
                    <a:pt x="0" y="1"/>
                  </a:cubicBezTo>
                  <a:lnTo>
                    <a:pt x="0" y="1"/>
                  </a:lnTo>
                  <a:lnTo>
                    <a:pt x="1323" y="1355"/>
                  </a:lnTo>
                  <a:lnTo>
                    <a:pt x="2678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8" name="Google Shape;8838;p58"/>
            <p:cNvSpPr/>
            <p:nvPr/>
          </p:nvSpPr>
          <p:spPr>
            <a:xfrm>
              <a:off x="5875925" y="4153525"/>
              <a:ext cx="120525" cy="105550"/>
            </a:xfrm>
            <a:custGeom>
              <a:avLst/>
              <a:gdLst/>
              <a:ahLst/>
              <a:cxnLst/>
              <a:rect l="l" t="t" r="r" b="b"/>
              <a:pathLst>
                <a:path w="4821" h="4222" extrusionOk="0">
                  <a:moveTo>
                    <a:pt x="2426" y="2048"/>
                  </a:moveTo>
                  <a:cubicBezTo>
                    <a:pt x="2615" y="2048"/>
                    <a:pt x="2773" y="2205"/>
                    <a:pt x="2773" y="2426"/>
                  </a:cubicBezTo>
                  <a:cubicBezTo>
                    <a:pt x="2773" y="2615"/>
                    <a:pt x="2615" y="2773"/>
                    <a:pt x="2426" y="2773"/>
                  </a:cubicBezTo>
                  <a:lnTo>
                    <a:pt x="1733" y="2773"/>
                  </a:lnTo>
                  <a:cubicBezTo>
                    <a:pt x="1513" y="2773"/>
                    <a:pt x="1355" y="2615"/>
                    <a:pt x="1355" y="2426"/>
                  </a:cubicBezTo>
                  <a:cubicBezTo>
                    <a:pt x="1355" y="2205"/>
                    <a:pt x="1513" y="2048"/>
                    <a:pt x="1733" y="2048"/>
                  </a:cubicBezTo>
                  <a:close/>
                  <a:moveTo>
                    <a:pt x="2552" y="0"/>
                  </a:moveTo>
                  <a:lnTo>
                    <a:pt x="1" y="2584"/>
                  </a:lnTo>
                  <a:lnTo>
                    <a:pt x="1" y="4222"/>
                  </a:lnTo>
                  <a:lnTo>
                    <a:pt x="4474" y="4222"/>
                  </a:lnTo>
                  <a:cubicBezTo>
                    <a:pt x="4663" y="4222"/>
                    <a:pt x="4821" y="4064"/>
                    <a:pt x="4821" y="3875"/>
                  </a:cubicBezTo>
                  <a:lnTo>
                    <a:pt x="4821" y="1733"/>
                  </a:lnTo>
                  <a:cubicBezTo>
                    <a:pt x="4821" y="788"/>
                    <a:pt x="4033" y="0"/>
                    <a:pt x="3088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39" name="Google Shape;8839;p58"/>
            <p:cNvSpPr/>
            <p:nvPr/>
          </p:nvSpPr>
          <p:spPr>
            <a:xfrm>
              <a:off x="5754625" y="3963700"/>
              <a:ext cx="224500" cy="154400"/>
            </a:xfrm>
            <a:custGeom>
              <a:avLst/>
              <a:gdLst/>
              <a:ahLst/>
              <a:cxnLst/>
              <a:rect l="l" t="t" r="r" b="b"/>
              <a:pathLst>
                <a:path w="8980" h="6176" extrusionOk="0">
                  <a:moveTo>
                    <a:pt x="3120" y="1"/>
                  </a:moveTo>
                  <a:cubicBezTo>
                    <a:pt x="1387" y="1"/>
                    <a:pt x="1" y="1418"/>
                    <a:pt x="1" y="3119"/>
                  </a:cubicBezTo>
                  <a:lnTo>
                    <a:pt x="1" y="4506"/>
                  </a:lnTo>
                  <a:cubicBezTo>
                    <a:pt x="1" y="5325"/>
                    <a:pt x="568" y="6018"/>
                    <a:pt x="1355" y="6175"/>
                  </a:cubicBezTo>
                  <a:lnTo>
                    <a:pt x="1355" y="2773"/>
                  </a:lnTo>
                  <a:lnTo>
                    <a:pt x="1009" y="2773"/>
                  </a:lnTo>
                  <a:cubicBezTo>
                    <a:pt x="914" y="2773"/>
                    <a:pt x="820" y="2804"/>
                    <a:pt x="694" y="2804"/>
                  </a:cubicBezTo>
                  <a:cubicBezTo>
                    <a:pt x="851" y="1607"/>
                    <a:pt x="1860" y="662"/>
                    <a:pt x="3120" y="662"/>
                  </a:cubicBezTo>
                  <a:lnTo>
                    <a:pt x="5861" y="662"/>
                  </a:lnTo>
                  <a:cubicBezTo>
                    <a:pt x="7089" y="662"/>
                    <a:pt x="8098" y="1607"/>
                    <a:pt x="8255" y="2804"/>
                  </a:cubicBezTo>
                  <a:cubicBezTo>
                    <a:pt x="8161" y="2773"/>
                    <a:pt x="8066" y="2773"/>
                    <a:pt x="7940" y="2773"/>
                  </a:cubicBezTo>
                  <a:lnTo>
                    <a:pt x="7593" y="2773"/>
                  </a:lnTo>
                  <a:lnTo>
                    <a:pt x="7593" y="6175"/>
                  </a:lnTo>
                  <a:cubicBezTo>
                    <a:pt x="8381" y="6018"/>
                    <a:pt x="8980" y="5325"/>
                    <a:pt x="8980" y="4506"/>
                  </a:cubicBezTo>
                  <a:lnTo>
                    <a:pt x="8980" y="3119"/>
                  </a:lnTo>
                  <a:cubicBezTo>
                    <a:pt x="8980" y="1387"/>
                    <a:pt x="7562" y="1"/>
                    <a:pt x="5861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0" name="Google Shape;8840;p58"/>
            <p:cNvSpPr/>
            <p:nvPr/>
          </p:nvSpPr>
          <p:spPr>
            <a:xfrm>
              <a:off x="5806625" y="3998350"/>
              <a:ext cx="69325" cy="52025"/>
            </a:xfrm>
            <a:custGeom>
              <a:avLst/>
              <a:gdLst/>
              <a:ahLst/>
              <a:cxnLst/>
              <a:rect l="l" t="t" r="r" b="b"/>
              <a:pathLst>
                <a:path w="2773" h="2081" extrusionOk="0">
                  <a:moveTo>
                    <a:pt x="1733" y="1"/>
                  </a:moveTo>
                  <a:cubicBezTo>
                    <a:pt x="788" y="1"/>
                    <a:pt x="0" y="788"/>
                    <a:pt x="0" y="1733"/>
                  </a:cubicBezTo>
                  <a:lnTo>
                    <a:pt x="0" y="2080"/>
                  </a:lnTo>
                  <a:lnTo>
                    <a:pt x="1733" y="2080"/>
                  </a:lnTo>
                  <a:cubicBezTo>
                    <a:pt x="2300" y="2049"/>
                    <a:pt x="2773" y="1607"/>
                    <a:pt x="2773" y="1009"/>
                  </a:cubicBezTo>
                  <a:lnTo>
                    <a:pt x="2773" y="1"/>
                  </a:ln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1" name="Google Shape;8841;p58"/>
            <p:cNvSpPr/>
            <p:nvPr/>
          </p:nvSpPr>
          <p:spPr>
            <a:xfrm>
              <a:off x="5893250" y="3999150"/>
              <a:ext cx="34675" cy="51225"/>
            </a:xfrm>
            <a:custGeom>
              <a:avLst/>
              <a:gdLst/>
              <a:ahLst/>
              <a:cxnLst/>
              <a:rect l="l" t="t" r="r" b="b"/>
              <a:pathLst>
                <a:path w="1387" h="2049" extrusionOk="0">
                  <a:moveTo>
                    <a:pt x="1" y="0"/>
                  </a:moveTo>
                  <a:lnTo>
                    <a:pt x="1" y="1040"/>
                  </a:lnTo>
                  <a:cubicBezTo>
                    <a:pt x="1" y="1607"/>
                    <a:pt x="473" y="2048"/>
                    <a:pt x="1040" y="2048"/>
                  </a:cubicBezTo>
                  <a:lnTo>
                    <a:pt x="1387" y="2048"/>
                  </a:lnTo>
                  <a:lnTo>
                    <a:pt x="1387" y="1701"/>
                  </a:lnTo>
                  <a:cubicBezTo>
                    <a:pt x="1387" y="882"/>
                    <a:pt x="788" y="158"/>
                    <a:pt x="1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2" name="Google Shape;8842;p58"/>
            <p:cNvSpPr/>
            <p:nvPr/>
          </p:nvSpPr>
          <p:spPr>
            <a:xfrm>
              <a:off x="5806625" y="4049550"/>
              <a:ext cx="121300" cy="104000"/>
            </a:xfrm>
            <a:custGeom>
              <a:avLst/>
              <a:gdLst/>
              <a:ahLst/>
              <a:cxnLst/>
              <a:rect l="l" t="t" r="r" b="b"/>
              <a:pathLst>
                <a:path w="4852" h="4160" extrusionOk="0">
                  <a:moveTo>
                    <a:pt x="3119" y="1"/>
                  </a:moveTo>
                  <a:cubicBezTo>
                    <a:pt x="2804" y="442"/>
                    <a:pt x="2300" y="694"/>
                    <a:pt x="1733" y="694"/>
                  </a:cubicBezTo>
                  <a:lnTo>
                    <a:pt x="0" y="694"/>
                  </a:lnTo>
                  <a:lnTo>
                    <a:pt x="0" y="2426"/>
                  </a:lnTo>
                  <a:cubicBezTo>
                    <a:pt x="0" y="3372"/>
                    <a:pt x="788" y="4159"/>
                    <a:pt x="1733" y="4159"/>
                  </a:cubicBezTo>
                  <a:lnTo>
                    <a:pt x="3119" y="4159"/>
                  </a:lnTo>
                  <a:cubicBezTo>
                    <a:pt x="4064" y="4159"/>
                    <a:pt x="4852" y="3372"/>
                    <a:pt x="4852" y="2426"/>
                  </a:cubicBezTo>
                  <a:lnTo>
                    <a:pt x="4852" y="694"/>
                  </a:lnTo>
                  <a:lnTo>
                    <a:pt x="4505" y="694"/>
                  </a:lnTo>
                  <a:cubicBezTo>
                    <a:pt x="3938" y="694"/>
                    <a:pt x="3434" y="442"/>
                    <a:pt x="3119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  <p:grpSp>
        <p:nvGrpSpPr>
          <p:cNvPr id="8843" name="Google Shape;8843;p58"/>
          <p:cNvGrpSpPr/>
          <p:nvPr/>
        </p:nvGrpSpPr>
        <p:grpSpPr>
          <a:xfrm>
            <a:off x="10352822" y="4620481"/>
            <a:ext cx="442295" cy="441103"/>
            <a:chOff x="6553275" y="3604550"/>
            <a:chExt cx="296975" cy="296175"/>
          </a:xfrm>
        </p:grpSpPr>
        <p:sp>
          <p:nvSpPr>
            <p:cNvPr id="8844" name="Google Shape;8844;p58"/>
            <p:cNvSpPr/>
            <p:nvPr/>
          </p:nvSpPr>
          <p:spPr>
            <a:xfrm>
              <a:off x="6657250" y="3604550"/>
              <a:ext cx="86650" cy="86650"/>
            </a:xfrm>
            <a:custGeom>
              <a:avLst/>
              <a:gdLst/>
              <a:ahLst/>
              <a:cxnLst/>
              <a:rect l="l" t="t" r="r" b="b"/>
              <a:pathLst>
                <a:path w="3466" h="3466" extrusionOk="0">
                  <a:moveTo>
                    <a:pt x="1733" y="0"/>
                  </a:moveTo>
                  <a:cubicBezTo>
                    <a:pt x="788" y="0"/>
                    <a:pt x="0" y="788"/>
                    <a:pt x="0" y="1733"/>
                  </a:cubicBezTo>
                  <a:cubicBezTo>
                    <a:pt x="0" y="2678"/>
                    <a:pt x="788" y="3466"/>
                    <a:pt x="1733" y="3466"/>
                  </a:cubicBezTo>
                  <a:cubicBezTo>
                    <a:pt x="2678" y="3466"/>
                    <a:pt x="3466" y="2678"/>
                    <a:pt x="3466" y="1733"/>
                  </a:cubicBezTo>
                  <a:cubicBezTo>
                    <a:pt x="3466" y="788"/>
                    <a:pt x="2678" y="0"/>
                    <a:pt x="173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5" name="Google Shape;8845;p58"/>
            <p:cNvSpPr/>
            <p:nvPr/>
          </p:nvSpPr>
          <p:spPr>
            <a:xfrm>
              <a:off x="6553275" y="3777825"/>
              <a:ext cx="296975" cy="122900"/>
            </a:xfrm>
            <a:custGeom>
              <a:avLst/>
              <a:gdLst/>
              <a:ahLst/>
              <a:cxnLst/>
              <a:rect l="l" t="t" r="r" b="b"/>
              <a:pathLst>
                <a:path w="11879" h="4916" extrusionOk="0">
                  <a:moveTo>
                    <a:pt x="694" y="0"/>
                  </a:moveTo>
                  <a:cubicBezTo>
                    <a:pt x="316" y="0"/>
                    <a:pt x="1" y="315"/>
                    <a:pt x="1" y="693"/>
                  </a:cubicBezTo>
                  <a:cubicBezTo>
                    <a:pt x="1" y="1103"/>
                    <a:pt x="316" y="1418"/>
                    <a:pt x="694" y="1418"/>
                  </a:cubicBezTo>
                  <a:lnTo>
                    <a:pt x="694" y="4569"/>
                  </a:lnTo>
                  <a:cubicBezTo>
                    <a:pt x="694" y="4758"/>
                    <a:pt x="851" y="4915"/>
                    <a:pt x="1040" y="4915"/>
                  </a:cubicBezTo>
                  <a:lnTo>
                    <a:pt x="10807" y="4915"/>
                  </a:lnTo>
                  <a:cubicBezTo>
                    <a:pt x="11028" y="4915"/>
                    <a:pt x="11185" y="4758"/>
                    <a:pt x="11185" y="4569"/>
                  </a:cubicBezTo>
                  <a:lnTo>
                    <a:pt x="11185" y="1418"/>
                  </a:lnTo>
                  <a:cubicBezTo>
                    <a:pt x="11563" y="1418"/>
                    <a:pt x="11878" y="1103"/>
                    <a:pt x="11878" y="693"/>
                  </a:cubicBezTo>
                  <a:cubicBezTo>
                    <a:pt x="11815" y="315"/>
                    <a:pt x="11500" y="0"/>
                    <a:pt x="11122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6" name="Google Shape;8846;p58"/>
            <p:cNvSpPr/>
            <p:nvPr/>
          </p:nvSpPr>
          <p:spPr>
            <a:xfrm>
              <a:off x="67557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90" y="0"/>
                  </a:moveTo>
                  <a:cubicBezTo>
                    <a:pt x="190" y="126"/>
                    <a:pt x="253" y="221"/>
                    <a:pt x="253" y="347"/>
                  </a:cubicBezTo>
                  <a:cubicBezTo>
                    <a:pt x="253" y="693"/>
                    <a:pt x="158" y="1071"/>
                    <a:pt x="1" y="1386"/>
                  </a:cubicBezTo>
                  <a:cubicBezTo>
                    <a:pt x="977" y="2079"/>
                    <a:pt x="1607" y="3182"/>
                    <a:pt x="1607" y="4474"/>
                  </a:cubicBezTo>
                  <a:lnTo>
                    <a:pt x="1607" y="4852"/>
                  </a:lnTo>
                  <a:lnTo>
                    <a:pt x="2994" y="4852"/>
                  </a:lnTo>
                  <a:lnTo>
                    <a:pt x="2489" y="756"/>
                  </a:lnTo>
                  <a:cubicBezTo>
                    <a:pt x="2363" y="315"/>
                    <a:pt x="1922" y="0"/>
                    <a:pt x="1450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7" name="Google Shape;8847;p58"/>
            <p:cNvSpPr/>
            <p:nvPr/>
          </p:nvSpPr>
          <p:spPr>
            <a:xfrm>
              <a:off x="6570600" y="3640000"/>
              <a:ext cx="74850" cy="121300"/>
            </a:xfrm>
            <a:custGeom>
              <a:avLst/>
              <a:gdLst/>
              <a:ahLst/>
              <a:cxnLst/>
              <a:rect l="l" t="t" r="r" b="b"/>
              <a:pathLst>
                <a:path w="2994" h="4852" extrusionOk="0">
                  <a:moveTo>
                    <a:pt x="1545" y="0"/>
                  </a:moveTo>
                  <a:cubicBezTo>
                    <a:pt x="1072" y="0"/>
                    <a:pt x="663" y="315"/>
                    <a:pt x="505" y="788"/>
                  </a:cubicBezTo>
                  <a:lnTo>
                    <a:pt x="1" y="4852"/>
                  </a:lnTo>
                  <a:lnTo>
                    <a:pt x="1356" y="4852"/>
                  </a:lnTo>
                  <a:lnTo>
                    <a:pt x="1356" y="4474"/>
                  </a:lnTo>
                  <a:lnTo>
                    <a:pt x="1387" y="4474"/>
                  </a:lnTo>
                  <a:cubicBezTo>
                    <a:pt x="1387" y="3182"/>
                    <a:pt x="2017" y="2048"/>
                    <a:pt x="2994" y="1386"/>
                  </a:cubicBezTo>
                  <a:cubicBezTo>
                    <a:pt x="2836" y="1071"/>
                    <a:pt x="2773" y="693"/>
                    <a:pt x="2773" y="347"/>
                  </a:cubicBezTo>
                  <a:cubicBezTo>
                    <a:pt x="2773" y="221"/>
                    <a:pt x="2773" y="95"/>
                    <a:pt x="2805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8" name="Google Shape;8848;p58"/>
            <p:cNvSpPr/>
            <p:nvPr/>
          </p:nvSpPr>
          <p:spPr>
            <a:xfrm>
              <a:off x="6707650" y="3688025"/>
              <a:ext cx="70925" cy="70925"/>
            </a:xfrm>
            <a:custGeom>
              <a:avLst/>
              <a:gdLst/>
              <a:ahLst/>
              <a:cxnLst/>
              <a:rect l="l" t="t" r="r" b="b"/>
              <a:pathLst>
                <a:path w="2837" h="2837" extrusionOk="0">
                  <a:moveTo>
                    <a:pt x="1482" y="1"/>
                  </a:moveTo>
                  <a:cubicBezTo>
                    <a:pt x="1450" y="32"/>
                    <a:pt x="1418" y="64"/>
                    <a:pt x="1324" y="127"/>
                  </a:cubicBezTo>
                  <a:cubicBezTo>
                    <a:pt x="1324" y="190"/>
                    <a:pt x="1292" y="253"/>
                    <a:pt x="1261" y="284"/>
                  </a:cubicBezTo>
                  <a:lnTo>
                    <a:pt x="1" y="1923"/>
                  </a:lnTo>
                  <a:lnTo>
                    <a:pt x="1" y="2836"/>
                  </a:lnTo>
                  <a:lnTo>
                    <a:pt x="2742" y="2836"/>
                  </a:lnTo>
                  <a:lnTo>
                    <a:pt x="2742" y="2553"/>
                  </a:lnTo>
                  <a:lnTo>
                    <a:pt x="2836" y="2553"/>
                  </a:lnTo>
                  <a:cubicBezTo>
                    <a:pt x="2836" y="1513"/>
                    <a:pt x="2332" y="599"/>
                    <a:pt x="1482" y="1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  <p:sp>
          <p:nvSpPr>
            <p:cNvPr id="8849" name="Google Shape;8849;p58"/>
            <p:cNvSpPr/>
            <p:nvPr/>
          </p:nvSpPr>
          <p:spPr>
            <a:xfrm>
              <a:off x="6621025" y="3688825"/>
              <a:ext cx="70900" cy="73275"/>
            </a:xfrm>
            <a:custGeom>
              <a:avLst/>
              <a:gdLst/>
              <a:ahLst/>
              <a:cxnLst/>
              <a:rect l="l" t="t" r="r" b="b"/>
              <a:pathLst>
                <a:path w="2836" h="2931" extrusionOk="0">
                  <a:moveTo>
                    <a:pt x="1323" y="0"/>
                  </a:moveTo>
                  <a:cubicBezTo>
                    <a:pt x="536" y="567"/>
                    <a:pt x="0" y="1513"/>
                    <a:pt x="0" y="2584"/>
                  </a:cubicBezTo>
                  <a:lnTo>
                    <a:pt x="0" y="2930"/>
                  </a:lnTo>
                  <a:lnTo>
                    <a:pt x="2741" y="2930"/>
                  </a:lnTo>
                  <a:lnTo>
                    <a:pt x="2741" y="1922"/>
                  </a:lnTo>
                  <a:lnTo>
                    <a:pt x="2836" y="1922"/>
                  </a:lnTo>
                  <a:lnTo>
                    <a:pt x="1575" y="284"/>
                  </a:lnTo>
                  <a:cubicBezTo>
                    <a:pt x="1512" y="252"/>
                    <a:pt x="1512" y="158"/>
                    <a:pt x="1481" y="126"/>
                  </a:cubicBezTo>
                  <a:cubicBezTo>
                    <a:pt x="1449" y="95"/>
                    <a:pt x="1355" y="63"/>
                    <a:pt x="1323" y="0"/>
                  </a:cubicBezTo>
                  <a:close/>
                </a:path>
              </a:pathLst>
            </a:custGeom>
            <a:solidFill>
              <a:srgbClr val="5F7D95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1865"/>
            </a:p>
          </p:txBody>
        </p:sp>
      </p:grpSp>
    </p:spTree>
    <p:extLst>
      <p:ext uri="{BB962C8B-B14F-4D97-AF65-F5344CB8AC3E}">
        <p14:creationId xmlns:p14="http://schemas.microsoft.com/office/powerpoint/2010/main" val="2134905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69378573D04C4981F1C0E645EFE562" ma:contentTypeVersion="15" ma:contentTypeDescription="Create a new document." ma:contentTypeScope="" ma:versionID="2e1979ed7a40a032d8738234fb7d5638">
  <xsd:schema xmlns:xsd="http://www.w3.org/2001/XMLSchema" xmlns:xs="http://www.w3.org/2001/XMLSchema" xmlns:p="http://schemas.microsoft.com/office/2006/metadata/properties" xmlns:ns2="aca13214-df29-4e3c-a050-857c0bf7bd8e" xmlns:ns3="688354b5-287c-4cda-825e-1d7935aea40e" targetNamespace="http://schemas.microsoft.com/office/2006/metadata/properties" ma:root="true" ma:fieldsID="c2fc5af8d57f54d914d942766a1048b8" ns2:_="" ns3:_="">
    <xsd:import namespace="aca13214-df29-4e3c-a050-857c0bf7bd8e"/>
    <xsd:import namespace="688354b5-287c-4cda-825e-1d7935aea40e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ca13214-df29-4e3c-a050-857c0bf7bd8e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8354b5-287c-4cda-825e-1d7935aea40e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772eb0a4-9da0-4036-9770-4dcdef9fdc33}" ma:internalName="TaxCatchAll" ma:showField="CatchAllData" ma:web="688354b5-287c-4cda-825e-1d7935aea4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aca13214-df29-4e3c-a050-857c0bf7bd8e">
      <Terms xmlns="http://schemas.microsoft.com/office/infopath/2007/PartnerControls"/>
    </lcf76f155ced4ddcb4097134ff3c332f>
    <TaxCatchAll xmlns="688354b5-287c-4cda-825e-1d7935aea40e" xsi:nil="true"/>
  </documentManagement>
</p:properties>
</file>

<file path=customXml/itemProps1.xml><?xml version="1.0" encoding="utf-8"?>
<ds:datastoreItem xmlns:ds="http://schemas.openxmlformats.org/officeDocument/2006/customXml" ds:itemID="{E5CED97C-B6FB-48E2-BA80-56FF7B367F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ca13214-df29-4e3c-a050-857c0bf7bd8e"/>
    <ds:schemaRef ds:uri="688354b5-287c-4cda-825e-1d7935aea4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4157290-02EC-4DCF-BA8E-CD08B55A8E8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4AB8AE5-4CEF-4BC2-A292-D7A73A7B3FEF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701</Words>
  <Application>Microsoft Office PowerPoint</Application>
  <PresentationFormat>Grand écran</PresentationFormat>
  <Paragraphs>52</Paragraphs>
  <Slides>15</Slides>
  <Notes>8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Teamwork Icons</vt:lpstr>
      <vt:lpstr>Creative Process Icons</vt:lpstr>
      <vt:lpstr>Help &amp; Support Icons</vt:lpstr>
      <vt:lpstr>SEO &amp; Marketing Icons</vt:lpstr>
      <vt:lpstr>Teamwork Icons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start</cp:lastModifiedBy>
  <cp:revision>49</cp:revision>
  <dcterms:created xsi:type="dcterms:W3CDTF">2023-04-29T09:08:23Z</dcterms:created>
  <dcterms:modified xsi:type="dcterms:W3CDTF">2024-09-21T05:09:37Z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0x010100DC69378573D04C4981F1C0E645EFE562</vt:lpwstr>
  </property>
  <property fmtid="{D5CDD505-2E9C-101B-9397-08002B2CF9AE}" pid="3" name="MediaServiceImageTags">
    <vt:lpwstr/>
  </property>
</Properties>
</file>