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viewProps" Target="view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2A8A82-516C-71D1-195C-D3B85BAA71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F86029E-9751-C614-7917-50C2C04111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212B1-E7B4-4A51-935C-85E6F7FF3C70}" type="datetimeFigureOut">
              <a:rPr lang="en-CA" smtClean="0"/>
              <a:t>2025-12-10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8E8738D-D528-0E45-9B9C-66CF3F56CB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ABDDA16-6522-F168-0865-5784977776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81B478-3E28-407D-B509-24324489514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975974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70CEF9F-4DCF-81E0-ACBB-CC9280AE94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0CB0A9-6F0E-2B91-55DF-DA35CA07E1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DE5F89-FFB5-DCD1-BA8E-8E6D2910416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FF212B1-E7B4-4A51-935C-85E6F7FF3C70}" type="datetimeFigureOut">
              <a:rPr lang="en-CA" smtClean="0"/>
              <a:t>2025-12-10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00E8BB-122B-BD06-96D9-BB4B2659968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24E79D-5022-537E-0DC8-29CD5206089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C81B478-3E28-407D-B509-24324489514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563914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6EF7B24-35BD-939B-CF7D-E5DB4AC766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40B780-B61C-1A96-5AAB-0D5B9C0AD6F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17415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42BBB2D-28AB-BD08-9137-A4C4088468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35F290-DE03-B287-F11F-7F9A1256A33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31015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2AB80A8-0EBA-84CC-C955-67FF3EA999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7C681B-C375-E25C-7E56-8DC94A0902C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8135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5C41CB-B9D4-53E9-42A4-DCC1CF932C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3F836A-3D65-2666-BFA3-E208D2BBCAD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7086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D3D50A8-59BE-029C-66C6-6E0B32CBA0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61C855-E128-7AB2-BA95-77D2CE19C64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2315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9ADF53B-D2BA-66AF-0219-601DE657BF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1430496-B9FD-FB7F-D566-B19916AAD5A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9746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954A72C-8F28-34C1-90A3-1545043C9B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9C169C-CC77-991E-BE11-CA356E41950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5165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31695DD-10BB-E9F7-270C-0C9A051394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4189AC-939B-D940-69D6-90231E6E17A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7031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A3D098C-DC56-B458-3F4D-EBC4ABB6CF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3B67A0-6082-0072-106C-1B20829FA40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6328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4F0CE1E-1113-D9F0-2C38-2CE197E20D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81C4DE-FAC4-35D0-B5F0-4BB449DE454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5224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2AE0BCA-AF03-7861-366D-D663C261BA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3EEE4E0-3BCC-7AC8-4E8A-877C7F41BB2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6114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90F35BE-4D29-7E82-7702-34B569F5E9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A9CBBA-E352-8F3F-28B6-7377D6977AC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4014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A0E9959-5E0F-1224-2081-3EA049CB10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6E64DE-7EFD-4C6F-6C25-33645A99443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7464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98F1FF7-8E24-C62B-F220-FF82A28473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1994A6-4737-BAF2-3310-9C61CEE4FFF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4440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2C78E2E-DFC0-4FEB-3A6D-92EC653E97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A396FC-944B-6D28-D1D4-F625F5F9039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8126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932AED8-E0CA-FDA9-8CF2-642497B1B2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430499-B477-ADEC-EE0A-094D60B3AA1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8444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9390EF6-4474-67A6-F48D-9E634309FE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77A65E1-F7B7-DF28-380D-30E156A6030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0105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835EBDD-515F-E41D-04FE-EB5460979E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3CF3CFC-2F81-8D63-623E-EBD7392D3B9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6061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3CF0048-721B-DD8E-0244-7FEC092FBC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57992C-5948-E6E8-0E6C-CA5A7676368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3407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E241317-3F56-800E-FABE-E125F5542A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4920584-DCC3-2A64-F08B-712288FCBED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441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37F97DC-AC1D-2AD4-1EDB-7D676D65B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359F069-AFA6-8AAA-077D-2AD88A82426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7705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363C227-F9DF-B3DA-CA00-3AA0FD5056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7769BE9-44CE-60FE-E005-27850DEA32A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2470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D689057-6436-52AB-5219-A70319E8A4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6DC12B-AC69-7ABB-3AB4-DCFD402ACFE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4074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089D29C-F251-7E11-BC1A-8FCD9AE3A6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3FF8E7-B4B4-71DC-67B5-F3DCB08DA7C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0170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A552E0C-5D1D-B49E-99C1-1BDC6A1D6F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6E8937-4AAB-A537-8C20-EE92299DB41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0273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C91649A-6C91-4735-440C-1A26D5D13B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0C2819D-4887-D143-40F9-05F8081C2EB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9965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C0D6AC-B096-980A-DFBE-AA8F422776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931977-F767-C0FF-2FE9-0EE706E16B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0451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F3768D0-5899-E58D-F922-7718C5D1C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7A98DE8-51F1-9552-4BFD-4F32B011901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2147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9C00897-B0F4-8C4E-0034-664808BCC8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4DF2318-52FB-3A79-32B8-12AA22241B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3583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5F9C0D6-AFF2-505C-3415-41DF8554C6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3FD2F4-FD2B-7DDF-3BA1-2A871CEC448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8052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E5A1A93-A7AD-D74C-ED86-7BFED2E0FF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9E838D-F7DD-7B70-B392-91CB7B1F361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8049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FDC51D8-3D56-5F3E-929D-14EC7CD6BB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8FED42E-2996-831B-220D-33328442471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3324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E520D0E-C51F-1D06-8126-EC95F58952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C3F38F-62AD-3209-2EA8-C2732858F48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4078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09BF612-E96B-7296-2E0E-C13BD5C41D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C4DAE0-6EF5-E6B5-8246-7E7013ED79C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7164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7897825-8139-594D-5EA4-03EC4970EA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A2E17D6-A907-2F92-CCCB-25B277C20D4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3102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1D5D506-DFFD-877C-8950-117BF000CD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3024ED-0031-C59B-96CA-3305CA729FA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0328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7A4FCF2-B3A1-A454-2279-74D20D687F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9F9AF2-A2E2-D7D9-A752-EB2D99AEC9B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9985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0DF9E45-D8D3-7E39-6CB3-007EEC6FA5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39D03A-73F3-BFB3-08F1-EB728294E2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6528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0BF459F-5F7D-790F-DAE9-1C725853FB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E0F4594-A427-B851-2F65-409E4919921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0844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115CE7B-8938-F1FE-16D1-D327445A0F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D3FE327-CC36-801B-0E88-D8488339CA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3319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0B3207B-3F64-68A9-87AE-41AE787782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0760DE-65B7-F31E-0306-E618CFF2D61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6776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81E911A-D57D-9FD0-5B5A-CCCA84616C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C65B31-762F-D7C9-A165-57DA027F50B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9676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4A886F4-3F6E-CF49-5889-2DDD668F13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CF8727-6F67-3168-6CAF-820EC4EF64F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489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987E55-003D-FE0D-08D1-2E57252CA6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49FF23-D982-11DF-9E35-9DF0555C05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2380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9BB8B73-7B0A-33C3-8B07-CCAC78D0EE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E7AD45-CBC7-C4AC-1A4B-3C74E917590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8945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AD5D38-7546-D194-F9FD-A8EDBBA0D5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6CAB7C6-C588-C967-3AF2-8D8A478A5E0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938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166969E-FE08-154F-D761-924CAABF26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A64DED-14F4-38A3-A139-752D12914B4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8981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108ED85-0F5F-0567-390A-DBE1690D41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4B33D3-93A6-B6E4-0EA9-2C732185BF5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687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2DFFB82-D2C7-6873-FE09-50961880F1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5B85100-996A-ED6D-3330-9EC41C0A59D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0006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E4C489D-09CD-B624-4C09-F475E4364A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3E872D-CFBC-2068-DAFD-92C8B99343F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307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5D05221-BAEE-BB9B-D9F3-FF9CF44736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7C0436-179C-FAB7-7396-6DD01ACC017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300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34DE558-89DF-2F44-4B74-37A4CA5E46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23176E-012C-7B2A-E64D-9A0B852FA1A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8379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F4CD815-7AAF-348F-1062-001E74BCFB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42CB69-4EFE-25A5-F4C4-20A4693702D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1666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CFAC4A1-DB19-84C4-65D7-A1FF778E26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D27842E-F5FA-F61A-7EED-31F6F089248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1457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3BB35F9-70C9-4160-A694-2809956448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57268C-6E49-3BD1-B708-671F80B72D2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5705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D5D3C4D-23FD-DB58-6F16-67C84D383C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7821D7-C980-E7AC-C97A-2245FB09AE1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3264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6FADA9C-3E7A-C905-3CB9-6F8EDF498D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5903BBB-477E-5F56-F04B-D001E99ED45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7374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8BFD3B5-8241-CF14-AD8C-83C37F79C5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58A4A0-AEE3-D769-CE14-DF977F397A8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24379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58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58</vt:i4>
      </vt:variant>
    </vt:vector>
  </HeadingPairs>
  <TitlesOfParts>
    <vt:vector size="62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Dr.Khalid Eskaf</dc:creator>
  <cp:lastModifiedBy>Dr.Khalid Eskaf</cp:lastModifiedBy>
  <cp:revision>1</cp:revision>
  <dcterms:created xsi:type="dcterms:W3CDTF">2025-12-10T16:45:41Z</dcterms:created>
  <dcterms:modified xsi:type="dcterms:W3CDTF">2025-12-10T16:45:41Z</dcterms:modified>
</cp:coreProperties>
</file>