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541" r:id="rId8"/>
    <p:sldId id="619" r:id="rId9"/>
    <p:sldId id="654" r:id="rId10"/>
    <p:sldId id="544" r:id="rId11"/>
    <p:sldId id="546" r:id="rId12"/>
    <p:sldId id="662" r:id="rId13"/>
    <p:sldId id="660" r:id="rId14"/>
    <p:sldId id="547" r:id="rId15"/>
    <p:sldId id="543" r:id="rId16"/>
    <p:sldId id="549" r:id="rId17"/>
    <p:sldId id="551" r:id="rId18"/>
    <p:sldId id="553" r:id="rId19"/>
    <p:sldId id="555" r:id="rId20"/>
    <p:sldId id="557" r:id="rId21"/>
    <p:sldId id="560" r:id="rId22"/>
    <p:sldId id="558" r:id="rId23"/>
    <p:sldId id="617" r:id="rId24"/>
    <p:sldId id="621" r:id="rId25"/>
    <p:sldId id="569" r:id="rId26"/>
    <p:sldId id="567" r:id="rId27"/>
    <p:sldId id="571" r:id="rId28"/>
    <p:sldId id="573" r:id="rId29"/>
    <p:sldId id="623" r:id="rId30"/>
    <p:sldId id="575" r:id="rId31"/>
    <p:sldId id="577" r:id="rId32"/>
    <p:sldId id="579" r:id="rId33"/>
    <p:sldId id="613" r:id="rId34"/>
    <p:sldId id="615" r:id="rId35"/>
    <p:sldId id="625" r:id="rId36"/>
    <p:sldId id="581" r:id="rId37"/>
    <p:sldId id="582" r:id="rId38"/>
    <p:sldId id="627" r:id="rId39"/>
    <p:sldId id="584" r:id="rId40"/>
    <p:sldId id="586" r:id="rId41"/>
    <p:sldId id="589" r:id="rId42"/>
    <p:sldId id="593" r:id="rId43"/>
    <p:sldId id="656" r:id="rId44"/>
    <p:sldId id="658" r:id="rId45"/>
    <p:sldId id="591" r:id="rId46"/>
    <p:sldId id="640" r:id="rId47"/>
    <p:sldId id="642" r:id="rId48"/>
    <p:sldId id="644" r:id="rId49"/>
    <p:sldId id="646" r:id="rId50"/>
    <p:sldId id="664" r:id="rId51"/>
    <p:sldId id="666" r:id="rId52"/>
    <p:sldId id="565"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9"/>
            <p14:sldId id="654"/>
            <p14:sldId id="544"/>
            <p14:sldId id="546"/>
            <p14:sldId id="662"/>
            <p14:sldId id="660"/>
            <p14:sldId id="547"/>
            <p14:sldId id="543"/>
            <p14:sldId id="549"/>
            <p14:sldId id="551"/>
            <p14:sldId id="553"/>
            <p14:sldId id="555"/>
            <p14:sldId id="557"/>
            <p14:sldId id="560"/>
            <p14:sldId id="558"/>
            <p14:sldId id="617"/>
            <p14:sldId id="621"/>
            <p14:sldId id="569"/>
            <p14:sldId id="567"/>
            <p14:sldId id="571"/>
            <p14:sldId id="573"/>
            <p14:sldId id="623"/>
            <p14:sldId id="575"/>
            <p14:sldId id="577"/>
            <p14:sldId id="579"/>
            <p14:sldId id="613"/>
            <p14:sldId id="615"/>
            <p14:sldId id="625"/>
            <p14:sldId id="581"/>
            <p14:sldId id="582"/>
            <p14:sldId id="627"/>
            <p14:sldId id="584"/>
            <p14:sldId id="586"/>
            <p14:sldId id="589"/>
            <p14:sldId id="593"/>
            <p14:sldId id="656"/>
            <p14:sldId id="658"/>
            <p14:sldId id="591"/>
            <p14:sldId id="640"/>
            <p14:sldId id="642"/>
            <p14:sldId id="644"/>
            <p14:sldId id="646"/>
            <p14:sldId id="664"/>
            <p14:sldId id="666"/>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856E82-FEC2-41A3-BE66-A63E02FA2544}" v="101" dt="2025-07-16T17:32:39.0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60"/>
  </p:normalViewPr>
  <p:slideViewPr>
    <p:cSldViewPr snapToGrid="0">
      <p:cViewPr varScale="1">
        <p:scale>
          <a:sx n="83" d="100"/>
          <a:sy n="83" d="100"/>
        </p:scale>
        <p:origin x="69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ldChg>
    </pc:docChg>
  </pc:docChgLst>
  <pc:docChgLst>
    <pc:chgData name="Malek Alkholy" userId="b8ea5062cb0c2681" providerId="LiveId" clId="{3E856E82-FEC2-41A3-BE66-A63E02FA2544}"/>
    <pc:docChg chg="undo custSel addSld delSld modSld sldOrd modSection">
      <pc:chgData name="Malek Alkholy" userId="b8ea5062cb0c2681" providerId="LiveId" clId="{3E856E82-FEC2-41A3-BE66-A63E02FA2544}" dt="2025-07-17T12:30:46.546" v="1850" actId="1076"/>
      <pc:docMkLst>
        <pc:docMk/>
      </pc:docMkLst>
      <pc:sldChg chg="modSp mod">
        <pc:chgData name="Malek Alkholy" userId="b8ea5062cb0c2681" providerId="LiveId" clId="{3E856E82-FEC2-41A3-BE66-A63E02FA2544}" dt="2025-07-16T00:08:56.242" v="464" actId="20577"/>
        <pc:sldMkLst>
          <pc:docMk/>
          <pc:sldMk cId="0" sldId="271"/>
        </pc:sldMkLst>
        <pc:spChg chg="mod">
          <ac:chgData name="Malek Alkholy" userId="b8ea5062cb0c2681" providerId="LiveId" clId="{3E856E82-FEC2-41A3-BE66-A63E02FA2544}" dt="2025-07-16T00:08:56.242" v="464" actId="20577"/>
          <ac:spMkLst>
            <pc:docMk/>
            <pc:sldMk cId="0" sldId="271"/>
            <ac:spMk id="34" creationId="{00000000-0000-0000-0000-000000000000}"/>
          </ac:spMkLst>
        </pc:spChg>
      </pc:sldChg>
      <pc:sldChg chg="addSp delSp modSp mod">
        <pc:chgData name="Malek Alkholy" userId="b8ea5062cb0c2681" providerId="LiveId" clId="{3E856E82-FEC2-41A3-BE66-A63E02FA2544}" dt="2025-07-16T17:12:51.562" v="1685" actId="1076"/>
        <pc:sldMkLst>
          <pc:docMk/>
          <pc:sldMk cId="38798439" sldId="541"/>
        </pc:sldMkLst>
        <pc:spChg chg="mod">
          <ac:chgData name="Malek Alkholy" userId="b8ea5062cb0c2681" providerId="LiveId" clId="{3E856E82-FEC2-41A3-BE66-A63E02FA2544}" dt="2025-07-13T23:24:59.255" v="416" actId="20577"/>
          <ac:spMkLst>
            <pc:docMk/>
            <pc:sldMk cId="38798439" sldId="541"/>
            <ac:spMk id="2" creationId="{FFE258DB-4EAA-3436-3B3E-51BCACD0B49B}"/>
          </ac:spMkLst>
        </pc:spChg>
        <pc:spChg chg="mod">
          <ac:chgData name="Malek Alkholy" userId="b8ea5062cb0c2681" providerId="LiveId" clId="{3E856E82-FEC2-41A3-BE66-A63E02FA2544}" dt="2025-07-13T23:24:39.194" v="405" actId="2710"/>
          <ac:spMkLst>
            <pc:docMk/>
            <pc:sldMk cId="38798439" sldId="541"/>
            <ac:spMk id="25" creationId="{00000000-0000-0000-0000-000000000000}"/>
          </ac:spMkLst>
        </pc:spChg>
        <pc:picChg chg="add mod">
          <ac:chgData name="Malek Alkholy" userId="b8ea5062cb0c2681" providerId="LiveId" clId="{3E856E82-FEC2-41A3-BE66-A63E02FA2544}" dt="2025-07-16T17:12:51.562" v="1685" actId="1076"/>
          <ac:picMkLst>
            <pc:docMk/>
            <pc:sldMk cId="38798439" sldId="541"/>
            <ac:picMk id="4" creationId="{AB940B91-9A69-3BE2-535B-5FCE7EFF5C81}"/>
          </ac:picMkLst>
        </pc:picChg>
        <pc:picChg chg="del">
          <ac:chgData name="Malek Alkholy" userId="b8ea5062cb0c2681" providerId="LiveId" clId="{3E856E82-FEC2-41A3-BE66-A63E02FA2544}" dt="2025-07-16T17:12:48.193" v="1683" actId="478"/>
          <ac:picMkLst>
            <pc:docMk/>
            <pc:sldMk cId="38798439" sldId="541"/>
            <ac:picMk id="8" creationId="{FB906CEC-8585-F3C9-6E4F-7FA67AC22D61}"/>
          </ac:picMkLst>
        </pc:picChg>
      </pc:sldChg>
      <pc:sldChg chg="modSp mod">
        <pc:chgData name="Malek Alkholy" userId="b8ea5062cb0c2681" providerId="LiveId" clId="{3E856E82-FEC2-41A3-BE66-A63E02FA2544}" dt="2025-07-16T14:43:51.988" v="1030" actId="20577"/>
        <pc:sldMkLst>
          <pc:docMk/>
          <pc:sldMk cId="2363869297" sldId="543"/>
        </pc:sldMkLst>
        <pc:spChg chg="mod">
          <ac:chgData name="Malek Alkholy" userId="b8ea5062cb0c2681" providerId="LiveId" clId="{3E856E82-FEC2-41A3-BE66-A63E02FA2544}" dt="2025-07-16T14:43:51.988" v="1030" actId="20577"/>
          <ac:spMkLst>
            <pc:docMk/>
            <pc:sldMk cId="2363869297" sldId="543"/>
            <ac:spMk id="25" creationId="{00000000-0000-0000-0000-000000000000}"/>
          </ac:spMkLst>
        </pc:spChg>
      </pc:sldChg>
      <pc:sldChg chg="modSp mod">
        <pc:chgData name="Malek Alkholy" userId="b8ea5062cb0c2681" providerId="LiveId" clId="{3E856E82-FEC2-41A3-BE66-A63E02FA2544}" dt="2025-07-13T23:25:25.657" v="421" actId="20577"/>
        <pc:sldMkLst>
          <pc:docMk/>
          <pc:sldMk cId="2363337939" sldId="544"/>
        </pc:sldMkLst>
        <pc:spChg chg="mod">
          <ac:chgData name="Malek Alkholy" userId="b8ea5062cb0c2681" providerId="LiveId" clId="{3E856E82-FEC2-41A3-BE66-A63E02FA2544}" dt="2025-07-13T23:25:25.657" v="421" actId="20577"/>
          <ac:spMkLst>
            <pc:docMk/>
            <pc:sldMk cId="2363337939" sldId="544"/>
            <ac:spMk id="25" creationId="{00000000-0000-0000-0000-000000000000}"/>
          </ac:spMkLst>
        </pc:spChg>
      </pc:sldChg>
      <pc:sldChg chg="modSp mod">
        <pc:chgData name="Malek Alkholy" userId="b8ea5062cb0c2681" providerId="LiveId" clId="{3E856E82-FEC2-41A3-BE66-A63E02FA2544}" dt="2025-07-16T14:22:32.168" v="893" actId="20577"/>
        <pc:sldMkLst>
          <pc:docMk/>
          <pc:sldMk cId="1692542848" sldId="546"/>
        </pc:sldMkLst>
        <pc:spChg chg="mod">
          <ac:chgData name="Malek Alkholy" userId="b8ea5062cb0c2681" providerId="LiveId" clId="{3E856E82-FEC2-41A3-BE66-A63E02FA2544}" dt="2025-07-16T14:22:32.168" v="893" actId="20577"/>
          <ac:spMkLst>
            <pc:docMk/>
            <pc:sldMk cId="1692542848" sldId="546"/>
            <ac:spMk id="25" creationId="{00000000-0000-0000-0000-000000000000}"/>
          </ac:spMkLst>
        </pc:spChg>
      </pc:sldChg>
      <pc:sldChg chg="addSp delSp modSp mod">
        <pc:chgData name="Malek Alkholy" userId="b8ea5062cb0c2681" providerId="LiveId" clId="{3E856E82-FEC2-41A3-BE66-A63E02FA2544}" dt="2025-07-16T17:13:33.873" v="1694" actId="962"/>
        <pc:sldMkLst>
          <pc:docMk/>
          <pc:sldMk cId="1140162630" sldId="547"/>
        </pc:sldMkLst>
        <pc:spChg chg="add del">
          <ac:chgData name="Malek Alkholy" userId="b8ea5062cb0c2681" providerId="LiveId" clId="{3E856E82-FEC2-41A3-BE66-A63E02FA2544}" dt="2025-07-16T16:59:47.760" v="1580" actId="21"/>
          <ac:spMkLst>
            <pc:docMk/>
            <pc:sldMk cId="1140162630" sldId="547"/>
            <ac:spMk id="2" creationId="{B5A64B5A-6A50-6C5C-7690-0370111E7542}"/>
          </ac:spMkLst>
        </pc:spChg>
        <pc:spChg chg="mod">
          <ac:chgData name="Malek Alkholy" userId="b8ea5062cb0c2681" providerId="LiveId" clId="{3E856E82-FEC2-41A3-BE66-A63E02FA2544}" dt="2025-07-16T00:01:50.426" v="425" actId="1076"/>
          <ac:spMkLst>
            <pc:docMk/>
            <pc:sldMk cId="1140162630" sldId="547"/>
            <ac:spMk id="23" creationId="{00000000-0000-0000-0000-000000000000}"/>
          </ac:spMkLst>
        </pc:spChg>
        <pc:spChg chg="mod">
          <ac:chgData name="Malek Alkholy" userId="b8ea5062cb0c2681" providerId="LiveId" clId="{3E856E82-FEC2-41A3-BE66-A63E02FA2544}" dt="2025-07-16T16:04:34.114" v="1031" actId="20577"/>
          <ac:spMkLst>
            <pc:docMk/>
            <pc:sldMk cId="1140162630" sldId="547"/>
            <ac:spMk id="25" creationId="{00000000-0000-0000-0000-000000000000}"/>
          </ac:spMkLst>
        </pc:spChg>
        <pc:picChg chg="del">
          <ac:chgData name="Malek Alkholy" userId="b8ea5062cb0c2681" providerId="LiveId" clId="{3E856E82-FEC2-41A3-BE66-A63E02FA2544}" dt="2025-07-16T17:13:29.708" v="1690" actId="478"/>
          <ac:picMkLst>
            <pc:docMk/>
            <pc:sldMk cId="1140162630" sldId="547"/>
            <ac:picMk id="4" creationId="{F2BB145F-1D3E-F269-0B1F-1B1FCE7D77EC}"/>
          </ac:picMkLst>
        </pc:picChg>
        <pc:picChg chg="add mod">
          <ac:chgData name="Malek Alkholy" userId="b8ea5062cb0c2681" providerId="LiveId" clId="{3E856E82-FEC2-41A3-BE66-A63E02FA2544}" dt="2025-07-16T17:13:33.873" v="1694" actId="962"/>
          <ac:picMkLst>
            <pc:docMk/>
            <pc:sldMk cId="1140162630" sldId="547"/>
            <ac:picMk id="6" creationId="{81F59CE7-92CD-EBAD-2DC5-E4DEBD28F7CF}"/>
          </ac:picMkLst>
        </pc:picChg>
      </pc:sldChg>
      <pc:sldChg chg="addSp delSp modSp mod">
        <pc:chgData name="Malek Alkholy" userId="b8ea5062cb0c2681" providerId="LiveId" clId="{3E856E82-FEC2-41A3-BE66-A63E02FA2544}" dt="2025-07-16T17:31:34.475" v="1784" actId="962"/>
        <pc:sldMkLst>
          <pc:docMk/>
          <pc:sldMk cId="1800775181" sldId="549"/>
        </pc:sldMkLst>
        <pc:spChg chg="mod">
          <ac:chgData name="Malek Alkholy" userId="b8ea5062cb0c2681" providerId="LiveId" clId="{3E856E82-FEC2-41A3-BE66-A63E02FA2544}" dt="2025-07-16T00:02:21.859" v="433" actId="20577"/>
          <ac:spMkLst>
            <pc:docMk/>
            <pc:sldMk cId="1800775181" sldId="549"/>
            <ac:spMk id="25" creationId="{00000000-0000-0000-0000-000000000000}"/>
          </ac:spMkLst>
        </pc:spChg>
        <pc:picChg chg="del">
          <ac:chgData name="Malek Alkholy" userId="b8ea5062cb0c2681" providerId="LiveId" clId="{3E856E82-FEC2-41A3-BE66-A63E02FA2544}" dt="2025-07-16T17:13:52.854" v="1695" actId="478"/>
          <ac:picMkLst>
            <pc:docMk/>
            <pc:sldMk cId="1800775181" sldId="549"/>
            <ac:picMk id="2" creationId="{650EE7EF-C2A0-E661-6EC7-FAA1447793C7}"/>
          </ac:picMkLst>
        </pc:picChg>
        <pc:picChg chg="add del mod">
          <ac:chgData name="Malek Alkholy" userId="b8ea5062cb0c2681" providerId="LiveId" clId="{3E856E82-FEC2-41A3-BE66-A63E02FA2544}" dt="2025-07-16T17:20:56.569" v="1700" actId="478"/>
          <ac:picMkLst>
            <pc:docMk/>
            <pc:sldMk cId="1800775181" sldId="549"/>
            <ac:picMk id="4" creationId="{0E62D04A-04CB-FFD6-3164-971CB68BDE46}"/>
          </ac:picMkLst>
        </pc:picChg>
        <pc:picChg chg="add del mod">
          <ac:chgData name="Malek Alkholy" userId="b8ea5062cb0c2681" providerId="LiveId" clId="{3E856E82-FEC2-41A3-BE66-A63E02FA2544}" dt="2025-07-16T17:31:19.591" v="1775" actId="478"/>
          <ac:picMkLst>
            <pc:docMk/>
            <pc:sldMk cId="1800775181" sldId="549"/>
            <ac:picMk id="7" creationId="{4A1DFCCB-2467-823C-5A3A-8A3105A4F6F5}"/>
          </ac:picMkLst>
        </pc:picChg>
        <pc:picChg chg="add mod">
          <ac:chgData name="Malek Alkholy" userId="b8ea5062cb0c2681" providerId="LiveId" clId="{3E856E82-FEC2-41A3-BE66-A63E02FA2544}" dt="2025-07-16T17:31:34.475" v="1784" actId="962"/>
          <ac:picMkLst>
            <pc:docMk/>
            <pc:sldMk cId="1800775181" sldId="549"/>
            <ac:picMk id="9" creationId="{665D45DE-22C5-EC50-1477-BDC22A20BD10}"/>
          </ac:picMkLst>
        </pc:picChg>
      </pc:sldChg>
      <pc:sldChg chg="addSp delSp modSp mod">
        <pc:chgData name="Malek Alkholy" userId="b8ea5062cb0c2681" providerId="LiveId" clId="{3E856E82-FEC2-41A3-BE66-A63E02FA2544}" dt="2025-07-16T17:31:48.283" v="1789" actId="1076"/>
        <pc:sldMkLst>
          <pc:docMk/>
          <pc:sldMk cId="4033472675" sldId="551"/>
        </pc:sldMkLst>
        <pc:spChg chg="mod">
          <ac:chgData name="Malek Alkholy" userId="b8ea5062cb0c2681" providerId="LiveId" clId="{3E856E82-FEC2-41A3-BE66-A63E02FA2544}" dt="2025-07-16T00:02:39.724" v="437" actId="20577"/>
          <ac:spMkLst>
            <pc:docMk/>
            <pc:sldMk cId="4033472675" sldId="551"/>
            <ac:spMk id="25" creationId="{00000000-0000-0000-0000-000000000000}"/>
          </ac:spMkLst>
        </pc:spChg>
        <pc:picChg chg="del">
          <ac:chgData name="Malek Alkholy" userId="b8ea5062cb0c2681" providerId="LiveId" clId="{3E856E82-FEC2-41A3-BE66-A63E02FA2544}" dt="2025-07-16T17:21:30.217" v="1712" actId="478"/>
          <ac:picMkLst>
            <pc:docMk/>
            <pc:sldMk cId="4033472675" sldId="551"/>
            <ac:picMk id="2" creationId="{22AAA19F-8321-1178-8BF4-A754FCE50D5A}"/>
          </ac:picMkLst>
        </pc:picChg>
        <pc:picChg chg="add del mod">
          <ac:chgData name="Malek Alkholy" userId="b8ea5062cb0c2681" providerId="LiveId" clId="{3E856E82-FEC2-41A3-BE66-A63E02FA2544}" dt="2025-07-16T17:31:42.010" v="1785" actId="478"/>
          <ac:picMkLst>
            <pc:docMk/>
            <pc:sldMk cId="4033472675" sldId="551"/>
            <ac:picMk id="4" creationId="{88FA551D-5C14-D254-51C2-19A4D542DA95}"/>
          </ac:picMkLst>
        </pc:picChg>
        <pc:picChg chg="add mod">
          <ac:chgData name="Malek Alkholy" userId="b8ea5062cb0c2681" providerId="LiveId" clId="{3E856E82-FEC2-41A3-BE66-A63E02FA2544}" dt="2025-07-16T17:31:48.283" v="1789" actId="1076"/>
          <ac:picMkLst>
            <pc:docMk/>
            <pc:sldMk cId="4033472675" sldId="551"/>
            <ac:picMk id="6" creationId="{AD4A2E00-DB34-9A40-8FD4-2CA7D2066EB8}"/>
          </ac:picMkLst>
        </pc:picChg>
      </pc:sldChg>
      <pc:sldChg chg="addSp delSp modSp mod">
        <pc:chgData name="Malek Alkholy" userId="b8ea5062cb0c2681" providerId="LiveId" clId="{3E856E82-FEC2-41A3-BE66-A63E02FA2544}" dt="2025-07-16T17:31:54.650" v="1794" actId="962"/>
        <pc:sldMkLst>
          <pc:docMk/>
          <pc:sldMk cId="1243276405" sldId="553"/>
        </pc:sldMkLst>
        <pc:spChg chg="mod">
          <ac:chgData name="Malek Alkholy" userId="b8ea5062cb0c2681" providerId="LiveId" clId="{3E856E82-FEC2-41A3-BE66-A63E02FA2544}" dt="2025-07-16T00:02:49.159" v="438" actId="403"/>
          <ac:spMkLst>
            <pc:docMk/>
            <pc:sldMk cId="1243276405" sldId="553"/>
            <ac:spMk id="25" creationId="{00000000-0000-0000-0000-000000000000}"/>
          </ac:spMkLst>
        </pc:spChg>
        <pc:picChg chg="del">
          <ac:chgData name="Malek Alkholy" userId="b8ea5062cb0c2681" providerId="LiveId" clId="{3E856E82-FEC2-41A3-BE66-A63E02FA2544}" dt="2025-07-16T17:21:40.103" v="1717" actId="478"/>
          <ac:picMkLst>
            <pc:docMk/>
            <pc:sldMk cId="1243276405" sldId="553"/>
            <ac:picMk id="2" creationId="{D774535A-E71F-B8E3-D41C-5214A02F40E5}"/>
          </ac:picMkLst>
        </pc:picChg>
        <pc:picChg chg="add del mod">
          <ac:chgData name="Malek Alkholy" userId="b8ea5062cb0c2681" providerId="LiveId" clId="{3E856E82-FEC2-41A3-BE66-A63E02FA2544}" dt="2025-07-16T17:31:51.217" v="1790" actId="478"/>
          <ac:picMkLst>
            <pc:docMk/>
            <pc:sldMk cId="1243276405" sldId="553"/>
            <ac:picMk id="4" creationId="{88DF570C-C1B9-ACD2-3FDA-53A6FD0557CE}"/>
          </ac:picMkLst>
        </pc:picChg>
        <pc:picChg chg="add mod">
          <ac:chgData name="Malek Alkholy" userId="b8ea5062cb0c2681" providerId="LiveId" clId="{3E856E82-FEC2-41A3-BE66-A63E02FA2544}" dt="2025-07-16T17:31:54.650" v="1794" actId="962"/>
          <ac:picMkLst>
            <pc:docMk/>
            <pc:sldMk cId="1243276405" sldId="553"/>
            <ac:picMk id="6" creationId="{7C540EF7-46F1-BF29-0613-9A803C729C8F}"/>
          </ac:picMkLst>
        </pc:picChg>
      </pc:sldChg>
      <pc:sldChg chg="addSp delSp modSp mod">
        <pc:chgData name="Malek Alkholy" userId="b8ea5062cb0c2681" providerId="LiveId" clId="{3E856E82-FEC2-41A3-BE66-A63E02FA2544}" dt="2025-07-16T17:32:04.174" v="1799" actId="962"/>
        <pc:sldMkLst>
          <pc:docMk/>
          <pc:sldMk cId="2946330290" sldId="555"/>
        </pc:sldMkLst>
        <pc:spChg chg="mod">
          <ac:chgData name="Malek Alkholy" userId="b8ea5062cb0c2681" providerId="LiveId" clId="{3E856E82-FEC2-41A3-BE66-A63E02FA2544}" dt="2025-07-13T23:26:33.893" v="423" actId="403"/>
          <ac:spMkLst>
            <pc:docMk/>
            <pc:sldMk cId="2946330290" sldId="555"/>
            <ac:spMk id="25" creationId="{00000000-0000-0000-0000-000000000000}"/>
          </ac:spMkLst>
        </pc:spChg>
        <pc:picChg chg="add del mod">
          <ac:chgData name="Malek Alkholy" userId="b8ea5062cb0c2681" providerId="LiveId" clId="{3E856E82-FEC2-41A3-BE66-A63E02FA2544}" dt="2025-07-16T17:32:00.354" v="1795" actId="478"/>
          <ac:picMkLst>
            <pc:docMk/>
            <pc:sldMk cId="2946330290" sldId="555"/>
            <ac:picMk id="2" creationId="{44704568-F774-7091-AE2B-3363D716F142}"/>
          </ac:picMkLst>
        </pc:picChg>
        <pc:picChg chg="add mod">
          <ac:chgData name="Malek Alkholy" userId="b8ea5062cb0c2681" providerId="LiveId" clId="{3E856E82-FEC2-41A3-BE66-A63E02FA2544}" dt="2025-07-16T17:32:04.174" v="1799" actId="962"/>
          <ac:picMkLst>
            <pc:docMk/>
            <pc:sldMk cId="2946330290" sldId="555"/>
            <ac:picMk id="4" creationId="{607BC971-666A-FC95-A95C-C645C49D19DF}"/>
          </ac:picMkLst>
        </pc:picChg>
        <pc:picChg chg="del">
          <ac:chgData name="Malek Alkholy" userId="b8ea5062cb0c2681" providerId="LiveId" clId="{3E856E82-FEC2-41A3-BE66-A63E02FA2544}" dt="2025-07-16T17:21:52.917" v="1723" actId="478"/>
          <ac:picMkLst>
            <pc:docMk/>
            <pc:sldMk cId="2946330290" sldId="555"/>
            <ac:picMk id="7" creationId="{2F397AD8-8098-6313-705C-4851C24A51DD}"/>
          </ac:picMkLst>
        </pc:picChg>
      </pc:sldChg>
      <pc:sldChg chg="addSp delSp modSp mod">
        <pc:chgData name="Malek Alkholy" userId="b8ea5062cb0c2681" providerId="LiveId" clId="{3E856E82-FEC2-41A3-BE66-A63E02FA2544}" dt="2025-07-16T17:32:12.237" v="1804" actId="962"/>
        <pc:sldMkLst>
          <pc:docMk/>
          <pc:sldMk cId="872543429" sldId="557"/>
        </pc:sldMkLst>
        <pc:spChg chg="mod">
          <ac:chgData name="Malek Alkholy" userId="b8ea5062cb0c2681" providerId="LiveId" clId="{3E856E82-FEC2-41A3-BE66-A63E02FA2544}" dt="2025-07-13T21:37:07.021" v="23" actId="2710"/>
          <ac:spMkLst>
            <pc:docMk/>
            <pc:sldMk cId="872543429" sldId="557"/>
            <ac:spMk id="25" creationId="{00000000-0000-0000-0000-000000000000}"/>
          </ac:spMkLst>
        </pc:spChg>
        <pc:picChg chg="del">
          <ac:chgData name="Malek Alkholy" userId="b8ea5062cb0c2681" providerId="LiveId" clId="{3E856E82-FEC2-41A3-BE66-A63E02FA2544}" dt="2025-07-16T17:22:08.641" v="1728" actId="478"/>
          <ac:picMkLst>
            <pc:docMk/>
            <pc:sldMk cId="872543429" sldId="557"/>
            <ac:picMk id="4" creationId="{666A79C1-35F8-4A54-6E8C-2E7F73CC894F}"/>
          </ac:picMkLst>
        </pc:picChg>
        <pc:picChg chg="add del mod">
          <ac:chgData name="Malek Alkholy" userId="b8ea5062cb0c2681" providerId="LiveId" clId="{3E856E82-FEC2-41A3-BE66-A63E02FA2544}" dt="2025-07-16T17:32:09.159" v="1800" actId="478"/>
          <ac:picMkLst>
            <pc:docMk/>
            <pc:sldMk cId="872543429" sldId="557"/>
            <ac:picMk id="6" creationId="{6C06574B-7793-9C55-B5BE-88B04E105D62}"/>
          </ac:picMkLst>
        </pc:picChg>
        <pc:picChg chg="add mod">
          <ac:chgData name="Malek Alkholy" userId="b8ea5062cb0c2681" providerId="LiveId" clId="{3E856E82-FEC2-41A3-BE66-A63E02FA2544}" dt="2025-07-16T17:32:12.237" v="1804" actId="962"/>
          <ac:picMkLst>
            <pc:docMk/>
            <pc:sldMk cId="872543429" sldId="557"/>
            <ac:picMk id="7" creationId="{1764FFEC-6008-6592-0886-C5D314E816FB}"/>
          </ac:picMkLst>
        </pc:picChg>
      </pc:sldChg>
      <pc:sldChg chg="addSp delSp modSp mod">
        <pc:chgData name="Malek Alkholy" userId="b8ea5062cb0c2681" providerId="LiveId" clId="{3E856E82-FEC2-41A3-BE66-A63E02FA2544}" dt="2025-07-16T17:32:31.996" v="1814" actId="962"/>
        <pc:sldMkLst>
          <pc:docMk/>
          <pc:sldMk cId="2879204507" sldId="558"/>
        </pc:sldMkLst>
        <pc:spChg chg="mod">
          <ac:chgData name="Malek Alkholy" userId="b8ea5062cb0c2681" providerId="LiveId" clId="{3E856E82-FEC2-41A3-BE66-A63E02FA2544}" dt="2025-07-13T23:26:53.821" v="424" actId="404"/>
          <ac:spMkLst>
            <pc:docMk/>
            <pc:sldMk cId="2879204507" sldId="558"/>
            <ac:spMk id="25" creationId="{00000000-0000-0000-0000-000000000000}"/>
          </ac:spMkLst>
        </pc:spChg>
        <pc:picChg chg="del">
          <ac:chgData name="Malek Alkholy" userId="b8ea5062cb0c2681" providerId="LiveId" clId="{3E856E82-FEC2-41A3-BE66-A63E02FA2544}" dt="2025-07-16T17:23:03.119" v="1741" actId="478"/>
          <ac:picMkLst>
            <pc:docMk/>
            <pc:sldMk cId="2879204507" sldId="558"/>
            <ac:picMk id="2" creationId="{AF441384-2290-30D4-1311-3328EE81CFF7}"/>
          </ac:picMkLst>
        </pc:picChg>
        <pc:picChg chg="add del mod">
          <ac:chgData name="Malek Alkholy" userId="b8ea5062cb0c2681" providerId="LiveId" clId="{3E856E82-FEC2-41A3-BE66-A63E02FA2544}" dt="2025-07-16T17:32:27.315" v="1810" actId="478"/>
          <ac:picMkLst>
            <pc:docMk/>
            <pc:sldMk cId="2879204507" sldId="558"/>
            <ac:picMk id="4" creationId="{38EC038B-9F41-7860-58D9-9635D6DDB2FB}"/>
          </ac:picMkLst>
        </pc:picChg>
        <pc:picChg chg="add mod">
          <ac:chgData name="Malek Alkholy" userId="b8ea5062cb0c2681" providerId="LiveId" clId="{3E856E82-FEC2-41A3-BE66-A63E02FA2544}" dt="2025-07-16T17:32:31.996" v="1814" actId="962"/>
          <ac:picMkLst>
            <pc:docMk/>
            <pc:sldMk cId="2879204507" sldId="558"/>
            <ac:picMk id="6" creationId="{DA4736B1-50FC-1F40-1DFA-CD555EF4CDE7}"/>
          </ac:picMkLst>
        </pc:picChg>
      </pc:sldChg>
      <pc:sldChg chg="addSp delSp modSp mod">
        <pc:chgData name="Malek Alkholy" userId="b8ea5062cb0c2681" providerId="LiveId" clId="{3E856E82-FEC2-41A3-BE66-A63E02FA2544}" dt="2025-07-16T17:32:21.191" v="1809" actId="962"/>
        <pc:sldMkLst>
          <pc:docMk/>
          <pc:sldMk cId="1517959432" sldId="560"/>
        </pc:sldMkLst>
        <pc:spChg chg="mod">
          <ac:chgData name="Malek Alkholy" userId="b8ea5062cb0c2681" providerId="LiveId" clId="{3E856E82-FEC2-41A3-BE66-A63E02FA2544}" dt="2025-07-13T21:41:36.778" v="48" actId="20577"/>
          <ac:spMkLst>
            <pc:docMk/>
            <pc:sldMk cId="1517959432" sldId="560"/>
            <ac:spMk id="25" creationId="{00000000-0000-0000-0000-000000000000}"/>
          </ac:spMkLst>
        </pc:spChg>
        <pc:picChg chg="del">
          <ac:chgData name="Malek Alkholy" userId="b8ea5062cb0c2681" providerId="LiveId" clId="{3E856E82-FEC2-41A3-BE66-A63E02FA2544}" dt="2025-07-16T17:22:21.184" v="1733" actId="478"/>
          <ac:picMkLst>
            <pc:docMk/>
            <pc:sldMk cId="1517959432" sldId="560"/>
            <ac:picMk id="2" creationId="{E8EDCE32-930A-0E5E-78FC-4B8B12AB980E}"/>
          </ac:picMkLst>
        </pc:picChg>
        <pc:picChg chg="add del mod">
          <ac:chgData name="Malek Alkholy" userId="b8ea5062cb0c2681" providerId="LiveId" clId="{3E856E82-FEC2-41A3-BE66-A63E02FA2544}" dt="2025-07-16T17:32:16.980" v="1805" actId="478"/>
          <ac:picMkLst>
            <pc:docMk/>
            <pc:sldMk cId="1517959432" sldId="560"/>
            <ac:picMk id="4" creationId="{370D1618-EF84-33EA-8FCC-B1CB02D5AACF}"/>
          </ac:picMkLst>
        </pc:picChg>
        <pc:picChg chg="add mod">
          <ac:chgData name="Malek Alkholy" userId="b8ea5062cb0c2681" providerId="LiveId" clId="{3E856E82-FEC2-41A3-BE66-A63E02FA2544}" dt="2025-07-16T17:32:21.191" v="1809" actId="962"/>
          <ac:picMkLst>
            <pc:docMk/>
            <pc:sldMk cId="1517959432" sldId="560"/>
            <ac:picMk id="6" creationId="{7AF68C28-29A2-C1C9-3F14-64BA62326AC6}"/>
          </ac:picMkLst>
        </pc:picChg>
      </pc:sldChg>
      <pc:sldChg chg="modSp del mod">
        <pc:chgData name="Malek Alkholy" userId="b8ea5062cb0c2681" providerId="LiveId" clId="{3E856E82-FEC2-41A3-BE66-A63E02FA2544}" dt="2025-07-16T16:15:27.075" v="1043" actId="47"/>
        <pc:sldMkLst>
          <pc:docMk/>
          <pc:sldMk cId="618485783" sldId="562"/>
        </pc:sldMkLst>
        <pc:spChg chg="mod">
          <ac:chgData name="Malek Alkholy" userId="b8ea5062cb0c2681" providerId="LiveId" clId="{3E856E82-FEC2-41A3-BE66-A63E02FA2544}" dt="2025-07-16T00:03:48.870" v="446" actId="20577"/>
          <ac:spMkLst>
            <pc:docMk/>
            <pc:sldMk cId="618485783" sldId="562"/>
            <ac:spMk id="25" creationId="{00000000-0000-0000-0000-000000000000}"/>
          </ac:spMkLst>
        </pc:spChg>
      </pc:sldChg>
      <pc:sldChg chg="modSp mod">
        <pc:chgData name="Malek Alkholy" userId="b8ea5062cb0c2681" providerId="LiveId" clId="{3E856E82-FEC2-41A3-BE66-A63E02FA2544}" dt="2025-07-16T14:32:08.080" v="951" actId="404"/>
        <pc:sldMkLst>
          <pc:docMk/>
          <pc:sldMk cId="3030735572" sldId="567"/>
        </pc:sldMkLst>
        <pc:spChg chg="mod">
          <ac:chgData name="Malek Alkholy" userId="b8ea5062cb0c2681" providerId="LiveId" clId="{3E856E82-FEC2-41A3-BE66-A63E02FA2544}" dt="2025-07-16T14:32:08.080" v="951" actId="404"/>
          <ac:spMkLst>
            <pc:docMk/>
            <pc:sldMk cId="3030735572" sldId="567"/>
            <ac:spMk id="25" creationId="{00000000-0000-0000-0000-000000000000}"/>
          </ac:spMkLst>
        </pc:spChg>
      </pc:sldChg>
      <pc:sldChg chg="delSp modSp del mod">
        <pc:chgData name="Malek Alkholy" userId="b8ea5062cb0c2681" providerId="LiveId" clId="{3E856E82-FEC2-41A3-BE66-A63E02FA2544}" dt="2025-07-16T16:14:34.354" v="1032" actId="47"/>
        <pc:sldMkLst>
          <pc:docMk/>
          <pc:sldMk cId="3490736998" sldId="568"/>
        </pc:sldMkLst>
        <pc:spChg chg="del">
          <ac:chgData name="Malek Alkholy" userId="b8ea5062cb0c2681" providerId="LiveId" clId="{3E856E82-FEC2-41A3-BE66-A63E02FA2544}" dt="2025-07-16T00:04:54.164" v="447" actId="478"/>
          <ac:spMkLst>
            <pc:docMk/>
            <pc:sldMk cId="3490736998" sldId="568"/>
            <ac:spMk id="2" creationId="{F37D9DAA-570B-FD39-27DF-BA7B63CA0213}"/>
          </ac:spMkLst>
        </pc:spChg>
      </pc:sldChg>
      <pc:sldChg chg="modSp mod">
        <pc:chgData name="Malek Alkholy" userId="b8ea5062cb0c2681" providerId="LiveId" clId="{3E856E82-FEC2-41A3-BE66-A63E02FA2544}" dt="2025-07-13T21:45:57.230" v="96" actId="403"/>
        <pc:sldMkLst>
          <pc:docMk/>
          <pc:sldMk cId="707623981" sldId="569"/>
        </pc:sldMkLst>
        <pc:spChg chg="mod">
          <ac:chgData name="Malek Alkholy" userId="b8ea5062cb0c2681" providerId="LiveId" clId="{3E856E82-FEC2-41A3-BE66-A63E02FA2544}" dt="2025-07-13T21:45:57.230" v="96" actId="403"/>
          <ac:spMkLst>
            <pc:docMk/>
            <pc:sldMk cId="707623981" sldId="569"/>
            <ac:spMk id="25" creationId="{00000000-0000-0000-0000-000000000000}"/>
          </ac:spMkLst>
        </pc:spChg>
      </pc:sldChg>
      <pc:sldChg chg="addSp delSp modSp mod">
        <pc:chgData name="Malek Alkholy" userId="b8ea5062cb0c2681" providerId="LiveId" clId="{3E856E82-FEC2-41A3-BE66-A63E02FA2544}" dt="2025-07-16T17:23:31.714" v="1751" actId="962"/>
        <pc:sldMkLst>
          <pc:docMk/>
          <pc:sldMk cId="971478449" sldId="571"/>
        </pc:sldMkLst>
        <pc:spChg chg="mod">
          <ac:chgData name="Malek Alkholy" userId="b8ea5062cb0c2681" providerId="LiveId" clId="{3E856E82-FEC2-41A3-BE66-A63E02FA2544}" dt="2025-07-13T21:47:50.832" v="109" actId="20577"/>
          <ac:spMkLst>
            <pc:docMk/>
            <pc:sldMk cId="971478449" sldId="571"/>
            <ac:spMk id="25" creationId="{00000000-0000-0000-0000-000000000000}"/>
          </ac:spMkLst>
        </pc:spChg>
        <pc:picChg chg="add mod">
          <ac:chgData name="Malek Alkholy" userId="b8ea5062cb0c2681" providerId="LiveId" clId="{3E856E82-FEC2-41A3-BE66-A63E02FA2544}" dt="2025-07-16T17:23:31.714" v="1751" actId="962"/>
          <ac:picMkLst>
            <pc:docMk/>
            <pc:sldMk cId="971478449" sldId="571"/>
            <ac:picMk id="2" creationId="{51BC71A7-7A7B-9800-E3FB-917FE5F92A27}"/>
          </ac:picMkLst>
        </pc:picChg>
        <pc:picChg chg="del">
          <ac:chgData name="Malek Alkholy" userId="b8ea5062cb0c2681" providerId="LiveId" clId="{3E856E82-FEC2-41A3-BE66-A63E02FA2544}" dt="2025-07-16T17:23:24.964" v="1746" actId="478"/>
          <ac:picMkLst>
            <pc:docMk/>
            <pc:sldMk cId="971478449" sldId="571"/>
            <ac:picMk id="6" creationId="{373C4414-E183-B3EC-56A7-7371BA212B4F}"/>
          </ac:picMkLst>
        </pc:picChg>
      </pc:sldChg>
      <pc:sldChg chg="modSp mod">
        <pc:chgData name="Malek Alkholy" userId="b8ea5062cb0c2681" providerId="LiveId" clId="{3E856E82-FEC2-41A3-BE66-A63E02FA2544}" dt="2025-07-13T21:57:12.933" v="126" actId="20577"/>
        <pc:sldMkLst>
          <pc:docMk/>
          <pc:sldMk cId="3372547109" sldId="573"/>
        </pc:sldMkLst>
        <pc:spChg chg="mod">
          <ac:chgData name="Malek Alkholy" userId="b8ea5062cb0c2681" providerId="LiveId" clId="{3E856E82-FEC2-41A3-BE66-A63E02FA2544}" dt="2025-07-13T21:57:12.933" v="126" actId="20577"/>
          <ac:spMkLst>
            <pc:docMk/>
            <pc:sldMk cId="3372547109" sldId="573"/>
            <ac:spMk id="25" creationId="{00000000-0000-0000-0000-000000000000}"/>
          </ac:spMkLst>
        </pc:spChg>
      </pc:sldChg>
      <pc:sldChg chg="delSp modSp mod">
        <pc:chgData name="Malek Alkholy" userId="b8ea5062cb0c2681" providerId="LiveId" clId="{3E856E82-FEC2-41A3-BE66-A63E02FA2544}" dt="2025-07-16T00:05:59.225" v="451" actId="20577"/>
        <pc:sldMkLst>
          <pc:docMk/>
          <pc:sldMk cId="1576906761" sldId="575"/>
        </pc:sldMkLst>
        <pc:spChg chg="del">
          <ac:chgData name="Malek Alkholy" userId="b8ea5062cb0c2681" providerId="LiveId" clId="{3E856E82-FEC2-41A3-BE66-A63E02FA2544}" dt="2025-07-16T00:05:55.467" v="450" actId="478"/>
          <ac:spMkLst>
            <pc:docMk/>
            <pc:sldMk cId="1576906761" sldId="575"/>
            <ac:spMk id="2" creationId="{05FB9259-A17B-C1BE-2411-C0E07129718C}"/>
          </ac:spMkLst>
        </pc:spChg>
        <pc:spChg chg="mod">
          <ac:chgData name="Malek Alkholy" userId="b8ea5062cb0c2681" providerId="LiveId" clId="{3E856E82-FEC2-41A3-BE66-A63E02FA2544}" dt="2025-07-16T00:05:59.225" v="451" actId="20577"/>
          <ac:spMkLst>
            <pc:docMk/>
            <pc:sldMk cId="1576906761" sldId="575"/>
            <ac:spMk id="25" creationId="{00000000-0000-0000-0000-000000000000}"/>
          </ac:spMkLst>
        </pc:spChg>
      </pc:sldChg>
      <pc:sldChg chg="modSp mod">
        <pc:chgData name="Malek Alkholy" userId="b8ea5062cb0c2681" providerId="LiveId" clId="{3E856E82-FEC2-41A3-BE66-A63E02FA2544}" dt="2025-07-16T00:06:23.431" v="453" actId="20577"/>
        <pc:sldMkLst>
          <pc:docMk/>
          <pc:sldMk cId="3172661822" sldId="577"/>
        </pc:sldMkLst>
        <pc:spChg chg="mod">
          <ac:chgData name="Malek Alkholy" userId="b8ea5062cb0c2681" providerId="LiveId" clId="{3E856E82-FEC2-41A3-BE66-A63E02FA2544}" dt="2025-07-16T00:06:23.431" v="453" actId="20577"/>
          <ac:spMkLst>
            <pc:docMk/>
            <pc:sldMk cId="3172661822" sldId="577"/>
            <ac:spMk id="25" creationId="{00000000-0000-0000-0000-000000000000}"/>
          </ac:spMkLst>
        </pc:spChg>
        <pc:picChg chg="mod">
          <ac:chgData name="Malek Alkholy" userId="b8ea5062cb0c2681" providerId="LiveId" clId="{3E856E82-FEC2-41A3-BE66-A63E02FA2544}" dt="2025-07-13T22:00:12.114" v="155" actId="14100"/>
          <ac:picMkLst>
            <pc:docMk/>
            <pc:sldMk cId="3172661822" sldId="577"/>
            <ac:picMk id="2" creationId="{465FBB85-0331-423A-C4C9-1E3BEFF0B916}"/>
          </ac:picMkLst>
        </pc:picChg>
      </pc:sldChg>
      <pc:sldChg chg="modSp mod">
        <pc:chgData name="Malek Alkholy" userId="b8ea5062cb0c2681" providerId="LiveId" clId="{3E856E82-FEC2-41A3-BE66-A63E02FA2544}" dt="2025-07-13T22:06:35.164" v="178" actId="20577"/>
        <pc:sldMkLst>
          <pc:docMk/>
          <pc:sldMk cId="3232906536" sldId="579"/>
        </pc:sldMkLst>
        <pc:spChg chg="mod">
          <ac:chgData name="Malek Alkholy" userId="b8ea5062cb0c2681" providerId="LiveId" clId="{3E856E82-FEC2-41A3-BE66-A63E02FA2544}" dt="2025-07-13T22:06:35.164" v="178" actId="20577"/>
          <ac:spMkLst>
            <pc:docMk/>
            <pc:sldMk cId="3232906536" sldId="579"/>
            <ac:spMk id="25" creationId="{00000000-0000-0000-0000-000000000000}"/>
          </ac:spMkLst>
        </pc:spChg>
        <pc:picChg chg="mod">
          <ac:chgData name="Malek Alkholy" userId="b8ea5062cb0c2681" providerId="LiveId" clId="{3E856E82-FEC2-41A3-BE66-A63E02FA2544}" dt="2025-07-13T22:03:13.457" v="174" actId="14100"/>
          <ac:picMkLst>
            <pc:docMk/>
            <pc:sldMk cId="3232906536" sldId="579"/>
            <ac:picMk id="4" creationId="{0C3CEB5A-22C4-B571-F2D1-2EF89851C6D2}"/>
          </ac:picMkLst>
        </pc:picChg>
      </pc:sldChg>
      <pc:sldChg chg="modSp mod">
        <pc:chgData name="Malek Alkholy" userId="b8ea5062cb0c2681" providerId="LiveId" clId="{3E856E82-FEC2-41A3-BE66-A63E02FA2544}" dt="2025-07-13T22:59:23.841" v="237" actId="20577"/>
        <pc:sldMkLst>
          <pc:docMk/>
          <pc:sldMk cId="1697916671" sldId="581"/>
        </pc:sldMkLst>
        <pc:spChg chg="mod">
          <ac:chgData name="Malek Alkholy" userId="b8ea5062cb0c2681" providerId="LiveId" clId="{3E856E82-FEC2-41A3-BE66-A63E02FA2544}" dt="2025-07-13T22:59:23.841" v="237" actId="20577"/>
          <ac:spMkLst>
            <pc:docMk/>
            <pc:sldMk cId="1697916671" sldId="581"/>
            <ac:spMk id="25" creationId="{00000000-0000-0000-0000-000000000000}"/>
          </ac:spMkLst>
        </pc:spChg>
      </pc:sldChg>
      <pc:sldChg chg="modSp mod">
        <pc:chgData name="Malek Alkholy" userId="b8ea5062cb0c2681" providerId="LiveId" clId="{3E856E82-FEC2-41A3-BE66-A63E02FA2544}" dt="2025-07-13T23:02:54.459" v="257" actId="20577"/>
        <pc:sldMkLst>
          <pc:docMk/>
          <pc:sldMk cId="629620827" sldId="582"/>
        </pc:sldMkLst>
        <pc:spChg chg="mod">
          <ac:chgData name="Malek Alkholy" userId="b8ea5062cb0c2681" providerId="LiveId" clId="{3E856E82-FEC2-41A3-BE66-A63E02FA2544}" dt="2025-07-13T23:02:54.459" v="257" actId="20577"/>
          <ac:spMkLst>
            <pc:docMk/>
            <pc:sldMk cId="629620827" sldId="582"/>
            <ac:spMk id="25" creationId="{00000000-0000-0000-0000-000000000000}"/>
          </ac:spMkLst>
        </pc:spChg>
      </pc:sldChg>
      <pc:sldChg chg="addSp delSp modSp mod">
        <pc:chgData name="Malek Alkholy" userId="b8ea5062cb0c2681" providerId="LiveId" clId="{3E856E82-FEC2-41A3-BE66-A63E02FA2544}" dt="2025-07-16T17:26:39.511" v="1760"/>
        <pc:sldMkLst>
          <pc:docMk/>
          <pc:sldMk cId="715235238" sldId="584"/>
        </pc:sldMkLst>
        <pc:spChg chg="mod">
          <ac:chgData name="Malek Alkholy" userId="b8ea5062cb0c2681" providerId="LiveId" clId="{3E856E82-FEC2-41A3-BE66-A63E02FA2544}" dt="2025-07-13T23:07:38.460" v="308" actId="207"/>
          <ac:spMkLst>
            <pc:docMk/>
            <pc:sldMk cId="715235238" sldId="584"/>
            <ac:spMk id="25" creationId="{00000000-0000-0000-0000-000000000000}"/>
          </ac:spMkLst>
        </pc:spChg>
        <pc:picChg chg="add mod">
          <ac:chgData name="Malek Alkholy" userId="b8ea5062cb0c2681" providerId="LiveId" clId="{3E856E82-FEC2-41A3-BE66-A63E02FA2544}" dt="2025-07-16T17:26:39.511" v="1760"/>
          <ac:picMkLst>
            <pc:docMk/>
            <pc:sldMk cId="715235238" sldId="584"/>
            <ac:picMk id="2" creationId="{663E2C92-6A66-4539-0735-5A52DF92E700}"/>
          </ac:picMkLst>
        </pc:picChg>
        <pc:picChg chg="del">
          <ac:chgData name="Malek Alkholy" userId="b8ea5062cb0c2681" providerId="LiveId" clId="{3E856E82-FEC2-41A3-BE66-A63E02FA2544}" dt="2025-07-16T17:24:22.848" v="1752" actId="478"/>
          <ac:picMkLst>
            <pc:docMk/>
            <pc:sldMk cId="715235238" sldId="584"/>
            <ac:picMk id="4" creationId="{8E537230-4EF5-E541-93A1-7EE607FEECAC}"/>
          </ac:picMkLst>
        </pc:picChg>
      </pc:sldChg>
      <pc:sldChg chg="addSp delSp modSp mod">
        <pc:chgData name="Malek Alkholy" userId="b8ea5062cb0c2681" providerId="LiveId" clId="{3E856E82-FEC2-41A3-BE66-A63E02FA2544}" dt="2025-07-16T17:26:48.444" v="1764" actId="1076"/>
        <pc:sldMkLst>
          <pc:docMk/>
          <pc:sldMk cId="2053257347" sldId="586"/>
        </pc:sldMkLst>
        <pc:spChg chg="mod">
          <ac:chgData name="Malek Alkholy" userId="b8ea5062cb0c2681" providerId="LiveId" clId="{3E856E82-FEC2-41A3-BE66-A63E02FA2544}" dt="2025-07-13T23:08:41.699" v="314" actId="14100"/>
          <ac:spMkLst>
            <pc:docMk/>
            <pc:sldMk cId="2053257347" sldId="586"/>
            <ac:spMk id="25" creationId="{00000000-0000-0000-0000-000000000000}"/>
          </ac:spMkLst>
        </pc:spChg>
        <pc:picChg chg="del mod">
          <ac:chgData name="Malek Alkholy" userId="b8ea5062cb0c2681" providerId="LiveId" clId="{3E856E82-FEC2-41A3-BE66-A63E02FA2544}" dt="2025-07-16T17:24:25.321" v="1753" actId="478"/>
          <ac:picMkLst>
            <pc:docMk/>
            <pc:sldMk cId="2053257347" sldId="586"/>
            <ac:picMk id="2" creationId="{70E437B6-D7D9-7C3F-405C-FDCD39AF9CE0}"/>
          </ac:picMkLst>
        </pc:picChg>
        <pc:picChg chg="add mod">
          <ac:chgData name="Malek Alkholy" userId="b8ea5062cb0c2681" providerId="LiveId" clId="{3E856E82-FEC2-41A3-BE66-A63E02FA2544}" dt="2025-07-16T17:26:48.444" v="1764" actId="1076"/>
          <ac:picMkLst>
            <pc:docMk/>
            <pc:sldMk cId="2053257347" sldId="586"/>
            <ac:picMk id="4" creationId="{262422FA-DFCD-F06C-E00D-E035C7CA7A58}"/>
          </ac:picMkLst>
        </pc:picChg>
      </pc:sldChg>
      <pc:sldChg chg="addSp delSp modSp mod">
        <pc:chgData name="Malek Alkholy" userId="b8ea5062cb0c2681" providerId="LiveId" clId="{3E856E82-FEC2-41A3-BE66-A63E02FA2544}" dt="2025-07-16T17:26:55.660" v="1768" actId="962"/>
        <pc:sldMkLst>
          <pc:docMk/>
          <pc:sldMk cId="2459019413" sldId="589"/>
        </pc:sldMkLst>
        <pc:spChg chg="mod">
          <ac:chgData name="Malek Alkholy" userId="b8ea5062cb0c2681" providerId="LiveId" clId="{3E856E82-FEC2-41A3-BE66-A63E02FA2544}" dt="2025-07-16T00:07:34.668" v="457" actId="121"/>
          <ac:spMkLst>
            <pc:docMk/>
            <pc:sldMk cId="2459019413" sldId="589"/>
            <ac:spMk id="25" creationId="{00000000-0000-0000-0000-000000000000}"/>
          </ac:spMkLst>
        </pc:spChg>
        <pc:picChg chg="del">
          <ac:chgData name="Malek Alkholy" userId="b8ea5062cb0c2681" providerId="LiveId" clId="{3E856E82-FEC2-41A3-BE66-A63E02FA2544}" dt="2025-07-16T17:24:27.766" v="1754" actId="478"/>
          <ac:picMkLst>
            <pc:docMk/>
            <pc:sldMk cId="2459019413" sldId="589"/>
            <ac:picMk id="2" creationId="{71734001-79F6-69D1-A6D5-1F4F0BD36617}"/>
          </ac:picMkLst>
        </pc:picChg>
        <pc:picChg chg="add mod">
          <ac:chgData name="Malek Alkholy" userId="b8ea5062cb0c2681" providerId="LiveId" clId="{3E856E82-FEC2-41A3-BE66-A63E02FA2544}" dt="2025-07-16T17:26:55.660" v="1768" actId="962"/>
          <ac:picMkLst>
            <pc:docMk/>
            <pc:sldMk cId="2459019413" sldId="589"/>
            <ac:picMk id="4" creationId="{7203CF97-F90E-D7B9-7567-832DC0D41A56}"/>
          </ac:picMkLst>
        </pc:picChg>
      </pc:sldChg>
      <pc:sldChg chg="addSp delSp modSp mod">
        <pc:chgData name="Malek Alkholy" userId="b8ea5062cb0c2681" providerId="LiveId" clId="{3E856E82-FEC2-41A3-BE66-A63E02FA2544}" dt="2025-07-16T17:27:33.694" v="1774" actId="962"/>
        <pc:sldMkLst>
          <pc:docMk/>
          <pc:sldMk cId="5167051" sldId="591"/>
        </pc:sldMkLst>
        <pc:spChg chg="mod">
          <ac:chgData name="Malek Alkholy" userId="b8ea5062cb0c2681" providerId="LiveId" clId="{3E856E82-FEC2-41A3-BE66-A63E02FA2544}" dt="2025-07-13T23:14:08.067" v="356" actId="121"/>
          <ac:spMkLst>
            <pc:docMk/>
            <pc:sldMk cId="5167051" sldId="591"/>
            <ac:spMk id="25" creationId="{00000000-0000-0000-0000-000000000000}"/>
          </ac:spMkLst>
        </pc:spChg>
        <pc:picChg chg="add mod">
          <ac:chgData name="Malek Alkholy" userId="b8ea5062cb0c2681" providerId="LiveId" clId="{3E856E82-FEC2-41A3-BE66-A63E02FA2544}" dt="2025-07-16T17:27:33.694" v="1774" actId="962"/>
          <ac:picMkLst>
            <pc:docMk/>
            <pc:sldMk cId="5167051" sldId="591"/>
            <ac:picMk id="2" creationId="{C6520891-8EC6-919D-E93E-86495BD7ABD9}"/>
          </ac:picMkLst>
        </pc:picChg>
        <pc:picChg chg="del">
          <ac:chgData name="Malek Alkholy" userId="b8ea5062cb0c2681" providerId="LiveId" clId="{3E856E82-FEC2-41A3-BE66-A63E02FA2544}" dt="2025-07-16T17:27:24.275" v="1769" actId="478"/>
          <ac:picMkLst>
            <pc:docMk/>
            <pc:sldMk cId="5167051" sldId="591"/>
            <ac:picMk id="4" creationId="{89EA34FE-69F2-3FA5-1D3F-87024C8205B6}"/>
          </ac:picMkLst>
        </pc:picChg>
      </pc:sldChg>
      <pc:sldChg chg="modSp mod">
        <pc:chgData name="Malek Alkholy" userId="b8ea5062cb0c2681" providerId="LiveId" clId="{3E856E82-FEC2-41A3-BE66-A63E02FA2544}" dt="2025-07-16T19:03:35.696" v="1841" actId="20577"/>
        <pc:sldMkLst>
          <pc:docMk/>
          <pc:sldMk cId="1547225473" sldId="593"/>
        </pc:sldMkLst>
        <pc:spChg chg="mod">
          <ac:chgData name="Malek Alkholy" userId="b8ea5062cb0c2681" providerId="LiveId" clId="{3E856E82-FEC2-41A3-BE66-A63E02FA2544}" dt="2025-07-16T19:03:35.696" v="1841" actId="20577"/>
          <ac:spMkLst>
            <pc:docMk/>
            <pc:sldMk cId="1547225473" sldId="593"/>
            <ac:spMk id="25" creationId="{00000000-0000-0000-0000-000000000000}"/>
          </ac:spMkLst>
        </pc:spChg>
      </pc:sldChg>
      <pc:sldChg chg="modSp mod">
        <pc:chgData name="Malek Alkholy" userId="b8ea5062cb0c2681" providerId="LiveId" clId="{3E856E82-FEC2-41A3-BE66-A63E02FA2544}" dt="2025-07-16T00:06:43.987" v="455" actId="20577"/>
        <pc:sldMkLst>
          <pc:docMk/>
          <pc:sldMk cId="3453954220" sldId="613"/>
        </pc:sldMkLst>
        <pc:spChg chg="mod">
          <ac:chgData name="Malek Alkholy" userId="b8ea5062cb0c2681" providerId="LiveId" clId="{3E856E82-FEC2-41A3-BE66-A63E02FA2544}" dt="2025-07-16T00:06:43.987" v="455" actId="20577"/>
          <ac:spMkLst>
            <pc:docMk/>
            <pc:sldMk cId="3453954220" sldId="613"/>
            <ac:spMk id="25" creationId="{F59953B4-3DD4-6249-6EAE-C45E220C01D6}"/>
          </ac:spMkLst>
        </pc:spChg>
      </pc:sldChg>
      <pc:sldChg chg="modSp mod">
        <pc:chgData name="Malek Alkholy" userId="b8ea5062cb0c2681" providerId="LiveId" clId="{3E856E82-FEC2-41A3-BE66-A63E02FA2544}" dt="2025-07-16T00:06:53.988" v="456" actId="20577"/>
        <pc:sldMkLst>
          <pc:docMk/>
          <pc:sldMk cId="3581601075" sldId="615"/>
        </pc:sldMkLst>
        <pc:spChg chg="mod">
          <ac:chgData name="Malek Alkholy" userId="b8ea5062cb0c2681" providerId="LiveId" clId="{3E856E82-FEC2-41A3-BE66-A63E02FA2544}" dt="2025-07-16T00:06:53.988" v="456" actId="20577"/>
          <ac:spMkLst>
            <pc:docMk/>
            <pc:sldMk cId="3581601075" sldId="615"/>
            <ac:spMk id="25" creationId="{12ECF142-8D09-5F0B-941B-CF8F123C82D5}"/>
          </ac:spMkLst>
        </pc:spChg>
        <pc:picChg chg="mod">
          <ac:chgData name="Malek Alkholy" userId="b8ea5062cb0c2681" providerId="LiveId" clId="{3E856E82-FEC2-41A3-BE66-A63E02FA2544}" dt="2025-07-13T22:51:55.231" v="190" actId="14100"/>
          <ac:picMkLst>
            <pc:docMk/>
            <pc:sldMk cId="3581601075" sldId="615"/>
            <ac:picMk id="2" creationId="{64B05B5D-5D41-D378-62E9-A967D6F9FABF}"/>
          </ac:picMkLst>
        </pc:picChg>
      </pc:sldChg>
      <pc:sldChg chg="addSp delSp modSp mod">
        <pc:chgData name="Malek Alkholy" userId="b8ea5062cb0c2681" providerId="LiveId" clId="{3E856E82-FEC2-41A3-BE66-A63E02FA2544}" dt="2025-07-16T17:32:44.989" v="1821" actId="14100"/>
        <pc:sldMkLst>
          <pc:docMk/>
          <pc:sldMk cId="3727259487" sldId="617"/>
        </pc:sldMkLst>
        <pc:spChg chg="mod">
          <ac:chgData name="Malek Alkholy" userId="b8ea5062cb0c2681" providerId="LiveId" clId="{3E856E82-FEC2-41A3-BE66-A63E02FA2544}" dt="2025-07-16T16:15:20.041" v="1042" actId="20577"/>
          <ac:spMkLst>
            <pc:docMk/>
            <pc:sldMk cId="3727259487" sldId="617"/>
            <ac:spMk id="25" creationId="{5CFC4028-F42C-7AF4-55AF-DCB2CECC3AE8}"/>
          </ac:spMkLst>
        </pc:spChg>
        <pc:picChg chg="add del mod">
          <ac:chgData name="Malek Alkholy" userId="b8ea5062cb0c2681" providerId="LiveId" clId="{3E856E82-FEC2-41A3-BE66-A63E02FA2544}" dt="2025-07-16T17:32:37.365" v="1815" actId="478"/>
          <ac:picMkLst>
            <pc:docMk/>
            <pc:sldMk cId="3727259487" sldId="617"/>
            <ac:picMk id="2" creationId="{AB0B2F23-7A95-AFD1-70A0-EDB862231EE8}"/>
          </ac:picMkLst>
        </pc:picChg>
        <pc:picChg chg="del">
          <ac:chgData name="Malek Alkholy" userId="b8ea5062cb0c2681" providerId="LiveId" clId="{3E856E82-FEC2-41A3-BE66-A63E02FA2544}" dt="2025-07-16T17:22:53.266" v="1736" actId="478"/>
          <ac:picMkLst>
            <pc:docMk/>
            <pc:sldMk cId="3727259487" sldId="617"/>
            <ac:picMk id="4" creationId="{88B08BDC-CD0C-2C1E-17FD-ED687A940C4E}"/>
          </ac:picMkLst>
        </pc:picChg>
        <pc:picChg chg="add mod">
          <ac:chgData name="Malek Alkholy" userId="b8ea5062cb0c2681" providerId="LiveId" clId="{3E856E82-FEC2-41A3-BE66-A63E02FA2544}" dt="2025-07-16T17:32:44.989" v="1821" actId="14100"/>
          <ac:picMkLst>
            <pc:docMk/>
            <pc:sldMk cId="3727259487" sldId="617"/>
            <ac:picMk id="6" creationId="{1D85E4E8-ACF6-2713-0960-B12B8E279C11}"/>
          </ac:picMkLst>
        </pc:picChg>
      </pc:sldChg>
      <pc:sldChg chg="addSp delSp modSp mod">
        <pc:chgData name="Malek Alkholy" userId="b8ea5062cb0c2681" providerId="LiveId" clId="{3E856E82-FEC2-41A3-BE66-A63E02FA2544}" dt="2025-07-16T17:13:02.771" v="1689" actId="14100"/>
        <pc:sldMkLst>
          <pc:docMk/>
          <pc:sldMk cId="1720142267" sldId="619"/>
        </pc:sldMkLst>
        <pc:picChg chg="del">
          <ac:chgData name="Malek Alkholy" userId="b8ea5062cb0c2681" providerId="LiveId" clId="{3E856E82-FEC2-41A3-BE66-A63E02FA2544}" dt="2025-07-16T17:12:57.355" v="1686" actId="478"/>
          <ac:picMkLst>
            <pc:docMk/>
            <pc:sldMk cId="1720142267" sldId="619"/>
            <ac:picMk id="2" creationId="{F381FD00-8F25-13FE-1D87-1B77F96EE550}"/>
          </ac:picMkLst>
        </pc:picChg>
        <pc:picChg chg="add mod">
          <ac:chgData name="Malek Alkholy" userId="b8ea5062cb0c2681" providerId="LiveId" clId="{3E856E82-FEC2-41A3-BE66-A63E02FA2544}" dt="2025-07-16T17:13:02.771" v="1689" actId="14100"/>
          <ac:picMkLst>
            <pc:docMk/>
            <pc:sldMk cId="1720142267" sldId="619"/>
            <ac:picMk id="4" creationId="{B7DE0025-F248-8BBB-7087-FC34AD68D15A}"/>
          </ac:picMkLst>
        </pc:picChg>
      </pc:sldChg>
      <pc:sldChg chg="modSp mod">
        <pc:chgData name="Malek Alkholy" userId="b8ea5062cb0c2681" providerId="LiveId" clId="{3E856E82-FEC2-41A3-BE66-A63E02FA2544}" dt="2025-07-16T14:31:18.826" v="949" actId="20577"/>
        <pc:sldMkLst>
          <pc:docMk/>
          <pc:sldMk cId="4260543137" sldId="621"/>
        </pc:sldMkLst>
        <pc:spChg chg="mod">
          <ac:chgData name="Malek Alkholy" userId="b8ea5062cb0c2681" providerId="LiveId" clId="{3E856E82-FEC2-41A3-BE66-A63E02FA2544}" dt="2025-07-16T14:31:18.826" v="949" actId="20577"/>
          <ac:spMkLst>
            <pc:docMk/>
            <pc:sldMk cId="4260543137" sldId="621"/>
            <ac:spMk id="25" creationId="{A4E21127-02D1-851C-BBF3-0BF7514D4F6D}"/>
          </ac:spMkLst>
        </pc:spChg>
        <pc:picChg chg="mod">
          <ac:chgData name="Malek Alkholy" userId="b8ea5062cb0c2681" providerId="LiveId" clId="{3E856E82-FEC2-41A3-BE66-A63E02FA2544}" dt="2025-07-13T21:43:38.137" v="71" actId="14100"/>
          <ac:picMkLst>
            <pc:docMk/>
            <pc:sldMk cId="4260543137" sldId="621"/>
            <ac:picMk id="2" creationId="{2C4F6321-91CC-7902-B223-AC327202AE7F}"/>
          </ac:picMkLst>
        </pc:picChg>
      </pc:sldChg>
      <pc:sldChg chg="addSp delSp modSp mod">
        <pc:chgData name="Malek Alkholy" userId="b8ea5062cb0c2681" providerId="LiveId" clId="{3E856E82-FEC2-41A3-BE66-A63E02FA2544}" dt="2025-07-16T17:26:04.363" v="1759" actId="962"/>
        <pc:sldMkLst>
          <pc:docMk/>
          <pc:sldMk cId="149695656" sldId="623"/>
        </pc:sldMkLst>
        <pc:spChg chg="mod">
          <ac:chgData name="Malek Alkholy" userId="b8ea5062cb0c2681" providerId="LiveId" clId="{3E856E82-FEC2-41A3-BE66-A63E02FA2544}" dt="2025-07-13T21:58:31.604" v="140" actId="20577"/>
          <ac:spMkLst>
            <pc:docMk/>
            <pc:sldMk cId="149695656" sldId="623"/>
            <ac:spMk id="25" creationId="{FABD939D-1A53-D55F-8746-8DF2FFF70047}"/>
          </ac:spMkLst>
        </pc:spChg>
        <pc:picChg chg="add mod">
          <ac:chgData name="Malek Alkholy" userId="b8ea5062cb0c2681" providerId="LiveId" clId="{3E856E82-FEC2-41A3-BE66-A63E02FA2544}" dt="2025-07-16T17:26:04.363" v="1759" actId="962"/>
          <ac:picMkLst>
            <pc:docMk/>
            <pc:sldMk cId="149695656" sldId="623"/>
            <ac:picMk id="2" creationId="{C7F99675-A2E1-6FA7-6BE4-20630A425675}"/>
          </ac:picMkLst>
        </pc:picChg>
        <pc:picChg chg="del">
          <ac:chgData name="Malek Alkholy" userId="b8ea5062cb0c2681" providerId="LiveId" clId="{3E856E82-FEC2-41A3-BE66-A63E02FA2544}" dt="2025-07-16T17:26:00.879" v="1755" actId="478"/>
          <ac:picMkLst>
            <pc:docMk/>
            <pc:sldMk cId="149695656" sldId="623"/>
            <ac:picMk id="6" creationId="{A19B50A8-E42C-6A6C-8433-7EA844BF1A0A}"/>
          </ac:picMkLst>
        </pc:picChg>
      </pc:sldChg>
      <pc:sldChg chg="modSp mod">
        <pc:chgData name="Malek Alkholy" userId="b8ea5062cb0c2681" providerId="LiveId" clId="{3E856E82-FEC2-41A3-BE66-A63E02FA2544}" dt="2025-07-13T22:56:36.964" v="228" actId="20577"/>
        <pc:sldMkLst>
          <pc:docMk/>
          <pc:sldMk cId="1804007099" sldId="625"/>
        </pc:sldMkLst>
        <pc:spChg chg="mod">
          <ac:chgData name="Malek Alkholy" userId="b8ea5062cb0c2681" providerId="LiveId" clId="{3E856E82-FEC2-41A3-BE66-A63E02FA2544}" dt="2025-07-13T22:56:36.964" v="228" actId="20577"/>
          <ac:spMkLst>
            <pc:docMk/>
            <pc:sldMk cId="1804007099" sldId="625"/>
            <ac:spMk id="25" creationId="{B42D1A07-D14D-6385-5924-8406F4B26F43}"/>
          </ac:spMkLst>
        </pc:spChg>
      </pc:sldChg>
      <pc:sldChg chg="modSp mod">
        <pc:chgData name="Malek Alkholy" userId="b8ea5062cb0c2681" providerId="LiveId" clId="{3E856E82-FEC2-41A3-BE66-A63E02FA2544}" dt="2025-07-16T00:09:44.316" v="483"/>
        <pc:sldMkLst>
          <pc:docMk/>
          <pc:sldMk cId="237256410" sldId="627"/>
        </pc:sldMkLst>
        <pc:graphicFrameChg chg="mod modGraphic">
          <ac:chgData name="Malek Alkholy" userId="b8ea5062cb0c2681" providerId="LiveId" clId="{3E856E82-FEC2-41A3-BE66-A63E02FA2544}" dt="2025-07-16T00:09:44.316" v="483"/>
          <ac:graphicFrameMkLst>
            <pc:docMk/>
            <pc:sldMk cId="237256410" sldId="627"/>
            <ac:graphicFrameMk id="2" creationId="{510F0178-ECCD-D5FC-3727-9A165372D8E8}"/>
          </ac:graphicFrameMkLst>
        </pc:graphicFrameChg>
      </pc:sldChg>
      <pc:sldChg chg="modSp mod">
        <pc:chgData name="Malek Alkholy" userId="b8ea5062cb0c2681" providerId="LiveId" clId="{3E856E82-FEC2-41A3-BE66-A63E02FA2544}" dt="2025-07-13T23:15:20.390" v="364" actId="113"/>
        <pc:sldMkLst>
          <pc:docMk/>
          <pc:sldMk cId="1771034611" sldId="640"/>
        </pc:sldMkLst>
        <pc:spChg chg="mod">
          <ac:chgData name="Malek Alkholy" userId="b8ea5062cb0c2681" providerId="LiveId" clId="{3E856E82-FEC2-41A3-BE66-A63E02FA2544}" dt="2025-07-13T23:15:20.390" v="364" actId="113"/>
          <ac:spMkLst>
            <pc:docMk/>
            <pc:sldMk cId="1771034611" sldId="640"/>
            <ac:spMk id="25" creationId="{8F1D3FFB-6EF9-95A3-B7C3-41A931EDFD3D}"/>
          </ac:spMkLst>
        </pc:spChg>
      </pc:sldChg>
      <pc:sldChg chg="modSp mod">
        <pc:chgData name="Malek Alkholy" userId="b8ea5062cb0c2681" providerId="LiveId" clId="{3E856E82-FEC2-41A3-BE66-A63E02FA2544}" dt="2025-07-13T23:21:39.042" v="380" actId="121"/>
        <pc:sldMkLst>
          <pc:docMk/>
          <pc:sldMk cId="3218444511" sldId="642"/>
        </pc:sldMkLst>
        <pc:spChg chg="mod">
          <ac:chgData name="Malek Alkholy" userId="b8ea5062cb0c2681" providerId="LiveId" clId="{3E856E82-FEC2-41A3-BE66-A63E02FA2544}" dt="2025-07-13T23:21:39.042" v="380" actId="121"/>
          <ac:spMkLst>
            <pc:docMk/>
            <pc:sldMk cId="3218444511" sldId="642"/>
            <ac:spMk id="25" creationId="{1161708F-3E6D-7026-2B8B-EA4702366E81}"/>
          </ac:spMkLst>
        </pc:spChg>
      </pc:sldChg>
      <pc:sldChg chg="modSp mod">
        <pc:chgData name="Malek Alkholy" userId="b8ea5062cb0c2681" providerId="LiveId" clId="{3E856E82-FEC2-41A3-BE66-A63E02FA2544}" dt="2025-07-13T23:22:07.381" v="385" actId="121"/>
        <pc:sldMkLst>
          <pc:docMk/>
          <pc:sldMk cId="3156136103" sldId="644"/>
        </pc:sldMkLst>
        <pc:spChg chg="mod">
          <ac:chgData name="Malek Alkholy" userId="b8ea5062cb0c2681" providerId="LiveId" clId="{3E856E82-FEC2-41A3-BE66-A63E02FA2544}" dt="2025-07-13T23:22:07.381" v="385" actId="121"/>
          <ac:spMkLst>
            <pc:docMk/>
            <pc:sldMk cId="3156136103" sldId="644"/>
            <ac:spMk id="25" creationId="{1CEF172C-E595-3EEE-F3A8-9A4BCE8C77F9}"/>
          </ac:spMkLst>
        </pc:spChg>
      </pc:sldChg>
      <pc:sldChg chg="modSp mod">
        <pc:chgData name="Malek Alkholy" userId="b8ea5062cb0c2681" providerId="LiveId" clId="{3E856E82-FEC2-41A3-BE66-A63E02FA2544}" dt="2025-07-13T23:23:52.648" v="404" actId="403"/>
        <pc:sldMkLst>
          <pc:docMk/>
          <pc:sldMk cId="986921217" sldId="646"/>
        </pc:sldMkLst>
        <pc:spChg chg="mod">
          <ac:chgData name="Malek Alkholy" userId="b8ea5062cb0c2681" providerId="LiveId" clId="{3E856E82-FEC2-41A3-BE66-A63E02FA2544}" dt="2025-07-13T23:23:52.648" v="404" actId="403"/>
          <ac:spMkLst>
            <pc:docMk/>
            <pc:sldMk cId="986921217" sldId="646"/>
            <ac:spMk id="25" creationId="{06449673-F4FC-A754-CCAA-0354142A0185}"/>
          </ac:spMkLst>
        </pc:spChg>
      </pc:sldChg>
      <pc:sldChg chg="modSp mod">
        <pc:chgData name="Malek Alkholy" userId="b8ea5062cb0c2681" providerId="LiveId" clId="{3E856E82-FEC2-41A3-BE66-A63E02FA2544}" dt="2025-07-13T23:12:29.295" v="341" actId="2710"/>
        <pc:sldMkLst>
          <pc:docMk/>
          <pc:sldMk cId="2521961339" sldId="656"/>
        </pc:sldMkLst>
        <pc:spChg chg="mod">
          <ac:chgData name="Malek Alkholy" userId="b8ea5062cb0c2681" providerId="LiveId" clId="{3E856E82-FEC2-41A3-BE66-A63E02FA2544}" dt="2025-07-13T23:12:29.295" v="341" actId="2710"/>
          <ac:spMkLst>
            <pc:docMk/>
            <pc:sldMk cId="2521961339" sldId="656"/>
            <ac:spMk id="25" creationId="{0303FF4F-C8CC-6683-1C3E-83C226CC33F0}"/>
          </ac:spMkLst>
        </pc:spChg>
      </pc:sldChg>
      <pc:sldChg chg="modSp mod">
        <pc:chgData name="Malek Alkholy" userId="b8ea5062cb0c2681" providerId="LiveId" clId="{3E856E82-FEC2-41A3-BE66-A63E02FA2544}" dt="2025-07-13T23:13:24.134" v="351" actId="20577"/>
        <pc:sldMkLst>
          <pc:docMk/>
          <pc:sldMk cId="1492832172" sldId="658"/>
        </pc:sldMkLst>
        <pc:spChg chg="mod">
          <ac:chgData name="Malek Alkholy" userId="b8ea5062cb0c2681" providerId="LiveId" clId="{3E856E82-FEC2-41A3-BE66-A63E02FA2544}" dt="2025-07-13T23:13:24.134" v="351" actId="20577"/>
          <ac:spMkLst>
            <pc:docMk/>
            <pc:sldMk cId="1492832172" sldId="658"/>
            <ac:spMk id="25" creationId="{BCB3F0A7-EFF8-2130-82C3-406937E7AE80}"/>
          </ac:spMkLst>
        </pc:spChg>
      </pc:sldChg>
      <pc:sldChg chg="new del">
        <pc:chgData name="Malek Alkholy" userId="b8ea5062cb0c2681" providerId="LiveId" clId="{3E856E82-FEC2-41A3-BE66-A63E02FA2544}" dt="2025-07-16T00:54:24.375" v="562" actId="47"/>
        <pc:sldMkLst>
          <pc:docMk/>
          <pc:sldMk cId="13923413" sldId="659"/>
        </pc:sldMkLst>
      </pc:sldChg>
      <pc:sldChg chg="delSp modSp add mod">
        <pc:chgData name="Malek Alkholy" userId="b8ea5062cb0c2681" providerId="LiveId" clId="{3E856E82-FEC2-41A3-BE66-A63E02FA2544}" dt="2025-07-16T19:03:07.587" v="1825" actId="20577"/>
        <pc:sldMkLst>
          <pc:docMk/>
          <pc:sldMk cId="3782244296" sldId="660"/>
        </pc:sldMkLst>
        <pc:spChg chg="mod">
          <ac:chgData name="Malek Alkholy" userId="b8ea5062cb0c2681" providerId="LiveId" clId="{3E856E82-FEC2-41A3-BE66-A63E02FA2544}" dt="2025-07-16T19:03:07.587" v="1825" actId="20577"/>
          <ac:spMkLst>
            <pc:docMk/>
            <pc:sldMk cId="3782244296" sldId="660"/>
            <ac:spMk id="25" creationId="{54E76E15-3482-4677-742A-C8DA64AB15C3}"/>
          </ac:spMkLst>
        </pc:spChg>
        <pc:picChg chg="del">
          <ac:chgData name="Malek Alkholy" userId="b8ea5062cb0c2681" providerId="LiveId" clId="{3E856E82-FEC2-41A3-BE66-A63E02FA2544}" dt="2025-07-16T00:57:25.093" v="602" actId="478"/>
          <ac:picMkLst>
            <pc:docMk/>
            <pc:sldMk cId="3782244296" sldId="660"/>
            <ac:picMk id="2" creationId="{C49E7C1B-3E7F-C3EF-8B87-0192B90B737A}"/>
          </ac:picMkLst>
        </pc:picChg>
      </pc:sldChg>
      <pc:sldChg chg="new del">
        <pc:chgData name="Malek Alkholy" userId="b8ea5062cb0c2681" providerId="LiveId" clId="{3E856E82-FEC2-41A3-BE66-A63E02FA2544}" dt="2025-07-16T13:53:07.687" v="679" actId="47"/>
        <pc:sldMkLst>
          <pc:docMk/>
          <pc:sldMk cId="3844948922" sldId="661"/>
        </pc:sldMkLst>
      </pc:sldChg>
      <pc:sldChg chg="delSp modSp add mod">
        <pc:chgData name="Malek Alkholy" userId="b8ea5062cb0c2681" providerId="LiveId" clId="{3E856E82-FEC2-41A3-BE66-A63E02FA2544}" dt="2025-07-16T14:38:23.996" v="999" actId="20577"/>
        <pc:sldMkLst>
          <pc:docMk/>
          <pc:sldMk cId="46820812" sldId="662"/>
        </pc:sldMkLst>
        <pc:spChg chg="mod">
          <ac:chgData name="Malek Alkholy" userId="b8ea5062cb0c2681" providerId="LiveId" clId="{3E856E82-FEC2-41A3-BE66-A63E02FA2544}" dt="2025-07-16T14:38:23.996" v="999" actId="20577"/>
          <ac:spMkLst>
            <pc:docMk/>
            <pc:sldMk cId="46820812" sldId="662"/>
            <ac:spMk id="25" creationId="{04156F5D-6492-DB4B-A37B-4A3B63BC67B6}"/>
          </ac:spMkLst>
        </pc:spChg>
        <pc:picChg chg="del">
          <ac:chgData name="Malek Alkholy" userId="b8ea5062cb0c2681" providerId="LiveId" clId="{3E856E82-FEC2-41A3-BE66-A63E02FA2544}" dt="2025-07-16T14:15:40.198" v="791" actId="478"/>
          <ac:picMkLst>
            <pc:docMk/>
            <pc:sldMk cId="46820812" sldId="662"/>
            <ac:picMk id="2" creationId="{57A846FC-F55C-6F96-75F5-80C0B26600E8}"/>
          </ac:picMkLst>
        </pc:picChg>
      </pc:sldChg>
      <pc:sldChg chg="new del">
        <pc:chgData name="Malek Alkholy" userId="b8ea5062cb0c2681" providerId="LiveId" clId="{3E856E82-FEC2-41A3-BE66-A63E02FA2544}" dt="2025-07-16T16:29:21.785" v="1046" actId="47"/>
        <pc:sldMkLst>
          <pc:docMk/>
          <pc:sldMk cId="4186408561" sldId="663"/>
        </pc:sldMkLst>
      </pc:sldChg>
      <pc:sldChg chg="addSp modSp add mod">
        <pc:chgData name="Malek Alkholy" userId="b8ea5062cb0c2681" providerId="LiveId" clId="{3E856E82-FEC2-41A3-BE66-A63E02FA2544}" dt="2025-07-17T12:30:46.546" v="1850" actId="1076"/>
        <pc:sldMkLst>
          <pc:docMk/>
          <pc:sldMk cId="1224737409" sldId="664"/>
        </pc:sldMkLst>
        <pc:spChg chg="add mod">
          <ac:chgData name="Malek Alkholy" userId="b8ea5062cb0c2681" providerId="LiveId" clId="{3E856E82-FEC2-41A3-BE66-A63E02FA2544}" dt="2025-07-16T17:01:52.784" v="1682" actId="20577"/>
          <ac:spMkLst>
            <pc:docMk/>
            <pc:sldMk cId="1224737409" sldId="664"/>
            <ac:spMk id="4" creationId="{E5327C4E-7843-FA4D-2F83-94797F66F6E0}"/>
          </ac:spMkLst>
        </pc:spChg>
        <pc:spChg chg="mod">
          <ac:chgData name="Malek Alkholy" userId="b8ea5062cb0c2681" providerId="LiveId" clId="{3E856E82-FEC2-41A3-BE66-A63E02FA2544}" dt="2025-07-17T12:30:46.546" v="1850" actId="1076"/>
          <ac:spMkLst>
            <pc:docMk/>
            <pc:sldMk cId="1224737409" sldId="664"/>
            <ac:spMk id="25" creationId="{AA55472B-E109-28E4-3C45-CC4EA97AE6F9}"/>
          </ac:spMkLst>
        </pc:spChg>
      </pc:sldChg>
      <pc:sldChg chg="new del">
        <pc:chgData name="Malek Alkholy" userId="b8ea5062cb0c2681" providerId="LiveId" clId="{3E856E82-FEC2-41A3-BE66-A63E02FA2544}" dt="2025-07-16T16:50:36.975" v="1491" actId="47"/>
        <pc:sldMkLst>
          <pc:docMk/>
          <pc:sldMk cId="851009707" sldId="665"/>
        </pc:sldMkLst>
      </pc:sldChg>
      <pc:sldChg chg="addSp delSp modSp add mod ord">
        <pc:chgData name="Malek Alkholy" userId="b8ea5062cb0c2681" providerId="LiveId" clId="{3E856E82-FEC2-41A3-BE66-A63E02FA2544}" dt="2025-07-17T12:30:15.609" v="1844" actId="20578"/>
        <pc:sldMkLst>
          <pc:docMk/>
          <pc:sldMk cId="3164689600" sldId="666"/>
        </pc:sldMkLst>
        <pc:spChg chg="add del mod">
          <ac:chgData name="Malek Alkholy" userId="b8ea5062cb0c2681" providerId="LiveId" clId="{3E856E82-FEC2-41A3-BE66-A63E02FA2544}" dt="2025-07-16T17:00:31.066" v="1615" actId="21"/>
          <ac:spMkLst>
            <pc:docMk/>
            <pc:sldMk cId="3164689600" sldId="666"/>
            <ac:spMk id="4" creationId="{E5327C4E-7843-FA4D-2F83-94797F66F6E0}"/>
          </ac:spMkLst>
        </pc:spChg>
        <pc:spChg chg="mod">
          <ac:chgData name="Malek Alkholy" userId="b8ea5062cb0c2681" providerId="LiveId" clId="{3E856E82-FEC2-41A3-BE66-A63E02FA2544}" dt="2025-07-16T17:00:06.123" v="1583" actId="14100"/>
          <ac:spMkLst>
            <pc:docMk/>
            <pc:sldMk cId="3164689600" sldId="666"/>
            <ac:spMk id="25" creationId="{5F385FA9-4360-6B6A-AF55-5A1C7AB9F3C4}"/>
          </ac:spMkLst>
        </pc:spChg>
      </pc:sldChg>
    </pc:docChg>
  </pc:docChgLst>
  <pc:docChgLst>
    <pc:chgData name="Malek Alkholy" userId="b8ea5062cb0c2681" providerId="LiveId" clId="{CD017B30-844D-4007-89E9-593B021B6F3D}"/>
    <pc:docChg chg="modSld">
      <pc:chgData name="Malek Alkholy" userId="b8ea5062cb0c2681" providerId="LiveId" clId="{CD017B30-844D-4007-89E9-593B021B6F3D}" dt="2025-07-06T17:29:57.430" v="54" actId="1076"/>
      <pc:docMkLst>
        <pc:docMk/>
      </pc:docMkLst>
      <pc:sldChg chg="modSp mod">
        <pc:chgData name="Malek Alkholy" userId="b8ea5062cb0c2681" providerId="LiveId" clId="{CD017B30-844D-4007-89E9-593B021B6F3D}" dt="2025-07-06T17:29:57.430" v="54" actId="1076"/>
        <pc:sldMkLst>
          <pc:docMk/>
          <pc:sldMk cId="0" sldId="303"/>
        </pc:sldMkLst>
        <pc:spChg chg="mod">
          <ac:chgData name="Malek Alkholy" userId="b8ea5062cb0c2681" providerId="LiveId" clId="{CD017B30-844D-4007-89E9-593B021B6F3D}" dt="2025-07-06T17:29:57.430" v="54" actId="1076"/>
          <ac:spMkLst>
            <pc:docMk/>
            <pc:sldMk cId="0" sldId="303"/>
            <ac:spMk id="10" creationId="{00000000-0000-0000-0000-000000000000}"/>
          </ac:spMkLst>
        </pc:spChg>
      </pc:sldChg>
      <pc:sldChg chg="modSp mod">
        <pc:chgData name="Malek Alkholy" userId="b8ea5062cb0c2681" providerId="LiveId" clId="{CD017B30-844D-4007-89E9-593B021B6F3D}" dt="2025-07-06T17:27:38.460" v="4" actId="20577"/>
        <pc:sldMkLst>
          <pc:docMk/>
          <pc:sldMk cId="0" sldId="480"/>
        </pc:sldMkLst>
        <pc:spChg chg="mod">
          <ac:chgData name="Malek Alkholy" userId="b8ea5062cb0c2681" providerId="LiveId" clId="{CD017B30-844D-4007-89E9-593B021B6F3D}" dt="2025-07-06T17:27:38.460" v="4" actId="20577"/>
          <ac:spMkLst>
            <pc:docMk/>
            <pc:sldMk cId="0" sldId="480"/>
            <ac:spMk id="34" creationId="{00000000-0000-0000-0000-000000000000}"/>
          </ac:spMkLst>
        </pc:spChg>
      </pc:sldChg>
    </pc:docChg>
  </pc:docChgLst>
  <pc:docChgLst>
    <pc:chgData name="Malek Alkholy" userId="b8ea5062cb0c2681" providerId="LiveId" clId="{F85E1322-9C62-44BA-8C77-1688EE716D06}"/>
    <pc:docChg chg="undo custSel addSld delSld modSld sldOrd modSection">
      <pc:chgData name="Malek Alkholy" userId="b8ea5062cb0c2681" providerId="LiveId" clId="{F85E1322-9C62-44BA-8C77-1688EE716D06}" dt="2025-06-09T23:23:06.570" v="389" actId="47"/>
      <pc:docMkLst>
        <pc:docMk/>
      </pc:docMkLst>
      <pc:sldChg chg="del">
        <pc:chgData name="Malek Alkholy" userId="b8ea5062cb0c2681" providerId="LiveId" clId="{F85E1322-9C62-44BA-8C77-1688EE716D06}" dt="2025-06-09T23:23:06.570" v="389" actId="47"/>
        <pc:sldMkLst>
          <pc:docMk/>
          <pc:sldMk cId="2876068752" sldId="256"/>
        </pc:sldMkLst>
      </pc:sldChg>
      <pc:sldChg chg="modSp mod">
        <pc:chgData name="Malek Alkholy" userId="b8ea5062cb0c2681" providerId="LiveId" clId="{F85E1322-9C62-44BA-8C77-1688EE716D06}" dt="2025-06-09T22:40:37.976" v="236" actId="20577"/>
        <pc:sldMkLst>
          <pc:docMk/>
          <pc:sldMk cId="0" sldId="271"/>
        </pc:sldMkLst>
        <pc:spChg chg="mod">
          <ac:chgData name="Malek Alkholy" userId="b8ea5062cb0c2681" providerId="LiveId" clId="{F85E1322-9C62-44BA-8C77-1688EE716D06}" dt="2025-06-09T22:40:37.976" v="236" actId="20577"/>
          <ac:spMkLst>
            <pc:docMk/>
            <pc:sldMk cId="0" sldId="271"/>
            <ac:spMk id="34" creationId="{00000000-0000-0000-0000-000000000000}"/>
          </ac:spMkLst>
        </pc:spChg>
      </pc:sldChg>
      <pc:sldChg chg="del">
        <pc:chgData name="Malek Alkholy" userId="b8ea5062cb0c2681" providerId="LiveId" clId="{F85E1322-9C62-44BA-8C77-1688EE716D06}" dt="2025-06-09T23:23:05.345" v="388" actId="47"/>
        <pc:sldMkLst>
          <pc:docMk/>
          <pc:sldMk cId="2002886723" sldId="276"/>
        </pc:sldMkLst>
      </pc:sldChg>
      <pc:sldChg chg="modSp mod">
        <pc:chgData name="Malek Alkholy" userId="b8ea5062cb0c2681" providerId="LiveId" clId="{F85E1322-9C62-44BA-8C77-1688EE716D06}" dt="2025-05-28T00:18:19.697" v="16" actId="2710"/>
        <pc:sldMkLst>
          <pc:docMk/>
          <pc:sldMk cId="0" sldId="303"/>
        </pc:sldMkLst>
        <pc:spChg chg="mod">
          <ac:chgData name="Malek Alkholy" userId="b8ea5062cb0c2681" providerId="LiveId" clId="{F85E1322-9C62-44BA-8C77-1688EE716D06}" dt="2025-05-28T00:18:19.697" v="16" actId="2710"/>
          <ac:spMkLst>
            <pc:docMk/>
            <pc:sldMk cId="0" sldId="303"/>
            <ac:spMk id="10" creationId="{00000000-0000-0000-0000-000000000000}"/>
          </ac:spMkLst>
        </pc:spChg>
      </pc:sldChg>
      <pc:sldChg chg="del">
        <pc:chgData name="Malek Alkholy" userId="b8ea5062cb0c2681" providerId="LiveId" clId="{F85E1322-9C62-44BA-8C77-1688EE716D06}" dt="2025-06-09T23:09:52.745" v="375" actId="47"/>
        <pc:sldMkLst>
          <pc:docMk/>
          <pc:sldMk cId="1541214024" sldId="313"/>
        </pc:sldMkLst>
      </pc:sldChg>
      <pc:sldChg chg="modSp mod">
        <pc:chgData name="Malek Alkholy" userId="b8ea5062cb0c2681" providerId="LiveId" clId="{F85E1322-9C62-44BA-8C77-1688EE716D06}" dt="2025-05-28T00:10:49.720" v="12" actId="20577"/>
        <pc:sldMkLst>
          <pc:docMk/>
          <pc:sldMk cId="0" sldId="480"/>
        </pc:sldMkLst>
        <pc:spChg chg="mod">
          <ac:chgData name="Malek Alkholy" userId="b8ea5062cb0c2681" providerId="LiveId" clId="{F85E1322-9C62-44BA-8C77-1688EE716D06}" dt="2025-05-28T00:10:49.720" v="12" actId="20577"/>
          <ac:spMkLst>
            <pc:docMk/>
            <pc:sldMk cId="0" sldId="480"/>
            <ac:spMk id="46" creationId="{00000000-0000-0000-0000-000000000000}"/>
          </ac:spMkLst>
        </pc:spChg>
      </pc:sldChg>
      <pc:sldChg chg="del">
        <pc:chgData name="Malek Alkholy" userId="b8ea5062cb0c2681" providerId="LiveId" clId="{F85E1322-9C62-44BA-8C77-1688EE716D06}" dt="2025-06-09T23:23:04.148" v="387" actId="47"/>
        <pc:sldMkLst>
          <pc:docMk/>
          <pc:sldMk cId="1021593264" sldId="501"/>
        </pc:sldMkLst>
      </pc:sldChg>
      <pc:sldChg chg="del">
        <pc:chgData name="Malek Alkholy" userId="b8ea5062cb0c2681" providerId="LiveId" clId="{F85E1322-9C62-44BA-8C77-1688EE716D06}" dt="2025-06-09T23:12:52.468" v="378" actId="47"/>
        <pc:sldMkLst>
          <pc:docMk/>
          <pc:sldMk cId="225004977" sldId="503"/>
        </pc:sldMkLst>
      </pc:sldChg>
      <pc:sldChg chg="add del">
        <pc:chgData name="Malek Alkholy" userId="b8ea5062cb0c2681" providerId="LiveId" clId="{F85E1322-9C62-44BA-8C77-1688EE716D06}" dt="2025-06-09T23:23:01.904" v="384" actId="47"/>
        <pc:sldMkLst>
          <pc:docMk/>
          <pc:sldMk cId="1757790680" sldId="504"/>
        </pc:sldMkLst>
      </pc:sldChg>
      <pc:sldChg chg="del">
        <pc:chgData name="Malek Alkholy" userId="b8ea5062cb0c2681" providerId="LiveId" clId="{F85E1322-9C62-44BA-8C77-1688EE716D06}" dt="2025-06-09T23:23:02.675" v="385" actId="47"/>
        <pc:sldMkLst>
          <pc:docMk/>
          <pc:sldMk cId="2762492258" sldId="505"/>
        </pc:sldMkLst>
      </pc:sldChg>
      <pc:sldChg chg="add del">
        <pc:chgData name="Malek Alkholy" userId="b8ea5062cb0c2681" providerId="LiveId" clId="{F85E1322-9C62-44BA-8C77-1688EE716D06}" dt="2025-06-09T23:23:01.073" v="383" actId="47"/>
        <pc:sldMkLst>
          <pc:docMk/>
          <pc:sldMk cId="2081208496" sldId="514"/>
        </pc:sldMkLst>
      </pc:sldChg>
      <pc:sldChg chg="del">
        <pc:chgData name="Malek Alkholy" userId="b8ea5062cb0c2681" providerId="LiveId" clId="{F85E1322-9C62-44BA-8C77-1688EE716D06}" dt="2025-06-09T23:23:03.390" v="386" actId="47"/>
        <pc:sldMkLst>
          <pc:docMk/>
          <pc:sldMk cId="3936309043" sldId="516"/>
        </pc:sldMkLst>
      </pc:sldChg>
      <pc:sldChg chg="del">
        <pc:chgData name="Malek Alkholy" userId="b8ea5062cb0c2681" providerId="LiveId" clId="{F85E1322-9C62-44BA-8C77-1688EE716D06}" dt="2025-06-09T23:12:48.306" v="377" actId="47"/>
        <pc:sldMkLst>
          <pc:docMk/>
          <pc:sldMk cId="238505349" sldId="518"/>
        </pc:sldMkLst>
      </pc:sldChg>
      <pc:sldChg chg="del">
        <pc:chgData name="Malek Alkholy" userId="b8ea5062cb0c2681" providerId="LiveId" clId="{F85E1322-9C62-44BA-8C77-1688EE716D06}" dt="2025-06-09T23:09:39.225" v="372" actId="47"/>
        <pc:sldMkLst>
          <pc:docMk/>
          <pc:sldMk cId="303302416" sldId="525"/>
        </pc:sldMkLst>
      </pc:sldChg>
      <pc:sldChg chg="del">
        <pc:chgData name="Malek Alkholy" userId="b8ea5062cb0c2681" providerId="LiveId" clId="{F85E1322-9C62-44BA-8C77-1688EE716D06}" dt="2025-06-09T23:09:40.309" v="373" actId="47"/>
        <pc:sldMkLst>
          <pc:docMk/>
          <pc:sldMk cId="2827840892" sldId="527"/>
        </pc:sldMkLst>
      </pc:sldChg>
      <pc:sldChg chg="del">
        <pc:chgData name="Malek Alkholy" userId="b8ea5062cb0c2681" providerId="LiveId" clId="{F85E1322-9C62-44BA-8C77-1688EE716D06}" dt="2025-06-09T23:09:43.294" v="374" actId="47"/>
        <pc:sldMkLst>
          <pc:docMk/>
          <pc:sldMk cId="3488515117" sldId="533"/>
        </pc:sldMkLst>
      </pc:sldChg>
      <pc:sldChg chg="del">
        <pc:chgData name="Malek Alkholy" userId="b8ea5062cb0c2681" providerId="LiveId" clId="{F85E1322-9C62-44BA-8C77-1688EE716D06}" dt="2025-06-09T23:09:59.220" v="376" actId="47"/>
        <pc:sldMkLst>
          <pc:docMk/>
          <pc:sldMk cId="251659004" sldId="537"/>
        </pc:sldMkLst>
      </pc:sldChg>
      <pc:sldChg chg="addSp modSp mod">
        <pc:chgData name="Malek Alkholy" userId="b8ea5062cb0c2681" providerId="LiveId" clId="{F85E1322-9C62-44BA-8C77-1688EE716D06}" dt="2025-06-09T22:51:43.134" v="301" actId="14100"/>
        <pc:sldMkLst>
          <pc:docMk/>
          <pc:sldMk cId="38798439" sldId="541"/>
        </pc:sldMkLst>
        <pc:spChg chg="mod">
          <ac:chgData name="Malek Alkholy" userId="b8ea5062cb0c2681" providerId="LiveId" clId="{F85E1322-9C62-44BA-8C77-1688EE716D06}" dt="2025-06-09T22:51:43.134" v="301" actId="14100"/>
          <ac:spMkLst>
            <pc:docMk/>
            <pc:sldMk cId="38798439" sldId="541"/>
            <ac:spMk id="2" creationId="{FFE258DB-4EAA-3436-3B3E-51BCACD0B49B}"/>
          </ac:spMkLst>
        </pc:spChg>
        <pc:spChg chg="mod">
          <ac:chgData name="Malek Alkholy" userId="b8ea5062cb0c2681" providerId="LiveId" clId="{F85E1322-9C62-44BA-8C77-1688EE716D06}" dt="2025-06-09T22:39:30.801" v="225" actId="20577"/>
          <ac:spMkLst>
            <pc:docMk/>
            <pc:sldMk cId="38798439" sldId="541"/>
            <ac:spMk id="25" creationId="{00000000-0000-0000-0000-000000000000}"/>
          </ac:spMkLst>
        </pc:spChg>
      </pc:sldChg>
      <pc:sldChg chg="addSp modSp mod">
        <pc:chgData name="Malek Alkholy" userId="b8ea5062cb0c2681" providerId="LiveId" clId="{F85E1322-9C62-44BA-8C77-1688EE716D06}" dt="2025-06-09T22:59:29.683" v="342" actId="404"/>
        <pc:sldMkLst>
          <pc:docMk/>
          <pc:sldMk cId="2363869297" sldId="543"/>
        </pc:sldMkLst>
        <pc:spChg chg="mod">
          <ac:chgData name="Malek Alkholy" userId="b8ea5062cb0c2681" providerId="LiveId" clId="{F85E1322-9C62-44BA-8C77-1688EE716D06}" dt="2025-06-09T22:37:49.256" v="218" actId="14100"/>
          <ac:spMkLst>
            <pc:docMk/>
            <pc:sldMk cId="2363869297" sldId="543"/>
            <ac:spMk id="25" creationId="{00000000-0000-0000-0000-000000000000}"/>
          </ac:spMkLst>
        </pc:spChg>
      </pc:sldChg>
      <pc:sldChg chg="addSp modSp mod">
        <pc:chgData name="Malek Alkholy" userId="b8ea5062cb0c2681" providerId="LiveId" clId="{F85E1322-9C62-44BA-8C77-1688EE716D06}" dt="2025-06-09T22:35:15.551" v="210" actId="14100"/>
        <pc:sldMkLst>
          <pc:docMk/>
          <pc:sldMk cId="1692542848" sldId="546"/>
        </pc:sldMkLst>
        <pc:spChg chg="mod">
          <ac:chgData name="Malek Alkholy" userId="b8ea5062cb0c2681" providerId="LiveId" clId="{F85E1322-9C62-44BA-8C77-1688EE716D06}" dt="2025-06-09T22:35:10.131" v="209" actId="14100"/>
          <ac:spMkLst>
            <pc:docMk/>
            <pc:sldMk cId="1692542848" sldId="546"/>
            <ac:spMk id="25" creationId="{00000000-0000-0000-0000-000000000000}"/>
          </ac:spMkLst>
        </pc:spChg>
      </pc:sldChg>
      <pc:sldChg chg="addSp modSp mod">
        <pc:chgData name="Malek Alkholy" userId="b8ea5062cb0c2681" providerId="LiveId" clId="{F85E1322-9C62-44BA-8C77-1688EE716D06}" dt="2025-06-09T22:00:06.326" v="180" actId="14100"/>
        <pc:sldMkLst>
          <pc:docMk/>
          <pc:sldMk cId="4033472675" sldId="551"/>
        </pc:sldMkLst>
        <pc:spChg chg="mod">
          <ac:chgData name="Malek Alkholy" userId="b8ea5062cb0c2681" providerId="LiveId" clId="{F85E1322-9C62-44BA-8C77-1688EE716D06}" dt="2025-06-09T22:00:01.760" v="179" actId="14100"/>
          <ac:spMkLst>
            <pc:docMk/>
            <pc:sldMk cId="4033472675" sldId="551"/>
            <ac:spMk id="25" creationId="{00000000-0000-0000-0000-000000000000}"/>
          </ac:spMkLst>
        </pc:spChg>
      </pc:sldChg>
      <pc:sldChg chg="addSp modSp mod">
        <pc:chgData name="Malek Alkholy" userId="b8ea5062cb0c2681" providerId="LiveId" clId="{F85E1322-9C62-44BA-8C77-1688EE716D06}" dt="2025-06-09T21:22:07.753" v="169" actId="14100"/>
        <pc:sldMkLst>
          <pc:docMk/>
          <pc:sldMk cId="2946330290" sldId="555"/>
        </pc:sldMkLst>
        <pc:spChg chg="mod">
          <ac:chgData name="Malek Alkholy" userId="b8ea5062cb0c2681" providerId="LiveId" clId="{F85E1322-9C62-44BA-8C77-1688EE716D06}" dt="2025-06-09T21:21:51.243" v="161" actId="14100"/>
          <ac:spMkLst>
            <pc:docMk/>
            <pc:sldMk cId="2946330290" sldId="555"/>
            <ac:spMk id="25" creationId="{00000000-0000-0000-0000-000000000000}"/>
          </ac:spMkLst>
        </pc:spChg>
      </pc:sldChg>
      <pc:sldChg chg="ord">
        <pc:chgData name="Malek Alkholy" userId="b8ea5062cb0c2681" providerId="LiveId" clId="{F85E1322-9C62-44BA-8C77-1688EE716D06}" dt="2025-06-09T22:48:41.967" v="296"/>
        <pc:sldMkLst>
          <pc:docMk/>
          <pc:sldMk cId="1112698295" sldId="565"/>
        </pc:sldMkLst>
      </pc:sldChg>
      <pc:sldChg chg="addSp modSp mod">
        <pc:chgData name="Malek Alkholy" userId="b8ea5062cb0c2681" providerId="LiveId" clId="{F85E1322-9C62-44BA-8C77-1688EE716D06}" dt="2025-06-09T23:08:37.550" v="371" actId="1076"/>
        <pc:sldMkLst>
          <pc:docMk/>
          <pc:sldMk cId="707623981" sldId="569"/>
        </pc:sldMkLst>
        <pc:spChg chg="mod">
          <ac:chgData name="Malek Alkholy" userId="b8ea5062cb0c2681" providerId="LiveId" clId="{F85E1322-9C62-44BA-8C77-1688EE716D06}" dt="2025-06-09T23:08:37.550" v="371" actId="1076"/>
          <ac:spMkLst>
            <pc:docMk/>
            <pc:sldMk cId="707623981" sldId="569"/>
            <ac:spMk id="3" creationId="{22B9372E-F18B-0A56-3507-CF0D98D4F0FB}"/>
          </ac:spMkLst>
        </pc:spChg>
        <pc:spChg chg="mod">
          <ac:chgData name="Malek Alkholy" userId="b8ea5062cb0c2681" providerId="LiveId" clId="{F85E1322-9C62-44BA-8C77-1688EE716D06}" dt="2025-06-09T23:07:04.160" v="350" actId="14100"/>
          <ac:spMkLst>
            <pc:docMk/>
            <pc:sldMk cId="707623981" sldId="569"/>
            <ac:spMk id="25" creationId="{00000000-0000-0000-0000-000000000000}"/>
          </ac:spMkLst>
        </pc:spChg>
      </pc:sldChg>
      <pc:sldChg chg="addSp modSp mod">
        <pc:chgData name="Malek Alkholy" userId="b8ea5062cb0c2681" providerId="LiveId" clId="{F85E1322-9C62-44BA-8C77-1688EE716D06}" dt="2025-05-30T01:59:53.538" v="99" actId="14100"/>
        <pc:sldMkLst>
          <pc:docMk/>
          <pc:sldMk cId="971478449" sldId="571"/>
        </pc:sldMkLst>
        <pc:spChg chg="mod">
          <ac:chgData name="Malek Alkholy" userId="b8ea5062cb0c2681" providerId="LiveId" clId="{F85E1322-9C62-44BA-8C77-1688EE716D06}" dt="2025-05-30T01:59:53.538" v="99" actId="14100"/>
          <ac:spMkLst>
            <pc:docMk/>
            <pc:sldMk cId="971478449" sldId="571"/>
            <ac:spMk id="25" creationId="{00000000-0000-0000-0000-000000000000}"/>
          </ac:spMkLst>
        </pc:spChg>
      </pc:sldChg>
      <pc:sldChg chg="addSp modSp mod">
        <pc:chgData name="Malek Alkholy" userId="b8ea5062cb0c2681" providerId="LiveId" clId="{F85E1322-9C62-44BA-8C77-1688EE716D06}" dt="2025-05-30T02:00:07.521" v="101" actId="14100"/>
        <pc:sldMkLst>
          <pc:docMk/>
          <pc:sldMk cId="3372547109" sldId="573"/>
        </pc:sldMkLst>
        <pc:spChg chg="mod">
          <ac:chgData name="Malek Alkholy" userId="b8ea5062cb0c2681" providerId="LiveId" clId="{F85E1322-9C62-44BA-8C77-1688EE716D06}" dt="2025-05-30T02:00:07.521" v="101" actId="14100"/>
          <ac:spMkLst>
            <pc:docMk/>
            <pc:sldMk cId="3372547109" sldId="573"/>
            <ac:spMk id="25" creationId="{00000000-0000-0000-0000-000000000000}"/>
          </ac:spMkLst>
        </pc:spChg>
      </pc:sldChg>
      <pc:sldChg chg="addSp modSp mod">
        <pc:chgData name="Malek Alkholy" userId="b8ea5062cb0c2681" providerId="LiveId" clId="{F85E1322-9C62-44BA-8C77-1688EE716D06}" dt="2025-05-30T02:00:29.140" v="107" actId="14100"/>
        <pc:sldMkLst>
          <pc:docMk/>
          <pc:sldMk cId="1576906761" sldId="575"/>
        </pc:sldMkLst>
        <pc:spChg chg="mod">
          <ac:chgData name="Malek Alkholy" userId="b8ea5062cb0c2681" providerId="LiveId" clId="{F85E1322-9C62-44BA-8C77-1688EE716D06}" dt="2025-05-30T02:00:29.140" v="107" actId="14100"/>
          <ac:spMkLst>
            <pc:docMk/>
            <pc:sldMk cId="1576906761" sldId="575"/>
            <ac:spMk id="25" creationId="{00000000-0000-0000-0000-000000000000}"/>
          </ac:spMkLst>
        </pc:spChg>
      </pc:sldChg>
      <pc:sldChg chg="addSp delSp modSp mod">
        <pc:chgData name="Malek Alkholy" userId="b8ea5062cb0c2681" providerId="LiveId" clId="{F85E1322-9C62-44BA-8C77-1688EE716D06}" dt="2025-05-30T01:55:11.706" v="73" actId="14100"/>
        <pc:sldMkLst>
          <pc:docMk/>
          <pc:sldMk cId="3172661822" sldId="577"/>
        </pc:sldMkLst>
        <pc:spChg chg="mod">
          <ac:chgData name="Malek Alkholy" userId="b8ea5062cb0c2681" providerId="LiveId" clId="{F85E1322-9C62-44BA-8C77-1688EE716D06}" dt="2025-05-30T01:55:11.706" v="73" actId="14100"/>
          <ac:spMkLst>
            <pc:docMk/>
            <pc:sldMk cId="3172661822" sldId="577"/>
            <ac:spMk id="25" creationId="{00000000-0000-0000-0000-000000000000}"/>
          </ac:spMkLst>
        </pc:spChg>
      </pc:sldChg>
      <pc:sldChg chg="addSp delSp modSp mod">
        <pc:chgData name="Malek Alkholy" userId="b8ea5062cb0c2681" providerId="LiveId" clId="{F85E1322-9C62-44BA-8C77-1688EE716D06}" dt="2025-05-30T01:55:45.051" v="81" actId="1076"/>
        <pc:sldMkLst>
          <pc:docMk/>
          <pc:sldMk cId="3232906536" sldId="579"/>
        </pc:sldMkLst>
      </pc:sldChg>
      <pc:sldChg chg="addSp modSp mod">
        <pc:chgData name="Malek Alkholy" userId="b8ea5062cb0c2681" providerId="LiveId" clId="{F85E1322-9C62-44BA-8C77-1688EE716D06}" dt="2025-06-09T22:53:05.583" v="331" actId="1076"/>
        <pc:sldMkLst>
          <pc:docMk/>
          <pc:sldMk cId="1697916671" sldId="581"/>
        </pc:sldMkLst>
        <pc:spChg chg="mod">
          <ac:chgData name="Malek Alkholy" userId="b8ea5062cb0c2681" providerId="LiveId" clId="{F85E1322-9C62-44BA-8C77-1688EE716D06}" dt="2025-06-09T22:52:27.211" v="327" actId="1076"/>
          <ac:spMkLst>
            <pc:docMk/>
            <pc:sldMk cId="1697916671" sldId="581"/>
            <ac:spMk id="3" creationId="{22B9372E-F18B-0A56-3507-CF0D98D4F0FB}"/>
          </ac:spMkLst>
        </pc:spChg>
        <pc:spChg chg="mod">
          <ac:chgData name="Malek Alkholy" userId="b8ea5062cb0c2681" providerId="LiveId" clId="{F85E1322-9C62-44BA-8C77-1688EE716D06}" dt="2025-06-09T22:52:33.880" v="328" actId="14100"/>
          <ac:spMkLst>
            <pc:docMk/>
            <pc:sldMk cId="1697916671" sldId="581"/>
            <ac:spMk id="25" creationId="{00000000-0000-0000-0000-000000000000}"/>
          </ac:spMkLst>
        </pc:spChg>
      </pc:sldChg>
      <pc:sldChg chg="addSp modSp mod">
        <pc:chgData name="Malek Alkholy" userId="b8ea5062cb0c2681" providerId="LiveId" clId="{F85E1322-9C62-44BA-8C77-1688EE716D06}" dt="2025-06-09T22:53:45.965" v="336" actId="14100"/>
        <pc:sldMkLst>
          <pc:docMk/>
          <pc:sldMk cId="715235238" sldId="584"/>
        </pc:sldMkLst>
        <pc:spChg chg="mod">
          <ac:chgData name="Malek Alkholy" userId="b8ea5062cb0c2681" providerId="LiveId" clId="{F85E1322-9C62-44BA-8C77-1688EE716D06}" dt="2025-06-09T22:53:45.965" v="336" actId="14100"/>
          <ac:spMkLst>
            <pc:docMk/>
            <pc:sldMk cId="715235238" sldId="584"/>
            <ac:spMk id="25" creationId="{00000000-0000-0000-0000-000000000000}"/>
          </ac:spMkLst>
        </pc:spChg>
      </pc:sldChg>
      <pc:sldChg chg="addSp modSp mod">
        <pc:chgData name="Malek Alkholy" userId="b8ea5062cb0c2681" providerId="LiveId" clId="{F85E1322-9C62-44BA-8C77-1688EE716D06}" dt="2025-06-09T22:21:26.508" v="192" actId="14100"/>
        <pc:sldMkLst>
          <pc:docMk/>
          <pc:sldMk cId="3100468604" sldId="595"/>
        </pc:sldMkLst>
      </pc:sldChg>
      <pc:sldChg chg="new del">
        <pc:chgData name="Malek Alkholy" userId="b8ea5062cb0c2681" providerId="LiveId" clId="{F85E1322-9C62-44BA-8C77-1688EE716D06}" dt="2025-05-30T01:29:33.443" v="35" actId="47"/>
        <pc:sldMkLst>
          <pc:docMk/>
          <pc:sldMk cId="3586069952" sldId="612"/>
        </pc:sldMkLst>
      </pc:sldChg>
      <pc:sldChg chg="addSp delSp modSp add mod">
        <pc:chgData name="Malek Alkholy" userId="b8ea5062cb0c2681" providerId="LiveId" clId="{F85E1322-9C62-44BA-8C77-1688EE716D06}" dt="2025-06-09T22:47:02.648" v="284" actId="1076"/>
        <pc:sldMkLst>
          <pc:docMk/>
          <pc:sldMk cId="3453954220" sldId="613"/>
        </pc:sldMkLst>
        <pc:spChg chg="mod">
          <ac:chgData name="Malek Alkholy" userId="b8ea5062cb0c2681" providerId="LiveId" clId="{F85E1322-9C62-44BA-8C77-1688EE716D06}" dt="2025-06-09T22:43:57.168" v="283" actId="14100"/>
          <ac:spMkLst>
            <pc:docMk/>
            <pc:sldMk cId="3453954220" sldId="613"/>
            <ac:spMk id="25" creationId="{F59953B4-3DD4-6249-6EAE-C45E220C01D6}"/>
          </ac:spMkLst>
        </pc:spChg>
      </pc:sldChg>
      <pc:sldChg chg="new del">
        <pc:chgData name="Malek Alkholy" userId="b8ea5062cb0c2681" providerId="LiveId" clId="{F85E1322-9C62-44BA-8C77-1688EE716D06}" dt="2025-05-30T01:37:16.113" v="42" actId="47"/>
        <pc:sldMkLst>
          <pc:docMk/>
          <pc:sldMk cId="2237219665" sldId="614"/>
        </pc:sldMkLst>
      </pc:sldChg>
      <pc:sldChg chg="delSp modSp add mod">
        <pc:chgData name="Malek Alkholy" userId="b8ea5062cb0c2681" providerId="LiveId" clId="{F85E1322-9C62-44BA-8C77-1688EE716D06}" dt="2025-06-09T22:43:46.748" v="282" actId="14100"/>
        <pc:sldMkLst>
          <pc:docMk/>
          <pc:sldMk cId="3581601075" sldId="615"/>
        </pc:sldMkLst>
        <pc:spChg chg="mod">
          <ac:chgData name="Malek Alkholy" userId="b8ea5062cb0c2681" providerId="LiveId" clId="{F85E1322-9C62-44BA-8C77-1688EE716D06}" dt="2025-06-09T22:43:46.748" v="282" actId="14100"/>
          <ac:spMkLst>
            <pc:docMk/>
            <pc:sldMk cId="3581601075" sldId="615"/>
            <ac:spMk id="25" creationId="{12ECF142-8D09-5F0B-941B-CF8F123C82D5}"/>
          </ac:spMkLst>
        </pc:spChg>
      </pc:sldChg>
      <pc:sldMasterChg chg="delSldLayout">
        <pc:chgData name="Malek Alkholy" userId="b8ea5062cb0c2681" providerId="LiveId" clId="{F85E1322-9C62-44BA-8C77-1688EE716D06}" dt="2025-06-09T23:23:05.345" v="388" actId="47"/>
        <pc:sldMasterMkLst>
          <pc:docMk/>
          <pc:sldMasterMk cId="0" sldId="2147483648"/>
        </pc:sldMasterMkLst>
        <pc:sldLayoutChg chg="del">
          <pc:chgData name="Malek Alkholy" userId="b8ea5062cb0c2681" providerId="LiveId" clId="{F85E1322-9C62-44BA-8C77-1688EE716D06}" dt="2025-06-09T23:09:52.745" v="375" actId="47"/>
          <pc:sldLayoutMkLst>
            <pc:docMk/>
            <pc:sldMasterMk cId="0" sldId="2147483648"/>
            <pc:sldLayoutMk cId="3879253722" sldId="2147483666"/>
          </pc:sldLayoutMkLst>
        </pc:sldLayoutChg>
        <pc:sldLayoutChg chg="del">
          <pc:chgData name="Malek Alkholy" userId="b8ea5062cb0c2681" providerId="LiveId" clId="{F85E1322-9C62-44BA-8C77-1688EE716D06}" dt="2025-06-09T23:23:05.345" v="388" actId="47"/>
          <pc:sldLayoutMkLst>
            <pc:docMk/>
            <pc:sldMasterMk cId="0" sldId="2147483648"/>
            <pc:sldLayoutMk cId="1299976025" sldId="2147483667"/>
          </pc:sldLayoutMkLst>
        </pc:sldLayoutChg>
      </pc:sldMasterChg>
    </pc:docChg>
  </pc:docChgLst>
  <pc:docChgLst>
    <pc:chgData name="Malek Alkholy" userId="b8ea5062cb0c2681" providerId="LiveId" clId="{11A5A5CD-8D54-4A0E-A449-DA97F5972E3C}"/>
    <pc:docChg chg="undo custSel addSld delSld modSld sldOrd modSection">
      <pc:chgData name="Malek Alkholy" userId="b8ea5062cb0c2681" providerId="LiveId" clId="{11A5A5CD-8D54-4A0E-A449-DA97F5972E3C}" dt="2025-06-25T22:16:57.576" v="2067" actId="20577"/>
      <pc:docMkLst>
        <pc:docMk/>
      </pc:docMkLst>
      <pc:sldChg chg="modSp mod">
        <pc:chgData name="Malek Alkholy" userId="b8ea5062cb0c2681" providerId="LiveId" clId="{11A5A5CD-8D54-4A0E-A449-DA97F5972E3C}" dt="2025-06-25T16:58:55.405" v="1086" actId="20577"/>
        <pc:sldMkLst>
          <pc:docMk/>
          <pc:sldMk cId="0" sldId="271"/>
        </pc:sldMkLst>
        <pc:spChg chg="mod">
          <ac:chgData name="Malek Alkholy" userId="b8ea5062cb0c2681" providerId="LiveId" clId="{11A5A5CD-8D54-4A0E-A449-DA97F5972E3C}" dt="2025-06-25T10:25:05.373" v="75"/>
          <ac:spMkLst>
            <pc:docMk/>
            <pc:sldMk cId="0" sldId="271"/>
            <ac:spMk id="11" creationId="{00000000-0000-0000-0000-000000000000}"/>
          </ac:spMkLst>
        </pc:spChg>
        <pc:spChg chg="mod">
          <ac:chgData name="Malek Alkholy" userId="b8ea5062cb0c2681" providerId="LiveId" clId="{11A5A5CD-8D54-4A0E-A449-DA97F5972E3C}" dt="2025-06-25T16:58:55.405" v="1086" actId="20577"/>
          <ac:spMkLst>
            <pc:docMk/>
            <pc:sldMk cId="0" sldId="271"/>
            <ac:spMk id="34" creationId="{00000000-0000-0000-0000-000000000000}"/>
          </ac:spMkLst>
        </pc:spChg>
      </pc:sldChg>
      <pc:sldChg chg="modSp mod">
        <pc:chgData name="Malek Alkholy" userId="b8ea5062cb0c2681" providerId="LiveId" clId="{11A5A5CD-8D54-4A0E-A449-DA97F5972E3C}" dt="2025-06-25T10:25:05.373" v="75"/>
        <pc:sldMkLst>
          <pc:docMk/>
          <pc:sldMk cId="0" sldId="303"/>
        </pc:sldMkLst>
        <pc:spChg chg="mod">
          <ac:chgData name="Malek Alkholy" userId="b8ea5062cb0c2681" providerId="LiveId" clId="{11A5A5CD-8D54-4A0E-A449-DA97F5972E3C}" dt="2025-06-24T19:54:50.614" v="17" actId="20577"/>
          <ac:spMkLst>
            <pc:docMk/>
            <pc:sldMk cId="0" sldId="303"/>
            <ac:spMk id="10" creationId="{00000000-0000-0000-0000-000000000000}"/>
          </ac:spMkLst>
        </pc:spChg>
        <pc:spChg chg="mod">
          <ac:chgData name="Malek Alkholy" userId="b8ea5062cb0c2681" providerId="LiveId" clId="{11A5A5CD-8D54-4A0E-A449-DA97F5972E3C}" dt="2025-06-25T10:25:05.373" v="75"/>
          <ac:spMkLst>
            <pc:docMk/>
            <pc:sldMk cId="0" sldId="303"/>
            <ac:spMk id="11" creationId="{00000000-0000-0000-0000-000000000000}"/>
          </ac:spMkLst>
        </pc:spChg>
      </pc:sldChg>
      <pc:sldChg chg="modSp mod">
        <pc:chgData name="Malek Alkholy" userId="b8ea5062cb0c2681" providerId="LiveId" clId="{11A5A5CD-8D54-4A0E-A449-DA97F5972E3C}" dt="2025-06-24T19:54:32.066" v="4" actId="20577"/>
        <pc:sldMkLst>
          <pc:docMk/>
          <pc:sldMk cId="0" sldId="480"/>
        </pc:sldMkLst>
        <pc:spChg chg="mod">
          <ac:chgData name="Malek Alkholy" userId="b8ea5062cb0c2681" providerId="LiveId" clId="{11A5A5CD-8D54-4A0E-A449-DA97F5972E3C}" dt="2025-06-24T19:54:32.066" v="4" actId="20577"/>
          <ac:spMkLst>
            <pc:docMk/>
            <pc:sldMk cId="0" sldId="480"/>
            <ac:spMk id="34" creationId="{00000000-0000-0000-0000-000000000000}"/>
          </ac:spMkLst>
        </pc:spChg>
      </pc:sldChg>
      <pc:sldChg chg="modSp mod">
        <pc:chgData name="Malek Alkholy" userId="b8ea5062cb0c2681" providerId="LiveId" clId="{11A5A5CD-8D54-4A0E-A449-DA97F5972E3C}" dt="2025-06-25T16:59:43.422" v="1087" actId="20577"/>
        <pc:sldMkLst>
          <pc:docMk/>
          <pc:sldMk cId="38798439" sldId="541"/>
        </pc:sldMkLst>
        <pc:spChg chg="mod">
          <ac:chgData name="Malek Alkholy" userId="b8ea5062cb0c2681" providerId="LiveId" clId="{11A5A5CD-8D54-4A0E-A449-DA97F5972E3C}" dt="2025-06-25T11:46:34.885" v="474" actId="20577"/>
          <ac:spMkLst>
            <pc:docMk/>
            <pc:sldMk cId="38798439" sldId="541"/>
            <ac:spMk id="2" creationId="{FFE258DB-4EAA-3436-3B3E-51BCACD0B49B}"/>
          </ac:spMkLst>
        </pc:spChg>
        <pc:spChg chg="mod">
          <ac:chgData name="Malek Alkholy" userId="b8ea5062cb0c2681" providerId="LiveId" clId="{11A5A5CD-8D54-4A0E-A449-DA97F5972E3C}" dt="2025-06-25T10:25:05.373" v="75"/>
          <ac:spMkLst>
            <pc:docMk/>
            <pc:sldMk cId="38798439" sldId="541"/>
            <ac:spMk id="3" creationId="{22B9372E-F18B-0A56-3507-CF0D98D4F0FB}"/>
          </ac:spMkLst>
        </pc:spChg>
        <pc:spChg chg="mod">
          <ac:chgData name="Malek Alkholy" userId="b8ea5062cb0c2681" providerId="LiveId" clId="{11A5A5CD-8D54-4A0E-A449-DA97F5972E3C}" dt="2025-06-25T16:59:43.422" v="1087" actId="20577"/>
          <ac:spMkLst>
            <pc:docMk/>
            <pc:sldMk cId="38798439" sldId="541"/>
            <ac:spMk id="25" creationId="{00000000-0000-0000-0000-000000000000}"/>
          </ac:spMkLst>
        </pc:spChg>
      </pc:sldChg>
      <pc:sldChg chg="delSp modSp mod">
        <pc:chgData name="Malek Alkholy" userId="b8ea5062cb0c2681" providerId="LiveId" clId="{11A5A5CD-8D54-4A0E-A449-DA97F5972E3C}" dt="2025-06-25T11:07:36.091" v="295" actId="478"/>
        <pc:sldMkLst>
          <pc:docMk/>
          <pc:sldMk cId="2363869297" sldId="543"/>
        </pc:sldMkLst>
        <pc:spChg chg="mod">
          <ac:chgData name="Malek Alkholy" userId="b8ea5062cb0c2681" providerId="LiveId" clId="{11A5A5CD-8D54-4A0E-A449-DA97F5972E3C}" dt="2025-06-25T10:25:05.373" v="75"/>
          <ac:spMkLst>
            <pc:docMk/>
            <pc:sldMk cId="2363869297" sldId="543"/>
            <ac:spMk id="3" creationId="{22B9372E-F18B-0A56-3507-CF0D98D4F0FB}"/>
          </ac:spMkLst>
        </pc:spChg>
        <pc:spChg chg="mod">
          <ac:chgData name="Malek Alkholy" userId="b8ea5062cb0c2681" providerId="LiveId" clId="{11A5A5CD-8D54-4A0E-A449-DA97F5972E3C}" dt="2025-06-25T10:52:48.284" v="186" actId="14100"/>
          <ac:spMkLst>
            <pc:docMk/>
            <pc:sldMk cId="2363869297" sldId="543"/>
            <ac:spMk id="25" creationId="{00000000-0000-0000-0000-000000000000}"/>
          </ac:spMkLst>
        </pc:spChg>
      </pc:sldChg>
      <pc:sldChg chg="addSp modSp mod">
        <pc:chgData name="Malek Alkholy" userId="b8ea5062cb0c2681" providerId="LiveId" clId="{11A5A5CD-8D54-4A0E-A449-DA97F5972E3C}" dt="2025-06-25T18:34:48.726" v="1781" actId="14100"/>
        <pc:sldMkLst>
          <pc:docMk/>
          <pc:sldMk cId="2363337939" sldId="544"/>
        </pc:sldMkLst>
        <pc:spChg chg="mod">
          <ac:chgData name="Malek Alkholy" userId="b8ea5062cb0c2681" providerId="LiveId" clId="{11A5A5CD-8D54-4A0E-A449-DA97F5972E3C}" dt="2025-06-25T10:25:05.373" v="75"/>
          <ac:spMkLst>
            <pc:docMk/>
            <pc:sldMk cId="2363337939" sldId="544"/>
            <ac:spMk id="3" creationId="{22B9372E-F18B-0A56-3507-CF0D98D4F0FB}"/>
          </ac:spMkLst>
        </pc:spChg>
        <pc:spChg chg="mod">
          <ac:chgData name="Malek Alkholy" userId="b8ea5062cb0c2681" providerId="LiveId" clId="{11A5A5CD-8D54-4A0E-A449-DA97F5972E3C}" dt="2025-06-25T18:34:48.726" v="1781" actId="14100"/>
          <ac:spMkLst>
            <pc:docMk/>
            <pc:sldMk cId="2363337939" sldId="544"/>
            <ac:spMk id="25" creationId="{00000000-0000-0000-0000-000000000000}"/>
          </ac:spMkLst>
        </pc:spChg>
      </pc:sldChg>
      <pc:sldChg chg="addSp delSp modSp mod">
        <pc:chgData name="Malek Alkholy" userId="b8ea5062cb0c2681" providerId="LiveId" clId="{11A5A5CD-8D54-4A0E-A449-DA97F5972E3C}" dt="2025-06-25T18:35:04.042" v="1788" actId="14100"/>
        <pc:sldMkLst>
          <pc:docMk/>
          <pc:sldMk cId="1692542848" sldId="546"/>
        </pc:sldMkLst>
        <pc:spChg chg="mod">
          <ac:chgData name="Malek Alkholy" userId="b8ea5062cb0c2681" providerId="LiveId" clId="{11A5A5CD-8D54-4A0E-A449-DA97F5972E3C}" dt="2025-06-25T10:25:05.373" v="75"/>
          <ac:spMkLst>
            <pc:docMk/>
            <pc:sldMk cId="1692542848" sldId="546"/>
            <ac:spMk id="3" creationId="{22B9372E-F18B-0A56-3507-CF0D98D4F0FB}"/>
          </ac:spMkLst>
        </pc:spChg>
        <pc:spChg chg="mod">
          <ac:chgData name="Malek Alkholy" userId="b8ea5062cb0c2681" providerId="LiveId" clId="{11A5A5CD-8D54-4A0E-A449-DA97F5972E3C}" dt="2025-06-25T10:40:38.662" v="109" actId="20577"/>
          <ac:spMkLst>
            <pc:docMk/>
            <pc:sldMk cId="1692542848" sldId="546"/>
            <ac:spMk id="25" creationId="{00000000-0000-0000-0000-000000000000}"/>
          </ac:spMkLst>
        </pc:spChg>
      </pc:sldChg>
      <pc:sldChg chg="addSp modSp mod">
        <pc:chgData name="Malek Alkholy" userId="b8ea5062cb0c2681" providerId="LiveId" clId="{11A5A5CD-8D54-4A0E-A449-DA97F5972E3C}" dt="2025-06-25T18:35:46.129" v="1802" actId="14100"/>
        <pc:sldMkLst>
          <pc:docMk/>
          <pc:sldMk cId="1140162630" sldId="547"/>
        </pc:sldMkLst>
        <pc:spChg chg="mod">
          <ac:chgData name="Malek Alkholy" userId="b8ea5062cb0c2681" providerId="LiveId" clId="{11A5A5CD-8D54-4A0E-A449-DA97F5972E3C}" dt="2025-06-25T10:25:05.373" v="75"/>
          <ac:spMkLst>
            <pc:docMk/>
            <pc:sldMk cId="1140162630" sldId="547"/>
            <ac:spMk id="3" creationId="{22B9372E-F18B-0A56-3507-CF0D98D4F0FB}"/>
          </ac:spMkLst>
        </pc:spChg>
        <pc:spChg chg="mod">
          <ac:chgData name="Malek Alkholy" userId="b8ea5062cb0c2681" providerId="LiveId" clId="{11A5A5CD-8D54-4A0E-A449-DA97F5972E3C}" dt="2025-06-25T18:35:33.827" v="1798" actId="20577"/>
          <ac:spMkLst>
            <pc:docMk/>
            <pc:sldMk cId="1140162630" sldId="547"/>
            <ac:spMk id="25" creationId="{00000000-0000-0000-0000-000000000000}"/>
          </ac:spMkLst>
        </pc:spChg>
      </pc:sldChg>
      <pc:sldChg chg="modSp mod">
        <pc:chgData name="Malek Alkholy" userId="b8ea5062cb0c2681" providerId="LiveId" clId="{11A5A5CD-8D54-4A0E-A449-DA97F5972E3C}" dt="2025-06-25T11:38:04.898" v="451" actId="20577"/>
        <pc:sldMkLst>
          <pc:docMk/>
          <pc:sldMk cId="1800775181" sldId="549"/>
        </pc:sldMkLst>
        <pc:spChg chg="mod">
          <ac:chgData name="Malek Alkholy" userId="b8ea5062cb0c2681" providerId="LiveId" clId="{11A5A5CD-8D54-4A0E-A449-DA97F5972E3C}" dt="2025-06-25T10:25:05.373" v="75"/>
          <ac:spMkLst>
            <pc:docMk/>
            <pc:sldMk cId="1800775181" sldId="549"/>
            <ac:spMk id="3" creationId="{22B9372E-F18B-0A56-3507-CF0D98D4F0FB}"/>
          </ac:spMkLst>
        </pc:spChg>
        <pc:spChg chg="mod">
          <ac:chgData name="Malek Alkholy" userId="b8ea5062cb0c2681" providerId="LiveId" clId="{11A5A5CD-8D54-4A0E-A449-DA97F5972E3C}" dt="2025-06-25T11:38:04.898" v="451" actId="20577"/>
          <ac:spMkLst>
            <pc:docMk/>
            <pc:sldMk cId="1800775181" sldId="549"/>
            <ac:spMk id="25" creationId="{00000000-0000-0000-0000-000000000000}"/>
          </ac:spMkLst>
        </pc:spChg>
      </pc:sldChg>
      <pc:sldChg chg="addSp delSp modSp mod">
        <pc:chgData name="Malek Alkholy" userId="b8ea5062cb0c2681" providerId="LiveId" clId="{11A5A5CD-8D54-4A0E-A449-DA97F5972E3C}" dt="2025-06-25T19:01:14.351" v="1816" actId="14100"/>
        <pc:sldMkLst>
          <pc:docMk/>
          <pc:sldMk cId="4033472675" sldId="551"/>
        </pc:sldMkLst>
        <pc:spChg chg="mod">
          <ac:chgData name="Malek Alkholy" userId="b8ea5062cb0c2681" providerId="LiveId" clId="{11A5A5CD-8D54-4A0E-A449-DA97F5972E3C}" dt="2025-06-25T10:25:05.373" v="75"/>
          <ac:spMkLst>
            <pc:docMk/>
            <pc:sldMk cId="4033472675" sldId="551"/>
            <ac:spMk id="3" creationId="{22B9372E-F18B-0A56-3507-CF0D98D4F0FB}"/>
          </ac:spMkLst>
        </pc:spChg>
        <pc:spChg chg="mod">
          <ac:chgData name="Malek Alkholy" userId="b8ea5062cb0c2681" providerId="LiveId" clId="{11A5A5CD-8D54-4A0E-A449-DA97F5972E3C}" dt="2025-06-25T19:01:09.752" v="1815" actId="14100"/>
          <ac:spMkLst>
            <pc:docMk/>
            <pc:sldMk cId="4033472675" sldId="551"/>
            <ac:spMk id="25" creationId="{00000000-0000-0000-0000-000000000000}"/>
          </ac:spMkLst>
        </pc:spChg>
      </pc:sldChg>
      <pc:sldChg chg="addSp delSp modSp mod">
        <pc:chgData name="Malek Alkholy" userId="b8ea5062cb0c2681" providerId="LiveId" clId="{11A5A5CD-8D54-4A0E-A449-DA97F5972E3C}" dt="2025-06-25T19:01:31.898" v="1821" actId="962"/>
        <pc:sldMkLst>
          <pc:docMk/>
          <pc:sldMk cId="1243276405" sldId="553"/>
        </pc:sldMkLst>
        <pc:spChg chg="mod">
          <ac:chgData name="Malek Alkholy" userId="b8ea5062cb0c2681" providerId="LiveId" clId="{11A5A5CD-8D54-4A0E-A449-DA97F5972E3C}" dt="2025-06-25T10:25:05.373" v="75"/>
          <ac:spMkLst>
            <pc:docMk/>
            <pc:sldMk cId="1243276405" sldId="553"/>
            <ac:spMk id="3" creationId="{22B9372E-F18B-0A56-3507-CF0D98D4F0FB}"/>
          </ac:spMkLst>
        </pc:spChg>
        <pc:spChg chg="mod">
          <ac:chgData name="Malek Alkholy" userId="b8ea5062cb0c2681" providerId="LiveId" clId="{11A5A5CD-8D54-4A0E-A449-DA97F5972E3C}" dt="2025-06-25T11:44:45.003" v="456" actId="207"/>
          <ac:spMkLst>
            <pc:docMk/>
            <pc:sldMk cId="1243276405" sldId="553"/>
            <ac:spMk id="25" creationId="{00000000-0000-0000-0000-000000000000}"/>
          </ac:spMkLst>
        </pc:spChg>
      </pc:sldChg>
      <pc:sldChg chg="addSp delSp modSp mod">
        <pc:chgData name="Malek Alkholy" userId="b8ea5062cb0c2681" providerId="LiveId" clId="{11A5A5CD-8D54-4A0E-A449-DA97F5972E3C}" dt="2025-06-25T19:02:50.381" v="1839" actId="20577"/>
        <pc:sldMkLst>
          <pc:docMk/>
          <pc:sldMk cId="2946330290" sldId="555"/>
        </pc:sldMkLst>
        <pc:spChg chg="mod">
          <ac:chgData name="Malek Alkholy" userId="b8ea5062cb0c2681" providerId="LiveId" clId="{11A5A5CD-8D54-4A0E-A449-DA97F5972E3C}" dt="2025-06-25T10:25:05.373" v="75"/>
          <ac:spMkLst>
            <pc:docMk/>
            <pc:sldMk cId="2946330290" sldId="555"/>
            <ac:spMk id="3" creationId="{22B9372E-F18B-0A56-3507-CF0D98D4F0FB}"/>
          </ac:spMkLst>
        </pc:spChg>
        <pc:spChg chg="mod">
          <ac:chgData name="Malek Alkholy" userId="b8ea5062cb0c2681" providerId="LiveId" clId="{11A5A5CD-8D54-4A0E-A449-DA97F5972E3C}" dt="2025-06-25T19:02:50.381" v="1839" actId="20577"/>
          <ac:spMkLst>
            <pc:docMk/>
            <pc:sldMk cId="2946330290" sldId="555"/>
            <ac:spMk id="25" creationId="{00000000-0000-0000-0000-000000000000}"/>
          </ac:spMkLst>
        </pc:spChg>
      </pc:sldChg>
      <pc:sldChg chg="addSp delSp modSp mod">
        <pc:chgData name="Malek Alkholy" userId="b8ea5062cb0c2681" providerId="LiveId" clId="{11A5A5CD-8D54-4A0E-A449-DA97F5972E3C}" dt="2025-06-25T19:03:09.078" v="1845" actId="14100"/>
        <pc:sldMkLst>
          <pc:docMk/>
          <pc:sldMk cId="872543429" sldId="557"/>
        </pc:sldMkLst>
        <pc:spChg chg="mod">
          <ac:chgData name="Malek Alkholy" userId="b8ea5062cb0c2681" providerId="LiveId" clId="{11A5A5CD-8D54-4A0E-A449-DA97F5972E3C}" dt="2025-06-25T10:25:05.373" v="75"/>
          <ac:spMkLst>
            <pc:docMk/>
            <pc:sldMk cId="872543429" sldId="557"/>
            <ac:spMk id="3" creationId="{22B9372E-F18B-0A56-3507-CF0D98D4F0FB}"/>
          </ac:spMkLst>
        </pc:spChg>
        <pc:spChg chg="mod">
          <ac:chgData name="Malek Alkholy" userId="b8ea5062cb0c2681" providerId="LiveId" clId="{11A5A5CD-8D54-4A0E-A449-DA97F5972E3C}" dt="2025-06-25T12:14:20.185" v="522" actId="403"/>
          <ac:spMkLst>
            <pc:docMk/>
            <pc:sldMk cId="872543429" sldId="557"/>
            <ac:spMk id="25" creationId="{00000000-0000-0000-0000-000000000000}"/>
          </ac:spMkLst>
        </pc:spChg>
      </pc:sldChg>
      <pc:sldChg chg="addSp delSp modSp mod">
        <pc:chgData name="Malek Alkholy" userId="b8ea5062cb0c2681" providerId="LiveId" clId="{11A5A5CD-8D54-4A0E-A449-DA97F5972E3C}" dt="2025-06-25T19:04:20.227" v="1861" actId="962"/>
        <pc:sldMkLst>
          <pc:docMk/>
          <pc:sldMk cId="2879204507" sldId="558"/>
        </pc:sldMkLst>
        <pc:spChg chg="mod">
          <ac:chgData name="Malek Alkholy" userId="b8ea5062cb0c2681" providerId="LiveId" clId="{11A5A5CD-8D54-4A0E-A449-DA97F5972E3C}" dt="2025-06-25T10:25:05.373" v="75"/>
          <ac:spMkLst>
            <pc:docMk/>
            <pc:sldMk cId="2879204507" sldId="558"/>
            <ac:spMk id="3" creationId="{22B9372E-F18B-0A56-3507-CF0D98D4F0FB}"/>
          </ac:spMkLst>
        </pc:spChg>
        <pc:spChg chg="mod">
          <ac:chgData name="Malek Alkholy" userId="b8ea5062cb0c2681" providerId="LiveId" clId="{11A5A5CD-8D54-4A0E-A449-DA97F5972E3C}" dt="2025-06-25T17:56:17.753" v="1359" actId="20577"/>
          <ac:spMkLst>
            <pc:docMk/>
            <pc:sldMk cId="2879204507" sldId="558"/>
            <ac:spMk id="25" creationId="{00000000-0000-0000-0000-000000000000}"/>
          </ac:spMkLst>
        </pc:spChg>
      </pc:sldChg>
      <pc:sldChg chg="addSp delSp modSp mod">
        <pc:chgData name="Malek Alkholy" userId="b8ea5062cb0c2681" providerId="LiveId" clId="{11A5A5CD-8D54-4A0E-A449-DA97F5972E3C}" dt="2025-06-25T19:03:21.126" v="1849" actId="962"/>
        <pc:sldMkLst>
          <pc:docMk/>
          <pc:sldMk cId="1517959432" sldId="560"/>
        </pc:sldMkLst>
        <pc:spChg chg="mod">
          <ac:chgData name="Malek Alkholy" userId="b8ea5062cb0c2681" providerId="LiveId" clId="{11A5A5CD-8D54-4A0E-A449-DA97F5972E3C}" dt="2025-06-25T10:25:05.373" v="75"/>
          <ac:spMkLst>
            <pc:docMk/>
            <pc:sldMk cId="1517959432" sldId="560"/>
            <ac:spMk id="3" creationId="{22B9372E-F18B-0A56-3507-CF0D98D4F0FB}"/>
          </ac:spMkLst>
        </pc:spChg>
        <pc:spChg chg="mod">
          <ac:chgData name="Malek Alkholy" userId="b8ea5062cb0c2681" providerId="LiveId" clId="{11A5A5CD-8D54-4A0E-A449-DA97F5972E3C}" dt="2025-06-25T11:51:32.556" v="508" actId="1076"/>
          <ac:spMkLst>
            <pc:docMk/>
            <pc:sldMk cId="1517959432" sldId="560"/>
            <ac:spMk id="23" creationId="{00000000-0000-0000-0000-000000000000}"/>
          </ac:spMkLst>
        </pc:spChg>
        <pc:spChg chg="mod">
          <ac:chgData name="Malek Alkholy" userId="b8ea5062cb0c2681" providerId="LiveId" clId="{11A5A5CD-8D54-4A0E-A449-DA97F5972E3C}" dt="2025-06-25T12:14:01.156" v="521" actId="20577"/>
          <ac:spMkLst>
            <pc:docMk/>
            <pc:sldMk cId="1517959432" sldId="560"/>
            <ac:spMk id="25" creationId="{00000000-0000-0000-0000-000000000000}"/>
          </ac:spMkLst>
        </pc:spChg>
      </pc:sldChg>
      <pc:sldChg chg="delSp modSp mod">
        <pc:chgData name="Malek Alkholy" userId="b8ea5062cb0c2681" providerId="LiveId" clId="{11A5A5CD-8D54-4A0E-A449-DA97F5972E3C}" dt="2025-06-25T12:18:37.007" v="581" actId="478"/>
        <pc:sldMkLst>
          <pc:docMk/>
          <pc:sldMk cId="618485783" sldId="562"/>
        </pc:sldMkLst>
      </pc:sldChg>
      <pc:sldChg chg="modSp mod">
        <pc:chgData name="Malek Alkholy" userId="b8ea5062cb0c2681" providerId="LiveId" clId="{11A5A5CD-8D54-4A0E-A449-DA97F5972E3C}" dt="2025-06-25T18:33:47.274" v="1773" actId="20577"/>
        <pc:sldMkLst>
          <pc:docMk/>
          <pc:sldMk cId="1112698295" sldId="565"/>
        </pc:sldMkLst>
        <pc:spChg chg="mod">
          <ac:chgData name="Malek Alkholy" userId="b8ea5062cb0c2681" providerId="LiveId" clId="{11A5A5CD-8D54-4A0E-A449-DA97F5972E3C}" dt="2025-06-25T10:25:05.373" v="75"/>
          <ac:spMkLst>
            <pc:docMk/>
            <pc:sldMk cId="1112698295" sldId="565"/>
            <ac:spMk id="3" creationId="{809C0DAC-E4BE-0DCD-C872-9CED40599B01}"/>
          </ac:spMkLst>
        </pc:spChg>
        <pc:spChg chg="mod">
          <ac:chgData name="Malek Alkholy" userId="b8ea5062cb0c2681" providerId="LiveId" clId="{11A5A5CD-8D54-4A0E-A449-DA97F5972E3C}" dt="2025-06-25T18:33:47.274" v="1773" actId="20577"/>
          <ac:spMkLst>
            <pc:docMk/>
            <pc:sldMk cId="1112698295" sldId="565"/>
            <ac:spMk id="25" creationId="{C208D7DB-FEDA-636C-35E0-914EB34FC69B}"/>
          </ac:spMkLst>
        </pc:spChg>
      </pc:sldChg>
      <pc:sldChg chg="addSp delSp modSp mod">
        <pc:chgData name="Malek Alkholy" userId="b8ea5062cb0c2681" providerId="LiveId" clId="{11A5A5CD-8D54-4A0E-A449-DA97F5972E3C}" dt="2025-06-25T19:14:32.651" v="1888" actId="14100"/>
        <pc:sldMkLst>
          <pc:docMk/>
          <pc:sldMk cId="3030735572" sldId="567"/>
        </pc:sldMkLst>
        <pc:spChg chg="mod">
          <ac:chgData name="Malek Alkholy" userId="b8ea5062cb0c2681" providerId="LiveId" clId="{11A5A5CD-8D54-4A0E-A449-DA97F5972E3C}" dt="2025-06-25T10:25:05.373" v="75"/>
          <ac:spMkLst>
            <pc:docMk/>
            <pc:sldMk cId="3030735572" sldId="567"/>
            <ac:spMk id="3" creationId="{22B9372E-F18B-0A56-3507-CF0D98D4F0FB}"/>
          </ac:spMkLst>
        </pc:spChg>
        <pc:spChg chg="mod">
          <ac:chgData name="Malek Alkholy" userId="b8ea5062cb0c2681" providerId="LiveId" clId="{11A5A5CD-8D54-4A0E-A449-DA97F5972E3C}" dt="2025-06-25T19:13:24.005" v="1887" actId="14100"/>
          <ac:spMkLst>
            <pc:docMk/>
            <pc:sldMk cId="3030735572" sldId="567"/>
            <ac:spMk id="25" creationId="{00000000-0000-0000-0000-000000000000}"/>
          </ac:spMkLst>
        </pc:spChg>
        <pc:picChg chg="add mod">
          <ac:chgData name="Malek Alkholy" userId="b8ea5062cb0c2681" providerId="LiveId" clId="{11A5A5CD-8D54-4A0E-A449-DA97F5972E3C}" dt="2025-06-25T19:14:32.651" v="1888" actId="14100"/>
          <ac:picMkLst>
            <pc:docMk/>
            <pc:sldMk cId="3030735572" sldId="567"/>
            <ac:picMk id="2" creationId="{2334B062-8AFE-E935-F2F4-AE9E4033FE09}"/>
          </ac:picMkLst>
        </pc:picChg>
      </pc:sldChg>
      <pc:sldChg chg="modSp mod">
        <pc:chgData name="Malek Alkholy" userId="b8ea5062cb0c2681" providerId="LiveId" clId="{11A5A5CD-8D54-4A0E-A449-DA97F5972E3C}" dt="2025-06-25T12:18:52.217" v="585" actId="404"/>
        <pc:sldMkLst>
          <pc:docMk/>
          <pc:sldMk cId="3490736998" sldId="568"/>
        </pc:sldMkLst>
      </pc:sldChg>
      <pc:sldChg chg="addSp modSp mod">
        <pc:chgData name="Malek Alkholy" userId="b8ea5062cb0c2681" providerId="LiveId" clId="{11A5A5CD-8D54-4A0E-A449-DA97F5972E3C}" dt="2025-06-25T19:13:03.198" v="1883" actId="1076"/>
        <pc:sldMkLst>
          <pc:docMk/>
          <pc:sldMk cId="707623981" sldId="569"/>
        </pc:sldMkLst>
        <pc:spChg chg="mod">
          <ac:chgData name="Malek Alkholy" userId="b8ea5062cb0c2681" providerId="LiveId" clId="{11A5A5CD-8D54-4A0E-A449-DA97F5972E3C}" dt="2025-06-25T10:25:05.373" v="75"/>
          <ac:spMkLst>
            <pc:docMk/>
            <pc:sldMk cId="707623981" sldId="569"/>
            <ac:spMk id="3" creationId="{22B9372E-F18B-0A56-3507-CF0D98D4F0FB}"/>
          </ac:spMkLst>
        </pc:spChg>
        <pc:spChg chg="mod">
          <ac:chgData name="Malek Alkholy" userId="b8ea5062cb0c2681" providerId="LiveId" clId="{11A5A5CD-8D54-4A0E-A449-DA97F5972E3C}" dt="2025-06-25T19:13:00.202" v="1882" actId="14100"/>
          <ac:spMkLst>
            <pc:docMk/>
            <pc:sldMk cId="707623981" sldId="569"/>
            <ac:spMk id="25" creationId="{00000000-0000-0000-0000-000000000000}"/>
          </ac:spMkLst>
        </pc:spChg>
        <pc:picChg chg="add mod">
          <ac:chgData name="Malek Alkholy" userId="b8ea5062cb0c2681" providerId="LiveId" clId="{11A5A5CD-8D54-4A0E-A449-DA97F5972E3C}" dt="2025-06-25T19:13:03.198" v="1883" actId="1076"/>
          <ac:picMkLst>
            <pc:docMk/>
            <pc:sldMk cId="707623981" sldId="569"/>
            <ac:picMk id="4" creationId="{CC337FFD-E28E-C6D8-0FE7-EA4FEF900FDB}"/>
          </ac:picMkLst>
        </pc:picChg>
      </pc:sldChg>
      <pc:sldChg chg="addSp delSp modSp mod">
        <pc:chgData name="Malek Alkholy" userId="b8ea5062cb0c2681" providerId="LiveId" clId="{11A5A5CD-8D54-4A0E-A449-DA97F5972E3C}" dt="2025-06-25T19:17:43.752" v="1905" actId="1076"/>
        <pc:sldMkLst>
          <pc:docMk/>
          <pc:sldMk cId="971478449" sldId="571"/>
        </pc:sldMkLst>
        <pc:spChg chg="mod">
          <ac:chgData name="Malek Alkholy" userId="b8ea5062cb0c2681" providerId="LiveId" clId="{11A5A5CD-8D54-4A0E-A449-DA97F5972E3C}" dt="2025-06-25T10:25:05.373" v="75"/>
          <ac:spMkLst>
            <pc:docMk/>
            <pc:sldMk cId="971478449" sldId="571"/>
            <ac:spMk id="3" creationId="{22B9372E-F18B-0A56-3507-CF0D98D4F0FB}"/>
          </ac:spMkLst>
        </pc:spChg>
        <pc:spChg chg="mod">
          <ac:chgData name="Malek Alkholy" userId="b8ea5062cb0c2681" providerId="LiveId" clId="{11A5A5CD-8D54-4A0E-A449-DA97F5972E3C}" dt="2025-06-25T19:17:43.752" v="1905" actId="1076"/>
          <ac:spMkLst>
            <pc:docMk/>
            <pc:sldMk cId="971478449" sldId="571"/>
            <ac:spMk id="25" creationId="{00000000-0000-0000-0000-000000000000}"/>
          </ac:spMkLst>
        </pc:spChg>
      </pc:sldChg>
      <pc:sldChg chg="addSp delSp modSp mod">
        <pc:chgData name="Malek Alkholy" userId="b8ea5062cb0c2681" providerId="LiveId" clId="{11A5A5CD-8D54-4A0E-A449-DA97F5972E3C}" dt="2025-06-25T19:22:40.292" v="1921" actId="14100"/>
        <pc:sldMkLst>
          <pc:docMk/>
          <pc:sldMk cId="3372547109" sldId="573"/>
        </pc:sldMkLst>
        <pc:spChg chg="mod">
          <ac:chgData name="Malek Alkholy" userId="b8ea5062cb0c2681" providerId="LiveId" clId="{11A5A5CD-8D54-4A0E-A449-DA97F5972E3C}" dt="2025-06-25T10:25:05.373" v="75"/>
          <ac:spMkLst>
            <pc:docMk/>
            <pc:sldMk cId="3372547109" sldId="573"/>
            <ac:spMk id="3" creationId="{22B9372E-F18B-0A56-3507-CF0D98D4F0FB}"/>
          </ac:spMkLst>
        </pc:spChg>
        <pc:spChg chg="mod">
          <ac:chgData name="Malek Alkholy" userId="b8ea5062cb0c2681" providerId="LiveId" clId="{11A5A5CD-8D54-4A0E-A449-DA97F5972E3C}" dt="2025-06-25T19:22:40.292" v="1921" actId="14100"/>
          <ac:spMkLst>
            <pc:docMk/>
            <pc:sldMk cId="3372547109" sldId="573"/>
            <ac:spMk id="25" creationId="{00000000-0000-0000-0000-000000000000}"/>
          </ac:spMkLst>
        </pc:spChg>
      </pc:sldChg>
      <pc:sldChg chg="modSp mod">
        <pc:chgData name="Malek Alkholy" userId="b8ea5062cb0c2681" providerId="LiveId" clId="{11A5A5CD-8D54-4A0E-A449-DA97F5972E3C}" dt="2025-06-25T12:41:08.663" v="632" actId="2710"/>
        <pc:sldMkLst>
          <pc:docMk/>
          <pc:sldMk cId="1576906761" sldId="575"/>
        </pc:sldMkLst>
        <pc:spChg chg="mod">
          <ac:chgData name="Malek Alkholy" userId="b8ea5062cb0c2681" providerId="LiveId" clId="{11A5A5CD-8D54-4A0E-A449-DA97F5972E3C}" dt="2025-06-25T10:25:05.373" v="75"/>
          <ac:spMkLst>
            <pc:docMk/>
            <pc:sldMk cId="1576906761" sldId="575"/>
            <ac:spMk id="3" creationId="{22B9372E-F18B-0A56-3507-CF0D98D4F0FB}"/>
          </ac:spMkLst>
        </pc:spChg>
        <pc:spChg chg="mod">
          <ac:chgData name="Malek Alkholy" userId="b8ea5062cb0c2681" providerId="LiveId" clId="{11A5A5CD-8D54-4A0E-A449-DA97F5972E3C}" dt="2025-06-25T12:41:08.663" v="632" actId="2710"/>
          <ac:spMkLst>
            <pc:docMk/>
            <pc:sldMk cId="1576906761" sldId="575"/>
            <ac:spMk id="25" creationId="{00000000-0000-0000-0000-000000000000}"/>
          </ac:spMkLst>
        </pc:spChg>
      </pc:sldChg>
      <pc:sldChg chg="addSp delSp modSp mod">
        <pc:chgData name="Malek Alkholy" userId="b8ea5062cb0c2681" providerId="LiveId" clId="{11A5A5CD-8D54-4A0E-A449-DA97F5972E3C}" dt="2025-06-25T19:24:57.014" v="1937" actId="20577"/>
        <pc:sldMkLst>
          <pc:docMk/>
          <pc:sldMk cId="3172661822" sldId="577"/>
        </pc:sldMkLst>
        <pc:spChg chg="mod">
          <ac:chgData name="Malek Alkholy" userId="b8ea5062cb0c2681" providerId="LiveId" clId="{11A5A5CD-8D54-4A0E-A449-DA97F5972E3C}" dt="2025-06-25T10:25:05.373" v="75"/>
          <ac:spMkLst>
            <pc:docMk/>
            <pc:sldMk cId="3172661822" sldId="577"/>
            <ac:spMk id="3" creationId="{22B9372E-F18B-0A56-3507-CF0D98D4F0FB}"/>
          </ac:spMkLst>
        </pc:spChg>
        <pc:spChg chg="mod">
          <ac:chgData name="Malek Alkholy" userId="b8ea5062cb0c2681" providerId="LiveId" clId="{11A5A5CD-8D54-4A0E-A449-DA97F5972E3C}" dt="2025-06-25T19:24:57.014" v="1937" actId="20577"/>
          <ac:spMkLst>
            <pc:docMk/>
            <pc:sldMk cId="3172661822" sldId="577"/>
            <ac:spMk id="25" creationId="{00000000-0000-0000-0000-000000000000}"/>
          </ac:spMkLst>
        </pc:spChg>
      </pc:sldChg>
      <pc:sldChg chg="addSp delSp modSp mod">
        <pc:chgData name="Malek Alkholy" userId="b8ea5062cb0c2681" providerId="LiveId" clId="{11A5A5CD-8D54-4A0E-A449-DA97F5972E3C}" dt="2025-06-25T19:25:30.593" v="1943" actId="962"/>
        <pc:sldMkLst>
          <pc:docMk/>
          <pc:sldMk cId="3232906536" sldId="579"/>
        </pc:sldMkLst>
        <pc:spChg chg="mod">
          <ac:chgData name="Malek Alkholy" userId="b8ea5062cb0c2681" providerId="LiveId" clId="{11A5A5CD-8D54-4A0E-A449-DA97F5972E3C}" dt="2025-06-25T10:25:05.373" v="75"/>
          <ac:spMkLst>
            <pc:docMk/>
            <pc:sldMk cId="3232906536" sldId="579"/>
            <ac:spMk id="3" creationId="{22B9372E-F18B-0A56-3507-CF0D98D4F0FB}"/>
          </ac:spMkLst>
        </pc:spChg>
        <pc:spChg chg="mod">
          <ac:chgData name="Malek Alkholy" userId="b8ea5062cb0c2681" providerId="LiveId" clId="{11A5A5CD-8D54-4A0E-A449-DA97F5972E3C}" dt="2025-06-25T12:41:48.816" v="640" actId="2710"/>
          <ac:spMkLst>
            <pc:docMk/>
            <pc:sldMk cId="3232906536" sldId="579"/>
            <ac:spMk id="25" creationId="{00000000-0000-0000-0000-000000000000}"/>
          </ac:spMkLst>
        </pc:spChg>
      </pc:sldChg>
      <pc:sldChg chg="addSp delSp modSp mod">
        <pc:chgData name="Malek Alkholy" userId="b8ea5062cb0c2681" providerId="LiveId" clId="{11A5A5CD-8D54-4A0E-A449-DA97F5972E3C}" dt="2025-06-25T19:34:54.014" v="1977" actId="14100"/>
        <pc:sldMkLst>
          <pc:docMk/>
          <pc:sldMk cId="1697916671" sldId="581"/>
        </pc:sldMkLst>
        <pc:spChg chg="mod">
          <ac:chgData name="Malek Alkholy" userId="b8ea5062cb0c2681" providerId="LiveId" clId="{11A5A5CD-8D54-4A0E-A449-DA97F5972E3C}" dt="2025-06-25T10:25:05.373" v="75"/>
          <ac:spMkLst>
            <pc:docMk/>
            <pc:sldMk cId="1697916671" sldId="581"/>
            <ac:spMk id="3" creationId="{22B9372E-F18B-0A56-3507-CF0D98D4F0FB}"/>
          </ac:spMkLst>
        </pc:spChg>
        <pc:spChg chg="mod">
          <ac:chgData name="Malek Alkholy" userId="b8ea5062cb0c2681" providerId="LiveId" clId="{11A5A5CD-8D54-4A0E-A449-DA97F5972E3C}" dt="2025-06-25T19:34:44.020" v="1972" actId="14100"/>
          <ac:spMkLst>
            <pc:docMk/>
            <pc:sldMk cId="1697916671" sldId="581"/>
            <ac:spMk id="25" creationId="{00000000-0000-0000-0000-000000000000}"/>
          </ac:spMkLst>
        </pc:spChg>
        <pc:picChg chg="add mod">
          <ac:chgData name="Malek Alkholy" userId="b8ea5062cb0c2681" providerId="LiveId" clId="{11A5A5CD-8D54-4A0E-A449-DA97F5972E3C}" dt="2025-06-25T19:34:54.014" v="1977" actId="14100"/>
          <ac:picMkLst>
            <pc:docMk/>
            <pc:sldMk cId="1697916671" sldId="581"/>
            <ac:picMk id="4" creationId="{8ED95AFE-20E1-05B9-67F2-B8548CAD0155}"/>
          </ac:picMkLst>
        </pc:picChg>
      </pc:sldChg>
      <pc:sldChg chg="delSp modSp mod">
        <pc:chgData name="Malek Alkholy" userId="b8ea5062cb0c2681" providerId="LiveId" clId="{11A5A5CD-8D54-4A0E-A449-DA97F5972E3C}" dt="2025-06-25T12:57:47.902" v="726" actId="403"/>
        <pc:sldMkLst>
          <pc:docMk/>
          <pc:sldMk cId="629620827" sldId="582"/>
        </pc:sldMkLst>
        <pc:spChg chg="mod">
          <ac:chgData name="Malek Alkholy" userId="b8ea5062cb0c2681" providerId="LiveId" clId="{11A5A5CD-8D54-4A0E-A449-DA97F5972E3C}" dt="2025-06-25T10:25:05.373" v="75"/>
          <ac:spMkLst>
            <pc:docMk/>
            <pc:sldMk cId="629620827" sldId="582"/>
            <ac:spMk id="3" creationId="{22B9372E-F18B-0A56-3507-CF0D98D4F0FB}"/>
          </ac:spMkLst>
        </pc:spChg>
        <pc:spChg chg="mod">
          <ac:chgData name="Malek Alkholy" userId="b8ea5062cb0c2681" providerId="LiveId" clId="{11A5A5CD-8D54-4A0E-A449-DA97F5972E3C}" dt="2025-06-25T12:57:47.902" v="726" actId="403"/>
          <ac:spMkLst>
            <pc:docMk/>
            <pc:sldMk cId="629620827" sldId="582"/>
            <ac:spMk id="25" creationId="{00000000-0000-0000-0000-000000000000}"/>
          </ac:spMkLst>
        </pc:spChg>
      </pc:sldChg>
      <pc:sldChg chg="addSp delSp modSp mod">
        <pc:chgData name="Malek Alkholy" userId="b8ea5062cb0c2681" providerId="LiveId" clId="{11A5A5CD-8D54-4A0E-A449-DA97F5972E3C}" dt="2025-06-25T19:36:44.203" v="1988" actId="14100"/>
        <pc:sldMkLst>
          <pc:docMk/>
          <pc:sldMk cId="715235238" sldId="584"/>
        </pc:sldMkLst>
        <pc:spChg chg="mod">
          <ac:chgData name="Malek Alkholy" userId="b8ea5062cb0c2681" providerId="LiveId" clId="{11A5A5CD-8D54-4A0E-A449-DA97F5972E3C}" dt="2025-06-25T10:25:05.373" v="75"/>
          <ac:spMkLst>
            <pc:docMk/>
            <pc:sldMk cId="715235238" sldId="584"/>
            <ac:spMk id="3" creationId="{22B9372E-F18B-0A56-3507-CF0D98D4F0FB}"/>
          </ac:spMkLst>
        </pc:spChg>
        <pc:spChg chg="mod">
          <ac:chgData name="Malek Alkholy" userId="b8ea5062cb0c2681" providerId="LiveId" clId="{11A5A5CD-8D54-4A0E-A449-DA97F5972E3C}" dt="2025-06-25T19:36:44.203" v="1988" actId="14100"/>
          <ac:spMkLst>
            <pc:docMk/>
            <pc:sldMk cId="715235238" sldId="584"/>
            <ac:spMk id="25" creationId="{00000000-0000-0000-0000-000000000000}"/>
          </ac:spMkLst>
        </pc:spChg>
      </pc:sldChg>
      <pc:sldChg chg="addSp delSp modSp mod">
        <pc:chgData name="Malek Alkholy" userId="b8ea5062cb0c2681" providerId="LiveId" clId="{11A5A5CD-8D54-4A0E-A449-DA97F5972E3C}" dt="2025-06-25T19:37:11.208" v="1995" actId="962"/>
        <pc:sldMkLst>
          <pc:docMk/>
          <pc:sldMk cId="2053257347" sldId="586"/>
        </pc:sldMkLst>
        <pc:spChg chg="mod">
          <ac:chgData name="Malek Alkholy" userId="b8ea5062cb0c2681" providerId="LiveId" clId="{11A5A5CD-8D54-4A0E-A449-DA97F5972E3C}" dt="2025-06-25T10:25:05.373" v="75"/>
          <ac:spMkLst>
            <pc:docMk/>
            <pc:sldMk cId="2053257347" sldId="586"/>
            <ac:spMk id="3" creationId="{22B9372E-F18B-0A56-3507-CF0D98D4F0FB}"/>
          </ac:spMkLst>
        </pc:spChg>
        <pc:spChg chg="mod">
          <ac:chgData name="Malek Alkholy" userId="b8ea5062cb0c2681" providerId="LiveId" clId="{11A5A5CD-8D54-4A0E-A449-DA97F5972E3C}" dt="2025-06-25T19:37:07.328" v="1992" actId="14100"/>
          <ac:spMkLst>
            <pc:docMk/>
            <pc:sldMk cId="2053257347" sldId="586"/>
            <ac:spMk id="25" creationId="{00000000-0000-0000-0000-000000000000}"/>
          </ac:spMkLst>
        </pc:spChg>
      </pc:sldChg>
      <pc:sldChg chg="addSp delSp modSp mod">
        <pc:chgData name="Malek Alkholy" userId="b8ea5062cb0c2681" providerId="LiveId" clId="{11A5A5CD-8D54-4A0E-A449-DA97F5972E3C}" dt="2025-06-25T19:37:24.837" v="1998" actId="14100"/>
        <pc:sldMkLst>
          <pc:docMk/>
          <pc:sldMk cId="2459019413" sldId="589"/>
        </pc:sldMkLst>
        <pc:spChg chg="mod">
          <ac:chgData name="Malek Alkholy" userId="b8ea5062cb0c2681" providerId="LiveId" clId="{11A5A5CD-8D54-4A0E-A449-DA97F5972E3C}" dt="2025-06-25T10:25:05.373" v="75"/>
          <ac:spMkLst>
            <pc:docMk/>
            <pc:sldMk cId="2459019413" sldId="589"/>
            <ac:spMk id="3" creationId="{22B9372E-F18B-0A56-3507-CF0D98D4F0FB}"/>
          </ac:spMkLst>
        </pc:spChg>
        <pc:spChg chg="mod">
          <ac:chgData name="Malek Alkholy" userId="b8ea5062cb0c2681" providerId="LiveId" clId="{11A5A5CD-8D54-4A0E-A449-DA97F5972E3C}" dt="2025-06-25T12:56:57.787" v="722" actId="20577"/>
          <ac:spMkLst>
            <pc:docMk/>
            <pc:sldMk cId="2459019413" sldId="589"/>
            <ac:spMk id="25" creationId="{00000000-0000-0000-0000-000000000000}"/>
          </ac:spMkLst>
        </pc:spChg>
      </pc:sldChg>
      <pc:sldChg chg="addSp delSp modSp mod">
        <pc:chgData name="Malek Alkholy" userId="b8ea5062cb0c2681" providerId="LiveId" clId="{11A5A5CD-8D54-4A0E-A449-DA97F5972E3C}" dt="2025-06-25T19:38:20.407" v="2005" actId="962"/>
        <pc:sldMkLst>
          <pc:docMk/>
          <pc:sldMk cId="5167051" sldId="591"/>
        </pc:sldMkLst>
        <pc:spChg chg="mod">
          <ac:chgData name="Malek Alkholy" userId="b8ea5062cb0c2681" providerId="LiveId" clId="{11A5A5CD-8D54-4A0E-A449-DA97F5972E3C}" dt="2025-06-25T10:25:05.373" v="75"/>
          <ac:spMkLst>
            <pc:docMk/>
            <pc:sldMk cId="5167051" sldId="591"/>
            <ac:spMk id="3" creationId="{22B9372E-F18B-0A56-3507-CF0D98D4F0FB}"/>
          </ac:spMkLst>
        </pc:spChg>
        <pc:spChg chg="mod">
          <ac:chgData name="Malek Alkholy" userId="b8ea5062cb0c2681" providerId="LiveId" clId="{11A5A5CD-8D54-4A0E-A449-DA97F5972E3C}" dt="2025-06-25T19:38:12.075" v="2002" actId="14100"/>
          <ac:spMkLst>
            <pc:docMk/>
            <pc:sldMk cId="5167051" sldId="591"/>
            <ac:spMk id="25" creationId="{00000000-0000-0000-0000-000000000000}"/>
          </ac:spMkLst>
        </pc:spChg>
      </pc:sldChg>
      <pc:sldChg chg="delSp modSp mod">
        <pc:chgData name="Malek Alkholy" userId="b8ea5062cb0c2681" providerId="LiveId" clId="{11A5A5CD-8D54-4A0E-A449-DA97F5972E3C}" dt="2025-06-25T19:38:37.568" v="2008" actId="1076"/>
        <pc:sldMkLst>
          <pc:docMk/>
          <pc:sldMk cId="1547225473" sldId="593"/>
        </pc:sldMkLst>
        <pc:spChg chg="mod">
          <ac:chgData name="Malek Alkholy" userId="b8ea5062cb0c2681" providerId="LiveId" clId="{11A5A5CD-8D54-4A0E-A449-DA97F5972E3C}" dt="2025-06-25T10:25:05.373" v="75"/>
          <ac:spMkLst>
            <pc:docMk/>
            <pc:sldMk cId="1547225473" sldId="593"/>
            <ac:spMk id="3" creationId="{22B9372E-F18B-0A56-3507-CF0D98D4F0FB}"/>
          </ac:spMkLst>
        </pc:spChg>
        <pc:spChg chg="mod">
          <ac:chgData name="Malek Alkholy" userId="b8ea5062cb0c2681" providerId="LiveId" clId="{11A5A5CD-8D54-4A0E-A449-DA97F5972E3C}" dt="2025-06-25T19:38:37.568" v="2008" actId="1076"/>
          <ac:spMkLst>
            <pc:docMk/>
            <pc:sldMk cId="1547225473" sldId="593"/>
            <ac:spMk id="25" creationId="{00000000-0000-0000-0000-000000000000}"/>
          </ac:spMkLst>
        </pc:spChg>
      </pc:sldChg>
      <pc:sldChg chg="del">
        <pc:chgData name="Malek Alkholy" userId="b8ea5062cb0c2681" providerId="LiveId" clId="{11A5A5CD-8D54-4A0E-A449-DA97F5972E3C}" dt="2025-06-25T18:29:46.723" v="1681" actId="47"/>
        <pc:sldMkLst>
          <pc:docMk/>
          <pc:sldMk cId="1783093655" sldId="611"/>
        </pc:sldMkLst>
      </pc:sldChg>
      <pc:sldChg chg="addSp delSp modSp mod">
        <pc:chgData name="Malek Alkholy" userId="b8ea5062cb0c2681" providerId="LiveId" clId="{11A5A5CD-8D54-4A0E-A449-DA97F5972E3C}" dt="2025-06-25T19:25:37.577" v="1948" actId="962"/>
        <pc:sldMkLst>
          <pc:docMk/>
          <pc:sldMk cId="3453954220" sldId="613"/>
        </pc:sldMkLst>
        <pc:spChg chg="mod">
          <ac:chgData name="Malek Alkholy" userId="b8ea5062cb0c2681" providerId="LiveId" clId="{11A5A5CD-8D54-4A0E-A449-DA97F5972E3C}" dt="2025-06-25T10:25:05.373" v="75"/>
          <ac:spMkLst>
            <pc:docMk/>
            <pc:sldMk cId="3453954220" sldId="613"/>
            <ac:spMk id="3" creationId="{A1662F04-B2AB-B565-CF44-0EF8355469F4}"/>
          </ac:spMkLst>
        </pc:spChg>
        <pc:spChg chg="mod">
          <ac:chgData name="Malek Alkholy" userId="b8ea5062cb0c2681" providerId="LiveId" clId="{11A5A5CD-8D54-4A0E-A449-DA97F5972E3C}" dt="2025-06-25T12:41:58.339" v="643" actId="2710"/>
          <ac:spMkLst>
            <pc:docMk/>
            <pc:sldMk cId="3453954220" sldId="613"/>
            <ac:spMk id="25" creationId="{F59953B4-3DD4-6249-6EAE-C45E220C01D6}"/>
          </ac:spMkLst>
        </pc:spChg>
      </pc:sldChg>
      <pc:sldChg chg="addSp delSp modSp mod">
        <pc:chgData name="Malek Alkholy" userId="b8ea5062cb0c2681" providerId="LiveId" clId="{11A5A5CD-8D54-4A0E-A449-DA97F5972E3C}" dt="2025-06-25T19:25:54.034" v="1955" actId="14100"/>
        <pc:sldMkLst>
          <pc:docMk/>
          <pc:sldMk cId="3581601075" sldId="615"/>
        </pc:sldMkLst>
        <pc:spChg chg="mod">
          <ac:chgData name="Malek Alkholy" userId="b8ea5062cb0c2681" providerId="LiveId" clId="{11A5A5CD-8D54-4A0E-A449-DA97F5972E3C}" dt="2025-06-25T10:25:05.373" v="75"/>
          <ac:spMkLst>
            <pc:docMk/>
            <pc:sldMk cId="3581601075" sldId="615"/>
            <ac:spMk id="3" creationId="{1E6BA196-402F-2BB9-9E2D-75A4A1859697}"/>
          </ac:spMkLst>
        </pc:spChg>
        <pc:spChg chg="mod">
          <ac:chgData name="Malek Alkholy" userId="b8ea5062cb0c2681" providerId="LiveId" clId="{11A5A5CD-8D54-4A0E-A449-DA97F5972E3C}" dt="2025-06-25T19:25:48.207" v="1952" actId="14100"/>
          <ac:spMkLst>
            <pc:docMk/>
            <pc:sldMk cId="3581601075" sldId="615"/>
            <ac:spMk id="25" creationId="{12ECF142-8D09-5F0B-941B-CF8F123C82D5}"/>
          </ac:spMkLst>
        </pc:spChg>
      </pc:sldChg>
      <pc:sldChg chg="addSp delSp modSp mod">
        <pc:chgData name="Malek Alkholy" userId="b8ea5062cb0c2681" providerId="LiveId" clId="{11A5A5CD-8D54-4A0E-A449-DA97F5972E3C}" dt="2025-06-25T19:04:38.833" v="1866" actId="14100"/>
        <pc:sldMkLst>
          <pc:docMk/>
          <pc:sldMk cId="3727259487" sldId="617"/>
        </pc:sldMkLst>
        <pc:spChg chg="mod">
          <ac:chgData name="Malek Alkholy" userId="b8ea5062cb0c2681" providerId="LiveId" clId="{11A5A5CD-8D54-4A0E-A449-DA97F5972E3C}" dt="2025-06-25T10:25:05.373" v="75"/>
          <ac:spMkLst>
            <pc:docMk/>
            <pc:sldMk cId="3727259487" sldId="617"/>
            <ac:spMk id="3" creationId="{19E4BED9-66D8-9CB0-7E8B-6C9384E971AA}"/>
          </ac:spMkLst>
        </pc:spChg>
        <pc:spChg chg="mod">
          <ac:chgData name="Malek Alkholy" userId="b8ea5062cb0c2681" providerId="LiveId" clId="{11A5A5CD-8D54-4A0E-A449-DA97F5972E3C}" dt="2025-06-25T19:04:36.673" v="1865" actId="14100"/>
          <ac:spMkLst>
            <pc:docMk/>
            <pc:sldMk cId="3727259487" sldId="617"/>
            <ac:spMk id="25" creationId="{5CFC4028-F42C-7AF4-55AF-DCB2CECC3AE8}"/>
          </ac:spMkLst>
        </pc:spChg>
      </pc:sldChg>
      <pc:sldChg chg="addSp modSp mod">
        <pc:chgData name="Malek Alkholy" userId="b8ea5062cb0c2681" providerId="LiveId" clId="{11A5A5CD-8D54-4A0E-A449-DA97F5972E3C}" dt="2025-06-25T11:46:41.141" v="477" actId="20577"/>
        <pc:sldMkLst>
          <pc:docMk/>
          <pc:sldMk cId="1720142267" sldId="619"/>
        </pc:sldMkLst>
        <pc:spChg chg="mod">
          <ac:chgData name="Malek Alkholy" userId="b8ea5062cb0c2681" providerId="LiveId" clId="{11A5A5CD-8D54-4A0E-A449-DA97F5972E3C}" dt="2025-06-25T10:25:05.373" v="75"/>
          <ac:spMkLst>
            <pc:docMk/>
            <pc:sldMk cId="1720142267" sldId="619"/>
            <ac:spMk id="3" creationId="{E062549B-2C3F-1D45-6ADA-0B39C4C0B809}"/>
          </ac:spMkLst>
        </pc:spChg>
        <pc:spChg chg="mod">
          <ac:chgData name="Malek Alkholy" userId="b8ea5062cb0c2681" providerId="LiveId" clId="{11A5A5CD-8D54-4A0E-A449-DA97F5972E3C}" dt="2025-06-25T11:45:56.322" v="463" actId="14100"/>
          <ac:spMkLst>
            <pc:docMk/>
            <pc:sldMk cId="1720142267" sldId="619"/>
            <ac:spMk id="25" creationId="{755A9E7D-E290-9A89-1C3B-9E71014D1F12}"/>
          </ac:spMkLst>
        </pc:spChg>
      </pc:sldChg>
      <pc:sldChg chg="addSp delSp modSp mod">
        <pc:chgData name="Malek Alkholy" userId="b8ea5062cb0c2681" providerId="LiveId" clId="{11A5A5CD-8D54-4A0E-A449-DA97F5972E3C}" dt="2025-06-25T22:16:57.576" v="2067" actId="20577"/>
        <pc:sldMkLst>
          <pc:docMk/>
          <pc:sldMk cId="4260543137" sldId="621"/>
        </pc:sldMkLst>
        <pc:spChg chg="mod">
          <ac:chgData name="Malek Alkholy" userId="b8ea5062cb0c2681" providerId="LiveId" clId="{11A5A5CD-8D54-4A0E-A449-DA97F5972E3C}" dt="2025-06-25T10:25:05.373" v="75"/>
          <ac:spMkLst>
            <pc:docMk/>
            <pc:sldMk cId="4260543137" sldId="621"/>
            <ac:spMk id="3" creationId="{1A4F03E0-1830-6B54-5569-2E3F100722B6}"/>
          </ac:spMkLst>
        </pc:spChg>
        <pc:spChg chg="mod">
          <ac:chgData name="Malek Alkholy" userId="b8ea5062cb0c2681" providerId="LiveId" clId="{11A5A5CD-8D54-4A0E-A449-DA97F5972E3C}" dt="2025-06-25T22:16:57.576" v="2067" actId="20577"/>
          <ac:spMkLst>
            <pc:docMk/>
            <pc:sldMk cId="4260543137" sldId="621"/>
            <ac:spMk id="25" creationId="{A4E21127-02D1-851C-BBF3-0BF7514D4F6D}"/>
          </ac:spMkLst>
        </pc:spChg>
        <pc:picChg chg="add mod">
          <ac:chgData name="Malek Alkholy" userId="b8ea5062cb0c2681" providerId="LiveId" clId="{11A5A5CD-8D54-4A0E-A449-DA97F5972E3C}" dt="2025-06-25T19:06:01.335" v="1876" actId="962"/>
          <ac:picMkLst>
            <pc:docMk/>
            <pc:sldMk cId="4260543137" sldId="621"/>
            <ac:picMk id="2" creationId="{2C4F6321-91CC-7902-B223-AC327202AE7F}"/>
          </ac:picMkLst>
        </pc:picChg>
      </pc:sldChg>
      <pc:sldChg chg="addSp delSp modSp mod">
        <pc:chgData name="Malek Alkholy" userId="b8ea5062cb0c2681" providerId="LiveId" clId="{11A5A5CD-8D54-4A0E-A449-DA97F5972E3C}" dt="2025-06-25T19:22:57.371" v="1923" actId="14100"/>
        <pc:sldMkLst>
          <pc:docMk/>
          <pc:sldMk cId="149695656" sldId="623"/>
        </pc:sldMkLst>
        <pc:spChg chg="mod">
          <ac:chgData name="Malek Alkholy" userId="b8ea5062cb0c2681" providerId="LiveId" clId="{11A5A5CD-8D54-4A0E-A449-DA97F5972E3C}" dt="2025-06-25T10:25:05.373" v="75"/>
          <ac:spMkLst>
            <pc:docMk/>
            <pc:sldMk cId="149695656" sldId="623"/>
            <ac:spMk id="3" creationId="{D47D66DD-8C5C-DA61-3B8D-F012DBCB521A}"/>
          </ac:spMkLst>
        </pc:spChg>
        <pc:spChg chg="mod">
          <ac:chgData name="Malek Alkholy" userId="b8ea5062cb0c2681" providerId="LiveId" clId="{11A5A5CD-8D54-4A0E-A449-DA97F5972E3C}" dt="2025-06-25T19:22:53.200" v="1922" actId="14100"/>
          <ac:spMkLst>
            <pc:docMk/>
            <pc:sldMk cId="149695656" sldId="623"/>
            <ac:spMk id="25" creationId="{FABD939D-1A53-D55F-8746-8DF2FFF70047}"/>
          </ac:spMkLst>
        </pc:spChg>
      </pc:sldChg>
      <pc:sldChg chg="modSp mod">
        <pc:chgData name="Malek Alkholy" userId="b8ea5062cb0c2681" providerId="LiveId" clId="{11A5A5CD-8D54-4A0E-A449-DA97F5972E3C}" dt="2025-06-25T12:43:15.043" v="660" actId="207"/>
        <pc:sldMkLst>
          <pc:docMk/>
          <pc:sldMk cId="1804007099" sldId="625"/>
        </pc:sldMkLst>
        <pc:spChg chg="mod">
          <ac:chgData name="Malek Alkholy" userId="b8ea5062cb0c2681" providerId="LiveId" clId="{11A5A5CD-8D54-4A0E-A449-DA97F5972E3C}" dt="2025-06-25T10:25:05.373" v="75"/>
          <ac:spMkLst>
            <pc:docMk/>
            <pc:sldMk cId="1804007099" sldId="625"/>
            <ac:spMk id="3" creationId="{A8F78B9B-3CF4-C808-F2B9-04C663483D5C}"/>
          </ac:spMkLst>
        </pc:spChg>
        <pc:spChg chg="mod">
          <ac:chgData name="Malek Alkholy" userId="b8ea5062cb0c2681" providerId="LiveId" clId="{11A5A5CD-8D54-4A0E-A449-DA97F5972E3C}" dt="2025-06-25T12:43:15.043" v="660" actId="207"/>
          <ac:spMkLst>
            <pc:docMk/>
            <pc:sldMk cId="1804007099" sldId="625"/>
            <ac:spMk id="25" creationId="{B42D1A07-D14D-6385-5924-8406F4B26F43}"/>
          </ac:spMkLst>
        </pc:spChg>
      </pc:sldChg>
      <pc:sldChg chg="modSp mod">
        <pc:chgData name="Malek Alkholy" userId="b8ea5062cb0c2681" providerId="LiveId" clId="{11A5A5CD-8D54-4A0E-A449-DA97F5972E3C}" dt="2025-06-25T12:44:00.231" v="669" actId="20577"/>
        <pc:sldMkLst>
          <pc:docMk/>
          <pc:sldMk cId="237256410" sldId="627"/>
        </pc:sldMkLst>
        <pc:spChg chg="mod">
          <ac:chgData name="Malek Alkholy" userId="b8ea5062cb0c2681" providerId="LiveId" clId="{11A5A5CD-8D54-4A0E-A449-DA97F5972E3C}" dt="2025-06-25T10:25:05.373" v="75"/>
          <ac:spMkLst>
            <pc:docMk/>
            <pc:sldMk cId="237256410" sldId="627"/>
            <ac:spMk id="3" creationId="{3E6B147A-C214-6BBC-5B2E-958BDC4DAFB9}"/>
          </ac:spMkLst>
        </pc:spChg>
        <pc:spChg chg="mod">
          <ac:chgData name="Malek Alkholy" userId="b8ea5062cb0c2681" providerId="LiveId" clId="{11A5A5CD-8D54-4A0E-A449-DA97F5972E3C}" dt="2025-06-25T12:44:00.231" v="669" actId="20577"/>
          <ac:spMkLst>
            <pc:docMk/>
            <pc:sldMk cId="237256410" sldId="627"/>
            <ac:spMk id="25" creationId="{F324E257-E10C-E9B2-B033-C35202BE436A}"/>
          </ac:spMkLst>
        </pc:spChg>
      </pc:sldChg>
      <pc:sldChg chg="addSp delSp modSp mod">
        <pc:chgData name="Malek Alkholy" userId="b8ea5062cb0c2681" providerId="LiveId" clId="{11A5A5CD-8D54-4A0E-A449-DA97F5972E3C}" dt="2025-06-25T19:53:41.777" v="2046" actId="962"/>
        <pc:sldMkLst>
          <pc:docMk/>
          <pc:sldMk cId="3633601517" sldId="629"/>
        </pc:sldMkLst>
      </pc:sldChg>
      <pc:sldChg chg="new del">
        <pc:chgData name="Malek Alkholy" userId="b8ea5062cb0c2681" providerId="LiveId" clId="{11A5A5CD-8D54-4A0E-A449-DA97F5972E3C}" dt="2025-06-24T22:55:30.370" v="63" actId="47"/>
        <pc:sldMkLst>
          <pc:docMk/>
          <pc:sldMk cId="2522023862" sldId="630"/>
        </pc:sldMkLst>
      </pc:sldChg>
      <pc:sldChg chg="addSp delSp modSp add mod">
        <pc:chgData name="Malek Alkholy" userId="b8ea5062cb0c2681" providerId="LiveId" clId="{11A5A5CD-8D54-4A0E-A449-DA97F5972E3C}" dt="2025-06-25T19:54:24.662" v="2065" actId="1076"/>
        <pc:sldMkLst>
          <pc:docMk/>
          <pc:sldMk cId="408591838" sldId="631"/>
        </pc:sldMkLst>
      </pc:sldChg>
      <pc:sldChg chg="addSp delSp modSp add mod">
        <pc:chgData name="Malek Alkholy" userId="b8ea5062cb0c2681" providerId="LiveId" clId="{11A5A5CD-8D54-4A0E-A449-DA97F5972E3C}" dt="2025-06-25T19:49:30.067" v="2031" actId="1076"/>
        <pc:sldMkLst>
          <pc:docMk/>
          <pc:sldMk cId="3118688399" sldId="632"/>
        </pc:sldMkLst>
      </pc:sldChg>
      <pc:sldChg chg="addSp delSp modSp add mod">
        <pc:chgData name="Malek Alkholy" userId="b8ea5062cb0c2681" providerId="LiveId" clId="{11A5A5CD-8D54-4A0E-A449-DA97F5972E3C}" dt="2025-06-25T19:49:50.277" v="2040" actId="14100"/>
        <pc:sldMkLst>
          <pc:docMk/>
          <pc:sldMk cId="1777324620" sldId="633"/>
        </pc:sldMkLst>
      </pc:sldChg>
      <pc:sldChg chg="delSp modSp add mod">
        <pc:chgData name="Malek Alkholy" userId="b8ea5062cb0c2681" providerId="LiveId" clId="{11A5A5CD-8D54-4A0E-A449-DA97F5972E3C}" dt="2025-06-25T19:48:31.814" v="2022" actId="14100"/>
        <pc:sldMkLst>
          <pc:docMk/>
          <pc:sldMk cId="1266590295" sldId="634"/>
        </pc:sldMkLst>
      </pc:sldChg>
      <pc:sldChg chg="delSp modSp add mod">
        <pc:chgData name="Malek Alkholy" userId="b8ea5062cb0c2681" providerId="LiveId" clId="{11A5A5CD-8D54-4A0E-A449-DA97F5972E3C}" dt="2025-06-25T19:48:45.872" v="2024" actId="14100"/>
        <pc:sldMkLst>
          <pc:docMk/>
          <pc:sldMk cId="4094641942" sldId="635"/>
        </pc:sldMkLst>
      </pc:sldChg>
      <pc:sldChg chg="new del">
        <pc:chgData name="Malek Alkholy" userId="b8ea5062cb0c2681" providerId="LiveId" clId="{11A5A5CD-8D54-4A0E-A449-DA97F5972E3C}" dt="2025-06-24T23:01:27.640" v="72" actId="47"/>
        <pc:sldMkLst>
          <pc:docMk/>
          <pc:sldMk cId="3174585845" sldId="636"/>
        </pc:sldMkLst>
      </pc:sldChg>
      <pc:sldChg chg="addSp delSp modSp add mod">
        <pc:chgData name="Malek Alkholy" userId="b8ea5062cb0c2681" providerId="LiveId" clId="{11A5A5CD-8D54-4A0E-A449-DA97F5972E3C}" dt="2025-06-25T19:53:03.947" v="2041" actId="14100"/>
        <pc:sldMkLst>
          <pc:docMk/>
          <pc:sldMk cId="3316697379" sldId="637"/>
        </pc:sldMkLst>
      </pc:sldChg>
      <pc:sldChg chg="addSp delSp modSp add mod">
        <pc:chgData name="Malek Alkholy" userId="b8ea5062cb0c2681" providerId="LiveId" clId="{11A5A5CD-8D54-4A0E-A449-DA97F5972E3C}" dt="2025-06-25T19:32:31.627" v="1966" actId="962"/>
        <pc:sldMkLst>
          <pc:docMk/>
          <pc:sldMk cId="606807346" sldId="638"/>
        </pc:sldMkLst>
      </pc:sldChg>
      <pc:sldChg chg="new del">
        <pc:chgData name="Malek Alkholy" userId="b8ea5062cb0c2681" providerId="LiveId" clId="{11A5A5CD-8D54-4A0E-A449-DA97F5972E3C}" dt="2025-06-25T17:02:50.809" v="1090" actId="47"/>
        <pc:sldMkLst>
          <pc:docMk/>
          <pc:sldMk cId="650523061" sldId="639"/>
        </pc:sldMkLst>
      </pc:sldChg>
      <pc:sldChg chg="delSp modSp add mod">
        <pc:chgData name="Malek Alkholy" userId="b8ea5062cb0c2681" providerId="LiveId" clId="{11A5A5CD-8D54-4A0E-A449-DA97F5972E3C}" dt="2025-06-25T17:53:52.297" v="1358" actId="14100"/>
        <pc:sldMkLst>
          <pc:docMk/>
          <pc:sldMk cId="1771034611" sldId="640"/>
        </pc:sldMkLst>
        <pc:spChg chg="mod">
          <ac:chgData name="Malek Alkholy" userId="b8ea5062cb0c2681" providerId="LiveId" clId="{11A5A5CD-8D54-4A0E-A449-DA97F5972E3C}" dt="2025-06-25T17:53:52.297" v="1358" actId="14100"/>
          <ac:spMkLst>
            <pc:docMk/>
            <pc:sldMk cId="1771034611" sldId="640"/>
            <ac:spMk id="25" creationId="{8F1D3FFB-6EF9-95A3-B7C3-41A931EDFD3D}"/>
          </ac:spMkLst>
        </pc:spChg>
      </pc:sldChg>
      <pc:sldChg chg="new del">
        <pc:chgData name="Malek Alkholy" userId="b8ea5062cb0c2681" providerId="LiveId" clId="{11A5A5CD-8D54-4A0E-A449-DA97F5972E3C}" dt="2025-06-25T17:41:38.475" v="1324" actId="47"/>
        <pc:sldMkLst>
          <pc:docMk/>
          <pc:sldMk cId="2692918893" sldId="641"/>
        </pc:sldMkLst>
      </pc:sldChg>
      <pc:sldChg chg="delSp modSp add mod">
        <pc:chgData name="Malek Alkholy" userId="b8ea5062cb0c2681" providerId="LiveId" clId="{11A5A5CD-8D54-4A0E-A449-DA97F5972E3C}" dt="2025-06-25T19:39:01.505" v="2011" actId="14100"/>
        <pc:sldMkLst>
          <pc:docMk/>
          <pc:sldMk cId="3218444511" sldId="642"/>
        </pc:sldMkLst>
        <pc:spChg chg="mod">
          <ac:chgData name="Malek Alkholy" userId="b8ea5062cb0c2681" providerId="LiveId" clId="{11A5A5CD-8D54-4A0E-A449-DA97F5972E3C}" dt="2025-06-25T19:39:01.505" v="2011" actId="14100"/>
          <ac:spMkLst>
            <pc:docMk/>
            <pc:sldMk cId="3218444511" sldId="642"/>
            <ac:spMk id="25" creationId="{1161708F-3E6D-7026-2B8B-EA4702366E81}"/>
          </ac:spMkLst>
        </pc:spChg>
      </pc:sldChg>
      <pc:sldChg chg="new del">
        <pc:chgData name="Malek Alkholy" userId="b8ea5062cb0c2681" providerId="LiveId" clId="{11A5A5CD-8D54-4A0E-A449-DA97F5972E3C}" dt="2025-06-25T18:00:49.421" v="1518" actId="47"/>
        <pc:sldMkLst>
          <pc:docMk/>
          <pc:sldMk cId="3784590664" sldId="643"/>
        </pc:sldMkLst>
      </pc:sldChg>
      <pc:sldChg chg="addSp delSp modSp add mod">
        <pc:chgData name="Malek Alkholy" userId="b8ea5062cb0c2681" providerId="LiveId" clId="{11A5A5CD-8D54-4A0E-A449-DA97F5972E3C}" dt="2025-06-25T19:40:28.785" v="2018" actId="14100"/>
        <pc:sldMkLst>
          <pc:docMk/>
          <pc:sldMk cId="3156136103" sldId="644"/>
        </pc:sldMkLst>
        <pc:spChg chg="mod">
          <ac:chgData name="Malek Alkholy" userId="b8ea5062cb0c2681" providerId="LiveId" clId="{11A5A5CD-8D54-4A0E-A449-DA97F5972E3C}" dt="2025-06-25T18:06:49.006" v="1631" actId="207"/>
          <ac:spMkLst>
            <pc:docMk/>
            <pc:sldMk cId="3156136103" sldId="644"/>
            <ac:spMk id="25" creationId="{1CEF172C-E595-3EEE-F3A8-9A4BCE8C77F9}"/>
          </ac:spMkLst>
        </pc:spChg>
      </pc:sldChg>
      <pc:sldChg chg="addSp delSp new del mod">
        <pc:chgData name="Malek Alkholy" userId="b8ea5062cb0c2681" providerId="LiveId" clId="{11A5A5CD-8D54-4A0E-A449-DA97F5972E3C}" dt="2025-06-25T18:23:18.004" v="1645" actId="47"/>
        <pc:sldMkLst>
          <pc:docMk/>
          <pc:sldMk cId="1429054315" sldId="645"/>
        </pc:sldMkLst>
      </pc:sldChg>
      <pc:sldChg chg="addSp delSp modSp add mod ord">
        <pc:chgData name="Malek Alkholy" userId="b8ea5062cb0c2681" providerId="LiveId" clId="{11A5A5CD-8D54-4A0E-A449-DA97F5972E3C}" dt="2025-06-25T19:54:07.223" v="2058" actId="14100"/>
        <pc:sldMkLst>
          <pc:docMk/>
          <pc:sldMk cId="1660230157" sldId="646"/>
        </pc:sldMkLst>
      </pc:sldChg>
    </pc:docChg>
  </pc:docChgLst>
  <pc:docChgLst>
    <pc:chgData name="Malek Alkholy" userId="b8ea5062cb0c2681" providerId="LiveId" clId="{B408DEC8-611D-4158-9AA2-CF42412725A2}"/>
    <pc:docChg chg="undo custSel addSld delSld modSld sldOrd modSection">
      <pc:chgData name="Malek Alkholy" userId="b8ea5062cb0c2681" providerId="LiveId" clId="{B408DEC8-611D-4158-9AA2-CF42412725A2}" dt="2025-06-11T02:23:35.924" v="538" actId="20577"/>
      <pc:docMkLst>
        <pc:docMk/>
      </pc:docMkLst>
      <pc:sldChg chg="modSp mod">
        <pc:chgData name="Malek Alkholy" userId="b8ea5062cb0c2681" providerId="LiveId" clId="{B408DEC8-611D-4158-9AA2-CF42412725A2}" dt="2025-06-11T02:23:02.201" v="529"/>
        <pc:sldMkLst>
          <pc:docMk/>
          <pc:sldMk cId="0" sldId="271"/>
        </pc:sldMkLst>
        <pc:spChg chg="mod">
          <ac:chgData name="Malek Alkholy" userId="b8ea5062cb0c2681" providerId="LiveId" clId="{B408DEC8-611D-4158-9AA2-CF42412725A2}" dt="2025-06-11T02:23:02.201" v="529"/>
          <ac:spMkLst>
            <pc:docMk/>
            <pc:sldMk cId="0" sldId="271"/>
            <ac:spMk id="34" creationId="{00000000-0000-0000-0000-000000000000}"/>
          </ac:spMkLst>
        </pc:spChg>
      </pc:sldChg>
      <pc:sldChg chg="modSp mod">
        <pc:chgData name="Malek Alkholy" userId="b8ea5062cb0c2681" providerId="LiveId" clId="{B408DEC8-611D-4158-9AA2-CF42412725A2}" dt="2025-06-11T01:57:28.193" v="508" actId="20577"/>
        <pc:sldMkLst>
          <pc:docMk/>
          <pc:sldMk cId="38798439" sldId="541"/>
        </pc:sldMkLst>
        <pc:spChg chg="mod">
          <ac:chgData name="Malek Alkholy" userId="b8ea5062cb0c2681" providerId="LiveId" clId="{B408DEC8-611D-4158-9AA2-CF42412725A2}" dt="2025-06-11T01:57:28.193" v="508" actId="20577"/>
          <ac:spMkLst>
            <pc:docMk/>
            <pc:sldMk cId="38798439" sldId="541"/>
            <ac:spMk id="2" creationId="{FFE258DB-4EAA-3436-3B3E-51BCACD0B49B}"/>
          </ac:spMkLst>
        </pc:spChg>
        <pc:spChg chg="mod">
          <ac:chgData name="Malek Alkholy" userId="b8ea5062cb0c2681" providerId="LiveId" clId="{B408DEC8-611D-4158-9AA2-CF42412725A2}" dt="2025-06-11T01:10:50.747" v="79" actId="20577"/>
          <ac:spMkLst>
            <pc:docMk/>
            <pc:sldMk cId="38798439" sldId="541"/>
            <ac:spMk id="25" creationId="{00000000-0000-0000-0000-000000000000}"/>
          </ac:spMkLst>
        </pc:spChg>
      </pc:sldChg>
      <pc:sldChg chg="addSp modSp mod">
        <pc:chgData name="Malek Alkholy" userId="b8ea5062cb0c2681" providerId="LiveId" clId="{B408DEC8-611D-4158-9AA2-CF42412725A2}" dt="2025-06-11T01:02:53.443" v="6" actId="962"/>
        <pc:sldMkLst>
          <pc:docMk/>
          <pc:sldMk cId="1243276405" sldId="553"/>
        </pc:sldMkLst>
        <pc:spChg chg="mod">
          <ac:chgData name="Malek Alkholy" userId="b8ea5062cb0c2681" providerId="LiveId" clId="{B408DEC8-611D-4158-9AA2-CF42412725A2}" dt="2025-06-11T01:02:47.963" v="3" actId="20577"/>
          <ac:spMkLst>
            <pc:docMk/>
            <pc:sldMk cId="1243276405" sldId="553"/>
            <ac:spMk id="25" creationId="{00000000-0000-0000-0000-000000000000}"/>
          </ac:spMkLst>
        </pc:spChg>
      </pc:sldChg>
      <pc:sldChg chg="modSp mod">
        <pc:chgData name="Malek Alkholy" userId="b8ea5062cb0c2681" providerId="LiveId" clId="{B408DEC8-611D-4158-9AA2-CF42412725A2}" dt="2025-06-11T01:57:43.904" v="509" actId="20577"/>
        <pc:sldMkLst>
          <pc:docMk/>
          <pc:sldMk cId="707623981" sldId="569"/>
        </pc:sldMkLst>
      </pc:sldChg>
      <pc:sldChg chg="modSp mod">
        <pc:chgData name="Malek Alkholy" userId="b8ea5062cb0c2681" providerId="LiveId" clId="{B408DEC8-611D-4158-9AA2-CF42412725A2}" dt="2025-06-11T01:58:33.517" v="515" actId="20577"/>
        <pc:sldMkLst>
          <pc:docMk/>
          <pc:sldMk cId="1697916671" sldId="581"/>
        </pc:sldMkLst>
      </pc:sldChg>
      <pc:sldChg chg="modSp mod">
        <pc:chgData name="Malek Alkholy" userId="b8ea5062cb0c2681" providerId="LiveId" clId="{B408DEC8-611D-4158-9AA2-CF42412725A2}" dt="2025-06-11T01:58:48.222" v="524" actId="20577"/>
        <pc:sldMkLst>
          <pc:docMk/>
          <pc:sldMk cId="715235238" sldId="584"/>
        </pc:sldMkLst>
      </pc:sldChg>
      <pc:sldChg chg="addSp delSp modSp mod">
        <pc:chgData name="Malek Alkholy" userId="b8ea5062cb0c2681" providerId="LiveId" clId="{B408DEC8-611D-4158-9AA2-CF42412725A2}" dt="2025-06-11T02:23:35.924" v="538" actId="20577"/>
        <pc:sldMkLst>
          <pc:docMk/>
          <pc:sldMk cId="3100468604" sldId="595"/>
        </pc:sldMkLst>
      </pc:sldChg>
      <pc:sldChg chg="modSp mod">
        <pc:chgData name="Malek Alkholy" userId="b8ea5062cb0c2681" providerId="LiveId" clId="{B408DEC8-611D-4158-9AA2-CF42412725A2}" dt="2025-06-11T01:58:28.569" v="514" actId="20577"/>
        <pc:sldMkLst>
          <pc:docMk/>
          <pc:sldMk cId="3453954220" sldId="613"/>
        </pc:sldMkLst>
      </pc:sldChg>
      <pc:sldChg chg="new del">
        <pc:chgData name="Malek Alkholy" userId="b8ea5062cb0c2681" providerId="LiveId" clId="{B408DEC8-611D-4158-9AA2-CF42412725A2}" dt="2025-06-11T01:03:53.926" v="9" actId="47"/>
        <pc:sldMkLst>
          <pc:docMk/>
          <pc:sldMk cId="2416941470" sldId="616"/>
        </pc:sldMkLst>
      </pc:sldChg>
      <pc:sldChg chg="modSp add mod">
        <pc:chgData name="Malek Alkholy" userId="b8ea5062cb0c2681" providerId="LiveId" clId="{B408DEC8-611D-4158-9AA2-CF42412725A2}" dt="2025-06-11T01:07:07.413" v="76" actId="20577"/>
        <pc:sldMkLst>
          <pc:docMk/>
          <pc:sldMk cId="3727259487" sldId="617"/>
        </pc:sldMkLst>
        <pc:spChg chg="mod">
          <ac:chgData name="Malek Alkholy" userId="b8ea5062cb0c2681" providerId="LiveId" clId="{B408DEC8-611D-4158-9AA2-CF42412725A2}" dt="2025-06-11T01:07:07.413" v="76" actId="20577"/>
          <ac:spMkLst>
            <pc:docMk/>
            <pc:sldMk cId="3727259487" sldId="617"/>
            <ac:spMk id="25" creationId="{5CFC4028-F42C-7AF4-55AF-DCB2CECC3AE8}"/>
          </ac:spMkLst>
        </pc:spChg>
      </pc:sldChg>
      <pc:sldChg chg="new del">
        <pc:chgData name="Malek Alkholy" userId="b8ea5062cb0c2681" providerId="LiveId" clId="{B408DEC8-611D-4158-9AA2-CF42412725A2}" dt="2025-06-11T01:11:13.251" v="82" actId="47"/>
        <pc:sldMkLst>
          <pc:docMk/>
          <pc:sldMk cId="3202555307" sldId="618"/>
        </pc:sldMkLst>
      </pc:sldChg>
      <pc:sldChg chg="delSp modSp add mod">
        <pc:chgData name="Malek Alkholy" userId="b8ea5062cb0c2681" providerId="LiveId" clId="{B408DEC8-611D-4158-9AA2-CF42412725A2}" dt="2025-06-11T01:39:24.230" v="428" actId="478"/>
        <pc:sldMkLst>
          <pc:docMk/>
          <pc:sldMk cId="1720142267" sldId="619"/>
        </pc:sldMkLst>
        <pc:spChg chg="mod">
          <ac:chgData name="Malek Alkholy" userId="b8ea5062cb0c2681" providerId="LiveId" clId="{B408DEC8-611D-4158-9AA2-CF42412725A2}" dt="2025-06-11T01:38:16.778" v="427" actId="1076"/>
          <ac:spMkLst>
            <pc:docMk/>
            <pc:sldMk cId="1720142267" sldId="619"/>
            <ac:spMk id="25" creationId="{755A9E7D-E290-9A89-1C3B-9E71014D1F12}"/>
          </ac:spMkLst>
        </pc:spChg>
      </pc:sldChg>
      <pc:sldChg chg="new del">
        <pc:chgData name="Malek Alkholy" userId="b8ea5062cb0c2681" providerId="LiveId" clId="{B408DEC8-611D-4158-9AA2-CF42412725A2}" dt="2025-06-11T01:40:32.281" v="431" actId="47"/>
        <pc:sldMkLst>
          <pc:docMk/>
          <pc:sldMk cId="3214867478" sldId="620"/>
        </pc:sldMkLst>
      </pc:sldChg>
      <pc:sldChg chg="modSp add mod ord">
        <pc:chgData name="Malek Alkholy" userId="b8ea5062cb0c2681" providerId="LiveId" clId="{B408DEC8-611D-4158-9AA2-CF42412725A2}" dt="2025-06-11T01:40:49.094" v="435"/>
        <pc:sldMkLst>
          <pc:docMk/>
          <pc:sldMk cId="2068725008" sldId="621"/>
        </pc:sldMkLst>
      </pc:sldChg>
    </pc:docChg>
  </pc:docChgLst>
  <pc:docChgLst>
    <pc:chgData name="Malek Alkholy" userId="b8ea5062cb0c2681" providerId="LiveId" clId="{E0290696-656A-4079-853C-844A48957E48}"/>
    <pc:docChg chg="undo custSel delSld modSld sldOrd modSection">
      <pc:chgData name="Malek Alkholy" userId="b8ea5062cb0c2681" providerId="LiveId" clId="{E0290696-656A-4079-853C-844A48957E48}" dt="2025-07-01T09:14:59.797" v="922" actId="962"/>
      <pc:docMkLst>
        <pc:docMk/>
      </pc:docMkLst>
      <pc:sldChg chg="modSp mod">
        <pc:chgData name="Malek Alkholy" userId="b8ea5062cb0c2681" providerId="LiveId" clId="{E0290696-656A-4079-853C-844A48957E48}" dt="2025-07-01T08:25:29.335" v="208" actId="2710"/>
        <pc:sldMkLst>
          <pc:docMk/>
          <pc:sldMk cId="0" sldId="271"/>
        </pc:sldMkLst>
        <pc:spChg chg="mod">
          <ac:chgData name="Malek Alkholy" userId="b8ea5062cb0c2681" providerId="LiveId" clId="{E0290696-656A-4079-853C-844A48957E48}" dt="2025-07-01T07:20:55.748" v="26" actId="313"/>
          <ac:spMkLst>
            <pc:docMk/>
            <pc:sldMk cId="0" sldId="271"/>
            <ac:spMk id="11" creationId="{00000000-0000-0000-0000-000000000000}"/>
          </ac:spMkLst>
        </pc:spChg>
        <pc:spChg chg="mod">
          <ac:chgData name="Malek Alkholy" userId="b8ea5062cb0c2681" providerId="LiveId" clId="{E0290696-656A-4079-853C-844A48957E48}" dt="2025-07-01T08:25:29.335" v="208" actId="2710"/>
          <ac:spMkLst>
            <pc:docMk/>
            <pc:sldMk cId="0" sldId="271"/>
            <ac:spMk id="34" creationId="{00000000-0000-0000-0000-000000000000}"/>
          </ac:spMkLst>
        </pc:spChg>
      </pc:sldChg>
      <pc:sldChg chg="modSp mod">
        <pc:chgData name="Malek Alkholy" userId="b8ea5062cb0c2681" providerId="LiveId" clId="{E0290696-656A-4079-853C-844A48957E48}" dt="2025-07-01T07:21:44.898" v="95" actId="20577"/>
        <pc:sldMkLst>
          <pc:docMk/>
          <pc:sldMk cId="0" sldId="303"/>
        </pc:sldMkLst>
        <pc:spChg chg="mod">
          <ac:chgData name="Malek Alkholy" userId="b8ea5062cb0c2681" providerId="LiveId" clId="{E0290696-656A-4079-853C-844A48957E48}" dt="2025-07-01T07:20:01.445" v="25" actId="20577"/>
          <ac:spMkLst>
            <pc:docMk/>
            <pc:sldMk cId="0" sldId="303"/>
            <ac:spMk id="10" creationId="{00000000-0000-0000-0000-000000000000}"/>
          </ac:spMkLst>
        </pc:spChg>
        <pc:spChg chg="mod">
          <ac:chgData name="Malek Alkholy" userId="b8ea5062cb0c2681" providerId="LiveId" clId="{E0290696-656A-4079-853C-844A48957E48}" dt="2025-07-01T07:21:44.898" v="95" actId="20577"/>
          <ac:spMkLst>
            <pc:docMk/>
            <pc:sldMk cId="0" sldId="303"/>
            <ac:spMk id="11" creationId="{00000000-0000-0000-0000-000000000000}"/>
          </ac:spMkLst>
        </pc:spChg>
      </pc:sldChg>
      <pc:sldChg chg="modSp mod">
        <pc:chgData name="Malek Alkholy" userId="b8ea5062cb0c2681" providerId="LiveId" clId="{E0290696-656A-4079-853C-844A48957E48}" dt="2025-07-01T07:19:46.163" v="5" actId="20577"/>
        <pc:sldMkLst>
          <pc:docMk/>
          <pc:sldMk cId="0" sldId="480"/>
        </pc:sldMkLst>
        <pc:spChg chg="mod">
          <ac:chgData name="Malek Alkholy" userId="b8ea5062cb0c2681" providerId="LiveId" clId="{E0290696-656A-4079-853C-844A48957E48}" dt="2025-07-01T07:19:46.163" v="5" actId="20577"/>
          <ac:spMkLst>
            <pc:docMk/>
            <pc:sldMk cId="0" sldId="480"/>
            <ac:spMk id="34" creationId="{00000000-0000-0000-0000-000000000000}"/>
          </ac:spMkLst>
        </pc:spChg>
      </pc:sldChg>
      <pc:sldChg chg="addSp delSp modSp mod">
        <pc:chgData name="Malek Alkholy" userId="b8ea5062cb0c2681" providerId="LiveId" clId="{E0290696-656A-4079-853C-844A48957E48}" dt="2025-07-01T08:56:47.776" v="842" actId="20577"/>
        <pc:sldMkLst>
          <pc:docMk/>
          <pc:sldMk cId="38798439" sldId="541"/>
        </pc:sldMkLst>
        <pc:spChg chg="mod">
          <ac:chgData name="Malek Alkholy" userId="b8ea5062cb0c2681" providerId="LiveId" clId="{E0290696-656A-4079-853C-844A48957E48}" dt="2025-07-01T08:26:34.206" v="260" actId="20577"/>
          <ac:spMkLst>
            <pc:docMk/>
            <pc:sldMk cId="38798439" sldId="541"/>
            <ac:spMk id="2" creationId="{FFE258DB-4EAA-3436-3B3E-51BCACD0B49B}"/>
          </ac:spMkLst>
        </pc:spChg>
        <pc:spChg chg="mod">
          <ac:chgData name="Malek Alkholy" userId="b8ea5062cb0c2681" providerId="LiveId" clId="{E0290696-656A-4079-853C-844A48957E48}" dt="2025-07-01T07:20:57.172" v="27" actId="313"/>
          <ac:spMkLst>
            <pc:docMk/>
            <pc:sldMk cId="38798439" sldId="541"/>
            <ac:spMk id="3" creationId="{22B9372E-F18B-0A56-3507-CF0D98D4F0FB}"/>
          </ac:spMkLst>
        </pc:spChg>
        <pc:spChg chg="mod">
          <ac:chgData name="Malek Alkholy" userId="b8ea5062cb0c2681" providerId="LiveId" clId="{E0290696-656A-4079-853C-844A48957E48}" dt="2025-07-01T08:56:47.776" v="842" actId="20577"/>
          <ac:spMkLst>
            <pc:docMk/>
            <pc:sldMk cId="38798439" sldId="541"/>
            <ac:spMk id="25" creationId="{00000000-0000-0000-0000-000000000000}"/>
          </ac:spMkLst>
        </pc:spChg>
      </pc:sldChg>
      <pc:sldChg chg="modSp mod">
        <pc:chgData name="Malek Alkholy" userId="b8ea5062cb0c2681" providerId="LiveId" clId="{E0290696-656A-4079-853C-844A48957E48}" dt="2025-07-01T09:07:44.546" v="880" actId="20577"/>
        <pc:sldMkLst>
          <pc:docMk/>
          <pc:sldMk cId="2363869297" sldId="543"/>
        </pc:sldMkLst>
        <pc:spChg chg="mod">
          <ac:chgData name="Malek Alkholy" userId="b8ea5062cb0c2681" providerId="LiveId" clId="{E0290696-656A-4079-853C-844A48957E48}" dt="2025-07-01T07:20:58.036" v="32" actId="313"/>
          <ac:spMkLst>
            <pc:docMk/>
            <pc:sldMk cId="2363869297" sldId="543"/>
            <ac:spMk id="3" creationId="{22B9372E-F18B-0A56-3507-CF0D98D4F0FB}"/>
          </ac:spMkLst>
        </pc:spChg>
        <pc:spChg chg="mod">
          <ac:chgData name="Malek Alkholy" userId="b8ea5062cb0c2681" providerId="LiveId" clId="{E0290696-656A-4079-853C-844A48957E48}" dt="2025-07-01T09:07:44.546" v="880" actId="20577"/>
          <ac:spMkLst>
            <pc:docMk/>
            <pc:sldMk cId="2363869297" sldId="543"/>
            <ac:spMk id="25" creationId="{00000000-0000-0000-0000-000000000000}"/>
          </ac:spMkLst>
        </pc:spChg>
      </pc:sldChg>
      <pc:sldChg chg="addSp delSp modSp mod">
        <pc:chgData name="Malek Alkholy" userId="b8ea5062cb0c2681" providerId="LiveId" clId="{E0290696-656A-4079-853C-844A48957E48}" dt="2025-07-01T09:06:33.354" v="870" actId="14100"/>
        <pc:sldMkLst>
          <pc:docMk/>
          <pc:sldMk cId="2363337939" sldId="544"/>
        </pc:sldMkLst>
        <pc:spChg chg="mod">
          <ac:chgData name="Malek Alkholy" userId="b8ea5062cb0c2681" providerId="LiveId" clId="{E0290696-656A-4079-853C-844A48957E48}" dt="2025-07-01T07:20:57.523" v="29" actId="313"/>
          <ac:spMkLst>
            <pc:docMk/>
            <pc:sldMk cId="2363337939" sldId="544"/>
            <ac:spMk id="3" creationId="{22B9372E-F18B-0A56-3507-CF0D98D4F0FB}"/>
          </ac:spMkLst>
        </pc:spChg>
        <pc:spChg chg="mod">
          <ac:chgData name="Malek Alkholy" userId="b8ea5062cb0c2681" providerId="LiveId" clId="{E0290696-656A-4079-853C-844A48957E48}" dt="2025-07-01T08:31:01.465" v="320" actId="207"/>
          <ac:spMkLst>
            <pc:docMk/>
            <pc:sldMk cId="2363337939" sldId="544"/>
            <ac:spMk id="25" creationId="{00000000-0000-0000-0000-000000000000}"/>
          </ac:spMkLst>
        </pc:spChg>
        <pc:picChg chg="add mod">
          <ac:chgData name="Malek Alkholy" userId="b8ea5062cb0c2681" providerId="LiveId" clId="{E0290696-656A-4079-853C-844A48957E48}" dt="2025-07-01T09:06:33.354" v="870" actId="14100"/>
          <ac:picMkLst>
            <pc:docMk/>
            <pc:sldMk cId="2363337939" sldId="544"/>
            <ac:picMk id="6" creationId="{F44E3A43-6D4B-0F55-84E3-0AA38695322F}"/>
          </ac:picMkLst>
        </pc:picChg>
      </pc:sldChg>
      <pc:sldChg chg="addSp delSp modSp mod">
        <pc:chgData name="Malek Alkholy" userId="b8ea5062cb0c2681" providerId="LiveId" clId="{E0290696-656A-4079-853C-844A48957E48}" dt="2025-07-01T09:06:43.853" v="874" actId="14100"/>
        <pc:sldMkLst>
          <pc:docMk/>
          <pc:sldMk cId="1692542848" sldId="546"/>
        </pc:sldMkLst>
        <pc:spChg chg="mod">
          <ac:chgData name="Malek Alkholy" userId="b8ea5062cb0c2681" providerId="LiveId" clId="{E0290696-656A-4079-853C-844A48957E48}" dt="2025-07-01T07:20:57.702" v="30" actId="313"/>
          <ac:spMkLst>
            <pc:docMk/>
            <pc:sldMk cId="1692542848" sldId="546"/>
            <ac:spMk id="3" creationId="{22B9372E-F18B-0A56-3507-CF0D98D4F0FB}"/>
          </ac:spMkLst>
        </pc:spChg>
        <pc:spChg chg="mod">
          <ac:chgData name="Malek Alkholy" userId="b8ea5062cb0c2681" providerId="LiveId" clId="{E0290696-656A-4079-853C-844A48957E48}" dt="2025-07-01T08:58:00.665" v="850" actId="20577"/>
          <ac:spMkLst>
            <pc:docMk/>
            <pc:sldMk cId="1692542848" sldId="546"/>
            <ac:spMk id="25" creationId="{00000000-0000-0000-0000-000000000000}"/>
          </ac:spMkLst>
        </pc:spChg>
        <pc:picChg chg="add mod">
          <ac:chgData name="Malek Alkholy" userId="b8ea5062cb0c2681" providerId="LiveId" clId="{E0290696-656A-4079-853C-844A48957E48}" dt="2025-07-01T09:06:43.853" v="874" actId="14100"/>
          <ac:picMkLst>
            <pc:docMk/>
            <pc:sldMk cId="1692542848" sldId="546"/>
            <ac:picMk id="2" creationId="{8E1E7501-4BCC-3CE7-5A83-1EC38D24DFF2}"/>
          </ac:picMkLst>
        </pc:picChg>
      </pc:sldChg>
      <pc:sldChg chg="addSp delSp modSp mod">
        <pc:chgData name="Malek Alkholy" userId="b8ea5062cb0c2681" providerId="LiveId" clId="{E0290696-656A-4079-853C-844A48957E48}" dt="2025-07-01T09:07:02.293" v="878" actId="14100"/>
        <pc:sldMkLst>
          <pc:docMk/>
          <pc:sldMk cId="1140162630" sldId="547"/>
        </pc:sldMkLst>
        <pc:spChg chg="mod">
          <ac:chgData name="Malek Alkholy" userId="b8ea5062cb0c2681" providerId="LiveId" clId="{E0290696-656A-4079-853C-844A48957E48}" dt="2025-07-01T07:20:57.861" v="31" actId="313"/>
          <ac:spMkLst>
            <pc:docMk/>
            <pc:sldMk cId="1140162630" sldId="547"/>
            <ac:spMk id="3" creationId="{22B9372E-F18B-0A56-3507-CF0D98D4F0FB}"/>
          </ac:spMkLst>
        </pc:spChg>
        <pc:spChg chg="mod">
          <ac:chgData name="Malek Alkholy" userId="b8ea5062cb0c2681" providerId="LiveId" clId="{E0290696-656A-4079-853C-844A48957E48}" dt="2025-07-01T08:31:27.976" v="325" actId="2710"/>
          <ac:spMkLst>
            <pc:docMk/>
            <pc:sldMk cId="1140162630" sldId="547"/>
            <ac:spMk id="25" creationId="{00000000-0000-0000-0000-000000000000}"/>
          </ac:spMkLst>
        </pc:spChg>
      </pc:sldChg>
      <pc:sldChg chg="modSp mod">
        <pc:chgData name="Malek Alkholy" userId="b8ea5062cb0c2681" providerId="LiveId" clId="{E0290696-656A-4079-853C-844A48957E48}" dt="2025-07-01T08:32:13.923" v="337" actId="20577"/>
        <pc:sldMkLst>
          <pc:docMk/>
          <pc:sldMk cId="1800775181" sldId="549"/>
        </pc:sldMkLst>
        <pc:spChg chg="mod">
          <ac:chgData name="Malek Alkholy" userId="b8ea5062cb0c2681" providerId="LiveId" clId="{E0290696-656A-4079-853C-844A48957E48}" dt="2025-07-01T07:20:58.194" v="33" actId="313"/>
          <ac:spMkLst>
            <pc:docMk/>
            <pc:sldMk cId="1800775181" sldId="549"/>
            <ac:spMk id="3" creationId="{22B9372E-F18B-0A56-3507-CF0D98D4F0FB}"/>
          </ac:spMkLst>
        </pc:spChg>
        <pc:spChg chg="mod">
          <ac:chgData name="Malek Alkholy" userId="b8ea5062cb0c2681" providerId="LiveId" clId="{E0290696-656A-4079-853C-844A48957E48}" dt="2025-07-01T08:32:13.923" v="337" actId="20577"/>
          <ac:spMkLst>
            <pc:docMk/>
            <pc:sldMk cId="1800775181" sldId="549"/>
            <ac:spMk id="25" creationId="{00000000-0000-0000-0000-000000000000}"/>
          </ac:spMkLst>
        </pc:spChg>
      </pc:sldChg>
      <pc:sldChg chg="modSp mod">
        <pc:chgData name="Malek Alkholy" userId="b8ea5062cb0c2681" providerId="LiveId" clId="{E0290696-656A-4079-853C-844A48957E48}" dt="2025-07-01T09:07:30.269" v="879" actId="20577"/>
        <pc:sldMkLst>
          <pc:docMk/>
          <pc:sldMk cId="4033472675" sldId="551"/>
        </pc:sldMkLst>
        <pc:spChg chg="mod">
          <ac:chgData name="Malek Alkholy" userId="b8ea5062cb0c2681" providerId="LiveId" clId="{E0290696-656A-4079-853C-844A48957E48}" dt="2025-07-01T07:20:58.370" v="34" actId="313"/>
          <ac:spMkLst>
            <pc:docMk/>
            <pc:sldMk cId="4033472675" sldId="551"/>
            <ac:spMk id="3" creationId="{22B9372E-F18B-0A56-3507-CF0D98D4F0FB}"/>
          </ac:spMkLst>
        </pc:spChg>
        <pc:spChg chg="mod">
          <ac:chgData name="Malek Alkholy" userId="b8ea5062cb0c2681" providerId="LiveId" clId="{E0290696-656A-4079-853C-844A48957E48}" dt="2025-07-01T09:07:30.269" v="879" actId="20577"/>
          <ac:spMkLst>
            <pc:docMk/>
            <pc:sldMk cId="4033472675" sldId="551"/>
            <ac:spMk id="25" creationId="{00000000-0000-0000-0000-000000000000}"/>
          </ac:spMkLst>
        </pc:spChg>
      </pc:sldChg>
      <pc:sldChg chg="modSp mod">
        <pc:chgData name="Malek Alkholy" userId="b8ea5062cb0c2681" providerId="LiveId" clId="{E0290696-656A-4079-853C-844A48957E48}" dt="2025-07-01T08:32:44.069" v="346" actId="2710"/>
        <pc:sldMkLst>
          <pc:docMk/>
          <pc:sldMk cId="1243276405" sldId="553"/>
        </pc:sldMkLst>
        <pc:spChg chg="mod">
          <ac:chgData name="Malek Alkholy" userId="b8ea5062cb0c2681" providerId="LiveId" clId="{E0290696-656A-4079-853C-844A48957E48}" dt="2025-07-01T07:20:58.562" v="35" actId="313"/>
          <ac:spMkLst>
            <pc:docMk/>
            <pc:sldMk cId="1243276405" sldId="553"/>
            <ac:spMk id="3" creationId="{22B9372E-F18B-0A56-3507-CF0D98D4F0FB}"/>
          </ac:spMkLst>
        </pc:spChg>
        <pc:spChg chg="mod">
          <ac:chgData name="Malek Alkholy" userId="b8ea5062cb0c2681" providerId="LiveId" clId="{E0290696-656A-4079-853C-844A48957E48}" dt="2025-07-01T08:32:44.069" v="346" actId="2710"/>
          <ac:spMkLst>
            <pc:docMk/>
            <pc:sldMk cId="1243276405" sldId="553"/>
            <ac:spMk id="25" creationId="{00000000-0000-0000-0000-000000000000}"/>
          </ac:spMkLst>
        </pc:spChg>
      </pc:sldChg>
      <pc:sldChg chg="delSp modSp mod">
        <pc:chgData name="Malek Alkholy" userId="b8ea5062cb0c2681" providerId="LiveId" clId="{E0290696-656A-4079-853C-844A48957E48}" dt="2025-07-01T08:33:40.205" v="355" actId="207"/>
        <pc:sldMkLst>
          <pc:docMk/>
          <pc:sldMk cId="2946330290" sldId="555"/>
        </pc:sldMkLst>
        <pc:spChg chg="mod">
          <ac:chgData name="Malek Alkholy" userId="b8ea5062cb0c2681" providerId="LiveId" clId="{E0290696-656A-4079-853C-844A48957E48}" dt="2025-07-01T07:20:58.751" v="36" actId="313"/>
          <ac:spMkLst>
            <pc:docMk/>
            <pc:sldMk cId="2946330290" sldId="555"/>
            <ac:spMk id="3" creationId="{22B9372E-F18B-0A56-3507-CF0D98D4F0FB}"/>
          </ac:spMkLst>
        </pc:spChg>
        <pc:spChg chg="mod">
          <ac:chgData name="Malek Alkholy" userId="b8ea5062cb0c2681" providerId="LiveId" clId="{E0290696-656A-4079-853C-844A48957E48}" dt="2025-07-01T08:33:40.205" v="355" actId="207"/>
          <ac:spMkLst>
            <pc:docMk/>
            <pc:sldMk cId="2946330290" sldId="555"/>
            <ac:spMk id="25" creationId="{00000000-0000-0000-0000-000000000000}"/>
          </ac:spMkLst>
        </pc:spChg>
      </pc:sldChg>
      <pc:sldChg chg="modSp mod">
        <pc:chgData name="Malek Alkholy" userId="b8ea5062cb0c2681" providerId="LiveId" clId="{E0290696-656A-4079-853C-844A48957E48}" dt="2025-07-01T08:33:52.755" v="358" actId="2710"/>
        <pc:sldMkLst>
          <pc:docMk/>
          <pc:sldMk cId="872543429" sldId="557"/>
        </pc:sldMkLst>
        <pc:spChg chg="mod">
          <ac:chgData name="Malek Alkholy" userId="b8ea5062cb0c2681" providerId="LiveId" clId="{E0290696-656A-4079-853C-844A48957E48}" dt="2025-07-01T07:20:58.931" v="37" actId="313"/>
          <ac:spMkLst>
            <pc:docMk/>
            <pc:sldMk cId="872543429" sldId="557"/>
            <ac:spMk id="3" creationId="{22B9372E-F18B-0A56-3507-CF0D98D4F0FB}"/>
          </ac:spMkLst>
        </pc:spChg>
        <pc:spChg chg="mod">
          <ac:chgData name="Malek Alkholy" userId="b8ea5062cb0c2681" providerId="LiveId" clId="{E0290696-656A-4079-853C-844A48957E48}" dt="2025-07-01T08:33:52.755" v="358" actId="2710"/>
          <ac:spMkLst>
            <pc:docMk/>
            <pc:sldMk cId="872543429" sldId="557"/>
            <ac:spMk id="25" creationId="{00000000-0000-0000-0000-000000000000}"/>
          </ac:spMkLst>
        </pc:spChg>
      </pc:sldChg>
      <pc:sldChg chg="addSp delSp modSp mod">
        <pc:chgData name="Malek Alkholy" userId="b8ea5062cb0c2681" providerId="LiveId" clId="{E0290696-656A-4079-853C-844A48957E48}" dt="2025-07-01T08:59:28.836" v="857" actId="1076"/>
        <pc:sldMkLst>
          <pc:docMk/>
          <pc:sldMk cId="2879204507" sldId="558"/>
        </pc:sldMkLst>
        <pc:spChg chg="mod">
          <ac:chgData name="Malek Alkholy" userId="b8ea5062cb0c2681" providerId="LiveId" clId="{E0290696-656A-4079-853C-844A48957E48}" dt="2025-07-01T07:20:59.266" v="39" actId="313"/>
          <ac:spMkLst>
            <pc:docMk/>
            <pc:sldMk cId="2879204507" sldId="558"/>
            <ac:spMk id="3" creationId="{22B9372E-F18B-0A56-3507-CF0D98D4F0FB}"/>
          </ac:spMkLst>
        </pc:spChg>
        <pc:spChg chg="mod">
          <ac:chgData name="Malek Alkholy" userId="b8ea5062cb0c2681" providerId="LiveId" clId="{E0290696-656A-4079-853C-844A48957E48}" dt="2025-07-01T08:35:32.330" v="397" actId="403"/>
          <ac:spMkLst>
            <pc:docMk/>
            <pc:sldMk cId="2879204507" sldId="558"/>
            <ac:spMk id="25" creationId="{00000000-0000-0000-0000-000000000000}"/>
          </ac:spMkLst>
        </pc:spChg>
      </pc:sldChg>
      <pc:sldChg chg="addSp modSp mod">
        <pc:chgData name="Malek Alkholy" userId="b8ea5062cb0c2681" providerId="LiveId" clId="{E0290696-656A-4079-853C-844A48957E48}" dt="2025-07-01T08:58:57.010" v="852" actId="20577"/>
        <pc:sldMkLst>
          <pc:docMk/>
          <pc:sldMk cId="1517959432" sldId="560"/>
        </pc:sldMkLst>
        <pc:spChg chg="mod">
          <ac:chgData name="Malek Alkholy" userId="b8ea5062cb0c2681" providerId="LiveId" clId="{E0290696-656A-4079-853C-844A48957E48}" dt="2025-07-01T07:20:59.086" v="38" actId="313"/>
          <ac:spMkLst>
            <pc:docMk/>
            <pc:sldMk cId="1517959432" sldId="560"/>
            <ac:spMk id="3" creationId="{22B9372E-F18B-0A56-3507-CF0D98D4F0FB}"/>
          </ac:spMkLst>
        </pc:spChg>
        <pc:spChg chg="mod">
          <ac:chgData name="Malek Alkholy" userId="b8ea5062cb0c2681" providerId="LiveId" clId="{E0290696-656A-4079-853C-844A48957E48}" dt="2025-07-01T08:35:03.668" v="390" actId="14100"/>
          <ac:spMkLst>
            <pc:docMk/>
            <pc:sldMk cId="1517959432" sldId="560"/>
            <ac:spMk id="25" creationId="{00000000-0000-0000-0000-000000000000}"/>
          </ac:spMkLst>
        </pc:spChg>
      </pc:sldChg>
      <pc:sldChg chg="modSp mod">
        <pc:chgData name="Malek Alkholy" userId="b8ea5062cb0c2681" providerId="LiveId" clId="{E0290696-656A-4079-853C-844A48957E48}" dt="2025-07-01T08:37:04.390" v="427" actId="207"/>
        <pc:sldMkLst>
          <pc:docMk/>
          <pc:sldMk cId="618485783" sldId="562"/>
        </pc:sldMkLst>
      </pc:sldChg>
      <pc:sldChg chg="modSp mod">
        <pc:chgData name="Malek Alkholy" userId="b8ea5062cb0c2681" providerId="LiveId" clId="{E0290696-656A-4079-853C-844A48957E48}" dt="2025-07-01T07:21:13.327" v="75" actId="313"/>
        <pc:sldMkLst>
          <pc:docMk/>
          <pc:sldMk cId="1112698295" sldId="565"/>
        </pc:sldMkLst>
        <pc:spChg chg="mod">
          <ac:chgData name="Malek Alkholy" userId="b8ea5062cb0c2681" providerId="LiveId" clId="{E0290696-656A-4079-853C-844A48957E48}" dt="2025-07-01T07:21:13.327" v="75" actId="313"/>
          <ac:spMkLst>
            <pc:docMk/>
            <pc:sldMk cId="1112698295" sldId="565"/>
            <ac:spMk id="3" creationId="{809C0DAC-E4BE-0DCD-C872-9CED40599B01}"/>
          </ac:spMkLst>
        </pc:spChg>
      </pc:sldChg>
      <pc:sldChg chg="modSp mod">
        <pc:chgData name="Malek Alkholy" userId="b8ea5062cb0c2681" providerId="LiveId" clId="{E0290696-656A-4079-853C-844A48957E48}" dt="2025-07-01T08:37:59.513" v="441" actId="207"/>
        <pc:sldMkLst>
          <pc:docMk/>
          <pc:sldMk cId="3030735572" sldId="567"/>
        </pc:sldMkLst>
        <pc:spChg chg="mod">
          <ac:chgData name="Malek Alkholy" userId="b8ea5062cb0c2681" providerId="LiveId" clId="{E0290696-656A-4079-853C-844A48957E48}" dt="2025-07-01T07:21:00.297" v="45" actId="313"/>
          <ac:spMkLst>
            <pc:docMk/>
            <pc:sldMk cId="3030735572" sldId="567"/>
            <ac:spMk id="3" creationId="{22B9372E-F18B-0A56-3507-CF0D98D4F0FB}"/>
          </ac:spMkLst>
        </pc:spChg>
        <pc:spChg chg="mod">
          <ac:chgData name="Malek Alkholy" userId="b8ea5062cb0c2681" providerId="LiveId" clId="{E0290696-656A-4079-853C-844A48957E48}" dt="2025-07-01T08:37:59.513" v="441" actId="207"/>
          <ac:spMkLst>
            <pc:docMk/>
            <pc:sldMk cId="3030735572" sldId="567"/>
            <ac:spMk id="25" creationId="{00000000-0000-0000-0000-000000000000}"/>
          </ac:spMkLst>
        </pc:spChg>
      </pc:sldChg>
      <pc:sldChg chg="addSp delSp modSp mod">
        <pc:chgData name="Malek Alkholy" userId="b8ea5062cb0c2681" providerId="LiveId" clId="{E0290696-656A-4079-853C-844A48957E48}" dt="2025-07-01T09:08:51.850" v="886" actId="20577"/>
        <pc:sldMkLst>
          <pc:docMk/>
          <pc:sldMk cId="3490736998" sldId="568"/>
        </pc:sldMkLst>
      </pc:sldChg>
      <pc:sldChg chg="modSp mod">
        <pc:chgData name="Malek Alkholy" userId="b8ea5062cb0c2681" providerId="LiveId" clId="{E0290696-656A-4079-853C-844A48957E48}" dt="2025-07-01T08:37:42.893" v="437" actId="20577"/>
        <pc:sldMkLst>
          <pc:docMk/>
          <pc:sldMk cId="707623981" sldId="569"/>
        </pc:sldMkLst>
        <pc:spChg chg="mod">
          <ac:chgData name="Malek Alkholy" userId="b8ea5062cb0c2681" providerId="LiveId" clId="{E0290696-656A-4079-853C-844A48957E48}" dt="2025-07-01T07:21:00.128" v="44" actId="313"/>
          <ac:spMkLst>
            <pc:docMk/>
            <pc:sldMk cId="707623981" sldId="569"/>
            <ac:spMk id="3" creationId="{22B9372E-F18B-0A56-3507-CF0D98D4F0FB}"/>
          </ac:spMkLst>
        </pc:spChg>
        <pc:spChg chg="mod">
          <ac:chgData name="Malek Alkholy" userId="b8ea5062cb0c2681" providerId="LiveId" clId="{E0290696-656A-4079-853C-844A48957E48}" dt="2025-07-01T08:37:42.893" v="437" actId="20577"/>
          <ac:spMkLst>
            <pc:docMk/>
            <pc:sldMk cId="707623981" sldId="569"/>
            <ac:spMk id="25" creationId="{00000000-0000-0000-0000-000000000000}"/>
          </ac:spMkLst>
        </pc:spChg>
      </pc:sldChg>
      <pc:sldChg chg="modSp mod">
        <pc:chgData name="Malek Alkholy" userId="b8ea5062cb0c2681" providerId="LiveId" clId="{E0290696-656A-4079-853C-844A48957E48}" dt="2025-07-01T08:38:10.602" v="443" actId="113"/>
        <pc:sldMkLst>
          <pc:docMk/>
          <pc:sldMk cId="971478449" sldId="571"/>
        </pc:sldMkLst>
        <pc:spChg chg="mod">
          <ac:chgData name="Malek Alkholy" userId="b8ea5062cb0c2681" providerId="LiveId" clId="{E0290696-656A-4079-853C-844A48957E48}" dt="2025-07-01T07:21:00.536" v="46" actId="313"/>
          <ac:spMkLst>
            <pc:docMk/>
            <pc:sldMk cId="971478449" sldId="571"/>
            <ac:spMk id="3" creationId="{22B9372E-F18B-0A56-3507-CF0D98D4F0FB}"/>
          </ac:spMkLst>
        </pc:spChg>
        <pc:spChg chg="mod">
          <ac:chgData name="Malek Alkholy" userId="b8ea5062cb0c2681" providerId="LiveId" clId="{E0290696-656A-4079-853C-844A48957E48}" dt="2025-07-01T08:38:10.602" v="443" actId="113"/>
          <ac:spMkLst>
            <pc:docMk/>
            <pc:sldMk cId="971478449" sldId="571"/>
            <ac:spMk id="25" creationId="{00000000-0000-0000-0000-000000000000}"/>
          </ac:spMkLst>
        </pc:spChg>
      </pc:sldChg>
      <pc:sldChg chg="delSp modSp mod">
        <pc:chgData name="Malek Alkholy" userId="b8ea5062cb0c2681" providerId="LiveId" clId="{E0290696-656A-4079-853C-844A48957E48}" dt="2025-07-01T08:38:29.964" v="446" actId="478"/>
        <pc:sldMkLst>
          <pc:docMk/>
          <pc:sldMk cId="3372547109" sldId="573"/>
        </pc:sldMkLst>
        <pc:spChg chg="mod">
          <ac:chgData name="Malek Alkholy" userId="b8ea5062cb0c2681" providerId="LiveId" clId="{E0290696-656A-4079-853C-844A48957E48}" dt="2025-07-01T07:21:00.804" v="47" actId="313"/>
          <ac:spMkLst>
            <pc:docMk/>
            <pc:sldMk cId="3372547109" sldId="573"/>
            <ac:spMk id="3" creationId="{22B9372E-F18B-0A56-3507-CF0D98D4F0FB}"/>
          </ac:spMkLst>
        </pc:spChg>
        <pc:spChg chg="mod">
          <ac:chgData name="Malek Alkholy" userId="b8ea5062cb0c2681" providerId="LiveId" clId="{E0290696-656A-4079-853C-844A48957E48}" dt="2025-07-01T08:38:21.658" v="445" actId="2710"/>
          <ac:spMkLst>
            <pc:docMk/>
            <pc:sldMk cId="3372547109" sldId="573"/>
            <ac:spMk id="25" creationId="{00000000-0000-0000-0000-000000000000}"/>
          </ac:spMkLst>
        </pc:spChg>
      </pc:sldChg>
      <pc:sldChg chg="modSp mod">
        <pc:chgData name="Malek Alkholy" userId="b8ea5062cb0c2681" providerId="LiveId" clId="{E0290696-656A-4079-853C-844A48957E48}" dt="2025-07-01T09:10:54.052" v="894" actId="20577"/>
        <pc:sldMkLst>
          <pc:docMk/>
          <pc:sldMk cId="1576906761" sldId="575"/>
        </pc:sldMkLst>
        <pc:spChg chg="mod">
          <ac:chgData name="Malek Alkholy" userId="b8ea5062cb0c2681" providerId="LiveId" clId="{E0290696-656A-4079-853C-844A48957E48}" dt="2025-07-01T07:21:01.242" v="49" actId="313"/>
          <ac:spMkLst>
            <pc:docMk/>
            <pc:sldMk cId="1576906761" sldId="575"/>
            <ac:spMk id="3" creationId="{22B9372E-F18B-0A56-3507-CF0D98D4F0FB}"/>
          </ac:spMkLst>
        </pc:spChg>
        <pc:spChg chg="mod">
          <ac:chgData name="Malek Alkholy" userId="b8ea5062cb0c2681" providerId="LiveId" clId="{E0290696-656A-4079-853C-844A48957E48}" dt="2025-07-01T09:10:54.052" v="894" actId="20577"/>
          <ac:spMkLst>
            <pc:docMk/>
            <pc:sldMk cId="1576906761" sldId="575"/>
            <ac:spMk id="25" creationId="{00000000-0000-0000-0000-000000000000}"/>
          </ac:spMkLst>
        </pc:spChg>
      </pc:sldChg>
      <pc:sldChg chg="modSp mod">
        <pc:chgData name="Malek Alkholy" userId="b8ea5062cb0c2681" providerId="LiveId" clId="{E0290696-656A-4079-853C-844A48957E48}" dt="2025-07-01T09:11:04.387" v="896" actId="20577"/>
        <pc:sldMkLst>
          <pc:docMk/>
          <pc:sldMk cId="3172661822" sldId="577"/>
        </pc:sldMkLst>
        <pc:spChg chg="mod">
          <ac:chgData name="Malek Alkholy" userId="b8ea5062cb0c2681" providerId="LiveId" clId="{E0290696-656A-4079-853C-844A48957E48}" dt="2025-07-01T07:21:01.521" v="50" actId="313"/>
          <ac:spMkLst>
            <pc:docMk/>
            <pc:sldMk cId="3172661822" sldId="577"/>
            <ac:spMk id="3" creationId="{22B9372E-F18B-0A56-3507-CF0D98D4F0FB}"/>
          </ac:spMkLst>
        </pc:spChg>
        <pc:spChg chg="mod">
          <ac:chgData name="Malek Alkholy" userId="b8ea5062cb0c2681" providerId="LiveId" clId="{E0290696-656A-4079-853C-844A48957E48}" dt="2025-07-01T09:11:04.387" v="896" actId="20577"/>
          <ac:spMkLst>
            <pc:docMk/>
            <pc:sldMk cId="3172661822" sldId="577"/>
            <ac:spMk id="25" creationId="{00000000-0000-0000-0000-000000000000}"/>
          </ac:spMkLst>
        </pc:spChg>
      </pc:sldChg>
      <pc:sldChg chg="modSp mod">
        <pc:chgData name="Malek Alkholy" userId="b8ea5062cb0c2681" providerId="LiveId" clId="{E0290696-656A-4079-853C-844A48957E48}" dt="2025-07-01T08:40:17.600" v="480" actId="20577"/>
        <pc:sldMkLst>
          <pc:docMk/>
          <pc:sldMk cId="3232906536" sldId="579"/>
        </pc:sldMkLst>
        <pc:spChg chg="mod">
          <ac:chgData name="Malek Alkholy" userId="b8ea5062cb0c2681" providerId="LiveId" clId="{E0290696-656A-4079-853C-844A48957E48}" dt="2025-07-01T07:21:01.690" v="51" actId="313"/>
          <ac:spMkLst>
            <pc:docMk/>
            <pc:sldMk cId="3232906536" sldId="579"/>
            <ac:spMk id="3" creationId="{22B9372E-F18B-0A56-3507-CF0D98D4F0FB}"/>
          </ac:spMkLst>
        </pc:spChg>
        <pc:spChg chg="mod">
          <ac:chgData name="Malek Alkholy" userId="b8ea5062cb0c2681" providerId="LiveId" clId="{E0290696-656A-4079-853C-844A48957E48}" dt="2025-07-01T08:40:17.600" v="480" actId="20577"/>
          <ac:spMkLst>
            <pc:docMk/>
            <pc:sldMk cId="3232906536" sldId="579"/>
            <ac:spMk id="25" creationId="{00000000-0000-0000-0000-000000000000}"/>
          </ac:spMkLst>
        </pc:spChg>
      </pc:sldChg>
      <pc:sldChg chg="modSp mod">
        <pc:chgData name="Malek Alkholy" userId="b8ea5062cb0c2681" providerId="LiveId" clId="{E0290696-656A-4079-853C-844A48957E48}" dt="2025-07-01T08:42:38.909" v="513" actId="20577"/>
        <pc:sldMkLst>
          <pc:docMk/>
          <pc:sldMk cId="1697916671" sldId="581"/>
        </pc:sldMkLst>
        <pc:spChg chg="mod">
          <ac:chgData name="Malek Alkholy" userId="b8ea5062cb0c2681" providerId="LiveId" clId="{E0290696-656A-4079-853C-844A48957E48}" dt="2025-07-01T07:21:02.244" v="54" actId="313"/>
          <ac:spMkLst>
            <pc:docMk/>
            <pc:sldMk cId="1697916671" sldId="581"/>
            <ac:spMk id="3" creationId="{22B9372E-F18B-0A56-3507-CF0D98D4F0FB}"/>
          </ac:spMkLst>
        </pc:spChg>
        <pc:spChg chg="mod">
          <ac:chgData name="Malek Alkholy" userId="b8ea5062cb0c2681" providerId="LiveId" clId="{E0290696-656A-4079-853C-844A48957E48}" dt="2025-07-01T08:42:38.909" v="513" actId="20577"/>
          <ac:spMkLst>
            <pc:docMk/>
            <pc:sldMk cId="1697916671" sldId="581"/>
            <ac:spMk id="25" creationId="{00000000-0000-0000-0000-000000000000}"/>
          </ac:spMkLst>
        </pc:spChg>
      </pc:sldChg>
      <pc:sldChg chg="addSp modSp mod">
        <pc:chgData name="Malek Alkholy" userId="b8ea5062cb0c2681" providerId="LiveId" clId="{E0290696-656A-4079-853C-844A48957E48}" dt="2025-07-01T08:47:30.588" v="652" actId="20577"/>
        <pc:sldMkLst>
          <pc:docMk/>
          <pc:sldMk cId="629620827" sldId="582"/>
        </pc:sldMkLst>
        <pc:spChg chg="mod">
          <ac:chgData name="Malek Alkholy" userId="b8ea5062cb0c2681" providerId="LiveId" clId="{E0290696-656A-4079-853C-844A48957E48}" dt="2025-07-01T07:21:02.590" v="56" actId="313"/>
          <ac:spMkLst>
            <pc:docMk/>
            <pc:sldMk cId="629620827" sldId="582"/>
            <ac:spMk id="3" creationId="{22B9372E-F18B-0A56-3507-CF0D98D4F0FB}"/>
          </ac:spMkLst>
        </pc:spChg>
        <pc:spChg chg="mod">
          <ac:chgData name="Malek Alkholy" userId="b8ea5062cb0c2681" providerId="LiveId" clId="{E0290696-656A-4079-853C-844A48957E48}" dt="2025-07-01T08:45:25.946" v="635" actId="20577"/>
          <ac:spMkLst>
            <pc:docMk/>
            <pc:sldMk cId="629620827" sldId="582"/>
            <ac:spMk id="25" creationId="{00000000-0000-0000-0000-000000000000}"/>
          </ac:spMkLst>
        </pc:spChg>
      </pc:sldChg>
      <pc:sldChg chg="addSp delSp modSp mod">
        <pc:chgData name="Malek Alkholy" userId="b8ea5062cb0c2681" providerId="LiveId" clId="{E0290696-656A-4079-853C-844A48957E48}" dt="2025-07-01T09:14:24.219" v="905" actId="14100"/>
        <pc:sldMkLst>
          <pc:docMk/>
          <pc:sldMk cId="715235238" sldId="584"/>
        </pc:sldMkLst>
        <pc:spChg chg="mod">
          <ac:chgData name="Malek Alkholy" userId="b8ea5062cb0c2681" providerId="LiveId" clId="{E0290696-656A-4079-853C-844A48957E48}" dt="2025-07-01T07:21:02.953" v="58" actId="313"/>
          <ac:spMkLst>
            <pc:docMk/>
            <pc:sldMk cId="715235238" sldId="584"/>
            <ac:spMk id="3" creationId="{22B9372E-F18B-0A56-3507-CF0D98D4F0FB}"/>
          </ac:spMkLst>
        </pc:spChg>
        <pc:spChg chg="mod">
          <ac:chgData name="Malek Alkholy" userId="b8ea5062cb0c2681" providerId="LiveId" clId="{E0290696-656A-4079-853C-844A48957E48}" dt="2025-07-01T09:14:19.708" v="903" actId="20577"/>
          <ac:spMkLst>
            <pc:docMk/>
            <pc:sldMk cId="715235238" sldId="584"/>
            <ac:spMk id="25" creationId="{00000000-0000-0000-0000-000000000000}"/>
          </ac:spMkLst>
        </pc:spChg>
      </pc:sldChg>
      <pc:sldChg chg="addSp delSp modSp mod">
        <pc:chgData name="Malek Alkholy" userId="b8ea5062cb0c2681" providerId="LiveId" clId="{E0290696-656A-4079-853C-844A48957E48}" dt="2025-07-01T09:14:37.212" v="911" actId="14100"/>
        <pc:sldMkLst>
          <pc:docMk/>
          <pc:sldMk cId="2053257347" sldId="586"/>
        </pc:sldMkLst>
        <pc:spChg chg="mod">
          <ac:chgData name="Malek Alkholy" userId="b8ea5062cb0c2681" providerId="LiveId" clId="{E0290696-656A-4079-853C-844A48957E48}" dt="2025-07-01T07:21:03.130" v="59" actId="313"/>
          <ac:spMkLst>
            <pc:docMk/>
            <pc:sldMk cId="2053257347" sldId="586"/>
            <ac:spMk id="3" creationId="{22B9372E-F18B-0A56-3507-CF0D98D4F0FB}"/>
          </ac:spMkLst>
        </pc:spChg>
        <pc:spChg chg="mod">
          <ac:chgData name="Malek Alkholy" userId="b8ea5062cb0c2681" providerId="LiveId" clId="{E0290696-656A-4079-853C-844A48957E48}" dt="2025-07-01T08:47:53.070" v="659" actId="20577"/>
          <ac:spMkLst>
            <pc:docMk/>
            <pc:sldMk cId="2053257347" sldId="586"/>
            <ac:spMk id="25" creationId="{00000000-0000-0000-0000-000000000000}"/>
          </ac:spMkLst>
        </pc:spChg>
      </pc:sldChg>
      <pc:sldChg chg="addSp delSp modSp mod">
        <pc:chgData name="Malek Alkholy" userId="b8ea5062cb0c2681" providerId="LiveId" clId="{E0290696-656A-4079-853C-844A48957E48}" dt="2025-07-01T09:14:48.277" v="917" actId="14100"/>
        <pc:sldMkLst>
          <pc:docMk/>
          <pc:sldMk cId="2459019413" sldId="589"/>
        </pc:sldMkLst>
        <pc:spChg chg="mod">
          <ac:chgData name="Malek Alkholy" userId="b8ea5062cb0c2681" providerId="LiveId" clId="{E0290696-656A-4079-853C-844A48957E48}" dt="2025-07-01T07:21:03.321" v="60" actId="313"/>
          <ac:spMkLst>
            <pc:docMk/>
            <pc:sldMk cId="2459019413" sldId="589"/>
            <ac:spMk id="3" creationId="{22B9372E-F18B-0A56-3507-CF0D98D4F0FB}"/>
          </ac:spMkLst>
        </pc:spChg>
        <pc:spChg chg="mod">
          <ac:chgData name="Malek Alkholy" userId="b8ea5062cb0c2681" providerId="LiveId" clId="{E0290696-656A-4079-853C-844A48957E48}" dt="2025-07-01T08:49:34.973" v="732" actId="2710"/>
          <ac:spMkLst>
            <pc:docMk/>
            <pc:sldMk cId="2459019413" sldId="589"/>
            <ac:spMk id="25" creationId="{00000000-0000-0000-0000-000000000000}"/>
          </ac:spMkLst>
        </pc:spChg>
      </pc:sldChg>
      <pc:sldChg chg="addSp delSp modSp mod ord">
        <pc:chgData name="Malek Alkholy" userId="b8ea5062cb0c2681" providerId="LiveId" clId="{E0290696-656A-4079-853C-844A48957E48}" dt="2025-07-01T09:14:59.797" v="922" actId="962"/>
        <pc:sldMkLst>
          <pc:docMk/>
          <pc:sldMk cId="5167051" sldId="591"/>
        </pc:sldMkLst>
        <pc:spChg chg="mod">
          <ac:chgData name="Malek Alkholy" userId="b8ea5062cb0c2681" providerId="LiveId" clId="{E0290696-656A-4079-853C-844A48957E48}" dt="2025-07-01T07:21:03.496" v="61" actId="313"/>
          <ac:spMkLst>
            <pc:docMk/>
            <pc:sldMk cId="5167051" sldId="591"/>
            <ac:spMk id="3" creationId="{22B9372E-F18B-0A56-3507-CF0D98D4F0FB}"/>
          </ac:spMkLst>
        </pc:spChg>
        <pc:spChg chg="mod">
          <ac:chgData name="Malek Alkholy" userId="b8ea5062cb0c2681" providerId="LiveId" clId="{E0290696-656A-4079-853C-844A48957E48}" dt="2025-07-01T08:50:29.154" v="747" actId="207"/>
          <ac:spMkLst>
            <pc:docMk/>
            <pc:sldMk cId="5167051" sldId="591"/>
            <ac:spMk id="25" creationId="{00000000-0000-0000-0000-000000000000}"/>
          </ac:spMkLst>
        </pc:spChg>
      </pc:sldChg>
      <pc:sldChg chg="modSp mod">
        <pc:chgData name="Malek Alkholy" userId="b8ea5062cb0c2681" providerId="LiveId" clId="{E0290696-656A-4079-853C-844A48957E48}" dt="2025-07-01T08:49:59.838" v="737" actId="113"/>
        <pc:sldMkLst>
          <pc:docMk/>
          <pc:sldMk cId="1547225473" sldId="593"/>
        </pc:sldMkLst>
        <pc:spChg chg="mod">
          <ac:chgData name="Malek Alkholy" userId="b8ea5062cb0c2681" providerId="LiveId" clId="{E0290696-656A-4079-853C-844A48957E48}" dt="2025-07-01T07:21:03.681" v="62" actId="313"/>
          <ac:spMkLst>
            <pc:docMk/>
            <pc:sldMk cId="1547225473" sldId="593"/>
            <ac:spMk id="3" creationId="{22B9372E-F18B-0A56-3507-CF0D98D4F0FB}"/>
          </ac:spMkLst>
        </pc:spChg>
        <pc:spChg chg="mod">
          <ac:chgData name="Malek Alkholy" userId="b8ea5062cb0c2681" providerId="LiveId" clId="{E0290696-656A-4079-853C-844A48957E48}" dt="2025-07-01T08:49:59.838" v="737" actId="113"/>
          <ac:spMkLst>
            <pc:docMk/>
            <pc:sldMk cId="1547225473" sldId="593"/>
            <ac:spMk id="25" creationId="{00000000-0000-0000-0000-000000000000}"/>
          </ac:spMkLst>
        </pc:spChg>
      </pc:sldChg>
      <pc:sldChg chg="modSp mod">
        <pc:chgData name="Malek Alkholy" userId="b8ea5062cb0c2681" providerId="LiveId" clId="{E0290696-656A-4079-853C-844A48957E48}" dt="2025-07-01T08:40:55.705" v="492" actId="14100"/>
        <pc:sldMkLst>
          <pc:docMk/>
          <pc:sldMk cId="3453954220" sldId="613"/>
        </pc:sldMkLst>
        <pc:spChg chg="mod">
          <ac:chgData name="Malek Alkholy" userId="b8ea5062cb0c2681" providerId="LiveId" clId="{E0290696-656A-4079-853C-844A48957E48}" dt="2025-07-01T07:21:01.871" v="52" actId="313"/>
          <ac:spMkLst>
            <pc:docMk/>
            <pc:sldMk cId="3453954220" sldId="613"/>
            <ac:spMk id="3" creationId="{A1662F04-B2AB-B565-CF44-0EF8355469F4}"/>
          </ac:spMkLst>
        </pc:spChg>
        <pc:spChg chg="mod">
          <ac:chgData name="Malek Alkholy" userId="b8ea5062cb0c2681" providerId="LiveId" clId="{E0290696-656A-4079-853C-844A48957E48}" dt="2025-07-01T08:40:55.705" v="492" actId="14100"/>
          <ac:spMkLst>
            <pc:docMk/>
            <pc:sldMk cId="3453954220" sldId="613"/>
            <ac:spMk id="25" creationId="{F59953B4-3DD4-6249-6EAE-C45E220C01D6}"/>
          </ac:spMkLst>
        </pc:spChg>
      </pc:sldChg>
      <pc:sldChg chg="modSp mod">
        <pc:chgData name="Malek Alkholy" userId="b8ea5062cb0c2681" providerId="LiveId" clId="{E0290696-656A-4079-853C-844A48957E48}" dt="2025-07-01T08:41:14.145" v="499" actId="207"/>
        <pc:sldMkLst>
          <pc:docMk/>
          <pc:sldMk cId="3581601075" sldId="615"/>
        </pc:sldMkLst>
        <pc:spChg chg="mod">
          <ac:chgData name="Malek Alkholy" userId="b8ea5062cb0c2681" providerId="LiveId" clId="{E0290696-656A-4079-853C-844A48957E48}" dt="2025-07-01T07:21:02.063" v="53" actId="313"/>
          <ac:spMkLst>
            <pc:docMk/>
            <pc:sldMk cId="3581601075" sldId="615"/>
            <ac:spMk id="3" creationId="{1E6BA196-402F-2BB9-9E2D-75A4A1859697}"/>
          </ac:spMkLst>
        </pc:spChg>
        <pc:spChg chg="mod">
          <ac:chgData name="Malek Alkholy" userId="b8ea5062cb0c2681" providerId="LiveId" clId="{E0290696-656A-4079-853C-844A48957E48}" dt="2025-07-01T08:41:14.145" v="499" actId="207"/>
          <ac:spMkLst>
            <pc:docMk/>
            <pc:sldMk cId="3581601075" sldId="615"/>
            <ac:spMk id="25" creationId="{12ECF142-8D09-5F0B-941B-CF8F123C82D5}"/>
          </ac:spMkLst>
        </pc:spChg>
      </pc:sldChg>
      <pc:sldChg chg="addSp delSp modSp mod">
        <pc:chgData name="Malek Alkholy" userId="b8ea5062cb0c2681" providerId="LiveId" clId="{E0290696-656A-4079-853C-844A48957E48}" dt="2025-07-01T08:59:39.426" v="862" actId="962"/>
        <pc:sldMkLst>
          <pc:docMk/>
          <pc:sldMk cId="3727259487" sldId="617"/>
        </pc:sldMkLst>
        <pc:spChg chg="mod">
          <ac:chgData name="Malek Alkholy" userId="b8ea5062cb0c2681" providerId="LiveId" clId="{E0290696-656A-4079-853C-844A48957E48}" dt="2025-07-01T07:20:59.426" v="40" actId="313"/>
          <ac:spMkLst>
            <pc:docMk/>
            <pc:sldMk cId="3727259487" sldId="617"/>
            <ac:spMk id="3" creationId="{19E4BED9-66D8-9CB0-7E8B-6C9384E971AA}"/>
          </ac:spMkLst>
        </pc:spChg>
        <pc:spChg chg="mod">
          <ac:chgData name="Malek Alkholy" userId="b8ea5062cb0c2681" providerId="LiveId" clId="{E0290696-656A-4079-853C-844A48957E48}" dt="2025-07-01T08:36:15.882" v="413" actId="20577"/>
          <ac:spMkLst>
            <pc:docMk/>
            <pc:sldMk cId="3727259487" sldId="617"/>
            <ac:spMk id="25" creationId="{5CFC4028-F42C-7AF4-55AF-DCB2CECC3AE8}"/>
          </ac:spMkLst>
        </pc:spChg>
      </pc:sldChg>
      <pc:sldChg chg="addSp delSp modSp mod">
        <pc:chgData name="Malek Alkholy" userId="b8ea5062cb0c2681" providerId="LiveId" clId="{E0290696-656A-4079-853C-844A48957E48}" dt="2025-07-01T08:57:27.720" v="849" actId="20577"/>
        <pc:sldMkLst>
          <pc:docMk/>
          <pc:sldMk cId="1720142267" sldId="619"/>
        </pc:sldMkLst>
        <pc:spChg chg="mod">
          <ac:chgData name="Malek Alkholy" userId="b8ea5062cb0c2681" providerId="LiveId" clId="{E0290696-656A-4079-853C-844A48957E48}" dt="2025-07-01T07:20:57.364" v="28" actId="313"/>
          <ac:spMkLst>
            <pc:docMk/>
            <pc:sldMk cId="1720142267" sldId="619"/>
            <ac:spMk id="3" creationId="{E062549B-2C3F-1D45-6ADA-0B39C4C0B809}"/>
          </ac:spMkLst>
        </pc:spChg>
        <pc:spChg chg="mod">
          <ac:chgData name="Malek Alkholy" userId="b8ea5062cb0c2681" providerId="LiveId" clId="{E0290696-656A-4079-853C-844A48957E48}" dt="2025-07-01T08:57:21.997" v="848" actId="20577"/>
          <ac:spMkLst>
            <pc:docMk/>
            <pc:sldMk cId="1720142267" sldId="619"/>
            <ac:spMk id="25" creationId="{755A9E7D-E290-9A89-1C3B-9E71014D1F12}"/>
          </ac:spMkLst>
        </pc:spChg>
      </pc:sldChg>
      <pc:sldChg chg="modSp mod">
        <pc:chgData name="Malek Alkholy" userId="b8ea5062cb0c2681" providerId="LiveId" clId="{E0290696-656A-4079-853C-844A48957E48}" dt="2025-07-01T08:59:09.673" v="854" actId="207"/>
        <pc:sldMkLst>
          <pc:docMk/>
          <pc:sldMk cId="4260543137" sldId="621"/>
        </pc:sldMkLst>
        <pc:spChg chg="mod">
          <ac:chgData name="Malek Alkholy" userId="b8ea5062cb0c2681" providerId="LiveId" clId="{E0290696-656A-4079-853C-844A48957E48}" dt="2025-07-01T07:20:59.597" v="41" actId="313"/>
          <ac:spMkLst>
            <pc:docMk/>
            <pc:sldMk cId="4260543137" sldId="621"/>
            <ac:spMk id="3" creationId="{1A4F03E0-1830-6B54-5569-2E3F100722B6}"/>
          </ac:spMkLst>
        </pc:spChg>
        <pc:spChg chg="mod">
          <ac:chgData name="Malek Alkholy" userId="b8ea5062cb0c2681" providerId="LiveId" clId="{E0290696-656A-4079-853C-844A48957E48}" dt="2025-07-01T08:59:09.673" v="854" actId="207"/>
          <ac:spMkLst>
            <pc:docMk/>
            <pc:sldMk cId="4260543137" sldId="621"/>
            <ac:spMk id="25" creationId="{A4E21127-02D1-851C-BBF3-0BF7514D4F6D}"/>
          </ac:spMkLst>
        </pc:spChg>
      </pc:sldChg>
      <pc:sldChg chg="modSp mod">
        <pc:chgData name="Malek Alkholy" userId="b8ea5062cb0c2681" providerId="LiveId" clId="{E0290696-656A-4079-853C-844A48957E48}" dt="2025-07-01T09:10:35.319" v="892" actId="20577"/>
        <pc:sldMkLst>
          <pc:docMk/>
          <pc:sldMk cId="149695656" sldId="623"/>
        </pc:sldMkLst>
        <pc:spChg chg="mod">
          <ac:chgData name="Malek Alkholy" userId="b8ea5062cb0c2681" providerId="LiveId" clId="{E0290696-656A-4079-853C-844A48957E48}" dt="2025-07-01T07:21:00.993" v="48" actId="313"/>
          <ac:spMkLst>
            <pc:docMk/>
            <pc:sldMk cId="149695656" sldId="623"/>
            <ac:spMk id="3" creationId="{D47D66DD-8C5C-DA61-3B8D-F012DBCB521A}"/>
          </ac:spMkLst>
        </pc:spChg>
        <pc:spChg chg="mod">
          <ac:chgData name="Malek Alkholy" userId="b8ea5062cb0c2681" providerId="LiveId" clId="{E0290696-656A-4079-853C-844A48957E48}" dt="2025-07-01T09:10:35.319" v="892" actId="20577"/>
          <ac:spMkLst>
            <pc:docMk/>
            <pc:sldMk cId="149695656" sldId="623"/>
            <ac:spMk id="25" creationId="{FABD939D-1A53-D55F-8746-8DF2FFF70047}"/>
          </ac:spMkLst>
        </pc:spChg>
      </pc:sldChg>
      <pc:sldChg chg="addSp modSp mod">
        <pc:chgData name="Malek Alkholy" userId="b8ea5062cb0c2681" providerId="LiveId" clId="{E0290696-656A-4079-853C-844A48957E48}" dt="2025-07-01T08:44:05.026" v="592" actId="20577"/>
        <pc:sldMkLst>
          <pc:docMk/>
          <pc:sldMk cId="1804007099" sldId="625"/>
        </pc:sldMkLst>
        <pc:spChg chg="mod">
          <ac:chgData name="Malek Alkholy" userId="b8ea5062cb0c2681" providerId="LiveId" clId="{E0290696-656A-4079-853C-844A48957E48}" dt="2025-07-01T07:21:02.417" v="55" actId="313"/>
          <ac:spMkLst>
            <pc:docMk/>
            <pc:sldMk cId="1804007099" sldId="625"/>
            <ac:spMk id="3" creationId="{A8F78B9B-3CF4-C808-F2B9-04C663483D5C}"/>
          </ac:spMkLst>
        </pc:spChg>
        <pc:spChg chg="mod">
          <ac:chgData name="Malek Alkholy" userId="b8ea5062cb0c2681" providerId="LiveId" clId="{E0290696-656A-4079-853C-844A48957E48}" dt="2025-07-01T08:43:17.267" v="517" actId="403"/>
          <ac:spMkLst>
            <pc:docMk/>
            <pc:sldMk cId="1804007099" sldId="625"/>
            <ac:spMk id="25" creationId="{B42D1A07-D14D-6385-5924-8406F4B26F43}"/>
          </ac:spMkLst>
        </pc:spChg>
      </pc:sldChg>
      <pc:sldChg chg="modSp mod">
        <pc:chgData name="Malek Alkholy" userId="b8ea5062cb0c2681" providerId="LiveId" clId="{E0290696-656A-4079-853C-844A48957E48}" dt="2025-07-01T08:46:33.824" v="646" actId="20577"/>
        <pc:sldMkLst>
          <pc:docMk/>
          <pc:sldMk cId="237256410" sldId="627"/>
        </pc:sldMkLst>
        <pc:spChg chg="mod">
          <ac:chgData name="Malek Alkholy" userId="b8ea5062cb0c2681" providerId="LiveId" clId="{E0290696-656A-4079-853C-844A48957E48}" dt="2025-07-01T07:21:02.766" v="57" actId="313"/>
          <ac:spMkLst>
            <pc:docMk/>
            <pc:sldMk cId="237256410" sldId="627"/>
            <ac:spMk id="3" creationId="{3E6B147A-C214-6BBC-5B2E-958BDC4DAFB9}"/>
          </ac:spMkLst>
        </pc:spChg>
        <pc:spChg chg="mod">
          <ac:chgData name="Malek Alkholy" userId="b8ea5062cb0c2681" providerId="LiveId" clId="{E0290696-656A-4079-853C-844A48957E48}" dt="2025-07-01T08:46:33.824" v="646" actId="20577"/>
          <ac:spMkLst>
            <pc:docMk/>
            <pc:sldMk cId="237256410" sldId="627"/>
            <ac:spMk id="25" creationId="{F324E257-E10C-E9B2-B033-C35202BE436A}"/>
          </ac:spMkLst>
        </pc:spChg>
      </pc:sldChg>
      <pc:sldChg chg="modSp del mod">
        <pc:chgData name="Malek Alkholy" userId="b8ea5062cb0c2681" providerId="LiveId" clId="{E0290696-656A-4079-853C-844A48957E48}" dt="2025-07-01T08:23:18.260" v="205" actId="47"/>
        <pc:sldMkLst>
          <pc:docMk/>
          <pc:sldMk cId="3633601517" sldId="629"/>
        </pc:sldMkLst>
      </pc:sldChg>
      <pc:sldChg chg="modSp del mod">
        <pc:chgData name="Malek Alkholy" userId="b8ea5062cb0c2681" providerId="LiveId" clId="{E0290696-656A-4079-853C-844A48957E48}" dt="2025-07-01T08:22:56.647" v="198" actId="47"/>
        <pc:sldMkLst>
          <pc:docMk/>
          <pc:sldMk cId="408591838" sldId="631"/>
        </pc:sldMkLst>
      </pc:sldChg>
      <pc:sldChg chg="modSp del mod">
        <pc:chgData name="Malek Alkholy" userId="b8ea5062cb0c2681" providerId="LiveId" clId="{E0290696-656A-4079-853C-844A48957E48}" dt="2025-07-01T08:22:57.358" v="199" actId="47"/>
        <pc:sldMkLst>
          <pc:docMk/>
          <pc:sldMk cId="3118688399" sldId="632"/>
        </pc:sldMkLst>
      </pc:sldChg>
      <pc:sldChg chg="modSp del mod">
        <pc:chgData name="Malek Alkholy" userId="b8ea5062cb0c2681" providerId="LiveId" clId="{E0290696-656A-4079-853C-844A48957E48}" dt="2025-07-01T08:22:58.248" v="200" actId="47"/>
        <pc:sldMkLst>
          <pc:docMk/>
          <pc:sldMk cId="1777324620" sldId="633"/>
        </pc:sldMkLst>
      </pc:sldChg>
      <pc:sldChg chg="modSp del mod">
        <pc:chgData name="Malek Alkholy" userId="b8ea5062cb0c2681" providerId="LiveId" clId="{E0290696-656A-4079-853C-844A48957E48}" dt="2025-07-01T08:22:58.849" v="201" actId="47"/>
        <pc:sldMkLst>
          <pc:docMk/>
          <pc:sldMk cId="1266590295" sldId="634"/>
        </pc:sldMkLst>
      </pc:sldChg>
      <pc:sldChg chg="modSp del mod">
        <pc:chgData name="Malek Alkholy" userId="b8ea5062cb0c2681" providerId="LiveId" clId="{E0290696-656A-4079-853C-844A48957E48}" dt="2025-07-01T08:22:59.298" v="202" actId="47"/>
        <pc:sldMkLst>
          <pc:docMk/>
          <pc:sldMk cId="4094641942" sldId="635"/>
        </pc:sldMkLst>
      </pc:sldChg>
      <pc:sldChg chg="modSp del mod">
        <pc:chgData name="Malek Alkholy" userId="b8ea5062cb0c2681" providerId="LiveId" clId="{E0290696-656A-4079-853C-844A48957E48}" dt="2025-07-01T08:22:59.926" v="203" actId="47"/>
        <pc:sldMkLst>
          <pc:docMk/>
          <pc:sldMk cId="3316697379" sldId="637"/>
        </pc:sldMkLst>
      </pc:sldChg>
      <pc:sldChg chg="modSp del mod">
        <pc:chgData name="Malek Alkholy" userId="b8ea5062cb0c2681" providerId="LiveId" clId="{E0290696-656A-4079-853C-844A48957E48}" dt="2025-07-01T08:23:00.834" v="204" actId="47"/>
        <pc:sldMkLst>
          <pc:docMk/>
          <pc:sldMk cId="606807346" sldId="638"/>
        </pc:sldMkLst>
      </pc:sldChg>
      <pc:sldChg chg="modSp mod">
        <pc:chgData name="Malek Alkholy" userId="b8ea5062cb0c2681" providerId="LiveId" clId="{E0290696-656A-4079-853C-844A48957E48}" dt="2025-07-01T08:51:08.669" v="758" actId="20577"/>
        <pc:sldMkLst>
          <pc:docMk/>
          <pc:sldMk cId="1771034611" sldId="640"/>
        </pc:sldMkLst>
        <pc:spChg chg="mod">
          <ac:chgData name="Malek Alkholy" userId="b8ea5062cb0c2681" providerId="LiveId" clId="{E0290696-656A-4079-853C-844A48957E48}" dt="2025-07-01T07:21:03.856" v="63" actId="313"/>
          <ac:spMkLst>
            <pc:docMk/>
            <pc:sldMk cId="1771034611" sldId="640"/>
            <ac:spMk id="3" creationId="{432BDB6C-FDB5-8B1C-30FE-6B0D06F98B90}"/>
          </ac:spMkLst>
        </pc:spChg>
        <pc:spChg chg="mod">
          <ac:chgData name="Malek Alkholy" userId="b8ea5062cb0c2681" providerId="LiveId" clId="{E0290696-656A-4079-853C-844A48957E48}" dt="2025-07-01T08:51:08.669" v="758" actId="20577"/>
          <ac:spMkLst>
            <pc:docMk/>
            <pc:sldMk cId="1771034611" sldId="640"/>
            <ac:spMk id="25" creationId="{8F1D3FFB-6EF9-95A3-B7C3-41A931EDFD3D}"/>
          </ac:spMkLst>
        </pc:spChg>
      </pc:sldChg>
      <pc:sldChg chg="addSp modSp mod">
        <pc:chgData name="Malek Alkholy" userId="b8ea5062cb0c2681" providerId="LiveId" clId="{E0290696-656A-4079-853C-844A48957E48}" dt="2025-07-01T08:52:18.036" v="800" actId="20577"/>
        <pc:sldMkLst>
          <pc:docMk/>
          <pc:sldMk cId="3218444511" sldId="642"/>
        </pc:sldMkLst>
        <pc:spChg chg="mod">
          <ac:chgData name="Malek Alkholy" userId="b8ea5062cb0c2681" providerId="LiveId" clId="{E0290696-656A-4079-853C-844A48957E48}" dt="2025-07-01T07:21:04.037" v="64" actId="313"/>
          <ac:spMkLst>
            <pc:docMk/>
            <pc:sldMk cId="3218444511" sldId="642"/>
            <ac:spMk id="3" creationId="{45ED6D0B-061B-0DD0-0845-B1CDC89DE1BD}"/>
          </ac:spMkLst>
        </pc:spChg>
        <pc:spChg chg="mod">
          <ac:chgData name="Malek Alkholy" userId="b8ea5062cb0c2681" providerId="LiveId" clId="{E0290696-656A-4079-853C-844A48957E48}" dt="2025-07-01T08:51:35.361" v="763" actId="113"/>
          <ac:spMkLst>
            <pc:docMk/>
            <pc:sldMk cId="3218444511" sldId="642"/>
            <ac:spMk id="25" creationId="{1161708F-3E6D-7026-2B8B-EA4702366E81}"/>
          </ac:spMkLst>
        </pc:spChg>
      </pc:sldChg>
      <pc:sldChg chg="modSp mod">
        <pc:chgData name="Malek Alkholy" userId="b8ea5062cb0c2681" providerId="LiveId" clId="{E0290696-656A-4079-853C-844A48957E48}" dt="2025-07-01T08:52:44.815" v="812" actId="403"/>
        <pc:sldMkLst>
          <pc:docMk/>
          <pc:sldMk cId="3156136103" sldId="644"/>
        </pc:sldMkLst>
        <pc:spChg chg="mod">
          <ac:chgData name="Malek Alkholy" userId="b8ea5062cb0c2681" providerId="LiveId" clId="{E0290696-656A-4079-853C-844A48957E48}" dt="2025-07-01T07:21:04.515" v="65" actId="313"/>
          <ac:spMkLst>
            <pc:docMk/>
            <pc:sldMk cId="3156136103" sldId="644"/>
            <ac:spMk id="3" creationId="{0F55B92A-AEF5-0C2D-B3A9-36A8DA82F6F1}"/>
          </ac:spMkLst>
        </pc:spChg>
        <pc:spChg chg="mod">
          <ac:chgData name="Malek Alkholy" userId="b8ea5062cb0c2681" providerId="LiveId" clId="{E0290696-656A-4079-853C-844A48957E48}" dt="2025-07-01T08:52:44.815" v="812" actId="403"/>
          <ac:spMkLst>
            <pc:docMk/>
            <pc:sldMk cId="3156136103" sldId="644"/>
            <ac:spMk id="25" creationId="{1CEF172C-E595-3EEE-F3A8-9A4BCE8C77F9}"/>
          </ac:spMkLst>
        </pc:spChg>
      </pc:sldChg>
      <pc:sldChg chg="modSp del mod">
        <pc:chgData name="Malek Alkholy" userId="b8ea5062cb0c2681" providerId="LiveId" clId="{E0290696-656A-4079-853C-844A48957E48}" dt="2025-07-01T08:22:55.725" v="197" actId="47"/>
        <pc:sldMkLst>
          <pc:docMk/>
          <pc:sldMk cId="1660230157" sldId="646"/>
        </pc:sldMkLst>
      </pc:sldChg>
    </pc:docChg>
  </pc:docChgLst>
  <pc:docChgLst>
    <pc:chgData name="Malek Alkholy" userId="b8ea5062cb0c2681" providerId="LiveId" clId="{4D1ED008-CEDF-4D9B-9E5F-E43F7D815DCA}"/>
    <pc:docChg chg="undo redo custSel addSld delSld modSld modSection">
      <pc:chgData name="Malek Alkholy" userId="b8ea5062cb0c2681" providerId="LiveId" clId="{4D1ED008-CEDF-4D9B-9E5F-E43F7D815DCA}" dt="2025-07-08T23:19:22.943" v="2284" actId="20577"/>
      <pc:docMkLst>
        <pc:docMk/>
      </pc:docMkLst>
      <pc:sldChg chg="modSp mod">
        <pc:chgData name="Malek Alkholy" userId="b8ea5062cb0c2681" providerId="LiveId" clId="{4D1ED008-CEDF-4D9B-9E5F-E43F7D815DCA}" dt="2025-07-08T09:42:28.734" v="117" actId="20577"/>
        <pc:sldMkLst>
          <pc:docMk/>
          <pc:sldMk cId="0" sldId="271"/>
        </pc:sldMkLst>
        <pc:spChg chg="mod">
          <ac:chgData name="Malek Alkholy" userId="b8ea5062cb0c2681" providerId="LiveId" clId="{4D1ED008-CEDF-4D9B-9E5F-E43F7D815DCA}" dt="2025-07-08T08:56:00.970" v="0" actId="313"/>
          <ac:spMkLst>
            <pc:docMk/>
            <pc:sldMk cId="0" sldId="271"/>
            <ac:spMk id="11" creationId="{00000000-0000-0000-0000-000000000000}"/>
          </ac:spMkLst>
        </pc:spChg>
        <pc:spChg chg="mod">
          <ac:chgData name="Malek Alkholy" userId="b8ea5062cb0c2681" providerId="LiveId" clId="{4D1ED008-CEDF-4D9B-9E5F-E43F7D815DCA}" dt="2025-07-08T09:42:28.734" v="117" actId="20577"/>
          <ac:spMkLst>
            <pc:docMk/>
            <pc:sldMk cId="0" sldId="271"/>
            <ac:spMk id="34" creationId="{00000000-0000-0000-0000-000000000000}"/>
          </ac:spMkLst>
        </pc:spChg>
      </pc:sldChg>
      <pc:sldChg chg="addSp delSp modSp mod">
        <pc:chgData name="Malek Alkholy" userId="b8ea5062cb0c2681" providerId="LiveId" clId="{4D1ED008-CEDF-4D9B-9E5F-E43F7D815DCA}" dt="2025-07-08T23:11:48.667" v="2236" actId="962"/>
        <pc:sldMkLst>
          <pc:docMk/>
          <pc:sldMk cId="38798439" sldId="541"/>
        </pc:sldMkLst>
        <pc:spChg chg="mod">
          <ac:chgData name="Malek Alkholy" userId="b8ea5062cb0c2681" providerId="LiveId" clId="{4D1ED008-CEDF-4D9B-9E5F-E43F7D815DCA}" dt="2025-07-08T09:43:08.820" v="123" actId="207"/>
          <ac:spMkLst>
            <pc:docMk/>
            <pc:sldMk cId="38798439" sldId="541"/>
            <ac:spMk id="2" creationId="{FFE258DB-4EAA-3436-3B3E-51BCACD0B49B}"/>
          </ac:spMkLst>
        </pc:spChg>
        <pc:spChg chg="mod">
          <ac:chgData name="Malek Alkholy" userId="b8ea5062cb0c2681" providerId="LiveId" clId="{4D1ED008-CEDF-4D9B-9E5F-E43F7D815DCA}" dt="2025-07-08T08:56:02.239" v="1" actId="313"/>
          <ac:spMkLst>
            <pc:docMk/>
            <pc:sldMk cId="38798439" sldId="541"/>
            <ac:spMk id="3" creationId="{22B9372E-F18B-0A56-3507-CF0D98D4F0FB}"/>
          </ac:spMkLst>
        </pc:spChg>
        <pc:spChg chg="mod">
          <ac:chgData name="Malek Alkholy" userId="b8ea5062cb0c2681" providerId="LiveId" clId="{4D1ED008-CEDF-4D9B-9E5F-E43F7D815DCA}" dt="2025-07-08T23:11:41.899" v="2232" actId="14100"/>
          <ac:spMkLst>
            <pc:docMk/>
            <pc:sldMk cId="38798439" sldId="541"/>
            <ac:spMk id="25" creationId="{00000000-0000-0000-0000-000000000000}"/>
          </ac:spMkLst>
        </pc:spChg>
      </pc:sldChg>
      <pc:sldChg chg="addSp delSp modSp mod">
        <pc:chgData name="Malek Alkholy" userId="b8ea5062cb0c2681" providerId="LiveId" clId="{4D1ED008-CEDF-4D9B-9E5F-E43F7D815DCA}" dt="2025-07-08T23:12:24.149" v="2245" actId="962"/>
        <pc:sldMkLst>
          <pc:docMk/>
          <pc:sldMk cId="2363869297" sldId="543"/>
        </pc:sldMkLst>
        <pc:spChg chg="mod">
          <ac:chgData name="Malek Alkholy" userId="b8ea5062cb0c2681" providerId="LiveId" clId="{4D1ED008-CEDF-4D9B-9E5F-E43F7D815DCA}" dt="2025-07-08T08:56:04.269" v="6" actId="313"/>
          <ac:spMkLst>
            <pc:docMk/>
            <pc:sldMk cId="2363869297" sldId="543"/>
            <ac:spMk id="3" creationId="{22B9372E-F18B-0A56-3507-CF0D98D4F0FB}"/>
          </ac:spMkLst>
        </pc:spChg>
        <pc:spChg chg="mod">
          <ac:chgData name="Malek Alkholy" userId="b8ea5062cb0c2681" providerId="LiveId" clId="{4D1ED008-CEDF-4D9B-9E5F-E43F7D815DCA}" dt="2025-07-08T09:53:00.213" v="221" actId="2710"/>
          <ac:spMkLst>
            <pc:docMk/>
            <pc:sldMk cId="2363869297" sldId="543"/>
            <ac:spMk id="25" creationId="{00000000-0000-0000-0000-000000000000}"/>
          </ac:spMkLst>
        </pc:spChg>
        <pc:picChg chg="add mod">
          <ac:chgData name="Malek Alkholy" userId="b8ea5062cb0c2681" providerId="LiveId" clId="{4D1ED008-CEDF-4D9B-9E5F-E43F7D815DCA}" dt="2025-07-08T23:12:24.149" v="2245" actId="962"/>
          <ac:picMkLst>
            <pc:docMk/>
            <pc:sldMk cId="2363869297" sldId="543"/>
            <ac:picMk id="2" creationId="{338D9632-80E0-262E-B687-8CD77DFB4A41}"/>
          </ac:picMkLst>
        </pc:picChg>
      </pc:sldChg>
      <pc:sldChg chg="delSp modSp mod">
        <pc:chgData name="Malek Alkholy" userId="b8ea5062cb0c2681" providerId="LiveId" clId="{4D1ED008-CEDF-4D9B-9E5F-E43F7D815DCA}" dt="2025-07-08T09:50:16.990" v="179" actId="20577"/>
        <pc:sldMkLst>
          <pc:docMk/>
          <pc:sldMk cId="2363337939" sldId="544"/>
        </pc:sldMkLst>
        <pc:spChg chg="mod">
          <ac:chgData name="Malek Alkholy" userId="b8ea5062cb0c2681" providerId="LiveId" clId="{4D1ED008-CEDF-4D9B-9E5F-E43F7D815DCA}" dt="2025-07-08T08:56:03.091" v="3" actId="313"/>
          <ac:spMkLst>
            <pc:docMk/>
            <pc:sldMk cId="2363337939" sldId="544"/>
            <ac:spMk id="3" creationId="{22B9372E-F18B-0A56-3507-CF0D98D4F0FB}"/>
          </ac:spMkLst>
        </pc:spChg>
        <pc:spChg chg="mod">
          <ac:chgData name="Malek Alkholy" userId="b8ea5062cb0c2681" providerId="LiveId" clId="{4D1ED008-CEDF-4D9B-9E5F-E43F7D815DCA}" dt="2025-07-08T09:50:16.990" v="179" actId="20577"/>
          <ac:spMkLst>
            <pc:docMk/>
            <pc:sldMk cId="2363337939" sldId="544"/>
            <ac:spMk id="25" creationId="{00000000-0000-0000-0000-000000000000}"/>
          </ac:spMkLst>
        </pc:spChg>
      </pc:sldChg>
      <pc:sldChg chg="modSp mod">
        <pc:chgData name="Malek Alkholy" userId="b8ea5062cb0c2681" providerId="LiveId" clId="{4D1ED008-CEDF-4D9B-9E5F-E43F7D815DCA}" dt="2025-07-08T19:51:35.241" v="1345" actId="20577"/>
        <pc:sldMkLst>
          <pc:docMk/>
          <pc:sldMk cId="1692542848" sldId="546"/>
        </pc:sldMkLst>
        <pc:spChg chg="mod">
          <ac:chgData name="Malek Alkholy" userId="b8ea5062cb0c2681" providerId="LiveId" clId="{4D1ED008-CEDF-4D9B-9E5F-E43F7D815DCA}" dt="2025-07-08T08:56:03.731" v="4" actId="313"/>
          <ac:spMkLst>
            <pc:docMk/>
            <pc:sldMk cId="1692542848" sldId="546"/>
            <ac:spMk id="3" creationId="{22B9372E-F18B-0A56-3507-CF0D98D4F0FB}"/>
          </ac:spMkLst>
        </pc:spChg>
        <pc:spChg chg="mod">
          <ac:chgData name="Malek Alkholy" userId="b8ea5062cb0c2681" providerId="LiveId" clId="{4D1ED008-CEDF-4D9B-9E5F-E43F7D815DCA}" dt="2025-07-08T19:51:35.241" v="1345" actId="20577"/>
          <ac:spMkLst>
            <pc:docMk/>
            <pc:sldMk cId="1692542848" sldId="546"/>
            <ac:spMk id="25" creationId="{00000000-0000-0000-0000-000000000000}"/>
          </ac:spMkLst>
        </pc:spChg>
      </pc:sldChg>
      <pc:sldChg chg="addSp modSp mod">
        <pc:chgData name="Malek Alkholy" userId="b8ea5062cb0c2681" providerId="LiveId" clId="{4D1ED008-CEDF-4D9B-9E5F-E43F7D815DCA}" dt="2025-07-08T09:52:37.999" v="216" actId="1076"/>
        <pc:sldMkLst>
          <pc:docMk/>
          <pc:sldMk cId="1140162630" sldId="547"/>
        </pc:sldMkLst>
        <pc:spChg chg="add mod">
          <ac:chgData name="Malek Alkholy" userId="b8ea5062cb0c2681" providerId="LiveId" clId="{4D1ED008-CEDF-4D9B-9E5F-E43F7D815DCA}" dt="2025-07-08T09:52:37.999" v="216" actId="1076"/>
          <ac:spMkLst>
            <pc:docMk/>
            <pc:sldMk cId="1140162630" sldId="547"/>
            <ac:spMk id="2" creationId="{B5A64B5A-6A50-6C5C-7690-0370111E7542}"/>
          </ac:spMkLst>
        </pc:spChg>
        <pc:spChg chg="mod">
          <ac:chgData name="Malek Alkholy" userId="b8ea5062cb0c2681" providerId="LiveId" clId="{4D1ED008-CEDF-4D9B-9E5F-E43F7D815DCA}" dt="2025-07-08T08:56:04.032" v="5" actId="313"/>
          <ac:spMkLst>
            <pc:docMk/>
            <pc:sldMk cId="1140162630" sldId="547"/>
            <ac:spMk id="3" creationId="{22B9372E-F18B-0A56-3507-CF0D98D4F0FB}"/>
          </ac:spMkLst>
        </pc:spChg>
        <pc:spChg chg="mod">
          <ac:chgData name="Malek Alkholy" userId="b8ea5062cb0c2681" providerId="LiveId" clId="{4D1ED008-CEDF-4D9B-9E5F-E43F7D815DCA}" dt="2025-07-08T09:52:29.331" v="214" actId="1076"/>
          <ac:spMkLst>
            <pc:docMk/>
            <pc:sldMk cId="1140162630" sldId="547"/>
            <ac:spMk id="25" creationId="{00000000-0000-0000-0000-000000000000}"/>
          </ac:spMkLst>
        </pc:spChg>
      </pc:sldChg>
      <pc:sldChg chg="addSp modSp mod">
        <pc:chgData name="Malek Alkholy" userId="b8ea5062cb0c2681" providerId="LiveId" clId="{4D1ED008-CEDF-4D9B-9E5F-E43F7D815DCA}" dt="2025-07-08T23:05:11.448" v="2220" actId="962"/>
        <pc:sldMkLst>
          <pc:docMk/>
          <pc:sldMk cId="1800775181" sldId="549"/>
        </pc:sldMkLst>
        <pc:spChg chg="mod">
          <ac:chgData name="Malek Alkholy" userId="b8ea5062cb0c2681" providerId="LiveId" clId="{4D1ED008-CEDF-4D9B-9E5F-E43F7D815DCA}" dt="2025-07-08T08:56:04.539" v="7" actId="313"/>
          <ac:spMkLst>
            <pc:docMk/>
            <pc:sldMk cId="1800775181" sldId="549"/>
            <ac:spMk id="3" creationId="{22B9372E-F18B-0A56-3507-CF0D98D4F0FB}"/>
          </ac:spMkLst>
        </pc:spChg>
        <pc:spChg chg="mod">
          <ac:chgData name="Malek Alkholy" userId="b8ea5062cb0c2681" providerId="LiveId" clId="{4D1ED008-CEDF-4D9B-9E5F-E43F7D815DCA}" dt="2025-07-08T23:05:08.899" v="2217" actId="14100"/>
          <ac:spMkLst>
            <pc:docMk/>
            <pc:sldMk cId="1800775181" sldId="549"/>
            <ac:spMk id="25" creationId="{00000000-0000-0000-0000-000000000000}"/>
          </ac:spMkLst>
        </pc:spChg>
      </pc:sldChg>
      <pc:sldChg chg="addSp delSp modSp mod">
        <pc:chgData name="Malek Alkholy" userId="b8ea5062cb0c2681" providerId="LiveId" clId="{4D1ED008-CEDF-4D9B-9E5F-E43F7D815DCA}" dt="2025-07-08T23:12:46.767" v="2248" actId="1076"/>
        <pc:sldMkLst>
          <pc:docMk/>
          <pc:sldMk cId="4033472675" sldId="551"/>
        </pc:sldMkLst>
        <pc:spChg chg="mod">
          <ac:chgData name="Malek Alkholy" userId="b8ea5062cb0c2681" providerId="LiveId" clId="{4D1ED008-CEDF-4D9B-9E5F-E43F7D815DCA}" dt="2025-07-08T08:56:04.793" v="8" actId="313"/>
          <ac:spMkLst>
            <pc:docMk/>
            <pc:sldMk cId="4033472675" sldId="551"/>
            <ac:spMk id="3" creationId="{22B9372E-F18B-0A56-3507-CF0D98D4F0FB}"/>
          </ac:spMkLst>
        </pc:spChg>
        <pc:spChg chg="mod">
          <ac:chgData name="Malek Alkholy" userId="b8ea5062cb0c2681" providerId="LiveId" clId="{4D1ED008-CEDF-4D9B-9E5F-E43F7D815DCA}" dt="2025-07-08T09:55:15.249" v="238" actId="20577"/>
          <ac:spMkLst>
            <pc:docMk/>
            <pc:sldMk cId="4033472675" sldId="551"/>
            <ac:spMk id="25" creationId="{00000000-0000-0000-0000-000000000000}"/>
          </ac:spMkLst>
        </pc:spChg>
      </pc:sldChg>
      <pc:sldChg chg="modSp mod">
        <pc:chgData name="Malek Alkholy" userId="b8ea5062cb0c2681" providerId="LiveId" clId="{4D1ED008-CEDF-4D9B-9E5F-E43F7D815DCA}" dt="2025-07-08T09:56:10.726" v="251" actId="20577"/>
        <pc:sldMkLst>
          <pc:docMk/>
          <pc:sldMk cId="1243276405" sldId="553"/>
        </pc:sldMkLst>
        <pc:spChg chg="mod">
          <ac:chgData name="Malek Alkholy" userId="b8ea5062cb0c2681" providerId="LiveId" clId="{4D1ED008-CEDF-4D9B-9E5F-E43F7D815DCA}" dt="2025-07-08T08:56:05.034" v="9" actId="313"/>
          <ac:spMkLst>
            <pc:docMk/>
            <pc:sldMk cId="1243276405" sldId="553"/>
            <ac:spMk id="3" creationId="{22B9372E-F18B-0A56-3507-CF0D98D4F0FB}"/>
          </ac:spMkLst>
        </pc:spChg>
        <pc:spChg chg="mod">
          <ac:chgData name="Malek Alkholy" userId="b8ea5062cb0c2681" providerId="LiveId" clId="{4D1ED008-CEDF-4D9B-9E5F-E43F7D815DCA}" dt="2025-07-08T09:56:10.726" v="251" actId="20577"/>
          <ac:spMkLst>
            <pc:docMk/>
            <pc:sldMk cId="1243276405" sldId="553"/>
            <ac:spMk id="25" creationId="{00000000-0000-0000-0000-000000000000}"/>
          </ac:spMkLst>
        </pc:spChg>
      </pc:sldChg>
      <pc:sldChg chg="addSp modSp mod">
        <pc:chgData name="Malek Alkholy" userId="b8ea5062cb0c2681" providerId="LiveId" clId="{4D1ED008-CEDF-4D9B-9E5F-E43F7D815DCA}" dt="2025-07-08T09:59:39.483" v="302" actId="20577"/>
        <pc:sldMkLst>
          <pc:docMk/>
          <pc:sldMk cId="2946330290" sldId="555"/>
        </pc:sldMkLst>
        <pc:spChg chg="mod">
          <ac:chgData name="Malek Alkholy" userId="b8ea5062cb0c2681" providerId="LiveId" clId="{4D1ED008-CEDF-4D9B-9E5F-E43F7D815DCA}" dt="2025-07-08T08:56:05.279" v="10" actId="313"/>
          <ac:spMkLst>
            <pc:docMk/>
            <pc:sldMk cId="2946330290" sldId="555"/>
            <ac:spMk id="3" creationId="{22B9372E-F18B-0A56-3507-CF0D98D4F0FB}"/>
          </ac:spMkLst>
        </pc:spChg>
        <pc:spChg chg="mod">
          <ac:chgData name="Malek Alkholy" userId="b8ea5062cb0c2681" providerId="LiveId" clId="{4D1ED008-CEDF-4D9B-9E5F-E43F7D815DCA}" dt="2025-07-08T09:59:39.483" v="302" actId="20577"/>
          <ac:spMkLst>
            <pc:docMk/>
            <pc:sldMk cId="2946330290" sldId="555"/>
            <ac:spMk id="25" creationId="{00000000-0000-0000-0000-000000000000}"/>
          </ac:spMkLst>
        </pc:spChg>
      </pc:sldChg>
      <pc:sldChg chg="addSp delSp modSp mod">
        <pc:chgData name="Malek Alkholy" userId="b8ea5062cb0c2681" providerId="LiveId" clId="{4D1ED008-CEDF-4D9B-9E5F-E43F7D815DCA}" dt="2025-07-08T23:13:37.132" v="2253" actId="962"/>
        <pc:sldMkLst>
          <pc:docMk/>
          <pc:sldMk cId="872543429" sldId="557"/>
        </pc:sldMkLst>
        <pc:spChg chg="mod">
          <ac:chgData name="Malek Alkholy" userId="b8ea5062cb0c2681" providerId="LiveId" clId="{4D1ED008-CEDF-4D9B-9E5F-E43F7D815DCA}" dt="2025-07-08T08:56:05.486" v="11" actId="313"/>
          <ac:spMkLst>
            <pc:docMk/>
            <pc:sldMk cId="872543429" sldId="557"/>
            <ac:spMk id="3" creationId="{22B9372E-F18B-0A56-3507-CF0D98D4F0FB}"/>
          </ac:spMkLst>
        </pc:spChg>
        <pc:spChg chg="mod">
          <ac:chgData name="Malek Alkholy" userId="b8ea5062cb0c2681" providerId="LiveId" clId="{4D1ED008-CEDF-4D9B-9E5F-E43F7D815DCA}" dt="2025-07-08T10:00:30.164" v="312" actId="20577"/>
          <ac:spMkLst>
            <pc:docMk/>
            <pc:sldMk cId="872543429" sldId="557"/>
            <ac:spMk id="25" creationId="{00000000-0000-0000-0000-000000000000}"/>
          </ac:spMkLst>
        </pc:spChg>
      </pc:sldChg>
      <pc:sldChg chg="modSp mod">
        <pc:chgData name="Malek Alkholy" userId="b8ea5062cb0c2681" providerId="LiveId" clId="{4D1ED008-CEDF-4D9B-9E5F-E43F7D815DCA}" dt="2025-07-08T10:04:04.411" v="339" actId="20577"/>
        <pc:sldMkLst>
          <pc:docMk/>
          <pc:sldMk cId="2879204507" sldId="558"/>
        </pc:sldMkLst>
        <pc:spChg chg="mod">
          <ac:chgData name="Malek Alkholy" userId="b8ea5062cb0c2681" providerId="LiveId" clId="{4D1ED008-CEDF-4D9B-9E5F-E43F7D815DCA}" dt="2025-07-08T08:56:05.900" v="13" actId="313"/>
          <ac:spMkLst>
            <pc:docMk/>
            <pc:sldMk cId="2879204507" sldId="558"/>
            <ac:spMk id="3" creationId="{22B9372E-F18B-0A56-3507-CF0D98D4F0FB}"/>
          </ac:spMkLst>
        </pc:spChg>
        <pc:spChg chg="mod">
          <ac:chgData name="Malek Alkholy" userId="b8ea5062cb0c2681" providerId="LiveId" clId="{4D1ED008-CEDF-4D9B-9E5F-E43F7D815DCA}" dt="2025-07-08T10:04:04.411" v="339" actId="20577"/>
          <ac:spMkLst>
            <pc:docMk/>
            <pc:sldMk cId="2879204507" sldId="558"/>
            <ac:spMk id="25" creationId="{00000000-0000-0000-0000-000000000000}"/>
          </ac:spMkLst>
        </pc:spChg>
      </pc:sldChg>
      <pc:sldChg chg="delSp modSp mod">
        <pc:chgData name="Malek Alkholy" userId="b8ea5062cb0c2681" providerId="LiveId" clId="{4D1ED008-CEDF-4D9B-9E5F-E43F7D815DCA}" dt="2025-07-08T10:03:11.201" v="327" actId="20577"/>
        <pc:sldMkLst>
          <pc:docMk/>
          <pc:sldMk cId="1517959432" sldId="560"/>
        </pc:sldMkLst>
        <pc:spChg chg="mod">
          <ac:chgData name="Malek Alkholy" userId="b8ea5062cb0c2681" providerId="LiveId" clId="{4D1ED008-CEDF-4D9B-9E5F-E43F7D815DCA}" dt="2025-07-08T08:56:05.691" v="12" actId="313"/>
          <ac:spMkLst>
            <pc:docMk/>
            <pc:sldMk cId="1517959432" sldId="560"/>
            <ac:spMk id="3" creationId="{22B9372E-F18B-0A56-3507-CF0D98D4F0FB}"/>
          </ac:spMkLst>
        </pc:spChg>
        <pc:spChg chg="mod">
          <ac:chgData name="Malek Alkholy" userId="b8ea5062cb0c2681" providerId="LiveId" clId="{4D1ED008-CEDF-4D9B-9E5F-E43F7D815DCA}" dt="2025-07-08T10:03:11.201" v="327" actId="20577"/>
          <ac:spMkLst>
            <pc:docMk/>
            <pc:sldMk cId="1517959432" sldId="560"/>
            <ac:spMk id="25" creationId="{00000000-0000-0000-0000-000000000000}"/>
          </ac:spMkLst>
        </pc:spChg>
      </pc:sldChg>
      <pc:sldChg chg="modSp mod">
        <pc:chgData name="Malek Alkholy" userId="b8ea5062cb0c2681" providerId="LiveId" clId="{4D1ED008-CEDF-4D9B-9E5F-E43F7D815DCA}" dt="2025-07-08T10:29:00.065" v="395" actId="20577"/>
        <pc:sldMkLst>
          <pc:docMk/>
          <pc:sldMk cId="618485783" sldId="562"/>
        </pc:sldMkLst>
      </pc:sldChg>
      <pc:sldChg chg="modSp mod">
        <pc:chgData name="Malek Alkholy" userId="b8ea5062cb0c2681" providerId="LiveId" clId="{4D1ED008-CEDF-4D9B-9E5F-E43F7D815DCA}" dt="2025-07-08T08:56:17.657" v="40" actId="313"/>
        <pc:sldMkLst>
          <pc:docMk/>
          <pc:sldMk cId="1112698295" sldId="565"/>
        </pc:sldMkLst>
        <pc:spChg chg="mod">
          <ac:chgData name="Malek Alkholy" userId="b8ea5062cb0c2681" providerId="LiveId" clId="{4D1ED008-CEDF-4D9B-9E5F-E43F7D815DCA}" dt="2025-07-08T08:56:17.657" v="40" actId="313"/>
          <ac:spMkLst>
            <pc:docMk/>
            <pc:sldMk cId="1112698295" sldId="565"/>
            <ac:spMk id="3" creationId="{809C0DAC-E4BE-0DCD-C872-9CED40599B01}"/>
          </ac:spMkLst>
        </pc:spChg>
      </pc:sldChg>
      <pc:sldChg chg="modSp mod">
        <pc:chgData name="Malek Alkholy" userId="b8ea5062cb0c2681" providerId="LiveId" clId="{4D1ED008-CEDF-4D9B-9E5F-E43F7D815DCA}" dt="2025-07-08T10:38:01.491" v="487" actId="20577"/>
        <pc:sldMkLst>
          <pc:docMk/>
          <pc:sldMk cId="3030735572" sldId="567"/>
        </pc:sldMkLst>
        <pc:spChg chg="mod">
          <ac:chgData name="Malek Alkholy" userId="b8ea5062cb0c2681" providerId="LiveId" clId="{4D1ED008-CEDF-4D9B-9E5F-E43F7D815DCA}" dt="2025-07-08T08:56:06.947" v="19" actId="313"/>
          <ac:spMkLst>
            <pc:docMk/>
            <pc:sldMk cId="3030735572" sldId="567"/>
            <ac:spMk id="3" creationId="{22B9372E-F18B-0A56-3507-CF0D98D4F0FB}"/>
          </ac:spMkLst>
        </pc:spChg>
        <pc:spChg chg="mod">
          <ac:chgData name="Malek Alkholy" userId="b8ea5062cb0c2681" providerId="LiveId" clId="{4D1ED008-CEDF-4D9B-9E5F-E43F7D815DCA}" dt="2025-07-08T10:38:01.491" v="487" actId="20577"/>
          <ac:spMkLst>
            <pc:docMk/>
            <pc:sldMk cId="3030735572" sldId="567"/>
            <ac:spMk id="25" creationId="{00000000-0000-0000-0000-000000000000}"/>
          </ac:spMkLst>
        </pc:spChg>
      </pc:sldChg>
      <pc:sldChg chg="addSp modSp mod">
        <pc:chgData name="Malek Alkholy" userId="b8ea5062cb0c2681" providerId="LiveId" clId="{4D1ED008-CEDF-4D9B-9E5F-E43F7D815DCA}" dt="2025-07-08T10:32:39.048" v="441" actId="20577"/>
        <pc:sldMkLst>
          <pc:docMk/>
          <pc:sldMk cId="3490736998" sldId="568"/>
        </pc:sldMkLst>
      </pc:sldChg>
      <pc:sldChg chg="modSp mod">
        <pc:chgData name="Malek Alkholy" userId="b8ea5062cb0c2681" providerId="LiveId" clId="{4D1ED008-CEDF-4D9B-9E5F-E43F7D815DCA}" dt="2025-07-08T10:38:16.797" v="490" actId="113"/>
        <pc:sldMkLst>
          <pc:docMk/>
          <pc:sldMk cId="707623981" sldId="569"/>
        </pc:sldMkLst>
        <pc:spChg chg="mod">
          <ac:chgData name="Malek Alkholy" userId="b8ea5062cb0c2681" providerId="LiveId" clId="{4D1ED008-CEDF-4D9B-9E5F-E43F7D815DCA}" dt="2025-07-08T08:56:06.787" v="18" actId="313"/>
          <ac:spMkLst>
            <pc:docMk/>
            <pc:sldMk cId="707623981" sldId="569"/>
            <ac:spMk id="3" creationId="{22B9372E-F18B-0A56-3507-CF0D98D4F0FB}"/>
          </ac:spMkLst>
        </pc:spChg>
        <pc:spChg chg="mod">
          <ac:chgData name="Malek Alkholy" userId="b8ea5062cb0c2681" providerId="LiveId" clId="{4D1ED008-CEDF-4D9B-9E5F-E43F7D815DCA}" dt="2025-07-08T10:38:16.797" v="490" actId="113"/>
          <ac:spMkLst>
            <pc:docMk/>
            <pc:sldMk cId="707623981" sldId="569"/>
            <ac:spMk id="25" creationId="{00000000-0000-0000-0000-000000000000}"/>
          </ac:spMkLst>
        </pc:spChg>
      </pc:sldChg>
      <pc:sldChg chg="modSp mod">
        <pc:chgData name="Malek Alkholy" userId="b8ea5062cb0c2681" providerId="LiveId" clId="{4D1ED008-CEDF-4D9B-9E5F-E43F7D815DCA}" dt="2025-07-08T10:37:24.377" v="482" actId="20577"/>
        <pc:sldMkLst>
          <pc:docMk/>
          <pc:sldMk cId="971478449" sldId="571"/>
        </pc:sldMkLst>
        <pc:spChg chg="mod">
          <ac:chgData name="Malek Alkholy" userId="b8ea5062cb0c2681" providerId="LiveId" clId="{4D1ED008-CEDF-4D9B-9E5F-E43F7D815DCA}" dt="2025-07-08T08:56:08.334" v="20" actId="313"/>
          <ac:spMkLst>
            <pc:docMk/>
            <pc:sldMk cId="971478449" sldId="571"/>
            <ac:spMk id="3" creationId="{22B9372E-F18B-0A56-3507-CF0D98D4F0FB}"/>
          </ac:spMkLst>
        </pc:spChg>
        <pc:spChg chg="mod">
          <ac:chgData name="Malek Alkholy" userId="b8ea5062cb0c2681" providerId="LiveId" clId="{4D1ED008-CEDF-4D9B-9E5F-E43F7D815DCA}" dt="2025-07-08T10:37:24.377" v="482" actId="20577"/>
          <ac:spMkLst>
            <pc:docMk/>
            <pc:sldMk cId="971478449" sldId="571"/>
            <ac:spMk id="25" creationId="{00000000-0000-0000-0000-000000000000}"/>
          </ac:spMkLst>
        </pc:spChg>
      </pc:sldChg>
      <pc:sldChg chg="addSp modSp mod">
        <pc:chgData name="Malek Alkholy" userId="b8ea5062cb0c2681" providerId="LiveId" clId="{4D1ED008-CEDF-4D9B-9E5F-E43F7D815DCA}" dt="2025-07-08T23:07:19.757" v="2224" actId="962"/>
        <pc:sldMkLst>
          <pc:docMk/>
          <pc:sldMk cId="3372547109" sldId="573"/>
        </pc:sldMkLst>
        <pc:spChg chg="mod">
          <ac:chgData name="Malek Alkholy" userId="b8ea5062cb0c2681" providerId="LiveId" clId="{4D1ED008-CEDF-4D9B-9E5F-E43F7D815DCA}" dt="2025-07-08T08:56:08.519" v="21" actId="313"/>
          <ac:spMkLst>
            <pc:docMk/>
            <pc:sldMk cId="3372547109" sldId="573"/>
            <ac:spMk id="3" creationId="{22B9372E-F18B-0A56-3507-CF0D98D4F0FB}"/>
          </ac:spMkLst>
        </pc:spChg>
        <pc:spChg chg="mod">
          <ac:chgData name="Malek Alkholy" userId="b8ea5062cb0c2681" providerId="LiveId" clId="{4D1ED008-CEDF-4D9B-9E5F-E43F7D815DCA}" dt="2025-07-08T23:07:12.862" v="2222" actId="14100"/>
          <ac:spMkLst>
            <pc:docMk/>
            <pc:sldMk cId="3372547109" sldId="573"/>
            <ac:spMk id="25" creationId="{00000000-0000-0000-0000-000000000000}"/>
          </ac:spMkLst>
        </pc:spChg>
        <pc:picChg chg="add mod">
          <ac:chgData name="Malek Alkholy" userId="b8ea5062cb0c2681" providerId="LiveId" clId="{4D1ED008-CEDF-4D9B-9E5F-E43F7D815DCA}" dt="2025-07-08T23:07:19.757" v="2224" actId="962"/>
          <ac:picMkLst>
            <pc:docMk/>
            <pc:sldMk cId="3372547109" sldId="573"/>
            <ac:picMk id="2" creationId="{A9B1348B-01D3-F1EE-FB0F-0C8C94446767}"/>
          </ac:picMkLst>
        </pc:picChg>
      </pc:sldChg>
      <pc:sldChg chg="addSp modSp mod">
        <pc:chgData name="Malek Alkholy" userId="b8ea5062cb0c2681" providerId="LiveId" clId="{4D1ED008-CEDF-4D9B-9E5F-E43F7D815DCA}" dt="2025-07-08T23:15:26.515" v="2257" actId="20577"/>
        <pc:sldMkLst>
          <pc:docMk/>
          <pc:sldMk cId="1576906761" sldId="575"/>
        </pc:sldMkLst>
        <pc:spChg chg="mod">
          <ac:chgData name="Malek Alkholy" userId="b8ea5062cb0c2681" providerId="LiveId" clId="{4D1ED008-CEDF-4D9B-9E5F-E43F7D815DCA}" dt="2025-07-08T08:56:08.865" v="23" actId="313"/>
          <ac:spMkLst>
            <pc:docMk/>
            <pc:sldMk cId="1576906761" sldId="575"/>
            <ac:spMk id="3" creationId="{22B9372E-F18B-0A56-3507-CF0D98D4F0FB}"/>
          </ac:spMkLst>
        </pc:spChg>
        <pc:spChg chg="mod">
          <ac:chgData name="Malek Alkholy" userId="b8ea5062cb0c2681" providerId="LiveId" clId="{4D1ED008-CEDF-4D9B-9E5F-E43F7D815DCA}" dt="2025-07-08T23:15:26.515" v="2257" actId="20577"/>
          <ac:spMkLst>
            <pc:docMk/>
            <pc:sldMk cId="1576906761" sldId="575"/>
            <ac:spMk id="25" creationId="{00000000-0000-0000-0000-000000000000}"/>
          </ac:spMkLst>
        </pc:spChg>
      </pc:sldChg>
      <pc:sldChg chg="addSp delSp modSp mod">
        <pc:chgData name="Malek Alkholy" userId="b8ea5062cb0c2681" providerId="LiveId" clId="{4D1ED008-CEDF-4D9B-9E5F-E43F7D815DCA}" dt="2025-07-08T23:18:35.723" v="2273" actId="962"/>
        <pc:sldMkLst>
          <pc:docMk/>
          <pc:sldMk cId="3172661822" sldId="577"/>
        </pc:sldMkLst>
        <pc:spChg chg="mod">
          <ac:chgData name="Malek Alkholy" userId="b8ea5062cb0c2681" providerId="LiveId" clId="{4D1ED008-CEDF-4D9B-9E5F-E43F7D815DCA}" dt="2025-07-08T08:56:09.041" v="24" actId="313"/>
          <ac:spMkLst>
            <pc:docMk/>
            <pc:sldMk cId="3172661822" sldId="577"/>
            <ac:spMk id="3" creationId="{22B9372E-F18B-0A56-3507-CF0D98D4F0FB}"/>
          </ac:spMkLst>
        </pc:spChg>
        <pc:spChg chg="mod">
          <ac:chgData name="Malek Alkholy" userId="b8ea5062cb0c2681" providerId="LiveId" clId="{4D1ED008-CEDF-4D9B-9E5F-E43F7D815DCA}" dt="2025-07-08T13:38:35.883" v="606" actId="20577"/>
          <ac:spMkLst>
            <pc:docMk/>
            <pc:sldMk cId="3172661822" sldId="577"/>
            <ac:spMk id="25" creationId="{00000000-0000-0000-0000-000000000000}"/>
          </ac:spMkLst>
        </pc:spChg>
        <pc:picChg chg="add mod">
          <ac:chgData name="Malek Alkholy" userId="b8ea5062cb0c2681" providerId="LiveId" clId="{4D1ED008-CEDF-4D9B-9E5F-E43F7D815DCA}" dt="2025-07-08T23:18:35.723" v="2273" actId="962"/>
          <ac:picMkLst>
            <pc:docMk/>
            <pc:sldMk cId="3172661822" sldId="577"/>
            <ac:picMk id="2" creationId="{465FBB85-0331-423A-C4C9-1E3BEFF0B916}"/>
          </ac:picMkLst>
        </pc:picChg>
      </pc:sldChg>
      <pc:sldChg chg="addSp delSp modSp mod">
        <pc:chgData name="Malek Alkholy" userId="b8ea5062cb0c2681" providerId="LiveId" clId="{4D1ED008-CEDF-4D9B-9E5F-E43F7D815DCA}" dt="2025-07-08T23:18:44.583" v="2278" actId="962"/>
        <pc:sldMkLst>
          <pc:docMk/>
          <pc:sldMk cId="3232906536" sldId="579"/>
        </pc:sldMkLst>
        <pc:spChg chg="mod">
          <ac:chgData name="Malek Alkholy" userId="b8ea5062cb0c2681" providerId="LiveId" clId="{4D1ED008-CEDF-4D9B-9E5F-E43F7D815DCA}" dt="2025-07-08T08:56:09.214" v="25" actId="313"/>
          <ac:spMkLst>
            <pc:docMk/>
            <pc:sldMk cId="3232906536" sldId="579"/>
            <ac:spMk id="3" creationId="{22B9372E-F18B-0A56-3507-CF0D98D4F0FB}"/>
          </ac:spMkLst>
        </pc:spChg>
        <pc:spChg chg="mod">
          <ac:chgData name="Malek Alkholy" userId="b8ea5062cb0c2681" providerId="LiveId" clId="{4D1ED008-CEDF-4D9B-9E5F-E43F7D815DCA}" dt="2025-07-08T13:36:27.658" v="586" actId="20577"/>
          <ac:spMkLst>
            <pc:docMk/>
            <pc:sldMk cId="3232906536" sldId="579"/>
            <ac:spMk id="25" creationId="{00000000-0000-0000-0000-000000000000}"/>
          </ac:spMkLst>
        </pc:spChg>
        <pc:picChg chg="add mod">
          <ac:chgData name="Malek Alkholy" userId="b8ea5062cb0c2681" providerId="LiveId" clId="{4D1ED008-CEDF-4D9B-9E5F-E43F7D815DCA}" dt="2025-07-08T23:18:44.583" v="2278" actId="962"/>
          <ac:picMkLst>
            <pc:docMk/>
            <pc:sldMk cId="3232906536" sldId="579"/>
            <ac:picMk id="4" creationId="{0C3CEB5A-22C4-B571-F2D1-2EF89851C6D2}"/>
          </ac:picMkLst>
        </pc:picChg>
      </pc:sldChg>
      <pc:sldChg chg="modSp mod">
        <pc:chgData name="Malek Alkholy" userId="b8ea5062cb0c2681" providerId="LiveId" clId="{4D1ED008-CEDF-4D9B-9E5F-E43F7D815DCA}" dt="2025-07-08T13:49:03.148" v="625" actId="20577"/>
        <pc:sldMkLst>
          <pc:docMk/>
          <pc:sldMk cId="1697916671" sldId="581"/>
        </pc:sldMkLst>
        <pc:spChg chg="mod">
          <ac:chgData name="Malek Alkholy" userId="b8ea5062cb0c2681" providerId="LiveId" clId="{4D1ED008-CEDF-4D9B-9E5F-E43F7D815DCA}" dt="2025-07-08T08:56:10.595" v="28" actId="313"/>
          <ac:spMkLst>
            <pc:docMk/>
            <pc:sldMk cId="1697916671" sldId="581"/>
            <ac:spMk id="3" creationId="{22B9372E-F18B-0A56-3507-CF0D98D4F0FB}"/>
          </ac:spMkLst>
        </pc:spChg>
        <pc:spChg chg="mod">
          <ac:chgData name="Malek Alkholy" userId="b8ea5062cb0c2681" providerId="LiveId" clId="{4D1ED008-CEDF-4D9B-9E5F-E43F7D815DCA}" dt="2025-07-08T13:49:03.148" v="625" actId="20577"/>
          <ac:spMkLst>
            <pc:docMk/>
            <pc:sldMk cId="1697916671" sldId="581"/>
            <ac:spMk id="25" creationId="{00000000-0000-0000-0000-000000000000}"/>
          </ac:spMkLst>
        </pc:spChg>
      </pc:sldChg>
      <pc:sldChg chg="delSp modSp mod">
        <pc:chgData name="Malek Alkholy" userId="b8ea5062cb0c2681" providerId="LiveId" clId="{4D1ED008-CEDF-4D9B-9E5F-E43F7D815DCA}" dt="2025-07-08T14:05:21.128" v="661" actId="478"/>
        <pc:sldMkLst>
          <pc:docMk/>
          <pc:sldMk cId="629620827" sldId="582"/>
        </pc:sldMkLst>
        <pc:spChg chg="mod">
          <ac:chgData name="Malek Alkholy" userId="b8ea5062cb0c2681" providerId="LiveId" clId="{4D1ED008-CEDF-4D9B-9E5F-E43F7D815DCA}" dt="2025-07-08T08:56:10.926" v="30" actId="313"/>
          <ac:spMkLst>
            <pc:docMk/>
            <pc:sldMk cId="629620827" sldId="582"/>
            <ac:spMk id="3" creationId="{22B9372E-F18B-0A56-3507-CF0D98D4F0FB}"/>
          </ac:spMkLst>
        </pc:spChg>
        <pc:spChg chg="mod">
          <ac:chgData name="Malek Alkholy" userId="b8ea5062cb0c2681" providerId="LiveId" clId="{4D1ED008-CEDF-4D9B-9E5F-E43F7D815DCA}" dt="2025-07-08T14:05:08.573" v="660" actId="20577"/>
          <ac:spMkLst>
            <pc:docMk/>
            <pc:sldMk cId="629620827" sldId="582"/>
            <ac:spMk id="25" creationId="{00000000-0000-0000-0000-000000000000}"/>
          </ac:spMkLst>
        </pc:spChg>
      </pc:sldChg>
      <pc:sldChg chg="delSp modSp mod">
        <pc:chgData name="Malek Alkholy" userId="b8ea5062cb0c2681" providerId="LiveId" clId="{4D1ED008-CEDF-4D9B-9E5F-E43F7D815DCA}" dt="2025-07-08T14:07:06.416" v="673" actId="20577"/>
        <pc:sldMkLst>
          <pc:docMk/>
          <pc:sldMk cId="715235238" sldId="584"/>
        </pc:sldMkLst>
        <pc:spChg chg="mod">
          <ac:chgData name="Malek Alkholy" userId="b8ea5062cb0c2681" providerId="LiveId" clId="{4D1ED008-CEDF-4D9B-9E5F-E43F7D815DCA}" dt="2025-07-08T08:56:11.550" v="32" actId="313"/>
          <ac:spMkLst>
            <pc:docMk/>
            <pc:sldMk cId="715235238" sldId="584"/>
            <ac:spMk id="3" creationId="{22B9372E-F18B-0A56-3507-CF0D98D4F0FB}"/>
          </ac:spMkLst>
        </pc:spChg>
        <pc:spChg chg="mod">
          <ac:chgData name="Malek Alkholy" userId="b8ea5062cb0c2681" providerId="LiveId" clId="{4D1ED008-CEDF-4D9B-9E5F-E43F7D815DCA}" dt="2025-07-08T14:07:06.416" v="673" actId="20577"/>
          <ac:spMkLst>
            <pc:docMk/>
            <pc:sldMk cId="715235238" sldId="584"/>
            <ac:spMk id="25" creationId="{00000000-0000-0000-0000-000000000000}"/>
          </ac:spMkLst>
        </pc:spChg>
      </pc:sldChg>
      <pc:sldChg chg="modSp mod">
        <pc:chgData name="Malek Alkholy" userId="b8ea5062cb0c2681" providerId="LiveId" clId="{4D1ED008-CEDF-4D9B-9E5F-E43F7D815DCA}" dt="2025-07-08T14:07:46.425" v="687" actId="2710"/>
        <pc:sldMkLst>
          <pc:docMk/>
          <pc:sldMk cId="2053257347" sldId="586"/>
        </pc:sldMkLst>
        <pc:spChg chg="mod">
          <ac:chgData name="Malek Alkholy" userId="b8ea5062cb0c2681" providerId="LiveId" clId="{4D1ED008-CEDF-4D9B-9E5F-E43F7D815DCA}" dt="2025-07-08T08:56:12.274" v="33" actId="313"/>
          <ac:spMkLst>
            <pc:docMk/>
            <pc:sldMk cId="2053257347" sldId="586"/>
            <ac:spMk id="3" creationId="{22B9372E-F18B-0A56-3507-CF0D98D4F0FB}"/>
          </ac:spMkLst>
        </pc:spChg>
        <pc:spChg chg="mod">
          <ac:chgData name="Malek Alkholy" userId="b8ea5062cb0c2681" providerId="LiveId" clId="{4D1ED008-CEDF-4D9B-9E5F-E43F7D815DCA}" dt="2025-07-08T14:07:46.425" v="687" actId="2710"/>
          <ac:spMkLst>
            <pc:docMk/>
            <pc:sldMk cId="2053257347" sldId="586"/>
            <ac:spMk id="25" creationId="{00000000-0000-0000-0000-000000000000}"/>
          </ac:spMkLst>
        </pc:spChg>
      </pc:sldChg>
      <pc:sldChg chg="modSp mod">
        <pc:chgData name="Malek Alkholy" userId="b8ea5062cb0c2681" providerId="LiveId" clId="{4D1ED008-CEDF-4D9B-9E5F-E43F7D815DCA}" dt="2025-07-08T19:30:53.608" v="1309" actId="207"/>
        <pc:sldMkLst>
          <pc:docMk/>
          <pc:sldMk cId="2459019413" sldId="589"/>
        </pc:sldMkLst>
        <pc:spChg chg="mod">
          <ac:chgData name="Malek Alkholy" userId="b8ea5062cb0c2681" providerId="LiveId" clId="{4D1ED008-CEDF-4D9B-9E5F-E43F7D815DCA}" dt="2025-07-08T08:56:12.683" v="34" actId="313"/>
          <ac:spMkLst>
            <pc:docMk/>
            <pc:sldMk cId="2459019413" sldId="589"/>
            <ac:spMk id="3" creationId="{22B9372E-F18B-0A56-3507-CF0D98D4F0FB}"/>
          </ac:spMkLst>
        </pc:spChg>
        <pc:spChg chg="mod">
          <ac:chgData name="Malek Alkholy" userId="b8ea5062cb0c2681" providerId="LiveId" clId="{4D1ED008-CEDF-4D9B-9E5F-E43F7D815DCA}" dt="2025-07-08T19:30:53.608" v="1309" actId="207"/>
          <ac:spMkLst>
            <pc:docMk/>
            <pc:sldMk cId="2459019413" sldId="589"/>
            <ac:spMk id="25" creationId="{00000000-0000-0000-0000-000000000000}"/>
          </ac:spMkLst>
        </pc:spChg>
      </pc:sldChg>
      <pc:sldChg chg="modSp mod">
        <pc:chgData name="Malek Alkholy" userId="b8ea5062cb0c2681" providerId="LiveId" clId="{4D1ED008-CEDF-4D9B-9E5F-E43F7D815DCA}" dt="2025-07-08T19:33:30.834" v="1317" actId="207"/>
        <pc:sldMkLst>
          <pc:docMk/>
          <pc:sldMk cId="5167051" sldId="591"/>
        </pc:sldMkLst>
        <pc:spChg chg="mod">
          <ac:chgData name="Malek Alkholy" userId="b8ea5062cb0c2681" providerId="LiveId" clId="{4D1ED008-CEDF-4D9B-9E5F-E43F7D815DCA}" dt="2025-07-08T08:56:14.364" v="36" actId="313"/>
          <ac:spMkLst>
            <pc:docMk/>
            <pc:sldMk cId="5167051" sldId="591"/>
            <ac:spMk id="3" creationId="{22B9372E-F18B-0A56-3507-CF0D98D4F0FB}"/>
          </ac:spMkLst>
        </pc:spChg>
        <pc:spChg chg="mod">
          <ac:chgData name="Malek Alkholy" userId="b8ea5062cb0c2681" providerId="LiveId" clId="{4D1ED008-CEDF-4D9B-9E5F-E43F7D815DCA}" dt="2025-07-08T19:33:30.834" v="1317" actId="207"/>
          <ac:spMkLst>
            <pc:docMk/>
            <pc:sldMk cId="5167051" sldId="591"/>
            <ac:spMk id="25" creationId="{00000000-0000-0000-0000-000000000000}"/>
          </ac:spMkLst>
        </pc:spChg>
      </pc:sldChg>
      <pc:sldChg chg="modSp mod">
        <pc:chgData name="Malek Alkholy" userId="b8ea5062cb0c2681" providerId="LiveId" clId="{4D1ED008-CEDF-4D9B-9E5F-E43F7D815DCA}" dt="2025-07-08T14:28:15.797" v="721" actId="20577"/>
        <pc:sldMkLst>
          <pc:docMk/>
          <pc:sldMk cId="1547225473" sldId="593"/>
        </pc:sldMkLst>
        <pc:spChg chg="mod">
          <ac:chgData name="Malek Alkholy" userId="b8ea5062cb0c2681" providerId="LiveId" clId="{4D1ED008-CEDF-4D9B-9E5F-E43F7D815DCA}" dt="2025-07-08T08:56:13.842" v="35" actId="313"/>
          <ac:spMkLst>
            <pc:docMk/>
            <pc:sldMk cId="1547225473" sldId="593"/>
            <ac:spMk id="3" creationId="{22B9372E-F18B-0A56-3507-CF0D98D4F0FB}"/>
          </ac:spMkLst>
        </pc:spChg>
        <pc:spChg chg="mod">
          <ac:chgData name="Malek Alkholy" userId="b8ea5062cb0c2681" providerId="LiveId" clId="{4D1ED008-CEDF-4D9B-9E5F-E43F7D815DCA}" dt="2025-07-08T14:28:15.797" v="721" actId="20577"/>
          <ac:spMkLst>
            <pc:docMk/>
            <pc:sldMk cId="1547225473" sldId="593"/>
            <ac:spMk id="25" creationId="{00000000-0000-0000-0000-000000000000}"/>
          </ac:spMkLst>
        </pc:spChg>
      </pc:sldChg>
      <pc:sldChg chg="delSp modSp mod">
        <pc:chgData name="Malek Alkholy" userId="b8ea5062cb0c2681" providerId="LiveId" clId="{4D1ED008-CEDF-4D9B-9E5F-E43F7D815DCA}" dt="2025-07-08T14:08:24.548" v="690" actId="403"/>
        <pc:sldMkLst>
          <pc:docMk/>
          <pc:sldMk cId="3453954220" sldId="613"/>
        </pc:sldMkLst>
        <pc:spChg chg="mod">
          <ac:chgData name="Malek Alkholy" userId="b8ea5062cb0c2681" providerId="LiveId" clId="{4D1ED008-CEDF-4D9B-9E5F-E43F7D815DCA}" dt="2025-07-08T08:56:09.362" v="26" actId="313"/>
          <ac:spMkLst>
            <pc:docMk/>
            <pc:sldMk cId="3453954220" sldId="613"/>
            <ac:spMk id="3" creationId="{A1662F04-B2AB-B565-CF44-0EF8355469F4}"/>
          </ac:spMkLst>
        </pc:spChg>
        <pc:spChg chg="mod">
          <ac:chgData name="Malek Alkholy" userId="b8ea5062cb0c2681" providerId="LiveId" clId="{4D1ED008-CEDF-4D9B-9E5F-E43F7D815DCA}" dt="2025-07-08T14:08:24.548" v="690" actId="403"/>
          <ac:spMkLst>
            <pc:docMk/>
            <pc:sldMk cId="3453954220" sldId="613"/>
            <ac:spMk id="25" creationId="{F59953B4-3DD4-6249-6EAE-C45E220C01D6}"/>
          </ac:spMkLst>
        </pc:spChg>
      </pc:sldChg>
      <pc:sldChg chg="addSp delSp modSp mod">
        <pc:chgData name="Malek Alkholy" userId="b8ea5062cb0c2681" providerId="LiveId" clId="{4D1ED008-CEDF-4D9B-9E5F-E43F7D815DCA}" dt="2025-07-08T23:18:54.723" v="2283" actId="962"/>
        <pc:sldMkLst>
          <pc:docMk/>
          <pc:sldMk cId="3581601075" sldId="615"/>
        </pc:sldMkLst>
        <pc:spChg chg="mod">
          <ac:chgData name="Malek Alkholy" userId="b8ea5062cb0c2681" providerId="LiveId" clId="{4D1ED008-CEDF-4D9B-9E5F-E43F7D815DCA}" dt="2025-07-08T08:56:09.573" v="27" actId="313"/>
          <ac:spMkLst>
            <pc:docMk/>
            <pc:sldMk cId="3581601075" sldId="615"/>
            <ac:spMk id="3" creationId="{1E6BA196-402F-2BB9-9E2D-75A4A1859697}"/>
          </ac:spMkLst>
        </pc:spChg>
        <pc:spChg chg="mod">
          <ac:chgData name="Malek Alkholy" userId="b8ea5062cb0c2681" providerId="LiveId" clId="{4D1ED008-CEDF-4D9B-9E5F-E43F7D815DCA}" dt="2025-07-08T13:38:46.428" v="608" actId="207"/>
          <ac:spMkLst>
            <pc:docMk/>
            <pc:sldMk cId="3581601075" sldId="615"/>
            <ac:spMk id="25" creationId="{12ECF142-8D09-5F0B-941B-CF8F123C82D5}"/>
          </ac:spMkLst>
        </pc:spChg>
        <pc:picChg chg="add mod">
          <ac:chgData name="Malek Alkholy" userId="b8ea5062cb0c2681" providerId="LiveId" clId="{4D1ED008-CEDF-4D9B-9E5F-E43F7D815DCA}" dt="2025-07-08T23:18:54.723" v="2283" actId="962"/>
          <ac:picMkLst>
            <pc:docMk/>
            <pc:sldMk cId="3581601075" sldId="615"/>
            <ac:picMk id="2" creationId="{64B05B5D-5D41-D378-62E9-A967D6F9FABF}"/>
          </ac:picMkLst>
        </pc:picChg>
      </pc:sldChg>
      <pc:sldChg chg="modSp mod">
        <pc:chgData name="Malek Alkholy" userId="b8ea5062cb0c2681" providerId="LiveId" clId="{4D1ED008-CEDF-4D9B-9E5F-E43F7D815DCA}" dt="2025-07-08T10:26:13.472" v="361" actId="14100"/>
        <pc:sldMkLst>
          <pc:docMk/>
          <pc:sldMk cId="3727259487" sldId="617"/>
        </pc:sldMkLst>
        <pc:spChg chg="mod">
          <ac:chgData name="Malek Alkholy" userId="b8ea5062cb0c2681" providerId="LiveId" clId="{4D1ED008-CEDF-4D9B-9E5F-E43F7D815DCA}" dt="2025-07-08T08:56:06.082" v="14" actId="313"/>
          <ac:spMkLst>
            <pc:docMk/>
            <pc:sldMk cId="3727259487" sldId="617"/>
            <ac:spMk id="3" creationId="{19E4BED9-66D8-9CB0-7E8B-6C9384E971AA}"/>
          </ac:spMkLst>
        </pc:spChg>
        <pc:spChg chg="mod">
          <ac:chgData name="Malek Alkholy" userId="b8ea5062cb0c2681" providerId="LiveId" clId="{4D1ED008-CEDF-4D9B-9E5F-E43F7D815DCA}" dt="2025-07-08T10:26:13.472" v="361" actId="14100"/>
          <ac:spMkLst>
            <pc:docMk/>
            <pc:sldMk cId="3727259487" sldId="617"/>
            <ac:spMk id="25" creationId="{5CFC4028-F42C-7AF4-55AF-DCB2CECC3AE8}"/>
          </ac:spMkLst>
        </pc:spChg>
      </pc:sldChg>
      <pc:sldChg chg="addSp delSp modSp mod">
        <pc:chgData name="Malek Alkholy" userId="b8ea5062cb0c2681" providerId="LiveId" clId="{4D1ED008-CEDF-4D9B-9E5F-E43F7D815DCA}" dt="2025-07-08T23:12:01.187" v="2240" actId="962"/>
        <pc:sldMkLst>
          <pc:docMk/>
          <pc:sldMk cId="1720142267" sldId="619"/>
        </pc:sldMkLst>
        <pc:spChg chg="mod">
          <ac:chgData name="Malek Alkholy" userId="b8ea5062cb0c2681" providerId="LiveId" clId="{4D1ED008-CEDF-4D9B-9E5F-E43F7D815DCA}" dt="2025-07-08T08:56:02.451" v="2" actId="313"/>
          <ac:spMkLst>
            <pc:docMk/>
            <pc:sldMk cId="1720142267" sldId="619"/>
            <ac:spMk id="3" creationId="{E062549B-2C3F-1D45-6ADA-0B39C4C0B809}"/>
          </ac:spMkLst>
        </pc:spChg>
        <pc:spChg chg="mod">
          <ac:chgData name="Malek Alkholy" userId="b8ea5062cb0c2681" providerId="LiveId" clId="{4D1ED008-CEDF-4D9B-9E5F-E43F7D815DCA}" dt="2025-07-08T09:46:12.846" v="142" actId="20577"/>
          <ac:spMkLst>
            <pc:docMk/>
            <pc:sldMk cId="1720142267" sldId="619"/>
            <ac:spMk id="25" creationId="{755A9E7D-E290-9A89-1C3B-9E71014D1F12}"/>
          </ac:spMkLst>
        </pc:spChg>
      </pc:sldChg>
      <pc:sldChg chg="modSp mod">
        <pc:chgData name="Malek Alkholy" userId="b8ea5062cb0c2681" providerId="LiveId" clId="{4D1ED008-CEDF-4D9B-9E5F-E43F7D815DCA}" dt="2025-07-08T10:27:43.366" v="377" actId="20577"/>
        <pc:sldMkLst>
          <pc:docMk/>
          <pc:sldMk cId="4260543137" sldId="621"/>
        </pc:sldMkLst>
        <pc:spChg chg="mod">
          <ac:chgData name="Malek Alkholy" userId="b8ea5062cb0c2681" providerId="LiveId" clId="{4D1ED008-CEDF-4D9B-9E5F-E43F7D815DCA}" dt="2025-07-08T08:56:06.269" v="15" actId="313"/>
          <ac:spMkLst>
            <pc:docMk/>
            <pc:sldMk cId="4260543137" sldId="621"/>
            <ac:spMk id="3" creationId="{1A4F03E0-1830-6B54-5569-2E3F100722B6}"/>
          </ac:spMkLst>
        </pc:spChg>
        <pc:spChg chg="mod">
          <ac:chgData name="Malek Alkholy" userId="b8ea5062cb0c2681" providerId="LiveId" clId="{4D1ED008-CEDF-4D9B-9E5F-E43F7D815DCA}" dt="2025-07-08T10:27:43.366" v="377" actId="20577"/>
          <ac:spMkLst>
            <pc:docMk/>
            <pc:sldMk cId="4260543137" sldId="621"/>
            <ac:spMk id="25" creationId="{A4E21127-02D1-851C-BBF3-0BF7514D4F6D}"/>
          </ac:spMkLst>
        </pc:spChg>
      </pc:sldChg>
      <pc:sldChg chg="modSp mod">
        <pc:chgData name="Malek Alkholy" userId="b8ea5062cb0c2681" providerId="LiveId" clId="{4D1ED008-CEDF-4D9B-9E5F-E43F7D815DCA}" dt="2025-07-08T10:39:30.835" v="497" actId="20577"/>
        <pc:sldMkLst>
          <pc:docMk/>
          <pc:sldMk cId="149695656" sldId="623"/>
        </pc:sldMkLst>
        <pc:spChg chg="mod">
          <ac:chgData name="Malek Alkholy" userId="b8ea5062cb0c2681" providerId="LiveId" clId="{4D1ED008-CEDF-4D9B-9E5F-E43F7D815DCA}" dt="2025-07-08T08:56:08.687" v="22" actId="313"/>
          <ac:spMkLst>
            <pc:docMk/>
            <pc:sldMk cId="149695656" sldId="623"/>
            <ac:spMk id="3" creationId="{D47D66DD-8C5C-DA61-3B8D-F012DBCB521A}"/>
          </ac:spMkLst>
        </pc:spChg>
        <pc:spChg chg="mod">
          <ac:chgData name="Malek Alkholy" userId="b8ea5062cb0c2681" providerId="LiveId" clId="{4D1ED008-CEDF-4D9B-9E5F-E43F7D815DCA}" dt="2025-07-08T10:39:30.835" v="497" actId="20577"/>
          <ac:spMkLst>
            <pc:docMk/>
            <pc:sldMk cId="149695656" sldId="623"/>
            <ac:spMk id="25" creationId="{FABD939D-1A53-D55F-8746-8DF2FFF70047}"/>
          </ac:spMkLst>
        </pc:spChg>
      </pc:sldChg>
      <pc:sldChg chg="delSp modSp mod">
        <pc:chgData name="Malek Alkholy" userId="b8ea5062cb0c2681" providerId="LiveId" clId="{4D1ED008-CEDF-4D9B-9E5F-E43F7D815DCA}" dt="2025-07-08T14:08:44.100" v="691" actId="20577"/>
        <pc:sldMkLst>
          <pc:docMk/>
          <pc:sldMk cId="1804007099" sldId="625"/>
        </pc:sldMkLst>
        <pc:spChg chg="mod">
          <ac:chgData name="Malek Alkholy" userId="b8ea5062cb0c2681" providerId="LiveId" clId="{4D1ED008-CEDF-4D9B-9E5F-E43F7D815DCA}" dt="2025-07-08T08:56:10.783" v="29" actId="313"/>
          <ac:spMkLst>
            <pc:docMk/>
            <pc:sldMk cId="1804007099" sldId="625"/>
            <ac:spMk id="3" creationId="{A8F78B9B-3CF4-C808-F2B9-04C663483D5C}"/>
          </ac:spMkLst>
        </pc:spChg>
        <pc:spChg chg="mod">
          <ac:chgData name="Malek Alkholy" userId="b8ea5062cb0c2681" providerId="LiveId" clId="{4D1ED008-CEDF-4D9B-9E5F-E43F7D815DCA}" dt="2025-07-08T14:08:44.100" v="691" actId="20577"/>
          <ac:spMkLst>
            <pc:docMk/>
            <pc:sldMk cId="1804007099" sldId="625"/>
            <ac:spMk id="25" creationId="{B42D1A07-D14D-6385-5924-8406F4B26F43}"/>
          </ac:spMkLst>
        </pc:spChg>
      </pc:sldChg>
      <pc:sldChg chg="modSp mod">
        <pc:chgData name="Malek Alkholy" userId="b8ea5062cb0c2681" providerId="LiveId" clId="{4D1ED008-CEDF-4D9B-9E5F-E43F7D815DCA}" dt="2025-07-08T14:05:37.751" v="663" actId="2710"/>
        <pc:sldMkLst>
          <pc:docMk/>
          <pc:sldMk cId="237256410" sldId="627"/>
        </pc:sldMkLst>
        <pc:spChg chg="mod">
          <ac:chgData name="Malek Alkholy" userId="b8ea5062cb0c2681" providerId="LiveId" clId="{4D1ED008-CEDF-4D9B-9E5F-E43F7D815DCA}" dt="2025-07-08T08:56:11.387" v="31" actId="313"/>
          <ac:spMkLst>
            <pc:docMk/>
            <pc:sldMk cId="237256410" sldId="627"/>
            <ac:spMk id="3" creationId="{3E6B147A-C214-6BBC-5B2E-958BDC4DAFB9}"/>
          </ac:spMkLst>
        </pc:spChg>
        <pc:spChg chg="mod">
          <ac:chgData name="Malek Alkholy" userId="b8ea5062cb0c2681" providerId="LiveId" clId="{4D1ED008-CEDF-4D9B-9E5F-E43F7D815DCA}" dt="2025-07-08T14:05:37.751" v="663" actId="2710"/>
          <ac:spMkLst>
            <pc:docMk/>
            <pc:sldMk cId="237256410" sldId="627"/>
            <ac:spMk id="25" creationId="{F324E257-E10C-E9B2-B033-C35202BE436A}"/>
          </ac:spMkLst>
        </pc:spChg>
      </pc:sldChg>
      <pc:sldChg chg="modSp mod">
        <pc:chgData name="Malek Alkholy" userId="b8ea5062cb0c2681" providerId="LiveId" clId="{4D1ED008-CEDF-4D9B-9E5F-E43F7D815DCA}" dt="2025-07-08T14:31:01.723" v="750" actId="20577"/>
        <pc:sldMkLst>
          <pc:docMk/>
          <pc:sldMk cId="1771034611" sldId="640"/>
        </pc:sldMkLst>
        <pc:spChg chg="mod">
          <ac:chgData name="Malek Alkholy" userId="b8ea5062cb0c2681" providerId="LiveId" clId="{4D1ED008-CEDF-4D9B-9E5F-E43F7D815DCA}" dt="2025-07-08T08:56:14.935" v="37" actId="313"/>
          <ac:spMkLst>
            <pc:docMk/>
            <pc:sldMk cId="1771034611" sldId="640"/>
            <ac:spMk id="3" creationId="{432BDB6C-FDB5-8B1C-30FE-6B0D06F98B90}"/>
          </ac:spMkLst>
        </pc:spChg>
        <pc:spChg chg="mod">
          <ac:chgData name="Malek Alkholy" userId="b8ea5062cb0c2681" providerId="LiveId" clId="{4D1ED008-CEDF-4D9B-9E5F-E43F7D815DCA}" dt="2025-07-08T14:31:01.723" v="750" actId="20577"/>
          <ac:spMkLst>
            <pc:docMk/>
            <pc:sldMk cId="1771034611" sldId="640"/>
            <ac:spMk id="25" creationId="{8F1D3FFB-6EF9-95A3-B7C3-41A931EDFD3D}"/>
          </ac:spMkLst>
        </pc:spChg>
      </pc:sldChg>
      <pc:sldChg chg="delSp modSp mod">
        <pc:chgData name="Malek Alkholy" userId="b8ea5062cb0c2681" providerId="LiveId" clId="{4D1ED008-CEDF-4D9B-9E5F-E43F7D815DCA}" dt="2025-07-08T14:32:50.133" v="762" actId="20577"/>
        <pc:sldMkLst>
          <pc:docMk/>
          <pc:sldMk cId="3218444511" sldId="642"/>
        </pc:sldMkLst>
        <pc:spChg chg="mod">
          <ac:chgData name="Malek Alkholy" userId="b8ea5062cb0c2681" providerId="LiveId" clId="{4D1ED008-CEDF-4D9B-9E5F-E43F7D815DCA}" dt="2025-07-08T08:56:15.842" v="38" actId="313"/>
          <ac:spMkLst>
            <pc:docMk/>
            <pc:sldMk cId="3218444511" sldId="642"/>
            <ac:spMk id="3" creationId="{45ED6D0B-061B-0DD0-0845-B1CDC89DE1BD}"/>
          </ac:spMkLst>
        </pc:spChg>
        <pc:spChg chg="mod">
          <ac:chgData name="Malek Alkholy" userId="b8ea5062cb0c2681" providerId="LiveId" clId="{4D1ED008-CEDF-4D9B-9E5F-E43F7D815DCA}" dt="2025-07-08T14:32:50.133" v="762" actId="20577"/>
          <ac:spMkLst>
            <pc:docMk/>
            <pc:sldMk cId="3218444511" sldId="642"/>
            <ac:spMk id="25" creationId="{1161708F-3E6D-7026-2B8B-EA4702366E81}"/>
          </ac:spMkLst>
        </pc:spChg>
      </pc:sldChg>
      <pc:sldChg chg="addSp delSp modSp mod">
        <pc:chgData name="Malek Alkholy" userId="b8ea5062cb0c2681" providerId="LiveId" clId="{4D1ED008-CEDF-4D9B-9E5F-E43F7D815DCA}" dt="2025-07-08T23:17:19.604" v="2263"/>
        <pc:sldMkLst>
          <pc:docMk/>
          <pc:sldMk cId="3156136103" sldId="644"/>
        </pc:sldMkLst>
        <pc:spChg chg="mod">
          <ac:chgData name="Malek Alkholy" userId="b8ea5062cb0c2681" providerId="LiveId" clId="{4D1ED008-CEDF-4D9B-9E5F-E43F7D815DCA}" dt="2025-07-08T08:56:16.522" v="39" actId="313"/>
          <ac:spMkLst>
            <pc:docMk/>
            <pc:sldMk cId="3156136103" sldId="644"/>
            <ac:spMk id="3" creationId="{0F55B92A-AEF5-0C2D-B3A9-36A8DA82F6F1}"/>
          </ac:spMkLst>
        </pc:spChg>
        <pc:spChg chg="mod">
          <ac:chgData name="Malek Alkholy" userId="b8ea5062cb0c2681" providerId="LiveId" clId="{4D1ED008-CEDF-4D9B-9E5F-E43F7D815DCA}" dt="2025-07-08T14:34:43.337" v="779" actId="20577"/>
          <ac:spMkLst>
            <pc:docMk/>
            <pc:sldMk cId="3156136103" sldId="644"/>
            <ac:spMk id="25" creationId="{1CEF172C-E595-3EEE-F3A8-9A4BCE8C77F9}"/>
          </ac:spMkLst>
        </pc:spChg>
        <pc:picChg chg="add mod">
          <ac:chgData name="Malek Alkholy" userId="b8ea5062cb0c2681" providerId="LiveId" clId="{4D1ED008-CEDF-4D9B-9E5F-E43F7D815DCA}" dt="2025-07-08T23:17:19.604" v="2263"/>
          <ac:picMkLst>
            <pc:docMk/>
            <pc:sldMk cId="3156136103" sldId="644"/>
            <ac:picMk id="2" creationId="{EB4B0A90-CA90-F30E-B95F-DC4021A93A97}"/>
          </ac:picMkLst>
        </pc:picChg>
      </pc:sldChg>
      <pc:sldChg chg="new del">
        <pc:chgData name="Malek Alkholy" userId="b8ea5062cb0c2681" providerId="LiveId" clId="{4D1ED008-CEDF-4D9B-9E5F-E43F7D815DCA}" dt="2025-07-08T09:35:30.829" v="100" actId="47"/>
        <pc:sldMkLst>
          <pc:docMk/>
          <pc:sldMk cId="871346960" sldId="645"/>
        </pc:sldMkLst>
      </pc:sldChg>
      <pc:sldChg chg="addSp delSp modSp add mod">
        <pc:chgData name="Malek Alkholy" userId="b8ea5062cb0c2681" providerId="LiveId" clId="{4D1ED008-CEDF-4D9B-9E5F-E43F7D815DCA}" dt="2025-07-08T23:17:23.191" v="2264"/>
        <pc:sldMkLst>
          <pc:docMk/>
          <pc:sldMk cId="986921217" sldId="646"/>
        </pc:sldMkLst>
        <pc:spChg chg="mod">
          <ac:chgData name="Malek Alkholy" userId="b8ea5062cb0c2681" providerId="LiveId" clId="{4D1ED008-CEDF-4D9B-9E5F-E43F7D815DCA}" dt="2025-07-08T14:34:56.044" v="782" actId="2710"/>
          <ac:spMkLst>
            <pc:docMk/>
            <pc:sldMk cId="986921217" sldId="646"/>
            <ac:spMk id="25" creationId="{06449673-F4FC-A754-CCAA-0354142A0185}"/>
          </ac:spMkLst>
        </pc:spChg>
        <pc:picChg chg="add mod">
          <ac:chgData name="Malek Alkholy" userId="b8ea5062cb0c2681" providerId="LiveId" clId="{4D1ED008-CEDF-4D9B-9E5F-E43F7D815DCA}" dt="2025-07-08T23:17:23.191" v="2264"/>
          <ac:picMkLst>
            <pc:docMk/>
            <pc:sldMk cId="986921217" sldId="646"/>
            <ac:picMk id="2" creationId="{B2132BE0-3179-A084-472C-DF0B1741331F}"/>
          </ac:picMkLst>
        </pc:picChg>
      </pc:sldChg>
      <pc:sldChg chg="new del">
        <pc:chgData name="Malek Alkholy" userId="b8ea5062cb0c2681" providerId="LiveId" clId="{4D1ED008-CEDF-4D9B-9E5F-E43F7D815DCA}" dt="2025-07-08T09:37:01.005" v="108" actId="47"/>
        <pc:sldMkLst>
          <pc:docMk/>
          <pc:sldMk cId="4076732629" sldId="647"/>
        </pc:sldMkLst>
      </pc:sldChg>
      <pc:sldChg chg="add del">
        <pc:chgData name="Malek Alkholy" userId="b8ea5062cb0c2681" providerId="LiveId" clId="{4D1ED008-CEDF-4D9B-9E5F-E43F7D815DCA}" dt="2025-07-08T09:37:03.885" v="109" actId="47"/>
        <pc:sldMkLst>
          <pc:docMk/>
          <pc:sldMk cId="2344428617" sldId="648"/>
        </pc:sldMkLst>
      </pc:sldChg>
      <pc:sldChg chg="addSp delSp modSp add mod">
        <pc:chgData name="Malek Alkholy" userId="b8ea5062cb0c2681" providerId="LiveId" clId="{4D1ED008-CEDF-4D9B-9E5F-E43F7D815DCA}" dt="2025-07-08T23:17:27.023" v="2265"/>
        <pc:sldMkLst>
          <pc:docMk/>
          <pc:sldMk cId="330012756" sldId="649"/>
        </pc:sldMkLst>
      </pc:sldChg>
      <pc:sldChg chg="addSp delSp modSp add mod">
        <pc:chgData name="Malek Alkholy" userId="b8ea5062cb0c2681" providerId="LiveId" clId="{4D1ED008-CEDF-4D9B-9E5F-E43F7D815DCA}" dt="2025-07-08T23:17:33.259" v="2267" actId="1076"/>
        <pc:sldMkLst>
          <pc:docMk/>
          <pc:sldMk cId="2727600334" sldId="650"/>
        </pc:sldMkLst>
      </pc:sldChg>
      <pc:sldChg chg="delSp modSp add mod">
        <pc:chgData name="Malek Alkholy" userId="b8ea5062cb0c2681" providerId="LiveId" clId="{4D1ED008-CEDF-4D9B-9E5F-E43F7D815DCA}" dt="2025-07-08T14:39:34.155" v="839" actId="14100"/>
        <pc:sldMkLst>
          <pc:docMk/>
          <pc:sldMk cId="575833957" sldId="651"/>
        </pc:sldMkLst>
      </pc:sldChg>
      <pc:sldChg chg="addSp delSp modSp add mod">
        <pc:chgData name="Malek Alkholy" userId="b8ea5062cb0c2681" providerId="LiveId" clId="{4D1ED008-CEDF-4D9B-9E5F-E43F7D815DCA}" dt="2025-07-08T23:17:38.648" v="2268"/>
        <pc:sldMkLst>
          <pc:docMk/>
          <pc:sldMk cId="3290836495" sldId="652"/>
        </pc:sldMkLst>
      </pc:sldChg>
      <pc:sldChg chg="new del">
        <pc:chgData name="Malek Alkholy" userId="b8ea5062cb0c2681" providerId="LiveId" clId="{4D1ED008-CEDF-4D9B-9E5F-E43F7D815DCA}" dt="2025-07-08T19:16:57.053" v="853" actId="47"/>
        <pc:sldMkLst>
          <pc:docMk/>
          <pc:sldMk cId="3575024173" sldId="653"/>
        </pc:sldMkLst>
      </pc:sldChg>
      <pc:sldChg chg="delSp modSp add mod">
        <pc:chgData name="Malek Alkholy" userId="b8ea5062cb0c2681" providerId="LiveId" clId="{4D1ED008-CEDF-4D9B-9E5F-E43F7D815DCA}" dt="2025-07-08T20:05:59.400" v="1498" actId="20577"/>
        <pc:sldMkLst>
          <pc:docMk/>
          <pc:sldMk cId="3503873305" sldId="654"/>
        </pc:sldMkLst>
        <pc:spChg chg="mod">
          <ac:chgData name="Malek Alkholy" userId="b8ea5062cb0c2681" providerId="LiveId" clId="{4D1ED008-CEDF-4D9B-9E5F-E43F7D815DCA}" dt="2025-07-08T20:05:59.400" v="1498" actId="20577"/>
          <ac:spMkLst>
            <pc:docMk/>
            <pc:sldMk cId="3503873305" sldId="654"/>
            <ac:spMk id="25" creationId="{065CD910-ACDB-6198-23F1-C196ACA92DD6}"/>
          </ac:spMkLst>
        </pc:spChg>
      </pc:sldChg>
      <pc:sldChg chg="new del">
        <pc:chgData name="Malek Alkholy" userId="b8ea5062cb0c2681" providerId="LiveId" clId="{4D1ED008-CEDF-4D9B-9E5F-E43F7D815DCA}" dt="2025-07-08T19:53:12.803" v="1348" actId="47"/>
        <pc:sldMkLst>
          <pc:docMk/>
          <pc:sldMk cId="4121971456" sldId="655"/>
        </pc:sldMkLst>
      </pc:sldChg>
      <pc:sldChg chg="modSp add mod">
        <pc:chgData name="Malek Alkholy" userId="b8ea5062cb0c2681" providerId="LiveId" clId="{4D1ED008-CEDF-4D9B-9E5F-E43F7D815DCA}" dt="2025-07-08T23:19:22.943" v="2284" actId="20577"/>
        <pc:sldMkLst>
          <pc:docMk/>
          <pc:sldMk cId="2521961339" sldId="656"/>
        </pc:sldMkLst>
        <pc:spChg chg="mod">
          <ac:chgData name="Malek Alkholy" userId="b8ea5062cb0c2681" providerId="LiveId" clId="{4D1ED008-CEDF-4D9B-9E5F-E43F7D815DCA}" dt="2025-07-08T23:19:22.943" v="2284" actId="20577"/>
          <ac:spMkLst>
            <pc:docMk/>
            <pc:sldMk cId="2521961339" sldId="656"/>
            <ac:spMk id="25" creationId="{0303FF4F-C8CC-6683-1C3E-83C226CC33F0}"/>
          </ac:spMkLst>
        </pc:spChg>
      </pc:sldChg>
      <pc:sldChg chg="new del">
        <pc:chgData name="Malek Alkholy" userId="b8ea5062cb0c2681" providerId="LiveId" clId="{4D1ED008-CEDF-4D9B-9E5F-E43F7D815DCA}" dt="2025-07-08T22:51:59.013" v="1944" actId="47"/>
        <pc:sldMkLst>
          <pc:docMk/>
          <pc:sldMk cId="613180556" sldId="657"/>
        </pc:sldMkLst>
      </pc:sldChg>
      <pc:sldChg chg="modSp add mod">
        <pc:chgData name="Malek Alkholy" userId="b8ea5062cb0c2681" providerId="LiveId" clId="{4D1ED008-CEDF-4D9B-9E5F-E43F7D815DCA}" dt="2025-07-08T23:03:56.727" v="2213" actId="20577"/>
        <pc:sldMkLst>
          <pc:docMk/>
          <pc:sldMk cId="1492832172" sldId="658"/>
        </pc:sldMkLst>
        <pc:spChg chg="mod">
          <ac:chgData name="Malek Alkholy" userId="b8ea5062cb0c2681" providerId="LiveId" clId="{4D1ED008-CEDF-4D9B-9E5F-E43F7D815DCA}" dt="2025-07-08T23:03:56.727" v="2213" actId="20577"/>
          <ac:spMkLst>
            <pc:docMk/>
            <pc:sldMk cId="1492832172" sldId="658"/>
            <ac:spMk id="25" creationId="{BCB3F0A7-EFF8-2130-82C3-406937E7AE80}"/>
          </ac:spMkLst>
        </pc:spChg>
      </pc:sldChg>
    </pc:docChg>
  </pc:docChgLst>
  <pc:docChgLst>
    <pc:chgData name="Malek Alkholy" userId="b8ea5062cb0c2681" providerId="LiveId" clId="{06E20301-F1E6-4D6D-BE6F-77AF6EA2E9E9}"/>
    <pc:docChg chg="undo custSel addSld delSld modSld modSection">
      <pc:chgData name="Malek Alkholy" userId="b8ea5062cb0c2681" providerId="LiveId" clId="{06E20301-F1E6-4D6D-BE6F-77AF6EA2E9E9}" dt="2025-06-18T22:20:38.744" v="6560" actId="20577"/>
      <pc:docMkLst>
        <pc:docMk/>
      </pc:docMkLst>
      <pc:sldChg chg="modSp mod">
        <pc:chgData name="Malek Alkholy" userId="b8ea5062cb0c2681" providerId="LiveId" clId="{06E20301-F1E6-4D6D-BE6F-77AF6EA2E9E9}" dt="2025-06-18T13:17:47.497" v="1449" actId="14100"/>
        <pc:sldMkLst>
          <pc:docMk/>
          <pc:sldMk cId="38798439" sldId="541"/>
        </pc:sldMkLst>
        <pc:spChg chg="mod">
          <ac:chgData name="Malek Alkholy" userId="b8ea5062cb0c2681" providerId="LiveId" clId="{06E20301-F1E6-4D6D-BE6F-77AF6EA2E9E9}" dt="2025-06-18T12:23:11.075" v="146" actId="20577"/>
          <ac:spMkLst>
            <pc:docMk/>
            <pc:sldMk cId="38798439" sldId="541"/>
            <ac:spMk id="2" creationId="{FFE258DB-4EAA-3436-3B3E-51BCACD0B49B}"/>
          </ac:spMkLst>
        </pc:spChg>
        <pc:spChg chg="mod">
          <ac:chgData name="Malek Alkholy" userId="b8ea5062cb0c2681" providerId="LiveId" clId="{06E20301-F1E6-4D6D-BE6F-77AF6EA2E9E9}" dt="2025-06-18T13:17:47.497" v="1449" actId="14100"/>
          <ac:spMkLst>
            <pc:docMk/>
            <pc:sldMk cId="38798439" sldId="541"/>
            <ac:spMk id="25" creationId="{00000000-0000-0000-0000-000000000000}"/>
          </ac:spMkLst>
        </pc:spChg>
      </pc:sldChg>
      <pc:sldChg chg="modSp mod">
        <pc:chgData name="Malek Alkholy" userId="b8ea5062cb0c2681" providerId="LiveId" clId="{06E20301-F1E6-4D6D-BE6F-77AF6EA2E9E9}" dt="2025-06-18T13:37:57.551" v="1628" actId="20577"/>
        <pc:sldMkLst>
          <pc:docMk/>
          <pc:sldMk cId="2363869297" sldId="543"/>
        </pc:sldMkLst>
        <pc:spChg chg="mod">
          <ac:chgData name="Malek Alkholy" userId="b8ea5062cb0c2681" providerId="LiveId" clId="{06E20301-F1E6-4D6D-BE6F-77AF6EA2E9E9}" dt="2025-06-18T13:37:57.551" v="1628" actId="20577"/>
          <ac:spMkLst>
            <pc:docMk/>
            <pc:sldMk cId="2363869297" sldId="543"/>
            <ac:spMk id="25" creationId="{00000000-0000-0000-0000-000000000000}"/>
          </ac:spMkLst>
        </pc:spChg>
      </pc:sldChg>
      <pc:sldChg chg="modSp mod">
        <pc:chgData name="Malek Alkholy" userId="b8ea5062cb0c2681" providerId="LiveId" clId="{06E20301-F1E6-4D6D-BE6F-77AF6EA2E9E9}" dt="2025-06-18T13:11:45.553" v="1258" actId="20577"/>
        <pc:sldMkLst>
          <pc:docMk/>
          <pc:sldMk cId="2363337939" sldId="544"/>
        </pc:sldMkLst>
        <pc:spChg chg="mod">
          <ac:chgData name="Malek Alkholy" userId="b8ea5062cb0c2681" providerId="LiveId" clId="{06E20301-F1E6-4D6D-BE6F-77AF6EA2E9E9}" dt="2025-06-18T13:11:45.553" v="1258" actId="20577"/>
          <ac:spMkLst>
            <pc:docMk/>
            <pc:sldMk cId="2363337939" sldId="544"/>
            <ac:spMk id="25" creationId="{00000000-0000-0000-0000-000000000000}"/>
          </ac:spMkLst>
        </pc:spChg>
      </pc:sldChg>
      <pc:sldChg chg="addSp modSp mod">
        <pc:chgData name="Malek Alkholy" userId="b8ea5062cb0c2681" providerId="LiveId" clId="{06E20301-F1E6-4D6D-BE6F-77AF6EA2E9E9}" dt="2025-06-18T12:57:53.697" v="563" actId="207"/>
        <pc:sldMkLst>
          <pc:docMk/>
          <pc:sldMk cId="1692542848" sldId="546"/>
        </pc:sldMkLst>
        <pc:spChg chg="mod">
          <ac:chgData name="Malek Alkholy" userId="b8ea5062cb0c2681" providerId="LiveId" clId="{06E20301-F1E6-4D6D-BE6F-77AF6EA2E9E9}" dt="2025-06-18T12:57:53.697" v="563" actId="207"/>
          <ac:spMkLst>
            <pc:docMk/>
            <pc:sldMk cId="1692542848" sldId="546"/>
            <ac:spMk id="25" creationId="{00000000-0000-0000-0000-000000000000}"/>
          </ac:spMkLst>
        </pc:spChg>
      </pc:sldChg>
      <pc:sldChg chg="modSp mod">
        <pc:chgData name="Malek Alkholy" userId="b8ea5062cb0c2681" providerId="LiveId" clId="{06E20301-F1E6-4D6D-BE6F-77AF6EA2E9E9}" dt="2025-06-18T13:53:36.397" v="1726" actId="20577"/>
        <pc:sldMkLst>
          <pc:docMk/>
          <pc:sldMk cId="1140162630" sldId="547"/>
        </pc:sldMkLst>
        <pc:spChg chg="mod">
          <ac:chgData name="Malek Alkholy" userId="b8ea5062cb0c2681" providerId="LiveId" clId="{06E20301-F1E6-4D6D-BE6F-77AF6EA2E9E9}" dt="2025-06-18T13:53:36.397" v="1726" actId="20577"/>
          <ac:spMkLst>
            <pc:docMk/>
            <pc:sldMk cId="1140162630" sldId="547"/>
            <ac:spMk id="25" creationId="{00000000-0000-0000-0000-000000000000}"/>
          </ac:spMkLst>
        </pc:spChg>
      </pc:sldChg>
      <pc:sldChg chg="modSp mod">
        <pc:chgData name="Malek Alkholy" userId="b8ea5062cb0c2681" providerId="LiveId" clId="{06E20301-F1E6-4D6D-BE6F-77AF6EA2E9E9}" dt="2025-06-18T14:07:58.351" v="2061" actId="20577"/>
        <pc:sldMkLst>
          <pc:docMk/>
          <pc:sldMk cId="1800775181" sldId="549"/>
        </pc:sldMkLst>
        <pc:spChg chg="mod">
          <ac:chgData name="Malek Alkholy" userId="b8ea5062cb0c2681" providerId="LiveId" clId="{06E20301-F1E6-4D6D-BE6F-77AF6EA2E9E9}" dt="2025-06-18T14:07:58.351" v="2061" actId="20577"/>
          <ac:spMkLst>
            <pc:docMk/>
            <pc:sldMk cId="1800775181" sldId="549"/>
            <ac:spMk id="25" creationId="{00000000-0000-0000-0000-000000000000}"/>
          </ac:spMkLst>
        </pc:spChg>
      </pc:sldChg>
      <pc:sldChg chg="modSp mod">
        <pc:chgData name="Malek Alkholy" userId="b8ea5062cb0c2681" providerId="LiveId" clId="{06E20301-F1E6-4D6D-BE6F-77AF6EA2E9E9}" dt="2025-06-18T12:30:12.486" v="253" actId="20577"/>
        <pc:sldMkLst>
          <pc:docMk/>
          <pc:sldMk cId="4033472675" sldId="551"/>
        </pc:sldMkLst>
        <pc:spChg chg="mod">
          <ac:chgData name="Malek Alkholy" userId="b8ea5062cb0c2681" providerId="LiveId" clId="{06E20301-F1E6-4D6D-BE6F-77AF6EA2E9E9}" dt="2025-06-18T12:29:53.009" v="249" actId="1076"/>
          <ac:spMkLst>
            <pc:docMk/>
            <pc:sldMk cId="4033472675" sldId="551"/>
            <ac:spMk id="25" creationId="{00000000-0000-0000-0000-000000000000}"/>
          </ac:spMkLst>
        </pc:spChg>
      </pc:sldChg>
      <pc:sldChg chg="addSp delSp modSp mod">
        <pc:chgData name="Malek Alkholy" userId="b8ea5062cb0c2681" providerId="LiveId" clId="{06E20301-F1E6-4D6D-BE6F-77AF6EA2E9E9}" dt="2025-06-18T21:36:59.199" v="6385" actId="207"/>
        <pc:sldMkLst>
          <pc:docMk/>
          <pc:sldMk cId="1243276405" sldId="553"/>
        </pc:sldMkLst>
        <pc:spChg chg="mod">
          <ac:chgData name="Malek Alkholy" userId="b8ea5062cb0c2681" providerId="LiveId" clId="{06E20301-F1E6-4D6D-BE6F-77AF6EA2E9E9}" dt="2025-06-18T21:36:59.199" v="6385" actId="207"/>
          <ac:spMkLst>
            <pc:docMk/>
            <pc:sldMk cId="1243276405" sldId="553"/>
            <ac:spMk id="25" creationId="{00000000-0000-0000-0000-000000000000}"/>
          </ac:spMkLst>
        </pc:spChg>
      </pc:sldChg>
      <pc:sldChg chg="addSp delSp modSp mod">
        <pc:chgData name="Malek Alkholy" userId="b8ea5062cb0c2681" providerId="LiveId" clId="{06E20301-F1E6-4D6D-BE6F-77AF6EA2E9E9}" dt="2025-06-18T21:43:22.276" v="6398" actId="1076"/>
        <pc:sldMkLst>
          <pc:docMk/>
          <pc:sldMk cId="2946330290" sldId="555"/>
        </pc:sldMkLst>
        <pc:spChg chg="mod">
          <ac:chgData name="Malek Alkholy" userId="b8ea5062cb0c2681" providerId="LiveId" clId="{06E20301-F1E6-4D6D-BE6F-77AF6EA2E9E9}" dt="2025-06-18T21:37:09.097" v="6386" actId="207"/>
          <ac:spMkLst>
            <pc:docMk/>
            <pc:sldMk cId="2946330290" sldId="555"/>
            <ac:spMk id="25" creationId="{00000000-0000-0000-0000-000000000000}"/>
          </ac:spMkLst>
        </pc:spChg>
      </pc:sldChg>
      <pc:sldChg chg="addSp modSp mod">
        <pc:chgData name="Malek Alkholy" userId="b8ea5062cb0c2681" providerId="LiveId" clId="{06E20301-F1E6-4D6D-BE6F-77AF6EA2E9E9}" dt="2025-06-18T21:41:20.724" v="6394" actId="14100"/>
        <pc:sldMkLst>
          <pc:docMk/>
          <pc:sldMk cId="872543429" sldId="557"/>
        </pc:sldMkLst>
        <pc:spChg chg="mod">
          <ac:chgData name="Malek Alkholy" userId="b8ea5062cb0c2681" providerId="LiveId" clId="{06E20301-F1E6-4D6D-BE6F-77AF6EA2E9E9}" dt="2025-06-18T21:41:20.724" v="6394" actId="14100"/>
          <ac:spMkLst>
            <pc:docMk/>
            <pc:sldMk cId="872543429" sldId="557"/>
            <ac:spMk id="25" creationId="{00000000-0000-0000-0000-000000000000}"/>
          </ac:spMkLst>
        </pc:spChg>
      </pc:sldChg>
      <pc:sldChg chg="addSp modSp mod">
        <pc:chgData name="Malek Alkholy" userId="b8ea5062cb0c2681" providerId="LiveId" clId="{06E20301-F1E6-4D6D-BE6F-77AF6EA2E9E9}" dt="2025-06-18T21:44:00.581" v="6404" actId="14100"/>
        <pc:sldMkLst>
          <pc:docMk/>
          <pc:sldMk cId="2879204507" sldId="558"/>
        </pc:sldMkLst>
        <pc:spChg chg="mod">
          <ac:chgData name="Malek Alkholy" userId="b8ea5062cb0c2681" providerId="LiveId" clId="{06E20301-F1E6-4D6D-BE6F-77AF6EA2E9E9}" dt="2025-06-18T21:44:00.581" v="6404" actId="14100"/>
          <ac:spMkLst>
            <pc:docMk/>
            <pc:sldMk cId="2879204507" sldId="558"/>
            <ac:spMk id="25" creationId="{00000000-0000-0000-0000-000000000000}"/>
          </ac:spMkLst>
        </pc:spChg>
      </pc:sldChg>
      <pc:sldChg chg="addSp modSp mod">
        <pc:chgData name="Malek Alkholy" userId="b8ea5062cb0c2681" providerId="LiveId" clId="{06E20301-F1E6-4D6D-BE6F-77AF6EA2E9E9}" dt="2025-06-18T21:43:46.175" v="6401" actId="14100"/>
        <pc:sldMkLst>
          <pc:docMk/>
          <pc:sldMk cId="1517959432" sldId="560"/>
        </pc:sldMkLst>
        <pc:spChg chg="mod">
          <ac:chgData name="Malek Alkholy" userId="b8ea5062cb0c2681" providerId="LiveId" clId="{06E20301-F1E6-4D6D-BE6F-77AF6EA2E9E9}" dt="2025-06-18T21:43:46.175" v="6401" actId="14100"/>
          <ac:spMkLst>
            <pc:docMk/>
            <pc:sldMk cId="1517959432" sldId="560"/>
            <ac:spMk id="25" creationId="{00000000-0000-0000-0000-000000000000}"/>
          </ac:spMkLst>
        </pc:spChg>
      </pc:sldChg>
      <pc:sldChg chg="addSp modSp mod">
        <pc:chgData name="Malek Alkholy" userId="b8ea5062cb0c2681" providerId="LiveId" clId="{06E20301-F1E6-4D6D-BE6F-77AF6EA2E9E9}" dt="2025-06-18T21:48:08.887" v="6426" actId="14100"/>
        <pc:sldMkLst>
          <pc:docMk/>
          <pc:sldMk cId="618485783" sldId="562"/>
        </pc:sldMkLst>
      </pc:sldChg>
      <pc:sldChg chg="modSp mod">
        <pc:chgData name="Malek Alkholy" userId="b8ea5062cb0c2681" providerId="LiveId" clId="{06E20301-F1E6-4D6D-BE6F-77AF6EA2E9E9}" dt="2025-06-17T23:19:01.257" v="145" actId="2710"/>
        <pc:sldMkLst>
          <pc:docMk/>
          <pc:sldMk cId="1112698295" sldId="565"/>
        </pc:sldMkLst>
        <pc:spChg chg="mod">
          <ac:chgData name="Malek Alkholy" userId="b8ea5062cb0c2681" providerId="LiveId" clId="{06E20301-F1E6-4D6D-BE6F-77AF6EA2E9E9}" dt="2025-06-17T23:19:01.257" v="145" actId="2710"/>
          <ac:spMkLst>
            <pc:docMk/>
            <pc:sldMk cId="1112698295" sldId="565"/>
            <ac:spMk id="25" creationId="{C208D7DB-FEDA-636C-35E0-914EB34FC69B}"/>
          </ac:spMkLst>
        </pc:spChg>
      </pc:sldChg>
      <pc:sldChg chg="addSp delSp modSp mod">
        <pc:chgData name="Malek Alkholy" userId="b8ea5062cb0c2681" providerId="LiveId" clId="{06E20301-F1E6-4D6D-BE6F-77AF6EA2E9E9}" dt="2025-06-18T21:56:52.792" v="6449" actId="1076"/>
        <pc:sldMkLst>
          <pc:docMk/>
          <pc:sldMk cId="3030735572" sldId="567"/>
        </pc:sldMkLst>
        <pc:spChg chg="mod">
          <ac:chgData name="Malek Alkholy" userId="b8ea5062cb0c2681" providerId="LiveId" clId="{06E20301-F1E6-4D6D-BE6F-77AF6EA2E9E9}" dt="2025-06-18T21:56:14.906" v="6445" actId="1076"/>
          <ac:spMkLst>
            <pc:docMk/>
            <pc:sldMk cId="3030735572" sldId="567"/>
            <ac:spMk id="25" creationId="{00000000-0000-0000-0000-000000000000}"/>
          </ac:spMkLst>
        </pc:spChg>
      </pc:sldChg>
      <pc:sldChg chg="addSp modSp mod">
        <pc:chgData name="Malek Alkholy" userId="b8ea5062cb0c2681" providerId="LiveId" clId="{06E20301-F1E6-4D6D-BE6F-77AF6EA2E9E9}" dt="2025-06-18T21:49:44.254" v="6430" actId="20577"/>
        <pc:sldMkLst>
          <pc:docMk/>
          <pc:sldMk cId="3490736998" sldId="568"/>
        </pc:sldMkLst>
      </pc:sldChg>
      <pc:sldChg chg="delSp modSp mod">
        <pc:chgData name="Malek Alkholy" userId="b8ea5062cb0c2681" providerId="LiveId" clId="{06E20301-F1E6-4D6D-BE6F-77AF6EA2E9E9}" dt="2025-06-18T14:37:57.942" v="2543" actId="207"/>
        <pc:sldMkLst>
          <pc:docMk/>
          <pc:sldMk cId="707623981" sldId="569"/>
        </pc:sldMkLst>
        <pc:spChg chg="mod">
          <ac:chgData name="Malek Alkholy" userId="b8ea5062cb0c2681" providerId="LiveId" clId="{06E20301-F1E6-4D6D-BE6F-77AF6EA2E9E9}" dt="2025-06-18T14:37:57.942" v="2543" actId="207"/>
          <ac:spMkLst>
            <pc:docMk/>
            <pc:sldMk cId="707623981" sldId="569"/>
            <ac:spMk id="25" creationId="{00000000-0000-0000-0000-000000000000}"/>
          </ac:spMkLst>
        </pc:spChg>
      </pc:sldChg>
      <pc:sldChg chg="addSp delSp modSp mod">
        <pc:chgData name="Malek Alkholy" userId="b8ea5062cb0c2681" providerId="LiveId" clId="{06E20301-F1E6-4D6D-BE6F-77AF6EA2E9E9}" dt="2025-06-18T21:57:04.605" v="6453" actId="962"/>
        <pc:sldMkLst>
          <pc:docMk/>
          <pc:sldMk cId="971478449" sldId="571"/>
        </pc:sldMkLst>
        <pc:spChg chg="mod">
          <ac:chgData name="Malek Alkholy" userId="b8ea5062cb0c2681" providerId="LiveId" clId="{06E20301-F1E6-4D6D-BE6F-77AF6EA2E9E9}" dt="2025-06-18T14:38:03.129" v="2544" actId="207"/>
          <ac:spMkLst>
            <pc:docMk/>
            <pc:sldMk cId="971478449" sldId="571"/>
            <ac:spMk id="25" creationId="{00000000-0000-0000-0000-000000000000}"/>
          </ac:spMkLst>
        </pc:spChg>
      </pc:sldChg>
      <pc:sldChg chg="modSp mod">
        <pc:chgData name="Malek Alkholy" userId="b8ea5062cb0c2681" providerId="LiveId" clId="{06E20301-F1E6-4D6D-BE6F-77AF6EA2E9E9}" dt="2025-06-18T15:37:43.820" v="3381" actId="207"/>
        <pc:sldMkLst>
          <pc:docMk/>
          <pc:sldMk cId="3372547109" sldId="573"/>
        </pc:sldMkLst>
        <pc:spChg chg="mod">
          <ac:chgData name="Malek Alkholy" userId="b8ea5062cb0c2681" providerId="LiveId" clId="{06E20301-F1E6-4D6D-BE6F-77AF6EA2E9E9}" dt="2025-06-18T15:37:43.820" v="3381" actId="207"/>
          <ac:spMkLst>
            <pc:docMk/>
            <pc:sldMk cId="3372547109" sldId="573"/>
            <ac:spMk id="25" creationId="{00000000-0000-0000-0000-000000000000}"/>
          </ac:spMkLst>
        </pc:spChg>
      </pc:sldChg>
      <pc:sldChg chg="addSp delSp modSp mod">
        <pc:chgData name="Malek Alkholy" userId="b8ea5062cb0c2681" providerId="LiveId" clId="{06E20301-F1E6-4D6D-BE6F-77AF6EA2E9E9}" dt="2025-06-18T22:20:38.744" v="6560" actId="20577"/>
        <pc:sldMkLst>
          <pc:docMk/>
          <pc:sldMk cId="1576906761" sldId="575"/>
        </pc:sldMkLst>
        <pc:spChg chg="mod">
          <ac:chgData name="Malek Alkholy" userId="b8ea5062cb0c2681" providerId="LiveId" clId="{06E20301-F1E6-4D6D-BE6F-77AF6EA2E9E9}" dt="2025-06-18T22:20:38.744" v="6560" actId="20577"/>
          <ac:spMkLst>
            <pc:docMk/>
            <pc:sldMk cId="1576906761" sldId="575"/>
            <ac:spMk id="25" creationId="{00000000-0000-0000-0000-000000000000}"/>
          </ac:spMkLst>
        </pc:spChg>
      </pc:sldChg>
      <pc:sldChg chg="addSp delSp modSp mod">
        <pc:chgData name="Malek Alkholy" userId="b8ea5062cb0c2681" providerId="LiveId" clId="{06E20301-F1E6-4D6D-BE6F-77AF6EA2E9E9}" dt="2025-06-18T22:18:22.261" v="6550" actId="1076"/>
        <pc:sldMkLst>
          <pc:docMk/>
          <pc:sldMk cId="3172661822" sldId="577"/>
        </pc:sldMkLst>
        <pc:spChg chg="mod">
          <ac:chgData name="Malek Alkholy" userId="b8ea5062cb0c2681" providerId="LiveId" clId="{06E20301-F1E6-4D6D-BE6F-77AF6EA2E9E9}" dt="2025-06-18T16:12:17.703" v="3387" actId="20577"/>
          <ac:spMkLst>
            <pc:docMk/>
            <pc:sldMk cId="3172661822" sldId="577"/>
            <ac:spMk id="25" creationId="{00000000-0000-0000-0000-000000000000}"/>
          </ac:spMkLst>
        </pc:spChg>
      </pc:sldChg>
      <pc:sldChg chg="addSp delSp modSp mod">
        <pc:chgData name="Malek Alkholy" userId="b8ea5062cb0c2681" providerId="LiveId" clId="{06E20301-F1E6-4D6D-BE6F-77AF6EA2E9E9}" dt="2025-06-18T22:08:34.424" v="6490" actId="962"/>
        <pc:sldMkLst>
          <pc:docMk/>
          <pc:sldMk cId="3232906536" sldId="579"/>
        </pc:sldMkLst>
        <pc:spChg chg="mod">
          <ac:chgData name="Malek Alkholy" userId="b8ea5062cb0c2681" providerId="LiveId" clId="{06E20301-F1E6-4D6D-BE6F-77AF6EA2E9E9}" dt="2025-06-18T22:08:27.558" v="6487" actId="20577"/>
          <ac:spMkLst>
            <pc:docMk/>
            <pc:sldMk cId="3232906536" sldId="579"/>
            <ac:spMk id="25" creationId="{00000000-0000-0000-0000-000000000000}"/>
          </ac:spMkLst>
        </pc:spChg>
      </pc:sldChg>
      <pc:sldChg chg="modSp add del mod">
        <pc:chgData name="Malek Alkholy" userId="b8ea5062cb0c2681" providerId="LiveId" clId="{06E20301-F1E6-4D6D-BE6F-77AF6EA2E9E9}" dt="2025-06-18T16:46:30.232" v="3748" actId="2696"/>
        <pc:sldMkLst>
          <pc:docMk/>
          <pc:sldMk cId="1697916671" sldId="581"/>
        </pc:sldMkLst>
        <pc:spChg chg="mod">
          <ac:chgData name="Malek Alkholy" userId="b8ea5062cb0c2681" providerId="LiveId" clId="{06E20301-F1E6-4D6D-BE6F-77AF6EA2E9E9}" dt="2025-06-18T16:39:46.951" v="3746" actId="20577"/>
          <ac:spMkLst>
            <pc:docMk/>
            <pc:sldMk cId="1697916671" sldId="581"/>
            <ac:spMk id="25" creationId="{00000000-0000-0000-0000-000000000000}"/>
          </ac:spMkLst>
        </pc:spChg>
      </pc:sldChg>
      <pc:sldChg chg="addSp modSp mod">
        <pc:chgData name="Malek Alkholy" userId="b8ea5062cb0c2681" providerId="LiveId" clId="{06E20301-F1E6-4D6D-BE6F-77AF6EA2E9E9}" dt="2025-06-18T18:16:19.505" v="4956" actId="20577"/>
        <pc:sldMkLst>
          <pc:docMk/>
          <pc:sldMk cId="629620827" sldId="582"/>
        </pc:sldMkLst>
        <pc:spChg chg="mod">
          <ac:chgData name="Malek Alkholy" userId="b8ea5062cb0c2681" providerId="LiveId" clId="{06E20301-F1E6-4D6D-BE6F-77AF6EA2E9E9}" dt="2025-06-18T18:13:27.193" v="4950" actId="20577"/>
          <ac:spMkLst>
            <pc:docMk/>
            <pc:sldMk cId="629620827" sldId="582"/>
            <ac:spMk id="25" creationId="{00000000-0000-0000-0000-000000000000}"/>
          </ac:spMkLst>
        </pc:spChg>
      </pc:sldChg>
      <pc:sldChg chg="modSp mod">
        <pc:chgData name="Malek Alkholy" userId="b8ea5062cb0c2681" providerId="LiveId" clId="{06E20301-F1E6-4D6D-BE6F-77AF6EA2E9E9}" dt="2025-06-18T19:03:31.218" v="5657" actId="20577"/>
        <pc:sldMkLst>
          <pc:docMk/>
          <pc:sldMk cId="715235238" sldId="584"/>
        </pc:sldMkLst>
        <pc:spChg chg="mod">
          <ac:chgData name="Malek Alkholy" userId="b8ea5062cb0c2681" providerId="LiveId" clId="{06E20301-F1E6-4D6D-BE6F-77AF6EA2E9E9}" dt="2025-06-18T19:03:31.218" v="5657" actId="20577"/>
          <ac:spMkLst>
            <pc:docMk/>
            <pc:sldMk cId="715235238" sldId="584"/>
            <ac:spMk id="25" creationId="{00000000-0000-0000-0000-000000000000}"/>
          </ac:spMkLst>
        </pc:spChg>
      </pc:sldChg>
      <pc:sldChg chg="addSp modSp mod">
        <pc:chgData name="Malek Alkholy" userId="b8ea5062cb0c2681" providerId="LiveId" clId="{06E20301-F1E6-4D6D-BE6F-77AF6EA2E9E9}" dt="2025-06-18T19:07:11.588" v="5666" actId="20577"/>
        <pc:sldMkLst>
          <pc:docMk/>
          <pc:sldMk cId="2053257347" sldId="586"/>
        </pc:sldMkLst>
        <pc:spChg chg="mod">
          <ac:chgData name="Malek Alkholy" userId="b8ea5062cb0c2681" providerId="LiveId" clId="{06E20301-F1E6-4D6D-BE6F-77AF6EA2E9E9}" dt="2025-06-18T12:42:14.551" v="501" actId="1076"/>
          <ac:spMkLst>
            <pc:docMk/>
            <pc:sldMk cId="2053257347" sldId="586"/>
            <ac:spMk id="3" creationId="{22B9372E-F18B-0A56-3507-CF0D98D4F0FB}"/>
          </ac:spMkLst>
        </pc:spChg>
        <pc:spChg chg="mod">
          <ac:chgData name="Malek Alkholy" userId="b8ea5062cb0c2681" providerId="LiveId" clId="{06E20301-F1E6-4D6D-BE6F-77AF6EA2E9E9}" dt="2025-06-18T19:06:55.480" v="5658" actId="207"/>
          <ac:spMkLst>
            <pc:docMk/>
            <pc:sldMk cId="2053257347" sldId="586"/>
            <ac:spMk id="25" creationId="{00000000-0000-0000-0000-000000000000}"/>
          </ac:spMkLst>
        </pc:spChg>
      </pc:sldChg>
      <pc:sldChg chg="del">
        <pc:chgData name="Malek Alkholy" userId="b8ea5062cb0c2681" providerId="LiveId" clId="{06E20301-F1E6-4D6D-BE6F-77AF6EA2E9E9}" dt="2025-06-17T23:15:35.574" v="122" actId="47"/>
        <pc:sldMkLst>
          <pc:docMk/>
          <pc:sldMk cId="931940432" sldId="587"/>
        </pc:sldMkLst>
      </pc:sldChg>
      <pc:sldChg chg="modSp mod">
        <pc:chgData name="Malek Alkholy" userId="b8ea5062cb0c2681" providerId="LiveId" clId="{06E20301-F1E6-4D6D-BE6F-77AF6EA2E9E9}" dt="2025-06-18T19:07:01.105" v="5659" actId="207"/>
        <pc:sldMkLst>
          <pc:docMk/>
          <pc:sldMk cId="2459019413" sldId="589"/>
        </pc:sldMkLst>
        <pc:spChg chg="mod">
          <ac:chgData name="Malek Alkholy" userId="b8ea5062cb0c2681" providerId="LiveId" clId="{06E20301-F1E6-4D6D-BE6F-77AF6EA2E9E9}" dt="2025-06-18T19:07:01.105" v="5659" actId="207"/>
          <ac:spMkLst>
            <pc:docMk/>
            <pc:sldMk cId="2459019413" sldId="589"/>
            <ac:spMk id="25" creationId="{00000000-0000-0000-0000-000000000000}"/>
          </ac:spMkLst>
        </pc:spChg>
      </pc:sldChg>
      <pc:sldChg chg="addSp delSp modSp mod">
        <pc:chgData name="Malek Alkholy" userId="b8ea5062cb0c2681" providerId="LiveId" clId="{06E20301-F1E6-4D6D-BE6F-77AF6EA2E9E9}" dt="2025-06-18T22:15:44.055" v="6541" actId="962"/>
        <pc:sldMkLst>
          <pc:docMk/>
          <pc:sldMk cId="5167051" sldId="591"/>
        </pc:sldMkLst>
        <pc:spChg chg="mod">
          <ac:chgData name="Malek Alkholy" userId="b8ea5062cb0c2681" providerId="LiveId" clId="{06E20301-F1E6-4D6D-BE6F-77AF6EA2E9E9}" dt="2025-06-18T19:25:28.037" v="5721" actId="20577"/>
          <ac:spMkLst>
            <pc:docMk/>
            <pc:sldMk cId="5167051" sldId="591"/>
            <ac:spMk id="25" creationId="{00000000-0000-0000-0000-000000000000}"/>
          </ac:spMkLst>
        </pc:spChg>
      </pc:sldChg>
      <pc:sldChg chg="addSp delSp modSp mod">
        <pc:chgData name="Malek Alkholy" userId="b8ea5062cb0c2681" providerId="LiveId" clId="{06E20301-F1E6-4D6D-BE6F-77AF6EA2E9E9}" dt="2025-06-18T22:13:00.450" v="6527" actId="1076"/>
        <pc:sldMkLst>
          <pc:docMk/>
          <pc:sldMk cId="1547225473" sldId="593"/>
        </pc:sldMkLst>
        <pc:spChg chg="mod">
          <ac:chgData name="Malek Alkholy" userId="b8ea5062cb0c2681" providerId="LiveId" clId="{06E20301-F1E6-4D6D-BE6F-77AF6EA2E9E9}" dt="2025-06-18T12:48:46.703" v="557" actId="1076"/>
          <ac:spMkLst>
            <pc:docMk/>
            <pc:sldMk cId="1547225473" sldId="593"/>
            <ac:spMk id="3" creationId="{22B9372E-F18B-0A56-3507-CF0D98D4F0FB}"/>
          </ac:spMkLst>
        </pc:spChg>
        <pc:spChg chg="mod">
          <ac:chgData name="Malek Alkholy" userId="b8ea5062cb0c2681" providerId="LiveId" clId="{06E20301-F1E6-4D6D-BE6F-77AF6EA2E9E9}" dt="2025-06-18T19:26:00.133" v="5722" actId="20577"/>
          <ac:spMkLst>
            <pc:docMk/>
            <pc:sldMk cId="1547225473" sldId="593"/>
            <ac:spMk id="25" creationId="{00000000-0000-0000-0000-000000000000}"/>
          </ac:spMkLst>
        </pc:spChg>
      </pc:sldChg>
      <pc:sldChg chg="addSp delSp modSp mod">
        <pc:chgData name="Malek Alkholy" userId="b8ea5062cb0c2681" providerId="LiveId" clId="{06E20301-F1E6-4D6D-BE6F-77AF6EA2E9E9}" dt="2025-06-18T22:09:02.876" v="6499" actId="14100"/>
        <pc:sldMkLst>
          <pc:docMk/>
          <pc:sldMk cId="3453954220" sldId="613"/>
        </pc:sldMkLst>
        <pc:spChg chg="mod">
          <ac:chgData name="Malek Alkholy" userId="b8ea5062cb0c2681" providerId="LiveId" clId="{06E20301-F1E6-4D6D-BE6F-77AF6EA2E9E9}" dt="2025-06-18T22:08:52.219" v="6494" actId="14100"/>
          <ac:spMkLst>
            <pc:docMk/>
            <pc:sldMk cId="3453954220" sldId="613"/>
            <ac:spMk id="25" creationId="{F59953B4-3DD4-6249-6EAE-C45E220C01D6}"/>
          </ac:spMkLst>
        </pc:spChg>
      </pc:sldChg>
      <pc:sldChg chg="addSp modSp mod">
        <pc:chgData name="Malek Alkholy" userId="b8ea5062cb0c2681" providerId="LiveId" clId="{06E20301-F1E6-4D6D-BE6F-77AF6EA2E9E9}" dt="2025-06-18T22:09:30.435" v="6508" actId="1076"/>
        <pc:sldMkLst>
          <pc:docMk/>
          <pc:sldMk cId="3581601075" sldId="615"/>
        </pc:sldMkLst>
        <pc:spChg chg="mod">
          <ac:chgData name="Malek Alkholy" userId="b8ea5062cb0c2681" providerId="LiveId" clId="{06E20301-F1E6-4D6D-BE6F-77AF6EA2E9E9}" dt="2025-06-18T16:36:49.959" v="3743" actId="1038"/>
          <ac:spMkLst>
            <pc:docMk/>
            <pc:sldMk cId="3581601075" sldId="615"/>
            <ac:spMk id="23" creationId="{DE47110B-E00B-B10C-21EB-2BBCB4A5A5F5}"/>
          </ac:spMkLst>
        </pc:spChg>
        <pc:spChg chg="mod">
          <ac:chgData name="Malek Alkholy" userId="b8ea5062cb0c2681" providerId="LiveId" clId="{06E20301-F1E6-4D6D-BE6F-77AF6EA2E9E9}" dt="2025-06-18T22:09:28.426" v="6507" actId="14100"/>
          <ac:spMkLst>
            <pc:docMk/>
            <pc:sldMk cId="3581601075" sldId="615"/>
            <ac:spMk id="25" creationId="{12ECF142-8D09-5F0B-941B-CF8F123C82D5}"/>
          </ac:spMkLst>
        </pc:spChg>
      </pc:sldChg>
      <pc:sldChg chg="addSp modSp mod">
        <pc:chgData name="Malek Alkholy" userId="b8ea5062cb0c2681" providerId="LiveId" clId="{06E20301-F1E6-4D6D-BE6F-77AF6EA2E9E9}" dt="2025-06-18T21:44:20.480" v="6408" actId="14100"/>
        <pc:sldMkLst>
          <pc:docMk/>
          <pc:sldMk cId="3727259487" sldId="617"/>
        </pc:sldMkLst>
        <pc:spChg chg="mod">
          <ac:chgData name="Malek Alkholy" userId="b8ea5062cb0c2681" providerId="LiveId" clId="{06E20301-F1E6-4D6D-BE6F-77AF6EA2E9E9}" dt="2025-06-18T21:44:20.480" v="6408" actId="14100"/>
          <ac:spMkLst>
            <pc:docMk/>
            <pc:sldMk cId="3727259487" sldId="617"/>
            <ac:spMk id="25" creationId="{5CFC4028-F42C-7AF4-55AF-DCB2CECC3AE8}"/>
          </ac:spMkLst>
        </pc:spChg>
      </pc:sldChg>
      <pc:sldChg chg="modSp mod">
        <pc:chgData name="Malek Alkholy" userId="b8ea5062cb0c2681" providerId="LiveId" clId="{06E20301-F1E6-4D6D-BE6F-77AF6EA2E9E9}" dt="2025-06-18T13:11:12.215" v="1255" actId="14100"/>
        <pc:sldMkLst>
          <pc:docMk/>
          <pc:sldMk cId="1720142267" sldId="619"/>
        </pc:sldMkLst>
        <pc:spChg chg="mod">
          <ac:chgData name="Malek Alkholy" userId="b8ea5062cb0c2681" providerId="LiveId" clId="{06E20301-F1E6-4D6D-BE6F-77AF6EA2E9E9}" dt="2025-06-18T13:11:12.215" v="1255" actId="14100"/>
          <ac:spMkLst>
            <pc:docMk/>
            <pc:sldMk cId="1720142267" sldId="619"/>
            <ac:spMk id="25" creationId="{755A9E7D-E290-9A89-1C3B-9E71014D1F12}"/>
          </ac:spMkLst>
        </pc:spChg>
      </pc:sldChg>
      <pc:sldChg chg="new del">
        <pc:chgData name="Malek Alkholy" userId="b8ea5062cb0c2681" providerId="LiveId" clId="{06E20301-F1E6-4D6D-BE6F-77AF6EA2E9E9}" dt="2025-06-18T14:28:38.658" v="2185" actId="47"/>
        <pc:sldMkLst>
          <pc:docMk/>
          <pc:sldMk cId="3622171376" sldId="620"/>
        </pc:sldMkLst>
      </pc:sldChg>
      <pc:sldChg chg="addSp delSp modSp add mod">
        <pc:chgData name="Malek Alkholy" userId="b8ea5062cb0c2681" providerId="LiveId" clId="{06E20301-F1E6-4D6D-BE6F-77AF6EA2E9E9}" dt="2025-06-18T21:44:52.851" v="6412" actId="14100"/>
        <pc:sldMkLst>
          <pc:docMk/>
          <pc:sldMk cId="4260543137" sldId="621"/>
        </pc:sldMkLst>
        <pc:spChg chg="mod">
          <ac:chgData name="Malek Alkholy" userId="b8ea5062cb0c2681" providerId="LiveId" clId="{06E20301-F1E6-4D6D-BE6F-77AF6EA2E9E9}" dt="2025-06-18T21:44:52.851" v="6412" actId="14100"/>
          <ac:spMkLst>
            <pc:docMk/>
            <pc:sldMk cId="4260543137" sldId="621"/>
            <ac:spMk id="25" creationId="{A4E21127-02D1-851C-BBF3-0BF7514D4F6D}"/>
          </ac:spMkLst>
        </pc:spChg>
      </pc:sldChg>
      <pc:sldChg chg="new del">
        <pc:chgData name="Malek Alkholy" userId="b8ea5062cb0c2681" providerId="LiveId" clId="{06E20301-F1E6-4D6D-BE6F-77AF6EA2E9E9}" dt="2025-06-18T14:58:40.184" v="2552" actId="47"/>
        <pc:sldMkLst>
          <pc:docMk/>
          <pc:sldMk cId="2706373185" sldId="622"/>
        </pc:sldMkLst>
      </pc:sldChg>
      <pc:sldChg chg="addSp delSp modSp add mod">
        <pc:chgData name="Malek Alkholy" userId="b8ea5062cb0c2681" providerId="LiveId" clId="{06E20301-F1E6-4D6D-BE6F-77AF6EA2E9E9}" dt="2025-06-18T22:02:09.142" v="6462" actId="20577"/>
        <pc:sldMkLst>
          <pc:docMk/>
          <pc:sldMk cId="149695656" sldId="623"/>
        </pc:sldMkLst>
        <pc:spChg chg="mod">
          <ac:chgData name="Malek Alkholy" userId="b8ea5062cb0c2681" providerId="LiveId" clId="{06E20301-F1E6-4D6D-BE6F-77AF6EA2E9E9}" dt="2025-06-18T22:02:09.142" v="6462" actId="20577"/>
          <ac:spMkLst>
            <pc:docMk/>
            <pc:sldMk cId="149695656" sldId="623"/>
            <ac:spMk id="25" creationId="{FABD939D-1A53-D55F-8746-8DF2FFF70047}"/>
          </ac:spMkLst>
        </pc:spChg>
      </pc:sldChg>
      <pc:sldChg chg="new del">
        <pc:chgData name="Malek Alkholy" userId="b8ea5062cb0c2681" providerId="LiveId" clId="{06E20301-F1E6-4D6D-BE6F-77AF6EA2E9E9}" dt="2025-06-18T16:46:47.214" v="3751" actId="47"/>
        <pc:sldMkLst>
          <pc:docMk/>
          <pc:sldMk cId="138642817" sldId="624"/>
        </pc:sldMkLst>
      </pc:sldChg>
      <pc:sldChg chg="delSp modSp add mod">
        <pc:chgData name="Malek Alkholy" userId="b8ea5062cb0c2681" providerId="LiveId" clId="{06E20301-F1E6-4D6D-BE6F-77AF6EA2E9E9}" dt="2025-06-18T17:57:00.671" v="4741" actId="20577"/>
        <pc:sldMkLst>
          <pc:docMk/>
          <pc:sldMk cId="1804007099" sldId="625"/>
        </pc:sldMkLst>
        <pc:spChg chg="mod">
          <ac:chgData name="Malek Alkholy" userId="b8ea5062cb0c2681" providerId="LiveId" clId="{06E20301-F1E6-4D6D-BE6F-77AF6EA2E9E9}" dt="2025-06-18T17:57:00.671" v="4741" actId="20577"/>
          <ac:spMkLst>
            <pc:docMk/>
            <pc:sldMk cId="1804007099" sldId="625"/>
            <ac:spMk id="25" creationId="{B42D1A07-D14D-6385-5924-8406F4B26F43}"/>
          </ac:spMkLst>
        </pc:spChg>
      </pc:sldChg>
      <pc:sldChg chg="new del">
        <pc:chgData name="Malek Alkholy" userId="b8ea5062cb0c2681" providerId="LiveId" clId="{06E20301-F1E6-4D6D-BE6F-77AF6EA2E9E9}" dt="2025-06-18T18:27:02.141" v="4959" actId="47"/>
        <pc:sldMkLst>
          <pc:docMk/>
          <pc:sldMk cId="1367168143" sldId="626"/>
        </pc:sldMkLst>
      </pc:sldChg>
      <pc:sldChg chg="delSp modSp add mod">
        <pc:chgData name="Malek Alkholy" userId="b8ea5062cb0c2681" providerId="LiveId" clId="{06E20301-F1E6-4D6D-BE6F-77AF6EA2E9E9}" dt="2025-06-18T18:52:08.126" v="5652" actId="20577"/>
        <pc:sldMkLst>
          <pc:docMk/>
          <pc:sldMk cId="237256410" sldId="627"/>
        </pc:sldMkLst>
        <pc:spChg chg="mod">
          <ac:chgData name="Malek Alkholy" userId="b8ea5062cb0c2681" providerId="LiveId" clId="{06E20301-F1E6-4D6D-BE6F-77AF6EA2E9E9}" dt="2025-06-18T18:52:08.126" v="5652" actId="20577"/>
          <ac:spMkLst>
            <pc:docMk/>
            <pc:sldMk cId="237256410" sldId="627"/>
            <ac:spMk id="25" creationId="{F324E257-E10C-E9B2-B033-C35202BE436A}"/>
          </ac:spMkLst>
        </pc:spChg>
      </pc:sldChg>
      <pc:sldChg chg="new del">
        <pc:chgData name="Malek Alkholy" userId="b8ea5062cb0c2681" providerId="LiveId" clId="{06E20301-F1E6-4D6D-BE6F-77AF6EA2E9E9}" dt="2025-06-18T19:26:34.808" v="5725" actId="47"/>
        <pc:sldMkLst>
          <pc:docMk/>
          <pc:sldMk cId="4172806537" sldId="628"/>
        </pc:sldMkLst>
      </pc:sldChg>
      <pc:sldChg chg="addSp delSp modSp add mod">
        <pc:chgData name="Malek Alkholy" userId="b8ea5062cb0c2681" providerId="LiveId" clId="{06E20301-F1E6-4D6D-BE6F-77AF6EA2E9E9}" dt="2025-06-18T22:12:56.647" v="6526" actId="1076"/>
        <pc:sldMkLst>
          <pc:docMk/>
          <pc:sldMk cId="3633601517" sldId="629"/>
        </pc:sldMkLst>
      </pc:sldChg>
    </pc:docChg>
  </pc:docChgLst>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sldChg>
      <pc:sldChg chg="addSp delSp modSp mod">
        <pc:chgData name="Malek Alkholy" userId="b8ea5062cb0c2681" providerId="LiveId" clId="{F71AD8EA-3688-455A-9FD2-9B9BFB357283}" dt="2024-09-19T12:37:04.728" v="2666" actId="2710"/>
        <pc:sldMkLst>
          <pc:docMk/>
          <pc:sldMk cId="3886240308" sldId="518"/>
        </pc:sldMkLst>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ldChg>
      <pc:sldChg chg="addSp delSp modSp add mod">
        <pc:chgData name="Malek Alkholy" userId="b8ea5062cb0c2681" providerId="LiveId" clId="{F71AD8EA-3688-455A-9FD2-9B9BFB357283}" dt="2024-09-19T12:38:11.184" v="2676" actId="1076"/>
        <pc:sldMkLst>
          <pc:docMk/>
          <pc:sldMk cId="2341440292" sldId="521"/>
        </pc:sldMkLst>
      </pc:sldChg>
      <pc:sldChg chg="addSp modSp new del">
        <pc:chgData name="Malek Alkholy" userId="b8ea5062cb0c2681" providerId="LiveId" clId="{F71AD8EA-3688-455A-9FD2-9B9BFB357283}" dt="2024-09-19T12:38:35.873" v="2680" actId="47"/>
        <pc:sldMkLst>
          <pc:docMk/>
          <pc:sldMk cId="3753185635" sldId="522"/>
        </pc:sldMkLst>
      </pc:sldChg>
      <pc:sldChg chg="addSp delSp modSp add mod">
        <pc:chgData name="Malek Alkholy" userId="b8ea5062cb0c2681" providerId="LiveId" clId="{F71AD8EA-3688-455A-9FD2-9B9BFB357283}" dt="2024-09-19T12:38:59.844" v="2683" actId="1076"/>
        <pc:sldMkLst>
          <pc:docMk/>
          <pc:sldMk cId="1617172121" sldId="523"/>
        </pc:sldMkLst>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ldChg>
      <pc:sldChg chg="addSp delSp modSp new del mod">
        <pc:chgData name="Malek Alkholy" userId="b8ea5062cb0c2681" providerId="LiveId" clId="{F71AD8EA-3688-455A-9FD2-9B9BFB357283}" dt="2024-09-19T13:32:29.563" v="2796" actId="47"/>
        <pc:sldMkLst>
          <pc:docMk/>
          <pc:sldMk cId="1231176468" sldId="536"/>
        </pc:sldMkLst>
      </pc:sldChg>
      <pc:sldChg chg="addSp delSp modSp add mod">
        <pc:chgData name="Malek Alkholy" userId="b8ea5062cb0c2681" providerId="LiveId" clId="{F71AD8EA-3688-455A-9FD2-9B9BFB357283}" dt="2024-09-19T13:34:44.757" v="2803" actId="20577"/>
        <pc:sldMkLst>
          <pc:docMk/>
          <pc:sldMk cId="251659004" sldId="537"/>
        </pc:sldMkLst>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3757C6-77A7-489D-B001-C3CF4E5E05A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3A33026-F6F4-471C-A78F-ED9249E23883}">
      <dgm:prSet phldrT="[Text]" custT="1"/>
      <dgm:spPr/>
      <dgm:t>
        <a:bodyPr/>
        <a:lstStyle/>
        <a:p>
          <a:pPr>
            <a:lnSpc>
              <a:spcPct val="150000"/>
            </a:lnSpc>
          </a:pPr>
          <a:r>
            <a:rPr lang="ar-EG" sz="2000" b="0" i="0" kern="1200" dirty="0">
              <a:latin typeface="Alexandria" pitchFamily="2" charset="-78"/>
              <a:cs typeface="Alexandria" pitchFamily="2" charset="-78"/>
            </a:rPr>
            <a:t>أ- </a:t>
          </a:r>
          <a:r>
            <a:rPr lang="ar-EG" sz="1600" b="1" kern="1200" dirty="0">
              <a:solidFill>
                <a:prstClr val="white"/>
              </a:solidFill>
              <a:latin typeface="Alexandria" pitchFamily="2" charset="-78"/>
              <a:ea typeface="+mn-ea"/>
              <a:cs typeface="Alexandria" pitchFamily="2" charset="-78"/>
            </a:rPr>
            <a:t>شركة التضامن.</a:t>
          </a:r>
          <a:endParaRPr lang="en-US" sz="1600" b="1" kern="1200" dirty="0">
            <a:solidFill>
              <a:prstClr val="white"/>
            </a:solidFill>
            <a:latin typeface="Alexandria" pitchFamily="2" charset="-78"/>
            <a:ea typeface="+mn-ea"/>
            <a:cs typeface="Alexandria" pitchFamily="2" charset="-78"/>
          </a:endParaRPr>
        </a:p>
      </dgm:t>
    </dgm:pt>
    <dgm:pt modelId="{044C7140-5BAB-4FEA-B354-ACF05FBAA6F9}" type="parTrans" cxnId="{353ADEE0-A5D2-4DD0-AD69-CD94AF6B8E7B}">
      <dgm:prSet/>
      <dgm:spPr/>
      <dgm:t>
        <a:bodyPr/>
        <a:lstStyle/>
        <a:p>
          <a:endParaRPr lang="en-US"/>
        </a:p>
      </dgm:t>
    </dgm:pt>
    <dgm:pt modelId="{BE637597-723A-42E3-9CDE-78C39FB1CEC4}" type="sibTrans" cxnId="{353ADEE0-A5D2-4DD0-AD69-CD94AF6B8E7B}">
      <dgm:prSet/>
      <dgm:spPr/>
      <dgm:t>
        <a:bodyPr/>
        <a:lstStyle/>
        <a:p>
          <a:endParaRPr lang="en-US"/>
        </a:p>
      </dgm:t>
    </dgm:pt>
    <dgm:pt modelId="{8DC86830-930D-4922-947D-4A5DE3976EBE}">
      <dgm:prSet phldrT="[Text]" custT="1"/>
      <dgm:spPr/>
      <dgm:t>
        <a:bodyPr/>
        <a:lstStyle/>
        <a:p>
          <a:pPr>
            <a:lnSpc>
              <a:spcPct val="150000"/>
            </a:lnSpc>
          </a:pPr>
          <a:r>
            <a:rPr lang="ar-EG" sz="1600" b="1" kern="1200" dirty="0">
              <a:solidFill>
                <a:prstClr val="white"/>
              </a:solidFill>
              <a:latin typeface="Alexandria" pitchFamily="2" charset="-78"/>
              <a:ea typeface="+mn-ea"/>
              <a:cs typeface="Alexandria" pitchFamily="2" charset="-78"/>
            </a:rPr>
            <a:t>ب- شركة التوصية البسيطة</a:t>
          </a:r>
          <a:r>
            <a:rPr lang="ar-EG" sz="2000" b="0" i="0" kern="1200" dirty="0"/>
            <a:t>.</a:t>
          </a:r>
          <a:endParaRPr lang="en-US" sz="2000" kern="1200" dirty="0"/>
        </a:p>
      </dgm:t>
    </dgm:pt>
    <dgm:pt modelId="{264262F1-8149-4006-8B4C-611E16FC4669}" type="parTrans" cxnId="{94B7B17C-A25D-4205-B642-D6ECBC23C045}">
      <dgm:prSet/>
      <dgm:spPr/>
      <dgm:t>
        <a:bodyPr/>
        <a:lstStyle/>
        <a:p>
          <a:endParaRPr lang="en-US"/>
        </a:p>
      </dgm:t>
    </dgm:pt>
    <dgm:pt modelId="{5B3EE2EF-BCB6-494A-BC69-CE83FE72D632}" type="sibTrans" cxnId="{94B7B17C-A25D-4205-B642-D6ECBC23C045}">
      <dgm:prSet/>
      <dgm:spPr/>
      <dgm:t>
        <a:bodyPr/>
        <a:lstStyle/>
        <a:p>
          <a:endParaRPr lang="en-US"/>
        </a:p>
      </dgm:t>
    </dgm:pt>
    <dgm:pt modelId="{34A564DC-5FF6-4F80-BC0A-B83E04914EF7}">
      <dgm:prSet phldrT="[Text]" custT="1"/>
      <dgm:spPr/>
      <dgm:t>
        <a:bodyPr/>
        <a:lstStyle/>
        <a:p>
          <a:pPr>
            <a:lnSpc>
              <a:spcPct val="150000"/>
            </a:lnSpc>
          </a:pPr>
          <a:r>
            <a:rPr lang="ar-EG" sz="1600" b="1" kern="1200" dirty="0">
              <a:solidFill>
                <a:prstClr val="white"/>
              </a:solidFill>
              <a:latin typeface="Alexandria" pitchFamily="2" charset="-78"/>
              <a:ea typeface="+mn-ea"/>
              <a:cs typeface="Alexandria" pitchFamily="2" charset="-78"/>
            </a:rPr>
            <a:t>ج- شركة المساهمة.</a:t>
          </a:r>
          <a:endParaRPr lang="en-US" sz="1600" b="1" kern="1200" dirty="0">
            <a:solidFill>
              <a:prstClr val="white"/>
            </a:solidFill>
            <a:latin typeface="Alexandria" pitchFamily="2" charset="-78"/>
            <a:ea typeface="+mn-ea"/>
            <a:cs typeface="Alexandria" pitchFamily="2" charset="-78"/>
          </a:endParaRPr>
        </a:p>
      </dgm:t>
    </dgm:pt>
    <dgm:pt modelId="{5EF2A0C7-7089-442F-88E0-9B9E048034B0}" type="parTrans" cxnId="{46207905-9BD4-43A2-8265-00A83D71704E}">
      <dgm:prSet/>
      <dgm:spPr/>
      <dgm:t>
        <a:bodyPr/>
        <a:lstStyle/>
        <a:p>
          <a:endParaRPr lang="en-US"/>
        </a:p>
      </dgm:t>
    </dgm:pt>
    <dgm:pt modelId="{5F168673-0F51-4123-A1DB-01D7585B119C}" type="sibTrans" cxnId="{46207905-9BD4-43A2-8265-00A83D71704E}">
      <dgm:prSet/>
      <dgm:spPr/>
      <dgm:t>
        <a:bodyPr/>
        <a:lstStyle/>
        <a:p>
          <a:endParaRPr lang="en-US"/>
        </a:p>
      </dgm:t>
    </dgm:pt>
    <dgm:pt modelId="{AD1D770D-2542-41B1-B1A3-547DEE155D7F}">
      <dgm:prSet phldrT="[Text]" custT="1"/>
      <dgm:spPr/>
      <dgm:t>
        <a:bodyPr/>
        <a:lstStyle/>
        <a:p>
          <a:pPr>
            <a:lnSpc>
              <a:spcPct val="150000"/>
            </a:lnSpc>
          </a:pPr>
          <a:r>
            <a:rPr lang="ar-EG" sz="1600" b="1" kern="1200" dirty="0">
              <a:solidFill>
                <a:prstClr val="white"/>
              </a:solidFill>
              <a:latin typeface="Alexandria" pitchFamily="2" charset="-78"/>
              <a:ea typeface="+mn-ea"/>
              <a:cs typeface="Alexandria" pitchFamily="2" charset="-78"/>
            </a:rPr>
            <a:t>د- شركة المساهمة المبسطة.</a:t>
          </a:r>
          <a:endParaRPr lang="en-US" sz="1600" b="1" kern="1200" dirty="0">
            <a:solidFill>
              <a:prstClr val="white"/>
            </a:solidFill>
            <a:latin typeface="Alexandria" pitchFamily="2" charset="-78"/>
            <a:ea typeface="+mn-ea"/>
            <a:cs typeface="Alexandria" pitchFamily="2" charset="-78"/>
          </a:endParaRPr>
        </a:p>
      </dgm:t>
    </dgm:pt>
    <dgm:pt modelId="{8B7FA2BD-2BCE-4B52-BC64-BE2CBE82788C}" type="parTrans" cxnId="{B2F13815-BF48-48BE-BA56-4D3AECD25B6B}">
      <dgm:prSet/>
      <dgm:spPr/>
      <dgm:t>
        <a:bodyPr/>
        <a:lstStyle/>
        <a:p>
          <a:endParaRPr lang="en-US"/>
        </a:p>
      </dgm:t>
    </dgm:pt>
    <dgm:pt modelId="{D6D650CE-004A-4D7E-A26B-A65BDADEC312}" type="sibTrans" cxnId="{B2F13815-BF48-48BE-BA56-4D3AECD25B6B}">
      <dgm:prSet/>
      <dgm:spPr/>
      <dgm:t>
        <a:bodyPr/>
        <a:lstStyle/>
        <a:p>
          <a:endParaRPr lang="en-US"/>
        </a:p>
      </dgm:t>
    </dgm:pt>
    <dgm:pt modelId="{0AF1CD12-90D1-4BC9-8AD0-8536FE6AFC85}">
      <dgm:prSet phldrT="[Text]" custT="1"/>
      <dgm:spPr/>
      <dgm:t>
        <a:bodyPr/>
        <a:lstStyle/>
        <a:p>
          <a:pPr marL="0" lvl="0" indent="0" algn="ctr" defTabSz="711200">
            <a:lnSpc>
              <a:spcPct val="150000"/>
            </a:lnSpc>
            <a:spcBef>
              <a:spcPct val="0"/>
            </a:spcBef>
            <a:spcAft>
              <a:spcPct val="35000"/>
            </a:spcAft>
            <a:buNone/>
          </a:pPr>
          <a:r>
            <a:rPr lang="ar-EG" sz="1600" b="1" kern="1200" dirty="0">
              <a:solidFill>
                <a:prstClr val="white"/>
              </a:solidFill>
              <a:latin typeface="Alexandria" pitchFamily="2" charset="-78"/>
              <a:ea typeface="+mn-ea"/>
              <a:cs typeface="Alexandria" pitchFamily="2" charset="-78"/>
            </a:rPr>
            <a:t>ه- الشركة ذات المسؤولية المحدودة.</a:t>
          </a:r>
          <a:endParaRPr lang="en-US" sz="1600" b="1" kern="1200" dirty="0">
            <a:solidFill>
              <a:prstClr val="white"/>
            </a:solidFill>
            <a:latin typeface="Alexandria" pitchFamily="2" charset="-78"/>
            <a:ea typeface="+mn-ea"/>
            <a:cs typeface="Alexandria" pitchFamily="2" charset="-78"/>
          </a:endParaRPr>
        </a:p>
      </dgm:t>
    </dgm:pt>
    <dgm:pt modelId="{71A09B92-2756-4EFD-9CAC-96FD42A45FAB}" type="parTrans" cxnId="{96E175F6-60B7-4503-B21E-3EFE155D8202}">
      <dgm:prSet/>
      <dgm:spPr/>
      <dgm:t>
        <a:bodyPr/>
        <a:lstStyle/>
        <a:p>
          <a:endParaRPr lang="en-US"/>
        </a:p>
      </dgm:t>
    </dgm:pt>
    <dgm:pt modelId="{741F597E-418B-4EFE-83B7-87E0714B11F5}" type="sibTrans" cxnId="{96E175F6-60B7-4503-B21E-3EFE155D8202}">
      <dgm:prSet/>
      <dgm:spPr/>
      <dgm:t>
        <a:bodyPr/>
        <a:lstStyle/>
        <a:p>
          <a:endParaRPr lang="en-US"/>
        </a:p>
      </dgm:t>
    </dgm:pt>
    <dgm:pt modelId="{0D4B7DDD-C4C6-4DC3-9A67-0957A2F0A938}">
      <dgm:prSet phldrT="[Text]" custT="1"/>
      <dgm:spPr/>
      <dgm:t>
        <a:bodyPr/>
        <a:lstStyle/>
        <a:p>
          <a:pPr>
            <a:lnSpc>
              <a:spcPct val="150000"/>
            </a:lnSpc>
          </a:pPr>
          <a:r>
            <a:rPr lang="ar-EG" sz="1600" b="1" dirty="0">
              <a:latin typeface="Alexandria" pitchFamily="2" charset="-78"/>
              <a:cs typeface="Alexandria" pitchFamily="2" charset="-78"/>
            </a:rPr>
            <a:t>ثالثا : أنواع الشركات في نظام الشركات السعودي الجديد</a:t>
          </a:r>
          <a:endParaRPr lang="en-US" sz="1600" b="1" dirty="0">
            <a:latin typeface="Alexandria" pitchFamily="2" charset="-78"/>
            <a:cs typeface="Alexandria" pitchFamily="2" charset="-78"/>
          </a:endParaRPr>
        </a:p>
      </dgm:t>
    </dgm:pt>
    <dgm:pt modelId="{E7A39F75-E358-495F-ADEF-79D042287B18}" type="parTrans" cxnId="{9376711E-D153-446E-9140-E660B468B240}">
      <dgm:prSet/>
      <dgm:spPr/>
      <dgm:t>
        <a:bodyPr/>
        <a:lstStyle/>
        <a:p>
          <a:endParaRPr lang="en-US"/>
        </a:p>
      </dgm:t>
    </dgm:pt>
    <dgm:pt modelId="{92C8E525-7539-4590-9FEE-F1D0886A2706}" type="sibTrans" cxnId="{9376711E-D153-446E-9140-E660B468B240}">
      <dgm:prSet/>
      <dgm:spPr/>
      <dgm:t>
        <a:bodyPr/>
        <a:lstStyle/>
        <a:p>
          <a:endParaRPr lang="en-US"/>
        </a:p>
      </dgm:t>
    </dgm:pt>
    <dgm:pt modelId="{51564C74-E9F6-4605-BA2E-07B897F12194}" type="pres">
      <dgm:prSet presAssocID="{9D3757C6-77A7-489D-B001-C3CF4E5E05AA}" presName="diagram" presStyleCnt="0">
        <dgm:presLayoutVars>
          <dgm:dir/>
          <dgm:resizeHandles val="exact"/>
        </dgm:presLayoutVars>
      </dgm:prSet>
      <dgm:spPr/>
      <dgm:t>
        <a:bodyPr/>
        <a:lstStyle/>
        <a:p>
          <a:endParaRPr lang="en-US"/>
        </a:p>
      </dgm:t>
    </dgm:pt>
    <dgm:pt modelId="{5AEA2044-1689-4BC5-8A75-58BD961E2273}" type="pres">
      <dgm:prSet presAssocID="{63A33026-F6F4-471C-A78F-ED9249E23883}" presName="node" presStyleLbl="node1" presStyleIdx="0" presStyleCnt="6" custScaleX="23209" custScaleY="17190" custLinFactNeighborX="67868" custLinFactNeighborY="24254">
        <dgm:presLayoutVars>
          <dgm:bulletEnabled val="1"/>
        </dgm:presLayoutVars>
      </dgm:prSet>
      <dgm:spPr/>
      <dgm:t>
        <a:bodyPr/>
        <a:lstStyle/>
        <a:p>
          <a:endParaRPr lang="en-US"/>
        </a:p>
      </dgm:t>
    </dgm:pt>
    <dgm:pt modelId="{1D6B1980-A965-42E5-A468-3445B8057CD1}" type="pres">
      <dgm:prSet presAssocID="{BE637597-723A-42E3-9CDE-78C39FB1CEC4}" presName="sibTrans" presStyleCnt="0"/>
      <dgm:spPr/>
    </dgm:pt>
    <dgm:pt modelId="{3A609185-0251-47F1-9A81-6E73EBB747B9}" type="pres">
      <dgm:prSet presAssocID="{8DC86830-930D-4922-947D-4A5DE3976EBE}" presName="node" presStyleLbl="node1" presStyleIdx="1" presStyleCnt="6" custScaleX="24230" custScaleY="25674" custLinFactNeighborX="4384" custLinFactNeighborY="26240">
        <dgm:presLayoutVars>
          <dgm:bulletEnabled val="1"/>
        </dgm:presLayoutVars>
      </dgm:prSet>
      <dgm:spPr/>
      <dgm:t>
        <a:bodyPr/>
        <a:lstStyle/>
        <a:p>
          <a:endParaRPr lang="en-US"/>
        </a:p>
      </dgm:t>
    </dgm:pt>
    <dgm:pt modelId="{EA0D34DB-45FF-425F-8784-F00E9E963EBF}" type="pres">
      <dgm:prSet presAssocID="{5B3EE2EF-BCB6-494A-BC69-CE83FE72D632}" presName="sibTrans" presStyleCnt="0"/>
      <dgm:spPr/>
    </dgm:pt>
    <dgm:pt modelId="{18D8E1A6-2EE2-4CAB-A078-E273677B86EE}" type="pres">
      <dgm:prSet presAssocID="{34A564DC-5FF6-4F80-BC0A-B83E04914EF7}" presName="node" presStyleLbl="node1" presStyleIdx="2" presStyleCnt="6" custScaleX="19812" custScaleY="14330" custLinFactNeighborX="-55908" custLinFactNeighborY="24220">
        <dgm:presLayoutVars>
          <dgm:bulletEnabled val="1"/>
        </dgm:presLayoutVars>
      </dgm:prSet>
      <dgm:spPr/>
      <dgm:t>
        <a:bodyPr/>
        <a:lstStyle/>
        <a:p>
          <a:endParaRPr lang="en-US"/>
        </a:p>
      </dgm:t>
    </dgm:pt>
    <dgm:pt modelId="{4C378AA3-E22D-4E03-BF09-5DEBE5B78F8A}" type="pres">
      <dgm:prSet presAssocID="{5F168673-0F51-4123-A1DB-01D7585B119C}" presName="sibTrans" presStyleCnt="0"/>
      <dgm:spPr/>
    </dgm:pt>
    <dgm:pt modelId="{38F19AEA-1094-40CE-AC9C-211F190C4CBC}" type="pres">
      <dgm:prSet presAssocID="{AD1D770D-2542-41B1-B1A3-547DEE155D7F}" presName="node" presStyleLbl="node1" presStyleIdx="3" presStyleCnt="6" custScaleX="24333" custScaleY="21662" custLinFactNeighborX="62314" custLinFactNeighborY="11568">
        <dgm:presLayoutVars>
          <dgm:bulletEnabled val="1"/>
        </dgm:presLayoutVars>
      </dgm:prSet>
      <dgm:spPr/>
      <dgm:t>
        <a:bodyPr/>
        <a:lstStyle/>
        <a:p>
          <a:endParaRPr lang="en-US"/>
        </a:p>
      </dgm:t>
    </dgm:pt>
    <dgm:pt modelId="{85FF430C-40BE-43BB-8EBC-1F3F8C04C1A3}" type="pres">
      <dgm:prSet presAssocID="{D6D650CE-004A-4D7E-A26B-A65BDADEC312}" presName="sibTrans" presStyleCnt="0"/>
      <dgm:spPr/>
    </dgm:pt>
    <dgm:pt modelId="{252AE251-EFEC-4A4E-A75B-B41C5C6968F2}" type="pres">
      <dgm:prSet presAssocID="{0AF1CD12-90D1-4BC9-8AD0-8536FE6AFC85}" presName="node" presStyleLbl="node1" presStyleIdx="4" presStyleCnt="6" custScaleX="20158" custScaleY="25333" custLinFactNeighborX="-2731" custLinFactNeighborY="12775">
        <dgm:presLayoutVars>
          <dgm:bulletEnabled val="1"/>
        </dgm:presLayoutVars>
      </dgm:prSet>
      <dgm:spPr/>
      <dgm:t>
        <a:bodyPr/>
        <a:lstStyle/>
        <a:p>
          <a:endParaRPr lang="en-US"/>
        </a:p>
      </dgm:t>
    </dgm:pt>
    <dgm:pt modelId="{DFFBEC9F-904E-418C-B508-5223D804AAEA}" type="pres">
      <dgm:prSet presAssocID="{741F597E-418B-4EFE-83B7-87E0714B11F5}" presName="sibTrans" presStyleCnt="0"/>
      <dgm:spPr/>
    </dgm:pt>
    <dgm:pt modelId="{6631A60C-6850-4A47-BE16-AED1F58489CB}" type="pres">
      <dgm:prSet presAssocID="{0D4B7DDD-C4C6-4DC3-9A67-0957A2F0A938}" presName="node" presStyleLbl="node1" presStyleIdx="5" presStyleCnt="6" custScaleX="32864" custScaleY="26989" custLinFactNeighborX="-32245" custLinFactNeighborY="-45883">
        <dgm:presLayoutVars>
          <dgm:bulletEnabled val="1"/>
        </dgm:presLayoutVars>
      </dgm:prSet>
      <dgm:spPr/>
      <dgm:t>
        <a:bodyPr/>
        <a:lstStyle/>
        <a:p>
          <a:endParaRPr lang="en-US"/>
        </a:p>
      </dgm:t>
    </dgm:pt>
  </dgm:ptLst>
  <dgm:cxnLst>
    <dgm:cxn modelId="{B437B248-837C-41DD-ABA1-62EDF98CF0EC}" type="presOf" srcId="{0D4B7DDD-C4C6-4DC3-9A67-0957A2F0A938}" destId="{6631A60C-6850-4A47-BE16-AED1F58489CB}" srcOrd="0" destOrd="0" presId="urn:microsoft.com/office/officeart/2005/8/layout/default"/>
    <dgm:cxn modelId="{9376711E-D153-446E-9140-E660B468B240}" srcId="{9D3757C6-77A7-489D-B001-C3CF4E5E05AA}" destId="{0D4B7DDD-C4C6-4DC3-9A67-0957A2F0A938}" srcOrd="5" destOrd="0" parTransId="{E7A39F75-E358-495F-ADEF-79D042287B18}" sibTransId="{92C8E525-7539-4590-9FEE-F1D0886A2706}"/>
    <dgm:cxn modelId="{A906BA71-DFAA-42CD-AE56-C61FABA903D7}" type="presOf" srcId="{AD1D770D-2542-41B1-B1A3-547DEE155D7F}" destId="{38F19AEA-1094-40CE-AC9C-211F190C4CBC}" srcOrd="0" destOrd="0" presId="urn:microsoft.com/office/officeart/2005/8/layout/default"/>
    <dgm:cxn modelId="{94B7B17C-A25D-4205-B642-D6ECBC23C045}" srcId="{9D3757C6-77A7-489D-B001-C3CF4E5E05AA}" destId="{8DC86830-930D-4922-947D-4A5DE3976EBE}" srcOrd="1" destOrd="0" parTransId="{264262F1-8149-4006-8B4C-611E16FC4669}" sibTransId="{5B3EE2EF-BCB6-494A-BC69-CE83FE72D632}"/>
    <dgm:cxn modelId="{B8C7D475-A56D-4A2F-9352-0DFAA9E859E2}" type="presOf" srcId="{0AF1CD12-90D1-4BC9-8AD0-8536FE6AFC85}" destId="{252AE251-EFEC-4A4E-A75B-B41C5C6968F2}" srcOrd="0" destOrd="0" presId="urn:microsoft.com/office/officeart/2005/8/layout/default"/>
    <dgm:cxn modelId="{B2F13815-BF48-48BE-BA56-4D3AECD25B6B}" srcId="{9D3757C6-77A7-489D-B001-C3CF4E5E05AA}" destId="{AD1D770D-2542-41B1-B1A3-547DEE155D7F}" srcOrd="3" destOrd="0" parTransId="{8B7FA2BD-2BCE-4B52-BC64-BE2CBE82788C}" sibTransId="{D6D650CE-004A-4D7E-A26B-A65BDADEC312}"/>
    <dgm:cxn modelId="{96E175F6-60B7-4503-B21E-3EFE155D8202}" srcId="{9D3757C6-77A7-489D-B001-C3CF4E5E05AA}" destId="{0AF1CD12-90D1-4BC9-8AD0-8536FE6AFC85}" srcOrd="4" destOrd="0" parTransId="{71A09B92-2756-4EFD-9CAC-96FD42A45FAB}" sibTransId="{741F597E-418B-4EFE-83B7-87E0714B11F5}"/>
    <dgm:cxn modelId="{353ADEE0-A5D2-4DD0-AD69-CD94AF6B8E7B}" srcId="{9D3757C6-77A7-489D-B001-C3CF4E5E05AA}" destId="{63A33026-F6F4-471C-A78F-ED9249E23883}" srcOrd="0" destOrd="0" parTransId="{044C7140-5BAB-4FEA-B354-ACF05FBAA6F9}" sibTransId="{BE637597-723A-42E3-9CDE-78C39FB1CEC4}"/>
    <dgm:cxn modelId="{46207905-9BD4-43A2-8265-00A83D71704E}" srcId="{9D3757C6-77A7-489D-B001-C3CF4E5E05AA}" destId="{34A564DC-5FF6-4F80-BC0A-B83E04914EF7}" srcOrd="2" destOrd="0" parTransId="{5EF2A0C7-7089-442F-88E0-9B9E048034B0}" sibTransId="{5F168673-0F51-4123-A1DB-01D7585B119C}"/>
    <dgm:cxn modelId="{A1D7D91A-7FA9-44B4-908C-521B25CDA7F0}" type="presOf" srcId="{34A564DC-5FF6-4F80-BC0A-B83E04914EF7}" destId="{18D8E1A6-2EE2-4CAB-A078-E273677B86EE}" srcOrd="0" destOrd="0" presId="urn:microsoft.com/office/officeart/2005/8/layout/default"/>
    <dgm:cxn modelId="{F4957E03-DE10-4DAF-AF6C-50E4FD2F953C}" type="presOf" srcId="{9D3757C6-77A7-489D-B001-C3CF4E5E05AA}" destId="{51564C74-E9F6-4605-BA2E-07B897F12194}" srcOrd="0" destOrd="0" presId="urn:microsoft.com/office/officeart/2005/8/layout/default"/>
    <dgm:cxn modelId="{FB7ACAEF-C683-41DC-8C2E-A4BE0A88A534}" type="presOf" srcId="{8DC86830-930D-4922-947D-4A5DE3976EBE}" destId="{3A609185-0251-47F1-9A81-6E73EBB747B9}" srcOrd="0" destOrd="0" presId="urn:microsoft.com/office/officeart/2005/8/layout/default"/>
    <dgm:cxn modelId="{4E61BDDD-B46F-4146-AE29-14EC82530B6C}" type="presOf" srcId="{63A33026-F6F4-471C-A78F-ED9249E23883}" destId="{5AEA2044-1689-4BC5-8A75-58BD961E2273}" srcOrd="0" destOrd="0" presId="urn:microsoft.com/office/officeart/2005/8/layout/default"/>
    <dgm:cxn modelId="{D6CDB272-6158-4EA4-9B90-C90F17AA6EE3}" type="presParOf" srcId="{51564C74-E9F6-4605-BA2E-07B897F12194}" destId="{5AEA2044-1689-4BC5-8A75-58BD961E2273}" srcOrd="0" destOrd="0" presId="urn:microsoft.com/office/officeart/2005/8/layout/default"/>
    <dgm:cxn modelId="{10A335D1-07B5-487F-BD3D-7E2314F48A2E}" type="presParOf" srcId="{51564C74-E9F6-4605-BA2E-07B897F12194}" destId="{1D6B1980-A965-42E5-A468-3445B8057CD1}" srcOrd="1" destOrd="0" presId="urn:microsoft.com/office/officeart/2005/8/layout/default"/>
    <dgm:cxn modelId="{7F43045D-B0C3-4FD2-BC1E-32C684CBA06C}" type="presParOf" srcId="{51564C74-E9F6-4605-BA2E-07B897F12194}" destId="{3A609185-0251-47F1-9A81-6E73EBB747B9}" srcOrd="2" destOrd="0" presId="urn:microsoft.com/office/officeart/2005/8/layout/default"/>
    <dgm:cxn modelId="{70EF194C-4C00-4846-BA7B-7F00657ABC4C}" type="presParOf" srcId="{51564C74-E9F6-4605-BA2E-07B897F12194}" destId="{EA0D34DB-45FF-425F-8784-F00E9E963EBF}" srcOrd="3" destOrd="0" presId="urn:microsoft.com/office/officeart/2005/8/layout/default"/>
    <dgm:cxn modelId="{802612F9-9417-4E38-B36A-04CC1310D416}" type="presParOf" srcId="{51564C74-E9F6-4605-BA2E-07B897F12194}" destId="{18D8E1A6-2EE2-4CAB-A078-E273677B86EE}" srcOrd="4" destOrd="0" presId="urn:microsoft.com/office/officeart/2005/8/layout/default"/>
    <dgm:cxn modelId="{5EF4FB23-7930-4F46-A68F-F49DDE13BECC}" type="presParOf" srcId="{51564C74-E9F6-4605-BA2E-07B897F12194}" destId="{4C378AA3-E22D-4E03-BF09-5DEBE5B78F8A}" srcOrd="5" destOrd="0" presId="urn:microsoft.com/office/officeart/2005/8/layout/default"/>
    <dgm:cxn modelId="{A3A51A73-AABF-4D1E-BF78-DC62F01C7E07}" type="presParOf" srcId="{51564C74-E9F6-4605-BA2E-07B897F12194}" destId="{38F19AEA-1094-40CE-AC9C-211F190C4CBC}" srcOrd="6" destOrd="0" presId="urn:microsoft.com/office/officeart/2005/8/layout/default"/>
    <dgm:cxn modelId="{7242FEBC-136A-4869-9AEA-F969BF0BCC08}" type="presParOf" srcId="{51564C74-E9F6-4605-BA2E-07B897F12194}" destId="{85FF430C-40BE-43BB-8EBC-1F3F8C04C1A3}" srcOrd="7" destOrd="0" presId="urn:microsoft.com/office/officeart/2005/8/layout/default"/>
    <dgm:cxn modelId="{5070936C-8A1A-422C-8CCC-B4885067FA8C}" type="presParOf" srcId="{51564C74-E9F6-4605-BA2E-07B897F12194}" destId="{252AE251-EFEC-4A4E-A75B-B41C5C6968F2}" srcOrd="8" destOrd="0" presId="urn:microsoft.com/office/officeart/2005/8/layout/default"/>
    <dgm:cxn modelId="{DC848F10-7B49-49A7-BA96-650ED1BCE5E0}" type="presParOf" srcId="{51564C74-E9F6-4605-BA2E-07B897F12194}" destId="{DFFBEC9F-904E-418C-B508-5223D804AAEA}" srcOrd="9" destOrd="0" presId="urn:microsoft.com/office/officeart/2005/8/layout/default"/>
    <dgm:cxn modelId="{34D26363-1FA1-47F6-B680-D01C1A928C91}" type="presParOf" srcId="{51564C74-E9F6-4605-BA2E-07B897F12194}" destId="{6631A60C-6850-4A47-BE16-AED1F58489C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A2044-1689-4BC5-8A75-58BD961E2273}">
      <dsp:nvSpPr>
        <dsp:cNvPr id="0" name=""/>
        <dsp:cNvSpPr/>
      </dsp:nvSpPr>
      <dsp:spPr>
        <a:xfrm>
          <a:off x="6034430" y="2408491"/>
          <a:ext cx="1886427" cy="8383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150000"/>
            </a:lnSpc>
            <a:spcBef>
              <a:spcPct val="0"/>
            </a:spcBef>
            <a:spcAft>
              <a:spcPct val="35000"/>
            </a:spcAft>
          </a:pPr>
          <a:r>
            <a:rPr lang="ar-EG" sz="2000" b="0" i="0" kern="1200" dirty="0">
              <a:latin typeface="Alexandria" pitchFamily="2" charset="-78"/>
              <a:cs typeface="Alexandria" pitchFamily="2" charset="-78"/>
            </a:rPr>
            <a:t>أ- </a:t>
          </a:r>
          <a:r>
            <a:rPr lang="ar-EG" sz="1600" b="1" kern="1200" dirty="0">
              <a:solidFill>
                <a:prstClr val="white"/>
              </a:solidFill>
              <a:latin typeface="Alexandria" pitchFamily="2" charset="-78"/>
              <a:ea typeface="+mn-ea"/>
              <a:cs typeface="Alexandria" pitchFamily="2" charset="-78"/>
            </a:rPr>
            <a:t>شركة التضامن.</a:t>
          </a:r>
          <a:endParaRPr lang="en-US" sz="1600" b="1" kern="1200" dirty="0">
            <a:solidFill>
              <a:prstClr val="white"/>
            </a:solidFill>
            <a:latin typeface="Alexandria" pitchFamily="2" charset="-78"/>
            <a:ea typeface="+mn-ea"/>
            <a:cs typeface="Alexandria" pitchFamily="2" charset="-78"/>
          </a:endParaRPr>
        </a:p>
      </dsp:txBody>
      <dsp:txXfrm>
        <a:off x="6034430" y="2408491"/>
        <a:ext cx="1886427" cy="838321"/>
      </dsp:txXfrm>
    </dsp:sp>
    <dsp:sp modelId="{3A609185-0251-47F1-9A81-6E73EBB747B9}">
      <dsp:nvSpPr>
        <dsp:cNvPr id="0" name=""/>
        <dsp:cNvSpPr/>
      </dsp:nvSpPr>
      <dsp:spPr>
        <a:xfrm>
          <a:off x="3573678" y="2298471"/>
          <a:ext cx="1969414" cy="12520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EG" sz="1600" b="1" kern="1200" dirty="0">
              <a:solidFill>
                <a:prstClr val="white"/>
              </a:solidFill>
              <a:latin typeface="Alexandria" pitchFamily="2" charset="-78"/>
              <a:ea typeface="+mn-ea"/>
              <a:cs typeface="Alexandria" pitchFamily="2" charset="-78"/>
            </a:rPr>
            <a:t>ب- شركة التوصية البسيطة</a:t>
          </a:r>
          <a:r>
            <a:rPr lang="ar-EG" sz="2000" b="0" i="0" kern="1200" dirty="0"/>
            <a:t>.</a:t>
          </a:r>
          <a:endParaRPr lang="en-US" sz="2000" kern="1200" dirty="0"/>
        </a:p>
      </dsp:txBody>
      <dsp:txXfrm>
        <a:off x="3573678" y="2298471"/>
        <a:ext cx="1969414" cy="1252069"/>
      </dsp:txXfrm>
    </dsp:sp>
    <dsp:sp modelId="{18D8E1A6-2EE2-4CAB-A078-E273677B86EE}">
      <dsp:nvSpPr>
        <dsp:cNvPr id="0" name=""/>
        <dsp:cNvSpPr/>
      </dsp:nvSpPr>
      <dsp:spPr>
        <a:xfrm>
          <a:off x="1455359" y="2476571"/>
          <a:ext cx="1610319" cy="698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EG" sz="1600" b="1" kern="1200" dirty="0">
              <a:solidFill>
                <a:prstClr val="white"/>
              </a:solidFill>
              <a:latin typeface="Alexandria" pitchFamily="2" charset="-78"/>
              <a:ea typeface="+mn-ea"/>
              <a:cs typeface="Alexandria" pitchFamily="2" charset="-78"/>
            </a:rPr>
            <a:t>ج- شركة المساهمة.</a:t>
          </a:r>
          <a:endParaRPr lang="en-US" sz="1600" b="1" kern="1200" dirty="0">
            <a:solidFill>
              <a:prstClr val="white"/>
            </a:solidFill>
            <a:latin typeface="Alexandria" pitchFamily="2" charset="-78"/>
            <a:ea typeface="+mn-ea"/>
            <a:cs typeface="Alexandria" pitchFamily="2" charset="-78"/>
          </a:endParaRPr>
        </a:p>
      </dsp:txBody>
      <dsp:txXfrm>
        <a:off x="1455359" y="2476571"/>
        <a:ext cx="1610319" cy="698845"/>
      </dsp:txXfrm>
    </dsp:sp>
    <dsp:sp modelId="{38F19AEA-1094-40CE-AC9C-211F190C4CBC}">
      <dsp:nvSpPr>
        <dsp:cNvPr id="0" name=""/>
        <dsp:cNvSpPr/>
      </dsp:nvSpPr>
      <dsp:spPr>
        <a:xfrm>
          <a:off x="5172374" y="3777710"/>
          <a:ext cx="1977786" cy="10564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EG" sz="1600" b="1" kern="1200" dirty="0">
              <a:solidFill>
                <a:prstClr val="white"/>
              </a:solidFill>
              <a:latin typeface="Alexandria" pitchFamily="2" charset="-78"/>
              <a:ea typeface="+mn-ea"/>
              <a:cs typeface="Alexandria" pitchFamily="2" charset="-78"/>
            </a:rPr>
            <a:t>د- شركة المساهمة المبسطة.</a:t>
          </a:r>
          <a:endParaRPr lang="en-US" sz="1600" b="1" kern="1200" dirty="0">
            <a:solidFill>
              <a:prstClr val="white"/>
            </a:solidFill>
            <a:latin typeface="Alexandria" pitchFamily="2" charset="-78"/>
            <a:ea typeface="+mn-ea"/>
            <a:cs typeface="Alexandria" pitchFamily="2" charset="-78"/>
          </a:endParaRPr>
        </a:p>
      </dsp:txBody>
      <dsp:txXfrm>
        <a:off x="5172374" y="3777710"/>
        <a:ext cx="1977786" cy="1056412"/>
      </dsp:txXfrm>
    </dsp:sp>
    <dsp:sp modelId="{252AE251-EFEC-4A4E-A75B-B41C5C6968F2}">
      <dsp:nvSpPr>
        <dsp:cNvPr id="0" name=""/>
        <dsp:cNvSpPr/>
      </dsp:nvSpPr>
      <dsp:spPr>
        <a:xfrm>
          <a:off x="2676103" y="3747059"/>
          <a:ext cx="1638442" cy="123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kern="1200" dirty="0">
              <a:solidFill>
                <a:prstClr val="white"/>
              </a:solidFill>
              <a:latin typeface="Alexandria" pitchFamily="2" charset="-78"/>
              <a:ea typeface="+mn-ea"/>
              <a:cs typeface="Alexandria" pitchFamily="2" charset="-78"/>
            </a:rPr>
            <a:t>ه- الشركة ذات المسؤولية المحدودة.</a:t>
          </a:r>
          <a:endParaRPr lang="en-US" sz="1600" b="1" kern="1200" dirty="0">
            <a:solidFill>
              <a:prstClr val="white"/>
            </a:solidFill>
            <a:latin typeface="Alexandria" pitchFamily="2" charset="-78"/>
            <a:ea typeface="+mn-ea"/>
            <a:cs typeface="Alexandria" pitchFamily="2" charset="-78"/>
          </a:endParaRPr>
        </a:p>
      </dsp:txBody>
      <dsp:txXfrm>
        <a:off x="2676103" y="3747059"/>
        <a:ext cx="1638442" cy="1235439"/>
      </dsp:txXfrm>
    </dsp:sp>
    <dsp:sp modelId="{6631A60C-6850-4A47-BE16-AED1F58489CB}">
      <dsp:nvSpPr>
        <dsp:cNvPr id="0" name=""/>
        <dsp:cNvSpPr/>
      </dsp:nvSpPr>
      <dsp:spPr>
        <a:xfrm>
          <a:off x="2728447" y="846046"/>
          <a:ext cx="2671185" cy="131619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150000"/>
            </a:lnSpc>
            <a:spcBef>
              <a:spcPct val="0"/>
            </a:spcBef>
            <a:spcAft>
              <a:spcPct val="35000"/>
            </a:spcAft>
          </a:pPr>
          <a:r>
            <a:rPr lang="ar-EG" sz="1600" b="1" kern="1200" dirty="0">
              <a:latin typeface="Alexandria" pitchFamily="2" charset="-78"/>
              <a:cs typeface="Alexandria" pitchFamily="2" charset="-78"/>
            </a:rPr>
            <a:t>ثالثا : أنواع الشركات في نظام الشركات السعودي الجديد</a:t>
          </a:r>
          <a:endParaRPr lang="en-US" sz="1600" b="1" kern="1200" dirty="0">
            <a:latin typeface="Alexandria" pitchFamily="2" charset="-78"/>
            <a:cs typeface="Alexandria" pitchFamily="2" charset="-78"/>
          </a:endParaRPr>
        </a:p>
      </dsp:txBody>
      <dsp:txXfrm>
        <a:off x="2728447" y="846046"/>
        <a:ext cx="2671185" cy="131619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7/18/2025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3285438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695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38984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4F1884E-25C2-0773-4215-3396C0B17D3A}"/>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06646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100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Sixth Lecture </a:t>
            </a:r>
          </a:p>
        </p:txBody>
      </p:sp>
      <p:sp>
        <p:nvSpPr>
          <p:cNvPr id="46" name="TextBox 45"/>
          <p:cNvSpPr txBox="1"/>
          <p:nvPr/>
        </p:nvSpPr>
        <p:spPr>
          <a:xfrm>
            <a:off x="329269" y="5104240"/>
            <a:ext cx="1790875" cy="1015663"/>
          </a:xfrm>
          <a:prstGeom prst="rect">
            <a:avLst/>
          </a:prstGeom>
          <a:noFill/>
        </p:spPr>
        <p:txBody>
          <a:bodyPr wrap="none" rtlCol="0">
            <a:spAutoFit/>
          </a:bodyPr>
          <a:lstStyle/>
          <a:p>
            <a:r>
              <a:rPr lang="en-US" sz="2000" dirty="0">
                <a:latin typeface="Alexandria" charset="0"/>
                <a:cs typeface="Alexandria" charset="0"/>
              </a:rPr>
              <a:t>LAW </a:t>
            </a:r>
            <a:r>
              <a:rPr lang="ar-EG" sz="2000" dirty="0">
                <a:latin typeface="Alexandria" charset="0"/>
                <a:cs typeface="Alexandria" charset="0"/>
              </a:rPr>
              <a:t>623</a:t>
            </a:r>
            <a:endParaRPr lang="en-US" sz="2000" dirty="0">
              <a:latin typeface="Alexandria" charset="0"/>
              <a:cs typeface="Alexandria" charset="0"/>
            </a:endParaRPr>
          </a:p>
          <a:p>
            <a:r>
              <a:rPr lang="ar-EG" sz="2000" dirty="0">
                <a:latin typeface="Alexandria" charset="0"/>
                <a:cs typeface="Alexandria" charset="0"/>
              </a:rPr>
              <a:t>قانون الأعمال</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579575"/>
            <a:ext cx="4091316" cy="118380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lnSpc>
                <a:spcPct val="150000"/>
              </a:lnSpc>
            </a:pPr>
            <a:r>
              <a:rPr lang="ar-EG" sz="2000" b="1" dirty="0">
                <a:solidFill>
                  <a:srgbClr val="00B0F0"/>
                </a:solidFill>
                <a:latin typeface="Alexandria" pitchFamily="2" charset="-78"/>
                <a:cs typeface="Alexandria" pitchFamily="2" charset="-78"/>
              </a:rPr>
              <a:t>المحاضرة السادسة </a:t>
            </a:r>
          </a:p>
          <a:p>
            <a:pPr algn="ctr"/>
            <a:r>
              <a:rPr lang="ar-EG" sz="2000" b="1" dirty="0">
                <a:solidFill>
                  <a:srgbClr val="00B0F0"/>
                </a:solidFill>
                <a:latin typeface="Alexandria" pitchFamily="2" charset="-78"/>
                <a:cs typeface="Alexandria" pitchFamily="2" charset="-78"/>
              </a:rPr>
              <a:t>الشركات التجارية- الجزء الثاني </a:t>
            </a:r>
            <a:endParaRPr lang="en-US" sz="2000" b="1" dirty="0">
              <a:solidFill>
                <a:srgbClr val="00B0F0"/>
              </a:solidFill>
              <a:latin typeface="Alexandria" pitchFamily="2" charset="-78"/>
              <a:cs typeface="Alexandria" pitchFamily="2" charset="-78"/>
            </a:endParaRPr>
          </a:p>
          <a:p>
            <a:pPr algn="ctr">
              <a:lnSpc>
                <a:spcPct val="150000"/>
              </a:lnSpc>
            </a:pPr>
            <a:r>
              <a:rPr lang="ar-EG" sz="2000" b="1" dirty="0">
                <a:solidFill>
                  <a:srgbClr val="00B0F0"/>
                </a:solidFill>
                <a:latin typeface="Alexandria" pitchFamily="2" charset="-78"/>
                <a:cs typeface="Alexandria" pitchFamily="2" charset="-78"/>
              </a:rPr>
              <a:t> </a:t>
            </a:r>
            <a:endParaRPr lang="en-US" sz="2000" b="1" dirty="0">
              <a:solidFill>
                <a:srgbClr val="00B0F0"/>
              </a:solidFill>
              <a:latin typeface="Alexandria" pitchFamily="2" charset="-78"/>
              <a:cs typeface="Alexandria" pitchFamily="2" charset="-78"/>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790875" cy="707886"/>
          </a:xfrm>
          <a:prstGeom prst="rect">
            <a:avLst/>
          </a:prstGeom>
          <a:noFill/>
        </p:spPr>
        <p:txBody>
          <a:bodyPr wrap="none" rtlCol="0">
            <a:spAutoFit/>
          </a:bodyPr>
          <a:lstStyle/>
          <a:p>
            <a:r>
              <a:rPr lang="en-US" sz="2000" dirty="0">
                <a:latin typeface="Alexandria" charset="0"/>
                <a:cs typeface="Alexandria" charset="0"/>
              </a:rPr>
              <a:t>LAW 623</a:t>
            </a:r>
          </a:p>
          <a:p>
            <a:r>
              <a:rPr lang="ar-EG" sz="2000" dirty="0">
                <a:latin typeface="Alexandria" charset="0"/>
                <a:cs typeface="Alexandria" charset="0"/>
              </a:rPr>
              <a:t>قانون الأعمال</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911742"/>
          </a:xfrm>
          <a:prstGeom prst="rect">
            <a:avLst/>
          </a:prstGeom>
          <a:noFill/>
        </p:spPr>
        <p:txBody>
          <a:bodyPr wrap="square">
            <a:spAutoFit/>
          </a:bodyPr>
          <a:lstStyle/>
          <a:p>
            <a:pPr algn="r">
              <a:lnSpc>
                <a:spcPct val="120000"/>
              </a:lnSpc>
            </a:pPr>
            <a:r>
              <a:rPr lang="ar-EG" sz="1600" b="1" dirty="0">
                <a:solidFill>
                  <a:srgbClr val="00B0F0"/>
                </a:solidFill>
                <a:latin typeface="Alexandria" pitchFamily="2" charset="-78"/>
                <a:cs typeface="Alexandria" pitchFamily="2" charset="-78"/>
              </a:rPr>
              <a:t>1-الأركان الشكلية لعقد الشركة.</a:t>
            </a:r>
          </a:p>
          <a:p>
            <a:pPr algn="r">
              <a:lnSpc>
                <a:spcPct val="120000"/>
              </a:lnSpc>
            </a:pPr>
            <a:r>
              <a:rPr lang="ar-EG" sz="1600" b="1" dirty="0">
                <a:solidFill>
                  <a:srgbClr val="00B0F0"/>
                </a:solidFill>
                <a:latin typeface="Alexandria" pitchFamily="2" charset="-78"/>
                <a:cs typeface="Alexandria" pitchFamily="2" charset="-78"/>
              </a:rPr>
              <a:t>2- جزاء تخلف أحد أركان العقد .  </a:t>
            </a:r>
          </a:p>
          <a:p>
            <a:pPr algn="r">
              <a:lnSpc>
                <a:spcPct val="120000"/>
              </a:lnSpc>
            </a:pPr>
            <a:r>
              <a:rPr lang="ar-EG" sz="1600" b="1" dirty="0">
                <a:solidFill>
                  <a:srgbClr val="00B0F0"/>
                </a:solidFill>
                <a:latin typeface="Alexandria" pitchFamily="2" charset="-78"/>
                <a:cs typeface="Alexandria" pitchFamily="2" charset="-78"/>
              </a:rPr>
              <a:t>3- أنواع الشركات  في نظام الشركات السعودي.</a:t>
            </a:r>
          </a:p>
          <a:p>
            <a:pPr algn="r">
              <a:lnSpc>
                <a:spcPct val="150000"/>
              </a:lnSpc>
            </a:pPr>
            <a:endParaRPr lang="ar-EG" sz="1400" b="1" dirty="0">
              <a:solidFill>
                <a:srgbClr val="00B0F0"/>
              </a:solidFill>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5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63886" y="952845"/>
            <a:ext cx="7047683" cy="5192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عقد الشركة ليس من العقود التي يكفي التراضي لانعقادها، وإنما يتطلب القانون إفراغ هذا التراضي في شكل مكتوب، بحيث لا ينعقد العقد بدونه. وعليه نتناول أولاً كتابة عقد الشركة، ثم مسألة شهر عقد الشركة</a:t>
            </a:r>
          </a:p>
          <a:p>
            <a:pPr algn="justLow" rtl="1">
              <a:lnSpc>
                <a:spcPct val="150000"/>
              </a:lnSpc>
            </a:pPr>
            <a:r>
              <a:rPr lang="ar-EG" sz="1600" dirty="0">
                <a:solidFill>
                  <a:srgbClr val="2D3956"/>
                </a:solidFill>
                <a:latin typeface="Alexandria" pitchFamily="2" charset="-78"/>
                <a:cs typeface="Alexandria" pitchFamily="2" charset="-78"/>
              </a:rPr>
              <a:t>كتابة عقد الشركة:</a:t>
            </a:r>
          </a:p>
          <a:p>
            <a:pPr algn="justLow" rtl="1">
              <a:lnSpc>
                <a:spcPct val="150000"/>
              </a:lnSpc>
            </a:pPr>
            <a:r>
              <a:rPr lang="ar-EG" sz="1600" dirty="0">
                <a:solidFill>
                  <a:srgbClr val="2D3956"/>
                </a:solidFill>
                <a:latin typeface="Alexandria" pitchFamily="2" charset="-78"/>
                <a:cs typeface="Alexandria" pitchFamily="2" charset="-78"/>
              </a:rPr>
              <a:t>نتناول فيما يلي: طبيعة الكتابة، والحكمة من وجوبها أولا ، وإثبات الشركة ثانياً .</a:t>
            </a:r>
          </a:p>
          <a:p>
            <a:pPr algn="justLow" rtl="1">
              <a:lnSpc>
                <a:spcPct val="150000"/>
              </a:lnSpc>
            </a:pPr>
            <a:r>
              <a:rPr lang="ar-EG" sz="1600" b="1" dirty="0">
                <a:solidFill>
                  <a:srgbClr val="00AEEF"/>
                </a:solidFill>
                <a:latin typeface="Alexandria" pitchFamily="2" charset="-78"/>
                <a:cs typeface="Alexandria" pitchFamily="2" charset="-78"/>
              </a:rPr>
              <a:t>أولا: طبيعة الكتابة والحكمة من وجوبها:</a:t>
            </a:r>
          </a:p>
          <a:p>
            <a:pPr algn="justLow" rtl="1">
              <a:lnSpc>
                <a:spcPct val="150000"/>
              </a:lnSpc>
            </a:pPr>
            <a:r>
              <a:rPr lang="ar-EG" sz="1600" b="1" dirty="0">
                <a:solidFill>
                  <a:srgbClr val="00AEEF"/>
                </a:solidFill>
                <a:latin typeface="Alexandria" pitchFamily="2" charset="-78"/>
                <a:cs typeface="Alexandria" pitchFamily="2" charset="-78"/>
              </a:rPr>
              <a:t>نبين فيما يلي: طبيعة الكتابة، ثم الحكمة من وجوبها.</a:t>
            </a:r>
          </a:p>
          <a:p>
            <a:pPr algn="justLow" rtl="1">
              <a:lnSpc>
                <a:spcPct val="150000"/>
              </a:lnSpc>
            </a:pPr>
            <a:r>
              <a:rPr lang="ar-EG" sz="1600" b="1" dirty="0">
                <a:solidFill>
                  <a:srgbClr val="00AEEF"/>
                </a:solidFill>
                <a:latin typeface="Alexandria" pitchFamily="2" charset="-78"/>
                <a:cs typeface="Alexandria" pitchFamily="2" charset="-78"/>
              </a:rPr>
              <a:t>1- طبيعة الكتابة:</a:t>
            </a:r>
          </a:p>
          <a:p>
            <a:pPr algn="justLow" rtl="1">
              <a:lnSpc>
                <a:spcPct val="150000"/>
              </a:lnSpc>
            </a:pPr>
            <a:r>
              <a:rPr lang="ar-EG" sz="1600" dirty="0">
                <a:solidFill>
                  <a:srgbClr val="2D3956"/>
                </a:solidFill>
                <a:latin typeface="Alexandria" pitchFamily="2" charset="-78"/>
                <a:cs typeface="Alexandria" pitchFamily="2" charset="-78"/>
              </a:rPr>
              <a:t>أوجب القانون كتابة عقد الشركة، لكن التساؤل يدور حول: هل الكتابة لإثبات العقد أم لانعقاده، هذا من جانب، ومن جانب آخر، هل يشترط في الكتابة أن تكون في شكل معين أم لا؟</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FFE258DB-4EAA-3436-3B3E-51BCACD0B49B}"/>
              </a:ext>
            </a:extLst>
          </p:cNvPr>
          <p:cNvSpPr txBox="1"/>
          <p:nvPr/>
        </p:nvSpPr>
        <p:spPr>
          <a:xfrm>
            <a:off x="4332514" y="160685"/>
            <a:ext cx="6167283" cy="2492990"/>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أولاً: الأركان الشكلية لعقد الشركة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xmlns="" id="{AB940B91-9A69-3BE2-535B-5FCE7EFF5C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0293" y="1275489"/>
            <a:ext cx="2857500" cy="4016573"/>
          </a:xfrm>
          <a:prstGeom prst="rect">
            <a:avLst/>
          </a:prstGeom>
        </p:spPr>
      </p:pic>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159913A-FF5B-A41F-8749-584A86A5DD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4CEA524-73E3-D19A-FC5E-02A108D749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09F4105-0B87-9713-FD4B-3CF15734B8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55A9E7D-E290-9A89-1C3B-9E71014D1F12}"/>
              </a:ext>
            </a:extLst>
          </p:cNvPr>
          <p:cNvSpPr/>
          <p:nvPr/>
        </p:nvSpPr>
        <p:spPr>
          <a:xfrm>
            <a:off x="4751492" y="1201588"/>
            <a:ext cx="6790267" cy="53124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b="1" dirty="0">
                <a:solidFill>
                  <a:srgbClr val="00AEEF"/>
                </a:solidFill>
                <a:latin typeface="Alexandria" pitchFamily="2" charset="-78"/>
                <a:cs typeface="Alexandria" pitchFamily="2" charset="-78"/>
              </a:rPr>
              <a:t>1- الكتابة ركن انعقاد:</a:t>
            </a:r>
          </a:p>
          <a:p>
            <a:pPr algn="justLow" rtl="1">
              <a:lnSpc>
                <a:spcPct val="150000"/>
              </a:lnSpc>
            </a:pPr>
            <a:r>
              <a:rPr lang="ar-EG" sz="1600" dirty="0">
                <a:solidFill>
                  <a:srgbClr val="2D3956"/>
                </a:solidFill>
                <a:latin typeface="Alexandria" pitchFamily="2" charset="-78"/>
                <a:cs typeface="Alexandria" pitchFamily="2" charset="-78"/>
              </a:rPr>
              <a:t>أوجب المشرع- مدنيا كان او تجاريا- كتابة عقد الشركة، ورتب البطلان على تخلف هذه الكتابة، ومن ثم تكون الكتابة على هذا النحو، ركنا من اركان العقد وليس مجرد وسيلة لإثباته. وعلى ذلك فإن وجوب كتابة العقد قد جعلت من عقد الشركة عقداً شكليا، أضحت الكتابة فيه ضرورية لانعقاده وإثباته . ويلاحظ بشأن كتابة عقد الشركة ما يلي:</a:t>
            </a:r>
          </a:p>
          <a:p>
            <a:pPr algn="justLow" rtl="1">
              <a:lnSpc>
                <a:spcPct val="150000"/>
              </a:lnSpc>
            </a:pPr>
            <a:r>
              <a:rPr lang="ar-EG" sz="1600" dirty="0">
                <a:solidFill>
                  <a:srgbClr val="2D3956"/>
                </a:solidFill>
                <a:latin typeface="Alexandria" pitchFamily="2" charset="-78"/>
                <a:cs typeface="Alexandria" pitchFamily="2" charset="-78"/>
              </a:rPr>
              <a:t>وجوب كتابة أية تعديلات تطرأ على عقد الشركة، بذات طريقة كتابة العقد الأصلي، كالاتفاق على زيادة رأس المال، أو تخفيضه أو إطالة مدة الشركة أو تقصيرها، وإلا كانت هذه التعديلات باطلة.</a:t>
            </a:r>
          </a:p>
          <a:p>
            <a:pPr algn="justLow" rtl="1">
              <a:lnSpc>
                <a:spcPct val="150000"/>
              </a:lnSpc>
            </a:pPr>
            <a:r>
              <a:rPr lang="ar-EG" sz="1600" dirty="0">
                <a:solidFill>
                  <a:srgbClr val="2D3956"/>
                </a:solidFill>
                <a:latin typeface="Alexandria" pitchFamily="2" charset="-78"/>
                <a:cs typeface="Alexandria" pitchFamily="2" charset="-78"/>
              </a:rPr>
              <a:t>وجوب كتابة عقد الشركة، بصرف النظر عن طبيعة الشركة، مدنية كانت أم تجارية من شركات الأشخاص أم مـن شـركات الأموال. بيد أنه يخـرج مـن عـمـوم هـذا الحكم، شـركة المحاصة، نظراً لطبيعتها المستترة الخفيـة والـتي لا ينشأ عنهـا شـخص معنـوي، كغيرهـا مـن الـشركات، ولا يوجب القانون إعلام الغير بوجودها</a:t>
            </a:r>
            <a:r>
              <a:rPr lang="ar-EG" sz="1600" dirty="0">
                <a:solidFill>
                  <a:srgbClr val="FF0000"/>
                </a:solidFill>
                <a:latin typeface="Alexandria" pitchFamily="2" charset="-78"/>
                <a:cs typeface="Alexandria" pitchFamily="2" charset="-78"/>
              </a:rPr>
              <a:t>.</a:t>
            </a:r>
            <a:endParaRPr lang="en-US" sz="1600" dirty="0">
              <a:solidFill>
                <a:srgbClr val="FF000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B94502B9-41CE-F258-AC51-0C58079CB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E062549B-2C3F-1D45-6ADA-0B39C4C0B80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xmlns="" id="{B7DE0025-F248-8BBB-7087-FC34AD68D1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9279" y="1420712"/>
            <a:ext cx="2857500" cy="4096169"/>
          </a:xfrm>
          <a:prstGeom prst="rect">
            <a:avLst/>
          </a:prstGeom>
        </p:spPr>
      </p:pic>
    </p:spTree>
    <p:extLst>
      <p:ext uri="{BB962C8B-B14F-4D97-AF65-F5344CB8AC3E}">
        <p14:creationId xmlns:p14="http://schemas.microsoft.com/office/powerpoint/2010/main" val="172014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2E6FC8B-08E0-E858-D978-DD44690893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838657D-A44D-DC02-9191-1CDE628412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B301CED-BD9A-7DDE-2136-CC7E1CC6B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065CD910-ACDB-6198-23F1-C196ACA92DD6}"/>
              </a:ext>
            </a:extLst>
          </p:cNvPr>
          <p:cNvSpPr/>
          <p:nvPr/>
        </p:nvSpPr>
        <p:spPr>
          <a:xfrm>
            <a:off x="2079172" y="1112520"/>
            <a:ext cx="9462588" cy="540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FF0000"/>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إن وجوب كتابة عقد الشركة لا يتقيد بنصاب الإثبات الكتابي، بل ويخرج بذلك على قاعدة حرية الإثبات في المعاملات التجارية بوجه عام، وبالتالي لا يقـوم مـقـام الكتابة أي دليـل أخـر يعادل الكتابة، كالإقرار أو اليمين الحاسمة.</a:t>
            </a:r>
          </a:p>
          <a:p>
            <a:pPr algn="justLow" rtl="1"/>
            <a:r>
              <a:rPr lang="ar-EG" b="1" dirty="0">
                <a:solidFill>
                  <a:srgbClr val="00AEEF"/>
                </a:solidFill>
                <a:latin typeface="Alexandria" pitchFamily="2" charset="-78"/>
                <a:cs typeface="Alexandria" pitchFamily="2" charset="-78"/>
              </a:rPr>
              <a:t>شكل الكتابة:</a:t>
            </a:r>
          </a:p>
          <a:p>
            <a:pPr algn="justLow" rtl="1"/>
            <a:r>
              <a:rPr lang="ar-EG" sz="1600" dirty="0">
                <a:solidFill>
                  <a:srgbClr val="2D3956"/>
                </a:solidFill>
                <a:latin typeface="Alexandria" pitchFamily="2" charset="-78"/>
                <a:cs typeface="Alexandria" pitchFamily="2" charset="-78"/>
              </a:rPr>
              <a:t>ترك المشرع للشركاء حرية اختيار شكل الكتابة، فقد تكون رسمية وقد تكون عرفية</a:t>
            </a:r>
            <a:r>
              <a:rPr lang="en-US" sz="1600" dirty="0">
                <a:solidFill>
                  <a:srgbClr val="2D3956"/>
                </a:solidFill>
                <a:latin typeface="Alexandria" pitchFamily="2" charset="-78"/>
                <a:cs typeface="Alexandria" pitchFamily="2" charset="-78"/>
              </a:rPr>
              <a:t>.</a:t>
            </a:r>
          </a:p>
          <a:p>
            <a:pPr algn="justLow" rtl="1"/>
            <a:r>
              <a:rPr lang="ar-EG" b="1" dirty="0">
                <a:solidFill>
                  <a:srgbClr val="00AEEF"/>
                </a:solidFill>
                <a:latin typeface="Alexandria" pitchFamily="2" charset="-78"/>
                <a:cs typeface="Alexandria" pitchFamily="2" charset="-78"/>
              </a:rPr>
              <a:t>٢- الحكمة من وجوب الكتابة:</a:t>
            </a:r>
          </a:p>
          <a:p>
            <a:pPr algn="justLow" rtl="1">
              <a:lnSpc>
                <a:spcPct val="150000"/>
              </a:lnSpc>
            </a:pPr>
            <a:r>
              <a:rPr lang="ar-EG" sz="1600" dirty="0">
                <a:solidFill>
                  <a:srgbClr val="2D3956"/>
                </a:solidFill>
                <a:latin typeface="Alexandria" pitchFamily="2" charset="-78"/>
                <a:cs typeface="Alexandria" pitchFamily="2" charset="-78"/>
              </a:rPr>
              <a:t>والحكمة من اشتراط الكتابة في عقد الشركة، تحقيق مصالح ذوي الشان في المعاملات التي تقـوم بـهـا الـشركة، سـواء فيما يتعلق بالشركاء او الغير او الدولة ذاتها:</a:t>
            </a:r>
          </a:p>
          <a:p>
            <a:pPr marL="457200" indent="-457200" algn="justLow" rtl="1">
              <a:buAutoNum type="arabic1Minus"/>
            </a:pPr>
            <a:r>
              <a:rPr lang="ar-EG" b="1" dirty="0">
                <a:solidFill>
                  <a:srgbClr val="00AEEF"/>
                </a:solidFill>
                <a:latin typeface="Alexandria" pitchFamily="2" charset="-78"/>
                <a:cs typeface="Alexandria" pitchFamily="2" charset="-78"/>
              </a:rPr>
              <a:t>بالنسبة للشركاء:</a:t>
            </a:r>
          </a:p>
          <a:p>
            <a:pPr algn="justLow" rtl="1">
              <a:lnSpc>
                <a:spcPct val="150000"/>
              </a:lnSpc>
            </a:pPr>
            <a:r>
              <a:rPr lang="ar-EG" sz="1600" dirty="0">
                <a:solidFill>
                  <a:srgbClr val="2D3956"/>
                </a:solidFill>
                <a:latin typeface="Alexandria" pitchFamily="2" charset="-78"/>
                <a:cs typeface="Alexandria" pitchFamily="2" charset="-78"/>
              </a:rPr>
              <a:t>- تنبيه الشركاء إلى أهمية وخطورة عقد الشركة، حيث يعرضون أموالهم وسمعتهم لمخاطر جمة؛ لذا فقد وجب التروي والتفكير قبل الإقدام على هذا التصرف.</a:t>
            </a:r>
            <a:endParaRPr lang="ar-EG" sz="1600" dirty="0">
              <a:solidFill>
                <a:srgbClr val="FF0000"/>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47AD1FF0-A057-3A5A-C799-E790E77EA6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5AE99B32-6722-4270-A55B-47FF8FBEC7EF}"/>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503873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54107" y="617697"/>
            <a:ext cx="6866152" cy="5903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 تقليـل المنازعات الناشئة عـن عـقـد الشركة، نظراً لأن هذا العقد يتضمن تفصيلات كثيرة، يصعب- إن لم يستحيل- الاعتماد على الذاكرة أو على شهادة الشهود في تذكرها أو إثباتها، إذا شجر الخلاف بين الشركاء، لا سيما وان عقد الشركة من العقود المستمرة التي يقتضي تنفيذها فترة طويلة.</a:t>
            </a:r>
          </a:p>
          <a:p>
            <a:pPr algn="justLow" rtl="1"/>
            <a:r>
              <a:rPr lang="ar-EG" b="1" dirty="0">
                <a:solidFill>
                  <a:srgbClr val="00AEEF"/>
                </a:solidFill>
                <a:latin typeface="Alexandria" pitchFamily="2" charset="-78"/>
                <a:cs typeface="Alexandria" pitchFamily="2" charset="-78"/>
              </a:rPr>
              <a:t>ب- بالنسبة إلى الغير:-</a:t>
            </a:r>
          </a:p>
          <a:p>
            <a:pPr algn="justLow" rtl="1">
              <a:lnSpc>
                <a:spcPct val="150000"/>
              </a:lnSpc>
            </a:pPr>
            <a:r>
              <a:rPr lang="ar-EG" sz="1600" dirty="0">
                <a:solidFill>
                  <a:srgbClr val="2D3956"/>
                </a:solidFill>
                <a:latin typeface="Alexandria" pitchFamily="2" charset="-78"/>
                <a:cs typeface="Alexandria" pitchFamily="2" charset="-78"/>
              </a:rPr>
              <a:t> - وجوب إحاطـة الغير علمـا بمضمون العـقـد الـذي يتعامـل عـلـى أساسـه ولا يتسنى له ذلك إلا إذا أشهر عقد الشركة، ولا ريب أن الشهر لا يتحقق إلا إذا كان العقـد مكتوباً؛ إذ الكتابة بمثابة الخطوة الأولى للشهر، وبدون الكتابة لا يمكن عملا إتمام الشهر. </a:t>
            </a:r>
          </a:p>
          <a:p>
            <a:pPr algn="justLow" rtl="1">
              <a:lnSpc>
                <a:spcPct val="150000"/>
              </a:lnSpc>
            </a:pPr>
            <a:r>
              <a:rPr lang="ar-EG" sz="1600" dirty="0">
                <a:solidFill>
                  <a:srgbClr val="2D3956"/>
                </a:solidFill>
                <a:latin typeface="Alexandria" pitchFamily="2" charset="-78"/>
                <a:cs typeface="Alexandria" pitchFamily="2" charset="-78"/>
              </a:rPr>
              <a:t>- وجوب أن يكون السند المنشئ للشخص المعنوي مكتوباً، لأن أهم ما يميزعقدالشركة عن غيره من العقود، هو ما ينشأ عن هذا العقد من شخص معنوي مستقل عـن الشركاء، ولعـل هـذا يفسر عـدم تطلب المشرع كتابة |شركة المحاصة، باعتبار أنها لا تتمتع بالشخصية المعنوية؛ ومن ثم يمكن إثباتها بكافة طرق الإثبات، كالدفاتر و الخطابات والمراسلات.</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xmlns="" id="{F44E3A43-6D4B-0F55-84E3-0AA3869532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8439" y="1373306"/>
            <a:ext cx="2857500" cy="4016573"/>
          </a:xfrm>
          <a:prstGeom prst="rect">
            <a:avLst/>
          </a:prstGeom>
        </p:spPr>
      </p:pic>
    </p:spTree>
    <p:extLst>
      <p:ext uri="{BB962C8B-B14F-4D97-AF65-F5344CB8AC3E}">
        <p14:creationId xmlns:p14="http://schemas.microsoft.com/office/powerpoint/2010/main" val="2363337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2886" y="848373"/>
            <a:ext cx="6845357" cy="5830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b="1" dirty="0">
                <a:solidFill>
                  <a:srgbClr val="00AEEF"/>
                </a:solidFill>
                <a:latin typeface="Alexandria" pitchFamily="2" charset="-78"/>
                <a:cs typeface="Alexandria" pitchFamily="2" charset="-78"/>
              </a:rPr>
              <a:t>وقد نص المشرع السعودي في نظم الشركات المتعاقبة على عدد من القواعد الشكلية؛ فنص في أول نظام للشركات الصادر بالمرسوم ملكي رقم م/6 بتاريخ 22/3/1385هـ على جزاء عدم النفاذ في حال عدم اتباع تلك القواعد الشكلية  :</a:t>
            </a:r>
          </a:p>
          <a:p>
            <a:pPr algn="justLow" rtl="1">
              <a:lnSpc>
                <a:spcPct val="150000"/>
              </a:lnSpc>
            </a:pPr>
            <a:r>
              <a:rPr lang="ar-EG" sz="1600" dirty="0">
                <a:solidFill>
                  <a:srgbClr val="2D3956"/>
                </a:solidFill>
                <a:latin typeface="Alexandria" pitchFamily="2" charset="-78"/>
                <a:cs typeface="Alexandria" pitchFamily="2" charset="-78"/>
              </a:rPr>
              <a:t>مادة (10) : باستثناء شركة المحاصة يثبت عقد الشركة بالكتابة أمام كاتب عدل والا كان العقد غير نافذ في مواجهة الغير . ولا يجوز للشركاء الاحتجاج على الغير بعدم نفاذ العقد أو التعديل الذي لم يثبت على النحو المتقدم وانما يجوز للغير ان يحتج به في مواجهتهم . ويسأل مديرو الشركة أو أعضاء مجلس إدارتها بالتضامن عن تعويض الضرر الذي يصيب الشركة أو الشركاء أو الغير بسبب عدم كتابة عقدها أو ما يطرأ عليه من تعديل . </a:t>
            </a:r>
          </a:p>
          <a:p>
            <a:pPr algn="justLow" rtl="1">
              <a:lnSpc>
                <a:spcPct val="150000"/>
              </a:lnSpc>
            </a:pPr>
            <a:r>
              <a:rPr lang="ar-EG" sz="1600" dirty="0">
                <a:solidFill>
                  <a:srgbClr val="2D3956"/>
                </a:solidFill>
                <a:latin typeface="Alexandria" pitchFamily="2" charset="-78"/>
                <a:cs typeface="Alexandria" pitchFamily="2" charset="-78"/>
              </a:rPr>
              <a:t>مادة (11) : باستثناء شركة المحاصة ، يشهر المديرون أو أعضاء مجلس الإدارة عقد الشركة وما يطرأ عليه من تعديلات وفقاً لأحكام هذا النظام ، فاذا لم يشهر العقد على النحو المذكور كان غير نافذ في مواجهة الغير . واذا اقتصر عدم الشهر على بيان أو أكثر من البيانات الواجب شهرها كانت هذه البيانات وحدها غير نافذة في مواجهة الغير . ويسأل مديرو الشركة أو أعضاء مجلس إدارتها بالتضامن عن تعويض الضرر الذي يصيب الشركة أو الشركاء أو الغير بسبب عدم الشهر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xmlns="" id="{8E1E7501-4BCC-3CE7-5A83-1EC38D24DF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5971" y="1275488"/>
            <a:ext cx="2766915" cy="4729071"/>
          </a:xfrm>
          <a:prstGeom prst="rect">
            <a:avLst/>
          </a:prstGeom>
        </p:spPr>
      </p:pic>
    </p:spTree>
    <p:extLst>
      <p:ext uri="{BB962C8B-B14F-4D97-AF65-F5344CB8AC3E}">
        <p14:creationId xmlns:p14="http://schemas.microsoft.com/office/powerpoint/2010/main" val="1692542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C93166-EACC-F0AD-1457-9BFE76A611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1ED7D16-61A2-B4D7-B340-337C71D05D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A1FDCB-D59C-F548-4708-48961385C23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04156F5D-6492-DB4B-A37B-4A3B63BC67B6}"/>
              </a:ext>
            </a:extLst>
          </p:cNvPr>
          <p:cNvSpPr/>
          <p:nvPr/>
        </p:nvSpPr>
        <p:spPr>
          <a:xfrm>
            <a:off x="1295400" y="998563"/>
            <a:ext cx="10132844" cy="5680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endParaRPr lang="ar-EG" sz="1600" b="1" dirty="0">
              <a:solidFill>
                <a:srgbClr val="00AEEF"/>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وقد نص المشرع السعودي على قواعد شكلية مغايرة في نظام الشركات الصادر بالمرسوم الملكي رقم (م/٣) بتاريخ ٢٨ / ١ / ١٤٣٧ هـ  ؛ فتبنى جزاء البطلان و كذلك عدم النفاذ بحسب الأحوال :</a:t>
            </a:r>
          </a:p>
          <a:p>
            <a:pPr algn="justLow" rtl="1">
              <a:lnSpc>
                <a:spcPct val="150000"/>
              </a:lnSpc>
            </a:pPr>
            <a:r>
              <a:rPr lang="ar-EG" sz="1600" dirty="0">
                <a:solidFill>
                  <a:srgbClr val="2D3956"/>
                </a:solidFill>
                <a:latin typeface="Alexandria" pitchFamily="2" charset="-78"/>
                <a:cs typeface="Alexandria" pitchFamily="2" charset="-78"/>
              </a:rPr>
              <a:t>المادة الثانية عشر : “باستثناء شركة المحاصَّة، يجب أن يكون عقد تأسيس الشركة وكل ما يطرأ عليه من تعديل مكتوباً، وموثقاً من الجهة المختصة نظاماً بالتوثيق، وإلا كان العقد أو التعديل باطلاً" .</a:t>
            </a:r>
          </a:p>
          <a:p>
            <a:pPr algn="justLow" rtl="1">
              <a:lnSpc>
                <a:spcPct val="150000"/>
              </a:lnSpc>
            </a:pPr>
            <a:r>
              <a:rPr lang="ar-EG" sz="1600" dirty="0">
                <a:solidFill>
                  <a:srgbClr val="2D3956"/>
                </a:solidFill>
                <a:latin typeface="Alexandria" pitchFamily="2" charset="-78"/>
                <a:cs typeface="Alexandria" pitchFamily="2" charset="-78"/>
              </a:rPr>
              <a:t>ثم عدلت هذه المادة في 25/7/1439 هجرية :" باستثناء شركة المحاصة، يجب أن يكون عقد تأسيس الشركة مكتوباً وكذلك كل ما يطرأ عليه من تعديل، وإلا كان العقد أو التعديل باطلاً، ويكون تأسيس الشركة وتعديل عقد تأسيسها بعد استكمال ما يلزم من متطلبات وفق ما ينص عليه في هذا النظام أو ما تحدده الوزارة”.</a:t>
            </a:r>
          </a:p>
          <a:p>
            <a:pPr algn="justLow" rtl="1">
              <a:lnSpc>
                <a:spcPct val="150000"/>
              </a:lnSpc>
            </a:pPr>
            <a:r>
              <a:rPr lang="ar-EG" sz="1600" dirty="0">
                <a:solidFill>
                  <a:srgbClr val="2D3956"/>
                </a:solidFill>
                <a:latin typeface="Alexandria" pitchFamily="2" charset="-78"/>
                <a:cs typeface="Alexandria" pitchFamily="2" charset="-78"/>
              </a:rPr>
              <a:t>المادة الثالثة عشر :"1- يجب أن يُشهِر الشركاء أو مديري الشركة أو أعضاء مجلس الإدارة – بحسب الأحوال – عقد تأسيس الشركة وكذلك النظام الأساس لشركة المساهمة وما يطرأ عليهما من تعديل في موقع الوزارة الإلكتروني. وللوزارة تحصيل مقابل مالي عن خدماتها في شهر عقد التأسيس ونظام الشركة الأساس وما يطرأ عليهما من تعديل وإصدار المستخرج والتصديق عليه. ويجب أن تزود الوزارة الشركة بنسخة أو أكثر من عقد التأسيس ونظام الشركة الأساس بعد التصديق عليها بما يفيد الشهر" .</a:t>
            </a:r>
          </a:p>
          <a:p>
            <a:pPr algn="justLow" rtl="1">
              <a:lnSpc>
                <a:spcPct val="150000"/>
              </a:lnSpc>
            </a:pPr>
            <a:r>
              <a:rPr lang="ar-EG" sz="1600" dirty="0">
                <a:solidFill>
                  <a:srgbClr val="2D3956"/>
                </a:solidFill>
                <a:latin typeface="Alexandria" pitchFamily="2" charset="-78"/>
                <a:cs typeface="Alexandria" pitchFamily="2" charset="-78"/>
              </a:rPr>
              <a:t>المادة الرابعة عشر :"٢- لا يجوز الاحتجاج على الغير بعقد تأسيس الشركة وبنظام شركة المساهمة الأساس المشهرة وفقاً لأحكام النظام إلا بعد قيد الشركة في السجل التجاري، ومع ذلك إذا اقتصر عدم الشهر على بيان أو أكثر من أي منهما، كانت هذه البيانات وحدها غير نافذة في مواجهة الغير."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FBDFFC10-2FEC-A63D-1F74-DAEDB2606A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EAA28B2F-F05A-0E1A-0BFB-926006CB7C62}"/>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6820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9569C9-F068-62D3-3037-DDAF544F58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53A8A7A-742B-A086-ACB1-DAC72798CA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965E2CF-FD4A-7296-C3EE-0C4AACDC7F7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4E76E15-3482-4677-742A-C8DA64AB15C3}"/>
              </a:ext>
            </a:extLst>
          </p:cNvPr>
          <p:cNvSpPr/>
          <p:nvPr/>
        </p:nvSpPr>
        <p:spPr>
          <a:xfrm>
            <a:off x="1894114" y="1155869"/>
            <a:ext cx="9534129" cy="5523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b="1" dirty="0">
                <a:solidFill>
                  <a:srgbClr val="00AEEF"/>
                </a:solidFill>
                <a:latin typeface="Alexandria" pitchFamily="2" charset="-78"/>
                <a:cs typeface="Alexandria" pitchFamily="2" charset="-78"/>
              </a:rPr>
              <a:t>ثم نص في نظام الشركات الصادر في عام 1443 هجرية على عدد من القواعد الشكلية أيضاً :</a:t>
            </a:r>
          </a:p>
          <a:p>
            <a:pPr algn="r" rtl="1">
              <a:lnSpc>
                <a:spcPct val="150000"/>
              </a:lnSpc>
            </a:pPr>
            <a:r>
              <a:rPr lang="ar-EG" sz="1600" dirty="0">
                <a:solidFill>
                  <a:srgbClr val="2D3956"/>
                </a:solidFill>
                <a:latin typeface="Alexandria" pitchFamily="2" charset="-78"/>
                <a:cs typeface="Alexandria" pitchFamily="2" charset="-78"/>
              </a:rPr>
              <a:t>1- يجب أن يكون عقد تأسيس الشركة أو نظامها الأساس، وأي تعديل يطرأ عليه، مكتوبًا، وإلا كان العقد أو النظام الأساس أو التعديل باطلًا، ويكون تأسيس الشركة أو تعديل عقد تأسيسها أو نظامها الأساس بعد استيفاء ما يلزم من متطلبات وفق ما ينص عليه النظام واللوائح. </a:t>
            </a:r>
          </a:p>
          <a:p>
            <a:pPr algn="r" rtl="1">
              <a:lnSpc>
                <a:spcPct val="150000"/>
              </a:lnSpc>
            </a:pPr>
            <a:r>
              <a:rPr lang="ar-EG" sz="1600" dirty="0">
                <a:solidFill>
                  <a:srgbClr val="2D3956"/>
                </a:solidFill>
                <a:latin typeface="Alexandria" pitchFamily="2" charset="-78"/>
                <a:cs typeface="Alexandria" pitchFamily="2" charset="-78"/>
              </a:rPr>
              <a:t>2-يجب أن يُقيد المؤسسون أو الشركاء أو مديرو الشركة أو أعضاء مجلس إدارتها -بحسب الأحوال- عقد تأسيس الشركة أو نظامها الأساس وما يطرأ عليه من تعديل لدى السجل التجاري، ويشهر السجل التجاري ما يلزم من بيانات أو وثائق وفقًا لأحكام النظام واللوائح. ويكون من تسبب من هؤلاء في عدم قيد الوثائق لدى السجل التجاري؛ مسؤولًا بالتضامن عن التعويض عن الضرر الذي يصيب الشركة أو الشركاء أو المساهمين أو الغير جراء عدم القيد.</a:t>
            </a:r>
          </a:p>
          <a:p>
            <a:pPr algn="r" rtl="1">
              <a:lnSpc>
                <a:spcPct val="150000"/>
              </a:lnSpc>
            </a:pPr>
            <a:r>
              <a:rPr lang="ar-EG" sz="1600" dirty="0">
                <a:solidFill>
                  <a:srgbClr val="2D3956"/>
                </a:solidFill>
                <a:latin typeface="Alexandria" pitchFamily="2" charset="-78"/>
                <a:cs typeface="Alexandria" pitchFamily="2" charset="-78"/>
              </a:rPr>
              <a:t>3- يتاح للغير الاطلاع على البيانات والوثائق المنصوص عليها في الفقرة (2) من هذه المادة، وتُعد البيانات والوثائق المستخرجة من السجل التجاري حجة في مواجهة الشركة والغير.</a:t>
            </a:r>
          </a:p>
          <a:p>
            <a:pPr algn="r" rtl="1">
              <a:lnSpc>
                <a:spcPct val="150000"/>
              </a:lnSpc>
            </a:pPr>
            <a:r>
              <a:rPr lang="ar-EG" sz="1600" dirty="0">
                <a:solidFill>
                  <a:srgbClr val="2D3956"/>
                </a:solidFill>
                <a:latin typeface="Alexandria" pitchFamily="2" charset="-78"/>
                <a:cs typeface="Alexandria" pitchFamily="2" charset="-78"/>
              </a:rPr>
              <a:t>4- لا يجوز الاحتجاج على الغير بعقد تأسيس الشركة أو نظامها الأساس أو بأي تعديل عليه إلا بعد القيد لدى السجل التجاري، وإذا لم يُقيَّد بيانٌ أو أكثر فيكون وحده غير نافذ في مواجهة الغير.</a:t>
            </a:r>
          </a:p>
        </p:txBody>
      </p:sp>
      <p:pic>
        <p:nvPicPr>
          <p:cNvPr id="5" name="Graphic 21">
            <a:extLst>
              <a:ext uri="{FF2B5EF4-FFF2-40B4-BE49-F238E27FC236}">
                <a16:creationId xmlns:a16="http://schemas.microsoft.com/office/drawing/2014/main" xmlns="" id="{997D3406-39F9-0AD0-91D9-2F1D628F7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A887E553-6EE0-04DF-6C94-1B854B7C2E3C}"/>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82244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7999" y="8285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54927" y="1155869"/>
            <a:ext cx="7407729" cy="5471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إذا كانت الكتابـة ضـرورية، كـركن في عقـد الـشركة، فهـي بالضرورة علاقة لازمة لإثباته، نظراً لارتباط الإثبات بالشكل. وفي هذا الصدد يجب التمييز بين علاقة الشركاء بعضهم البعض، وعلاقتهم بالغير: </a:t>
            </a:r>
          </a:p>
          <a:p>
            <a:pPr algn="justLow" rtl="1"/>
            <a:r>
              <a:rPr lang="ar-EG" b="1" dirty="0">
                <a:solidFill>
                  <a:srgbClr val="00AEEF"/>
                </a:solidFill>
                <a:latin typeface="Alexandria" pitchFamily="2" charset="-78"/>
                <a:cs typeface="Alexandria" pitchFamily="2" charset="-78"/>
              </a:rPr>
              <a:t>.1- اثبات الشركة في العلاقة بين الشركاء:</a:t>
            </a:r>
          </a:p>
          <a:p>
            <a:pPr algn="justLow" rtl="1">
              <a:lnSpc>
                <a:spcPct val="150000"/>
              </a:lnSpc>
            </a:pPr>
            <a:r>
              <a:rPr lang="ar-EG" sz="1600" dirty="0">
                <a:solidFill>
                  <a:srgbClr val="2D3956"/>
                </a:solidFill>
                <a:latin typeface="Alexandria" pitchFamily="2" charset="-78"/>
                <a:cs typeface="Alexandria" pitchFamily="2" charset="-78"/>
              </a:rPr>
              <a:t>يجـب إثبـات عـقـد الـشركة وتعديلاته- فيمـا بـين الـشركاء بالكتابة وإلا كان العقـد- والتعديل- باطلاً، بيد أن البطلان الناشـئ عـن عـدم كتابةالعقد، بطلان من نوع خاص، ليس له أثر رجعي وإنما من وقت المطالبة به، لذلك إذا مارست الشركة نشاطها وأراد الشركاء تصفيتها، كان لهم إثبات وجودها الواقعي، بكافة طرق الإثبات، كشركة فعلية.</a:t>
            </a:r>
          </a:p>
          <a:p>
            <a:pPr algn="justLow" rtl="1"/>
            <a:r>
              <a:rPr lang="ar-EG" b="1" dirty="0">
                <a:solidFill>
                  <a:srgbClr val="00AEEF"/>
                </a:solidFill>
                <a:latin typeface="Alexandria" pitchFamily="2" charset="-78"/>
                <a:cs typeface="Alexandria" pitchFamily="2" charset="-78"/>
              </a:rPr>
              <a:t>۲- علاقة الشركاء بالغير:</a:t>
            </a:r>
          </a:p>
          <a:p>
            <a:pPr algn="justLow" rtl="1">
              <a:lnSpc>
                <a:spcPct val="150000"/>
              </a:lnSpc>
            </a:pPr>
            <a:r>
              <a:rPr lang="ar-EG" sz="1600" dirty="0">
                <a:solidFill>
                  <a:srgbClr val="2D3956"/>
                </a:solidFill>
                <a:latin typeface="Alexandria" pitchFamily="2" charset="-78"/>
                <a:cs typeface="Alexandria" pitchFamily="2" charset="-78"/>
              </a:rPr>
              <a:t>يتقيد الشركاء بإثبات وجود الشركة في مواجهة الغير كتابة، باعتبارها من التصرفات القانونية. أما بالنسبة للغير فله الحق في إثبات وجود الشركة او أي بنـد مـن بنودهـا بكافـة طـرق الإثبات المقبولة قانونا، باعتبار ان الشركة بالنسبة إليه- أي الغير- بمثابة واقعة مادية.</a:t>
            </a: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xmlns="" id="{B5A64B5A-6A50-6C5C-7690-0370111E7542}"/>
              </a:ext>
            </a:extLst>
          </p:cNvPr>
          <p:cNvSpPr txBox="1"/>
          <p:nvPr/>
        </p:nvSpPr>
        <p:spPr>
          <a:xfrm>
            <a:off x="3811832" y="606968"/>
            <a:ext cx="6167283" cy="236988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ثانياً: إثبات الشركة:</a:t>
            </a: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6" name="Picture 5" descr="A low angle view of a city">
            <a:extLst>
              <a:ext uri="{FF2B5EF4-FFF2-40B4-BE49-F238E27FC236}">
                <a16:creationId xmlns:a16="http://schemas.microsoft.com/office/drawing/2014/main" xmlns="" id="{81F59CE7-92CD-EBAD-2DC5-E4DEBD28F7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1412" y="1216218"/>
            <a:ext cx="2973515" cy="4707605"/>
          </a:xfrm>
          <a:prstGeom prst="rect">
            <a:avLst/>
          </a:prstGeom>
        </p:spPr>
      </p:pic>
    </p:spTree>
    <p:extLst>
      <p:ext uri="{BB962C8B-B14F-4D97-AF65-F5344CB8AC3E}">
        <p14:creationId xmlns:p14="http://schemas.microsoft.com/office/powerpoint/2010/main" val="1140162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1493" y="952845"/>
            <a:ext cx="7103050" cy="5109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00AEEF"/>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جزاء تخلف أحد اركان عقد الشركة-</a:t>
            </a:r>
          </a:p>
          <a:p>
            <a:pPr algn="justLow" rtl="1"/>
            <a:r>
              <a:rPr lang="ar-EG" sz="1600" b="1" dirty="0">
                <a:solidFill>
                  <a:srgbClr val="00AEEF"/>
                </a:solidFill>
                <a:latin typeface="Alexandria" pitchFamily="2" charset="-78"/>
                <a:cs typeface="Alexandria" pitchFamily="2" charset="-78"/>
              </a:rPr>
              <a:t> تمهيد وتقسيم:</a:t>
            </a:r>
          </a:p>
          <a:p>
            <a:pPr algn="justLow" rtl="1">
              <a:lnSpc>
                <a:spcPct val="150000"/>
              </a:lnSpc>
            </a:pPr>
            <a:r>
              <a:rPr lang="ar-EG" sz="1600" dirty="0">
                <a:solidFill>
                  <a:srgbClr val="2D3956"/>
                </a:solidFill>
                <a:latin typeface="Alexandria" pitchFamily="2" charset="-78"/>
                <a:cs typeface="Alexandria" pitchFamily="2" charset="-78"/>
              </a:rPr>
              <a:t>يترتب على تخلـف أحـد أركان عقد الشركة بطلان العقد. غير أن هذا الجزاء يختلف باختلاف الركن الذي تخلف (موضوعي عام- موضوعي خاص-شكلي)، ومما تجدر الإشارة إليه؛ أنه أيا كانت طبيعة البطلان المترتب على زوال عقد الشركة؛ فإنه يؤدي إلى اعتبار العقد كأن لم يكن تطبيقاً لفكرة الأثر</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الرجعي للبطلان. بيد أن تطبيق هذه الفكرة على عقد الشركة، قـد أدت إلى نتائج غير عادلة، وحلول غير مقبولة، ومن ثم توصل غالبية القضاء العربي- مؤيداً بالفقه- إلى نظرية «الشركة الفعلية» للحد من آثار البطلان. وعلى ذلك، نتناول أنواع البطلان، ثم نظرية الشركة الفعلية.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low angle view of a city">
            <a:extLst>
              <a:ext uri="{FF2B5EF4-FFF2-40B4-BE49-F238E27FC236}">
                <a16:creationId xmlns:a16="http://schemas.microsoft.com/office/drawing/2014/main" xmlns="" id="{338D9632-80E0-262E-B687-8CD77DFB4A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1143" y="1155869"/>
            <a:ext cx="2973515" cy="4707605"/>
          </a:xfrm>
          <a:prstGeom prst="rect">
            <a:avLst/>
          </a:prstGeom>
        </p:spPr>
      </p:pic>
    </p:spTree>
    <p:extLst>
      <p:ext uri="{BB962C8B-B14F-4D97-AF65-F5344CB8AC3E}">
        <p14:creationId xmlns:p14="http://schemas.microsoft.com/office/powerpoint/2010/main" val="2363869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86943" y="848373"/>
            <a:ext cx="7008643" cy="5056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أنواع البطلان:</a:t>
            </a:r>
          </a:p>
          <a:p>
            <a:pPr algn="justLow" rtl="1"/>
            <a:r>
              <a:rPr lang="ar-EG" sz="1600" b="1" dirty="0">
                <a:solidFill>
                  <a:srgbClr val="00AEEF"/>
                </a:solidFill>
                <a:latin typeface="Alexandria" pitchFamily="2" charset="-78"/>
                <a:cs typeface="Alexandria" pitchFamily="2" charset="-78"/>
              </a:rPr>
              <a:t>تمهيد و تقسيم : </a:t>
            </a:r>
          </a:p>
          <a:p>
            <a:pPr algn="justLow" rtl="1">
              <a:lnSpc>
                <a:spcPct val="150000"/>
              </a:lnSpc>
            </a:pPr>
            <a:r>
              <a:rPr lang="ar-EG" sz="1600" dirty="0">
                <a:solidFill>
                  <a:srgbClr val="2D3956"/>
                </a:solidFill>
                <a:latin typeface="Alexandria" pitchFamily="2" charset="-78"/>
                <a:cs typeface="Alexandria" pitchFamily="2" charset="-78"/>
              </a:rPr>
              <a:t>قد يؤدي تخلف أحد أركان عقد الشركة أو شروط صحته إلى البطلان المطلق ،والبطلان النسبي ، والبطلان من نوع خاص. </a:t>
            </a:r>
          </a:p>
          <a:p>
            <a:pPr algn="justLow" rtl="1"/>
            <a:r>
              <a:rPr lang="ar-EG" b="1" dirty="0">
                <a:solidFill>
                  <a:srgbClr val="00AEEF"/>
                </a:solidFill>
                <a:latin typeface="Alexandria" pitchFamily="2" charset="-78"/>
                <a:cs typeface="Alexandria" pitchFamily="2" charset="-78"/>
              </a:rPr>
              <a:t>البطلان المطلق :</a:t>
            </a:r>
          </a:p>
          <a:p>
            <a:pPr algn="justLow" rtl="1">
              <a:lnSpc>
                <a:spcPct val="150000"/>
              </a:lnSpc>
            </a:pPr>
            <a:r>
              <a:rPr lang="ar-EG" sz="1600" dirty="0">
                <a:solidFill>
                  <a:srgbClr val="2D3956"/>
                </a:solidFill>
                <a:latin typeface="Alexandria" pitchFamily="2" charset="-78"/>
                <a:cs typeface="Alexandria" pitchFamily="2" charset="-78"/>
              </a:rPr>
              <a:t>فيما يلي أسباب البطلان أولا، ثم نثني بأحكام هذا البطلان و الأثار المترتبة عليه.</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dirty="0">
              <a:solidFill>
                <a:srgbClr val="2D3956"/>
              </a:solidFill>
              <a:latin typeface="Alexandria" pitchFamily="2" charset="-78"/>
              <a:cs typeface="Alexandria" pitchFamily="2" charset="-78"/>
            </a:endParaRPr>
          </a:p>
          <a:p>
            <a:pPr algn="r"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9" name="Picture 8" descr="A close up of a gavel">
            <a:extLst>
              <a:ext uri="{FF2B5EF4-FFF2-40B4-BE49-F238E27FC236}">
                <a16:creationId xmlns:a16="http://schemas.microsoft.com/office/drawing/2014/main" xmlns="" id="{665D45DE-22C5-EC50-1477-BDC22A20BD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4711" y="1155869"/>
            <a:ext cx="2932232" cy="4069274"/>
          </a:xfrm>
          <a:prstGeom prst="rect">
            <a:avLst/>
          </a:prstGeom>
        </p:spPr>
      </p:pic>
    </p:spTree>
    <p:extLst>
      <p:ext uri="{BB962C8B-B14F-4D97-AF65-F5344CB8AC3E}">
        <p14:creationId xmlns:p14="http://schemas.microsoft.com/office/powerpoint/2010/main" val="1800775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76172" y="894093"/>
            <a:ext cx="6719414" cy="5208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أولاً: أسباب البطلان –</a:t>
            </a:r>
          </a:p>
          <a:p>
            <a:pPr algn="justLow" rtl="1">
              <a:lnSpc>
                <a:spcPct val="150000"/>
              </a:lnSpc>
            </a:pPr>
            <a:r>
              <a:rPr lang="ar-EG" sz="1600" b="1" dirty="0">
                <a:solidFill>
                  <a:srgbClr val="00AEEF"/>
                </a:solidFill>
                <a:latin typeface="Alexandria" pitchFamily="2" charset="-78"/>
                <a:cs typeface="Alexandria" pitchFamily="2" charset="-78"/>
              </a:rPr>
              <a:t> 1- تخلف أحد الأركان الموضوعية العامة: </a:t>
            </a:r>
            <a:r>
              <a:rPr lang="ar-EG" sz="1600" dirty="0">
                <a:solidFill>
                  <a:srgbClr val="2D3956"/>
                </a:solidFill>
                <a:latin typeface="Alexandria" pitchFamily="2" charset="-78"/>
                <a:cs typeface="Alexandria" pitchFamily="2" charset="-78"/>
              </a:rPr>
              <a:t>ويترتب البطلان، إذا انعدمت إرادة احد الشركاء، أو كان محل الشركة أو سببها غير مشروع يخالف النظام العاموالآداب، كمـا هـو الحـال في تكوين شـركة بقصد الاتجار في المواد المخدرة أو الأسلحة أو القيام بعمليات التهريب أو إدارة منزل للدعارة أو كان غرض الشركة مشروعا في ذاته ولكن يحظر القانون على نوع معين من الشركات القيام به، كما هو الحال في بعض الدول العربية التي  حظر المشرع على شركات المسؤولية المحدودة القيام بعمليات البنوك أو التأمين واستثمار الأموال لحساب الغير.</a:t>
            </a:r>
          </a:p>
          <a:p>
            <a:pPr algn="justLow" rtl="1">
              <a:lnSpc>
                <a:spcPct val="150000"/>
              </a:lnSpc>
            </a:pPr>
            <a:r>
              <a:rPr lang="ar-EG" sz="1600" b="1" dirty="0">
                <a:solidFill>
                  <a:srgbClr val="00AEEF"/>
                </a:solidFill>
                <a:latin typeface="Alexandria" pitchFamily="2" charset="-78"/>
                <a:cs typeface="Alexandria" pitchFamily="2" charset="-78"/>
              </a:rPr>
              <a:t>.۲- تخلـف احـد الأركـان الموضوعية الخاصة، </a:t>
            </a:r>
            <a:r>
              <a:rPr lang="ar-EG" sz="1600" dirty="0">
                <a:solidFill>
                  <a:srgbClr val="2D3956"/>
                </a:solidFill>
                <a:latin typeface="Alexandria" pitchFamily="2" charset="-78"/>
                <a:cs typeface="Alexandria" pitchFamily="2" charset="-78"/>
              </a:rPr>
              <a:t>ويترتـب الـبطلان، إذا قـل عـدد</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الشركاء عن النصاب المحدد قانونا في كل شركة، أو إذا لم يقدم كل شريك</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حصته أو لم يكـن لـدى الشركاء نية المشاركة الإرادية و الإيجابية في إدارة</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الشركة واقتسام ما قد ينشأ عن المشروع من ربح أو خسارة.</a:t>
            </a:r>
          </a:p>
          <a:p>
            <a:pPr algn="justLow"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 up of a gavel">
            <a:extLst>
              <a:ext uri="{FF2B5EF4-FFF2-40B4-BE49-F238E27FC236}">
                <a16:creationId xmlns:a16="http://schemas.microsoft.com/office/drawing/2014/main" xmlns="" id="{AD4A2E00-DB34-9A40-8FD4-2CA7D2066E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7997" y="1275489"/>
            <a:ext cx="2932232" cy="4069274"/>
          </a:xfrm>
          <a:prstGeom prst="rect">
            <a:avLst/>
          </a:prstGeom>
        </p:spPr>
      </p:pic>
    </p:spTree>
    <p:extLst>
      <p:ext uri="{BB962C8B-B14F-4D97-AF65-F5344CB8AC3E}">
        <p14:creationId xmlns:p14="http://schemas.microsoft.com/office/powerpoint/2010/main" val="4033472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2628" y="1265873"/>
            <a:ext cx="6692957" cy="5121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ثانيا: آثار البطلان:</a:t>
            </a:r>
          </a:p>
          <a:p>
            <a:pPr algn="justLow" rtl="1">
              <a:lnSpc>
                <a:spcPct val="150000"/>
              </a:lnSpc>
            </a:pPr>
            <a:r>
              <a:rPr lang="ar-EG" sz="1600" dirty="0">
                <a:solidFill>
                  <a:srgbClr val="2D3956"/>
                </a:solidFill>
                <a:latin typeface="Alexandria" pitchFamily="2" charset="-78"/>
                <a:cs typeface="Alexandria" pitchFamily="2" charset="-78"/>
              </a:rPr>
              <a:t>يترتب على تخلف أحد أركان عقد الشركة الموضوعية العامة أو الخاصة بطلان عقد الشركة، وهذا البطلان مـن النـوع المطلق الذي يتميز بان لكل ذي مصلحة التمسك به، وللقاضي أن يقضي به من تلقاء نفسه لتعلقه بالنظام العام،متى تحققت المحكمة من توافر شروطه، كما أن العقد الباطل لا تلحقه الإجازة،وتسقط دعـوى البطلان بمضى خمسة عشر سنة من وقت العقد، ويترتب على حكم البطلان إعادة الشركاء إلى الحالة التي كانوا عليها عند التعاقد. وإذا بطل عقد الشركة بطلانا مطلقا لتخلف أحـد الأركان الموضوعية؛ فإنه يترتب على ذلك النتائج التالي:</a:t>
            </a:r>
          </a:p>
          <a:p>
            <a:pPr algn="justLow" rtl="1">
              <a:lnSpc>
                <a:spcPct val="150000"/>
              </a:lnSpc>
            </a:pPr>
            <a:r>
              <a:rPr lang="ar-EG" sz="1600" b="1" dirty="0">
                <a:solidFill>
                  <a:srgbClr val="00AEEF"/>
                </a:solidFill>
                <a:latin typeface="Alexandria" pitchFamily="2" charset="-78"/>
                <a:cs typeface="Alexandria" pitchFamily="2" charset="-78"/>
              </a:rPr>
              <a:t>1- زوال العقد بأثر رجعي، واعتباره كان لم يكن. </a:t>
            </a:r>
            <a:r>
              <a:rPr lang="ar-EG" sz="1600" dirty="0">
                <a:solidFill>
                  <a:srgbClr val="2D3956"/>
                </a:solidFill>
                <a:latin typeface="Alexandria" pitchFamily="2" charset="-78"/>
                <a:cs typeface="Alexandria" pitchFamily="2" charset="-78"/>
              </a:rPr>
              <a:t>ونتيجة لذلك، فإن تصفية الأوضاع الناتجـة عـن عـقـد الـشركة مـن حقـوق والتزامـات بهـدف تحديـدالمراكز القانونية للشركاء، إنما تتم طبقا لأحكام القانون وليس لحكم العقد الذي زال بأثر رجعي.</a:t>
            </a:r>
          </a:p>
          <a:p>
            <a:pPr algn="justLow"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 up of a gavel">
            <a:extLst>
              <a:ext uri="{FF2B5EF4-FFF2-40B4-BE49-F238E27FC236}">
                <a16:creationId xmlns:a16="http://schemas.microsoft.com/office/drawing/2014/main" xmlns="" id="{7C540EF7-46F1-BF29-0613-9A803C729C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7181" y="1394362"/>
            <a:ext cx="2932232" cy="4069274"/>
          </a:xfrm>
          <a:prstGeom prst="rect">
            <a:avLst/>
          </a:prstGeom>
        </p:spPr>
      </p:pic>
    </p:spTree>
    <p:extLst>
      <p:ext uri="{BB962C8B-B14F-4D97-AF65-F5344CB8AC3E}">
        <p14:creationId xmlns:p14="http://schemas.microsoft.com/office/powerpoint/2010/main" val="1243276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06240" y="1118114"/>
            <a:ext cx="7609385" cy="5492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٢- إذا لم تكن الشركة قد باشرت نشاطها؛ فإن زوال العقد بأثر رجعي يؤدي إلى إعادة الحال إلى ما كان عليه قبل التعاقد، فإذا كان أحد الشركاء لم يقدم حصته فلا يلتزم بتقديمها، وإذا كان قد قدمها فلـه حـق استردادها، وذلك برفع دعوى بطلان الشركة .</a:t>
            </a:r>
          </a:p>
          <a:p>
            <a:pPr algn="justLow" rtl="1">
              <a:lnSpc>
                <a:spcPct val="150000"/>
              </a:lnSpc>
            </a:pPr>
            <a:r>
              <a:rPr lang="ar-EG" sz="1600" dirty="0">
                <a:solidFill>
                  <a:srgbClr val="2D3956"/>
                </a:solidFill>
                <a:latin typeface="Alexandria" pitchFamily="2" charset="-78"/>
                <a:cs typeface="Alexandria" pitchFamily="2" charset="-78"/>
              </a:rPr>
              <a:t>3- إذا كانت الشركة باشرت نشاطها، وترتب على ذلك تحقيق أرباح أو خسائر؛ فالحال لا يخلوا من أحد فرضين:</a:t>
            </a:r>
          </a:p>
          <a:p>
            <a:pPr algn="justLow" rtl="1">
              <a:lnSpc>
                <a:spcPct val="150000"/>
              </a:lnSpc>
            </a:pPr>
            <a:r>
              <a:rPr lang="ar-EG" b="1" dirty="0">
                <a:solidFill>
                  <a:srgbClr val="00AEEF"/>
                </a:solidFill>
                <a:latin typeface="Alexandria" pitchFamily="2" charset="-78"/>
                <a:cs typeface="Alexandria" pitchFamily="2" charset="-78"/>
              </a:rPr>
              <a:t>الفرض الأول: إذا وزعـت الأرباح والخسائر قبـل الحـكـم بـالبطلان</a:t>
            </a:r>
            <a:r>
              <a:rPr lang="ar-EG" sz="1600" dirty="0">
                <a:solidFill>
                  <a:srgbClr val="2D3956"/>
                </a:solidFill>
                <a:latin typeface="Alexandria" pitchFamily="2" charset="-78"/>
                <a:cs typeface="Alexandria" pitchFamily="2" charset="-78"/>
              </a:rPr>
              <a:t>، احتفظ |الشركاء بما تم توزيعـه عليهم، لعـدم وجـود ذمة مالية أخرى يمكن رد هذه</a:t>
            </a:r>
          </a:p>
          <a:p>
            <a:pPr algn="justLow" rtl="1">
              <a:lnSpc>
                <a:spcPct val="150000"/>
              </a:lnSpc>
            </a:pPr>
            <a:r>
              <a:rPr lang="ar-EG" sz="1600" dirty="0">
                <a:solidFill>
                  <a:srgbClr val="2D3956"/>
                </a:solidFill>
                <a:latin typeface="Alexandria" pitchFamily="2" charset="-78"/>
                <a:cs typeface="Alexandria" pitchFamily="2" charset="-78"/>
              </a:rPr>
              <a:t>الأرباح إليها، فقد زالت الشركة كشخص معنوي.</a:t>
            </a:r>
          </a:p>
          <a:p>
            <a:pPr algn="justLow" rtl="1">
              <a:lnSpc>
                <a:spcPct val="150000"/>
              </a:lnSpc>
            </a:pPr>
            <a:r>
              <a:rPr lang="ar-EG" b="1" dirty="0">
                <a:solidFill>
                  <a:srgbClr val="00AEEF"/>
                </a:solidFill>
                <a:latin typeface="Alexandria" pitchFamily="2" charset="-78"/>
                <a:cs typeface="Alexandria" pitchFamily="2" charset="-78"/>
              </a:rPr>
              <a:t>الفرض الثاني: إذا لم تكن الأرباح أو الخسائر قد وزعت بعد</a:t>
            </a:r>
            <a:r>
              <a:rPr lang="ar-EG"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فإنه يجب أن يتم التوزيع وفقا للقواعد القانونية وليس وفقا لشروط عقد الشركة إذا العقد كان باطل ولا أثر له.</a:t>
            </a:r>
          </a:p>
          <a:p>
            <a:pPr algn="justLow" rtl="1"/>
            <a:endParaRPr lang="en-US" b="1" dirty="0">
              <a:solidFill>
                <a:srgbClr val="2D3956"/>
              </a:solidFill>
              <a:latin typeface="Alexandria" pitchFamily="2" charset="-78"/>
              <a:cs typeface="Alexandria" pitchFamily="2" charset="-78"/>
            </a:endParaRPr>
          </a:p>
          <a:p>
            <a:pPr algn="r" rtl="1"/>
            <a:endParaRPr lang="en-US"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 up of a gavel">
            <a:extLst>
              <a:ext uri="{FF2B5EF4-FFF2-40B4-BE49-F238E27FC236}">
                <a16:creationId xmlns:a16="http://schemas.microsoft.com/office/drawing/2014/main" xmlns="" id="{607BC971-666A-FC95-A95C-C645C49D19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0062" y="1394362"/>
            <a:ext cx="2932232" cy="4069274"/>
          </a:xfrm>
          <a:prstGeom prst="rect">
            <a:avLst/>
          </a:prstGeom>
        </p:spPr>
      </p:pic>
    </p:spTree>
    <p:extLst>
      <p:ext uri="{BB962C8B-B14F-4D97-AF65-F5344CB8AC3E}">
        <p14:creationId xmlns:p14="http://schemas.microsoft.com/office/powerpoint/2010/main" val="294633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41107" y="834260"/>
            <a:ext cx="7207036" cy="55459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FF0000"/>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۳- اثر البطلان بالنسبة للغير:</a:t>
            </a:r>
          </a:p>
          <a:p>
            <a:pPr algn="justLow" rtl="1">
              <a:lnSpc>
                <a:spcPct val="150000"/>
              </a:lnSpc>
            </a:pPr>
            <a:r>
              <a:rPr lang="ar-EG" sz="1600" dirty="0">
                <a:solidFill>
                  <a:srgbClr val="2D3956"/>
                </a:solidFill>
                <a:latin typeface="Alexandria" pitchFamily="2" charset="-78"/>
                <a:cs typeface="Alexandria" pitchFamily="2" charset="-78"/>
              </a:rPr>
              <a:t>يجـوز للغير التمسك بـالبطلان في مواجهة الشركة والشركاء، وذلك للتنصل من التزاماته. بحيث إذا حكم ببطلان الشركة بناء على طلب الغير اعتبرت الشركة كان لم تكن بالنسبة له، لكن لا يجوز للشركاء التمسك بهذا البطلان في مواجهة الغير حسن النية الذي يجهل سبب البطلان.</a:t>
            </a:r>
          </a:p>
          <a:p>
            <a:pPr algn="justLow" rtl="1"/>
            <a:r>
              <a:rPr lang="ar-EG" sz="1600" b="1" dirty="0">
                <a:solidFill>
                  <a:srgbClr val="00AEEF"/>
                </a:solidFill>
                <a:latin typeface="Alexandria" pitchFamily="2" charset="-78"/>
                <a:cs typeface="Alexandria" pitchFamily="2" charset="-78"/>
              </a:rPr>
              <a:t>البطلان النسبي :</a:t>
            </a:r>
          </a:p>
          <a:p>
            <a:pPr algn="justLow" rtl="1">
              <a:lnSpc>
                <a:spcPct val="150000"/>
              </a:lnSpc>
            </a:pPr>
            <a:r>
              <a:rPr lang="ar-EG" sz="1600" dirty="0">
                <a:solidFill>
                  <a:srgbClr val="2D3956"/>
                </a:solidFill>
                <a:latin typeface="Alexandria" pitchFamily="2" charset="-78"/>
                <a:cs typeface="Alexandria" pitchFamily="2" charset="-78"/>
              </a:rPr>
              <a:t>يترتب على تخلف شرط من شروط صحة عقد الشركة البطلان النسبي،فما هي أسبابه ؟، وما هي آثاره ؟.</a:t>
            </a:r>
          </a:p>
          <a:p>
            <a:pPr algn="justLow" rtl="1"/>
            <a:r>
              <a:rPr lang="ar-EG" sz="1600" b="1" dirty="0">
                <a:solidFill>
                  <a:srgbClr val="00AEEF"/>
                </a:solidFill>
                <a:latin typeface="Alexandria" pitchFamily="2" charset="-78"/>
                <a:cs typeface="Alexandria" pitchFamily="2" charset="-78"/>
              </a:rPr>
              <a:t>اولا: اسباب البطلان النسبي:</a:t>
            </a:r>
          </a:p>
          <a:p>
            <a:pPr algn="justLow" rtl="1">
              <a:lnSpc>
                <a:spcPct val="150000"/>
              </a:lnSpc>
            </a:pPr>
            <a:r>
              <a:rPr lang="ar-EG" sz="1600" dirty="0">
                <a:solidFill>
                  <a:srgbClr val="FF0000"/>
                </a:solidFill>
                <a:latin typeface="Alexandria" pitchFamily="2" charset="-78"/>
                <a:cs typeface="Alexandria" pitchFamily="2" charset="-78"/>
              </a:rPr>
              <a:t>۱</a:t>
            </a:r>
            <a:r>
              <a:rPr lang="ar-EG" sz="1600" dirty="0">
                <a:solidFill>
                  <a:srgbClr val="2D3956"/>
                </a:solidFill>
                <a:latin typeface="Alexandria" pitchFamily="2" charset="-78"/>
                <a:cs typeface="Alexandria" pitchFamily="2" charset="-78"/>
              </a:rPr>
              <a:t>- نقص أهلية أحد الشركاء إذا شاب رضاء أحد الشركاء عيب من عيوب الإرادة، كالغلط أو التدليس أو الاستغلال أو الإكراه.</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a:p>
            <a:pPr algn="justLow" rtl="1"/>
            <a:endParaRPr lang="ar-EG" sz="1600" b="1" dirty="0">
              <a:solidFill>
                <a:srgbClr val="FF0000"/>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xmlns="" id="{50626868-3723-1791-1D28-003F2E8F1C5E}"/>
              </a:ext>
            </a:extLst>
          </p:cNvPr>
          <p:cNvSpPr txBox="1"/>
          <p:nvPr/>
        </p:nvSpPr>
        <p:spPr>
          <a:xfrm>
            <a:off x="2485572" y="-12776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7" name="Picture 6" descr="A close up of a gavel">
            <a:extLst>
              <a:ext uri="{FF2B5EF4-FFF2-40B4-BE49-F238E27FC236}">
                <a16:creationId xmlns:a16="http://schemas.microsoft.com/office/drawing/2014/main" xmlns="" id="{1764FFEC-6008-6592-0886-C5D314E816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0062" y="1275489"/>
            <a:ext cx="2932232" cy="4069274"/>
          </a:xfrm>
          <a:prstGeom prst="rect">
            <a:avLst/>
          </a:prstGeom>
        </p:spPr>
      </p:pic>
    </p:spTree>
    <p:extLst>
      <p:ext uri="{BB962C8B-B14F-4D97-AF65-F5344CB8AC3E}">
        <p14:creationId xmlns:p14="http://schemas.microsoft.com/office/powerpoint/2010/main" val="872543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25957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41107" y="848372"/>
            <a:ext cx="7471922" cy="51714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00AEEF"/>
              </a:solidFill>
              <a:latin typeface="Alexandria" pitchFamily="2" charset="-78"/>
              <a:cs typeface="Alexandria" pitchFamily="2" charset="-78"/>
            </a:endParaRPr>
          </a:p>
          <a:p>
            <a:pPr algn="justLow" rtl="1"/>
            <a:endParaRPr lang="ar-EG" b="1" dirty="0">
              <a:solidFill>
                <a:srgbClr val="00AEEF"/>
              </a:solidFill>
              <a:latin typeface="Alexandria" pitchFamily="2" charset="-78"/>
              <a:cs typeface="Alexandria" pitchFamily="2" charset="-78"/>
            </a:endParaRPr>
          </a:p>
          <a:p>
            <a:pPr algn="justLow" rtl="1"/>
            <a:endParaRPr lang="ar-EG" b="1" dirty="0">
              <a:solidFill>
                <a:srgbClr val="00AEEF"/>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ثانيا: آثار البطلان النسبي:</a:t>
            </a:r>
          </a:p>
          <a:p>
            <a:pPr algn="justLow" rtl="1"/>
            <a:r>
              <a:rPr lang="ar-EG" b="1" dirty="0">
                <a:solidFill>
                  <a:srgbClr val="00AEEF"/>
                </a:solidFill>
                <a:latin typeface="Alexandria" pitchFamily="2" charset="-78"/>
                <a:cs typeface="Alexandria" pitchFamily="2" charset="-78"/>
              </a:rPr>
              <a:t>يتميز البطلان النسبي بما يلي: </a:t>
            </a:r>
          </a:p>
          <a:p>
            <a:pPr algn="justLow" rtl="1">
              <a:lnSpc>
                <a:spcPct val="150000"/>
              </a:lnSpc>
            </a:pPr>
            <a:r>
              <a:rPr lang="ar-EG" sz="1600" dirty="0">
                <a:solidFill>
                  <a:srgbClr val="2D3956"/>
                </a:solidFill>
                <a:latin typeface="Alexandria" pitchFamily="2" charset="-78"/>
                <a:cs typeface="Alexandria" pitchFamily="2" charset="-78"/>
              </a:rPr>
              <a:t>1- لا يجوز التمسك به إلا لمن تقرر لمصلحته، وليس للمحكمة أن تحكم به من تلقاء ذاتها.</a:t>
            </a:r>
          </a:p>
          <a:p>
            <a:pPr algn="justLow" rtl="1">
              <a:lnSpc>
                <a:spcPct val="150000"/>
              </a:lnSpc>
            </a:pPr>
            <a:r>
              <a:rPr lang="ar-EG" sz="1600" dirty="0">
                <a:solidFill>
                  <a:srgbClr val="2D3956"/>
                </a:solidFill>
                <a:latin typeface="Alexandria" pitchFamily="2" charset="-78"/>
                <a:cs typeface="Alexandria" pitchFamily="2" charset="-78"/>
              </a:rPr>
              <a:t>.٢- يـزول حـق الـشريك في التمسك بـالبطلان النـسبي بالإجـازة الـصريحة أو الضمنية، ويسقط الحق في طلبه إذا لم يتمسك به صاحب الحق فيه خلال ثلاث سنوات من يوم زوال السبب الموجب له أو بانقضاء خمسة عشرة سنة من وقت تمام العقد.</a:t>
            </a:r>
          </a:p>
          <a:p>
            <a:pPr algn="justLow" rtl="1">
              <a:lnSpc>
                <a:spcPct val="150000"/>
              </a:lnSpc>
            </a:pPr>
            <a:r>
              <a:rPr lang="ar-EG" sz="1600" dirty="0">
                <a:solidFill>
                  <a:srgbClr val="2D3956"/>
                </a:solidFill>
                <a:latin typeface="Alexandria" pitchFamily="2" charset="-78"/>
                <a:cs typeface="Alexandria" pitchFamily="2" charset="-78"/>
              </a:rPr>
              <a:t>.3- إذا طلب أحد الشركاء الحكم ببطلان الشركة لنقص أهليته أو تعيب إرادته، فإنه يترتب على الحكم بالبطلان:</a:t>
            </a:r>
          </a:p>
          <a:p>
            <a:pPr algn="justLow" rtl="1">
              <a:lnSpc>
                <a:spcPct val="150000"/>
              </a:lnSpc>
            </a:pPr>
            <a:r>
              <a:rPr lang="ar-EG" sz="1600" dirty="0">
                <a:solidFill>
                  <a:srgbClr val="2D3956"/>
                </a:solidFill>
                <a:latin typeface="Alexandria" pitchFamily="2" charset="-78"/>
                <a:cs typeface="Alexandria" pitchFamily="2" charset="-78"/>
              </a:rPr>
              <a:t>ا - خروج الشريك من الشركة، و زوال صفته كشريك، واسترداد حصته التي قدمها إلى الشركة، وعدم أحقيته في أرباح الشركة المستقبلية.</a:t>
            </a: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 up of a gavel">
            <a:extLst>
              <a:ext uri="{FF2B5EF4-FFF2-40B4-BE49-F238E27FC236}">
                <a16:creationId xmlns:a16="http://schemas.microsoft.com/office/drawing/2014/main" xmlns="" id="{7AF68C28-29A2-C1C9-3F14-64BA62326A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155869"/>
            <a:ext cx="2932232" cy="4069274"/>
          </a:xfrm>
          <a:prstGeom prst="rect">
            <a:avLst/>
          </a:prstGeom>
        </p:spPr>
      </p:pic>
    </p:spTree>
    <p:extLst>
      <p:ext uri="{BB962C8B-B14F-4D97-AF65-F5344CB8AC3E}">
        <p14:creationId xmlns:p14="http://schemas.microsoft.com/office/powerpoint/2010/main" val="15179594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5536" y="833225"/>
            <a:ext cx="7044756" cy="5523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ب- حـل الشركة وانقضائها إذا كانـت مـن شـركات الأشخاص القائمة على الاعتبار الشخصي (ما لم يتفق على غير ذلك). أما إذا كانـت مـن شـركات الأموال القائمة على الاعتبار المالي، فإن الشركة تبقى قائمة بين الشركاء الباقين، ويعاد طرح أسهم الشريك الذي تقرر إبطال العقد بالنسبة إليه للبيع من جديد.</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ج- اعتبار الشركة قائمة في الفترة ما بين تكوينها والحكم ببطلانها كشركة فعلية، ومن ثم صحة الأعمال التي قامت بها الشركة خلالها.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 up of a gavel">
            <a:extLst>
              <a:ext uri="{FF2B5EF4-FFF2-40B4-BE49-F238E27FC236}">
                <a16:creationId xmlns:a16="http://schemas.microsoft.com/office/drawing/2014/main" xmlns="" id="{DA4736B1-50FC-1F40-1DFA-CD555EF4CD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6339" y="1275489"/>
            <a:ext cx="2932232" cy="4069274"/>
          </a:xfrm>
          <a:prstGeom prst="rect">
            <a:avLst/>
          </a:prstGeom>
        </p:spPr>
      </p:pic>
    </p:spTree>
    <p:extLst>
      <p:ext uri="{BB962C8B-B14F-4D97-AF65-F5344CB8AC3E}">
        <p14:creationId xmlns:p14="http://schemas.microsoft.com/office/powerpoint/2010/main" val="2879204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9C562BF-ADD3-297E-6F5B-DEBC14775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82BFDA0-DC43-E8E4-1752-8DC1F29E3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F120D89-6D7D-931F-7767-550D3D4BC6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CFC4028-F42C-7AF4-55AF-DCB2CECC3AE8}"/>
              </a:ext>
            </a:extLst>
          </p:cNvPr>
          <p:cNvSpPr/>
          <p:nvPr/>
        </p:nvSpPr>
        <p:spPr>
          <a:xfrm>
            <a:off x="4917177" y="998566"/>
            <a:ext cx="7100651" cy="5026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البطلان من نوع خاص:</a:t>
            </a:r>
          </a:p>
          <a:p>
            <a:pPr algn="justLow" rtl="1">
              <a:lnSpc>
                <a:spcPct val="150000"/>
              </a:lnSpc>
            </a:pPr>
            <a:r>
              <a:rPr lang="ar-EG" sz="1600" dirty="0">
                <a:solidFill>
                  <a:srgbClr val="2D3956"/>
                </a:solidFill>
                <a:latin typeface="Alexandria" pitchFamily="2" charset="-78"/>
                <a:cs typeface="Alexandria" pitchFamily="2" charset="-78"/>
              </a:rPr>
              <a:t>يترتب على تخلـف أحـد أركـان عـقـد الشركة الشكلية البطلان، ولهـذا البطلان خصوصيات تختلف عن البطلان المطلق وعن البطلان النسبي. وتبين فيما يلي: أسباب البطلان وخصائصه .</a:t>
            </a:r>
          </a:p>
          <a:p>
            <a:pPr algn="justLow" rtl="1"/>
            <a:r>
              <a:rPr lang="ar-EG" b="1" dirty="0">
                <a:solidFill>
                  <a:srgbClr val="00AEEF"/>
                </a:solidFill>
                <a:latin typeface="Alexandria" pitchFamily="2" charset="-78"/>
                <a:cs typeface="Alexandria" pitchFamily="2" charset="-78"/>
              </a:rPr>
              <a:t>۱-أسباب البطلان:</a:t>
            </a:r>
          </a:p>
          <a:p>
            <a:pPr algn="justLow" rtl="1">
              <a:lnSpc>
                <a:spcPct val="150000"/>
              </a:lnSpc>
            </a:pPr>
            <a:r>
              <a:rPr lang="ar-EG" sz="1600" dirty="0">
                <a:solidFill>
                  <a:srgbClr val="2D3956"/>
                </a:solidFill>
                <a:latin typeface="Alexandria" pitchFamily="2" charset="-78"/>
                <a:cs typeface="Alexandria" pitchFamily="2" charset="-78"/>
              </a:rPr>
              <a:t>ا - عـدم كتابـة عـقـد الـشركة أو التعديلات اللاحقة أو كتابـة العـقـد دون توثيقه أمام الجهة الرسمية المختصة به عـدم شهر عقد الشركة وكذلك تعديلاته اللاحقة وذلك بقيـده في السجل التجاري.</a:t>
            </a:r>
          </a:p>
          <a:p>
            <a:pPr algn="justLow" rtl="1"/>
            <a:r>
              <a:rPr lang="ar-EG" b="1" dirty="0">
                <a:solidFill>
                  <a:srgbClr val="00AEEF"/>
                </a:solidFill>
                <a:latin typeface="Alexandria" pitchFamily="2" charset="-78"/>
                <a:cs typeface="Alexandria" pitchFamily="2" charset="-78"/>
              </a:rPr>
              <a:t>۲- خصائص البطلان:</a:t>
            </a:r>
          </a:p>
          <a:p>
            <a:pPr algn="justLow" rtl="1"/>
            <a:r>
              <a:rPr lang="ar-EG" b="1" dirty="0">
                <a:solidFill>
                  <a:srgbClr val="00AEEF"/>
                </a:solidFill>
                <a:latin typeface="Alexandria" pitchFamily="2" charset="-78"/>
                <a:cs typeface="Alexandria" pitchFamily="2" charset="-78"/>
              </a:rPr>
              <a:t>يتميز البطلان الناتج عن تخلف أحد الأركان الشكلية بالخصائص الآتية:</a:t>
            </a:r>
          </a:p>
          <a:p>
            <a:pPr algn="justLow" rtl="1">
              <a:lnSpc>
                <a:spcPct val="150000"/>
              </a:lnSpc>
            </a:pPr>
            <a:r>
              <a:rPr lang="ar-EG" sz="1600" dirty="0">
                <a:solidFill>
                  <a:srgbClr val="2D3956"/>
                </a:solidFill>
                <a:latin typeface="Alexandria" pitchFamily="2" charset="-78"/>
                <a:cs typeface="Alexandria" pitchFamily="2" charset="-78"/>
              </a:rPr>
              <a:t>أ - لا يجوز للمحكمة أن تقضي بالبطلان من تلقاء نفسها، وإنما يجب أن يطلبه الشركاء أو الغير- في حدود معينة على نحوما سنرى.</a:t>
            </a:r>
          </a:p>
        </p:txBody>
      </p:sp>
      <p:pic>
        <p:nvPicPr>
          <p:cNvPr id="5" name="Graphic 21">
            <a:extLst>
              <a:ext uri="{FF2B5EF4-FFF2-40B4-BE49-F238E27FC236}">
                <a16:creationId xmlns:a16="http://schemas.microsoft.com/office/drawing/2014/main" xmlns="" id="{E22BB61B-8A62-EB3F-2B56-37415490E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19E4BED9-66D8-9CB0-7E8B-6C9384E971A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 up of a gavel">
            <a:extLst>
              <a:ext uri="{FF2B5EF4-FFF2-40B4-BE49-F238E27FC236}">
                <a16:creationId xmlns:a16="http://schemas.microsoft.com/office/drawing/2014/main" xmlns="" id="{1D85E4E8-ACF6-2713-0960-B12B8E279C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5693" y="1275488"/>
            <a:ext cx="3140478" cy="4154305"/>
          </a:xfrm>
          <a:prstGeom prst="rect">
            <a:avLst/>
          </a:prstGeom>
        </p:spPr>
      </p:pic>
    </p:spTree>
    <p:extLst>
      <p:ext uri="{BB962C8B-B14F-4D97-AF65-F5344CB8AC3E}">
        <p14:creationId xmlns:p14="http://schemas.microsoft.com/office/powerpoint/2010/main" val="3727259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134F98-FDDD-DAA3-7C54-487CF3D008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991FE82-AB15-002F-C239-A7CA5F1AAD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BE01BC9-2C0D-FBB8-B84F-CFD3A7301D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4E21127-02D1-851C-BBF3-0BF7514D4F6D}"/>
              </a:ext>
            </a:extLst>
          </p:cNvPr>
          <p:cNvSpPr/>
          <p:nvPr/>
        </p:nvSpPr>
        <p:spPr>
          <a:xfrm>
            <a:off x="4005943" y="848373"/>
            <a:ext cx="7591252" cy="5930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ب- إمكانية تصحيح البطلان، وذلك بزوال سببه، متى قام الشركاء بالإجراء المقرر قانونا، قبل الحكم بالبطلان، كما لو قام الشركاء بكتابة العقد إن لم يكن مكتوبا، أو توثيق العقد المكتوب إن لم يكن موثقا أمام الجهة الرسمية.</a:t>
            </a:r>
          </a:p>
          <a:p>
            <a:pPr algn="justLow" rtl="1">
              <a:lnSpc>
                <a:spcPct val="150000"/>
              </a:lnSpc>
            </a:pPr>
            <a:r>
              <a:rPr lang="ar-EG" sz="1600" dirty="0">
                <a:solidFill>
                  <a:srgbClr val="2D3956"/>
                </a:solidFill>
                <a:latin typeface="Alexandria" pitchFamily="2" charset="-78"/>
                <a:cs typeface="Alexandria" pitchFamily="2" charset="-78"/>
              </a:rPr>
              <a:t> ج- للشركاء التمسك بالبطلان فيما بينهم، ومن ثم للشريك أن يدفع مطالبة غيـره مـن الـشركاء لـه بـتقـديـم حـصته، استناداً إلى بطلان الشركة مع ملاحظة أنه إذا حكم ببطلان الشركة، بناء على طلب أحد الشركاء، فلا يحدث هذا البطلان أثره إلا من وقت الحكم به، اي بدون أثر رجعي.</a:t>
            </a:r>
          </a:p>
          <a:p>
            <a:pPr algn="justLow" rtl="1">
              <a:lnSpc>
                <a:spcPct val="150000"/>
              </a:lnSpc>
            </a:pPr>
            <a:r>
              <a:rPr lang="ar-EG" sz="1600" dirty="0">
                <a:solidFill>
                  <a:srgbClr val="2D3956"/>
                </a:solidFill>
                <a:latin typeface="Alexandria" pitchFamily="2" charset="-78"/>
                <a:cs typeface="Alexandria" pitchFamily="2" charset="-78"/>
              </a:rPr>
              <a:t>د- لا يجوز الشركاء التمسك بالبطلان في مواجهة الغير، استناداً إلى أن سبب البطلان يرجع إلى تقصير الشركاء وإهمالهم، حيث أوجب المشرع على مدير الشركة- وغيره من الشركاء- القيام بكتابة العقد واتخاذ إجراءات الشهر و بالتالي لا يستفيد المقصر من تقصيره.</a:t>
            </a:r>
          </a:p>
          <a:p>
            <a:pPr algn="justLow" rtl="1">
              <a:lnSpc>
                <a:spcPct val="150000"/>
              </a:lnSpc>
            </a:pPr>
            <a:r>
              <a:rPr lang="ar-EG" sz="1600" dirty="0">
                <a:solidFill>
                  <a:srgbClr val="2D3956"/>
                </a:solidFill>
                <a:latin typeface="Alexandria" pitchFamily="2" charset="-78"/>
                <a:cs typeface="Alexandria" pitchFamily="2" charset="-78"/>
              </a:rPr>
              <a:t>هـ يجوز للغير، حسبما تمليه مصلحته، التمسك إما ببطلان الشركة في مواجهة الشركاء، كما لو تمسك الدائن الشخصي للشريك ببطلان الشركة، حتى يسترد مدينه حصته، ومـن ثـم يقـوم بالتنفيذ عليها. وإمـا بوجـود الشركة وصحتها رغم عدم كتابة عقدها أو عدم شهره، حيث يجوز لدائن الشركة التمسك بوجودها حتى يستطيع التنفيذ على أموالها.</a:t>
            </a:r>
          </a:p>
          <a:p>
            <a:pPr algn="justLow" rtl="1"/>
            <a:endParaRPr lang="ar-EG" b="1" dirty="0">
              <a:solidFill>
                <a:schemeClr val="accent6">
                  <a:lumMod val="75000"/>
                </a:schemeClr>
              </a:solidFill>
              <a:latin typeface="Alexandria" pitchFamily="2" charset="-78"/>
              <a:cs typeface="Alexandria" pitchFamily="2" charset="-78"/>
            </a:endParaRPr>
          </a:p>
          <a:p>
            <a:pPr algn="justLow" rtl="1"/>
            <a:endParaRPr lang="ar-EG" b="1" dirty="0">
              <a:solidFill>
                <a:schemeClr val="accent6">
                  <a:lumMod val="75000"/>
                </a:schemeClr>
              </a:solidFill>
              <a:latin typeface="Alexandria" pitchFamily="2" charset="-78"/>
              <a:cs typeface="Alexandria" pitchFamily="2" charset="-78"/>
            </a:endParaRPr>
          </a:p>
          <a:p>
            <a:pPr algn="justLow" rtl="1"/>
            <a:endParaRPr lang="ar-EG" b="1" dirty="0">
              <a:solidFill>
                <a:schemeClr val="accent6">
                  <a:lumMod val="75000"/>
                </a:schemeClr>
              </a:solidFill>
              <a:latin typeface="Alexandria" pitchFamily="2" charset="-78"/>
              <a:cs typeface="Alexandria" pitchFamily="2" charset="-78"/>
            </a:endParaRPr>
          </a:p>
          <a:p>
            <a:pPr algn="justLow" rtl="1"/>
            <a:endParaRPr lang="ar-EG" b="1" dirty="0">
              <a:solidFill>
                <a:schemeClr val="accent6">
                  <a:lumMod val="75000"/>
                </a:schemeClr>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1060033F-B9A5-C427-5C14-1A0AB548B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1A4F03E0-1830-6B54-5569-2E3F100722B6}"/>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hands pointing at buttons">
            <a:extLst>
              <a:ext uri="{FF2B5EF4-FFF2-40B4-BE49-F238E27FC236}">
                <a16:creationId xmlns:a16="http://schemas.microsoft.com/office/drawing/2014/main" xmlns="" id="{2C4F6321-91CC-7902-B223-AC327202AE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5424" y="1275489"/>
            <a:ext cx="2910519" cy="4729497"/>
          </a:xfrm>
          <a:prstGeom prst="rect">
            <a:avLst/>
          </a:prstGeom>
        </p:spPr>
      </p:pic>
    </p:spTree>
    <p:extLst>
      <p:ext uri="{BB962C8B-B14F-4D97-AF65-F5344CB8AC3E}">
        <p14:creationId xmlns:p14="http://schemas.microsoft.com/office/powerpoint/2010/main" val="42605431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61772" y="664029"/>
            <a:ext cx="7396085" cy="56930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chemeClr val="accent6">
                  <a:lumMod val="75000"/>
                </a:schemeClr>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نظرية الشركة الفعلية:</a:t>
            </a:r>
          </a:p>
          <a:p>
            <a:pPr marL="342900" indent="-342900" algn="justLow"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يترتب على بطلان عقد الشركة - كقاعدة عامة - زوال آثار العقد، سـواء بالنسبة للمتعاقدين أو بالنسبة للغير، طبقا لفكرة الأثر الرجعي للبطلان التي تقتضي وجوب إعادة الحال إلى ما كان عليه قبل البطلان . بيد أن تطبيق هذه القواعد على عقد الشركة الذي تمخض عنه الشخص المعنوي، ومـا قـام بـه مـن معاملات مع الغير، لا يتفق مع قواعد العدالة، ومن ثم فتخفيفا من آثار البطلان؛فقد ابتكر القضاء ما يسمى «بالشركة الفعلية».ونتناول فيما يلي، مضمون نظرية الشركة الفعلية وأساسها ،ومجال أو نطاق إعمال الشركة الفعلية في  ، وآثار الشركة الفعلية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1795631" y="8943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building with columns and a sign&#10;&#10;AI-generated content may be incorrect.">
            <a:extLst>
              <a:ext uri="{FF2B5EF4-FFF2-40B4-BE49-F238E27FC236}">
                <a16:creationId xmlns:a16="http://schemas.microsoft.com/office/drawing/2014/main" xmlns="" id="{CC337FFD-E28E-C6D8-0FE7-EA4FEF900F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772" y="1856940"/>
            <a:ext cx="2667000" cy="3554763"/>
          </a:xfrm>
          <a:prstGeom prst="rect">
            <a:avLst/>
          </a:prstGeom>
        </p:spPr>
      </p:pic>
    </p:spTree>
    <p:extLst>
      <p:ext uri="{BB962C8B-B14F-4D97-AF65-F5344CB8AC3E}">
        <p14:creationId xmlns:p14="http://schemas.microsoft.com/office/powerpoint/2010/main" val="707623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78042" y="680587"/>
            <a:ext cx="7555441" cy="60087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مضمون نظرية الشركة الفعلية وأساسها:</a:t>
            </a:r>
          </a:p>
          <a:p>
            <a:pPr algn="justLow" rtl="1">
              <a:lnSpc>
                <a:spcPct val="150000"/>
              </a:lnSpc>
            </a:pPr>
            <a:r>
              <a:rPr lang="ar-EG" sz="1600" dirty="0">
                <a:solidFill>
                  <a:srgbClr val="2D3956"/>
                </a:solidFill>
                <a:latin typeface="Alexandria" pitchFamily="2" charset="-78"/>
                <a:cs typeface="Alexandria" pitchFamily="2" charset="-78"/>
              </a:rPr>
              <a:t>تبين فيما يلي، مضمون نظرية الشركة الفعلية أولا، ثم نثني بالأساس الذي تقوم عليه هذه النظرية.</a:t>
            </a:r>
          </a:p>
          <a:p>
            <a:pPr algn="justLow" rtl="1"/>
            <a:r>
              <a:rPr lang="ar-EG" b="1" dirty="0">
                <a:solidFill>
                  <a:srgbClr val="00AEEF"/>
                </a:solidFill>
                <a:latin typeface="Alexandria" pitchFamily="2" charset="-78"/>
                <a:cs typeface="Alexandria" pitchFamily="2" charset="-78"/>
              </a:rPr>
              <a:t>أولا: مضمون نظرية الشركة الفعلية:</a:t>
            </a:r>
          </a:p>
          <a:p>
            <a:pPr algn="justLow" rtl="1">
              <a:lnSpc>
                <a:spcPct val="150000"/>
              </a:lnSpc>
            </a:pPr>
            <a:r>
              <a:rPr lang="ar-EG" sz="1600" dirty="0">
                <a:solidFill>
                  <a:srgbClr val="2D3956"/>
                </a:solidFill>
                <a:latin typeface="Alexandria" pitchFamily="2" charset="-78"/>
                <a:cs typeface="Alexandria" pitchFamily="2" charset="-78"/>
              </a:rPr>
              <a:t>جوهر نظرية الشركة الفعلية يتلخص ف وجـود شـركة قائمة بالفعل،اكتسبت الشخصية المعنوية، ثم باشرت نشاطها ودخلت مع الغير معاملات مختلفة أضحت معهـا دائنة أو مدينة، ثم حكم ببطلانها نتيجة تخلـف أحـد أركانها. في هذه الحالة يثور التساؤل: هل يترتب على هذا البطلان أثره الرجعي،كما يقضي بذلك منطق القواعد العامة؟ أم أنه يمكن الخروج على الاعتبارات القانونية والاعتراف بالوجود الفعلي للشركة التي حكم ببطلانها في الفترة السابقة على الحكم بالبطلان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10;&#10;AI-generated content may be incorrect.">
            <a:extLst>
              <a:ext uri="{FF2B5EF4-FFF2-40B4-BE49-F238E27FC236}">
                <a16:creationId xmlns:a16="http://schemas.microsoft.com/office/drawing/2014/main" xmlns="" id="{2334B062-8AFE-E935-F2F4-AE9E4033FE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9781" y="1275489"/>
            <a:ext cx="2667000" cy="3909969"/>
          </a:xfrm>
          <a:prstGeom prst="rect">
            <a:avLst/>
          </a:prstGeom>
        </p:spPr>
      </p:pic>
    </p:spTree>
    <p:extLst>
      <p:ext uri="{BB962C8B-B14F-4D97-AF65-F5344CB8AC3E}">
        <p14:creationId xmlns:p14="http://schemas.microsoft.com/office/powerpoint/2010/main" val="30307355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44737" y="848373"/>
            <a:ext cx="6210243" cy="535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ولا ريب أن تطبيق آثار البطلان على الماضي، يثير بعض الصعوبات، ويؤدي إلى نتائج غير عادلة. فإذا قامت الشركة ببيع بعض ممتلكاتها، كبيع الأراضي مثلاً، ثم قام المشتري من الشركة بتشييد المباني أو المصانع على الأرض المشتراة . وقام ببيعها أو تأجيرها للغير أيضأ، ثم حكم ببطلان الشركة، عندئذ يكـون مـن المتعذر، بل من المستحيل، إعادة الحال إلى ما كان عليه قبل تأسيس الشركة استقر القضاء والفقه على إعمال آثار البطلان بالنسبة لمستقبل الشركة فقط. أما بالنسبة إلى الماضي أي الفترة السابقة على الحكـم بـالبطلان؛ فإن الشركة تعتبر قائمة فعلا لا قانونا مع احتفاظها بالشخصية المعنوية، مع مايترتب على ذلك من آثار.</a:t>
            </a:r>
          </a:p>
          <a:p>
            <a:pPr algn="r" rtl="1"/>
            <a:endParaRPr lang="en-US"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
            <a:extLst>
              <a:ext uri="{FF2B5EF4-FFF2-40B4-BE49-F238E27FC236}">
                <a16:creationId xmlns:a16="http://schemas.microsoft.com/office/drawing/2014/main" xmlns="" id="{51BC71A7-7A7B-9800-E3FB-917FE5F92A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3284" y="1275489"/>
            <a:ext cx="3419676" cy="3909969"/>
          </a:xfrm>
          <a:prstGeom prst="rect">
            <a:avLst/>
          </a:prstGeom>
        </p:spPr>
      </p:pic>
    </p:spTree>
    <p:extLst>
      <p:ext uri="{BB962C8B-B14F-4D97-AF65-F5344CB8AC3E}">
        <p14:creationId xmlns:p14="http://schemas.microsoft.com/office/powerpoint/2010/main" val="971478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44737" y="729344"/>
            <a:ext cx="6966832" cy="5175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۲-الاعتبارات العملية:</a:t>
            </a:r>
          </a:p>
          <a:p>
            <a:pPr algn="justLow" rtl="1"/>
            <a:r>
              <a:rPr lang="ar-EG" b="1" dirty="0">
                <a:solidFill>
                  <a:srgbClr val="00AEEF"/>
                </a:solidFill>
                <a:latin typeface="Alexandria" pitchFamily="2" charset="-78"/>
                <a:cs typeface="Alexandria" pitchFamily="2" charset="-78"/>
              </a:rPr>
              <a:t>تتمثل في فكرة حماية الوضع الظاهر، وطبيعة عقد الشركة:- </a:t>
            </a:r>
          </a:p>
          <a:p>
            <a:pPr algn="justLow" rtl="1">
              <a:lnSpc>
                <a:spcPct val="150000"/>
              </a:lnSpc>
            </a:pPr>
            <a:r>
              <a:rPr lang="ar-EG" sz="1600" dirty="0">
                <a:solidFill>
                  <a:schemeClr val="accent6">
                    <a:lumMod val="75000"/>
                  </a:schemeClr>
                </a:solidFill>
                <a:latin typeface="Alexandria" pitchFamily="2" charset="-78"/>
                <a:cs typeface="Alexandria" pitchFamily="2" charset="-78"/>
              </a:rPr>
              <a:t>-</a:t>
            </a:r>
            <a:r>
              <a:rPr lang="ar-EG" sz="1600" dirty="0">
                <a:solidFill>
                  <a:srgbClr val="2D3956"/>
                </a:solidFill>
                <a:latin typeface="Alexandria" pitchFamily="2" charset="-78"/>
                <a:cs typeface="Alexandria" pitchFamily="2" charset="-78"/>
              </a:rPr>
              <a:t>حماية الوضع الظاهر و المحافظة على المراكز القانونية المكتسبة، وفي ذلك رعايـة لحقـوق الأغيـار الـذي تعاملوا مـع الـشركة و اطمأنوا إلى صحتها فالظاهر الذي اطمأن إليـه الغير جدير بالحماية، بافتراض أنـه يعبر عن الحقيقة، ومن ثم فليس من المقبول عدالة مفاجأتهم ببطلان الشركة بأثر رجعي. </a:t>
            </a:r>
          </a:p>
          <a:p>
            <a:pPr algn="justLow" rtl="1">
              <a:lnSpc>
                <a:spcPct val="150000"/>
              </a:lnSpc>
            </a:pPr>
            <a:r>
              <a:rPr lang="ar-EG" sz="1600" dirty="0">
                <a:solidFill>
                  <a:srgbClr val="2D3956"/>
                </a:solidFill>
                <a:latin typeface="Alexandria" pitchFamily="2" charset="-78"/>
                <a:cs typeface="Alexandria" pitchFamily="2" charset="-78"/>
              </a:rPr>
              <a:t>- طبيعـة عـقـد الـشركة التي تقـوم علـى الاستمرارية، باعتبـاره مـن العقـود المستمرة التي يستغرق تنفيذها زمنا، كما هو الحال في عقد الإيجار، كما أنه كلما مضى من الزمن في مثل هذه العقود لا يعود، لذلك إذا بطل عقد الشركة أو فسخ، انصرف أثر البطلان أو الفسخ إلى مستقبل الشركة و ليس ماضيها و عليه يجب تصفية المعاملات الناشئة عن الشخص المعنوي الذي وجد فعلا. </a:t>
            </a: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Hands holding money in a cash register">
            <a:extLst>
              <a:ext uri="{FF2B5EF4-FFF2-40B4-BE49-F238E27FC236}">
                <a16:creationId xmlns:a16="http://schemas.microsoft.com/office/drawing/2014/main" xmlns="" id="{A9B1348B-01D3-F1EE-FB0F-0C8C944467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3224" y="1100074"/>
            <a:ext cx="3491513" cy="4657849"/>
          </a:xfrm>
          <a:prstGeom prst="rect">
            <a:avLst/>
          </a:prstGeom>
        </p:spPr>
      </p:pic>
    </p:spTree>
    <p:extLst>
      <p:ext uri="{BB962C8B-B14F-4D97-AF65-F5344CB8AC3E}">
        <p14:creationId xmlns:p14="http://schemas.microsoft.com/office/powerpoint/2010/main" val="3372547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A194366-5D3A-B386-760B-E6AEC4038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367B824-4D6A-05B8-461D-568AC20555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592F65F-8541-2A98-0AE3-45C64E12D1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ABD939D-1A53-D55F-8746-8DF2FFF70047}"/>
              </a:ext>
            </a:extLst>
          </p:cNvPr>
          <p:cNvSpPr/>
          <p:nvPr/>
        </p:nvSpPr>
        <p:spPr>
          <a:xfrm>
            <a:off x="4803494" y="894091"/>
            <a:ext cx="6769075" cy="5103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مجال إعمال نظرية الشركة الفعلية:</a:t>
            </a:r>
          </a:p>
          <a:p>
            <a:pPr algn="justLow" rtl="1">
              <a:lnSpc>
                <a:spcPct val="150000"/>
              </a:lnSpc>
            </a:pPr>
            <a:r>
              <a:rPr lang="ar-EG" sz="1600" dirty="0">
                <a:solidFill>
                  <a:srgbClr val="2D3956"/>
                </a:solidFill>
                <a:latin typeface="Alexandria" pitchFamily="2" charset="-78"/>
                <a:cs typeface="Alexandria" pitchFamily="2" charset="-78"/>
              </a:rPr>
              <a:t>فكرة الشركة الفعلية تقوم على أساس الحـد مـن الأثر الرجعي للبطلان كضرورة عملية بهدف حماية الوضع الظاهر والحفاظ على المراكز المكتسبة لذوي الشأن في عقد الشركة. ونظراً لأن فكرة الشركة الفعلية أساسها القضاء فقها وقضاء، لا سيما فيما يتعلق بأسباب البطلان التي ينشأ عنها شركة فعلية ، حيث يرى البعض تحول الشركة الباطلة إلى شركة فعلية، بصرف النظر عما إذا كان سبب البطلان، يرجع إلى خلل في شكل الشركة أو في موضوعها، بينما يرى البعض الآخر وجـوب التمييز بين أسباب البطلان- علـى نـحـو مـا سنرى-بحيث يقتصر تطبيقها على البطلان النسبي والبطلان الخاص.</a:t>
            </a:r>
          </a:p>
          <a:p>
            <a:pPr algn="justLow" rtl="1">
              <a:lnSpc>
                <a:spcPct val="150000"/>
              </a:lnSpc>
            </a:pPr>
            <a:r>
              <a:rPr lang="ar-EG" sz="1600" dirty="0">
                <a:solidFill>
                  <a:srgbClr val="2D3956"/>
                </a:solidFill>
                <a:latin typeface="Alexandria" pitchFamily="2" charset="-78"/>
                <a:cs typeface="Alexandria" pitchFamily="2" charset="-78"/>
              </a:rPr>
              <a:t>ومـن المتفـق عـليـه، أن المجال الطبيعي لتطبيـق هـذه النظريـة هـو الـبطلان الناشئ عن تخلف الأركان الشكلية وهي الكتابة والشهر و يمكن القول بأن نطاق إعمال نظرية الشركة الفعلية يتحدد، بما هو آت:</a:t>
            </a: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12D942C9-385B-B79B-58C6-9C503635B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D47D66DD-8C5C-DA61-3B8D-F012DBCB521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
            <a:extLst>
              <a:ext uri="{FF2B5EF4-FFF2-40B4-BE49-F238E27FC236}">
                <a16:creationId xmlns:a16="http://schemas.microsoft.com/office/drawing/2014/main" xmlns="" id="{C7F99675-A2E1-6FA7-6BE4-20630A4256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4909" y="1275489"/>
            <a:ext cx="3419676" cy="3909969"/>
          </a:xfrm>
          <a:prstGeom prst="rect">
            <a:avLst/>
          </a:prstGeom>
        </p:spPr>
      </p:pic>
    </p:spTree>
    <p:extLst>
      <p:ext uri="{BB962C8B-B14F-4D97-AF65-F5344CB8AC3E}">
        <p14:creationId xmlns:p14="http://schemas.microsoft.com/office/powerpoint/2010/main" val="1496956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992541" y="1155869"/>
            <a:ext cx="9706939" cy="5064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أولا: شركة قائمة اكتسبت الشخصية المعنوية:</a:t>
            </a:r>
          </a:p>
          <a:p>
            <a:pPr algn="justLow" rtl="1"/>
            <a:r>
              <a:rPr lang="ar-EG" b="1" dirty="0">
                <a:solidFill>
                  <a:srgbClr val="00AEEF"/>
                </a:solidFill>
                <a:latin typeface="Alexandria" pitchFamily="2" charset="-78"/>
                <a:cs typeface="Alexandria" pitchFamily="2" charset="-78"/>
              </a:rPr>
              <a:t>يجب أن نكون بصدد شركة قائمة، واكتسبت الشخصية المعنوية، وعلى ذلك فلا محل للقول بوجود شركة فعلية في الحالتين التاليتين:</a:t>
            </a:r>
          </a:p>
          <a:p>
            <a:pPr algn="justLow" rtl="1">
              <a:lnSpc>
                <a:spcPct val="150000"/>
              </a:lnSpc>
            </a:pPr>
            <a:r>
              <a:rPr lang="ar-EG" sz="1600" dirty="0">
                <a:solidFill>
                  <a:srgbClr val="2D3956"/>
                </a:solidFill>
                <a:latin typeface="Alexandria" pitchFamily="2" charset="-78"/>
                <a:cs typeface="Alexandria" pitchFamily="2" charset="-78"/>
              </a:rPr>
              <a:t>۱ - حالة ما إذا كانت الشركة لا تتمتع أصلا بفكرة الشخصية المعنوية، كما هو الحـال : شركات المحاصـة، وعليـه لا يوجـد مـا يسمى بـشركة المحاصـة الفعلية.</a:t>
            </a:r>
          </a:p>
          <a:p>
            <a:pPr algn="justLow" rtl="1">
              <a:lnSpc>
                <a:spcPct val="150000"/>
              </a:lnSpc>
            </a:pPr>
            <a:r>
              <a:rPr lang="ar-EG" sz="1600" dirty="0">
                <a:solidFill>
                  <a:srgbClr val="2D3956"/>
                </a:solidFill>
                <a:latin typeface="Alexandria" pitchFamily="2" charset="-78"/>
                <a:cs typeface="Alexandria" pitchFamily="2" charset="-78"/>
              </a:rPr>
              <a:t>٢-حالـة مـا إذا علـق القانون اكتساب الشركة الشخصية المعنويـة علـى إجـراء معين، كما هو الحال في شركات المساهمة والتوصية البسيطة والشركة ذات المسؤولية المحدودة.</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76906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19600" y="546619"/>
            <a:ext cx="6975987" cy="535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FF0000"/>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ثانيا: مباشرة النشاط بالفعل:</a:t>
            </a:r>
          </a:p>
          <a:p>
            <a:pPr algn="justLow" rtl="1">
              <a:lnSpc>
                <a:spcPct val="150000"/>
              </a:lnSpc>
            </a:pPr>
            <a:r>
              <a:rPr lang="ar-EG" sz="1600" dirty="0">
                <a:solidFill>
                  <a:srgbClr val="2D3956"/>
                </a:solidFill>
                <a:latin typeface="Alexandria" pitchFamily="2" charset="-78"/>
                <a:cs typeface="Alexandria" pitchFamily="2" charset="-78"/>
              </a:rPr>
              <a:t>يجب أن نكون بصدد شركة قائمة فعلا وباشرت نشاطها، وأضحت تبعاً لذلك دائنة أو مدينة، نتيجة معاملاتها مع الغير، ومن ثم إذا حكم ببطلان هذه الشركة أمكن القول بإعمال فكرة الشركة الفعلية، توطئة للاعتراف بصحة التصرفات التي تمت في الفترة ما بين تكوين الشركة و الحكم ببطلانها. وعلى ذلك، لا محـل للقـول بوجـود شـركة فعليـة، إذا لم تكـن الـشركة قـد بـاشـرت نشاطها بعد، ثم حكم ببطلانها، فلا ضير إذا مـن تطبيق القواعد العامة المتعلقة بالأثر الرجعي للبطلان.</a:t>
            </a:r>
          </a:p>
          <a:p>
            <a:pPr algn="justLow" rtl="1"/>
            <a:r>
              <a:rPr lang="ar-EG" sz="1600" b="1" dirty="0">
                <a:solidFill>
                  <a:srgbClr val="00AEEF"/>
                </a:solidFill>
                <a:latin typeface="Alexandria" pitchFamily="2" charset="-78"/>
                <a:cs typeface="Alexandria" pitchFamily="2" charset="-78"/>
              </a:rPr>
              <a:t>ثالثا: تقرير بطلان عقد الشركة:</a:t>
            </a:r>
            <a:endParaRPr lang="ar-EG" sz="1600" dirty="0">
              <a:solidFill>
                <a:srgbClr val="00AEEF"/>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لا تنطبق النظرية في جميع أحوال بطلان الشركة، وإن كان البعض يرى«أن مجال إعمال نظرية الشركة الفعلية يمتد إلى كل حالات البطلان، مطلقاً كان أم نسبيا أم من نوع خاص، استناداً إلى أن أساس كل شركة باطلة يؤول إلى شركة فعلية، ومن ثم يجب التمييز بين الأنواع المختلفة من البطلان، وذلك على النحو الآتي: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low angle view of a city">
            <a:extLst>
              <a:ext uri="{FF2B5EF4-FFF2-40B4-BE49-F238E27FC236}">
                <a16:creationId xmlns:a16="http://schemas.microsoft.com/office/drawing/2014/main" xmlns="" id="{465FBB85-0331-423A-C4C9-1E3BEFF0B9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0885" y="1176708"/>
            <a:ext cx="2668715" cy="4707605"/>
          </a:xfrm>
          <a:prstGeom prst="rect">
            <a:avLst/>
          </a:prstGeom>
        </p:spPr>
      </p:pic>
    </p:spTree>
    <p:extLst>
      <p:ext uri="{BB962C8B-B14F-4D97-AF65-F5344CB8AC3E}">
        <p14:creationId xmlns:p14="http://schemas.microsoft.com/office/powerpoint/2010/main" val="31726618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89715" y="753290"/>
            <a:ext cx="6582669" cy="58598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buAutoNum type="arabic1Minus"/>
            </a:pPr>
            <a:endParaRPr lang="ar-EG" b="1" dirty="0">
              <a:solidFill>
                <a:srgbClr val="00AEEF"/>
              </a:solidFill>
              <a:latin typeface="Alexandria" pitchFamily="2" charset="-78"/>
              <a:cs typeface="Alexandria" pitchFamily="2" charset="-78"/>
            </a:endParaRPr>
          </a:p>
          <a:p>
            <a:pPr marL="457200" indent="-457200" algn="justLow" rtl="1">
              <a:buAutoNum type="arabic1Minus"/>
            </a:pPr>
            <a:endParaRPr lang="ar-EG" b="1" dirty="0">
              <a:solidFill>
                <a:srgbClr val="00AEEF"/>
              </a:solidFill>
              <a:latin typeface="Alexandria" pitchFamily="2" charset="-78"/>
              <a:cs typeface="Alexandria" pitchFamily="2" charset="-78"/>
            </a:endParaRPr>
          </a:p>
          <a:p>
            <a:pPr marL="457200" indent="-457200" algn="justLow" rtl="1">
              <a:buAutoNum type="arabic1Minus"/>
            </a:pPr>
            <a:r>
              <a:rPr lang="ar-EG" b="1" dirty="0">
                <a:solidFill>
                  <a:srgbClr val="00AEEF"/>
                </a:solidFill>
                <a:latin typeface="Alexandria" pitchFamily="2" charset="-78"/>
                <a:cs typeface="Alexandria" pitchFamily="2" charset="-78"/>
              </a:rPr>
              <a:t>ففي حالة البطلان المطلق:</a:t>
            </a:r>
          </a:p>
          <a:p>
            <a:pPr algn="justLow" rtl="1">
              <a:lnSpc>
                <a:spcPct val="150000"/>
              </a:lnSpc>
            </a:pPr>
            <a:r>
              <a:rPr lang="ar-EG" sz="1600" dirty="0">
                <a:solidFill>
                  <a:srgbClr val="2D3956"/>
                </a:solidFill>
                <a:latin typeface="Alexandria" pitchFamily="2" charset="-78"/>
                <a:cs typeface="Alexandria" pitchFamily="2" charset="-78"/>
              </a:rPr>
              <a:t>كما هو الحال إذا حكم ببطلان الشركة لعدم مشروعية غرضها، كما لو تكونت شركة للاتجارة المخدرات، أو لعدم توافر أحد أركان العقد الموضوعية الخاصة، مثل عدم تقديم الحصص أو تخلف نية المشاركة في اقتسام الأرباح و الخسائر. عندئذ لا محل للقول بوجـود شـركة فعلية، حيث أن الشركة لم توجد قانونا حتى توجد فعليا. هذا فضلاً عن أن الاعتراف الفعلي بهذه الشركة يتضمن الاعتراف القانوني بالغرض المشروع.</a:t>
            </a:r>
          </a:p>
          <a:p>
            <a:pPr algn="justLow" rtl="1"/>
            <a:r>
              <a:rPr lang="ar-EG" b="1" dirty="0">
                <a:solidFill>
                  <a:srgbClr val="00AEEF"/>
                </a:solidFill>
                <a:latin typeface="Alexandria" pitchFamily="2" charset="-78"/>
                <a:cs typeface="Alexandria" pitchFamily="2" charset="-78"/>
              </a:rPr>
              <a:t>ب - أما حالة البطلان النسبي:</a:t>
            </a:r>
          </a:p>
          <a:p>
            <a:pPr algn="justLow" rtl="1">
              <a:lnSpc>
                <a:spcPct val="150000"/>
              </a:lnSpc>
            </a:pPr>
            <a:r>
              <a:rPr lang="ar-EG" sz="1600" dirty="0">
                <a:solidFill>
                  <a:srgbClr val="2D3956"/>
                </a:solidFill>
                <a:latin typeface="Alexandria" pitchFamily="2" charset="-78"/>
                <a:cs typeface="Alexandria" pitchFamily="2" charset="-78"/>
              </a:rPr>
              <a:t>كما لو تقرر إبطال عقد الشركة بسبب نقص أهليـة أحـد الشركاء أو تعیب رضاه لغلط أو تدليس، في مثل هذه الحالات توجد شركة فعلية في الفترة السابقة على الحكم بالبطلان، بالنسبة لباقي الشركاء في شركات الأشخاص.أما بالنسبة للشريك الذي حكم بالإبطال لصالحه، فلا توجد الشركة بالنسبة له، سواء في الماضي أو في المستقبل. ونتيجة لذلك من حق الشريك استرداد حصته كاملة و سالمة مـن أية خسارة، لكن ليس من حقه المطالبة بنصيب مـن أرباح الشركة .</a:t>
            </a:r>
          </a:p>
          <a:p>
            <a:pPr algn="justLow" rtl="1"/>
            <a:endParaRPr lang="en-US"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low angle view of a city">
            <a:extLst>
              <a:ext uri="{FF2B5EF4-FFF2-40B4-BE49-F238E27FC236}">
                <a16:creationId xmlns:a16="http://schemas.microsoft.com/office/drawing/2014/main" xmlns="" id="{0C3CEB5A-22C4-B571-F2D1-2EF89851C6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6200" y="1155869"/>
            <a:ext cx="2875543" cy="4707605"/>
          </a:xfrm>
          <a:prstGeom prst="rect">
            <a:avLst/>
          </a:prstGeom>
        </p:spPr>
      </p:pic>
    </p:spTree>
    <p:extLst>
      <p:ext uri="{BB962C8B-B14F-4D97-AF65-F5344CB8AC3E}">
        <p14:creationId xmlns:p14="http://schemas.microsoft.com/office/powerpoint/2010/main" val="32329065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507DA2-2B6F-3238-93CC-00E611F1C9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DC9AC7-7944-E234-744B-1FE6E765BB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DCFB868-5430-84EB-5EE9-FB1C9E841B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59953B4-3DD4-6249-6EAE-C45E220C01D6}"/>
              </a:ext>
            </a:extLst>
          </p:cNvPr>
          <p:cNvSpPr/>
          <p:nvPr/>
        </p:nvSpPr>
        <p:spPr>
          <a:xfrm>
            <a:off x="1415143" y="1198736"/>
            <a:ext cx="10472057" cy="51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ج - وأخيرا في حالة البطلان الخاص:</a:t>
            </a:r>
          </a:p>
          <a:p>
            <a:pPr algn="justLow" rtl="1">
              <a:lnSpc>
                <a:spcPct val="150000"/>
              </a:lnSpc>
            </a:pPr>
            <a:r>
              <a:rPr lang="ar-EG" sz="1600" dirty="0">
                <a:solidFill>
                  <a:srgbClr val="2D3956"/>
                </a:solidFill>
                <a:latin typeface="Alexandria" pitchFamily="2" charset="-78"/>
                <a:cs typeface="Alexandria" pitchFamily="2" charset="-78"/>
              </a:rPr>
              <a:t>وهذا هو المجال الطبيعي- والمتفق عليه- لإعمال نظرية الشركة الفعلية كما هو الحال في حالة عدم كتابة عقد الشركة أو بسبب عـدم استيفاء إجراءات الشهر المقررة قانونا. وعلى ذلك إذا لم يكتب عقد الشركة، أو كتب و لكن لم تتخذ إجراءات شهر العقد- وكذلك تعديلاته- كانت الشركة شركة فعلية . </a:t>
            </a:r>
          </a:p>
        </p:txBody>
      </p:sp>
      <p:pic>
        <p:nvPicPr>
          <p:cNvPr id="5" name="Graphic 21">
            <a:extLst>
              <a:ext uri="{FF2B5EF4-FFF2-40B4-BE49-F238E27FC236}">
                <a16:creationId xmlns:a16="http://schemas.microsoft.com/office/drawing/2014/main" xmlns="" id="{5D692219-DD98-3DE4-39B0-DDC31E6526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A1662F04-B2AB-B565-CF44-0EF8355469F4}"/>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453954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51AD84D-08F5-D012-1C58-23CD11044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D76A4F4-ED04-7795-3644-58797C48C5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E47110B-E00B-B10C-21EB-2BBCB4A5A5F5}"/>
              </a:ext>
            </a:extLst>
          </p:cNvPr>
          <p:cNvSpPr/>
          <p:nvPr/>
        </p:nvSpPr>
        <p:spPr>
          <a:xfrm>
            <a:off x="861880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2ECF142-8D09-5F0B-941B-CF8F123C82D5}"/>
              </a:ext>
            </a:extLst>
          </p:cNvPr>
          <p:cNvSpPr/>
          <p:nvPr/>
        </p:nvSpPr>
        <p:spPr>
          <a:xfrm>
            <a:off x="4376057" y="500900"/>
            <a:ext cx="7019531" cy="6174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آثار نظرية الشركة الفعلية:</a:t>
            </a:r>
          </a:p>
          <a:p>
            <a:pPr algn="justLow" rtl="1">
              <a:lnSpc>
                <a:spcPct val="150000"/>
              </a:lnSpc>
            </a:pPr>
            <a:r>
              <a:rPr lang="ar-EG" sz="1600" dirty="0">
                <a:solidFill>
                  <a:srgbClr val="2D3956"/>
                </a:solidFill>
                <a:latin typeface="Alexandria" pitchFamily="2" charset="-78"/>
                <a:cs typeface="Alexandria" pitchFamily="2" charset="-78"/>
              </a:rPr>
              <a:t>يترتب على الاعتراف بالوجود الفعلي للشركة، في الفترة السابقة على حكم بطلان، بعض الآثار المتعلقة بالشركة ذاتها، وبالشركاء، و بالغير.</a:t>
            </a:r>
          </a:p>
          <a:p>
            <a:pPr algn="justLow" rtl="1">
              <a:lnSpc>
                <a:spcPct val="150000"/>
              </a:lnSpc>
            </a:pPr>
            <a:r>
              <a:rPr lang="ar-EG" b="1" dirty="0">
                <a:solidFill>
                  <a:srgbClr val="00AEEF"/>
                </a:solidFill>
                <a:latin typeface="Alexandria" pitchFamily="2" charset="-78"/>
                <a:cs typeface="Alexandria" pitchFamily="2" charset="-78"/>
              </a:rPr>
              <a:t>أولا: بالنسبة للشركة:</a:t>
            </a:r>
          </a:p>
          <a:p>
            <a:pPr algn="justLow" rtl="1">
              <a:lnSpc>
                <a:spcPct val="150000"/>
              </a:lnSpc>
            </a:pPr>
            <a:r>
              <a:rPr lang="ar-EG" sz="1600" dirty="0">
                <a:solidFill>
                  <a:srgbClr val="2D3956"/>
                </a:solidFill>
                <a:latin typeface="Alexandria" pitchFamily="2" charset="-78"/>
                <a:cs typeface="Alexandria" pitchFamily="2" charset="-78"/>
              </a:rPr>
              <a:t>1- بقاء حقوق الشركة و التزاماتها، في الفترة ما بين تكوينها و الحكم ببطلانها،صحيحة منتجة لكافة آثارهـا، سـواء فيما بين الشركاء أو بالنسبة للغير، وذلك حتى لا تكون الشركات الواقعية التي لم تراع فيها الأركان الشكلية في وضع أفضل من الشركات القانونية، ومن ثم تشجيع الشركات على الخروج على أحكام القانون.</a:t>
            </a:r>
          </a:p>
          <a:p>
            <a:pPr algn="justLow" rtl="1">
              <a:lnSpc>
                <a:spcPct val="150000"/>
              </a:lnSpc>
            </a:pPr>
            <a:r>
              <a:rPr lang="ar-EG" sz="1600" dirty="0">
                <a:solidFill>
                  <a:srgbClr val="2D3956"/>
                </a:solidFill>
                <a:latin typeface="Alexandria" pitchFamily="2" charset="-78"/>
                <a:cs typeface="Alexandria" pitchFamily="2" charset="-78"/>
              </a:rPr>
              <a:t>۲- احتفاظ الشركة بشكلها ونوعها الذي اتخذته منذ تأسيسها،ومن تطبيقات القضاء «إن شركة الواقع التجارية بحسب الأصل تعتبر شركة تضامن، فإذا وقـع أحـد الشركاء بعنوانهـا، فإنهـا تكـون وكـل الشركاء فيهـا مـسئولين مسؤولية تضامنية عما يترتب على نشاطها التجاري من ديونه.</a:t>
            </a:r>
          </a:p>
          <a:p>
            <a:pPr algn="justLow" rtl="1">
              <a:lnSpc>
                <a:spcPct val="150000"/>
              </a:lnSpc>
            </a:pPr>
            <a:endParaRPr lang="en-US"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E6768FF1-B815-4138-AC5C-C06072E7F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1E6BA196-402F-2BB9-9E2D-75A4A1859697}"/>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low angle view of a city">
            <a:extLst>
              <a:ext uri="{FF2B5EF4-FFF2-40B4-BE49-F238E27FC236}">
                <a16:creationId xmlns:a16="http://schemas.microsoft.com/office/drawing/2014/main" xmlns="" id="{64B05B5D-5D41-D378-62E9-A967D6F9FA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600" y="1197549"/>
            <a:ext cx="2623458" cy="4707605"/>
          </a:xfrm>
          <a:prstGeom prst="rect">
            <a:avLst/>
          </a:prstGeom>
        </p:spPr>
      </p:pic>
    </p:spTree>
    <p:extLst>
      <p:ext uri="{BB962C8B-B14F-4D97-AF65-F5344CB8AC3E}">
        <p14:creationId xmlns:p14="http://schemas.microsoft.com/office/powerpoint/2010/main" val="35816010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428BB95-BE74-297A-1104-32C8CB36D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E47B1A-1D7D-AAEF-0E50-79FB48846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F53F655-CCA2-AC97-637D-BFED15B51E4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42D1A07-D14D-6385-5924-8406F4B26F43}"/>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3- تخضع الشركة الفعلية لضريبة الأرباح التجارية والصناعية المفروضة قانونـا عـلـى الـشركات التجارية؛ إذ يكفـي الوجـود الفعـلـي لـسريان هـذه الضريبة.</a:t>
            </a:r>
          </a:p>
          <a:p>
            <a:pPr algn="justLow" rtl="1">
              <a:lnSpc>
                <a:spcPct val="150000"/>
              </a:lnSpc>
            </a:pPr>
            <a:r>
              <a:rPr lang="ar-EG" sz="1600" dirty="0">
                <a:solidFill>
                  <a:srgbClr val="2D3956"/>
                </a:solidFill>
                <a:latin typeface="Alexandria" pitchFamily="2" charset="-78"/>
                <a:cs typeface="Alexandria" pitchFamily="2" charset="-78"/>
              </a:rPr>
              <a:t>4- احتفاظ الشركة بالشخصية المعنوية حتى يتم الانتهاء من أعمال التصفية ، وعليـه إذا توقفت الشركة عن دفع ديونها التجارية، قبل الحكم بالبطلان وأثناء عمليات التصفية، جاز الحكم بشهر إفلاسها.</a:t>
            </a:r>
          </a:p>
          <a:p>
            <a:pPr algn="justLow" rtl="1">
              <a:lnSpc>
                <a:spcPct val="150000"/>
              </a:lnSpc>
            </a:pPr>
            <a:r>
              <a:rPr lang="ar-EG" sz="1600" dirty="0">
                <a:solidFill>
                  <a:srgbClr val="2D3956"/>
                </a:solidFill>
                <a:latin typeface="Alexandria" pitchFamily="2" charset="-78"/>
                <a:cs typeface="Alexandria" pitchFamily="2" charset="-78"/>
              </a:rPr>
              <a:t>5- اتباع أحكام عقد الشركة المتعلقة بتصفية الشركة،(طريقة التصفية -تعيين المصفي- سلطاته- مسؤولياته) علـى أسـاس أن شـروط العقـد تقـرر أحكاما عادلة يطبقها القاضي، ولا يقدح في ذلك القول ببطلان العقد، حيث إن البطلان يواجه شخص الشركة وليس العقد ذاته.</a:t>
            </a:r>
          </a:p>
          <a:p>
            <a:pPr algn="justLow" rtl="1">
              <a:lnSpc>
                <a:spcPct val="150000"/>
              </a:lnSpc>
            </a:pPr>
            <a:r>
              <a:rPr lang="ar-EG" sz="1600" dirty="0">
                <a:solidFill>
                  <a:srgbClr val="2D3956"/>
                </a:solidFill>
                <a:latin typeface="Alexandria" pitchFamily="2" charset="-78"/>
                <a:cs typeface="Alexandria" pitchFamily="2" charset="-78"/>
              </a:rPr>
              <a:t>.6- يجوز إثبات الشركة الفعلية بكافة طرق الإثبات، بما فيها البينة والقرائن،وذلك استثناء من قاعدة الإثبات الكتابي لعقود الشركات التجارية، حيث تتعلق هذه القاعدة بالشركات الصحيحة قانونا في الماضي و المستقبل.</a:t>
            </a:r>
          </a:p>
          <a:p>
            <a:pPr algn="justLow" rtl="1"/>
            <a:endParaRPr lang="ar-EG" b="1" dirty="0">
              <a:solidFill>
                <a:srgbClr val="2D3956"/>
              </a:solidFill>
              <a:latin typeface="Alexandria" pitchFamily="2" charset="-78"/>
              <a:cs typeface="Alexandria" pitchFamily="2" charset="-78"/>
            </a:endParaRPr>
          </a:p>
          <a:p>
            <a:pPr algn="justLow" rtl="1"/>
            <a:endParaRPr lang="en-US"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8EEC4C5D-0E05-760E-FC3A-35F51F1F9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A8F78B9B-3CF4-C808-F2B9-04C663483D5C}"/>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4007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99322" y="638057"/>
            <a:ext cx="6579732" cy="5267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ثانيا: بالنسبة للشركاء:</a:t>
            </a:r>
          </a:p>
          <a:p>
            <a:pPr algn="justLow" rtl="1">
              <a:lnSpc>
                <a:spcPct val="150000"/>
              </a:lnSpc>
            </a:pPr>
            <a:r>
              <a:rPr lang="ar-EG" sz="1600" dirty="0">
                <a:solidFill>
                  <a:srgbClr val="2D3956"/>
                </a:solidFill>
                <a:latin typeface="Alexandria" pitchFamily="2" charset="-78"/>
                <a:cs typeface="Alexandria" pitchFamily="2" charset="-78"/>
              </a:rPr>
              <a:t>۱ - تطبيق أحكام عقد الشركة المتعلقة بتوزيع الأرباح و الخسائر عند تصفية الشركة ومن ثم احتفاظ الشركاء الذين لم تبطل الشركة بالنسبة لهم بالأرباح التي وزعت عليهم بالفعل. أمـا مـن بطلت الشركة بالنسبة لهم؛ فيستردون حصصهم. وبوجه عام، يسري أحكام العقد على الشركاء، كما لوكانت الشركة صحيحة في الماضي، كل ما هنالك حل الشركة وتصفيتها في المستقبل.</a:t>
            </a:r>
          </a:p>
          <a:p>
            <a:pPr algn="justLow" rtl="1">
              <a:lnSpc>
                <a:spcPct val="150000"/>
              </a:lnSpc>
            </a:pPr>
            <a:r>
              <a:rPr lang="ar-EG" sz="1600" dirty="0">
                <a:solidFill>
                  <a:srgbClr val="2D3956"/>
                </a:solidFill>
                <a:latin typeface="Alexandria" pitchFamily="2" charset="-78"/>
                <a:cs typeface="Alexandria" pitchFamily="2" charset="-78"/>
              </a:rPr>
              <a:t>۲- احتفاظ كـل شـريك بصفته حسب نوع الشركة إذ لا يترتب على بطلان الشركة تعـديل في وصـف الـشريك (متضامن او مـوصـي) أو طبيعـة مسؤوليته (محدودة أو مطلقة) .</a:t>
            </a:r>
          </a:p>
          <a:p>
            <a:pPr algn="justLow" rtl="1">
              <a:lnSpc>
                <a:spcPct val="150000"/>
              </a:lnSpc>
            </a:pPr>
            <a:r>
              <a:rPr lang="ar-EG" sz="1600" dirty="0">
                <a:solidFill>
                  <a:srgbClr val="2D3956"/>
                </a:solidFill>
                <a:latin typeface="Alexandria" pitchFamily="2" charset="-78"/>
                <a:cs typeface="Alexandria" pitchFamily="2" charset="-78"/>
              </a:rPr>
              <a:t>3- إذا قضت المحكمة بشهر إفلاس الشركة الفعلية؛ فإن ذلك يستتبع شهر إفلاس الشركاء المتضامنين فيها.</a:t>
            </a: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sz="14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a book">
            <a:extLst>
              <a:ext uri="{FF2B5EF4-FFF2-40B4-BE49-F238E27FC236}">
                <a16:creationId xmlns:a16="http://schemas.microsoft.com/office/drawing/2014/main" xmlns="" id="{8ED95AFE-20E1-05B9-67F2-B8548CAD01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369" y="1155869"/>
            <a:ext cx="3656462" cy="4134339"/>
          </a:xfrm>
          <a:prstGeom prst="rect">
            <a:avLst/>
          </a:prstGeom>
        </p:spPr>
      </p:pic>
    </p:spTree>
    <p:extLst>
      <p:ext uri="{BB962C8B-B14F-4D97-AF65-F5344CB8AC3E}">
        <p14:creationId xmlns:p14="http://schemas.microsoft.com/office/powerpoint/2010/main" val="16979166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buAutoNum type="arabic1Minus"/>
            </a:pPr>
            <a:r>
              <a:rPr lang="ar-EG" b="1" dirty="0">
                <a:solidFill>
                  <a:srgbClr val="00AEEF"/>
                </a:solidFill>
                <a:latin typeface="Alexandria" pitchFamily="2" charset="-78"/>
                <a:cs typeface="Alexandria" pitchFamily="2" charset="-78"/>
              </a:rPr>
              <a:t>ثالثا: بالنسبة للغير:</a:t>
            </a:r>
          </a:p>
          <a:p>
            <a:pPr algn="justLow" rtl="1">
              <a:lnSpc>
                <a:spcPct val="150000"/>
              </a:lnSpc>
            </a:pPr>
            <a:r>
              <a:rPr lang="ar-EG" sz="1600" dirty="0">
                <a:solidFill>
                  <a:srgbClr val="2D3956"/>
                </a:solidFill>
                <a:latin typeface="Alexandria" pitchFamily="2" charset="-78"/>
                <a:cs typeface="Alexandria" pitchFamily="2" charset="-78"/>
              </a:rPr>
              <a:t>يترتب على تعامل الشركة مع الغير، علاقة مديونية قد تكون الشركة دائنة أو مدينة، وعليه يحكم هذه العلاقة ما يلي:</a:t>
            </a:r>
          </a:p>
          <a:p>
            <a:pPr algn="justLow" rtl="1">
              <a:lnSpc>
                <a:spcPct val="150000"/>
              </a:lnSpc>
            </a:pPr>
            <a:r>
              <a:rPr lang="ar-EG" sz="1600" dirty="0">
                <a:solidFill>
                  <a:srgbClr val="2D3956"/>
                </a:solidFill>
                <a:latin typeface="Alexandria" pitchFamily="2" charset="-78"/>
                <a:cs typeface="Alexandria" pitchFamily="2" charset="-78"/>
              </a:rPr>
              <a:t>1- للغير حق الاختيار- حسبما تمليـه عليـه مـصلحته- بين التمسك بصحة  الشركة و وجودها في الماضي، وبين التمسك ببطلانها بأثر رجعي، باعتبار ان الشركة بالنسبة إليه واقعة مادية.</a:t>
            </a:r>
          </a:p>
          <a:p>
            <a:pPr algn="justLow" rtl="1">
              <a:lnSpc>
                <a:spcPct val="150000"/>
              </a:lnSpc>
            </a:pPr>
            <a:r>
              <a:rPr lang="ar-EG" sz="1600" dirty="0">
                <a:solidFill>
                  <a:srgbClr val="2D3956"/>
                </a:solidFill>
                <a:latin typeface="Alexandria" pitchFamily="2" charset="-78"/>
                <a:cs typeface="Alexandria" pitchFamily="2" charset="-78"/>
              </a:rPr>
              <a:t>2- لا يجوز للغير تجزئة حق الاختيار، فيجمع بين وجود الشركة وبطلانها في آن واحد، كي يستفيد من نتائج كل منهما.كما هو الحال في تمسك دائن الشركة بوجودها في علاقتها معه بهدف الاحتفاظ بمزية اكتسبها منها، ثم يعود ويطالب ببطلان الشركة بقصد استبعاد أحد التصرفات التي قد تكون غير صالحة أو استبعاد دائنا آخر للشركة. </a:t>
            </a:r>
          </a:p>
          <a:p>
            <a:pPr algn="justLow" rtl="1">
              <a:lnSpc>
                <a:spcPct val="150000"/>
              </a:lnSpc>
            </a:pPr>
            <a:r>
              <a:rPr lang="ar-EG" sz="1600" dirty="0">
                <a:solidFill>
                  <a:srgbClr val="2D3956"/>
                </a:solidFill>
                <a:latin typeface="Alexandria" pitchFamily="2" charset="-78"/>
                <a:cs typeface="Alexandria" pitchFamily="2" charset="-78"/>
              </a:rPr>
              <a:t>3- إذا تعارضت مصالح الأغيار، فتمسك البعض بالبطلان، وتمسك البعض الآخر بالوجود الفعلي للشركة، فلا مناص مـن تـرجيح مصلحة مـن يتمسك بالبطلان باعتباره هو الأصل.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296208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BB0E7E-F374-FA8F-8FBF-8CB3ABBB16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481FFCF-4692-FB2A-F134-50EB7F428BD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E3BD83E-E4E8-D10E-C944-188B2178CE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324E257-E10C-E9B2-B033-C35202BE436A}"/>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ct val="150000"/>
              </a:lnSpc>
              <a:buAutoNum type="arabic1Minus"/>
            </a:pPr>
            <a:endParaRPr lang="ar-EG"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3F5EC84A-6F49-3A94-13FD-2BC6AF129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3E6B147A-C214-6BBC-5B2E-958BDC4DAFB9}"/>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2" name="Diagram 1">
            <a:extLst>
              <a:ext uri="{FF2B5EF4-FFF2-40B4-BE49-F238E27FC236}">
                <a16:creationId xmlns:a16="http://schemas.microsoft.com/office/drawing/2014/main" xmlns="" id="{510F0178-ECCD-D5FC-3727-9A165372D8E8}"/>
              </a:ext>
            </a:extLst>
          </p:cNvPr>
          <p:cNvGraphicFramePr/>
          <p:nvPr>
            <p:extLst>
              <p:ext uri="{D42A27DB-BD31-4B8C-83A1-F6EECF244321}">
                <p14:modId xmlns:p14="http://schemas.microsoft.com/office/powerpoint/2010/main" val="2629961958"/>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725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0236" y="1038121"/>
            <a:ext cx="6839604" cy="4906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b="1" dirty="0">
              <a:solidFill>
                <a:srgbClr val="FF0000"/>
              </a:solidFill>
              <a:latin typeface="Alexandria" pitchFamily="2" charset="-78"/>
              <a:cs typeface="Alexandria" pitchFamily="2" charset="-78"/>
            </a:endParaRPr>
          </a:p>
          <a:p>
            <a:pPr algn="r" rtl="1"/>
            <a:endParaRPr lang="ar-EG" b="1" dirty="0">
              <a:solidFill>
                <a:srgbClr val="FF0000"/>
              </a:solidFill>
              <a:latin typeface="Alexandria" pitchFamily="2" charset="-78"/>
              <a:cs typeface="Alexandria" pitchFamily="2" charset="-78"/>
            </a:endParaRPr>
          </a:p>
          <a:p>
            <a:pPr algn="r" rtl="1"/>
            <a:endParaRPr lang="ar-EG" b="1" dirty="0">
              <a:solidFill>
                <a:srgbClr val="FF0000"/>
              </a:solidFill>
              <a:latin typeface="Alexandria" pitchFamily="2" charset="-78"/>
              <a:cs typeface="Alexandria" pitchFamily="2" charset="-78"/>
            </a:endParaRPr>
          </a:p>
          <a:p>
            <a:pPr algn="r" rtl="1"/>
            <a:endParaRPr lang="ar-EG" b="1" dirty="0">
              <a:solidFill>
                <a:srgbClr val="FF0000"/>
              </a:solidFill>
              <a:latin typeface="Alexandria" pitchFamily="2" charset="-78"/>
              <a:cs typeface="Alexandria" pitchFamily="2" charset="-78"/>
            </a:endParaRPr>
          </a:p>
          <a:p>
            <a:pPr algn="r" rtl="1"/>
            <a:endParaRPr lang="ar-EG" b="1" dirty="0">
              <a:solidFill>
                <a:srgbClr val="00AEEF"/>
              </a:solidFill>
              <a:latin typeface="Alexandria" pitchFamily="2" charset="-78"/>
              <a:cs typeface="Alexandria" pitchFamily="2" charset="-78"/>
            </a:endParaRPr>
          </a:p>
          <a:p>
            <a:pPr algn="r" rtl="1"/>
            <a:endParaRPr lang="ar-EG" b="1" dirty="0">
              <a:solidFill>
                <a:srgbClr val="00AEEF"/>
              </a:solidFill>
              <a:latin typeface="Alexandria" pitchFamily="2" charset="-78"/>
              <a:cs typeface="Alexandria" pitchFamily="2" charset="-78"/>
            </a:endParaRPr>
          </a:p>
          <a:p>
            <a:pPr algn="r" rtl="1"/>
            <a:r>
              <a:rPr lang="ar-EG" b="1" dirty="0">
                <a:solidFill>
                  <a:srgbClr val="00AEEF"/>
                </a:solidFill>
                <a:latin typeface="Alexandria" pitchFamily="2" charset="-78"/>
                <a:cs typeface="Alexandria" pitchFamily="2" charset="-78"/>
              </a:rPr>
              <a:t>أولاً : شركة التضامن :</a:t>
            </a:r>
          </a:p>
          <a:p>
            <a:pPr algn="r" rtl="1">
              <a:lnSpc>
                <a:spcPct val="150000"/>
              </a:lnSpc>
            </a:pPr>
            <a:r>
              <a:rPr lang="ar-EG" b="1" dirty="0">
                <a:solidFill>
                  <a:srgbClr val="00AEEF"/>
                </a:solidFill>
                <a:latin typeface="Alexandria" pitchFamily="2" charset="-78"/>
                <a:cs typeface="Alexandria" pitchFamily="2" charset="-78"/>
              </a:rPr>
              <a:t>1- تعريف شركة التضامن:</a:t>
            </a:r>
            <a:br>
              <a:rPr lang="ar-EG" b="1" dirty="0">
                <a:solidFill>
                  <a:srgbClr val="00AEEF"/>
                </a:solidFill>
                <a:latin typeface="Alexandria" pitchFamily="2" charset="-78"/>
                <a:cs typeface="Alexandria" pitchFamily="2" charset="-78"/>
              </a:rPr>
            </a:br>
            <a:r>
              <a:rPr lang="ar-EG" sz="1600" b="1" dirty="0">
                <a:solidFill>
                  <a:srgbClr val="00AEEF"/>
                </a:solidFill>
                <a:latin typeface="Alexandria" pitchFamily="2" charset="-78"/>
                <a:cs typeface="Alexandria" pitchFamily="2" charset="-78"/>
              </a:rPr>
              <a:t>شركة</a:t>
            </a:r>
            <a:r>
              <a:rPr lang="ar-EG" sz="1600" dirty="0">
                <a:solidFill>
                  <a:srgbClr val="2D3956"/>
                </a:solidFill>
                <a:latin typeface="Alexandria" pitchFamily="2" charset="-78"/>
                <a:cs typeface="Alexandria" pitchFamily="2" charset="-78"/>
              </a:rPr>
              <a:t> </a:t>
            </a:r>
            <a:r>
              <a:rPr lang="ar-EG" sz="1600" b="1" dirty="0">
                <a:solidFill>
                  <a:srgbClr val="00AEEF"/>
                </a:solidFill>
                <a:latin typeface="Alexandria" pitchFamily="2" charset="-78"/>
                <a:cs typeface="Alexandria" pitchFamily="2" charset="-78"/>
              </a:rPr>
              <a:t>التضامن</a:t>
            </a:r>
            <a:r>
              <a:rPr lang="ar-EG" sz="1600" dirty="0">
                <a:solidFill>
                  <a:srgbClr val="2D3956"/>
                </a:solidFill>
                <a:latin typeface="Alexandria" pitchFamily="2" charset="-78"/>
                <a:cs typeface="Alexandria" pitchFamily="2" charset="-78"/>
              </a:rPr>
              <a:t>: هي شركة يؤسسها شخصان أو أكثر من ذوي الصفة الطبيعية أو الاعتبارية يكونون فيها مسؤولين شخصيًّا في جميع أموالهم وبالتضامن عن ديون الشركة والتزاماتها، ويكتسب الشريك فيها صفة التاجر.</a:t>
            </a:r>
          </a:p>
          <a:p>
            <a:pPr algn="r" rtl="1">
              <a:lnSpc>
                <a:spcPct val="150000"/>
              </a:lnSpc>
            </a:pPr>
            <a:r>
              <a:rPr lang="ar-EG" b="1" dirty="0">
                <a:solidFill>
                  <a:srgbClr val="00AEEF"/>
                </a:solidFill>
                <a:latin typeface="Alexandria" pitchFamily="2" charset="-78"/>
                <a:cs typeface="Alexandria" pitchFamily="2" charset="-78"/>
              </a:rPr>
              <a:t>2- حالات الانقضاء:</a:t>
            </a:r>
            <a:r>
              <a:rPr lang="ar-EG" b="1" dirty="0">
                <a:solidFill>
                  <a:srgbClr val="2D3956"/>
                </a:solidFill>
                <a:latin typeface="Alexandria" pitchFamily="2" charset="-78"/>
                <a:cs typeface="Alexandria" pitchFamily="2" charset="-78"/>
              </a:rPr>
              <a:t/>
            </a:r>
            <a:br>
              <a:rPr lang="ar-EG"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۱- لا تنقضي شركة التضامن بوفاة أي من الشركاء، ولا بالحجر عليه، ولا بافتتاح أي من إجراءات التصفية تجاهه وفقًا لنظام الإفلاس، ولا بإخراجه، ولا بانسحابه، ما لم ينص عقد تأسيس الشركة على ذلك. وفي هذه الحالة تستمر الشركة بين باقي الشركاء، ولا يكون لهذا الشريك أو ورثته إلا نصيبه في أموال الشركة، ويقدر هذا النصيب وفقًا للمادة (التاسعة والأربعين) من النظام</a:t>
            </a:r>
            <a:r>
              <a:rPr lang="ar-EG" sz="1600" dirty="0">
                <a:solidFill>
                  <a:srgbClr val="666666"/>
                </a:solidFill>
                <a:latin typeface="DroidArabicKufi"/>
              </a:rPr>
              <a:t>.</a:t>
            </a:r>
            <a:r>
              <a:rPr lang="ar-EG" dirty="0"/>
              <a:t/>
            </a:r>
            <a:br>
              <a:rPr lang="ar-EG" dirty="0"/>
            </a:br>
            <a:endParaRPr lang="ar-EG" b="1" dirty="0">
              <a:solidFill>
                <a:srgbClr val="2D3956"/>
              </a:solidFill>
              <a:latin typeface="Alexandria" pitchFamily="2" charset="-78"/>
              <a:cs typeface="Alexandria" pitchFamily="2" charset="-78"/>
            </a:endParaRPr>
          </a:p>
          <a:p>
            <a:pPr algn="r" rtl="1"/>
            <a:endParaRPr lang="ar-EG" b="1" dirty="0">
              <a:solidFill>
                <a:srgbClr val="2D3956"/>
              </a:solidFill>
              <a:latin typeface="Alexandria" pitchFamily="2" charset="-78"/>
              <a:cs typeface="Alexandria" pitchFamily="2" charset="-78"/>
            </a:endParaRPr>
          </a:p>
          <a:p>
            <a:pPr algn="r" rtl="1"/>
            <a:endParaRPr lang="ar-EG" b="1" dirty="0">
              <a:solidFill>
                <a:srgbClr val="2D3956"/>
              </a:solidFill>
              <a:latin typeface="Alexandria" pitchFamily="2" charset="-78"/>
              <a:cs typeface="Alexandria" pitchFamily="2" charset="-78"/>
            </a:endParaRPr>
          </a:p>
          <a:p>
            <a:pPr algn="r" rtl="1"/>
            <a:endParaRPr lang="ar-EG" b="1" dirty="0">
              <a:solidFill>
                <a:srgbClr val="2D3956"/>
              </a:solidFill>
              <a:latin typeface="Alexandria" pitchFamily="2" charset="-78"/>
              <a:cs typeface="Alexandria" pitchFamily="2" charset="-78"/>
            </a:endParaRPr>
          </a:p>
          <a:p>
            <a:pPr algn="r" rtl="1"/>
            <a:endParaRPr lang="ar-EG" b="1" dirty="0">
              <a:solidFill>
                <a:srgbClr val="2D3956"/>
              </a:solidFill>
              <a:latin typeface="Alexandria" pitchFamily="2" charset="-78"/>
              <a:cs typeface="Alexandria" pitchFamily="2" charset="-78"/>
            </a:endParaRPr>
          </a:p>
          <a:p>
            <a:pPr algn="r"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low angle view of a city">
            <a:extLst>
              <a:ext uri="{FF2B5EF4-FFF2-40B4-BE49-F238E27FC236}">
                <a16:creationId xmlns:a16="http://schemas.microsoft.com/office/drawing/2014/main" xmlns="" id="{663E2C92-6A66-4539-0735-5A52DF92E7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0885" y="1176708"/>
            <a:ext cx="2668715" cy="4707605"/>
          </a:xfrm>
          <a:prstGeom prst="rect">
            <a:avLst/>
          </a:prstGeom>
        </p:spPr>
      </p:pic>
    </p:spTree>
    <p:extLst>
      <p:ext uri="{BB962C8B-B14F-4D97-AF65-F5344CB8AC3E}">
        <p14:creationId xmlns:p14="http://schemas.microsoft.com/office/powerpoint/2010/main" val="7152352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7714" y="640081"/>
            <a:ext cx="7367872" cy="6172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dirty="0">
                <a:solidFill>
                  <a:srgbClr val="2D3956"/>
                </a:solidFill>
                <a:latin typeface="Alexandria" pitchFamily="2" charset="-78"/>
                <a:cs typeface="Alexandria" pitchFamily="2" charset="-78"/>
              </a:rPr>
              <a:t>۲- يجوز النص في عقد تأسيس الشركة على أنه في حال وفاة أي من الشركاء تستمر الشركة مع من يرغب من ورثة المتوفى، ولو كانوا قُصرًا أو ممنوعين نظامًا من ممارسة الأعمال التجارية، ولا يُسأل ورثة الشريك القصر أو الممنوعون نظامًا من ممارسة الأعمال التجارية عن ديون الشركة في حال استمرارها إلا في حدود نصيب كل واحد منهم في حصة مورثه في رأس مال الشركة. ويجب في هذه الحالة تحويل الشركة خلال مدة لا تتجاوز (سنة) من تاريخ وفاة مورثهم إلى شركة توصية بسيطة يصبح فيها القاصر أو الممنوع نظامًا من ممارسة الأعمال التجارية شريكًا موصيًا؛ وإلا أصبحت الشركة منقضية بقوة النظام بمضي تلك المدة، ما لم يبلغ القاصر -خلال هذه المدة- سن الرشد أو ينتفِ سبب المنع من ممارسة الأعمال التجارية ويرغب ذلك القاصر أو الممنوع من ممارسة الأعمال التجارية في أن يكون شريكًا متضامنًا.</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۳- إذا لم يتبقَّ في الشركة عند وفاة أي من الشركاء، أو الحجر عليه، أو افتتاح أي من إجراءات التصفية تجاهه وفقًا لنظام الإفلاس، أو انسحابه، أو إخراجه، غير شريك واحد، فيمنح هذا الشريك مهلة (تسعين) يومًا لتصحيح وضع الشركة سواء بإدخال شريك آخر أو تحويلها إلى شكل آخر من أشكال الشركات الواردة في النظام، وإلا أصبحت الشركة منقضية بقوة النظام بمضي تلك المهلة.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301809" y="2725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low angle view of a city">
            <a:extLst>
              <a:ext uri="{FF2B5EF4-FFF2-40B4-BE49-F238E27FC236}">
                <a16:creationId xmlns:a16="http://schemas.microsoft.com/office/drawing/2014/main" xmlns="" id="{262422FA-DFCD-F06C-E00D-E035C7CA7A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820" y="1348924"/>
            <a:ext cx="2668715" cy="4707605"/>
          </a:xfrm>
          <a:prstGeom prst="rect">
            <a:avLst/>
          </a:prstGeom>
        </p:spPr>
      </p:pic>
    </p:spTree>
    <p:extLst>
      <p:ext uri="{BB962C8B-B14F-4D97-AF65-F5344CB8AC3E}">
        <p14:creationId xmlns:p14="http://schemas.microsoft.com/office/powerpoint/2010/main" val="20532573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84321" y="1149208"/>
            <a:ext cx="7523392" cy="5207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rgbClr val="00AEEF"/>
                </a:solidFill>
                <a:latin typeface="Alexandria" pitchFamily="2" charset="-78"/>
                <a:cs typeface="Alexandria" pitchFamily="2" charset="-78"/>
              </a:rPr>
              <a:t>ثانياً : شركة التوصية البسيطة:</a:t>
            </a:r>
            <a:br>
              <a:rPr lang="ar-EG" b="1" dirty="0">
                <a:solidFill>
                  <a:srgbClr val="00AEEF"/>
                </a:solidFill>
                <a:latin typeface="Alexandria" pitchFamily="2" charset="-78"/>
                <a:cs typeface="Alexandria" pitchFamily="2" charset="-78"/>
              </a:rPr>
            </a:br>
            <a:r>
              <a:rPr lang="ar-EG" b="1" dirty="0">
                <a:solidFill>
                  <a:srgbClr val="00AEEF"/>
                </a:solidFill>
                <a:latin typeface="Alexandria" pitchFamily="2" charset="-78"/>
                <a:cs typeface="Alexandria" pitchFamily="2" charset="-78"/>
              </a:rPr>
              <a:t>۱- تعريف شركة التوصية البسيطة: </a:t>
            </a:r>
          </a:p>
          <a:p>
            <a:pPr algn="justLow" rtl="1">
              <a:lnSpc>
                <a:spcPct val="150000"/>
              </a:lnSpc>
            </a:pPr>
            <a:r>
              <a:rPr lang="ar-EG" sz="1600" dirty="0">
                <a:solidFill>
                  <a:srgbClr val="2D3956"/>
                </a:solidFill>
                <a:latin typeface="Alexandria" pitchFamily="2" charset="-78"/>
                <a:cs typeface="Alexandria" pitchFamily="2" charset="-78"/>
              </a:rPr>
              <a:t>هي شركة تتكون من فريقين من الشركاء، فريق يضم على الأقل شريكًا من ذوي الصفة الطبيعية أو الاعتبارية يكون مسؤولًا شخصيًّا في جميع أمواله وبالتضامن عن ديون الشركة و التزاماتها، وفريق آخر يضم على الأقل شريكًا من ذوي الصفة الطبيعية أو الاعتبارية موصيًا لا يكون مسؤولًا عن ديون الشركة والتزاماتها إلا في حدود حصته في رأس مال الشركة. </a:t>
            </a:r>
          </a:p>
          <a:p>
            <a:pPr algn="r" rtl="1">
              <a:lnSpc>
                <a:spcPct val="150000"/>
              </a:lnSpc>
            </a:pPr>
            <a:r>
              <a:rPr lang="ar-EG" sz="1600" dirty="0">
                <a:solidFill>
                  <a:srgbClr val="2D3956"/>
                </a:solidFill>
                <a:latin typeface="Alexandria" pitchFamily="2" charset="-78"/>
                <a:cs typeface="Alexandria" pitchFamily="2" charset="-78"/>
              </a:rPr>
              <a:t>1- ولا يكتسب الشريك الموصي صفة التاجر.</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۲- يخضع الشركاء المتضامنون في شركة التوصية البسيطة للأحكام المطبقة على الشركاء في شركة التضامن.</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۳- تطبق على شركة التوصية البسيطة أحكام شركة التضامن فيما لم يرد به نص خاص في هذا الباب.</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low angle view of a city">
            <a:extLst>
              <a:ext uri="{FF2B5EF4-FFF2-40B4-BE49-F238E27FC236}">
                <a16:creationId xmlns:a16="http://schemas.microsoft.com/office/drawing/2014/main" xmlns="" id="{7203CF97-F90E-D7B9-7567-832DC0D41A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820" y="1274679"/>
            <a:ext cx="2668715" cy="4707605"/>
          </a:xfrm>
          <a:prstGeom prst="rect">
            <a:avLst/>
          </a:prstGeom>
        </p:spPr>
      </p:pic>
    </p:spTree>
    <p:extLst>
      <p:ext uri="{BB962C8B-B14F-4D97-AF65-F5344CB8AC3E}">
        <p14:creationId xmlns:p14="http://schemas.microsoft.com/office/powerpoint/2010/main" val="24590194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56205" y="1234402"/>
            <a:ext cx="8864939" cy="5051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b="1" dirty="0">
              <a:solidFill>
                <a:srgbClr val="00AEEF"/>
              </a:solidFill>
              <a:latin typeface="Alexandria" pitchFamily="2" charset="-78"/>
              <a:cs typeface="Alexandria" pitchFamily="2" charset="-78"/>
            </a:endParaRPr>
          </a:p>
          <a:p>
            <a:pPr algn="r" rtl="1">
              <a:lnSpc>
                <a:spcPct val="150000"/>
              </a:lnSpc>
            </a:pPr>
            <a:endParaRPr lang="ar-EG" sz="1600" b="1" dirty="0">
              <a:solidFill>
                <a:srgbClr val="00AEEF"/>
              </a:solidFill>
              <a:latin typeface="Alexandria" pitchFamily="2" charset="-78"/>
              <a:cs typeface="Alexandria" pitchFamily="2" charset="-78"/>
            </a:endParaRPr>
          </a:p>
          <a:p>
            <a:pPr algn="r" rtl="1">
              <a:lnSpc>
                <a:spcPct val="150000"/>
              </a:lnSpc>
            </a:pPr>
            <a:r>
              <a:rPr lang="ar-EG" sz="1600" b="1" dirty="0">
                <a:solidFill>
                  <a:srgbClr val="00AEEF"/>
                </a:solidFill>
                <a:latin typeface="Alexandria" pitchFamily="2" charset="-78"/>
                <a:cs typeface="Alexandria" pitchFamily="2" charset="-78"/>
              </a:rPr>
              <a:t>2- حالات الانقضاء في </a:t>
            </a:r>
            <a:r>
              <a:rPr lang="ar-EG" sz="1600" b="1">
                <a:solidFill>
                  <a:srgbClr val="00AEEF"/>
                </a:solidFill>
                <a:latin typeface="Alexandria" pitchFamily="2" charset="-78"/>
                <a:cs typeface="Alexandria" pitchFamily="2" charset="-78"/>
              </a:rPr>
              <a:t>شركات التوصية البسيطة </a:t>
            </a:r>
            <a:r>
              <a:rPr lang="ar-EG" sz="1600" b="1" dirty="0">
                <a:solidFill>
                  <a:srgbClr val="00AEEF"/>
                </a:solidFill>
                <a:latin typeface="Alexandria" pitchFamily="2" charset="-78"/>
                <a:cs typeface="Alexandria" pitchFamily="2" charset="-78"/>
              </a:rPr>
              <a:t>:</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لا تنقضي شركة التوصية البسيطة بوفاة أي من الشركاء الموصين، ولا بالحجر عليه، ولا بإعساره، ولا بافتتاح أي من إجراءات التصفية تجاهه وفقًا لنظام الإفلاس، ولا بانسحابه، ما لم ينص عقد تأسيس الشركة على ذلك.</a:t>
            </a:r>
          </a:p>
          <a:p>
            <a:pPr algn="r" rtl="1"/>
            <a:r>
              <a:rPr lang="ar-EG" sz="1600" b="1" dirty="0">
                <a:solidFill>
                  <a:srgbClr val="00AEEF"/>
                </a:solidFill>
                <a:latin typeface="DroidArabicKufi"/>
                <a:cs typeface="Alexandria" pitchFamily="2" charset="-78"/>
              </a:rPr>
              <a:t>ثالثا: شركة المساهمة :</a:t>
            </a:r>
            <a:endParaRPr lang="ar-EG" sz="1600" dirty="0">
              <a:solidFill>
                <a:srgbClr val="00AEEF"/>
              </a:solidFill>
              <a:latin typeface="DroidArabicKufi"/>
            </a:endParaRPr>
          </a:p>
          <a:p>
            <a:pPr algn="r" rtl="1">
              <a:lnSpc>
                <a:spcPct val="150000"/>
              </a:lnSpc>
            </a:pPr>
            <a:r>
              <a:rPr lang="ar-EG" sz="1600" b="1" dirty="0">
                <a:solidFill>
                  <a:srgbClr val="00AEEF"/>
                </a:solidFill>
                <a:latin typeface="Alexandria" pitchFamily="2" charset="-78"/>
                <a:cs typeface="Alexandria" pitchFamily="2" charset="-78"/>
              </a:rPr>
              <a:t>1- تعريف شركة المساهمة:</a:t>
            </a:r>
            <a:r>
              <a:rPr lang="ar-EG" sz="1600" dirty="0"/>
              <a:t/>
            </a:r>
            <a:br>
              <a:rPr lang="ar-EG" sz="1600" dirty="0"/>
            </a:br>
            <a:r>
              <a:rPr lang="ar-EG" sz="1600" dirty="0">
                <a:solidFill>
                  <a:srgbClr val="2D3956"/>
                </a:solidFill>
                <a:latin typeface="Alexandria" pitchFamily="2" charset="-78"/>
                <a:cs typeface="Alexandria" pitchFamily="2" charset="-78"/>
              </a:rPr>
              <a:t>هي شركة يؤسسها شخص واحد أو أكثر، من ذوي الصفة الطبيعية أو الاعتبارية، ويكون رأس مالها مقسمًا إلى أسهم قابلة للتداول، وتكون الشركة وحدها مسؤولة عن الديون والالتزامات المترتبة عليها أو الناشئة عن نشاطها، وتقتصر مسؤولية المساهم على أداء قيمة الأسهم التي اكتتب فيها.</a:t>
            </a:r>
          </a:p>
          <a:p>
            <a:pPr algn="r" rtl="1">
              <a:lnSpc>
                <a:spcPct val="150000"/>
              </a:lnSpc>
            </a:pPr>
            <a:r>
              <a:rPr lang="ar-EG" sz="1600" b="1" dirty="0">
                <a:solidFill>
                  <a:srgbClr val="00AEEF"/>
                </a:solidFill>
                <a:latin typeface="Alexandria" pitchFamily="2" charset="-78"/>
                <a:cs typeface="Alexandria" pitchFamily="2" charset="-78"/>
              </a:rPr>
              <a:t>2- رأس مال الشركة:</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يجب ألا يقلّ رأس مال شركة المساهمة المصدر عن (خمسمائة ألف) ريال، ويجب ألا يقلّ المدفوع منه عند التأسيس عن (الربع).</a:t>
            </a:r>
          </a:p>
          <a:p>
            <a:pPr algn="justLow" rtl="1"/>
            <a:endParaRPr lang="ar-EG" sz="1600" b="1" dirty="0">
              <a:solidFill>
                <a:srgbClr val="666666"/>
              </a:solidFill>
              <a:latin typeface="DroidArabicKufi"/>
              <a:cs typeface="Alexandria" pitchFamily="2" charset="-78"/>
            </a:endParaRPr>
          </a:p>
          <a:p>
            <a:pPr algn="justLow" rtl="1"/>
            <a:endParaRPr lang="ar-EG"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47225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F2A65F8-58B6-8780-2817-D945002680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D8F334D-CE89-86B0-E1C9-D404B211B1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0FADDCFD-FDE6-2B75-6C70-527A85F3CF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0303FF4F-C8CC-6683-1C3E-83C226CC33F0}"/>
              </a:ext>
            </a:extLst>
          </p:cNvPr>
          <p:cNvSpPr/>
          <p:nvPr/>
        </p:nvSpPr>
        <p:spPr>
          <a:xfrm>
            <a:off x="2456205" y="1234402"/>
            <a:ext cx="8864939" cy="5051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1600" b="1" dirty="0">
                <a:solidFill>
                  <a:srgbClr val="00AEEF"/>
                </a:solidFill>
                <a:latin typeface="Alexandria" pitchFamily="2" charset="-78"/>
                <a:cs typeface="Alexandria" pitchFamily="2" charset="-78"/>
              </a:rPr>
              <a:t>رابعاً : شركة المساهمة المبسطة:</a:t>
            </a:r>
          </a:p>
          <a:p>
            <a:pPr algn="r">
              <a:lnSpc>
                <a:spcPct val="150000"/>
              </a:lnSpc>
            </a:pPr>
            <a:r>
              <a:rPr lang="ar-EG" sz="1600" b="1" dirty="0">
                <a:solidFill>
                  <a:srgbClr val="00AEEF"/>
                </a:solidFill>
                <a:latin typeface="Alexandria" pitchFamily="2" charset="-78"/>
                <a:cs typeface="Alexandria" pitchFamily="2" charset="-78"/>
              </a:rPr>
              <a:t>1- مفهوم شركة المساهمة المبسطة :</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۱- تسري على شركة المساهمة المبسطة فيما لم يرد به نص خاص في هذا الباب، وبما يتفق مع طبيعتها، أحكام شركة المساهمة عدا بعض المواد التي استثناها المشرع . </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۲- للمساهمين في شركة المساهمة المبسطة تنظيم هيكلة الشركة وطريقة عملها، وذلك في نظام الشركة الأساس.</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۳- يحل المساهمون محل الجمعية العامة العادية وغير العادية لشركة المساهمة، وذلك في نطاق الأحكام التي تسري على شركة المساهمة المبسطة. وللمساهمين تحديد من يتولى تلك الاختصاصات في نظام الشركة الأساس وذلك فيما لم يرد به نص خاص في هذا الباب.</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٤- يمارس رئيس شركة المساهمة المبسطة أو مديرها أو مجلس إدارتها، بحسب الأحوال، جميع الاختصاصات المقررة لرئيس وأعضاء مجلس إدارة شركة المساهمة ويحلون محلهم، وذلك فيما لم يرد به نص خاص في هذا الباب.</a:t>
            </a:r>
          </a:p>
        </p:txBody>
      </p:sp>
      <p:pic>
        <p:nvPicPr>
          <p:cNvPr id="5" name="Graphic 21">
            <a:extLst>
              <a:ext uri="{FF2B5EF4-FFF2-40B4-BE49-F238E27FC236}">
                <a16:creationId xmlns:a16="http://schemas.microsoft.com/office/drawing/2014/main" xmlns="" id="{B4EF2ABA-3A2D-2F95-E4E4-2C61E2BE3C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61F11D5A-CD1D-F223-3964-B1B1B09F7409}"/>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219613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8512DD-0CD0-2495-69CE-AC7001BA9A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93E7AC-DBFB-B5EB-E4F0-6296B1062B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A3F1A25-3911-CB1A-8790-D43AEEB548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B3F0A7-EFF8-2130-82C3-406937E7AE80}"/>
              </a:ext>
            </a:extLst>
          </p:cNvPr>
          <p:cNvSpPr/>
          <p:nvPr/>
        </p:nvSpPr>
        <p:spPr>
          <a:xfrm>
            <a:off x="2456205" y="1234402"/>
            <a:ext cx="8864939" cy="5051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lnSpc>
                <a:spcPct val="150000"/>
              </a:lnSpc>
            </a:pPr>
            <a:r>
              <a:rPr lang="ar-EG" sz="1600" b="1" dirty="0">
                <a:solidFill>
                  <a:srgbClr val="00AEEF"/>
                </a:solidFill>
                <a:latin typeface="Alexandria" pitchFamily="2" charset="-78"/>
                <a:cs typeface="Alexandria" pitchFamily="2" charset="-78"/>
              </a:rPr>
              <a:t>2- رأس مال شركة المساهمة المبسطة:</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۱- يحدد في نظام الشركة الأساس مقدار رأس مالها المصدر وقيمة المدفوع منه، ويجوز أن يُنص فيه على أن يكون لها رأس مال مصرح به.</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۲- لا يسري متطلب الحد الأدنى لرأس المال المقرر لشركة المساهمة على شركة المساهمة المبسطة.</a:t>
            </a:r>
          </a:p>
          <a:p>
            <a:pPr algn="r" rtl="1" fontAlgn="base"/>
            <a:r>
              <a:rPr lang="ar-EG" sz="1600" b="1" dirty="0">
                <a:solidFill>
                  <a:srgbClr val="00AEEF"/>
                </a:solidFill>
                <a:latin typeface="Alexandria" pitchFamily="2" charset="-78"/>
                <a:cs typeface="Alexandria" pitchFamily="2" charset="-78"/>
              </a:rPr>
              <a:t>رابعاً : الشركة ذات المسؤولية المحدودة :</a:t>
            </a:r>
          </a:p>
          <a:p>
            <a:pPr algn="r" rtl="1" fontAlgn="base">
              <a:lnSpc>
                <a:spcPct val="150000"/>
              </a:lnSpc>
            </a:pPr>
            <a:r>
              <a:rPr lang="ar-EG" sz="1600" b="1" dirty="0">
                <a:solidFill>
                  <a:srgbClr val="00AEEF"/>
                </a:solidFill>
                <a:latin typeface="Alexandria" pitchFamily="2" charset="-78"/>
                <a:cs typeface="Alexandria" pitchFamily="2" charset="-78"/>
              </a:rPr>
              <a:t>1- تعريف الشركة ذات المسؤولية المحدودة:</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هي شركة يؤسسها شخص واحد أو أكثر من ذوي الصفة الطبيعية أو الاعتبارية، وتعد ذمتها مستقلة عن الذمة المالية لكل شريك فيها أو المالك لها. وتكون الشركة وحدها مسؤولة عن الديون والالتزامات المترتبة عليها أو الناشئة عن نشاطها، و لا يكون المالك لها ولا الشريك فيها مسؤولًا عن هذه الديون و الالتزامات إلا بقدر حصته في رأس المال.</a:t>
            </a:r>
            <a:r>
              <a:rPr lang="ar-EG" sz="1600" dirty="0">
                <a:solidFill>
                  <a:srgbClr val="666666"/>
                </a:solidFill>
                <a:latin typeface="DroidArabicKufi"/>
              </a:rPr>
              <a:t/>
            </a:r>
            <a:br>
              <a:rPr lang="ar-EG" sz="1600" dirty="0">
                <a:solidFill>
                  <a:srgbClr val="666666"/>
                </a:solidFill>
                <a:latin typeface="DroidArabicKufi"/>
              </a:rPr>
            </a:br>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37191400-7E0E-7176-A103-658AC94407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7E39A5E0-966F-8305-995B-F94D3C42F45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4928321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48132" y="500900"/>
            <a:ext cx="6963437" cy="5619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rgbClr val="00AEEF"/>
                </a:solidFill>
                <a:latin typeface="Alexandria" pitchFamily="2" charset="-78"/>
                <a:cs typeface="Alexandria" pitchFamily="2" charset="-78"/>
              </a:rPr>
              <a:t>2- الشركة ذات المسؤولية المحدودة من شخص واحد:</a:t>
            </a:r>
            <a:r>
              <a:rPr lang="ar-EG" b="1" dirty="0">
                <a:solidFill>
                  <a:srgbClr val="2D3956"/>
                </a:solidFill>
                <a:latin typeface="Alexandria" pitchFamily="2" charset="-78"/>
                <a:cs typeface="Alexandria" pitchFamily="2" charset="-78"/>
              </a:rPr>
              <a:t/>
            </a:r>
            <a:br>
              <a:rPr lang="ar-EG"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۱- في حال تأسيس الشركة ذات المسؤولية المحدودة من شخص واحد، أو إذا آلت جميع حصصها إلى شخص واحد، يترتب ما يأتي:</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أ- أن تكون لهذا الشخص صلاحيات وسلطات المدير ومجلس مديري الشركة والجمعية العامة للشركاء المنصوص عليها في هذا الباب، وتصدر قراراته كتابة، وتدون في سجل خاص لدى الشركة.</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ب- يجوز لهذا الشخص تعيين مدير أو أكثر يكون هو الممثل للشركة أمام القضاء وهيئات التحكيم والغير، ومسؤولًا عن إدارتها أمام الشريك المالك لحصص الشركة.</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۲- يكون للشركة ذات المسؤولية المحدودة المملوكة من شخص واحد نظام أساس. وكل إشارة إلى عقد التأسيس في الأحكام التي تسري على الشركة ذات المسؤولية المحدودة تعني نظام الشركة الأساس.</a:t>
            </a:r>
          </a:p>
          <a:p>
            <a:pPr algn="justLow" rtl="1"/>
            <a:endParaRPr lang="ar-EG" b="1" dirty="0">
              <a:solidFill>
                <a:srgbClr val="2D3956"/>
              </a:solidFill>
              <a:latin typeface="Alexandria" pitchFamily="2" charset="-78"/>
              <a:cs typeface="Alexandria" pitchFamily="2" charset="-78"/>
            </a:endParaRPr>
          </a:p>
          <a:p>
            <a:pPr algn="justLow" rtl="1"/>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low angle view of a city">
            <a:extLst>
              <a:ext uri="{FF2B5EF4-FFF2-40B4-BE49-F238E27FC236}">
                <a16:creationId xmlns:a16="http://schemas.microsoft.com/office/drawing/2014/main" xmlns="" id="{C6520891-8EC6-919D-E93E-86495BD7AB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3884" y="1075196"/>
            <a:ext cx="2997345" cy="4707605"/>
          </a:xfrm>
          <a:prstGeom prst="rect">
            <a:avLst/>
          </a:prstGeom>
        </p:spPr>
      </p:pic>
    </p:spTree>
    <p:extLst>
      <p:ext uri="{BB962C8B-B14F-4D97-AF65-F5344CB8AC3E}">
        <p14:creationId xmlns:p14="http://schemas.microsoft.com/office/powerpoint/2010/main" val="51670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3F1B416-7EB9-67A6-480F-91DBA8DB9E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6DFAD3A-76E2-EA2B-42CD-DA251C7DCC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C686F5D-03ED-475F-F719-CCD75FC550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F1D3FFB-6EF9-95A3-B7C3-41A931EDFD3D}"/>
              </a:ext>
            </a:extLst>
          </p:cNvPr>
          <p:cNvSpPr/>
          <p:nvPr/>
        </p:nvSpPr>
        <p:spPr>
          <a:xfrm>
            <a:off x="2002971" y="1155869"/>
            <a:ext cx="9339944"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rgbClr val="00AEEF"/>
                </a:solidFill>
                <a:latin typeface="Alexandria" pitchFamily="2" charset="-78"/>
                <a:cs typeface="Alexandria" pitchFamily="2" charset="-78"/>
              </a:rPr>
              <a:t>3- مدّ أجل الشركة:</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۱- يجوز مدّ أجل الشركة إذا كانت محددة المدة قبل انقضائها لمدة أخرى بقرار تصدره الجمعية العامة للشركاء من أيّ عدد من الشركاء المالكين لنصف الحصص الممثلة لرأس المال؛ ما لم ينص عقد تأسيس الشركة على أغلبية أكبر.</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۲- إذا لم يصدر قرار بمد أجل الشركة واستمرت في أداء أعمالها، امتد أجلها لمدة مماثلة بالشروط ذاتها الواردة في عقد تأسيسها.</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۳- للشريك الذي لا يرغب في الاستمرار في الشركة أن يتخارج منها، وتقوَّم حصصه وفقًا للأحكام الواردة في المادة (الثامنة والسبعين بعد المائة) من النظام، ولا ينفذ التمديد إلا بعد بيع حصة هذا الشريك للشركاء أو الغير -بحسب الأحوال- وأداء قيمتها له، ما لم يتفق الشريك المنسحب مع باقي الشركاء على غير ذلك.</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b="1" dirty="0">
                <a:solidFill>
                  <a:srgbClr val="00AEEF"/>
                </a:solidFill>
                <a:latin typeface="Alexandria" pitchFamily="2" charset="-78"/>
                <a:cs typeface="Alexandria" pitchFamily="2" charset="-78"/>
              </a:rPr>
              <a:t>4-حالات الانقضاء:</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لا تنقضي الشركة ذات المسؤولية المحدودة بوفاة أحد الشركاء، ولا بالحجر عليه، ولا بافتتاح أي من إجراءات التصفية تجاهه وفقًا لنظام الإفلاس، ولا بإعساره، ولا بانسحابه، ما لم ينص عقد تأسيس الشركة على ذلك.</a:t>
            </a: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D4395C1D-630A-22C7-CA34-0040372DC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432BDB6C-FDB5-8B1C-30FE-6B0D06F98B90}"/>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7710346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2EC2A58-2757-4675-A984-90B98FE97F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D5703A5-7AF7-F3EE-616F-76FEF49B7F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F0CD3EE-F3A7-4BC2-B3D7-E850C418D38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161708F-3E6D-7026-2B8B-EA4702366E81}"/>
              </a:ext>
            </a:extLst>
          </p:cNvPr>
          <p:cNvSpPr/>
          <p:nvPr/>
        </p:nvSpPr>
        <p:spPr>
          <a:xfrm>
            <a:off x="2129742" y="1155869"/>
            <a:ext cx="9213173"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rgbClr val="00AEEF"/>
                </a:solidFill>
                <a:latin typeface="Alexandria" pitchFamily="2" charset="-78"/>
                <a:cs typeface="Alexandria" pitchFamily="2" charset="-78"/>
              </a:rPr>
              <a:t>خامساً : الشركة غير الربحية:</a:t>
            </a:r>
            <a:br>
              <a:rPr lang="ar-EG" b="1" dirty="0">
                <a:solidFill>
                  <a:srgbClr val="00AEEF"/>
                </a:solidFill>
                <a:latin typeface="Alexandria" pitchFamily="2" charset="-78"/>
                <a:cs typeface="Alexandria" pitchFamily="2" charset="-78"/>
              </a:rPr>
            </a:br>
            <a:r>
              <a:rPr lang="ar-EG" b="1" dirty="0">
                <a:solidFill>
                  <a:srgbClr val="00AEEF"/>
                </a:solidFill>
                <a:latin typeface="Alexandria" pitchFamily="2" charset="-78"/>
                <a:cs typeface="Alexandria" pitchFamily="2" charset="-78"/>
              </a:rPr>
              <a:t>۱- الشركة غير الربحية العامة: </a:t>
            </a:r>
          </a:p>
          <a:p>
            <a:pPr algn="r" rtl="1">
              <a:lnSpc>
                <a:spcPct val="150000"/>
              </a:lnSpc>
            </a:pPr>
            <a:r>
              <a:rPr lang="ar-EG" sz="1600" dirty="0">
                <a:solidFill>
                  <a:srgbClr val="2D3956"/>
                </a:solidFill>
                <a:latin typeface="Alexandria" pitchFamily="2" charset="-78"/>
                <a:cs typeface="Alexandria" pitchFamily="2" charset="-78"/>
              </a:rPr>
              <a:t>هي شركة تتخذ شكل شركة المساهمة وليس لها اتخاذ أي شكل آخر، وتنفق الأرباح المتحققة من ممارسة نشاطها في أي من المصارف والمجالات غير الربحية العامة التي تهدف حصرًا إلى خدمة المجتمع بعمومه. وتحدد الوزارة بالتنسيق مع المركز الوطني لتنمية القطاع غير الربحي تلك المصارف والمجالات.</a:t>
            </a:r>
            <a:r>
              <a:rPr lang="ar-EG" b="1" dirty="0">
                <a:solidFill>
                  <a:srgbClr val="2D3956"/>
                </a:solidFill>
                <a:latin typeface="Alexandria" pitchFamily="2" charset="-78"/>
                <a:cs typeface="Alexandria" pitchFamily="2" charset="-78"/>
              </a:rPr>
              <a:t/>
            </a:r>
            <a:br>
              <a:rPr lang="ar-EG" b="1" dirty="0">
                <a:solidFill>
                  <a:srgbClr val="2D3956"/>
                </a:solidFill>
                <a:latin typeface="Alexandria" pitchFamily="2" charset="-78"/>
                <a:cs typeface="Alexandria" pitchFamily="2" charset="-78"/>
              </a:rPr>
            </a:br>
            <a:r>
              <a:rPr lang="ar-EG" b="1" dirty="0">
                <a:solidFill>
                  <a:srgbClr val="00AEEF"/>
                </a:solidFill>
                <a:latin typeface="Alexandria" pitchFamily="2" charset="-78"/>
                <a:cs typeface="Alexandria" pitchFamily="2" charset="-78"/>
              </a:rPr>
              <a:t>۲- الشركة غير الربحية الخاصة: </a:t>
            </a:r>
          </a:p>
          <a:p>
            <a:pPr algn="r" rtl="1">
              <a:lnSpc>
                <a:spcPct val="150000"/>
              </a:lnSpc>
            </a:pPr>
            <a:r>
              <a:rPr lang="ar-EG" sz="1600" dirty="0">
                <a:solidFill>
                  <a:srgbClr val="2D3956"/>
                </a:solidFill>
                <a:latin typeface="Alexandria" pitchFamily="2" charset="-78"/>
                <a:cs typeface="Alexandria" pitchFamily="2" charset="-78"/>
              </a:rPr>
              <a:t>هي شركة تتخذ شكل الشركة ذات المسؤولية المحدودة أو شركة المساهمة أو شركة المساهمة المبسطة وليس لها اتخاذ أي شكل آخر، وتنفق الأرباح المتحققة من ممارسة نشاطها في أي من المصارف والمجالات غير الربحية.</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۳- يحظر على الشركة غير الربحية طرح أسهمها للاكتتاب العام.</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٤- تسري على الشركة غير الربحية فيما لم يرد به نص في هذا الباب الأحكام الخاصة بشكل الشركة الذي تتخذه، وبما لا يتعارض مع طبيعتها.</a:t>
            </a:r>
          </a:p>
        </p:txBody>
      </p:sp>
      <p:pic>
        <p:nvPicPr>
          <p:cNvPr id="5" name="Graphic 21">
            <a:extLst>
              <a:ext uri="{FF2B5EF4-FFF2-40B4-BE49-F238E27FC236}">
                <a16:creationId xmlns:a16="http://schemas.microsoft.com/office/drawing/2014/main" xmlns="" id="{3850B279-4B44-A3D6-969F-EC5A869B9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45ED6D0B-061B-0DD0-0845-B1CDC89DE1BD}"/>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2184445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6CAC4E-3CB6-4257-32FA-E67C8C0154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EEB29A5-3372-C67E-3CFF-8AA72771E5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A47D3C5-A1D4-0D2F-0DC6-3FF26C424E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CEF172C-E595-3EEE-F3A8-9A4BCE8C77F9}"/>
              </a:ext>
            </a:extLst>
          </p:cNvPr>
          <p:cNvSpPr/>
          <p:nvPr/>
        </p:nvSpPr>
        <p:spPr>
          <a:xfrm>
            <a:off x="4769905" y="742233"/>
            <a:ext cx="6768952" cy="5841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rgbClr val="00AEEF"/>
                </a:solidFill>
                <a:latin typeface="Alexandria" pitchFamily="2" charset="-78"/>
                <a:cs typeface="Alexandria" pitchFamily="2" charset="-78"/>
              </a:rPr>
              <a:t>مصارف الشركة غير الربحية ومجالاتها:</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۱- يشترط للموافقة على تأسيس الشركة غير الربحية العامة النص في نظامها الأساس على المصارف والمجالات غير الربحية العامة، ويجوز للشركة غير الربحية الخاصة النص في عقد تأسيسها أو نظامها الأساس على أي مصارف ومجالات غير ربحية.</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۲- مع مراعاة الأنظمة ذات العلاقة، للشركة غير الربحية أن تحصل على عوائد نقدية أو عينية مقابل أعمالها ومنتجاتها وخدماتها، وأن تمارس أي نشاط مشروع يمكنها من تحقيق أرباح تنفقها في المصارف والمجالات المنصوص عليها في عقد تأسيسها أو نظامها الأساس.</a:t>
            </a:r>
            <a:endParaRPr lang="en-US"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C34FAC63-4A30-562A-51CE-47CC2381C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0F55B92A-AEF5-0C2D-B3A9-36A8DA82F6F1}"/>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xmlns="" id="{EB4B0A90-CA90-F30E-B95F-DC4021A93A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5971" y="1275488"/>
            <a:ext cx="2857500" cy="4729071"/>
          </a:xfrm>
          <a:prstGeom prst="rect">
            <a:avLst/>
          </a:prstGeom>
        </p:spPr>
      </p:pic>
    </p:spTree>
    <p:extLst>
      <p:ext uri="{BB962C8B-B14F-4D97-AF65-F5344CB8AC3E}">
        <p14:creationId xmlns:p14="http://schemas.microsoft.com/office/powerpoint/2010/main" val="31561361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588F6C-2946-EB7C-C3A5-3EABFC28ED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2DAA9F1-8300-587B-8686-D116544D9BE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F141CDE-950C-FB60-E449-9145944F7A4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06449673-F4FC-A754-CCAA-0354142A0185}"/>
              </a:ext>
            </a:extLst>
          </p:cNvPr>
          <p:cNvSpPr/>
          <p:nvPr/>
        </p:nvSpPr>
        <p:spPr>
          <a:xfrm>
            <a:off x="4680857" y="775685"/>
            <a:ext cx="6662057" cy="5784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rgbClr val="00AEEF"/>
                </a:solidFill>
                <a:latin typeface="Alexandria" pitchFamily="2" charset="-78"/>
                <a:cs typeface="Alexandria" pitchFamily="2" charset="-78"/>
              </a:rPr>
              <a:t>سادساً : الشركة المهنية:</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b="1" dirty="0">
                <a:solidFill>
                  <a:srgbClr val="00AEEF"/>
                </a:solidFill>
                <a:latin typeface="Alexandria" pitchFamily="2" charset="-78"/>
                <a:cs typeface="Alexandria" pitchFamily="2" charset="-78"/>
              </a:rPr>
              <a:t>1- التعريف :</a:t>
            </a:r>
          </a:p>
          <a:p>
            <a:pPr algn="justLow" rtl="1">
              <a:lnSpc>
                <a:spcPct val="150000"/>
              </a:lnSpc>
            </a:pPr>
            <a:r>
              <a:rPr lang="ar-EG" sz="1600" dirty="0">
                <a:solidFill>
                  <a:srgbClr val="2D3956"/>
                </a:solidFill>
                <a:latin typeface="Alexandria" pitchFamily="2" charset="-78"/>
                <a:cs typeface="Alexandria" pitchFamily="2" charset="-78"/>
              </a:rPr>
              <a:t>الشركة المهنية هي شركة يؤسسها شخص أو أكثر من المرخص لهم نظامًا في ممارسة مهنة حرة واحدة أو أكثر، أو منهم مع غيرهم، ويكون غرضها ممارسة تلك المهن.</a:t>
            </a:r>
            <a:endParaRPr lang="en-US" sz="1600" dirty="0">
              <a:solidFill>
                <a:srgbClr val="2D3956"/>
              </a:solidFill>
              <a:latin typeface="Alexandria" pitchFamily="2" charset="-78"/>
              <a:cs typeface="Alexandria" pitchFamily="2" charset="-78"/>
            </a:endParaRPr>
          </a:p>
          <a:p>
            <a:pPr algn="r" rtl="1">
              <a:lnSpc>
                <a:spcPct val="150000"/>
              </a:lnSpc>
            </a:pPr>
            <a:r>
              <a:rPr lang="ar-EG" b="1" dirty="0">
                <a:solidFill>
                  <a:srgbClr val="00AEEF"/>
                </a:solidFill>
                <a:latin typeface="Alexandria" pitchFamily="2" charset="-78"/>
                <a:cs typeface="Alexandria" pitchFamily="2" charset="-78"/>
              </a:rPr>
              <a:t>2- شكل الشركة المهنية:</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تتخذ الشركة المهنية أيًّا من أشكال الشركات الواردة في المادة (الرابعة) من النظام.</a:t>
            </a:r>
            <a:endParaRPr lang="en-US" sz="1600" dirty="0">
              <a:solidFill>
                <a:srgbClr val="2D3956"/>
              </a:solidFill>
              <a:latin typeface="Alexandria" pitchFamily="2" charset="-78"/>
              <a:cs typeface="Alexandria" pitchFamily="2" charset="-78"/>
            </a:endParaRPr>
          </a:p>
          <a:p>
            <a:pPr algn="r" rtl="1">
              <a:lnSpc>
                <a:spcPct val="150000"/>
              </a:lnSpc>
            </a:pPr>
            <a:r>
              <a:rPr lang="ar-EG" b="1" dirty="0">
                <a:solidFill>
                  <a:srgbClr val="00AEEF"/>
                </a:solidFill>
                <a:latin typeface="Alexandria" pitchFamily="2" charset="-78"/>
                <a:cs typeface="Alexandria" pitchFamily="2" charset="-78"/>
              </a:rPr>
              <a:t>3- سريان الأحكام الخاصة بشكل الشركة:</a:t>
            </a:r>
            <a:r>
              <a:rPr lang="ar-EG" sz="1600" b="1" dirty="0">
                <a:solidFill>
                  <a:srgbClr val="2D3956"/>
                </a:solidFill>
                <a:latin typeface="Alexandria" pitchFamily="2" charset="-78"/>
                <a:cs typeface="Alexandria" pitchFamily="2" charset="-78"/>
              </a:rPr>
              <a:t/>
            </a:r>
            <a:br>
              <a:rPr lang="ar-EG" sz="1600" b="1"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۱- تسري على الشركة المهنية -فيما لم يرد به نص خاص </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الأحكام الخاصة بشكل الشركة الذي تتخذه، وبما لا يتعارض مع طبيعتها.</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۲- لا يكتسب الشريك أو المساهم في الشركة المهنية -أيًّا كان شكلها- صفة التاجر تبعًا لشراكته أو ملكيته للحصص أو الأسهم في الشركة.</a:t>
            </a: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3763878E-EC9F-B017-C8C7-C927E95877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AF0B71D7-0ECB-A224-C062-8492C803D81D}"/>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xmlns="" id="{B2132BE0-3179-A084-472C-DF0B174133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5971" y="1275488"/>
            <a:ext cx="2857500" cy="4729071"/>
          </a:xfrm>
          <a:prstGeom prst="rect">
            <a:avLst/>
          </a:prstGeom>
        </p:spPr>
      </p:pic>
    </p:spTree>
    <p:extLst>
      <p:ext uri="{BB962C8B-B14F-4D97-AF65-F5344CB8AC3E}">
        <p14:creationId xmlns:p14="http://schemas.microsoft.com/office/powerpoint/2010/main" val="9869212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80D01E-8F24-2B7E-2258-45D7458A24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C184F13-1546-7DE2-F5F3-83A72DA1E2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096D8F2-11CF-AAE2-ABD6-3DF4853E6E5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A55472B-E109-28E4-3C45-CC4EA97AE6F9}"/>
              </a:ext>
            </a:extLst>
          </p:cNvPr>
          <p:cNvSpPr/>
          <p:nvPr/>
        </p:nvSpPr>
        <p:spPr>
          <a:xfrm>
            <a:off x="4716451" y="952845"/>
            <a:ext cx="6542314"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r>
              <a:rPr lang="ar-EG" sz="1600" dirty="0">
                <a:solidFill>
                  <a:srgbClr val="2D3956"/>
                </a:solidFill>
                <a:latin typeface="Alexandria" pitchFamily="2" charset="-78"/>
                <a:cs typeface="Alexandria" pitchFamily="2" charset="-78"/>
              </a:rPr>
              <a:t>ومن الجدير بالذكر أن نظام الشركات الصادر في عام 1443 هجرية تبنى صراحة مبادئ الحوكمة المتمثلة في الرقابة و الإفصاح و الشفافية في عدد من مواده تماشياً مع الاتجاهات العالمية وكذا رؤية المملكة العربية السعودية بشأن دور الحوكمة المحوري لنجاح الشركات و انتظام العمل بها  ، من بينها النص على مبدأ حظر تعارض المصالح بالنسبة لعضو مجلس الإدارة في المادة 27 ،  و مبدأ الرقابة في المادتين 73 ، 270 . </a:t>
            </a:r>
          </a:p>
          <a:p>
            <a:pPr algn="r">
              <a:lnSpc>
                <a:spcPct val="150000"/>
              </a:lnSpc>
            </a:pPr>
            <a:endParaRPr lang="ar-EG" sz="1600" dirty="0">
              <a:solidFill>
                <a:schemeClr val="tx1"/>
              </a:solidFill>
              <a:latin typeface="Alexandria" pitchFamily="2" charset="-78"/>
              <a:cs typeface="Alexandria" pitchFamily="2" charset="-78"/>
            </a:endParaRPr>
          </a:p>
          <a:p>
            <a:pPr algn="r">
              <a:lnSpc>
                <a:spcPct val="150000"/>
              </a:lnSpc>
            </a:pPr>
            <a:r>
              <a:rPr lang="ar-EG" b="1" dirty="0">
                <a:solidFill>
                  <a:srgbClr val="00AEEF"/>
                </a:solidFill>
                <a:latin typeface="Alexandria" pitchFamily="2" charset="-78"/>
                <a:cs typeface="Alexandria" pitchFamily="2" charset="-78"/>
              </a:rPr>
              <a:t>المادة 27: </a:t>
            </a:r>
          </a:p>
          <a:p>
            <a:pPr algn="r">
              <a:lnSpc>
                <a:spcPct val="150000"/>
              </a:lnSpc>
            </a:pPr>
            <a:r>
              <a:rPr lang="ar-EG" sz="1600" dirty="0">
                <a:solidFill>
                  <a:srgbClr val="2D3956"/>
                </a:solidFill>
                <a:latin typeface="Alexandria" pitchFamily="2" charset="-78"/>
                <a:cs typeface="Alexandria" pitchFamily="2" charset="-78"/>
              </a:rPr>
              <a:t>لا يجوز لمدير الشركة، ولا لعضو مجلس إدارتها، أن تكون له أي مصلحة مباشرة أو غير مباشرة في الأعمال والعقود التي تتم لحساب الشركة، إلا بترخيص من الشركاء أو الجمعية العامة أو المساهمين أو من يفوضونه. </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4F9294C8-E81B-23FD-952B-80A2478742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E337FAD0-1F1C-6750-12CB-E25FD928936C}"/>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xmlns="" id="{5BA58A64-0A8D-A2FB-0D2C-D05A1E3E4C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5971" y="1275488"/>
            <a:ext cx="2857500" cy="4729071"/>
          </a:xfrm>
          <a:prstGeom prst="rect">
            <a:avLst/>
          </a:prstGeom>
        </p:spPr>
      </p:pic>
      <p:sp>
        <p:nvSpPr>
          <p:cNvPr id="4" name="TextBox 3">
            <a:extLst>
              <a:ext uri="{FF2B5EF4-FFF2-40B4-BE49-F238E27FC236}">
                <a16:creationId xmlns:a16="http://schemas.microsoft.com/office/drawing/2014/main" xmlns="" id="{E5327C4E-7843-FA4D-2F83-94797F66F6E0}"/>
              </a:ext>
            </a:extLst>
          </p:cNvPr>
          <p:cNvSpPr txBox="1"/>
          <p:nvPr/>
        </p:nvSpPr>
        <p:spPr>
          <a:xfrm>
            <a:off x="3541104" y="566091"/>
            <a:ext cx="6167283" cy="236988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الحوكمة و نظام الشركات السعودي:</a:t>
            </a: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Alexandria"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Tree>
    <p:extLst>
      <p:ext uri="{BB962C8B-B14F-4D97-AF65-F5344CB8AC3E}">
        <p14:creationId xmlns:p14="http://schemas.microsoft.com/office/powerpoint/2010/main" val="12247374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D19B01D-B2D7-4A04-0522-79535C96F5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23740E5-F0F7-EBA5-5EBE-CFA89343C8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B3DA853-64FF-3F3D-004F-495106B3B5C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F385FA9-4360-6B6A-AF55-5A1C7AB9F3C4}"/>
              </a:ext>
            </a:extLst>
          </p:cNvPr>
          <p:cNvSpPr/>
          <p:nvPr/>
        </p:nvSpPr>
        <p:spPr>
          <a:xfrm>
            <a:off x="4761346" y="952845"/>
            <a:ext cx="6516254" cy="5607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algn="r" rtl="1">
              <a:lnSpc>
                <a:spcPct val="150000"/>
              </a:lnSpc>
            </a:pPr>
            <a:endParaRPr lang="ar-EG" dirty="0">
              <a:solidFill>
                <a:schemeClr val="tx1"/>
              </a:solidFill>
            </a:endParaRPr>
          </a:p>
          <a:p>
            <a:pPr algn="r" rtl="1">
              <a:lnSpc>
                <a:spcPct val="150000"/>
              </a:lnSpc>
            </a:pPr>
            <a:r>
              <a:rPr lang="ar-EG" b="1" dirty="0">
                <a:solidFill>
                  <a:srgbClr val="00AEEF"/>
                </a:solidFill>
                <a:latin typeface="Alexandria" pitchFamily="2" charset="-78"/>
                <a:cs typeface="Alexandria" pitchFamily="2" charset="-78"/>
              </a:rPr>
              <a:t>المادة 73: </a:t>
            </a:r>
            <a:endParaRPr lang="ar-EG" dirty="0">
              <a:solidFill>
                <a:schemeClr val="tx1"/>
              </a:solidFill>
            </a:endParaRPr>
          </a:p>
          <a:p>
            <a:pPr algn="r" rtl="1">
              <a:lnSpc>
                <a:spcPct val="150000"/>
              </a:lnSpc>
            </a:pPr>
            <a:r>
              <a:rPr lang="ar-EG" sz="1600" dirty="0">
                <a:solidFill>
                  <a:srgbClr val="2D3956"/>
                </a:solidFill>
                <a:latin typeface="Alexandria" pitchFamily="2" charset="-78"/>
                <a:cs typeface="Alexandria" pitchFamily="2" charset="-78"/>
              </a:rPr>
              <a:t>يمارس المساهم الرقابة على مجلس الإدارة وفقًا لأحكام النظام. ولا يجوز للمساهم التدخل في أعمال مجلس الإدارة ولا أعمال الإدارة التنفيذية للشركة ما لم يكن عضوًا في مجلس إدارتها أو يعمل في إدارتها التنفيذية، أو يكن تدخله عن طريق الجمعية العامة ووفقًا لاختصاصاتها.</a:t>
            </a:r>
          </a:p>
          <a:p>
            <a:pPr algn="r" rtl="1">
              <a:lnSpc>
                <a:spcPct val="150000"/>
              </a:lnSpc>
            </a:pPr>
            <a:r>
              <a:rPr lang="ar-EG" sz="1600" b="1" dirty="0">
                <a:solidFill>
                  <a:srgbClr val="00AEEF"/>
                </a:solidFill>
                <a:latin typeface="Alexandria" pitchFamily="2" charset="-78"/>
                <a:cs typeface="Alexandria" pitchFamily="2" charset="-78"/>
              </a:rPr>
              <a:t>المادة 270: </a:t>
            </a:r>
            <a:endParaRPr lang="ar-EG" sz="1600" dirty="0">
              <a:solidFill>
                <a:srgbClr val="2D3956"/>
              </a:solidFill>
              <a:latin typeface="Alexandria" pitchFamily="2" charset="-78"/>
              <a:cs typeface="Alexandria" pitchFamily="2" charset="-78"/>
            </a:endParaRPr>
          </a:p>
          <a:p>
            <a:pPr algn="r" rtl="1">
              <a:lnSpc>
                <a:spcPct val="150000"/>
              </a:lnSpc>
            </a:pPr>
            <a:r>
              <a:rPr lang="ar-EG" sz="1600" dirty="0">
                <a:solidFill>
                  <a:srgbClr val="2D3956"/>
                </a:solidFill>
                <a:latin typeface="Alexandria" pitchFamily="2" charset="-78"/>
                <a:cs typeface="Alexandria" pitchFamily="2" charset="-78"/>
              </a:rPr>
              <a:t>للجهة المختصة حق الرقابة على الشركات فيما يتعلق بتطبيق الأحكام المنصوص عليها في النظام وفي عقد تأسيس الشركة أو نظامها الأساس، بما في ذلك صلاحية التفتيش على الشركة وفحص حساباتها وطلب ما تراه من بيانات وسجلات ووثائق ومحاضر من مديري الشركة أو مجلس إدارتها أو الإدارة التنفيذية وذلك بوساطة مندوب أو أكثر من منسوبيها أو من خبراء تختارهم لهذا الغرض، ولها كذلك وفق تقديرها أن توفد مندوبًا (أو أكثر) بوصفه مراقبًا لحضور الجمعيات العامة للشركات، للتأكد من تطبيق أحكام النظام.</a:t>
            </a: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ar-EG" sz="1600" dirty="0">
              <a:solidFill>
                <a:srgbClr val="2D3956"/>
              </a:solidFill>
              <a:latin typeface="Alexandria" pitchFamily="2" charset="-78"/>
              <a:cs typeface="Alexandria" pitchFamily="2" charset="-78"/>
            </a:endParaRPr>
          </a:p>
          <a:p>
            <a:pPr algn="r" rtl="1">
              <a:lnSpc>
                <a:spcPct val="150000"/>
              </a:lnSpc>
            </a:pPr>
            <a:endParaRPr lang="en-US" sz="1600" dirty="0">
              <a:solidFill>
                <a:srgbClr val="2D3956"/>
              </a:solidFill>
              <a:latin typeface="Alexandria" pitchFamily="2" charset="-78"/>
              <a:cs typeface="Alexandria" pitchFamily="2" charset="-78"/>
            </a:endParaRPr>
          </a:p>
          <a:p>
            <a:pPr algn="justLow" rtl="1"/>
            <a:endParaRPr lang="en-US" sz="1600" b="1" dirty="0">
              <a:solidFill>
                <a:srgbClr val="666666"/>
              </a:solidFill>
              <a:latin typeface="DroidArabicKufi"/>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0A0BF109-D80B-AD22-90F5-2EE65E5B55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xmlns="" id="{C130D776-BF9F-3166-631C-926464869232}"/>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xmlns="" id="{D5349833-7C1C-23DE-33D5-9C80D605B2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5971" y="1275488"/>
            <a:ext cx="2857500" cy="4729071"/>
          </a:xfrm>
          <a:prstGeom prst="rect">
            <a:avLst/>
          </a:prstGeom>
        </p:spPr>
      </p:pic>
    </p:spTree>
    <p:extLst>
      <p:ext uri="{BB962C8B-B14F-4D97-AF65-F5344CB8AC3E}">
        <p14:creationId xmlns:p14="http://schemas.microsoft.com/office/powerpoint/2010/main" val="31646896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xmlns=""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xmlns=""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sz="1600" dirty="0">
                <a:solidFill>
                  <a:schemeClr val="tx1"/>
                </a:solidFill>
                <a:latin typeface="Alexandria" pitchFamily="2" charset="-78"/>
                <a:cs typeface="Alexandria" pitchFamily="2" charset="-78"/>
              </a:rPr>
              <a:t>د.سميحة القليوبي ، الوسيط في شرح قانون التجارة ، دار النهضة العربية ، 2012 .</a:t>
            </a:r>
          </a:p>
          <a:p>
            <a:pPr algn="r">
              <a:lnSpc>
                <a:spcPct val="150000"/>
              </a:lnSpc>
            </a:pPr>
            <a:r>
              <a:rPr lang="ar-SA" sz="1600" dirty="0">
                <a:solidFill>
                  <a:schemeClr val="tx1"/>
                </a:solidFill>
                <a:latin typeface="Alexandria" pitchFamily="2" charset="-78"/>
                <a:cs typeface="Alexandria" pitchFamily="2" charset="-78"/>
              </a:rPr>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a:t>
            </a:r>
            <a:r>
              <a:rPr lang="ar-EG" sz="1600" dirty="0">
                <a:solidFill>
                  <a:schemeClr val="tx1"/>
                </a:solidFill>
                <a:latin typeface="Alexandria" pitchFamily="2" charset="-78"/>
                <a:cs typeface="Alexandria" pitchFamily="2" charset="-78"/>
              </a:rPr>
              <a:t>1</a:t>
            </a:r>
            <a:r>
              <a:rPr lang="ar-SA" sz="1600" dirty="0">
                <a:solidFill>
                  <a:schemeClr val="tx1"/>
                </a:solidFill>
                <a:latin typeface="Alexandria" pitchFamily="2" charset="-78"/>
                <a:cs typeface="Alexandria" pitchFamily="2" charset="-78"/>
              </a:rPr>
              <a:t>3. </a:t>
            </a:r>
            <a:endParaRPr lang="ar-EG" sz="1600" dirty="0">
              <a:solidFill>
                <a:schemeClr val="tx1"/>
              </a:solidFill>
              <a:latin typeface="Alexandria" pitchFamily="2" charset="-78"/>
              <a:cs typeface="Alexandria" pitchFamily="2" charset="-78"/>
            </a:endParaRPr>
          </a:p>
          <a:p>
            <a:pPr algn="r">
              <a:lnSpc>
                <a:spcPct val="150000"/>
              </a:lnSpc>
            </a:pPr>
            <a:r>
              <a:rPr lang="ar-EG" sz="1600" dirty="0">
                <a:solidFill>
                  <a:schemeClr val="tx1"/>
                </a:solidFill>
                <a:latin typeface="Alexandria" pitchFamily="2" charset="-78"/>
                <a:cs typeface="Alexandria" pitchFamily="2" charset="-78"/>
              </a:rPr>
              <a:t>د. عبدالرحمن السيد قرمان ، مبادئ القانون التجاري .</a:t>
            </a:r>
            <a:endParaRPr lang="en-US"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د.محمد فريد العريني ، و د.هاني دويدار ، مبادئ القانون التجاري دار الجامعة الجديدة ، 2005.</a:t>
            </a:r>
          </a:p>
          <a:p>
            <a:pPr algn="r" rtl="1">
              <a:lnSpc>
                <a:spcPct val="150000"/>
              </a:lnSpc>
            </a:pPr>
            <a:r>
              <a:rPr lang="ar-EG" sz="1600" dirty="0">
                <a:solidFill>
                  <a:schemeClr val="tx1"/>
                </a:solidFill>
                <a:latin typeface="Alexandria" pitchFamily="2" charset="-78"/>
                <a:cs typeface="Alexandria" pitchFamily="2" charset="-78"/>
              </a:rPr>
              <a:t>د.محمد حسن الجبر ، القانون التجاري السعودي ، الطبعة الرابعة ، 1996 . </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xmlns=""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xmlns=""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xmlns="" id="{F1F2DE93-ACD4-59AF-C2AF-5513681D929B}"/>
              </a:ext>
            </a:extLst>
          </p:cNvPr>
          <p:cNvSpPr txBox="1"/>
          <p:nvPr/>
        </p:nvSpPr>
        <p:spPr>
          <a:xfrm>
            <a:off x="2809852" y="72405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779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B08F62-7EF1-4C2F-BC48-769E461111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aca13214-df29-4e3c-a050-857c0bf7bd8e"/>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688354b5-287c-4cda-825e-1d7935aea40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3565</TotalTime>
  <Words>4303</Words>
  <Application>Microsoft Office PowerPoint</Application>
  <PresentationFormat>Widescreen</PresentationFormat>
  <Paragraphs>388</Paragraphs>
  <Slides>50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Alexandria</vt:lpstr>
      <vt:lpstr>Arial</vt:lpstr>
      <vt:lpstr>DroidArabicKufi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Apple_Tech</cp:lastModifiedBy>
  <cp:revision>435</cp:revision>
  <dcterms:created xsi:type="dcterms:W3CDTF">2023-04-29T09:08:00Z</dcterms:created>
  <dcterms:modified xsi:type="dcterms:W3CDTF">2025-07-18T18:47:56Z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