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EB53D-4B9B-4ED6-9F4D-DB00102479CA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03CB7-56A3-4A6D-8BD9-1E0F7703E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552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EB53D-4B9B-4ED6-9F4D-DB00102479CA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03CB7-56A3-4A6D-8BD9-1E0F7703E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760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20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51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846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85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14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89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65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39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347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582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70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778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50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649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26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441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8803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649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8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42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633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669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786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952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0213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9659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297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488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177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540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0336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498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66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645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238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690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958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460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302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7813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237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4123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5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2025-06-05T10:28:25Z</dcterms:created>
  <dcterms:modified xsi:type="dcterms:W3CDTF">2025-06-05T10:28:25Z</dcterms:modified>
</cp:coreProperties>
</file>