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4"/>
  </p:sldMasterIdLst>
  <p:notesMasterIdLst>
    <p:notesMasterId r:id="rId35"/>
  </p:notesMasterIdLst>
  <p:sldIdLst>
    <p:sldId id="915" r:id="rId5"/>
    <p:sldId id="1173" r:id="rId6"/>
    <p:sldId id="868" r:id="rId7"/>
    <p:sldId id="1192" r:id="rId8"/>
    <p:sldId id="1194" r:id="rId9"/>
    <p:sldId id="1196" r:id="rId10"/>
    <p:sldId id="1197" r:id="rId11"/>
    <p:sldId id="1198" r:id="rId12"/>
    <p:sldId id="1199" r:id="rId13"/>
    <p:sldId id="1162" r:id="rId14"/>
    <p:sldId id="1163" r:id="rId15"/>
    <p:sldId id="1164" r:id="rId16"/>
    <p:sldId id="1174" r:id="rId17"/>
    <p:sldId id="1165" r:id="rId18"/>
    <p:sldId id="1166" r:id="rId19"/>
    <p:sldId id="1180" r:id="rId20"/>
    <p:sldId id="1178" r:id="rId21"/>
    <p:sldId id="1179" r:id="rId22"/>
    <p:sldId id="1175" r:id="rId23"/>
    <p:sldId id="1176" r:id="rId24"/>
    <p:sldId id="1177" r:id="rId25"/>
    <p:sldId id="1167" r:id="rId26"/>
    <p:sldId id="1168" r:id="rId27"/>
    <p:sldId id="1169" r:id="rId28"/>
    <p:sldId id="1170" r:id="rId29"/>
    <p:sldId id="1171" r:id="rId30"/>
    <p:sldId id="1191" r:id="rId31"/>
    <p:sldId id="1193" r:id="rId32"/>
    <p:sldId id="1200" r:id="rId33"/>
    <p:sldId id="974" r:id="rId34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50DF1D-05E6-54D9-248C-DEBB5FAFF186}" v="35" dt="2026-04-03T19:14:32.6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نمط متوسط 2 - تميي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26" autoAdjust="0"/>
    <p:restoredTop sz="62547" autoAdjust="0"/>
  </p:normalViewPr>
  <p:slideViewPr>
    <p:cSldViewPr>
      <p:cViewPr varScale="1">
        <p:scale>
          <a:sx n="63" d="100"/>
          <a:sy n="63" d="100"/>
        </p:scale>
        <p:origin x="624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C50DF1D-05E6-54D9-248C-DEBB5FAFF186}"/>
    <pc:docChg chg="modSld">
      <pc:chgData name="" userId="" providerId="" clId="Web-{BC50DF1D-05E6-54D9-248C-DEBB5FAFF186}" dt="2026-04-03T19:07:54.656" v="1" actId="20577"/>
      <pc:docMkLst>
        <pc:docMk/>
      </pc:docMkLst>
      <pc:sldChg chg="modSp">
        <pc:chgData name="" userId="" providerId="" clId="Web-{BC50DF1D-05E6-54D9-248C-DEBB5FAFF186}" dt="2026-04-03T19:07:54.656" v="1" actId="20577"/>
        <pc:sldMkLst>
          <pc:docMk/>
          <pc:sldMk cId="808656705" sldId="868"/>
        </pc:sldMkLst>
        <pc:spChg chg="mod">
          <ac:chgData name="" userId="" providerId="" clId="Web-{BC50DF1D-05E6-54D9-248C-DEBB5FAFF186}" dt="2026-04-03T19:07:54.656" v="1" actId="20577"/>
          <ac:spMkLst>
            <pc:docMk/>
            <pc:sldMk cId="808656705" sldId="868"/>
            <ac:spMk id="23" creationId="{21CE474C-4F49-0C27-EF2A-AFD98EAEE020}"/>
          </ac:spMkLst>
        </pc:spChg>
      </pc:sldChg>
      <pc:sldChg chg="modSp">
        <pc:chgData name="" userId="" providerId="" clId="Web-{BC50DF1D-05E6-54D9-248C-DEBB5FAFF186}" dt="2026-04-03T19:07:46.827" v="0" actId="20577"/>
        <pc:sldMkLst>
          <pc:docMk/>
          <pc:sldMk cId="81831918" sldId="1173"/>
        </pc:sldMkLst>
        <pc:spChg chg="mod">
          <ac:chgData name="" userId="" providerId="" clId="Web-{BC50DF1D-05E6-54D9-248C-DEBB5FAFF186}" dt="2026-04-03T19:07:46.827" v="0" actId="20577"/>
          <ac:spMkLst>
            <pc:docMk/>
            <pc:sldMk cId="81831918" sldId="1173"/>
            <ac:spMk id="23" creationId="{A0F1E3CB-798E-AD26-5E07-0CF35EAE96DB}"/>
          </ac:spMkLst>
        </pc:spChg>
      </pc:sldChg>
    </pc:docChg>
  </pc:docChgLst>
  <pc:docChgLst>
    <pc:chgData name="Rahaf Darwish" userId="S::rahafdarwish@midocean.edu.km::a510750d-cd69-4bc9-aa08-c9adb5c50624" providerId="AD" clId="Web-{BC50DF1D-05E6-54D9-248C-DEBB5FAFF186}"/>
    <pc:docChg chg="modSld">
      <pc:chgData name="Rahaf Darwish" userId="S::rahafdarwish@midocean.edu.km::a510750d-cd69-4bc9-aa08-c9adb5c50624" providerId="AD" clId="Web-{BC50DF1D-05E6-54D9-248C-DEBB5FAFF186}" dt="2026-04-03T19:14:32.618" v="32" actId="1076"/>
      <pc:docMkLst>
        <pc:docMk/>
      </pc:docMkLst>
      <pc:sldChg chg="modSp">
        <pc:chgData name="Rahaf Darwish" userId="S::rahafdarwish@midocean.edu.km::a510750d-cd69-4bc9-aa08-c9adb5c50624" providerId="AD" clId="Web-{BC50DF1D-05E6-54D9-248C-DEBB5FAFF186}" dt="2026-04-03T19:08:20.344" v="1" actId="20577"/>
        <pc:sldMkLst>
          <pc:docMk/>
          <pc:sldMk cId="808656705" sldId="868"/>
        </pc:sldMkLst>
        <pc:spChg chg="mod">
          <ac:chgData name="Rahaf Darwish" userId="S::rahafdarwish@midocean.edu.km::a510750d-cd69-4bc9-aa08-c9adb5c50624" providerId="AD" clId="Web-{BC50DF1D-05E6-54D9-248C-DEBB5FAFF186}" dt="2026-04-03T19:08:20.344" v="1" actId="20577"/>
          <ac:spMkLst>
            <pc:docMk/>
            <pc:sldMk cId="808656705" sldId="868"/>
            <ac:spMk id="23" creationId="{21CE474C-4F49-0C27-EF2A-AFD98EAEE020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9:39.596" v="8" actId="20577"/>
        <pc:sldMkLst>
          <pc:docMk/>
          <pc:sldMk cId="1451913802" sldId="1162"/>
        </pc:sldMkLst>
        <pc:spChg chg="mod">
          <ac:chgData name="Rahaf Darwish" userId="S::rahafdarwish@midocean.edu.km::a510750d-cd69-4bc9-aa08-c9adb5c50624" providerId="AD" clId="Web-{BC50DF1D-05E6-54D9-248C-DEBB5FAFF186}" dt="2026-04-03T19:09:39.596" v="8" actId="20577"/>
          <ac:spMkLst>
            <pc:docMk/>
            <pc:sldMk cId="1451913802" sldId="1162"/>
            <ac:spMk id="23" creationId="{F4681403-7FF3-6419-D85A-E6040E779743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9:54.175" v="10" actId="20577"/>
        <pc:sldMkLst>
          <pc:docMk/>
          <pc:sldMk cId="2129232035" sldId="1163"/>
        </pc:sldMkLst>
        <pc:spChg chg="mod">
          <ac:chgData name="Rahaf Darwish" userId="S::rahafdarwish@midocean.edu.km::a510750d-cd69-4bc9-aa08-c9adb5c50624" providerId="AD" clId="Web-{BC50DF1D-05E6-54D9-248C-DEBB5FAFF186}" dt="2026-04-03T19:09:54.175" v="10" actId="20577"/>
          <ac:spMkLst>
            <pc:docMk/>
            <pc:sldMk cId="2129232035" sldId="1163"/>
            <ac:spMk id="23" creationId="{D532BC9F-2A25-2100-6496-CB766B07C0A8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0:11.707" v="12" actId="20577"/>
        <pc:sldMkLst>
          <pc:docMk/>
          <pc:sldMk cId="252556749" sldId="1164"/>
        </pc:sldMkLst>
        <pc:spChg chg="mod">
          <ac:chgData name="Rahaf Darwish" userId="S::rahafdarwish@midocean.edu.km::a510750d-cd69-4bc9-aa08-c9adb5c50624" providerId="AD" clId="Web-{BC50DF1D-05E6-54D9-248C-DEBB5FAFF186}" dt="2026-04-03T19:10:11.707" v="12" actId="20577"/>
          <ac:spMkLst>
            <pc:docMk/>
            <pc:sldMk cId="252556749" sldId="1164"/>
            <ac:spMk id="23" creationId="{39F57AAA-E78C-13D1-7434-6C12214CBFC6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1:09.614" v="14" actId="20577"/>
        <pc:sldMkLst>
          <pc:docMk/>
          <pc:sldMk cId="4050720338" sldId="1165"/>
        </pc:sldMkLst>
        <pc:spChg chg="mod">
          <ac:chgData name="Rahaf Darwish" userId="S::rahafdarwish@midocean.edu.km::a510750d-cd69-4bc9-aa08-c9adb5c50624" providerId="AD" clId="Web-{BC50DF1D-05E6-54D9-248C-DEBB5FAFF186}" dt="2026-04-03T19:11:09.614" v="14" actId="20577"/>
          <ac:spMkLst>
            <pc:docMk/>
            <pc:sldMk cId="4050720338" sldId="1165"/>
            <ac:spMk id="23" creationId="{A57E2F3E-9E6D-FC19-2B50-C179AB282018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1:22.989" v="15" actId="20577"/>
        <pc:sldMkLst>
          <pc:docMk/>
          <pc:sldMk cId="3240900643" sldId="1166"/>
        </pc:sldMkLst>
        <pc:spChg chg="mod">
          <ac:chgData name="Rahaf Darwish" userId="S::rahafdarwish@midocean.edu.km::a510750d-cd69-4bc9-aa08-c9adb5c50624" providerId="AD" clId="Web-{BC50DF1D-05E6-54D9-248C-DEBB5FAFF186}" dt="2026-04-03T19:11:22.989" v="15" actId="20577"/>
          <ac:spMkLst>
            <pc:docMk/>
            <pc:sldMk cId="3240900643" sldId="1166"/>
            <ac:spMk id="23" creationId="{A72D15F7-97C0-A716-7642-55ADAC3D02D4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2:31.553" v="22" actId="20577"/>
        <pc:sldMkLst>
          <pc:docMk/>
          <pc:sldMk cId="2750982559" sldId="1167"/>
        </pc:sldMkLst>
        <pc:spChg chg="mod">
          <ac:chgData name="Rahaf Darwish" userId="S::rahafdarwish@midocean.edu.km::a510750d-cd69-4bc9-aa08-c9adb5c50624" providerId="AD" clId="Web-{BC50DF1D-05E6-54D9-248C-DEBB5FAFF186}" dt="2026-04-03T19:12:31.553" v="22" actId="20577"/>
          <ac:spMkLst>
            <pc:docMk/>
            <pc:sldMk cId="2750982559" sldId="1167"/>
            <ac:spMk id="23" creationId="{9AD297F0-5905-9CE7-1E90-9698BACB1E5A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2:44.929" v="24" actId="20577"/>
        <pc:sldMkLst>
          <pc:docMk/>
          <pc:sldMk cId="3311966413" sldId="1168"/>
        </pc:sldMkLst>
        <pc:spChg chg="mod">
          <ac:chgData name="Rahaf Darwish" userId="S::rahafdarwish@midocean.edu.km::a510750d-cd69-4bc9-aa08-c9adb5c50624" providerId="AD" clId="Web-{BC50DF1D-05E6-54D9-248C-DEBB5FAFF186}" dt="2026-04-03T19:12:44.929" v="24" actId="20577"/>
          <ac:spMkLst>
            <pc:docMk/>
            <pc:sldMk cId="3311966413" sldId="1168"/>
            <ac:spMk id="23" creationId="{01D8071A-88FF-4982-9723-FFDAE095490B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2:48.304" v="25" actId="20577"/>
        <pc:sldMkLst>
          <pc:docMk/>
          <pc:sldMk cId="4095157272" sldId="1169"/>
        </pc:sldMkLst>
        <pc:spChg chg="mod">
          <ac:chgData name="Rahaf Darwish" userId="S::rahafdarwish@midocean.edu.km::a510750d-cd69-4bc9-aa08-c9adb5c50624" providerId="AD" clId="Web-{BC50DF1D-05E6-54D9-248C-DEBB5FAFF186}" dt="2026-04-03T19:12:48.304" v="25" actId="20577"/>
          <ac:spMkLst>
            <pc:docMk/>
            <pc:sldMk cId="4095157272" sldId="1169"/>
            <ac:spMk id="23" creationId="{8073DD9E-6DBE-CB7E-0C3D-8E8AC67828C6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2:55.507" v="26" actId="20577"/>
        <pc:sldMkLst>
          <pc:docMk/>
          <pc:sldMk cId="2024311239" sldId="1170"/>
        </pc:sldMkLst>
        <pc:spChg chg="mod">
          <ac:chgData name="Rahaf Darwish" userId="S::rahafdarwish@midocean.edu.km::a510750d-cd69-4bc9-aa08-c9adb5c50624" providerId="AD" clId="Web-{BC50DF1D-05E6-54D9-248C-DEBB5FAFF186}" dt="2026-04-03T19:12:55.507" v="26" actId="20577"/>
          <ac:spMkLst>
            <pc:docMk/>
            <pc:sldMk cId="2024311239" sldId="1170"/>
            <ac:spMk id="23" creationId="{C9BBFC9A-2DBD-E688-0956-09B1752E06CC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3:02.773" v="27" actId="20577"/>
        <pc:sldMkLst>
          <pc:docMk/>
          <pc:sldMk cId="1076857314" sldId="1171"/>
        </pc:sldMkLst>
        <pc:spChg chg="mod">
          <ac:chgData name="Rahaf Darwish" userId="S::rahafdarwish@midocean.edu.km::a510750d-cd69-4bc9-aa08-c9adb5c50624" providerId="AD" clId="Web-{BC50DF1D-05E6-54D9-248C-DEBB5FAFF186}" dt="2026-04-03T19:13:02.773" v="27" actId="20577"/>
          <ac:spMkLst>
            <pc:docMk/>
            <pc:sldMk cId="1076857314" sldId="1171"/>
            <ac:spMk id="23" creationId="{3BE52664-9D49-FF01-24F9-4A8418881F9F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4:32.618" v="32" actId="1076"/>
        <pc:sldMkLst>
          <pc:docMk/>
          <pc:sldMk cId="81831918" sldId="1173"/>
        </pc:sldMkLst>
        <pc:picChg chg="mod">
          <ac:chgData name="Rahaf Darwish" userId="S::rahafdarwish@midocean.edu.km::a510750d-cd69-4bc9-aa08-c9adb5c50624" providerId="AD" clId="Web-{BC50DF1D-05E6-54D9-248C-DEBB5FAFF186}" dt="2026-04-03T19:14:32.618" v="32" actId="1076"/>
          <ac:picMkLst>
            <pc:docMk/>
            <pc:sldMk cId="81831918" sldId="1173"/>
            <ac:picMk id="2" creationId="{6960265C-A1CB-05EE-D18B-F50F89BEF0CF}"/>
          </ac:picMkLst>
        </pc:picChg>
      </pc:sldChg>
      <pc:sldChg chg="modSp">
        <pc:chgData name="Rahaf Darwish" userId="S::rahafdarwish@midocean.edu.km::a510750d-cd69-4bc9-aa08-c9adb5c50624" providerId="AD" clId="Web-{BC50DF1D-05E6-54D9-248C-DEBB5FAFF186}" dt="2026-04-03T19:11:01.114" v="13" actId="20577"/>
        <pc:sldMkLst>
          <pc:docMk/>
          <pc:sldMk cId="2659330364" sldId="1174"/>
        </pc:sldMkLst>
        <pc:spChg chg="mod">
          <ac:chgData name="Rahaf Darwish" userId="S::rahafdarwish@midocean.edu.km::a510750d-cd69-4bc9-aa08-c9adb5c50624" providerId="AD" clId="Web-{BC50DF1D-05E6-54D9-248C-DEBB5FAFF186}" dt="2026-04-03T19:11:01.114" v="13" actId="20577"/>
          <ac:spMkLst>
            <pc:docMk/>
            <pc:sldMk cId="2659330364" sldId="1174"/>
            <ac:spMk id="23" creationId="{8BA691C9-D12B-B599-5746-15CC80A5657D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2:02.240" v="19" actId="20577"/>
        <pc:sldMkLst>
          <pc:docMk/>
          <pc:sldMk cId="38650317" sldId="1175"/>
        </pc:sldMkLst>
        <pc:spChg chg="mod">
          <ac:chgData name="Rahaf Darwish" userId="S::rahafdarwish@midocean.edu.km::a510750d-cd69-4bc9-aa08-c9adb5c50624" providerId="AD" clId="Web-{BC50DF1D-05E6-54D9-248C-DEBB5FAFF186}" dt="2026-04-03T19:12:02.240" v="19" actId="20577"/>
          <ac:spMkLst>
            <pc:docMk/>
            <pc:sldMk cId="38650317" sldId="1175"/>
            <ac:spMk id="23" creationId="{91ED0128-066A-53D4-B391-0EDD9C251792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2:11.772" v="20" actId="20577"/>
        <pc:sldMkLst>
          <pc:docMk/>
          <pc:sldMk cId="805808721" sldId="1176"/>
        </pc:sldMkLst>
        <pc:spChg chg="mod">
          <ac:chgData name="Rahaf Darwish" userId="S::rahafdarwish@midocean.edu.km::a510750d-cd69-4bc9-aa08-c9adb5c50624" providerId="AD" clId="Web-{BC50DF1D-05E6-54D9-248C-DEBB5FAFF186}" dt="2026-04-03T19:12:11.772" v="20" actId="20577"/>
          <ac:spMkLst>
            <pc:docMk/>
            <pc:sldMk cId="805808721" sldId="1176"/>
            <ac:spMk id="23" creationId="{AAE1C1EB-89E6-ADCB-F269-713108F72F36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2:25.756" v="21" actId="20577"/>
        <pc:sldMkLst>
          <pc:docMk/>
          <pc:sldMk cId="3716915339" sldId="1177"/>
        </pc:sldMkLst>
        <pc:spChg chg="mod">
          <ac:chgData name="Rahaf Darwish" userId="S::rahafdarwish@midocean.edu.km::a510750d-cd69-4bc9-aa08-c9adb5c50624" providerId="AD" clId="Web-{BC50DF1D-05E6-54D9-248C-DEBB5FAFF186}" dt="2026-04-03T19:12:25.756" v="21" actId="20577"/>
          <ac:spMkLst>
            <pc:docMk/>
            <pc:sldMk cId="3716915339" sldId="1177"/>
            <ac:spMk id="23" creationId="{38A78C74-03D2-A642-F1A8-1B98DF5E3F38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1:42.865" v="17" actId="20577"/>
        <pc:sldMkLst>
          <pc:docMk/>
          <pc:sldMk cId="2381327011" sldId="1178"/>
        </pc:sldMkLst>
        <pc:spChg chg="mod">
          <ac:chgData name="Rahaf Darwish" userId="S::rahafdarwish@midocean.edu.km::a510750d-cd69-4bc9-aa08-c9adb5c50624" providerId="AD" clId="Web-{BC50DF1D-05E6-54D9-248C-DEBB5FAFF186}" dt="2026-04-03T19:11:42.865" v="17" actId="20577"/>
          <ac:spMkLst>
            <pc:docMk/>
            <pc:sldMk cId="2381327011" sldId="1178"/>
            <ac:spMk id="23" creationId="{89634435-5538-5D68-AC4D-1390D5F6E728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1:52.443" v="18" actId="20577"/>
        <pc:sldMkLst>
          <pc:docMk/>
          <pc:sldMk cId="2192020182" sldId="1179"/>
        </pc:sldMkLst>
        <pc:spChg chg="mod">
          <ac:chgData name="Rahaf Darwish" userId="S::rahafdarwish@midocean.edu.km::a510750d-cd69-4bc9-aa08-c9adb5c50624" providerId="AD" clId="Web-{BC50DF1D-05E6-54D9-248C-DEBB5FAFF186}" dt="2026-04-03T19:11:52.443" v="18" actId="20577"/>
          <ac:spMkLst>
            <pc:docMk/>
            <pc:sldMk cId="2192020182" sldId="1179"/>
            <ac:spMk id="23" creationId="{B16CD98F-6FEC-5184-0026-AC864C82AD59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1:34.099" v="16" actId="20577"/>
        <pc:sldMkLst>
          <pc:docMk/>
          <pc:sldMk cId="1786919382" sldId="1180"/>
        </pc:sldMkLst>
        <pc:spChg chg="mod">
          <ac:chgData name="Rahaf Darwish" userId="S::rahafdarwish@midocean.edu.km::a510750d-cd69-4bc9-aa08-c9adb5c50624" providerId="AD" clId="Web-{BC50DF1D-05E6-54D9-248C-DEBB5FAFF186}" dt="2026-04-03T19:11:34.099" v="16" actId="20577"/>
          <ac:spMkLst>
            <pc:docMk/>
            <pc:sldMk cId="1786919382" sldId="1180"/>
            <ac:spMk id="23" creationId="{0FD1B2E0-666C-0CCC-0A28-F2791F3B1A55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3:13.429" v="28" actId="20577"/>
        <pc:sldMkLst>
          <pc:docMk/>
          <pc:sldMk cId="1954818373" sldId="1191"/>
        </pc:sldMkLst>
        <pc:spChg chg="mod">
          <ac:chgData name="Rahaf Darwish" userId="S::rahafdarwish@midocean.edu.km::a510750d-cd69-4bc9-aa08-c9adb5c50624" providerId="AD" clId="Web-{BC50DF1D-05E6-54D9-248C-DEBB5FAFF186}" dt="2026-04-03T19:13:13.429" v="28" actId="20577"/>
          <ac:spMkLst>
            <pc:docMk/>
            <pc:sldMk cId="1954818373" sldId="1191"/>
            <ac:spMk id="23" creationId="{256328A1-8773-8334-3E6B-F48DD3804489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8:23.782" v="2" actId="20577"/>
        <pc:sldMkLst>
          <pc:docMk/>
          <pc:sldMk cId="3207801853" sldId="1192"/>
        </pc:sldMkLst>
        <pc:spChg chg="mod">
          <ac:chgData name="Rahaf Darwish" userId="S::rahafdarwish@midocean.edu.km::a510750d-cd69-4bc9-aa08-c9adb5c50624" providerId="AD" clId="Web-{BC50DF1D-05E6-54D9-248C-DEBB5FAFF186}" dt="2026-04-03T19:08:23.782" v="2" actId="20577"/>
          <ac:spMkLst>
            <pc:docMk/>
            <pc:sldMk cId="3207801853" sldId="1192"/>
            <ac:spMk id="23" creationId="{494C1E28-7D31-9854-67C7-12DE3DC8A564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3:24.070" v="29" actId="20577"/>
        <pc:sldMkLst>
          <pc:docMk/>
          <pc:sldMk cId="3780458895" sldId="1193"/>
        </pc:sldMkLst>
        <pc:spChg chg="mod">
          <ac:chgData name="Rahaf Darwish" userId="S::rahafdarwish@midocean.edu.km::a510750d-cd69-4bc9-aa08-c9adb5c50624" providerId="AD" clId="Web-{BC50DF1D-05E6-54D9-248C-DEBB5FAFF186}" dt="2026-04-03T19:13:24.070" v="29" actId="20577"/>
          <ac:spMkLst>
            <pc:docMk/>
            <pc:sldMk cId="3780458895" sldId="1193"/>
            <ac:spMk id="23" creationId="{B690D2A4-8CAF-5296-D2E3-E7AC6FE2350B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8:34.829" v="3" actId="20577"/>
        <pc:sldMkLst>
          <pc:docMk/>
          <pc:sldMk cId="2983175519" sldId="1194"/>
        </pc:sldMkLst>
        <pc:spChg chg="mod">
          <ac:chgData name="Rahaf Darwish" userId="S::rahafdarwish@midocean.edu.km::a510750d-cd69-4bc9-aa08-c9adb5c50624" providerId="AD" clId="Web-{BC50DF1D-05E6-54D9-248C-DEBB5FAFF186}" dt="2026-04-03T19:08:34.829" v="3" actId="20577"/>
          <ac:spMkLst>
            <pc:docMk/>
            <pc:sldMk cId="2983175519" sldId="1194"/>
            <ac:spMk id="23" creationId="{80AD6F2A-45E3-2CDF-6B1D-BE70948F572A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8:49.908" v="4" actId="20577"/>
        <pc:sldMkLst>
          <pc:docMk/>
          <pc:sldMk cId="2467503115" sldId="1196"/>
        </pc:sldMkLst>
        <pc:spChg chg="mod">
          <ac:chgData name="Rahaf Darwish" userId="S::rahafdarwish@midocean.edu.km::a510750d-cd69-4bc9-aa08-c9adb5c50624" providerId="AD" clId="Web-{BC50DF1D-05E6-54D9-248C-DEBB5FAFF186}" dt="2026-04-03T19:08:49.908" v="4" actId="20577"/>
          <ac:spMkLst>
            <pc:docMk/>
            <pc:sldMk cId="2467503115" sldId="1196"/>
            <ac:spMk id="23" creationId="{EA5207BC-5C71-9E61-F7BB-FA2D32101650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8:59.158" v="5" actId="20577"/>
        <pc:sldMkLst>
          <pc:docMk/>
          <pc:sldMk cId="3963287892" sldId="1197"/>
        </pc:sldMkLst>
        <pc:spChg chg="mod">
          <ac:chgData name="Rahaf Darwish" userId="S::rahafdarwish@midocean.edu.km::a510750d-cd69-4bc9-aa08-c9adb5c50624" providerId="AD" clId="Web-{BC50DF1D-05E6-54D9-248C-DEBB5FAFF186}" dt="2026-04-03T19:08:59.158" v="5" actId="20577"/>
          <ac:spMkLst>
            <pc:docMk/>
            <pc:sldMk cId="3963287892" sldId="1197"/>
            <ac:spMk id="23" creationId="{9B77FCE6-965B-3F23-5C75-6CD10326AFD8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9:13.127" v="6" actId="20577"/>
        <pc:sldMkLst>
          <pc:docMk/>
          <pc:sldMk cId="1239033283" sldId="1198"/>
        </pc:sldMkLst>
        <pc:spChg chg="mod">
          <ac:chgData name="Rahaf Darwish" userId="S::rahafdarwish@midocean.edu.km::a510750d-cd69-4bc9-aa08-c9adb5c50624" providerId="AD" clId="Web-{BC50DF1D-05E6-54D9-248C-DEBB5FAFF186}" dt="2026-04-03T19:09:13.127" v="6" actId="20577"/>
          <ac:spMkLst>
            <pc:docMk/>
            <pc:sldMk cId="1239033283" sldId="1198"/>
            <ac:spMk id="23" creationId="{157B5537-5A18-B77D-6F63-0F466CA894D4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09:27.190" v="7" actId="20577"/>
        <pc:sldMkLst>
          <pc:docMk/>
          <pc:sldMk cId="3245492318" sldId="1199"/>
        </pc:sldMkLst>
        <pc:spChg chg="mod">
          <ac:chgData name="Rahaf Darwish" userId="S::rahafdarwish@midocean.edu.km::a510750d-cd69-4bc9-aa08-c9adb5c50624" providerId="AD" clId="Web-{BC50DF1D-05E6-54D9-248C-DEBB5FAFF186}" dt="2026-04-03T19:09:27.190" v="7" actId="20577"/>
          <ac:spMkLst>
            <pc:docMk/>
            <pc:sldMk cId="3245492318" sldId="1199"/>
            <ac:spMk id="23" creationId="{4937D184-ECAF-7B22-2C5F-340B32783747}"/>
          </ac:spMkLst>
        </pc:spChg>
      </pc:sldChg>
      <pc:sldChg chg="modSp">
        <pc:chgData name="Rahaf Darwish" userId="S::rahafdarwish@midocean.edu.km::a510750d-cd69-4bc9-aa08-c9adb5c50624" providerId="AD" clId="Web-{BC50DF1D-05E6-54D9-248C-DEBB5FAFF186}" dt="2026-04-03T19:13:41.148" v="30" actId="20577"/>
        <pc:sldMkLst>
          <pc:docMk/>
          <pc:sldMk cId="2081209836" sldId="1200"/>
        </pc:sldMkLst>
        <pc:spChg chg="mod">
          <ac:chgData name="Rahaf Darwish" userId="S::rahafdarwish@midocean.edu.km::a510750d-cd69-4bc9-aa08-c9adb5c50624" providerId="AD" clId="Web-{BC50DF1D-05E6-54D9-248C-DEBB5FAFF186}" dt="2026-04-03T19:13:41.148" v="30" actId="20577"/>
          <ac:spMkLst>
            <pc:docMk/>
            <pc:sldMk cId="2081209836" sldId="1200"/>
            <ac:spMk id="23" creationId="{4C95C734-FBB5-88E3-55CF-D04B6082529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070D1-C7A6-4DD0-96F2-0397359801F1}" type="datetimeFigureOut">
              <a:rPr lang="en-US" smtClean="0"/>
              <a:t>4/6/2026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B9C63-91B7-4760-BAFA-8701F8F8A7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82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C6196-909E-29FB-A383-F94875844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F882BC-02EE-AD51-EC71-E64C28F7CA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142231-21C3-81CC-F38A-8D8FB9544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1B4245-AB6C-BD9E-D442-B1FC266F98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796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D8139A-E020-86CB-5420-C09089C12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0D27EB-8107-C4FB-774F-E9BC8A0580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14B35C-8BF3-ABF1-D6CF-A24C47A719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ar-SY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383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099DCF-A3F7-3518-6F6D-E7D156CA5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71710C-30E2-A7C2-8F8C-C533CCF52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3BF11F-E4AD-9787-5090-DC9E645CC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9457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5FDD7-B782-83B0-75B8-2DD49BBE8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384EFB-6004-C7D5-ADC2-963A94F254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22B88E-8695-2568-2E5B-511729D9D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ar-SY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612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24C48F-1847-6A41-9104-296A7CACA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9ED534-8FF5-7F59-B1E7-DDBBEA9372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210886-A236-1C14-EBCF-64B0510F1D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ar-SY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2788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0BE1DE-B160-CDE8-72B7-F24BE92AB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3D61DE-9A34-C06D-FBC6-7713F0E1FE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B419E-1C6E-56A7-319E-5A34275064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ar-SY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8535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E4E853-9FDF-E8D8-9DF4-54022A4F0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76BC46-7788-6625-94CB-61AD45ED54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0A6721-AE2D-0394-92A4-A679BE63C5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ar-SY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9046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0CE12-B279-8246-3476-47E6F31BD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458697-EDDB-5787-A187-D4437088A0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EDDD7A-9EC7-04CF-B664-D2CF597EB0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ar-SY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1795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AF799-800A-7A5F-CD37-332D7829C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1D3B62-A2F6-57C6-CC01-CAF8E41890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6018D9-B876-0708-E98E-CC68DDDA60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1585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31D87-CF3C-3164-9352-37619A819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D12585-4B42-3AEE-5ED5-876B74A0A9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C11344-DE08-B993-A17B-F0C168453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4412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B05645-4378-0FAF-23EF-A8C99800EE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BD0528-BFA0-29CA-EBAA-96C761124B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68F3B7-5C85-759A-A56E-1048198C83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7804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99693-83D1-1217-6368-26350FFB6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FAB82B-9A1D-0D7A-F787-6A2E4B25CF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097BEB-65EC-A3BE-2EE2-915903EB30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2175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EF293-5267-1F8A-07C6-3069A4484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BE9546-4567-C8BA-8AAA-1413F54AD4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73D8FF-7188-B2C2-C340-DABC214FCF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4091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F888CB-F9DE-3D92-D3BE-EA125451E2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76651E-FC4B-5449-9FB7-1F60315800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3EC575-42FB-D6EC-E3E5-F6092361FE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6679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357921-C8BD-3C45-BF7B-F2F043BE6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2284F6-A9AC-C305-1FFC-F854B0DA62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5C1CE9-AE34-F6C8-18B2-A55E893373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8087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D8BC59-13BD-1A29-7FED-73080A52C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202F02-7BB9-BF14-5AD9-9CF6B21D84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95B057-BDA7-D8ED-0C63-74D996179D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8719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427A8B-6825-BA18-08FA-AFE293B19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03B4B8-0FE3-0D79-FD00-2D254467CE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F6B04C-7652-23CB-B13F-2E98AB1C14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2357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26A791-7EA3-3D4B-D067-653DDAF401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3DE51-B056-163A-A487-8F3F80D911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7FEB52-B51F-A41F-2601-BBAF975984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3787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634B6-FAB5-6F2B-AE15-F37037D61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3955E5-1E08-3E6B-2975-C67E247D21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946DCE-056E-BFD6-B026-E5FF6AB1A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264633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5A1F2-491C-A3F1-7FC0-DC7740B2F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694C14-CCA9-37C0-D1AA-AAB93B6A97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D56FB2-32A6-FFA5-BF5A-3E80C124D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4254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EAA15-AB63-84F1-D894-41078D7BC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EE7D26-E50B-638A-B284-79D49269A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2CA037-FD78-FC36-D8EF-623B63C2C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5589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22B22-2270-5BAE-A471-C9E908EF40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5E80EF-860A-BA2A-4419-CA741D0FB7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914969-6C75-6347-5C27-6BF9B5572E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5652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CF21D-6E46-1CC6-A196-F22C89B5F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953AAA-C732-312D-CDD2-FB24F6A991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B54E66-7AB3-DCDC-6F0C-01F74FF2A1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6421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00B24-CA4B-F9DD-B369-ABA849F13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41DC24-CF67-772E-F01C-C653E8FFF0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202990-B954-D3ED-E906-545CCD877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28510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5B83C-CA29-AAEE-AD0B-1BA4F3BDB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6585B8-7EC2-BEB8-D563-A9AA5E573E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8F4610-050F-4E6E-F85C-A07CEF089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17066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6A5BF-8F8C-E732-3E19-7EF2355247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71501B-6EB4-DFA9-3B09-76A8EF2B01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162F9C-8141-5CE9-6893-493A947F59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4471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DE8DF-74C9-F347-1999-2112A1F40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6FE2ED-687F-A103-6978-8FF2C14E71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EACE73-3F9B-0F8B-F241-7456CC7E8A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00405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3A009-951E-1721-6190-869A45BE78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AFCD18-D47E-9942-2B9B-F6746D87E3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454E33-C097-851F-103E-46692CBDD6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8098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en-US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887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32000" y="1496484"/>
            <a:ext cx="12192000" cy="3183467"/>
          </a:xfrm>
        </p:spPr>
        <p:txBody>
          <a:bodyPr anchor="b"/>
          <a:lstStyle>
            <a:lvl1pPr algn="ctr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2000" y="4802717"/>
            <a:ext cx="12192000" cy="2207683"/>
          </a:xfrm>
        </p:spPr>
        <p:txBody>
          <a:bodyPr/>
          <a:lstStyle>
            <a:lvl1pPr marL="0" indent="0" algn="ctr">
              <a:buNone/>
              <a:defRPr sz="3200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907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949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9133" y="2279652"/>
            <a:ext cx="14020800" cy="3803649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9133" y="6119285"/>
            <a:ext cx="14020800" cy="2000249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234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434167"/>
            <a:ext cx="69088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0" y="2434167"/>
            <a:ext cx="69088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187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7" y="486834"/>
            <a:ext cx="14020800" cy="17674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9718" y="2241551"/>
            <a:ext cx="6877049" cy="1098549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9718" y="3340100"/>
            <a:ext cx="6877049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229600" y="2241551"/>
            <a:ext cx="6910917" cy="1098549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229600" y="3340100"/>
            <a:ext cx="6910917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212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383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60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8" y="609600"/>
            <a:ext cx="5242983" cy="213360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0917" y="1316567"/>
            <a:ext cx="8229600" cy="6498167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9718" y="2743200"/>
            <a:ext cx="5242983" cy="5082117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925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8" y="609600"/>
            <a:ext cx="5242983" cy="213360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910917" y="1316567"/>
            <a:ext cx="8229600" cy="6498167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9718" y="2743200"/>
            <a:ext cx="5242983" cy="5082117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349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998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633200" y="486834"/>
            <a:ext cx="3505200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486834"/>
            <a:ext cx="10312400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4235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12987864" cy="795020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21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6655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2"/>
            <a:ext cx="9101563" cy="9143997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21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6184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603533" y="-4"/>
            <a:ext cx="11652468" cy="9144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111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128000" y="1244600"/>
            <a:ext cx="6616195" cy="332740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21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54861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503680" y="1498600"/>
            <a:ext cx="13248640" cy="61468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21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0613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600" y="486834"/>
            <a:ext cx="14020800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600" y="2434167"/>
            <a:ext cx="14020800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600" y="8475134"/>
            <a:ext cx="36576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84800" y="8475134"/>
            <a:ext cx="54864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480800" y="8475134"/>
            <a:ext cx="36576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909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7.jpe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78364-8A79-A9E3-35B4-233B1E2BE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8D7F56-7E73-47FF-DC86-13FC75EC5D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990" y="-77412"/>
            <a:ext cx="16885003" cy="9405259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2250BD7B-9B74-EB25-7E00-961C3DA24BA5}"/>
              </a:ext>
            </a:extLst>
          </p:cNvPr>
          <p:cNvSpPr/>
          <p:nvPr/>
        </p:nvSpPr>
        <p:spPr>
          <a:xfrm flipV="1">
            <a:off x="65039" y="-58055"/>
            <a:ext cx="16255998" cy="7755271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3CC736-D871-5E8B-2BBB-151F2BB4CD09}"/>
              </a:ext>
            </a:extLst>
          </p:cNvPr>
          <p:cNvSpPr txBox="1"/>
          <p:nvPr/>
        </p:nvSpPr>
        <p:spPr>
          <a:xfrm>
            <a:off x="9834822" y="2907400"/>
            <a:ext cx="7115220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67" b="1">
                <a:solidFill>
                  <a:srgbClr val="00B0F0"/>
                </a:solidFill>
                <a:latin typeface="Alexandria" charset="0"/>
                <a:cs typeface="Alexandria" charset="0"/>
              </a:rPr>
              <a:t>FEASIBILITY STUDY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524FD1E-3395-FFFA-C0E5-DA19AC10CFFA}"/>
              </a:ext>
            </a:extLst>
          </p:cNvPr>
          <p:cNvSpPr/>
          <p:nvPr/>
        </p:nvSpPr>
        <p:spPr>
          <a:xfrm>
            <a:off x="7127531" y="5100719"/>
            <a:ext cx="4418688" cy="705556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151702-6A28-2AAB-8B69-A6AEE1144926}"/>
              </a:ext>
            </a:extLst>
          </p:cNvPr>
          <p:cNvSpPr txBox="1"/>
          <p:nvPr/>
        </p:nvSpPr>
        <p:spPr>
          <a:xfrm>
            <a:off x="612247" y="8250054"/>
            <a:ext cx="88238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solidFill>
                  <a:srgbClr val="00B0F0"/>
                </a:solidFill>
                <a:latin typeface="Alexandria" charset="0"/>
                <a:cs typeface="Alexandria" charset="0"/>
              </a:rPr>
              <a:t>Dr. Bassel alhassan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4DBFEE-8430-0364-1896-B6C83E1DDE6C}"/>
              </a:ext>
            </a:extLst>
          </p:cNvPr>
          <p:cNvSpPr txBox="1"/>
          <p:nvPr/>
        </p:nvSpPr>
        <p:spPr>
          <a:xfrm>
            <a:off x="612251" y="7774627"/>
            <a:ext cx="6515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5EA6D95-D568-559B-2FCD-971A5FA36771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3044000" y="79723"/>
            <a:ext cx="3073522" cy="1435124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6B61FCA-598A-293C-DCF4-D0F5E75BC9AE}"/>
              </a:ext>
            </a:extLst>
          </p:cNvPr>
          <p:cNvSpPr txBox="1"/>
          <p:nvPr/>
        </p:nvSpPr>
        <p:spPr>
          <a:xfrm>
            <a:off x="6710415" y="6338418"/>
            <a:ext cx="8510846" cy="939918"/>
          </a:xfrm>
          <a:prstGeom prst="rect">
            <a:avLst/>
          </a:prstGeom>
        </p:spPr>
        <p:txBody>
          <a:bodyPr lIns="365760" tIns="121920" rIns="243840" bIns="12192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latin typeface="+mn-lt"/>
                <a:cs typeface="Times New Roman" panose="02020603050405020304" pitchFamily="18" charset="0"/>
              </a:rPr>
              <a:t> Financial  Feasibility Study &amp; Sensitivity Analysis </a:t>
            </a:r>
            <a:r>
              <a:rPr lang="ar-SY" sz="3200" b="1" dirty="0">
                <a:latin typeface="+mn-lt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latin typeface="+mn-lt"/>
                <a:cs typeface="Times New Roman" panose="02020603050405020304" pitchFamily="18" charset="0"/>
              </a:rPr>
              <a:t> </a:t>
            </a:r>
          </a:p>
          <a:p>
            <a:endParaRPr lang="en-US" sz="3200" b="1" dirty="0">
              <a:latin typeface="+mn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n-lt"/>
                <a:cs typeface="+mn-cs"/>
              </a:rPr>
              <a:t> </a:t>
            </a:r>
            <a:endParaRPr lang="ar-EG" sz="3200" b="1" dirty="0">
              <a:latin typeface="+mn-lt"/>
              <a:cs typeface="+mn-cs"/>
            </a:endParaRPr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EC8B60DB-B961-672B-8382-19CBDC6AC7D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t="4007" b="4007"/>
          <a:stretch>
            <a:fillRect/>
          </a:stretch>
        </p:blipFill>
        <p:spPr>
          <a:xfrm>
            <a:off x="6" y="4"/>
            <a:ext cx="11546217" cy="706773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050-7042-BD66-0CC4-0337D63AFCF5}"/>
              </a:ext>
            </a:extLst>
          </p:cNvPr>
          <p:cNvSpPr txBox="1"/>
          <p:nvPr/>
        </p:nvSpPr>
        <p:spPr>
          <a:xfrm>
            <a:off x="7408228" y="4337961"/>
            <a:ext cx="7115220" cy="940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44" dirty="0">
                <a:latin typeface="Alexandria" charset="0"/>
                <a:cs typeface="Alexandria" charset="0"/>
              </a:rPr>
              <a:t>MGM252 – MGM201 – PMG201</a:t>
            </a:r>
          </a:p>
          <a:p>
            <a:endParaRPr lang="en-US" sz="2667" dirty="0"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146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4FD1C-783C-98AF-CEAD-AF0F4D541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437E23C-9646-A01B-CECE-55BB7EF9F028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51C3B98-5005-4B71-AF27-A8F00654AE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0F1E3CB-798E-AD26-5E07-0CF35EAE96DB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B71213-ED8F-E317-55C0-F0C00CCB5ECF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BC1D522-B6BE-7962-A0D0-46B51F05D132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ACB358A-6B66-FAB9-D4C6-5D24998BD58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ABFE38B-3B0C-4C7A-BD13-403E76B64D6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CE6F6B82-26F0-C925-4511-5B17DC06D78A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Lecture Contents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محتويات المحاضرة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graphicFrame>
        <p:nvGraphicFramePr>
          <p:cNvPr id="7" name="جدول 6">
            <a:extLst>
              <a:ext uri="{FF2B5EF4-FFF2-40B4-BE49-F238E27FC236}">
                <a16:creationId xmlns:a16="http://schemas.microsoft.com/office/drawing/2014/main" id="{37665DA2-69C6-CAA2-FD3D-E925B78F2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9354440"/>
              </p:ext>
            </p:extLst>
          </p:nvPr>
        </p:nvGraphicFramePr>
        <p:xfrm>
          <a:off x="1259963" y="2506442"/>
          <a:ext cx="13313728" cy="5884481"/>
        </p:xfrm>
        <a:graphic>
          <a:graphicData uri="http://schemas.openxmlformats.org/drawingml/2006/table">
            <a:tbl>
              <a:tblPr rtl="1" firstRow="1" bandRow="1">
                <a:tableStyleId>{5C22544A-7EE6-4342-B048-85BDC9FD1C3A}</a:tableStyleId>
              </a:tblPr>
              <a:tblGrid>
                <a:gridCol w="6282302">
                  <a:extLst>
                    <a:ext uri="{9D8B030D-6E8A-4147-A177-3AD203B41FA5}">
                      <a16:colId xmlns:a16="http://schemas.microsoft.com/office/drawing/2014/main" val="672169734"/>
                    </a:ext>
                  </a:extLst>
                </a:gridCol>
                <a:gridCol w="7031426">
                  <a:extLst>
                    <a:ext uri="{9D8B030D-6E8A-4147-A177-3AD203B41FA5}">
                      <a16:colId xmlns:a16="http://schemas.microsoft.com/office/drawing/2014/main" val="2081653701"/>
                    </a:ext>
                  </a:extLst>
                </a:gridCol>
              </a:tblGrid>
              <a:tr h="1805333">
                <a:tc>
                  <a:txBody>
                    <a:bodyPr/>
                    <a:lstStyle/>
                    <a:p>
                      <a:pPr algn="r" rtl="1"/>
                      <a:r>
                        <a:rPr lang="ar-SY" sz="2400" b="1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الجزء الأول: دراسة الجدوى المالية — تحليل ملف </a:t>
                      </a:r>
                      <a:r>
                        <a:rPr lang="en-US" sz="2400" b="1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Excel</a:t>
                      </a:r>
                      <a:br>
                        <a:rPr lang="en-US" sz="2800" dirty="0">
                          <a:solidFill>
                            <a:schemeClr val="tx1"/>
                          </a:solidFill>
                        </a:rPr>
                      </a:br>
                      <a:r>
                        <a:rPr lang="ar-SY" sz="2800" dirty="0">
                          <a:solidFill>
                            <a:schemeClr val="tx1"/>
                          </a:solidFill>
                        </a:rPr>
                        <a:t>    </a:t>
                      </a:r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تحليل قائمة الدخل (توقعات لمدة 5 سنوات).</a:t>
                      </a:r>
                      <a:b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تحليل التدفقات النقدية وتقييم السيولة.</a:t>
                      </a:r>
                      <a:b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المؤشرات المالية الرئيسية: العائد على الاستثمار، </a:t>
                      </a:r>
                    </a:p>
                    <a:p>
                      <a:pPr algn="r" rtl="1"/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هامش الربح الصافي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، </a:t>
                      </a:r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فترة الاسترداد، مؤشر الربحية. </a:t>
                      </a:r>
                    </a:p>
                    <a:p>
                      <a:pPr algn="r" rtl="1"/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تحليل الحساسية على دراسة حالة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ar-SY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r" rtl="1"/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400" b="1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Part 1: Financial Feasibility </a:t>
                      </a:r>
                      <a:r>
                        <a:rPr lang="en-US" sz="2400" b="1" dirty="0">
                          <a:solidFill>
                            <a:schemeClr val="accent1"/>
                          </a:solidFill>
                        </a:rPr>
                        <a:t>Study — Excel File Analysis</a:t>
                      </a:r>
                      <a:br>
                        <a:rPr lang="en-US" sz="28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sz="2800" dirty="0">
                          <a:solidFill>
                            <a:schemeClr val="tx1"/>
                          </a:solidFill>
                        </a:rPr>
                        <a:t>     </a:t>
                      </a:r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Income statement analysis (5-year projections).</a:t>
                      </a:r>
                      <a:br>
                        <a:rPr lang="en-US" sz="24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      Cash flow analysis and liquidity assessment.</a:t>
                      </a:r>
                      <a:br>
                        <a:rPr lang="en-US" sz="24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      Key financial indicators: ROI, NPM, </a:t>
                      </a:r>
                    </a:p>
                    <a:p>
                      <a:pPr algn="l" rtl="0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      Payback Period, Profitability Index.</a:t>
                      </a:r>
                    </a:p>
                    <a:p>
                      <a:pPr algn="l" rtl="0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      Sensitivity Analysis on a Case Study.             </a:t>
                      </a:r>
                      <a:endParaRPr lang="ar-SY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4591641"/>
                  </a:ext>
                </a:extLst>
              </a:tr>
              <a:tr h="1058298">
                <a:tc>
                  <a:txBody>
                    <a:bodyPr/>
                    <a:lstStyle/>
                    <a:p>
                      <a:pPr algn="r" rtl="1"/>
                      <a:r>
                        <a:rPr lang="ar-SY" sz="2400" b="1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الجزء الثاني: الأساس النظري لتحليل الحساسية</a:t>
                      </a:r>
                      <a:br>
                        <a:rPr lang="ar-SY" sz="2800" dirty="0">
                          <a:solidFill>
                            <a:schemeClr val="tx1"/>
                          </a:solidFill>
                        </a:rPr>
                      </a:br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تعريف وهدف تحليل الحساسية.</a:t>
                      </a:r>
                      <a:b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لماذا تحليل الحساسية مهم في تقييم المشاريع.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400" b="1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Part 2: Theoretical Foundation of Sensitivity Analysis</a:t>
                      </a:r>
                      <a:br>
                        <a:rPr lang="en-US" sz="28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sz="2800" dirty="0">
                          <a:solidFill>
                            <a:schemeClr val="tx1"/>
                          </a:solidFill>
                        </a:rPr>
                        <a:t>     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Definition and purpose of sensitivity analysis.</a:t>
                      </a:r>
                      <a:b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Why sensitivity analysis is important in project</a:t>
                      </a:r>
                    </a:p>
                    <a:p>
                      <a:pPr algn="l" rtl="0"/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evaluation.</a:t>
                      </a:r>
                      <a:endParaRPr lang="ar-SY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0084798"/>
                  </a:ext>
                </a:extLst>
              </a:tr>
              <a:tr h="1556321">
                <a:tc>
                  <a:txBody>
                    <a:bodyPr/>
                    <a:lstStyle/>
                    <a:p>
                      <a:pPr marL="0" marR="0" lvl="0" indent="0" algn="r" defTabSz="121917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SY" sz="2400" b="1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الجزء الثالث: إطار اتخاذ القرار والتوصيات</a:t>
                      </a:r>
                      <a:br>
                        <a:rPr lang="ar-SY" sz="2400" dirty="0">
                          <a:solidFill>
                            <a:schemeClr val="tx1"/>
                          </a:solidFill>
                        </a:rPr>
                      </a:br>
                      <a:r>
                        <a:rPr lang="ar-SY" sz="2400" dirty="0">
                          <a:solidFill>
                            <a:schemeClr val="tx1"/>
                          </a:solidFill>
                        </a:rPr>
                        <a:t>     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r" defTabSz="121917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ar-SY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قرار التنفيذ أو عدمه بناءً على التحليل.</a:t>
                      </a:r>
                    </a:p>
                    <a:p>
                      <a:pPr algn="r" rtl="1"/>
                      <a:endParaRPr lang="ar-SY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US" sz="2400" b="1" kern="1200" dirty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Part 3: Decision-Making Framework and Recommendations</a:t>
                      </a:r>
                      <a:br>
                        <a:rPr lang="en-US" sz="24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      </a:t>
                      </a: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Go/No-Go decision based on the analysis.</a:t>
                      </a:r>
                      <a:endParaRPr lang="ar-SY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73263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831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D2706-0241-77D1-1BAD-5966F4159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010B7E0-A06F-B34D-5DE8-1F8BD42974AE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3302C44-095F-A3C4-A2B0-222B8738A3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1CE474C-4F49-0C27-EF2A-AFD98EAEE020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3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67FF18-24D9-179E-5E0A-59EF03FFC41D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D6350F-6C14-8EA5-95ED-4231CE77442B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C7B9BD8-AA5F-5C4A-FF11-849AE7A3B37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6F70CCB-15C6-D3C3-C109-625DC8E68E6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44F6045-50B2-E44B-2CBD-BB9338742122}"/>
              </a:ext>
            </a:extLst>
          </p:cNvPr>
          <p:cNvSpPr txBox="1"/>
          <p:nvPr/>
        </p:nvSpPr>
        <p:spPr>
          <a:xfrm>
            <a:off x="3196048" y="107744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Review from Previous Lesson</a:t>
            </a:r>
          </a:p>
          <a:p>
            <a:r>
              <a:rPr lang="ar-SY" sz="3200" b="1" dirty="0">
                <a:solidFill>
                  <a:srgbClr val="00B0F0"/>
                </a:solidFill>
                <a:cs typeface="+mj-cs"/>
              </a:rPr>
              <a:t>مراجعة من درس سابق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38D785B0-E424-209B-303E-983649499C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139"/>
          <a:stretch>
            <a:fillRect/>
          </a:stretch>
        </p:blipFill>
        <p:spPr>
          <a:xfrm>
            <a:off x="963183" y="2387724"/>
            <a:ext cx="14020564" cy="6231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656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07F40-C1BD-23A1-E364-10037DDDD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90FA65A-3266-3F8E-C03C-8B64A686A7E8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6180508-489F-D097-84DE-6384349533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94C1E28-7D31-9854-67C7-12DE3DC8A564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4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7AB0E9-2F4B-B8A8-F8F8-C26AF5E18C4A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532903F-2CE1-6F31-B433-70D731D0E0A2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6F8CF16-EB91-E128-E6D6-C9744FC0266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2214EB6-9A39-2A5F-572C-6F5B9BF3AF1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E7A556D-A30B-51C6-4123-4DBAD46C3188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What is a Financial Feasibility Study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تعريف الجدوى المالية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240E017C-CE42-E634-BA8B-7E3EEA6644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21" t="24732" r="3694" b="7662"/>
          <a:stretch>
            <a:fillRect/>
          </a:stretch>
        </p:blipFill>
        <p:spPr>
          <a:xfrm>
            <a:off x="1074055" y="2743200"/>
            <a:ext cx="13759545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801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1D644F-4528-E90E-DFC2-1C782A9D4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8681F1D-E770-2BBF-1431-F744F501F0EC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1C2483F-CFB7-8AEB-7D2B-6AE28A090E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0AD6F2A-45E3-2CDF-6B1D-BE70948F572A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5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C26600B-00BB-09D2-8C3E-E0B1E4B02047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6F2C36-52F3-AC51-6566-222923E33580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F0619F0-9C92-34B7-0BDF-09FA86F6E0C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FD97017-F5E8-532D-96F0-CF5F700AAC80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4D71F1F-A6B6-924E-7E71-53190C8BE688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Key Objectives  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الأهداف الرئيسية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13D8DB46-FB35-3B3C-D9C4-F7B20355EA1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20" t="22744" r="3157"/>
          <a:stretch>
            <a:fillRect/>
          </a:stretch>
        </p:blipFill>
        <p:spPr>
          <a:xfrm>
            <a:off x="1196488" y="2610969"/>
            <a:ext cx="13484712" cy="572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175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C2F8F1-C533-64A6-13D8-C3DB81CFC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720DB2E-9522-B34D-268F-43F4CAEC7511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D319EA8-7EDF-00BC-22E1-C9B01B7ABF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EA5207BC-5C71-9E61-F7BB-FA2D32101650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6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388B21-119B-6EF3-B045-784E4F676E5F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222B5E3-0BEC-54E9-B129-144BB3CF52BF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5A98BBB-20A6-F637-9D67-1E7BE5CE6D7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E3A3D1E-8CC7-9EBC-8636-827388F7A38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B6B539B-FB96-E617-B1DB-0BEF79DEB4C6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Sensitivity Analysis1 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تحليل الحساسية 1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49754F1D-986F-E76F-EE2A-F2C1401F47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379"/>
          <a:stretch>
            <a:fillRect/>
          </a:stretch>
        </p:blipFill>
        <p:spPr>
          <a:xfrm>
            <a:off x="889000" y="2610969"/>
            <a:ext cx="14167154" cy="5711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503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846B12-927E-072E-D778-3B05CC962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939927E-E479-7449-F8B2-C75AF9A309F7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9F05F9E-E870-A099-6836-7D9D08ABAA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9B77FCE6-965B-3F23-5C75-6CD10326AFD8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7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2B3248-FA67-05D6-D6B3-0A23F5F514C2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98DCE5-6586-EAA7-2185-95CAB96EFF29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F33F827-D25B-4B59-E4D2-1555ABBD3F0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1C667A0-37E6-21B1-CB5E-AA56D399033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9B2D0BE8-DBFA-6A3A-A4C3-7D5EFC61C15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104"/>
          <a:stretch>
            <a:fillRect/>
          </a:stretch>
        </p:blipFill>
        <p:spPr>
          <a:xfrm>
            <a:off x="1074055" y="2527778"/>
            <a:ext cx="13982099" cy="58583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0276B2-EE49-DA77-CB75-DC5EE1FA5A75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Sensitivity Analysis 2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تحليل الحساسية 2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63287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45E9B-6930-1809-83C1-1FFA15676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D9B7491-F550-1F1F-68A5-BD5061C86973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1778606-D57E-4277-F899-CF1EEBFFA1F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57B5537-5A18-B77D-6F63-0F466CA894D4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8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D6D446-35EB-D3C2-44B5-18443BCADED9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8C9DC41-3F8B-DCD8-EC70-A49728BC04CB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EC22311-59F4-EDB6-7AC0-317499C7F43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D8A3EF1-083A-C5A0-B737-C7541AE28FB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556F35D-0283-3A36-411E-84DA10328B83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Sensitivity Analysis 3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تحليل الحساسية 3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3D60F25E-CEBE-A967-60A8-77E9136467D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728"/>
          <a:stretch>
            <a:fillRect/>
          </a:stretch>
        </p:blipFill>
        <p:spPr>
          <a:xfrm>
            <a:off x="1074055" y="2527778"/>
            <a:ext cx="13982099" cy="5965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033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A8E9F-8E32-3057-AE3B-40E6817AB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3305D8C-0069-2F3B-E6D0-5A57439FD3DA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6354074-EC22-4070-E08F-0EBB8FCF33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937D184-ECAF-7B22-2C5F-340B32783747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9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9FC9F3-2400-8938-63F0-18F19BC05CB2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4B26A73-020C-F9E7-F68B-72DA2703879C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4E0BD0B-C538-CE6F-02C7-5FF84E717DF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1D07B84-953A-2ABB-4A13-13CEE3A402F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352BF44-E9FC-3F7B-916C-74D5B302D4E8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Sensitivity Analysis 4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تحليل الحساسية 4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06D85E26-069C-4EA0-2626-5F21E735A1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413"/>
          <a:stretch>
            <a:fillRect/>
          </a:stretch>
        </p:blipFill>
        <p:spPr>
          <a:xfrm>
            <a:off x="1074055" y="2527778"/>
            <a:ext cx="13759545" cy="6154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492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C70C8F-9DA7-6035-6895-3DFC7827D8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1BAF2EC-9C6A-6A36-1F98-D887EC09F429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85C3269-6959-15F8-82D2-B73DA4BE75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F4681403-7FF3-6419-D85A-E6040E779743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10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88FD6E-67BF-BBCE-6839-C55EEFCD6A5C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D8FEDAC-BC45-5911-7B58-E483154809C5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C2CBA31-67E1-5F03-3275-5A4105A7785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024253D-97D5-0C68-3D94-D53D7E6D0A0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B1F50C2-AD1F-50D7-832D-19CD90200194}"/>
              </a:ext>
            </a:extLst>
          </p:cNvPr>
          <p:cNvSpPr txBox="1"/>
          <p:nvPr/>
        </p:nvSpPr>
        <p:spPr>
          <a:xfrm>
            <a:off x="3132572" y="805959"/>
            <a:ext cx="61384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Mastering Sensitivity Analysis</a:t>
            </a:r>
          </a:p>
          <a:p>
            <a:r>
              <a:rPr lang="ar-EG" sz="3200" b="1" dirty="0">
                <a:solidFill>
                  <a:srgbClr val="00B0F0"/>
                </a:solidFill>
                <a:cs typeface="+mj-cs"/>
              </a:rPr>
              <a:t>إتقان تحليل الحساسية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59D676E-3066-9E7D-87B5-E9A7CBC061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25" t="12766" r="3594" b="14504"/>
          <a:stretch>
            <a:fillRect/>
          </a:stretch>
        </p:blipFill>
        <p:spPr>
          <a:xfrm>
            <a:off x="965200" y="2360626"/>
            <a:ext cx="14090954" cy="607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913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2F7DA-6516-5E74-B879-CB0E01D8EA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FCF4639-E49D-88CA-CF44-FC416FD5ED96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1A073DA-4D69-3169-3543-7EE3E5223DD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532BC9F-2A25-2100-6496-CB766B07C0A8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11</a:t>
            </a:fld>
            <a:endParaRPr lang="en-US" sz="2133" dirty="0">
              <a:solidFill>
                <a:srgbClr val="44546A"/>
              </a:solidFill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A6EBE3-512B-13BC-44E4-CAD8ED6CDF71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BA998E4-87C4-6458-0A21-258356C0D0F7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D96F2D8-7FEF-6F1F-438D-38BB95F7198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67C0BF0-CE6B-2486-FA60-2A31FFE937C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3860BC5-9D5B-2ED9-0D5F-6296CDDBC4FA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The Illusion of Certainty  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وهم اليقين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2C4AAB6-D70B-7991-D90B-E1DA4FBB79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94" t="16402" r="3617" b="7237"/>
          <a:stretch>
            <a:fillRect/>
          </a:stretch>
        </p:blipFill>
        <p:spPr>
          <a:xfrm>
            <a:off x="1196488" y="2450653"/>
            <a:ext cx="13637112" cy="608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232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1814E-34AE-6F8C-2020-677FC17AC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F5D98C2-CA79-F6A1-0EC4-92B962A05B81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08A5241-ABB9-E552-314F-4E661FFB45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9F57AAA-E78C-13D1-7434-6C12214CBFC6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12</a:t>
            </a:fld>
            <a:endParaRPr lang="en-US" sz="2133" dirty="0">
              <a:solidFill>
                <a:srgbClr val="44546A"/>
              </a:solidFill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29E7FBB-598F-C6AA-750B-E61F45000556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B282FEC-565D-77F3-621C-ADD7EF2A85D1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15720E2-8A87-6A1C-B5C5-CDF6C0BB945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7D7C8DB-4005-F14A-CF56-39BB8C6AFB6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8C22EDF-88FC-EB74-A249-CC144AAB3E7A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What If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ماذا لو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AD04B1F-BA9E-0C64-965A-6113C41FB5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7" t="15587" r="2187" b="7681"/>
          <a:stretch>
            <a:fillRect/>
          </a:stretch>
        </p:blipFill>
        <p:spPr>
          <a:xfrm>
            <a:off x="889001" y="2610968"/>
            <a:ext cx="13944600" cy="59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56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8FDD1F-E622-2189-C695-79AC9E265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444B7B4-0ED2-E93A-7B72-6490113DB0B1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220B583-C6F6-DE03-F3AE-E39F7D27BA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BA691C9-D12B-B599-5746-15CC80A5657D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13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4493D7-4B56-96CA-3623-272D93A4E7C3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6828538-A2EA-8E01-99F4-E57C0898E3CD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93ACEE5-392F-2127-AD5F-82B0E2EE405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6D88760-F1DA-A72A-9E92-EDE282DCF3E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DEB89E1-FC7B-0935-4A5C-6E22CC990745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Optimistic vs Pessimistic 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التشاؤم والتفاؤل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C9B894A-3122-9C8E-0739-3DC1D9ACF0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07" t="22939" r="2655" b="7445"/>
          <a:stretch>
            <a:fillRect/>
          </a:stretch>
        </p:blipFill>
        <p:spPr>
          <a:xfrm>
            <a:off x="1074055" y="2610969"/>
            <a:ext cx="13683345" cy="581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330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7AB3E-715F-4142-387D-A7D85582F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CABBC69-766C-F2F4-8669-7E67DDFB9827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269F3BE-3ECE-C8F4-E476-3BC8188C256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57E2F3E-9E6D-FC19-2B50-C179AB282018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14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CA45CB-1B2A-4EC7-9096-E2E46C9C8C08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CE2A590-670E-4C41-B273-B2351273A024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BF7CADF-67F6-4EB6-26A8-96AC5DFA697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1FC3FA7-F110-4017-1AC4-5A203D578E0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C7CA7A2-1E96-2D61-53EE-F5EC3A45E35B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The Three Dimensions of Variance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الأبعاد الثلاثة للتباين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4DA67F4-5A04-97D9-A2FD-A91DB1E4E3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42" t="24538" r="2738" b="4520"/>
          <a:stretch>
            <a:fillRect/>
          </a:stretch>
        </p:blipFill>
        <p:spPr>
          <a:xfrm>
            <a:off x="965201" y="2527778"/>
            <a:ext cx="13944600" cy="5701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720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86A7F7-69C3-D350-22CE-FF2D9D8C2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1094E30-6465-A100-9509-D22CE3C674C9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847A120-C319-5429-8523-A730781CD5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72D15F7-97C0-A716-7642-55ADAC3D02D4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15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5EDC68-106C-CE3C-941E-2A5B88B74F07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EAC1C18-426A-EA76-EDB7-7ECDE816AF72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23D03D4-43A5-CCFA-0DB3-D5802F257E6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E6E07CC-938F-E426-A7AA-647E15EBE3C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785B284-D317-DB90-CE7C-1265C3C2F454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Financial North Stars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الثوابت المالية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CE05F04-210A-5526-DB36-9B706114DD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61" t="18485" r="3126" b="6758"/>
          <a:stretch>
            <a:fillRect/>
          </a:stretch>
        </p:blipFill>
        <p:spPr>
          <a:xfrm>
            <a:off x="1196488" y="2610969"/>
            <a:ext cx="13560911" cy="58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900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2FF94-2C91-257A-2B7B-B3849205C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BB4C9E8-536E-B91B-7F63-69A6DEF63975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FB40257-20EC-52F6-8D9D-5B4B9675E1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FD1B2E0-666C-0CCC-0A28-F2791F3B1A55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16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DFAF50-6D52-4725-1C1C-E94B46FA9CA0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6F449A-7006-E92E-EFC6-88C9955CC232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E8515D4-0B3A-6D34-E060-B47A7FA0C43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625D2AC-BFAA-4EEB-AD5D-76F77A8B10CB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A78CF91-FF3B-3EE6-98FC-B22FA8D1F03B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Steps of sensitivity Analysis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مراحل تحليل الحساسية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75FB231-9527-1F32-65C5-3EF0AB7F22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93" t="22288" r="3707" b="5078"/>
          <a:stretch>
            <a:fillRect/>
          </a:stretch>
        </p:blipFill>
        <p:spPr>
          <a:xfrm>
            <a:off x="1196488" y="2468778"/>
            <a:ext cx="13560911" cy="602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9193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6C015-13C5-108B-1C74-890CA2A5C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EB8CEDC-34AE-2FA2-D44C-0796C8505798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8564089-86E9-BFE8-01F8-ABC30A427BA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9634435-5538-5D68-AC4D-1390D5F6E728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17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96EC98-391C-F8BC-115F-5B0B292904E4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2242DE-7992-6646-CCFA-D26013A2C615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70E8050-2252-4E75-7AA0-551F00BDA97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F5DB526-A688-FCC4-EE13-8C0AD4AE909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CF9BA38-4E77-FA09-A376-EB4B9192C6E7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Step 1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الخطوة الأولى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826D6A4-1954-69C7-9B41-B32EB5ADBD4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62" t="19069" r="4062" b="8469"/>
          <a:stretch>
            <a:fillRect/>
          </a:stretch>
        </p:blipFill>
        <p:spPr>
          <a:xfrm>
            <a:off x="965200" y="2527778"/>
            <a:ext cx="14090954" cy="6007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3270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C24C8-0B8E-55D7-5F1D-D9E8E30E4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9EBF549-C6FC-4F18-EB76-44AC73335E7C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EEE62FE-8DB0-93B0-877F-2EEB5DB7D85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16CD98F-6FEC-5184-0026-AC864C82AD59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18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7DD0B78-6B92-E5F5-3CA1-7CF0D010A8DF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5124AC9-D515-2661-FFC1-AADD8C74E35D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0357995-F00A-D4A8-C430-F951501FF81D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8659D39-976D-930B-F18A-8B59863421D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731FA83-FEF4-6665-2F31-AF47303532F7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Step 2 </a:t>
            </a:r>
          </a:p>
          <a:p>
            <a:r>
              <a:rPr lang="ar-SY" sz="3200" b="1" dirty="0">
                <a:solidFill>
                  <a:srgbClr val="00B0F0"/>
                </a:solidFill>
                <a:cs typeface="+mj-cs"/>
              </a:rPr>
              <a:t>الخطوة الثانية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978F22F-802D-547E-0BF8-9E813E7253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63" t="5941" r="4173" b="5173"/>
          <a:stretch>
            <a:fillRect/>
          </a:stretch>
        </p:blipFill>
        <p:spPr>
          <a:xfrm>
            <a:off x="965200" y="2357888"/>
            <a:ext cx="14090954" cy="6135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0201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81DD78-9ADD-124F-EA3B-F3387EC91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9F46E13-119C-81C2-1877-2E5718D55DE2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AE61C22-F74B-B11F-BC7B-79FC2A07BA5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91ED0128-066A-53D4-B391-0EDD9C251792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19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FAD27A-60D5-4601-A6D3-42AD91833053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902F174-633C-9C5F-8147-F07E3B49FA63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BA4460D-6A91-ED39-7336-0E29327D817D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97C67C2-399A-5383-44C8-9B4BAE786CE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CD2749A-29D8-B0A5-36B7-0304A31E75B4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Step 3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الخطوة الثالثة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061777C-55A8-64A1-47AE-3154AB9275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56" t="8091" r="4697" b="5994"/>
          <a:stretch>
            <a:fillRect/>
          </a:stretch>
        </p:blipFill>
        <p:spPr>
          <a:xfrm>
            <a:off x="1074055" y="2527778"/>
            <a:ext cx="13835745" cy="596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03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5E1ED1-BCF9-AE40-244E-6DB8C5808B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9FE040C-79CB-C107-C12D-51523BC2056C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CCA5DDA-F33D-3E4B-8241-BC9932C8BA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AE1C1EB-89E6-ADCB-F269-713108F72F36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20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BC9A72-703F-CC19-34C1-4AFC31FAB4D8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0AEE37B-505D-2C42-F370-E7CF83E313D5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E6637D6-1BAB-6410-0581-F4F0FDF06AA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B274636-5D7D-5830-3E7B-64AE0DF6BBE0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420553D-63B2-C6C3-D307-3433483B9ADB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Step 4 </a:t>
            </a:r>
          </a:p>
          <a:p>
            <a:r>
              <a:rPr lang="ar-SY" sz="3200" b="1" dirty="0">
                <a:solidFill>
                  <a:srgbClr val="00B0F0"/>
                </a:solidFill>
                <a:cs typeface="+mj-cs"/>
              </a:rPr>
              <a:t>الخطوة الرابعة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D4FEC01-3ADC-F87B-7238-09BC5040E0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96" t="17980" r="4022" b="6877"/>
          <a:stretch>
            <a:fillRect/>
          </a:stretch>
        </p:blipFill>
        <p:spPr>
          <a:xfrm>
            <a:off x="965200" y="2395760"/>
            <a:ext cx="13868400" cy="613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8087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241FE9-E8F5-CFE9-AD38-BFB09C832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B548726-632B-03B9-6A70-CF98E225BC96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4ADE92B-024A-63DB-A755-0AB7535AC8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8A78C74-03D2-A642-F1A8-1B98DF5E3F38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21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BEB637C-1AD8-5932-B513-040CFC005D6C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61ED7C-040C-EE96-C235-DFA81F35272E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C1EA791-3FF7-C703-BAAE-26308ECBFDFD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4BF3A1A-87C0-37CE-FB93-9DF6EC1223B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01FDF8E-F1F8-FB18-50BD-81B3245D9171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The Absolute Limit </a:t>
            </a:r>
          </a:p>
          <a:p>
            <a:r>
              <a:rPr lang="ar-SY" sz="3200" b="1" dirty="0">
                <a:solidFill>
                  <a:srgbClr val="00B0F0"/>
                </a:solidFill>
                <a:cs typeface="+mj-cs"/>
              </a:rPr>
              <a:t>الحد المطلق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0E397ED-3832-F397-323C-9EE6CA5846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62" t="17182" r="4062" b="4673"/>
          <a:stretch>
            <a:fillRect/>
          </a:stretch>
        </p:blipFill>
        <p:spPr>
          <a:xfrm>
            <a:off x="965200" y="2527778"/>
            <a:ext cx="13944600" cy="596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915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783A8-F6E9-916A-795C-34AD10259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23B7B2A-D8B6-C79D-7D0B-2710C47928D9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BE43162-A2E7-2267-6830-3B6C46665AF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9AD297F0-5905-9CE7-1E90-9698BACB1E5A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22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16C88B3-9B2D-F38C-B256-DBB24F9600B4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5499855-245A-E691-9D9C-05E2ACD655C4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44125C0-604D-F37D-8B98-46D71B7B42D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6558DA0-08DA-83F2-0BA3-74AF8DCB2C7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EFBAAF3-6748-9816-6DAD-5AF1ABBDC3BB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Case Study 1 </a:t>
            </a:r>
          </a:p>
          <a:p>
            <a:r>
              <a:rPr lang="ar-SY" sz="3200" b="1" dirty="0">
                <a:solidFill>
                  <a:srgbClr val="00B0F0"/>
                </a:solidFill>
                <a:cs typeface="+mj-cs"/>
              </a:rPr>
              <a:t>دراسة حالة 1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B349E49-BD1F-3BA8-746A-F98DD144E7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58" t="7243" r="3341" b="19376"/>
          <a:stretch>
            <a:fillRect/>
          </a:stretch>
        </p:blipFill>
        <p:spPr>
          <a:xfrm>
            <a:off x="1074055" y="2321780"/>
            <a:ext cx="13982099" cy="617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9825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8D8105-65E3-B064-BC4B-918022471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61B0921-A26D-BBE8-BBE7-CB70FF480DDB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096133B-874F-1574-BCFB-75EC81C4E4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1D8071A-88FF-4982-9723-FFDAE095490B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23</a:t>
            </a:fld>
            <a:endParaRPr lang="en-US" sz="2133" dirty="0">
              <a:solidFill>
                <a:srgbClr val="44546A"/>
              </a:solidFill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6B0499-3740-0FEE-5330-F53DAE961FD5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35F6618-3DF9-BAF4-1EEF-3576DCE2F06A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C507EE3-8953-08D9-B20B-00A5CE35CED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32EAAEE-6D16-CDA7-6F70-F09F5019E16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BD63905-6653-75C6-4C29-569812A4D8EA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Case Study 2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دراسة حالة 2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3537802-BC49-BD50-C33D-DB9B03106E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73" t="6358" r="4110" b="8936"/>
          <a:stretch>
            <a:fillRect/>
          </a:stretch>
        </p:blipFill>
        <p:spPr>
          <a:xfrm>
            <a:off x="1074055" y="2379344"/>
            <a:ext cx="13607145" cy="6155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9664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B3C5C4-CA79-4EE9-3513-6D5442327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6C71CF6-E1D5-1685-DF48-34C1098D93C7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A37056D-DB76-D3F1-263C-7CE8E385106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073DD9E-6DBE-CB7E-0C3D-8E8AC67828C6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24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1AE0712-494F-4A63-0040-750AC6F4D8F6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3E1B4E5-4176-671C-59B9-1BD6A841EE85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B4863B4-6323-5E1C-D061-9B2CA38B0AB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4815F4E-3644-12F4-7B46-E3826E5F3B6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074C41E-9F51-F753-26DA-C3E5AA9FE2E3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Case Study 3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دراسة حالة 3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1D0BC4A-A780-E2B9-C564-C778B0EFFC2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78" t="5877" r="1484" b="14285"/>
          <a:stretch>
            <a:fillRect/>
          </a:stretch>
        </p:blipFill>
        <p:spPr>
          <a:xfrm>
            <a:off x="965200" y="2302219"/>
            <a:ext cx="13944600" cy="6190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1572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42A71-FDF0-E574-B123-3154CED185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B0E2CCC-5B54-4466-2191-764C910AF9A7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51CD606-955C-3AEA-D367-173BA881820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9BBFC9A-2DBD-E688-0956-09B1752E06CC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25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695FB0-77AE-0EB8-82E7-55893062E82E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77B4D8-40E5-F243-8B82-576F2463ED4C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F5EA739-6A0C-640B-93E1-A0569D0E399E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861E931-D33D-620E-F712-844E4162F3F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3E190AF-08D4-C89E-D3DE-0E5EC8C1B0EB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The Impact Matrix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مصفوفة الـتأثير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669737D-90A6-3272-52C2-11D09F3F49C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25" t="17849" r="2656" b="15547"/>
          <a:stretch>
            <a:fillRect/>
          </a:stretch>
        </p:blipFill>
        <p:spPr>
          <a:xfrm>
            <a:off x="1074055" y="2330517"/>
            <a:ext cx="13982099" cy="6100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3112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DF2B0-FE08-E68F-7ACA-8B33E78C5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34BF38B-C459-FD01-5ACC-5DA6767849D5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5E0CA55-D36E-CA86-2E4B-898415D7365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BE52664-9D49-FF01-24F9-4A8418881F9F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26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D31EFC-9B93-9A9E-4271-C1AB1AEE6F56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01AFEF0-E1EB-4DF4-0A71-9D4C05DA221D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456DEB4-89B9-25C1-5062-734E04F34B2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AC15153-72C2-F1D1-C26C-06554600C18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E369959-2D41-8A25-4922-943FF2CDC165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Engineered Resilience 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مرونة هندسية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CD43FF1-7559-4979-56FB-491DCD54B1F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63" t="33279" r="3892" b="21272"/>
          <a:stretch>
            <a:fillRect/>
          </a:stretch>
        </p:blipFill>
        <p:spPr>
          <a:xfrm>
            <a:off x="1074055" y="2610969"/>
            <a:ext cx="13759545" cy="59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8573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EA2416-502C-6BB1-0BE7-31DD4532F9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0B4124F-D776-5433-1065-071C71BF3B86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A1AE750-62A8-4E84-2276-92704B264F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56328A1-8773-8334-3E6B-F48DD3804489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27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128DFB-E5FA-8C7F-DD35-6D288E620243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26C3C12-BF5F-38A8-756F-6C6720F36FD1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329FE4E-474D-E48B-C039-86DCE3E8D98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53A6E64-DBAA-4F0F-6446-EE5E47C60B2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07B48CF-8B95-7499-947F-FF9C0F4B0665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From Prediction to Resilience 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من التنبؤ إلى المرونة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27559E5-5DDC-4414-4330-4CE2C176AA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94" t="28293" r="4063" b="14504"/>
          <a:stretch>
            <a:fillRect/>
          </a:stretch>
        </p:blipFill>
        <p:spPr>
          <a:xfrm>
            <a:off x="1074055" y="2527778"/>
            <a:ext cx="13982099" cy="6007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8183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55E04-BDC2-CA43-0B57-EFC27BF960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2E18B09-2BB9-576A-09E3-00EFC7D511F1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E6C92B1-6F5D-8A7F-4D39-0FA9DD807D9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690D2A4-8CAF-5296-D2E3-E7AC6FE2350B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28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8C98AE-6C58-0194-897C-848AA93BA702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1E6B67-A62B-5E52-6969-552C2CECF450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AD2914F-7F11-C79B-781A-9A5F7E75A4D7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0B58F53-8EC0-64F7-E0F6-6CE23DF0010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F6A534E-F0CB-CFAC-135A-D92706356877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Evergreen Criss </a:t>
            </a:r>
          </a:p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أزمة إيفر عرين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FE829A0-2FCF-1EE8-1B28-05648E6769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055" y="2360626"/>
            <a:ext cx="13982099" cy="607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04588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BCF67-6439-DBFA-ADB5-03016E49C6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A1752CD-E29C-6BDE-46C5-A852E3F4A1FC}"/>
              </a:ext>
            </a:extLst>
          </p:cNvPr>
          <p:cNvSpPr/>
          <p:nvPr/>
        </p:nvSpPr>
        <p:spPr>
          <a:xfrm>
            <a:off x="764985" y="2247326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43FD22C-31BD-B3F2-9FA6-EF9C0EACB3B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C95C734-FBB5-88E3-55CF-D04B60825292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215">
              <a:spcAft>
                <a:spcPts val="800"/>
              </a:spcAft>
              <a:defRPr/>
            </a:pPr>
            <a:r>
              <a:rPr lang="en-US" sz="2100">
                <a:solidFill>
                  <a:srgbClr val="44546A"/>
                </a:solidFill>
                <a:latin typeface="Arial"/>
                <a:cs typeface="Arial"/>
              </a:rPr>
              <a:t>9 - </a:t>
            </a:r>
            <a:fld id="{5243D4E2-DDE0-4C06-B5FB-826A4756DCAD}" type="slidenum">
              <a:rPr lang="en-US" sz="2100" dirty="0">
                <a:solidFill>
                  <a:srgbClr val="44546A"/>
                </a:solidFill>
                <a:latin typeface="Arial"/>
                <a:cs typeface="Arial"/>
              </a:rPr>
              <a:pPr defTabSz="1219215">
                <a:spcAft>
                  <a:spcPts val="800"/>
                </a:spcAft>
                <a:defRPr/>
              </a:pPr>
              <a:t>29</a:t>
            </a:fld>
            <a:endParaRPr lang="en-US" sz="2100" dirty="0">
              <a:solidFill>
                <a:srgbClr val="44546A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6545CA-1B68-7398-5787-A1A3C170797E}"/>
              </a:ext>
            </a:extLst>
          </p:cNvPr>
          <p:cNvSpPr/>
          <p:nvPr/>
        </p:nvSpPr>
        <p:spPr>
          <a:xfrm>
            <a:off x="1259963" y="608962"/>
            <a:ext cx="1872610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15CF507-1DBB-FE02-3E42-33FF8957AA5D}"/>
              </a:ext>
            </a:extLst>
          </p:cNvPr>
          <p:cNvGrpSpPr/>
          <p:nvPr/>
        </p:nvGrpSpPr>
        <p:grpSpPr>
          <a:xfrm>
            <a:off x="1196488" y="650954"/>
            <a:ext cx="1872610" cy="1364241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0C4382F-6AD7-6EF1-A600-6495EB1A9AF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F7AD3C4-4E9E-DE96-CA27-046B9AC2DDC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09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61D99F8-03D8-9C16-CD12-9562A3C576EE}"/>
              </a:ext>
            </a:extLst>
          </p:cNvPr>
          <p:cNvSpPr txBox="1"/>
          <p:nvPr/>
        </p:nvSpPr>
        <p:spPr>
          <a:xfrm>
            <a:off x="3132572" y="805959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COVID 19 </a:t>
            </a:r>
          </a:p>
          <a:p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الكوفيد 19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B41CED-7DEE-0D67-54A4-5D60E0C51C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413" y="2797753"/>
            <a:ext cx="6348551" cy="4800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666376-095E-AD47-C00B-641F633C49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1" y="2936772"/>
            <a:ext cx="6923074" cy="466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2098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484"/>
            <a:ext cx="16256000" cy="9125035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8683527" y="4204139"/>
            <a:ext cx="7572473" cy="4939865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400"/>
          </a:p>
        </p:txBody>
      </p:sp>
      <p:sp>
        <p:nvSpPr>
          <p:cNvPr id="10" name="TextBox 9"/>
          <p:cNvSpPr txBox="1"/>
          <p:nvPr/>
        </p:nvSpPr>
        <p:spPr>
          <a:xfrm>
            <a:off x="941109" y="7609439"/>
            <a:ext cx="60327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4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768242" y="8224991"/>
            <a:ext cx="3039022" cy="512069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745256" y="5868553"/>
            <a:ext cx="5068656" cy="1463275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400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567750" y="270938"/>
            <a:ext cx="3440009" cy="160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3438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B3046258-5341-48E1-A489-0E38F5F364A7}" vid="{4AD319DB-B308-47BF-8661-89F638F295C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108A47B-1467-4DD8-8CFD-886345C447B6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2.xml><?xml version="1.0" encoding="utf-8"?>
<ds:datastoreItem xmlns:ds="http://schemas.openxmlformats.org/officeDocument/2006/customXml" ds:itemID="{89ABFC79-EC39-4E62-8838-51C142505D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FEFC72-0889-4478-A0ED-06C35AEF65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2406</TotalTime>
  <Words>608</Words>
  <Application>Microsoft Office PowerPoint</Application>
  <PresentationFormat>مخصص</PresentationFormat>
  <Paragraphs>218</Paragraphs>
  <Slides>30</Slides>
  <Notes>29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6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30</vt:i4>
      </vt:variant>
    </vt:vector>
  </HeadingPairs>
  <TitlesOfParts>
    <vt:vector size="37" baseType="lpstr">
      <vt:lpstr>Alexandria</vt:lpstr>
      <vt:lpstr>Arial</vt:lpstr>
      <vt:lpstr>Calibri</vt:lpstr>
      <vt:lpstr>Calibri Light</vt:lpstr>
      <vt:lpstr>Roboto Light</vt:lpstr>
      <vt:lpstr>Times New Roman</vt:lpstr>
      <vt:lpstr>Theme1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Lenovo</dc:creator>
  <cp:lastModifiedBy>Rahaf Darwish</cp:lastModifiedBy>
  <cp:revision>110</cp:revision>
  <dcterms:created xsi:type="dcterms:W3CDTF">2006-08-16T00:00:00Z</dcterms:created>
  <dcterms:modified xsi:type="dcterms:W3CDTF">2026-04-06T15:12:55Z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  <property fmtid="{D5CDD505-2E9C-101B-9397-08002B2CF9AE}" pid="3" name="MediaServiceImageTags">
    <vt:lpwstr/>
  </property>
</Properties>
</file>