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6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0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1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2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5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29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0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1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2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3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34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35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handoutMasterIdLst>
    <p:handoutMasterId r:id="rId47"/>
  </p:handoutMasterIdLst>
  <p:sldIdLst>
    <p:sldId id="303" r:id="rId5"/>
    <p:sldId id="313" r:id="rId6"/>
    <p:sldId id="911" r:id="rId7"/>
    <p:sldId id="922" r:id="rId8"/>
    <p:sldId id="921" r:id="rId9"/>
    <p:sldId id="941" r:id="rId10"/>
    <p:sldId id="923" r:id="rId11"/>
    <p:sldId id="942" r:id="rId12"/>
    <p:sldId id="925" r:id="rId13"/>
    <p:sldId id="924" r:id="rId14"/>
    <p:sldId id="926" r:id="rId15"/>
    <p:sldId id="943" r:id="rId16"/>
    <p:sldId id="927" r:id="rId17"/>
    <p:sldId id="769" r:id="rId18"/>
    <p:sldId id="906" r:id="rId19"/>
    <p:sldId id="912" r:id="rId20"/>
    <p:sldId id="913" r:id="rId21"/>
    <p:sldId id="914" r:id="rId22"/>
    <p:sldId id="916" r:id="rId23"/>
    <p:sldId id="917" r:id="rId24"/>
    <p:sldId id="918" r:id="rId25"/>
    <p:sldId id="944" r:id="rId26"/>
    <p:sldId id="919" r:id="rId27"/>
    <p:sldId id="920" r:id="rId28"/>
    <p:sldId id="928" r:id="rId29"/>
    <p:sldId id="930" r:id="rId30"/>
    <p:sldId id="939" r:id="rId31"/>
    <p:sldId id="931" r:id="rId32"/>
    <p:sldId id="932" r:id="rId33"/>
    <p:sldId id="945" r:id="rId34"/>
    <p:sldId id="946" r:id="rId35"/>
    <p:sldId id="933" r:id="rId36"/>
    <p:sldId id="934" r:id="rId37"/>
    <p:sldId id="935" r:id="rId38"/>
    <p:sldId id="947" r:id="rId39"/>
    <p:sldId id="948" r:id="rId40"/>
    <p:sldId id="937" r:id="rId41"/>
    <p:sldId id="940" r:id="rId42"/>
    <p:sldId id="678" r:id="rId43"/>
    <p:sldId id="679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911"/>
            <p14:sldId id="922"/>
            <p14:sldId id="921"/>
            <p14:sldId id="941"/>
            <p14:sldId id="923"/>
            <p14:sldId id="942"/>
            <p14:sldId id="925"/>
            <p14:sldId id="924"/>
            <p14:sldId id="926"/>
            <p14:sldId id="943"/>
            <p14:sldId id="927"/>
            <p14:sldId id="769"/>
            <p14:sldId id="906"/>
            <p14:sldId id="912"/>
            <p14:sldId id="913"/>
            <p14:sldId id="914"/>
            <p14:sldId id="916"/>
            <p14:sldId id="917"/>
            <p14:sldId id="918"/>
            <p14:sldId id="944"/>
            <p14:sldId id="919"/>
            <p14:sldId id="920"/>
            <p14:sldId id="928"/>
            <p14:sldId id="930"/>
            <p14:sldId id="939"/>
            <p14:sldId id="931"/>
            <p14:sldId id="932"/>
            <p14:sldId id="945"/>
            <p14:sldId id="946"/>
            <p14:sldId id="933"/>
            <p14:sldId id="934"/>
            <p14:sldId id="935"/>
            <p14:sldId id="947"/>
            <p14:sldId id="948"/>
            <p14:sldId id="937"/>
            <p14:sldId id="940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502ACE-CF3B-5047-B63D-38205363D761}" v="989" dt="2025-08-12T16:30:28.6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61"/>
    <p:restoredTop sz="93273"/>
  </p:normalViewPr>
  <p:slideViewPr>
    <p:cSldViewPr snapToGrid="0">
      <p:cViewPr>
        <p:scale>
          <a:sx n="75" d="100"/>
          <a:sy n="75" d="100"/>
        </p:scale>
        <p:origin x="424" y="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7A502ACE-CF3B-5047-B63D-38205363D761}"/>
    <pc:docChg chg="undo custSel addSld delSld modSld sldOrd modSection">
      <pc:chgData name="Ahmed Hassan" userId="47750a22-629f-416f-a96d-609d36c2ca96" providerId="ADAL" clId="{7A502ACE-CF3B-5047-B63D-38205363D761}" dt="2025-08-12T16:30:28.673" v="2828"/>
      <pc:docMkLst>
        <pc:docMk/>
      </pc:docMkLst>
      <pc:sldChg chg="modSp mod">
        <pc:chgData name="Ahmed Hassan" userId="47750a22-629f-416f-a96d-609d36c2ca96" providerId="ADAL" clId="{7A502ACE-CF3B-5047-B63D-38205363D761}" dt="2025-08-07T22:18:19.243" v="15" actId="1036"/>
        <pc:sldMkLst>
          <pc:docMk/>
          <pc:sldMk cId="0" sldId="303"/>
        </pc:sldMkLst>
        <pc:spChg chg="mod">
          <ac:chgData name="Ahmed Hassan" userId="47750a22-629f-416f-a96d-609d36c2ca96" providerId="ADAL" clId="{7A502ACE-CF3B-5047-B63D-38205363D761}" dt="2025-08-07T22:18:19.243" v="15" actId="1036"/>
          <ac:spMkLst>
            <pc:docMk/>
            <pc:sldMk cId="0" sldId="303"/>
            <ac:spMk id="3" creationId="{520BAD6A-4E1D-D32D-F69B-5F05E6EEB4D9}"/>
          </ac:spMkLst>
        </pc:spChg>
        <pc:spChg chg="mod">
          <ac:chgData name="Ahmed Hassan" userId="47750a22-629f-416f-a96d-609d36c2ca96" providerId="ADAL" clId="{7A502ACE-CF3B-5047-B63D-38205363D761}" dt="2025-08-07T22:09:43.201" v="2" actId="20577"/>
          <ac:spMkLst>
            <pc:docMk/>
            <pc:sldMk cId="0" sldId="303"/>
            <ac:spMk id="10" creationId="{00000000-0000-0000-0000-000000000000}"/>
          </ac:spMkLst>
        </pc:spChg>
      </pc:sldChg>
      <pc:sldChg chg="modSp mod">
        <pc:chgData name="Ahmed Hassan" userId="47750a22-629f-416f-a96d-609d36c2ca96" providerId="ADAL" clId="{7A502ACE-CF3B-5047-B63D-38205363D761}" dt="2025-08-08T14:59:44.439" v="757" actId="20577"/>
        <pc:sldMkLst>
          <pc:docMk/>
          <pc:sldMk cId="0" sldId="313"/>
        </pc:sldMkLst>
        <pc:spChg chg="mod">
          <ac:chgData name="Ahmed Hassan" userId="47750a22-629f-416f-a96d-609d36c2ca96" providerId="ADAL" clId="{7A502ACE-CF3B-5047-B63D-38205363D761}" dt="2025-08-08T14:59:44.439" v="757" actId="20577"/>
          <ac:spMkLst>
            <pc:docMk/>
            <pc:sldMk cId="0" sldId="313"/>
            <ac:spMk id="14" creationId="{00000000-0000-0000-0000-000000000000}"/>
          </ac:spMkLst>
        </pc:spChg>
        <pc:spChg chg="mod">
          <ac:chgData name="Ahmed Hassan" userId="47750a22-629f-416f-a96d-609d36c2ca96" providerId="ADAL" clId="{7A502ACE-CF3B-5047-B63D-38205363D761}" dt="2025-08-07T22:18:37.149" v="20" actId="20577"/>
          <ac:spMkLst>
            <pc:docMk/>
            <pc:sldMk cId="0" sldId="313"/>
            <ac:spMk id="15" creationId="{1C252B0C-95DF-43E8-874E-EEAA4763F118}"/>
          </ac:spMkLst>
        </pc:spChg>
        <pc:spChg chg="mod">
          <ac:chgData name="Ahmed Hassan" userId="47750a22-629f-416f-a96d-609d36c2ca96" providerId="ADAL" clId="{7A502ACE-CF3B-5047-B63D-38205363D761}" dt="2025-08-07T22:18:31.948" v="18" actId="20577"/>
          <ac:spMkLst>
            <pc:docMk/>
            <pc:sldMk cId="0" sldId="313"/>
            <ac:spMk id="16" creationId="{00000000-0000-0000-0000-000000000000}"/>
          </ac:spMkLst>
        </pc:spChg>
      </pc:sldChg>
      <pc:sldChg chg="modSp mod">
        <pc:chgData name="Ahmed Hassan" userId="47750a22-629f-416f-a96d-609d36c2ca96" providerId="ADAL" clId="{7A502ACE-CF3B-5047-B63D-38205363D761}" dt="2025-08-12T16:27:32.252" v="2758" actId="14100"/>
        <pc:sldMkLst>
          <pc:docMk/>
          <pc:sldMk cId="196246014" sldId="678"/>
        </pc:sldMkLst>
        <pc:spChg chg="mod">
          <ac:chgData name="Ahmed Hassan" userId="47750a22-629f-416f-a96d-609d36c2ca96" providerId="ADAL" clId="{7A502ACE-CF3B-5047-B63D-38205363D761}" dt="2025-08-08T11:33:39.932" v="351" actId="27636"/>
          <ac:spMkLst>
            <pc:docMk/>
            <pc:sldMk cId="196246014" sldId="678"/>
            <ac:spMk id="12" creationId="{1C252B0C-95DF-43E8-874E-EEAA4763F118}"/>
          </ac:spMkLst>
        </pc:spChg>
        <pc:spChg chg="mod">
          <ac:chgData name="Ahmed Hassan" userId="47750a22-629f-416f-a96d-609d36c2ca96" providerId="ADAL" clId="{7A502ACE-CF3B-5047-B63D-38205363D761}" dt="2025-08-07T22:19:55.549" v="73" actId="20577"/>
          <ac:spMkLst>
            <pc:docMk/>
            <pc:sldMk cId="196246014" sldId="678"/>
            <ac:spMk id="20" creationId="{55BBA1EE-621D-0E73-2297-F5B132A9B3AB}"/>
          </ac:spMkLst>
        </pc:spChg>
        <pc:graphicFrameChg chg="mod">
          <ac:chgData name="Ahmed Hassan" userId="47750a22-629f-416f-a96d-609d36c2ca96" providerId="ADAL" clId="{7A502ACE-CF3B-5047-B63D-38205363D761}" dt="2025-08-12T16:27:32.252" v="2758" actId="14100"/>
          <ac:graphicFrameMkLst>
            <pc:docMk/>
            <pc:sldMk cId="196246014" sldId="678"/>
            <ac:graphicFrameMk id="31" creationId="{8CC20127-3F88-7DBD-ACCC-E036E2F652B7}"/>
          </ac:graphicFrameMkLst>
        </pc:graphicFrameChg>
      </pc:sldChg>
      <pc:sldChg chg="modSp mod">
        <pc:chgData name="Ahmed Hassan" userId="47750a22-629f-416f-a96d-609d36c2ca96" providerId="ADAL" clId="{7A502ACE-CF3B-5047-B63D-38205363D761}" dt="2025-08-12T12:46:35.308" v="2217" actId="20577"/>
        <pc:sldMkLst>
          <pc:docMk/>
          <pc:sldMk cId="3550991968" sldId="679"/>
        </pc:sldMkLst>
        <pc:spChg chg="mod">
          <ac:chgData name="Ahmed Hassan" userId="47750a22-629f-416f-a96d-609d36c2ca96" providerId="ADAL" clId="{7A502ACE-CF3B-5047-B63D-38205363D761}" dt="2025-08-07T22:20:10.121" v="78" actId="20577"/>
          <ac:spMkLst>
            <pc:docMk/>
            <pc:sldMk cId="3550991968" sldId="679"/>
            <ac:spMk id="3" creationId="{CA010CBD-D8BA-CFC0-BE5D-0CF97622B353}"/>
          </ac:spMkLst>
        </pc:spChg>
        <pc:spChg chg="mod">
          <ac:chgData name="Ahmed Hassan" userId="47750a22-629f-416f-a96d-609d36c2ca96" providerId="ADAL" clId="{7A502ACE-CF3B-5047-B63D-38205363D761}" dt="2025-08-08T11:33:38.496" v="344" actId="27636"/>
          <ac:spMkLst>
            <pc:docMk/>
            <pc:sldMk cId="3550991968" sldId="679"/>
            <ac:spMk id="10" creationId="{1C252B0C-95DF-43E8-874E-EEAA4763F118}"/>
          </ac:spMkLst>
        </pc:spChg>
        <pc:spChg chg="mod">
          <ac:chgData name="Ahmed Hassan" userId="47750a22-629f-416f-a96d-609d36c2ca96" providerId="ADAL" clId="{7A502ACE-CF3B-5047-B63D-38205363D761}" dt="2025-08-12T12:46:35.308" v="2217" actId="20577"/>
          <ac:spMkLst>
            <pc:docMk/>
            <pc:sldMk cId="3550991968" sldId="679"/>
            <ac:spMk id="13" creationId="{0AC2650A-C51A-9ACB-723B-68D89C868D01}"/>
          </ac:spMkLst>
        </pc:spChg>
      </pc:sldChg>
      <pc:sldChg chg="modSp mod">
        <pc:chgData name="Ahmed Hassan" userId="47750a22-629f-416f-a96d-609d36c2ca96" providerId="ADAL" clId="{7A502ACE-CF3B-5047-B63D-38205363D761}" dt="2025-08-08T14:58:46.489" v="639" actId="27636"/>
        <pc:sldMkLst>
          <pc:docMk/>
          <pc:sldMk cId="460651184" sldId="769"/>
        </pc:sldMkLst>
        <pc:spChg chg="mod">
          <ac:chgData name="Ahmed Hassan" userId="47750a22-629f-416f-a96d-609d36c2ca96" providerId="ADAL" clId="{7A502ACE-CF3B-5047-B63D-38205363D761}" dt="2025-08-08T11:24:35.624" v="108" actId="20577"/>
          <ac:spMkLst>
            <pc:docMk/>
            <pc:sldMk cId="460651184" sldId="769"/>
            <ac:spMk id="6" creationId="{60A1D84D-2811-B247-FEBC-6141AEA8A67D}"/>
          </ac:spMkLst>
        </pc:spChg>
        <pc:spChg chg="mod">
          <ac:chgData name="Ahmed Hassan" userId="47750a22-629f-416f-a96d-609d36c2ca96" providerId="ADAL" clId="{7A502ACE-CF3B-5047-B63D-38205363D761}" dt="2025-08-07T22:18:48.564" v="24" actId="20577"/>
          <ac:spMkLst>
            <pc:docMk/>
            <pc:sldMk cId="460651184" sldId="769"/>
            <ac:spMk id="10" creationId="{D9B9545C-D3D3-C08E-FB4C-8B84D27248EC}"/>
          </ac:spMkLst>
        </pc:spChg>
        <pc:spChg chg="mod">
          <ac:chgData name="Ahmed Hassan" userId="47750a22-629f-416f-a96d-609d36c2ca96" providerId="ADAL" clId="{7A502ACE-CF3B-5047-B63D-38205363D761}" dt="2025-08-08T14:58:46.489" v="639" actId="27636"/>
          <ac:spMkLst>
            <pc:docMk/>
            <pc:sldMk cId="460651184" sldId="769"/>
            <ac:spMk id="15" creationId="{89B675A1-C84B-82D6-EC02-A6F0D6CE66DC}"/>
          </ac:spMkLst>
        </pc:spChg>
      </pc:sldChg>
      <pc:sldChg chg="del">
        <pc:chgData name="Ahmed Hassan" userId="47750a22-629f-416f-a96d-609d36c2ca96" providerId="ADAL" clId="{7A502ACE-CF3B-5047-B63D-38205363D761}" dt="2025-08-07T22:19:49.590" v="53" actId="2696"/>
        <pc:sldMkLst>
          <pc:docMk/>
          <pc:sldMk cId="2467655954" sldId="875"/>
        </pc:sldMkLst>
      </pc:sldChg>
      <pc:sldChg chg="del">
        <pc:chgData name="Ahmed Hassan" userId="47750a22-629f-416f-a96d-609d36c2ca96" providerId="ADAL" clId="{7A502ACE-CF3B-5047-B63D-38205363D761}" dt="2025-08-07T22:19:20.273" v="32" actId="2696"/>
        <pc:sldMkLst>
          <pc:docMk/>
          <pc:sldMk cId="2009824284" sldId="902"/>
        </pc:sldMkLst>
      </pc:sldChg>
      <pc:sldChg chg="del">
        <pc:chgData name="Ahmed Hassan" userId="47750a22-629f-416f-a96d-609d36c2ca96" providerId="ADAL" clId="{7A502ACE-CF3B-5047-B63D-38205363D761}" dt="2025-08-07T22:19:20.294" v="33" actId="2696"/>
        <pc:sldMkLst>
          <pc:docMk/>
          <pc:sldMk cId="3840050480" sldId="903"/>
        </pc:sldMkLst>
      </pc:sldChg>
      <pc:sldChg chg="del">
        <pc:chgData name="Ahmed Hassan" userId="47750a22-629f-416f-a96d-609d36c2ca96" providerId="ADAL" clId="{7A502ACE-CF3B-5047-B63D-38205363D761}" dt="2025-08-07T22:19:20.317" v="34" actId="2696"/>
        <pc:sldMkLst>
          <pc:docMk/>
          <pc:sldMk cId="406054130" sldId="904"/>
        </pc:sldMkLst>
      </pc:sldChg>
      <pc:sldChg chg="del">
        <pc:chgData name="Ahmed Hassan" userId="47750a22-629f-416f-a96d-609d36c2ca96" providerId="ADAL" clId="{7A502ACE-CF3B-5047-B63D-38205363D761}" dt="2025-08-07T22:19:20.327" v="35" actId="2696"/>
        <pc:sldMkLst>
          <pc:docMk/>
          <pc:sldMk cId="1674628342" sldId="905"/>
        </pc:sldMkLst>
      </pc:sldChg>
      <pc:sldChg chg="addSp delSp modSp mod ord">
        <pc:chgData name="Ahmed Hassan" userId="47750a22-629f-416f-a96d-609d36c2ca96" providerId="ADAL" clId="{7A502ACE-CF3B-5047-B63D-38205363D761}" dt="2025-08-08T14:58:46.678" v="640" actId="27636"/>
        <pc:sldMkLst>
          <pc:docMk/>
          <pc:sldMk cId="3042441235" sldId="906"/>
        </pc:sldMkLst>
        <pc:spChg chg="mod">
          <ac:chgData name="Ahmed Hassan" userId="47750a22-629f-416f-a96d-609d36c2ca96" providerId="ADAL" clId="{7A502ACE-CF3B-5047-B63D-38205363D761}" dt="2025-08-07T22:19:08.691" v="29" actId="20577"/>
          <ac:spMkLst>
            <pc:docMk/>
            <pc:sldMk cId="3042441235" sldId="906"/>
            <ac:spMk id="3" creationId="{FD9DAFC3-87A7-BAC1-2B9C-039AD6A5341C}"/>
          </ac:spMkLst>
        </pc:spChg>
        <pc:spChg chg="mod">
          <ac:chgData name="Ahmed Hassan" userId="47750a22-629f-416f-a96d-609d36c2ca96" providerId="ADAL" clId="{7A502ACE-CF3B-5047-B63D-38205363D761}" dt="2025-08-08T11:24:51.917" v="142" actId="20577"/>
          <ac:spMkLst>
            <pc:docMk/>
            <pc:sldMk cId="3042441235" sldId="906"/>
            <ac:spMk id="11" creationId="{D021F416-E2AF-59B8-8E8E-0C8E189E85A4}"/>
          </ac:spMkLst>
        </pc:spChg>
        <pc:spChg chg="mod">
          <ac:chgData name="Ahmed Hassan" userId="47750a22-629f-416f-a96d-609d36c2ca96" providerId="ADAL" clId="{7A502ACE-CF3B-5047-B63D-38205363D761}" dt="2025-08-08T14:58:46.678" v="640" actId="27636"/>
          <ac:spMkLst>
            <pc:docMk/>
            <pc:sldMk cId="3042441235" sldId="906"/>
            <ac:spMk id="12" creationId="{CA94288A-B47B-5946-A3EF-58CBB28EC0E4}"/>
          </ac:spMkLst>
        </pc:spChg>
        <pc:graphicFrameChg chg="add mod modGraphic">
          <ac:chgData name="Ahmed Hassan" userId="47750a22-629f-416f-a96d-609d36c2ca96" providerId="ADAL" clId="{7A502ACE-CF3B-5047-B63D-38205363D761}" dt="2025-08-08T11:25:46.500" v="154" actId="255"/>
          <ac:graphicFrameMkLst>
            <pc:docMk/>
            <pc:sldMk cId="3042441235" sldId="906"/>
            <ac:graphicFrameMk id="24" creationId="{6477437E-6700-F10F-9F6C-89E0B7921053}"/>
          </ac:graphicFrameMkLst>
        </pc:graphicFrameChg>
        <pc:picChg chg="mod">
          <ac:chgData name="Ahmed Hassan" userId="47750a22-629f-416f-a96d-609d36c2ca96" providerId="ADAL" clId="{7A502ACE-CF3B-5047-B63D-38205363D761}" dt="2025-08-08T11:25:31.014" v="150" actId="27614"/>
          <ac:picMkLst>
            <pc:docMk/>
            <pc:sldMk cId="3042441235" sldId="906"/>
            <ac:picMk id="22" creationId="{A85DE7E2-C6AF-7E54-1DED-2735ED18A793}"/>
          </ac:picMkLst>
        </pc:picChg>
      </pc:sldChg>
      <pc:sldChg chg="del">
        <pc:chgData name="Ahmed Hassan" userId="47750a22-629f-416f-a96d-609d36c2ca96" providerId="ADAL" clId="{7A502ACE-CF3B-5047-B63D-38205363D761}" dt="2025-08-07T22:19:49.430" v="40" actId="2696"/>
        <pc:sldMkLst>
          <pc:docMk/>
          <pc:sldMk cId="3653048509" sldId="907"/>
        </pc:sldMkLst>
      </pc:sldChg>
      <pc:sldChg chg="del">
        <pc:chgData name="Ahmed Hassan" userId="47750a22-629f-416f-a96d-609d36c2ca96" providerId="ADAL" clId="{7A502ACE-CF3B-5047-B63D-38205363D761}" dt="2025-08-07T22:19:49.449" v="41" actId="2696"/>
        <pc:sldMkLst>
          <pc:docMk/>
          <pc:sldMk cId="1078502817" sldId="908"/>
        </pc:sldMkLst>
      </pc:sldChg>
      <pc:sldChg chg="del">
        <pc:chgData name="Ahmed Hassan" userId="47750a22-629f-416f-a96d-609d36c2ca96" providerId="ADAL" clId="{7A502ACE-CF3B-5047-B63D-38205363D761}" dt="2025-08-07T22:19:49.462" v="42" actId="2696"/>
        <pc:sldMkLst>
          <pc:docMk/>
          <pc:sldMk cId="2023475238" sldId="909"/>
        </pc:sldMkLst>
      </pc:sldChg>
      <pc:sldChg chg="del">
        <pc:chgData name="Ahmed Hassan" userId="47750a22-629f-416f-a96d-609d36c2ca96" providerId="ADAL" clId="{7A502ACE-CF3B-5047-B63D-38205363D761}" dt="2025-08-07T22:19:49.490" v="44" actId="2696"/>
        <pc:sldMkLst>
          <pc:docMk/>
          <pc:sldMk cId="1077497435" sldId="910"/>
        </pc:sldMkLst>
      </pc:sldChg>
      <pc:sldChg chg="modSp del mod">
        <pc:chgData name="Ahmed Hassan" userId="47750a22-629f-416f-a96d-609d36c2ca96" providerId="ADAL" clId="{7A502ACE-CF3B-5047-B63D-38205363D761}" dt="2025-08-08T14:58:39.434" v="632" actId="2696"/>
        <pc:sldMkLst>
          <pc:docMk/>
          <pc:sldMk cId="1101947491" sldId="911"/>
        </pc:sldMkLst>
      </pc:sldChg>
      <pc:sldChg chg="modSp add mod">
        <pc:chgData name="Ahmed Hassan" userId="47750a22-629f-416f-a96d-609d36c2ca96" providerId="ADAL" clId="{7A502ACE-CF3B-5047-B63D-38205363D761}" dt="2025-08-08T14:59:05.169" v="653" actId="20577"/>
        <pc:sldMkLst>
          <pc:docMk/>
          <pc:sldMk cId="3998512150" sldId="911"/>
        </pc:sldMkLst>
        <pc:spChg chg="mod">
          <ac:chgData name="Ahmed Hassan" userId="47750a22-629f-416f-a96d-609d36c2ca96" providerId="ADAL" clId="{7A502ACE-CF3B-5047-B63D-38205363D761}" dt="2025-08-08T14:59:05.169" v="653" actId="20577"/>
          <ac:spMkLst>
            <pc:docMk/>
            <pc:sldMk cId="3998512150" sldId="911"/>
            <ac:spMk id="6" creationId="{80DF3E83-C7AF-56F7-4361-D97C14F0EA93}"/>
          </ac:spMkLst>
        </pc:spChg>
        <pc:spChg chg="mod">
          <ac:chgData name="Ahmed Hassan" userId="47750a22-629f-416f-a96d-609d36c2ca96" providerId="ADAL" clId="{7A502ACE-CF3B-5047-B63D-38205363D761}" dt="2025-08-08T14:58:47.460" v="646" actId="27636"/>
          <ac:spMkLst>
            <pc:docMk/>
            <pc:sldMk cId="3998512150" sldId="911"/>
            <ac:spMk id="15" creationId="{44250D9B-9031-8628-16B1-8C1324668544}"/>
          </ac:spMkLst>
        </pc:spChg>
      </pc:sldChg>
      <pc:sldChg chg="del">
        <pc:chgData name="Ahmed Hassan" userId="47750a22-629f-416f-a96d-609d36c2ca96" providerId="ADAL" clId="{7A502ACE-CF3B-5047-B63D-38205363D761}" dt="2025-08-07T22:19:49.475" v="43" actId="2696"/>
        <pc:sldMkLst>
          <pc:docMk/>
          <pc:sldMk cId="1360992599" sldId="912"/>
        </pc:sldMkLst>
      </pc:sldChg>
      <pc:sldChg chg="addSp delSp modSp add mod ord modClrScheme chgLayout">
        <pc:chgData name="Ahmed Hassan" userId="47750a22-629f-416f-a96d-609d36c2ca96" providerId="ADAL" clId="{7A502ACE-CF3B-5047-B63D-38205363D761}" dt="2025-08-09T10:56:28.705" v="1256" actId="1036"/>
        <pc:sldMkLst>
          <pc:docMk/>
          <pc:sldMk cId="2547404273" sldId="912"/>
        </pc:sldMkLst>
        <pc:spChg chg="add mod">
          <ac:chgData name="Ahmed Hassan" userId="47750a22-629f-416f-a96d-609d36c2ca96" providerId="ADAL" clId="{7A502ACE-CF3B-5047-B63D-38205363D761}" dt="2025-08-08T11:32:13.261" v="280" actId="12"/>
          <ac:spMkLst>
            <pc:docMk/>
            <pc:sldMk cId="2547404273" sldId="912"/>
            <ac:spMk id="9" creationId="{8E4B1AC5-FD35-1650-1882-25506177BBA7}"/>
          </ac:spMkLst>
        </pc:spChg>
        <pc:spChg chg="mod">
          <ac:chgData name="Ahmed Hassan" userId="47750a22-629f-416f-a96d-609d36c2ca96" providerId="ADAL" clId="{7A502ACE-CF3B-5047-B63D-38205363D761}" dt="2025-08-08T11:27:39.448" v="217" actId="20577"/>
          <ac:spMkLst>
            <pc:docMk/>
            <pc:sldMk cId="2547404273" sldId="912"/>
            <ac:spMk id="11" creationId="{CFE813F8-150E-9328-1A26-84F6EC798E89}"/>
          </ac:spMkLst>
        </pc:spChg>
        <pc:spChg chg="mod">
          <ac:chgData name="Ahmed Hassan" userId="47750a22-629f-416f-a96d-609d36c2ca96" providerId="ADAL" clId="{7A502ACE-CF3B-5047-B63D-38205363D761}" dt="2025-08-08T14:58:46.721" v="641" actId="27636"/>
          <ac:spMkLst>
            <pc:docMk/>
            <pc:sldMk cId="2547404273" sldId="912"/>
            <ac:spMk id="12" creationId="{0BF87745-04A0-CC61-1CD9-852A6BE5183D}"/>
          </ac:spMkLst>
        </pc:spChg>
        <pc:spChg chg="mod">
          <ac:chgData name="Ahmed Hassan" userId="47750a22-629f-416f-a96d-609d36c2ca96" providerId="ADAL" clId="{7A502ACE-CF3B-5047-B63D-38205363D761}" dt="2025-08-08T11:27:13.847" v="169" actId="1076"/>
          <ac:spMkLst>
            <pc:docMk/>
            <pc:sldMk cId="2547404273" sldId="912"/>
            <ac:spMk id="14" creationId="{4872DB7C-A2B0-BC6F-E1EB-BB522CBBCB32}"/>
          </ac:spMkLst>
        </pc:spChg>
        <pc:graphicFrameChg chg="add mod modGraphic">
          <ac:chgData name="Ahmed Hassan" userId="47750a22-629f-416f-a96d-609d36c2ca96" providerId="ADAL" clId="{7A502ACE-CF3B-5047-B63D-38205363D761}" dt="2025-08-09T10:56:28.705" v="1256" actId="1036"/>
          <ac:graphicFrameMkLst>
            <pc:docMk/>
            <pc:sldMk cId="2547404273" sldId="912"/>
            <ac:graphicFrameMk id="25" creationId="{E9BCD110-A3BA-66F9-AA2D-46C520149B53}"/>
          </ac:graphicFrameMkLst>
        </pc:graphicFrameChg>
      </pc:sldChg>
      <pc:sldChg chg="del">
        <pc:chgData name="Ahmed Hassan" userId="47750a22-629f-416f-a96d-609d36c2ca96" providerId="ADAL" clId="{7A502ACE-CF3B-5047-B63D-38205363D761}" dt="2025-08-07T22:19:49.501" v="45" actId="2696"/>
        <pc:sldMkLst>
          <pc:docMk/>
          <pc:sldMk cId="2177192865" sldId="913"/>
        </pc:sldMkLst>
      </pc:sldChg>
      <pc:sldChg chg="addSp delSp modSp add mod modClrScheme chgLayout">
        <pc:chgData name="Ahmed Hassan" userId="47750a22-629f-416f-a96d-609d36c2ca96" providerId="ADAL" clId="{7A502ACE-CF3B-5047-B63D-38205363D761}" dt="2025-08-08T14:58:46.759" v="642" actId="27636"/>
        <pc:sldMkLst>
          <pc:docMk/>
          <pc:sldMk cId="2444328012" sldId="913"/>
        </pc:sldMkLst>
        <pc:spChg chg="mod">
          <ac:chgData name="Ahmed Hassan" userId="47750a22-629f-416f-a96d-609d36c2ca96" providerId="ADAL" clId="{7A502ACE-CF3B-5047-B63D-38205363D761}" dt="2025-08-08T11:33:05.330" v="320" actId="20577"/>
          <ac:spMkLst>
            <pc:docMk/>
            <pc:sldMk cId="2444328012" sldId="913"/>
            <ac:spMk id="11" creationId="{F5A3AEE7-9CB3-F05F-A005-1FE757718C76}"/>
          </ac:spMkLst>
        </pc:spChg>
        <pc:spChg chg="mod">
          <ac:chgData name="Ahmed Hassan" userId="47750a22-629f-416f-a96d-609d36c2ca96" providerId="ADAL" clId="{7A502ACE-CF3B-5047-B63D-38205363D761}" dt="2025-08-08T14:58:46.759" v="642" actId="27636"/>
          <ac:spMkLst>
            <pc:docMk/>
            <pc:sldMk cId="2444328012" sldId="913"/>
            <ac:spMk id="12" creationId="{5ED45972-F19E-CBA1-D7EC-32F927CCEE06}"/>
          </ac:spMkLst>
        </pc:spChg>
        <pc:spChg chg="mod">
          <ac:chgData name="Ahmed Hassan" userId="47750a22-629f-416f-a96d-609d36c2ca96" providerId="ADAL" clId="{7A502ACE-CF3B-5047-B63D-38205363D761}" dt="2025-08-08T11:33:26.643" v="327" actId="1036"/>
          <ac:spMkLst>
            <pc:docMk/>
            <pc:sldMk cId="2444328012" sldId="913"/>
            <ac:spMk id="14" creationId="{410E16A8-7247-18AB-A6F8-F7D2C9811EB0}"/>
          </ac:spMkLst>
        </pc:spChg>
        <pc:graphicFrameChg chg="add">
          <ac:chgData name="Ahmed Hassan" userId="47750a22-629f-416f-a96d-609d36c2ca96" providerId="ADAL" clId="{7A502ACE-CF3B-5047-B63D-38205363D761}" dt="2025-08-08T11:34:09.495" v="358" actId="26606"/>
          <ac:graphicFrameMkLst>
            <pc:docMk/>
            <pc:sldMk cId="2444328012" sldId="913"/>
            <ac:graphicFrameMk id="25" creationId="{B42F9D77-31E4-3F50-D1F8-7CA85366F2E6}"/>
          </ac:graphicFrameMkLst>
        </pc:graphicFrameChg>
      </pc:sldChg>
      <pc:sldChg chg="addSp delSp modSp add mod">
        <pc:chgData name="Ahmed Hassan" userId="47750a22-629f-416f-a96d-609d36c2ca96" providerId="ADAL" clId="{7A502ACE-CF3B-5047-B63D-38205363D761}" dt="2025-08-10T18:07:00.886" v="1329" actId="403"/>
        <pc:sldMkLst>
          <pc:docMk/>
          <pc:sldMk cId="281599481" sldId="914"/>
        </pc:sldMkLst>
        <pc:spChg chg="mod">
          <ac:chgData name="Ahmed Hassan" userId="47750a22-629f-416f-a96d-609d36c2ca96" providerId="ADAL" clId="{7A502ACE-CF3B-5047-B63D-38205363D761}" dt="2025-08-10T18:04:58.647" v="1294" actId="1076"/>
          <ac:spMkLst>
            <pc:docMk/>
            <pc:sldMk cId="281599481" sldId="914"/>
            <ac:spMk id="11" creationId="{B99AFE58-AF5A-33D6-2A26-743EE271DFD2}"/>
          </ac:spMkLst>
        </pc:spChg>
        <pc:spChg chg="mod">
          <ac:chgData name="Ahmed Hassan" userId="47750a22-629f-416f-a96d-609d36c2ca96" providerId="ADAL" clId="{7A502ACE-CF3B-5047-B63D-38205363D761}" dt="2025-08-08T14:58:46.797" v="643" actId="27636"/>
          <ac:spMkLst>
            <pc:docMk/>
            <pc:sldMk cId="281599481" sldId="914"/>
            <ac:spMk id="12" creationId="{852EB64B-4D9C-F37B-4EC6-7813A0C4D3C3}"/>
          </ac:spMkLst>
        </pc:spChg>
        <pc:graphicFrameChg chg="add mod modGraphic">
          <ac:chgData name="Ahmed Hassan" userId="47750a22-629f-416f-a96d-609d36c2ca96" providerId="ADAL" clId="{7A502ACE-CF3B-5047-B63D-38205363D761}" dt="2025-08-10T18:07:00.886" v="1329" actId="403"/>
          <ac:graphicFrameMkLst>
            <pc:docMk/>
            <pc:sldMk cId="281599481" sldId="914"/>
            <ac:graphicFrameMk id="24" creationId="{0D72C8C3-4718-A251-8C60-A5038BF6E684}"/>
          </ac:graphicFrameMkLst>
        </pc:graphicFrameChg>
      </pc:sldChg>
      <pc:sldChg chg="del">
        <pc:chgData name="Ahmed Hassan" userId="47750a22-629f-416f-a96d-609d36c2ca96" providerId="ADAL" clId="{7A502ACE-CF3B-5047-B63D-38205363D761}" dt="2025-08-07T22:19:49.509" v="46" actId="2696"/>
        <pc:sldMkLst>
          <pc:docMk/>
          <pc:sldMk cId="3494041754" sldId="914"/>
        </pc:sldMkLst>
      </pc:sldChg>
      <pc:sldChg chg="del">
        <pc:chgData name="Ahmed Hassan" userId="47750a22-629f-416f-a96d-609d36c2ca96" providerId="ADAL" clId="{7A502ACE-CF3B-5047-B63D-38205363D761}" dt="2025-08-07T22:19:49.520" v="47" actId="2696"/>
        <pc:sldMkLst>
          <pc:docMk/>
          <pc:sldMk cId="972579315" sldId="915"/>
        </pc:sldMkLst>
      </pc:sldChg>
      <pc:sldChg chg="modSp add del mod">
        <pc:chgData name="Ahmed Hassan" userId="47750a22-629f-416f-a96d-609d36c2ca96" providerId="ADAL" clId="{7A502ACE-CF3B-5047-B63D-38205363D761}" dt="2025-08-12T16:28:04.230" v="2759" actId="2696"/>
        <pc:sldMkLst>
          <pc:docMk/>
          <pc:sldMk cId="3719955264" sldId="915"/>
        </pc:sldMkLst>
        <pc:spChg chg="mod">
          <ac:chgData name="Ahmed Hassan" userId="47750a22-629f-416f-a96d-609d36c2ca96" providerId="ADAL" clId="{7A502ACE-CF3B-5047-B63D-38205363D761}" dt="2025-08-08T11:34:59.161" v="367" actId="20577"/>
          <ac:spMkLst>
            <pc:docMk/>
            <pc:sldMk cId="3719955264" sldId="915"/>
            <ac:spMk id="5" creationId="{1FC946C9-D4DC-2DD3-4BA8-284C3F5CE3CA}"/>
          </ac:spMkLst>
        </pc:spChg>
        <pc:spChg chg="mod">
          <ac:chgData name="Ahmed Hassan" userId="47750a22-629f-416f-a96d-609d36c2ca96" providerId="ADAL" clId="{7A502ACE-CF3B-5047-B63D-38205363D761}" dt="2025-08-08T11:35:06.138" v="368"/>
          <ac:spMkLst>
            <pc:docMk/>
            <pc:sldMk cId="3719955264" sldId="915"/>
            <ac:spMk id="11" creationId="{7295F84B-7B5F-29E4-D03F-611C4A7BE9CB}"/>
          </ac:spMkLst>
        </pc:spChg>
        <pc:spChg chg="mod">
          <ac:chgData name="Ahmed Hassan" userId="47750a22-629f-416f-a96d-609d36c2ca96" providerId="ADAL" clId="{7A502ACE-CF3B-5047-B63D-38205363D761}" dt="2025-08-08T14:58:46.864" v="644" actId="27636"/>
          <ac:spMkLst>
            <pc:docMk/>
            <pc:sldMk cId="3719955264" sldId="915"/>
            <ac:spMk id="12" creationId="{318FE44E-2C21-1F49-FCD1-92E99F379FCF}"/>
          </ac:spMkLst>
        </pc:spChg>
      </pc:sldChg>
      <pc:sldChg chg="del">
        <pc:chgData name="Ahmed Hassan" userId="47750a22-629f-416f-a96d-609d36c2ca96" providerId="ADAL" clId="{7A502ACE-CF3B-5047-B63D-38205363D761}" dt="2025-08-07T22:19:49.529" v="48" actId="2696"/>
        <pc:sldMkLst>
          <pc:docMk/>
          <pc:sldMk cId="81279686" sldId="916"/>
        </pc:sldMkLst>
      </pc:sldChg>
      <pc:sldChg chg="addSp delSp modSp add mod">
        <pc:chgData name="Ahmed Hassan" userId="47750a22-629f-416f-a96d-609d36c2ca96" providerId="ADAL" clId="{7A502ACE-CF3B-5047-B63D-38205363D761}" dt="2025-08-12T12:13:19.702" v="1908" actId="20577"/>
        <pc:sldMkLst>
          <pc:docMk/>
          <pc:sldMk cId="1296201020" sldId="916"/>
        </pc:sldMkLst>
        <pc:spChg chg="mod">
          <ac:chgData name="Ahmed Hassan" userId="47750a22-629f-416f-a96d-609d36c2ca96" providerId="ADAL" clId="{7A502ACE-CF3B-5047-B63D-38205363D761}" dt="2025-08-11T12:42:22.537" v="1334" actId="27636"/>
          <ac:spMkLst>
            <pc:docMk/>
            <pc:sldMk cId="1296201020" sldId="916"/>
            <ac:spMk id="5" creationId="{A5CC7C16-6BB3-5813-27FD-636DFF0E78BC}"/>
          </ac:spMkLst>
        </pc:spChg>
        <pc:spChg chg="mod">
          <ac:chgData name="Ahmed Hassan" userId="47750a22-629f-416f-a96d-609d36c2ca96" providerId="ADAL" clId="{7A502ACE-CF3B-5047-B63D-38205363D761}" dt="2025-08-08T11:50:07.878" v="369"/>
          <ac:spMkLst>
            <pc:docMk/>
            <pc:sldMk cId="1296201020" sldId="916"/>
            <ac:spMk id="11" creationId="{C250D254-296C-F23F-3BB3-92C3B92E6CE6}"/>
          </ac:spMkLst>
        </pc:spChg>
        <pc:spChg chg="mod">
          <ac:chgData name="Ahmed Hassan" userId="47750a22-629f-416f-a96d-609d36c2ca96" providerId="ADAL" clId="{7A502ACE-CF3B-5047-B63D-38205363D761}" dt="2025-08-08T14:58:46.949" v="645" actId="27636"/>
          <ac:spMkLst>
            <pc:docMk/>
            <pc:sldMk cId="1296201020" sldId="916"/>
            <ac:spMk id="12" creationId="{B0E47CDB-31CE-B1DE-2920-D8DDEC2DF7EA}"/>
          </ac:spMkLst>
        </pc:spChg>
        <pc:graphicFrameChg chg="add del mod modGraphic">
          <ac:chgData name="Ahmed Hassan" userId="47750a22-629f-416f-a96d-609d36c2ca96" providerId="ADAL" clId="{7A502ACE-CF3B-5047-B63D-38205363D761}" dt="2025-08-12T12:02:22.776" v="1520" actId="478"/>
          <ac:graphicFrameMkLst>
            <pc:docMk/>
            <pc:sldMk cId="1296201020" sldId="916"/>
            <ac:graphicFrameMk id="4" creationId="{455C78CB-2F2E-C046-4CF1-5BAA6F0E3114}"/>
          </ac:graphicFrameMkLst>
        </pc:graphicFrameChg>
        <pc:graphicFrameChg chg="add mod modGraphic">
          <ac:chgData name="Ahmed Hassan" userId="47750a22-629f-416f-a96d-609d36c2ca96" providerId="ADAL" clId="{7A502ACE-CF3B-5047-B63D-38205363D761}" dt="2025-08-12T12:13:19.702" v="1908" actId="20577"/>
          <ac:graphicFrameMkLst>
            <pc:docMk/>
            <pc:sldMk cId="1296201020" sldId="916"/>
            <ac:graphicFrameMk id="6" creationId="{A40BAFEB-D0D0-F56B-A29E-B898473E7DC2}"/>
          </ac:graphicFrameMkLst>
        </pc:graphicFrameChg>
      </pc:sldChg>
      <pc:sldChg chg="addSp delSp modSp add mod">
        <pc:chgData name="Ahmed Hassan" userId="47750a22-629f-416f-a96d-609d36c2ca96" providerId="ADAL" clId="{7A502ACE-CF3B-5047-B63D-38205363D761}" dt="2025-08-12T12:18:48.810" v="1965" actId="27636"/>
        <pc:sldMkLst>
          <pc:docMk/>
          <pc:sldMk cId="1136315294" sldId="917"/>
        </pc:sldMkLst>
        <pc:spChg chg="mod">
          <ac:chgData name="Ahmed Hassan" userId="47750a22-629f-416f-a96d-609d36c2ca96" providerId="ADAL" clId="{7A502ACE-CF3B-5047-B63D-38205363D761}" dt="2025-08-12T12:18:39.680" v="1963" actId="948"/>
          <ac:spMkLst>
            <pc:docMk/>
            <pc:sldMk cId="1136315294" sldId="917"/>
            <ac:spMk id="5" creationId="{369DBB20-B914-DCBF-4C4D-411302D3B984}"/>
          </ac:spMkLst>
        </pc:spChg>
        <pc:spChg chg="add del">
          <ac:chgData name="Ahmed Hassan" userId="47750a22-629f-416f-a96d-609d36c2ca96" providerId="ADAL" clId="{7A502ACE-CF3B-5047-B63D-38205363D761}" dt="2025-08-12T12:15:14.724" v="1934" actId="12084"/>
          <ac:spMkLst>
            <pc:docMk/>
            <pc:sldMk cId="1136315294" sldId="917"/>
            <ac:spMk id="6" creationId="{CB31CAA3-14DE-5D4F-E767-AEDD29080345}"/>
          </ac:spMkLst>
        </pc:spChg>
        <pc:spChg chg="mod">
          <ac:chgData name="Ahmed Hassan" userId="47750a22-629f-416f-a96d-609d36c2ca96" providerId="ADAL" clId="{7A502ACE-CF3B-5047-B63D-38205363D761}" dt="2025-08-08T11:51:04.186" v="375"/>
          <ac:spMkLst>
            <pc:docMk/>
            <pc:sldMk cId="1136315294" sldId="917"/>
            <ac:spMk id="11" creationId="{B745EDC5-FB6B-3304-48DC-9079D9BD8E00}"/>
          </ac:spMkLst>
        </pc:spChg>
        <pc:spChg chg="mod">
          <ac:chgData name="Ahmed Hassan" userId="47750a22-629f-416f-a96d-609d36c2ca96" providerId="ADAL" clId="{7A502ACE-CF3B-5047-B63D-38205363D761}" dt="2025-08-12T12:18:48.810" v="1965" actId="27636"/>
          <ac:spMkLst>
            <pc:docMk/>
            <pc:sldMk cId="1136315294" sldId="917"/>
            <ac:spMk id="12" creationId="{54894B02-43A5-FD8F-AF10-6A826E2DDE7C}"/>
          </ac:spMkLst>
        </pc:spChg>
        <pc:spChg chg="mod">
          <ac:chgData name="Ahmed Hassan" userId="47750a22-629f-416f-a96d-609d36c2ca96" providerId="ADAL" clId="{7A502ACE-CF3B-5047-B63D-38205363D761}" dt="2025-08-12T12:16:57.925" v="1944" actId="1076"/>
          <ac:spMkLst>
            <pc:docMk/>
            <pc:sldMk cId="1136315294" sldId="917"/>
            <ac:spMk id="14" creationId="{35FEBAB8-9A6D-71A7-2A11-32204B3FA464}"/>
          </ac:spMkLst>
        </pc:spChg>
        <pc:graphicFrameChg chg="add mod">
          <ac:chgData name="Ahmed Hassan" userId="47750a22-629f-416f-a96d-609d36c2ca96" providerId="ADAL" clId="{7A502ACE-CF3B-5047-B63D-38205363D761}" dt="2025-08-12T12:14:36.681" v="1925" actId="12084"/>
          <ac:graphicFrameMkLst>
            <pc:docMk/>
            <pc:sldMk cId="1136315294" sldId="917"/>
            <ac:graphicFrameMk id="7" creationId="{87644832-2DA4-8687-2CFB-46A8CEEFC8C8}"/>
          </ac:graphicFrameMkLst>
        </pc:graphicFrameChg>
        <pc:graphicFrameChg chg="add mod">
          <ac:chgData name="Ahmed Hassan" userId="47750a22-629f-416f-a96d-609d36c2ca96" providerId="ADAL" clId="{7A502ACE-CF3B-5047-B63D-38205363D761}" dt="2025-08-12T12:15:03.066" v="1932" actId="20577"/>
          <ac:graphicFrameMkLst>
            <pc:docMk/>
            <pc:sldMk cId="1136315294" sldId="917"/>
            <ac:graphicFrameMk id="8" creationId="{6B95C411-E948-1747-9360-1D90EDDC9B7D}"/>
          </ac:graphicFrameMkLst>
        </pc:graphicFrameChg>
        <pc:graphicFrameChg chg="add mod">
          <ac:chgData name="Ahmed Hassan" userId="47750a22-629f-416f-a96d-609d36c2ca96" providerId="ADAL" clId="{7A502ACE-CF3B-5047-B63D-38205363D761}" dt="2025-08-12T12:18:09.203" v="1961" actId="1035"/>
          <ac:graphicFrameMkLst>
            <pc:docMk/>
            <pc:sldMk cId="1136315294" sldId="917"/>
            <ac:graphicFrameMk id="9" creationId="{EAB63485-BCD1-83FC-36E1-FFF165152AD6}"/>
          </ac:graphicFrameMkLst>
        </pc:graphicFrameChg>
      </pc:sldChg>
      <pc:sldChg chg="del">
        <pc:chgData name="Ahmed Hassan" userId="47750a22-629f-416f-a96d-609d36c2ca96" providerId="ADAL" clId="{7A502ACE-CF3B-5047-B63D-38205363D761}" dt="2025-08-07T22:19:49.543" v="49" actId="2696"/>
        <pc:sldMkLst>
          <pc:docMk/>
          <pc:sldMk cId="3413340188" sldId="917"/>
        </pc:sldMkLst>
      </pc:sldChg>
      <pc:sldChg chg="addSp delSp modSp add mod">
        <pc:chgData name="Ahmed Hassan" userId="47750a22-629f-416f-a96d-609d36c2ca96" providerId="ADAL" clId="{7A502ACE-CF3B-5047-B63D-38205363D761}" dt="2025-08-12T12:20:27.661" v="1981" actId="14100"/>
        <pc:sldMkLst>
          <pc:docMk/>
          <pc:sldMk cId="634975252" sldId="918"/>
        </pc:sldMkLst>
        <pc:spChg chg="mod">
          <ac:chgData name="Ahmed Hassan" userId="47750a22-629f-416f-a96d-609d36c2ca96" providerId="ADAL" clId="{7A502ACE-CF3B-5047-B63D-38205363D761}" dt="2025-08-12T12:19:29.715" v="1968"/>
          <ac:spMkLst>
            <pc:docMk/>
            <pc:sldMk cId="634975252" sldId="918"/>
            <ac:spMk id="5" creationId="{A26E5247-CC98-5908-862F-0F64FB3C36AB}"/>
          </ac:spMkLst>
        </pc:spChg>
        <pc:spChg chg="add del mod">
          <ac:chgData name="Ahmed Hassan" userId="47750a22-629f-416f-a96d-609d36c2ca96" providerId="ADAL" clId="{7A502ACE-CF3B-5047-B63D-38205363D761}" dt="2025-08-12T12:20:07.866" v="1976" actId="12084"/>
          <ac:spMkLst>
            <pc:docMk/>
            <pc:sldMk cId="634975252" sldId="918"/>
            <ac:spMk id="6" creationId="{4AB60665-C8AA-A582-61F4-0FBE3ECD682F}"/>
          </ac:spMkLst>
        </pc:spChg>
        <pc:spChg chg="mod">
          <ac:chgData name="Ahmed Hassan" userId="47750a22-629f-416f-a96d-609d36c2ca96" providerId="ADAL" clId="{7A502ACE-CF3B-5047-B63D-38205363D761}" dt="2025-08-08T11:51:33.665" v="377"/>
          <ac:spMkLst>
            <pc:docMk/>
            <pc:sldMk cId="634975252" sldId="918"/>
            <ac:spMk id="11" creationId="{033EB92B-8B71-13AF-CE3C-BBC10B34A6AD}"/>
          </ac:spMkLst>
        </pc:spChg>
        <pc:spChg chg="mod">
          <ac:chgData name="Ahmed Hassan" userId="47750a22-629f-416f-a96d-609d36c2ca96" providerId="ADAL" clId="{7A502ACE-CF3B-5047-B63D-38205363D761}" dt="2025-08-08T11:33:39.765" v="349" actId="27636"/>
          <ac:spMkLst>
            <pc:docMk/>
            <pc:sldMk cId="634975252" sldId="918"/>
            <ac:spMk id="12" creationId="{16BC93AC-7969-2C56-3DCD-3CE61D76D2ED}"/>
          </ac:spMkLst>
        </pc:spChg>
        <pc:graphicFrameChg chg="add mod">
          <ac:chgData name="Ahmed Hassan" userId="47750a22-629f-416f-a96d-609d36c2ca96" providerId="ADAL" clId="{7A502ACE-CF3B-5047-B63D-38205363D761}" dt="2025-08-12T12:20:27.661" v="1981" actId="14100"/>
          <ac:graphicFrameMkLst>
            <pc:docMk/>
            <pc:sldMk cId="634975252" sldId="918"/>
            <ac:graphicFrameMk id="7" creationId="{FA743BC3-D283-8B20-59E9-B72D1FF0AF1A}"/>
          </ac:graphicFrameMkLst>
        </pc:graphicFrameChg>
      </pc:sldChg>
      <pc:sldChg chg="del">
        <pc:chgData name="Ahmed Hassan" userId="47750a22-629f-416f-a96d-609d36c2ca96" providerId="ADAL" clId="{7A502ACE-CF3B-5047-B63D-38205363D761}" dt="2025-08-07T22:19:49.572" v="51" actId="2696"/>
        <pc:sldMkLst>
          <pc:docMk/>
          <pc:sldMk cId="3931512623" sldId="918"/>
        </pc:sldMkLst>
      </pc:sldChg>
      <pc:sldChg chg="addSp delSp modSp add mod">
        <pc:chgData name="Ahmed Hassan" userId="47750a22-629f-416f-a96d-609d36c2ca96" providerId="ADAL" clId="{7A502ACE-CF3B-5047-B63D-38205363D761}" dt="2025-08-12T12:26:58.279" v="2058" actId="14100"/>
        <pc:sldMkLst>
          <pc:docMk/>
          <pc:sldMk cId="472110690" sldId="919"/>
        </pc:sldMkLst>
        <pc:spChg chg="mod">
          <ac:chgData name="Ahmed Hassan" userId="47750a22-629f-416f-a96d-609d36c2ca96" providerId="ADAL" clId="{7A502ACE-CF3B-5047-B63D-38205363D761}" dt="2025-08-12T12:25:17.420" v="2035" actId="20577"/>
          <ac:spMkLst>
            <pc:docMk/>
            <pc:sldMk cId="472110690" sldId="919"/>
            <ac:spMk id="5" creationId="{353FAB1E-F23D-F4FC-7627-6BDB5503839A}"/>
          </ac:spMkLst>
        </pc:spChg>
        <pc:spChg chg="add del mod">
          <ac:chgData name="Ahmed Hassan" userId="47750a22-629f-416f-a96d-609d36c2ca96" providerId="ADAL" clId="{7A502ACE-CF3B-5047-B63D-38205363D761}" dt="2025-08-12T12:25:58.221" v="2044" actId="12084"/>
          <ac:spMkLst>
            <pc:docMk/>
            <pc:sldMk cId="472110690" sldId="919"/>
            <ac:spMk id="6" creationId="{DF737C67-CFA4-F96A-F635-58D68D63E731}"/>
          </ac:spMkLst>
        </pc:spChg>
        <pc:spChg chg="mod">
          <ac:chgData name="Ahmed Hassan" userId="47750a22-629f-416f-a96d-609d36c2ca96" providerId="ADAL" clId="{7A502ACE-CF3B-5047-B63D-38205363D761}" dt="2025-08-08T11:52:22.360" v="381"/>
          <ac:spMkLst>
            <pc:docMk/>
            <pc:sldMk cId="472110690" sldId="919"/>
            <ac:spMk id="11" creationId="{52575308-C898-3A77-28BB-04FC9A8D799B}"/>
          </ac:spMkLst>
        </pc:spChg>
        <pc:spChg chg="mod">
          <ac:chgData name="Ahmed Hassan" userId="47750a22-629f-416f-a96d-609d36c2ca96" providerId="ADAL" clId="{7A502ACE-CF3B-5047-B63D-38205363D761}" dt="2025-08-12T12:26:13.512" v="2049" actId="1076"/>
          <ac:spMkLst>
            <pc:docMk/>
            <pc:sldMk cId="472110690" sldId="919"/>
            <ac:spMk id="14" creationId="{351CCE3E-DB79-F19A-C22E-B8FBDB8A0652}"/>
          </ac:spMkLst>
        </pc:spChg>
        <pc:graphicFrameChg chg="add mod modGraphic">
          <ac:chgData name="Ahmed Hassan" userId="47750a22-629f-416f-a96d-609d36c2ca96" providerId="ADAL" clId="{7A502ACE-CF3B-5047-B63D-38205363D761}" dt="2025-08-12T12:26:58.279" v="2058" actId="14100"/>
          <ac:graphicFrameMkLst>
            <pc:docMk/>
            <pc:sldMk cId="472110690" sldId="919"/>
            <ac:graphicFrameMk id="7" creationId="{F9B8C4C5-9AB4-AFA4-64E9-04069764CD6C}"/>
          </ac:graphicFrameMkLst>
        </pc:graphicFrameChg>
      </pc:sldChg>
      <pc:sldChg chg="del">
        <pc:chgData name="Ahmed Hassan" userId="47750a22-629f-416f-a96d-609d36c2ca96" providerId="ADAL" clId="{7A502ACE-CF3B-5047-B63D-38205363D761}" dt="2025-08-07T22:19:49.580" v="52" actId="2696"/>
        <pc:sldMkLst>
          <pc:docMk/>
          <pc:sldMk cId="2885845050" sldId="919"/>
        </pc:sldMkLst>
      </pc:sldChg>
      <pc:sldChg chg="addSp delSp modSp add mod">
        <pc:chgData name="Ahmed Hassan" userId="47750a22-629f-416f-a96d-609d36c2ca96" providerId="ADAL" clId="{7A502ACE-CF3B-5047-B63D-38205363D761}" dt="2025-08-12T12:24:13.854" v="2027" actId="404"/>
        <pc:sldMkLst>
          <pc:docMk/>
          <pc:sldMk cId="192272518" sldId="920"/>
        </pc:sldMkLst>
        <pc:spChg chg="mod">
          <ac:chgData name="Ahmed Hassan" userId="47750a22-629f-416f-a96d-609d36c2ca96" providerId="ADAL" clId="{7A502ACE-CF3B-5047-B63D-38205363D761}" dt="2025-08-12T12:23:38.192" v="2020" actId="20577"/>
          <ac:spMkLst>
            <pc:docMk/>
            <pc:sldMk cId="192272518" sldId="920"/>
            <ac:spMk id="5" creationId="{9F4CB5CA-9520-D74B-0CBE-AB0809F9C012}"/>
          </ac:spMkLst>
        </pc:spChg>
        <pc:spChg chg="add del mod">
          <ac:chgData name="Ahmed Hassan" userId="47750a22-629f-416f-a96d-609d36c2ca96" providerId="ADAL" clId="{7A502ACE-CF3B-5047-B63D-38205363D761}" dt="2025-08-12T12:22:53.920" v="2006" actId="12084"/>
          <ac:spMkLst>
            <pc:docMk/>
            <pc:sldMk cId="192272518" sldId="920"/>
            <ac:spMk id="6" creationId="{24D15CF8-48EA-1C07-AE35-7D8C1E96405B}"/>
          </ac:spMkLst>
        </pc:spChg>
        <pc:spChg chg="mod">
          <ac:chgData name="Ahmed Hassan" userId="47750a22-629f-416f-a96d-609d36c2ca96" providerId="ADAL" clId="{7A502ACE-CF3B-5047-B63D-38205363D761}" dt="2025-08-08T11:52:56.268" v="383"/>
          <ac:spMkLst>
            <pc:docMk/>
            <pc:sldMk cId="192272518" sldId="920"/>
            <ac:spMk id="11" creationId="{B1B9966C-F199-ED1E-2529-424718B6E4CC}"/>
          </ac:spMkLst>
        </pc:spChg>
        <pc:graphicFrameChg chg="add mod modGraphic">
          <ac:chgData name="Ahmed Hassan" userId="47750a22-629f-416f-a96d-609d36c2ca96" providerId="ADAL" clId="{7A502ACE-CF3B-5047-B63D-38205363D761}" dt="2025-08-12T12:24:13.854" v="2027" actId="404"/>
          <ac:graphicFrameMkLst>
            <pc:docMk/>
            <pc:sldMk cId="192272518" sldId="920"/>
            <ac:graphicFrameMk id="7" creationId="{115E9B5D-8139-6BE9-6EE6-1CA3495013A5}"/>
          </ac:graphicFrameMkLst>
        </pc:graphicFrameChg>
      </pc:sldChg>
      <pc:sldChg chg="del">
        <pc:chgData name="Ahmed Hassan" userId="47750a22-629f-416f-a96d-609d36c2ca96" providerId="ADAL" clId="{7A502ACE-CF3B-5047-B63D-38205363D761}" dt="2025-08-07T22:19:49.601" v="54" actId="2696"/>
        <pc:sldMkLst>
          <pc:docMk/>
          <pc:sldMk cId="658707243" sldId="920"/>
        </pc:sldMkLst>
      </pc:sldChg>
      <pc:sldChg chg="modSp add del mod">
        <pc:chgData name="Ahmed Hassan" userId="47750a22-629f-416f-a96d-609d36c2ca96" providerId="ADAL" clId="{7A502ACE-CF3B-5047-B63D-38205363D761}" dt="2025-08-08T14:58:39.434" v="632" actId="2696"/>
        <pc:sldMkLst>
          <pc:docMk/>
          <pc:sldMk cId="847785394" sldId="921"/>
        </pc:sldMkLst>
      </pc:sldChg>
      <pc:sldChg chg="add del">
        <pc:chgData name="Ahmed Hassan" userId="47750a22-629f-416f-a96d-609d36c2ca96" providerId="ADAL" clId="{7A502ACE-CF3B-5047-B63D-38205363D761}" dt="2025-08-08T11:54:42.107" v="398" actId="2696"/>
        <pc:sldMkLst>
          <pc:docMk/>
          <pc:sldMk cId="2494667218" sldId="921"/>
        </pc:sldMkLst>
      </pc:sldChg>
      <pc:sldChg chg="addSp delSp modSp add mod">
        <pc:chgData name="Ahmed Hassan" userId="47750a22-629f-416f-a96d-609d36c2ca96" providerId="ADAL" clId="{7A502ACE-CF3B-5047-B63D-38205363D761}" dt="2025-08-08T15:03:18.529" v="878" actId="22"/>
        <pc:sldMkLst>
          <pc:docMk/>
          <pc:sldMk cId="3219388907" sldId="921"/>
        </pc:sldMkLst>
        <pc:spChg chg="mod">
          <ac:chgData name="Ahmed Hassan" userId="47750a22-629f-416f-a96d-609d36c2ca96" providerId="ADAL" clId="{7A502ACE-CF3B-5047-B63D-38205363D761}" dt="2025-08-08T15:03:08.619" v="876" actId="20577"/>
          <ac:spMkLst>
            <pc:docMk/>
            <pc:sldMk cId="3219388907" sldId="921"/>
            <ac:spMk id="5" creationId="{427D1A71-7E0E-3435-3568-239D3F4DA2AD}"/>
          </ac:spMkLst>
        </pc:spChg>
        <pc:spChg chg="mod">
          <ac:chgData name="Ahmed Hassan" userId="47750a22-629f-416f-a96d-609d36c2ca96" providerId="ADAL" clId="{7A502ACE-CF3B-5047-B63D-38205363D761}" dt="2025-08-08T14:58:45.695" v="634" actId="27636"/>
          <ac:spMkLst>
            <pc:docMk/>
            <pc:sldMk cId="3219388907" sldId="921"/>
            <ac:spMk id="12" creationId="{7BF86DA3-D75F-7E80-0A82-C50A0E6B5AB6}"/>
          </ac:spMkLst>
        </pc:spChg>
      </pc:sldChg>
      <pc:sldChg chg="del">
        <pc:chgData name="Ahmed Hassan" userId="47750a22-629f-416f-a96d-609d36c2ca96" providerId="ADAL" clId="{7A502ACE-CF3B-5047-B63D-38205363D761}" dt="2025-08-07T22:19:49.610" v="55" actId="2696"/>
        <pc:sldMkLst>
          <pc:docMk/>
          <pc:sldMk cId="3782373596" sldId="921"/>
        </pc:sldMkLst>
      </pc:sldChg>
      <pc:sldChg chg="modSp add del mod ord">
        <pc:chgData name="Ahmed Hassan" userId="47750a22-629f-416f-a96d-609d36c2ca96" providerId="ADAL" clId="{7A502ACE-CF3B-5047-B63D-38205363D761}" dt="2025-08-08T14:58:39.434" v="632" actId="2696"/>
        <pc:sldMkLst>
          <pc:docMk/>
          <pc:sldMk cId="1195996624" sldId="922"/>
        </pc:sldMkLst>
      </pc:sldChg>
      <pc:sldChg chg="del">
        <pc:chgData name="Ahmed Hassan" userId="47750a22-629f-416f-a96d-609d36c2ca96" providerId="ADAL" clId="{7A502ACE-CF3B-5047-B63D-38205363D761}" dt="2025-08-07T22:19:49.618" v="56" actId="2696"/>
        <pc:sldMkLst>
          <pc:docMk/>
          <pc:sldMk cId="2811108326" sldId="922"/>
        </pc:sldMkLst>
      </pc:sldChg>
      <pc:sldChg chg="add del">
        <pc:chgData name="Ahmed Hassan" userId="47750a22-629f-416f-a96d-609d36c2ca96" providerId="ADAL" clId="{7A502ACE-CF3B-5047-B63D-38205363D761}" dt="2025-08-08T11:54:42.107" v="398" actId="2696"/>
        <pc:sldMkLst>
          <pc:docMk/>
          <pc:sldMk cId="3663283068" sldId="922"/>
        </pc:sldMkLst>
      </pc:sldChg>
      <pc:sldChg chg="addSp modSp add mod">
        <pc:chgData name="Ahmed Hassan" userId="47750a22-629f-416f-a96d-609d36c2ca96" providerId="ADAL" clId="{7A502ACE-CF3B-5047-B63D-38205363D761}" dt="2025-08-08T15:01:39.395" v="855" actId="14100"/>
        <pc:sldMkLst>
          <pc:docMk/>
          <pc:sldMk cId="3745678010" sldId="922"/>
        </pc:sldMkLst>
        <pc:spChg chg="mod">
          <ac:chgData name="Ahmed Hassan" userId="47750a22-629f-416f-a96d-609d36c2ca96" providerId="ADAL" clId="{7A502ACE-CF3B-5047-B63D-38205363D761}" dt="2025-08-08T15:01:11.650" v="849" actId="27636"/>
          <ac:spMkLst>
            <pc:docMk/>
            <pc:sldMk cId="3745678010" sldId="922"/>
            <ac:spMk id="5" creationId="{F142AB6C-EB39-1634-D906-E4034F026EED}"/>
          </ac:spMkLst>
        </pc:spChg>
        <pc:spChg chg="mod">
          <ac:chgData name="Ahmed Hassan" userId="47750a22-629f-416f-a96d-609d36c2ca96" providerId="ADAL" clId="{7A502ACE-CF3B-5047-B63D-38205363D761}" dt="2025-08-08T14:58:47.599" v="647" actId="27636"/>
          <ac:spMkLst>
            <pc:docMk/>
            <pc:sldMk cId="3745678010" sldId="922"/>
            <ac:spMk id="12" creationId="{8EA05BD5-7EFC-1410-8EE3-0F68D796113C}"/>
          </ac:spMkLst>
        </pc:spChg>
        <pc:graphicFrameChg chg="add mod modGraphic">
          <ac:chgData name="Ahmed Hassan" userId="47750a22-629f-416f-a96d-609d36c2ca96" providerId="ADAL" clId="{7A502ACE-CF3B-5047-B63D-38205363D761}" dt="2025-08-08T15:01:39.395" v="855" actId="14100"/>
          <ac:graphicFrameMkLst>
            <pc:docMk/>
            <pc:sldMk cId="3745678010" sldId="922"/>
            <ac:graphicFrameMk id="4" creationId="{EAC7BF37-181B-7981-01ED-784F7C9F5597}"/>
          </ac:graphicFrameMkLst>
        </pc:graphicFrameChg>
      </pc:sldChg>
      <pc:sldChg chg="del">
        <pc:chgData name="Ahmed Hassan" userId="47750a22-629f-416f-a96d-609d36c2ca96" providerId="ADAL" clId="{7A502ACE-CF3B-5047-B63D-38205363D761}" dt="2025-08-07T22:19:49.631" v="57" actId="2696"/>
        <pc:sldMkLst>
          <pc:docMk/>
          <pc:sldMk cId="388979580" sldId="923"/>
        </pc:sldMkLst>
      </pc:sldChg>
      <pc:sldChg chg="modSp add del mod">
        <pc:chgData name="Ahmed Hassan" userId="47750a22-629f-416f-a96d-609d36c2ca96" providerId="ADAL" clId="{7A502ACE-CF3B-5047-B63D-38205363D761}" dt="2025-08-08T14:58:39.434" v="632" actId="2696"/>
        <pc:sldMkLst>
          <pc:docMk/>
          <pc:sldMk cId="2042340695" sldId="923"/>
        </pc:sldMkLst>
      </pc:sldChg>
      <pc:sldChg chg="addSp delSp modSp add mod">
        <pc:chgData name="Ahmed Hassan" userId="47750a22-629f-416f-a96d-609d36c2ca96" providerId="ADAL" clId="{7A502ACE-CF3B-5047-B63D-38205363D761}" dt="2025-08-08T15:11:44.820" v="1045" actId="403"/>
        <pc:sldMkLst>
          <pc:docMk/>
          <pc:sldMk cId="3029194701" sldId="923"/>
        </pc:sldMkLst>
        <pc:spChg chg="mod">
          <ac:chgData name="Ahmed Hassan" userId="47750a22-629f-416f-a96d-609d36c2ca96" providerId="ADAL" clId="{7A502ACE-CF3B-5047-B63D-38205363D761}" dt="2025-08-08T15:11:44.820" v="1045" actId="403"/>
          <ac:spMkLst>
            <pc:docMk/>
            <pc:sldMk cId="3029194701" sldId="923"/>
            <ac:spMk id="5" creationId="{981DB5AA-BB4F-536C-DFFE-D5304D20A8A8}"/>
          </ac:spMkLst>
        </pc:spChg>
        <pc:spChg chg="mod">
          <ac:chgData name="Ahmed Hassan" userId="47750a22-629f-416f-a96d-609d36c2ca96" providerId="ADAL" clId="{7A502ACE-CF3B-5047-B63D-38205363D761}" dt="2025-08-08T14:58:46.034" v="635" actId="27636"/>
          <ac:spMkLst>
            <pc:docMk/>
            <pc:sldMk cId="3029194701" sldId="923"/>
            <ac:spMk id="12" creationId="{71E2C494-516C-45FC-6147-4482BAB0606F}"/>
          </ac:spMkLst>
        </pc:spChg>
      </pc:sldChg>
      <pc:sldChg chg="addSp modSp add mod">
        <pc:chgData name="Ahmed Hassan" userId="47750a22-629f-416f-a96d-609d36c2ca96" providerId="ADAL" clId="{7A502ACE-CF3B-5047-B63D-38205363D761}" dt="2025-08-08T15:23:49.586" v="1122" actId="1076"/>
        <pc:sldMkLst>
          <pc:docMk/>
          <pc:sldMk cId="1800931132" sldId="924"/>
        </pc:sldMkLst>
        <pc:spChg chg="mod">
          <ac:chgData name="Ahmed Hassan" userId="47750a22-629f-416f-a96d-609d36c2ca96" providerId="ADAL" clId="{7A502ACE-CF3B-5047-B63D-38205363D761}" dt="2025-08-08T15:23:44.194" v="1120" actId="27636"/>
          <ac:spMkLst>
            <pc:docMk/>
            <pc:sldMk cId="1800931132" sldId="924"/>
            <ac:spMk id="5" creationId="{E234C634-FD9A-8715-29C3-A648EED45FEF}"/>
          </ac:spMkLst>
        </pc:spChg>
        <pc:spChg chg="mod">
          <ac:chgData name="Ahmed Hassan" userId="47750a22-629f-416f-a96d-609d36c2ca96" providerId="ADAL" clId="{7A502ACE-CF3B-5047-B63D-38205363D761}" dt="2025-08-08T15:23:39.464" v="1117" actId="27636"/>
          <ac:spMkLst>
            <pc:docMk/>
            <pc:sldMk cId="1800931132" sldId="924"/>
            <ac:spMk id="12" creationId="{14FC5BF9-FC50-39D3-72A7-354B213CE8F6}"/>
          </ac:spMkLst>
        </pc:spChg>
        <pc:picChg chg="add mod">
          <ac:chgData name="Ahmed Hassan" userId="47750a22-629f-416f-a96d-609d36c2ca96" providerId="ADAL" clId="{7A502ACE-CF3B-5047-B63D-38205363D761}" dt="2025-08-08T15:23:49.586" v="1122" actId="1076"/>
          <ac:picMkLst>
            <pc:docMk/>
            <pc:sldMk cId="1800931132" sldId="924"/>
            <ac:picMk id="4" creationId="{D803DAEC-3B22-0509-5BDB-7BADFAD2F755}"/>
          </ac:picMkLst>
        </pc:picChg>
      </pc:sldChg>
      <pc:sldChg chg="del">
        <pc:chgData name="Ahmed Hassan" userId="47750a22-629f-416f-a96d-609d36c2ca96" providerId="ADAL" clId="{7A502ACE-CF3B-5047-B63D-38205363D761}" dt="2025-08-07T22:19:49.642" v="58" actId="2696"/>
        <pc:sldMkLst>
          <pc:docMk/>
          <pc:sldMk cId="3665214364" sldId="924"/>
        </pc:sldMkLst>
      </pc:sldChg>
      <pc:sldChg chg="modSp add del mod">
        <pc:chgData name="Ahmed Hassan" userId="47750a22-629f-416f-a96d-609d36c2ca96" providerId="ADAL" clId="{7A502ACE-CF3B-5047-B63D-38205363D761}" dt="2025-08-08T14:58:39.434" v="632" actId="2696"/>
        <pc:sldMkLst>
          <pc:docMk/>
          <pc:sldMk cId="3719230390" sldId="924"/>
        </pc:sldMkLst>
      </pc:sldChg>
      <pc:sldChg chg="addSp modSp add mod">
        <pc:chgData name="Ahmed Hassan" userId="47750a22-629f-416f-a96d-609d36c2ca96" providerId="ADAL" clId="{7A502ACE-CF3B-5047-B63D-38205363D761}" dt="2025-08-08T15:11:30.497" v="1043" actId="20577"/>
        <pc:sldMkLst>
          <pc:docMk/>
          <pc:sldMk cId="1570713421" sldId="925"/>
        </pc:sldMkLst>
        <pc:spChg chg="mod">
          <ac:chgData name="Ahmed Hassan" userId="47750a22-629f-416f-a96d-609d36c2ca96" providerId="ADAL" clId="{7A502ACE-CF3B-5047-B63D-38205363D761}" dt="2025-08-08T15:11:30.497" v="1043" actId="20577"/>
          <ac:spMkLst>
            <pc:docMk/>
            <pc:sldMk cId="1570713421" sldId="925"/>
            <ac:spMk id="5" creationId="{3C54ABBC-57CA-DBC9-E868-1323B5BF951C}"/>
          </ac:spMkLst>
        </pc:spChg>
        <pc:spChg chg="mod">
          <ac:chgData name="Ahmed Hassan" userId="47750a22-629f-416f-a96d-609d36c2ca96" providerId="ADAL" clId="{7A502ACE-CF3B-5047-B63D-38205363D761}" dt="2025-08-08T14:58:46.153" v="636" actId="27636"/>
          <ac:spMkLst>
            <pc:docMk/>
            <pc:sldMk cId="1570713421" sldId="925"/>
            <ac:spMk id="12" creationId="{4EA1850B-B1FF-E11F-B2B0-8B2D18A8A3F4}"/>
          </ac:spMkLst>
        </pc:spChg>
        <pc:graphicFrameChg chg="add mod modGraphic">
          <ac:chgData name="Ahmed Hassan" userId="47750a22-629f-416f-a96d-609d36c2ca96" providerId="ADAL" clId="{7A502ACE-CF3B-5047-B63D-38205363D761}" dt="2025-08-08T15:11:08.062" v="1034" actId="14100"/>
          <ac:graphicFrameMkLst>
            <pc:docMk/>
            <pc:sldMk cId="1570713421" sldId="925"/>
            <ac:graphicFrameMk id="4" creationId="{4012B464-C022-772B-4A44-91FD1FD562AF}"/>
          </ac:graphicFrameMkLst>
        </pc:graphicFrameChg>
      </pc:sldChg>
      <pc:sldChg chg="del">
        <pc:chgData name="Ahmed Hassan" userId="47750a22-629f-416f-a96d-609d36c2ca96" providerId="ADAL" clId="{7A502ACE-CF3B-5047-B63D-38205363D761}" dt="2025-08-07T22:19:49.647" v="59" actId="2696"/>
        <pc:sldMkLst>
          <pc:docMk/>
          <pc:sldMk cId="2916120857" sldId="925"/>
        </pc:sldMkLst>
      </pc:sldChg>
      <pc:sldChg chg="modSp add del mod ord">
        <pc:chgData name="Ahmed Hassan" userId="47750a22-629f-416f-a96d-609d36c2ca96" providerId="ADAL" clId="{7A502ACE-CF3B-5047-B63D-38205363D761}" dt="2025-08-08T14:58:39.434" v="632" actId="2696"/>
        <pc:sldMkLst>
          <pc:docMk/>
          <pc:sldMk cId="3969890136" sldId="925"/>
        </pc:sldMkLst>
      </pc:sldChg>
      <pc:sldChg chg="modSp add mod">
        <pc:chgData name="Ahmed Hassan" userId="47750a22-629f-416f-a96d-609d36c2ca96" providerId="ADAL" clId="{7A502ACE-CF3B-5047-B63D-38205363D761}" dt="2025-08-09T10:38:39.337" v="1212" actId="2710"/>
        <pc:sldMkLst>
          <pc:docMk/>
          <pc:sldMk cId="1109001099" sldId="926"/>
        </pc:sldMkLst>
        <pc:spChg chg="mod">
          <ac:chgData name="Ahmed Hassan" userId="47750a22-629f-416f-a96d-609d36c2ca96" providerId="ADAL" clId="{7A502ACE-CF3B-5047-B63D-38205363D761}" dt="2025-08-09T10:38:39.337" v="1212" actId="2710"/>
          <ac:spMkLst>
            <pc:docMk/>
            <pc:sldMk cId="1109001099" sldId="926"/>
            <ac:spMk id="5" creationId="{31041F6F-795C-C9F4-A5F9-F10EAC13D2E0}"/>
          </ac:spMkLst>
        </pc:spChg>
        <pc:spChg chg="mod">
          <ac:chgData name="Ahmed Hassan" userId="47750a22-629f-416f-a96d-609d36c2ca96" providerId="ADAL" clId="{7A502ACE-CF3B-5047-B63D-38205363D761}" dt="2025-08-08T14:58:46.416" v="638" actId="27636"/>
          <ac:spMkLst>
            <pc:docMk/>
            <pc:sldMk cId="1109001099" sldId="926"/>
            <ac:spMk id="12" creationId="{254ACF32-6C44-577E-37E7-0C08A227A381}"/>
          </ac:spMkLst>
        </pc:spChg>
      </pc:sldChg>
      <pc:sldChg chg="modSp add del mod">
        <pc:chgData name="Ahmed Hassan" userId="47750a22-629f-416f-a96d-609d36c2ca96" providerId="ADAL" clId="{7A502ACE-CF3B-5047-B63D-38205363D761}" dt="2025-08-08T14:58:39.434" v="632" actId="2696"/>
        <pc:sldMkLst>
          <pc:docMk/>
          <pc:sldMk cId="2515981085" sldId="926"/>
        </pc:sldMkLst>
      </pc:sldChg>
      <pc:sldChg chg="modSp add del mod">
        <pc:chgData name="Ahmed Hassan" userId="47750a22-629f-416f-a96d-609d36c2ca96" providerId="ADAL" clId="{7A502ACE-CF3B-5047-B63D-38205363D761}" dt="2025-08-08T14:58:39.434" v="632" actId="2696"/>
        <pc:sldMkLst>
          <pc:docMk/>
          <pc:sldMk cId="1284873330" sldId="927"/>
        </pc:sldMkLst>
      </pc:sldChg>
      <pc:sldChg chg="addSp delSp modSp add mod">
        <pc:chgData name="Ahmed Hassan" userId="47750a22-629f-416f-a96d-609d36c2ca96" providerId="ADAL" clId="{7A502ACE-CF3B-5047-B63D-38205363D761}" dt="2025-08-08T18:24:38.589" v="1195" actId="14100"/>
        <pc:sldMkLst>
          <pc:docMk/>
          <pc:sldMk cId="3226025063" sldId="927"/>
        </pc:sldMkLst>
        <pc:graphicFrameChg chg="add mod modGraphic">
          <ac:chgData name="Ahmed Hassan" userId="47750a22-629f-416f-a96d-609d36c2ca96" providerId="ADAL" clId="{7A502ACE-CF3B-5047-B63D-38205363D761}" dt="2025-08-08T18:24:38.589" v="1195" actId="14100"/>
          <ac:graphicFrameMkLst>
            <pc:docMk/>
            <pc:sldMk cId="3226025063" sldId="927"/>
            <ac:graphicFrameMk id="24" creationId="{902AC058-E98D-2B64-5D30-C63FD4B73464}"/>
          </ac:graphicFrameMkLst>
        </pc:graphicFrameChg>
      </pc:sldChg>
      <pc:sldChg chg="modSp add mod">
        <pc:chgData name="Ahmed Hassan" userId="47750a22-629f-416f-a96d-609d36c2ca96" providerId="ADAL" clId="{7A502ACE-CF3B-5047-B63D-38205363D761}" dt="2025-08-08T12:06:31.023" v="548" actId="20577"/>
        <pc:sldMkLst>
          <pc:docMk/>
          <pc:sldMk cId="1555435410" sldId="928"/>
        </pc:sldMkLst>
        <pc:spChg chg="mod">
          <ac:chgData name="Ahmed Hassan" userId="47750a22-629f-416f-a96d-609d36c2ca96" providerId="ADAL" clId="{7A502ACE-CF3B-5047-B63D-38205363D761}" dt="2025-08-08T12:06:31.023" v="548" actId="20577"/>
          <ac:spMkLst>
            <pc:docMk/>
            <pc:sldMk cId="1555435410" sldId="928"/>
            <ac:spMk id="6" creationId="{9F311B63-033F-CB77-CBA7-82BBC73AA955}"/>
          </ac:spMkLst>
        </pc:spChg>
      </pc:sldChg>
      <pc:sldChg chg="del">
        <pc:chgData name="Ahmed Hassan" userId="47750a22-629f-416f-a96d-609d36c2ca96" providerId="ADAL" clId="{7A502ACE-CF3B-5047-B63D-38205363D761}" dt="2025-08-07T22:19:49.655" v="60" actId="2696"/>
        <pc:sldMkLst>
          <pc:docMk/>
          <pc:sldMk cId="1204360803" sldId="929"/>
        </pc:sldMkLst>
      </pc:sldChg>
      <pc:sldChg chg="add del">
        <pc:chgData name="Ahmed Hassan" userId="47750a22-629f-416f-a96d-609d36c2ca96" providerId="ADAL" clId="{7A502ACE-CF3B-5047-B63D-38205363D761}" dt="2025-08-12T12:46:41.732" v="2220" actId="2696"/>
        <pc:sldMkLst>
          <pc:docMk/>
          <pc:sldMk cId="1983500754" sldId="929"/>
        </pc:sldMkLst>
      </pc:sldChg>
      <pc:sldChg chg="modSp add mod">
        <pc:chgData name="Ahmed Hassan" userId="47750a22-629f-416f-a96d-609d36c2ca96" providerId="ADAL" clId="{7A502ACE-CF3B-5047-B63D-38205363D761}" dt="2025-08-12T12:31:54.393" v="2087" actId="20577"/>
        <pc:sldMkLst>
          <pc:docMk/>
          <pc:sldMk cId="2463551497" sldId="930"/>
        </pc:sldMkLst>
        <pc:spChg chg="mod">
          <ac:chgData name="Ahmed Hassan" userId="47750a22-629f-416f-a96d-609d36c2ca96" providerId="ADAL" clId="{7A502ACE-CF3B-5047-B63D-38205363D761}" dt="2025-08-12T12:31:54.393" v="2087" actId="20577"/>
          <ac:spMkLst>
            <pc:docMk/>
            <pc:sldMk cId="2463551497" sldId="930"/>
            <ac:spMk id="5" creationId="{01C73BC0-0705-DEB0-1E54-A42CB3607F0D}"/>
          </ac:spMkLst>
        </pc:spChg>
        <pc:spChg chg="mod">
          <ac:chgData name="Ahmed Hassan" userId="47750a22-629f-416f-a96d-609d36c2ca96" providerId="ADAL" clId="{7A502ACE-CF3B-5047-B63D-38205363D761}" dt="2025-08-08T12:06:43.346" v="550" actId="20577"/>
          <ac:spMkLst>
            <pc:docMk/>
            <pc:sldMk cId="2463551497" sldId="930"/>
            <ac:spMk id="11" creationId="{3D8C0E21-07F4-5816-874F-74AE8904FF5E}"/>
          </ac:spMkLst>
        </pc:spChg>
      </pc:sldChg>
      <pc:sldChg chg="del">
        <pc:chgData name="Ahmed Hassan" userId="47750a22-629f-416f-a96d-609d36c2ca96" providerId="ADAL" clId="{7A502ACE-CF3B-5047-B63D-38205363D761}" dt="2025-08-07T22:19:49.667" v="61" actId="2696"/>
        <pc:sldMkLst>
          <pc:docMk/>
          <pc:sldMk cId="4006910763" sldId="930"/>
        </pc:sldMkLst>
      </pc:sldChg>
      <pc:sldChg chg="del">
        <pc:chgData name="Ahmed Hassan" userId="47750a22-629f-416f-a96d-609d36c2ca96" providerId="ADAL" clId="{7A502ACE-CF3B-5047-B63D-38205363D761}" dt="2025-08-07T22:19:49.675" v="62" actId="2696"/>
        <pc:sldMkLst>
          <pc:docMk/>
          <pc:sldMk cId="3322765772" sldId="931"/>
        </pc:sldMkLst>
      </pc:sldChg>
      <pc:sldChg chg="addSp delSp modSp add mod">
        <pc:chgData name="Ahmed Hassan" userId="47750a22-629f-416f-a96d-609d36c2ca96" providerId="ADAL" clId="{7A502ACE-CF3B-5047-B63D-38205363D761}" dt="2025-08-12T12:45:31.889" v="2137" actId="403"/>
        <pc:sldMkLst>
          <pc:docMk/>
          <pc:sldMk cId="3613553721" sldId="931"/>
        </pc:sldMkLst>
        <pc:spChg chg="mod">
          <ac:chgData name="Ahmed Hassan" userId="47750a22-629f-416f-a96d-609d36c2ca96" providerId="ADAL" clId="{7A502ACE-CF3B-5047-B63D-38205363D761}" dt="2025-08-12T12:44:02.653" v="2118" actId="20577"/>
          <ac:spMkLst>
            <pc:docMk/>
            <pc:sldMk cId="3613553721" sldId="931"/>
            <ac:spMk id="5" creationId="{BC25B9E6-CD8F-8697-B946-580F28875714}"/>
          </ac:spMkLst>
        </pc:spChg>
        <pc:spChg chg="add del mod">
          <ac:chgData name="Ahmed Hassan" userId="47750a22-629f-416f-a96d-609d36c2ca96" providerId="ADAL" clId="{7A502ACE-CF3B-5047-B63D-38205363D761}" dt="2025-08-12T12:44:34.936" v="2125" actId="12084"/>
          <ac:spMkLst>
            <pc:docMk/>
            <pc:sldMk cId="3613553721" sldId="931"/>
            <ac:spMk id="6" creationId="{5F2F0A90-1E50-57AD-6F4B-44CD56D118DB}"/>
          </ac:spMkLst>
        </pc:spChg>
        <pc:spChg chg="mod">
          <ac:chgData name="Ahmed Hassan" userId="47750a22-629f-416f-a96d-609d36c2ca96" providerId="ADAL" clId="{7A502ACE-CF3B-5047-B63D-38205363D761}" dt="2025-08-08T12:07:08.117" v="553"/>
          <ac:spMkLst>
            <pc:docMk/>
            <pc:sldMk cId="3613553721" sldId="931"/>
            <ac:spMk id="11" creationId="{3BAD4A67-DA02-F292-1C62-1BAAB7F1FD90}"/>
          </ac:spMkLst>
        </pc:spChg>
        <pc:spChg chg="mod">
          <ac:chgData name="Ahmed Hassan" userId="47750a22-629f-416f-a96d-609d36c2ca96" providerId="ADAL" clId="{7A502ACE-CF3B-5047-B63D-38205363D761}" dt="2025-08-12T12:45:09.275" v="2132" actId="1076"/>
          <ac:spMkLst>
            <pc:docMk/>
            <pc:sldMk cId="3613553721" sldId="931"/>
            <ac:spMk id="14" creationId="{661D78BC-57D3-5FA4-B791-0DBFA535495F}"/>
          </ac:spMkLst>
        </pc:spChg>
        <pc:graphicFrameChg chg="add mod modGraphic">
          <ac:chgData name="Ahmed Hassan" userId="47750a22-629f-416f-a96d-609d36c2ca96" providerId="ADAL" clId="{7A502ACE-CF3B-5047-B63D-38205363D761}" dt="2025-08-12T12:45:31.889" v="2137" actId="403"/>
          <ac:graphicFrameMkLst>
            <pc:docMk/>
            <pc:sldMk cId="3613553721" sldId="931"/>
            <ac:graphicFrameMk id="7" creationId="{E3B6F7F1-28E0-184D-1AFB-AD2A5609DF2A}"/>
          </ac:graphicFrameMkLst>
        </pc:graphicFrameChg>
      </pc:sldChg>
      <pc:sldChg chg="modSp add mod">
        <pc:chgData name="Ahmed Hassan" userId="47750a22-629f-416f-a96d-609d36c2ca96" providerId="ADAL" clId="{7A502ACE-CF3B-5047-B63D-38205363D761}" dt="2025-08-12T13:22:21.455" v="2353" actId="15"/>
        <pc:sldMkLst>
          <pc:docMk/>
          <pc:sldMk cId="3287754649" sldId="932"/>
        </pc:sldMkLst>
        <pc:spChg chg="mod">
          <ac:chgData name="Ahmed Hassan" userId="47750a22-629f-416f-a96d-609d36c2ca96" providerId="ADAL" clId="{7A502ACE-CF3B-5047-B63D-38205363D761}" dt="2025-08-12T13:22:21.455" v="2353" actId="15"/>
          <ac:spMkLst>
            <pc:docMk/>
            <pc:sldMk cId="3287754649" sldId="932"/>
            <ac:spMk id="5" creationId="{18211030-C8A4-219B-0B41-9E3D03BACFC9}"/>
          </ac:spMkLst>
        </pc:spChg>
        <pc:spChg chg="mod">
          <ac:chgData name="Ahmed Hassan" userId="47750a22-629f-416f-a96d-609d36c2ca96" providerId="ADAL" clId="{7A502ACE-CF3B-5047-B63D-38205363D761}" dt="2025-08-08T12:07:34.182" v="589" actId="20577"/>
          <ac:spMkLst>
            <pc:docMk/>
            <pc:sldMk cId="3287754649" sldId="932"/>
            <ac:spMk id="11" creationId="{2EA24964-00BE-A54F-53F5-FD4C31002E9E}"/>
          </ac:spMkLst>
        </pc:spChg>
      </pc:sldChg>
      <pc:sldChg chg="del">
        <pc:chgData name="Ahmed Hassan" userId="47750a22-629f-416f-a96d-609d36c2ca96" providerId="ADAL" clId="{7A502ACE-CF3B-5047-B63D-38205363D761}" dt="2025-08-07T22:19:49.684" v="63" actId="2696"/>
        <pc:sldMkLst>
          <pc:docMk/>
          <pc:sldMk cId="3703336455" sldId="932"/>
        </pc:sldMkLst>
      </pc:sldChg>
      <pc:sldChg chg="del">
        <pc:chgData name="Ahmed Hassan" userId="47750a22-629f-416f-a96d-609d36c2ca96" providerId="ADAL" clId="{7A502ACE-CF3B-5047-B63D-38205363D761}" dt="2025-08-07T22:19:49.706" v="65" actId="2696"/>
        <pc:sldMkLst>
          <pc:docMk/>
          <pc:sldMk cId="367080755" sldId="933"/>
        </pc:sldMkLst>
      </pc:sldChg>
      <pc:sldChg chg="addSp modSp add mod">
        <pc:chgData name="Ahmed Hassan" userId="47750a22-629f-416f-a96d-609d36c2ca96" providerId="ADAL" clId="{7A502ACE-CF3B-5047-B63D-38205363D761}" dt="2025-08-12T16:10:15.652" v="2474" actId="1035"/>
        <pc:sldMkLst>
          <pc:docMk/>
          <pc:sldMk cId="3475905793" sldId="933"/>
        </pc:sldMkLst>
        <pc:spChg chg="mod">
          <ac:chgData name="Ahmed Hassan" userId="47750a22-629f-416f-a96d-609d36c2ca96" providerId="ADAL" clId="{7A502ACE-CF3B-5047-B63D-38205363D761}" dt="2025-08-12T16:02:40.948" v="2452" actId="20577"/>
          <ac:spMkLst>
            <pc:docMk/>
            <pc:sldMk cId="3475905793" sldId="933"/>
            <ac:spMk id="5" creationId="{34DAC704-5BC3-FAAE-FF24-114448C2356F}"/>
          </ac:spMkLst>
        </pc:spChg>
        <pc:spChg chg="mod">
          <ac:chgData name="Ahmed Hassan" userId="47750a22-629f-416f-a96d-609d36c2ca96" providerId="ADAL" clId="{7A502ACE-CF3B-5047-B63D-38205363D761}" dt="2025-08-08T12:07:54.741" v="591"/>
          <ac:spMkLst>
            <pc:docMk/>
            <pc:sldMk cId="3475905793" sldId="933"/>
            <ac:spMk id="11" creationId="{4F25EE1B-DB5A-A466-A9DF-29BEBD8E0859}"/>
          </ac:spMkLst>
        </pc:spChg>
        <pc:graphicFrameChg chg="add mod modGraphic">
          <ac:chgData name="Ahmed Hassan" userId="47750a22-629f-416f-a96d-609d36c2ca96" providerId="ADAL" clId="{7A502ACE-CF3B-5047-B63D-38205363D761}" dt="2025-08-12T16:10:15.652" v="2474" actId="1035"/>
          <ac:graphicFrameMkLst>
            <pc:docMk/>
            <pc:sldMk cId="3475905793" sldId="933"/>
            <ac:graphicFrameMk id="4" creationId="{808BC368-EAC4-C638-F223-966868FBE3F7}"/>
          </ac:graphicFrameMkLst>
        </pc:graphicFrameChg>
      </pc:sldChg>
      <pc:sldChg chg="addSp delSp modSp add mod">
        <pc:chgData name="Ahmed Hassan" userId="47750a22-629f-416f-a96d-609d36c2ca96" providerId="ADAL" clId="{7A502ACE-CF3B-5047-B63D-38205363D761}" dt="2025-08-12T16:15:04.171" v="2571" actId="14100"/>
        <pc:sldMkLst>
          <pc:docMk/>
          <pc:sldMk cId="1241232344" sldId="934"/>
        </pc:sldMkLst>
        <pc:spChg chg="mod">
          <ac:chgData name="Ahmed Hassan" userId="47750a22-629f-416f-a96d-609d36c2ca96" providerId="ADAL" clId="{7A502ACE-CF3B-5047-B63D-38205363D761}" dt="2025-08-12T16:11:55.679" v="2520" actId="5793"/>
          <ac:spMkLst>
            <pc:docMk/>
            <pc:sldMk cId="1241232344" sldId="934"/>
            <ac:spMk id="5" creationId="{5E4EF431-5891-3A79-D136-EEC429DEE108}"/>
          </ac:spMkLst>
        </pc:spChg>
        <pc:spChg chg="add del">
          <ac:chgData name="Ahmed Hassan" userId="47750a22-629f-416f-a96d-609d36c2ca96" providerId="ADAL" clId="{7A502ACE-CF3B-5047-B63D-38205363D761}" dt="2025-08-12T16:12:23.758" v="2522" actId="12084"/>
          <ac:spMkLst>
            <pc:docMk/>
            <pc:sldMk cId="1241232344" sldId="934"/>
            <ac:spMk id="6" creationId="{F71E673E-EA39-3E90-6DE1-CE9FD741E605}"/>
          </ac:spMkLst>
        </pc:spChg>
        <pc:spChg chg="add del mod">
          <ac:chgData name="Ahmed Hassan" userId="47750a22-629f-416f-a96d-609d36c2ca96" providerId="ADAL" clId="{7A502ACE-CF3B-5047-B63D-38205363D761}" dt="2025-08-12T16:14:37.228" v="2563" actId="478"/>
          <ac:spMkLst>
            <pc:docMk/>
            <pc:sldMk cId="1241232344" sldId="934"/>
            <ac:spMk id="9" creationId="{905947F0-AD65-E4C7-7002-C5820BB8A455}"/>
          </ac:spMkLst>
        </pc:spChg>
        <pc:spChg chg="mod">
          <ac:chgData name="Ahmed Hassan" userId="47750a22-629f-416f-a96d-609d36c2ca96" providerId="ADAL" clId="{7A502ACE-CF3B-5047-B63D-38205363D761}" dt="2025-08-08T12:08:21.096" v="595"/>
          <ac:spMkLst>
            <pc:docMk/>
            <pc:sldMk cId="1241232344" sldId="934"/>
            <ac:spMk id="11" creationId="{C57365B1-02CE-9403-5497-0975E2B029E5}"/>
          </ac:spMkLst>
        </pc:spChg>
        <pc:spChg chg="add del mod">
          <ac:chgData name="Ahmed Hassan" userId="47750a22-629f-416f-a96d-609d36c2ca96" providerId="ADAL" clId="{7A502ACE-CF3B-5047-B63D-38205363D761}" dt="2025-08-12T16:14:29.731" v="2561" actId="22"/>
          <ac:spMkLst>
            <pc:docMk/>
            <pc:sldMk cId="1241232344" sldId="934"/>
            <ac:spMk id="13" creationId="{A7917C86-D744-EA2D-CE8C-063C30518278}"/>
          </ac:spMkLst>
        </pc:spChg>
        <pc:spChg chg="mod">
          <ac:chgData name="Ahmed Hassan" userId="47750a22-629f-416f-a96d-609d36c2ca96" providerId="ADAL" clId="{7A502ACE-CF3B-5047-B63D-38205363D761}" dt="2025-08-12T16:14:16.093" v="2557"/>
          <ac:spMkLst>
            <pc:docMk/>
            <pc:sldMk cId="1241232344" sldId="934"/>
            <ac:spMk id="14" creationId="{2FA2121A-109E-50E7-682B-8F82E8A57010}"/>
          </ac:spMkLst>
        </pc:spChg>
        <pc:graphicFrameChg chg="add mod">
          <ac:chgData name="Ahmed Hassan" userId="47750a22-629f-416f-a96d-609d36c2ca96" providerId="ADAL" clId="{7A502ACE-CF3B-5047-B63D-38205363D761}" dt="2025-08-12T16:15:04.171" v="2571" actId="14100"/>
          <ac:graphicFrameMkLst>
            <pc:docMk/>
            <pc:sldMk cId="1241232344" sldId="934"/>
            <ac:graphicFrameMk id="7" creationId="{A8D0F43C-BD82-B77E-CFA5-84A297718918}"/>
          </ac:graphicFrameMkLst>
        </pc:graphicFrameChg>
      </pc:sldChg>
      <pc:sldChg chg="addSp delSp modSp add mod">
        <pc:chgData name="Ahmed Hassan" userId="47750a22-629f-416f-a96d-609d36c2ca96" providerId="ADAL" clId="{7A502ACE-CF3B-5047-B63D-38205363D761}" dt="2025-08-12T16:16:48.212" v="2595" actId="14100"/>
        <pc:sldMkLst>
          <pc:docMk/>
          <pc:sldMk cId="1150767025" sldId="935"/>
        </pc:sldMkLst>
        <pc:spChg chg="mod">
          <ac:chgData name="Ahmed Hassan" userId="47750a22-629f-416f-a96d-609d36c2ca96" providerId="ADAL" clId="{7A502ACE-CF3B-5047-B63D-38205363D761}" dt="2025-08-12T16:16:09.105" v="2585" actId="20577"/>
          <ac:spMkLst>
            <pc:docMk/>
            <pc:sldMk cId="1150767025" sldId="935"/>
            <ac:spMk id="5" creationId="{58791280-0DE3-4135-1902-248605BF62B5}"/>
          </ac:spMkLst>
        </pc:spChg>
        <pc:spChg chg="add del mod">
          <ac:chgData name="Ahmed Hassan" userId="47750a22-629f-416f-a96d-609d36c2ca96" providerId="ADAL" clId="{7A502ACE-CF3B-5047-B63D-38205363D761}" dt="2025-08-12T16:16:36.642" v="2593" actId="12084"/>
          <ac:spMkLst>
            <pc:docMk/>
            <pc:sldMk cId="1150767025" sldId="935"/>
            <ac:spMk id="6" creationId="{845ECC75-0CC9-525D-8DF7-43D714E08555}"/>
          </ac:spMkLst>
        </pc:spChg>
        <pc:spChg chg="mod">
          <ac:chgData name="Ahmed Hassan" userId="47750a22-629f-416f-a96d-609d36c2ca96" providerId="ADAL" clId="{7A502ACE-CF3B-5047-B63D-38205363D761}" dt="2025-08-12T16:15:57.766" v="2575"/>
          <ac:spMkLst>
            <pc:docMk/>
            <pc:sldMk cId="1150767025" sldId="935"/>
            <ac:spMk id="11" creationId="{ED1C654E-997E-4B1E-EB4A-73FEC7AB6424}"/>
          </ac:spMkLst>
        </pc:spChg>
        <pc:graphicFrameChg chg="add mod">
          <ac:chgData name="Ahmed Hassan" userId="47750a22-629f-416f-a96d-609d36c2ca96" providerId="ADAL" clId="{7A502ACE-CF3B-5047-B63D-38205363D761}" dt="2025-08-12T16:16:48.212" v="2595" actId="14100"/>
          <ac:graphicFrameMkLst>
            <pc:docMk/>
            <pc:sldMk cId="1150767025" sldId="935"/>
            <ac:graphicFrameMk id="7" creationId="{8B4CB6A2-846A-0A48-0D08-A3AB2B22EF3F}"/>
          </ac:graphicFrameMkLst>
        </pc:graphicFrameChg>
      </pc:sldChg>
      <pc:sldChg chg="del">
        <pc:chgData name="Ahmed Hassan" userId="47750a22-629f-416f-a96d-609d36c2ca96" providerId="ADAL" clId="{7A502ACE-CF3B-5047-B63D-38205363D761}" dt="2025-08-07T22:19:49.731" v="67" actId="2696"/>
        <pc:sldMkLst>
          <pc:docMk/>
          <pc:sldMk cId="1510331291" sldId="935"/>
        </pc:sldMkLst>
      </pc:sldChg>
      <pc:sldChg chg="del">
        <pc:chgData name="Ahmed Hassan" userId="47750a22-629f-416f-a96d-609d36c2ca96" providerId="ADAL" clId="{7A502ACE-CF3B-5047-B63D-38205363D761}" dt="2025-08-07T22:19:49.743" v="68" actId="2696"/>
        <pc:sldMkLst>
          <pc:docMk/>
          <pc:sldMk cId="1990126530" sldId="936"/>
        </pc:sldMkLst>
      </pc:sldChg>
      <pc:sldChg chg="addSp delSp modSp add del mod">
        <pc:chgData name="Ahmed Hassan" userId="47750a22-629f-416f-a96d-609d36c2ca96" providerId="ADAL" clId="{7A502ACE-CF3B-5047-B63D-38205363D761}" dt="2025-08-12T16:23:33" v="2727" actId="2696"/>
        <pc:sldMkLst>
          <pc:docMk/>
          <pc:sldMk cId="3761947105" sldId="936"/>
        </pc:sldMkLst>
      </pc:sldChg>
      <pc:sldChg chg="addSp delSp modSp add mod">
        <pc:chgData name="Ahmed Hassan" userId="47750a22-629f-416f-a96d-609d36c2ca96" providerId="ADAL" clId="{7A502ACE-CF3B-5047-B63D-38205363D761}" dt="2025-08-12T16:30:28.673" v="2828"/>
        <pc:sldMkLst>
          <pc:docMk/>
          <pc:sldMk cId="219407808" sldId="937"/>
        </pc:sldMkLst>
        <pc:spChg chg="mod">
          <ac:chgData name="Ahmed Hassan" userId="47750a22-629f-416f-a96d-609d36c2ca96" providerId="ADAL" clId="{7A502ACE-CF3B-5047-B63D-38205363D761}" dt="2025-08-12T16:21:43.167" v="2689" actId="21"/>
          <ac:spMkLst>
            <pc:docMk/>
            <pc:sldMk cId="219407808" sldId="937"/>
            <ac:spMk id="5" creationId="{FEC9F9A6-37DE-B901-22F8-DDFCE3965328}"/>
          </ac:spMkLst>
        </pc:spChg>
        <pc:spChg chg="add del">
          <ac:chgData name="Ahmed Hassan" userId="47750a22-629f-416f-a96d-609d36c2ca96" providerId="ADAL" clId="{7A502ACE-CF3B-5047-B63D-38205363D761}" dt="2025-08-12T16:21:52.143" v="2691" actId="12084"/>
          <ac:spMkLst>
            <pc:docMk/>
            <pc:sldMk cId="219407808" sldId="937"/>
            <ac:spMk id="6" creationId="{DD9B1BE3-624A-FE0C-5CBA-8565C2AD1F1A}"/>
          </ac:spMkLst>
        </pc:spChg>
        <pc:spChg chg="mod">
          <ac:chgData name="Ahmed Hassan" userId="47750a22-629f-416f-a96d-609d36c2ca96" providerId="ADAL" clId="{7A502ACE-CF3B-5047-B63D-38205363D761}" dt="2025-08-08T12:11:06.163" v="617"/>
          <ac:spMkLst>
            <pc:docMk/>
            <pc:sldMk cId="219407808" sldId="937"/>
            <ac:spMk id="11" creationId="{D68D56F7-D891-B1BE-46B5-D1BB2E55490E}"/>
          </ac:spMkLst>
        </pc:spChg>
        <pc:graphicFrameChg chg="add mod modGraphic">
          <ac:chgData name="Ahmed Hassan" userId="47750a22-629f-416f-a96d-609d36c2ca96" providerId="ADAL" clId="{7A502ACE-CF3B-5047-B63D-38205363D761}" dt="2025-08-12T16:30:28.673" v="2828"/>
          <ac:graphicFrameMkLst>
            <pc:docMk/>
            <pc:sldMk cId="219407808" sldId="937"/>
            <ac:graphicFrameMk id="7" creationId="{297B8EDF-6A7A-C6E0-CFA6-9E159820B762}"/>
          </ac:graphicFrameMkLst>
        </pc:graphicFrameChg>
      </pc:sldChg>
      <pc:sldChg chg="del">
        <pc:chgData name="Ahmed Hassan" userId="47750a22-629f-416f-a96d-609d36c2ca96" providerId="ADAL" clId="{7A502ACE-CF3B-5047-B63D-38205363D761}" dt="2025-08-07T22:19:49.761" v="69" actId="2696"/>
        <pc:sldMkLst>
          <pc:docMk/>
          <pc:sldMk cId="1619969303" sldId="937"/>
        </pc:sldMkLst>
      </pc:sldChg>
      <pc:sldChg chg="del">
        <pc:chgData name="Ahmed Hassan" userId="47750a22-629f-416f-a96d-609d36c2ca96" providerId="ADAL" clId="{7A502ACE-CF3B-5047-B63D-38205363D761}" dt="2025-08-07T22:19:49.776" v="70" actId="2696"/>
        <pc:sldMkLst>
          <pc:docMk/>
          <pc:sldMk cId="3483682477" sldId="938"/>
        </pc:sldMkLst>
      </pc:sldChg>
      <pc:sldChg chg="modSp add del mod">
        <pc:chgData name="Ahmed Hassan" userId="47750a22-629f-416f-a96d-609d36c2ca96" providerId="ADAL" clId="{7A502ACE-CF3B-5047-B63D-38205363D761}" dt="2025-08-12T16:23:25.722" v="2726" actId="2696"/>
        <pc:sldMkLst>
          <pc:docMk/>
          <pc:sldMk cId="3633102868" sldId="938"/>
        </pc:sldMkLst>
      </pc:sldChg>
      <pc:sldChg chg="addSp delSp modSp add mod ord">
        <pc:chgData name="Ahmed Hassan" userId="47750a22-629f-416f-a96d-609d36c2ca96" providerId="ADAL" clId="{7A502ACE-CF3B-5047-B63D-38205363D761}" dt="2025-08-12T12:53:53.560" v="2326" actId="1035"/>
        <pc:sldMkLst>
          <pc:docMk/>
          <pc:sldMk cId="2711699787" sldId="939"/>
        </pc:sldMkLst>
        <pc:spChg chg="mod">
          <ac:chgData name="Ahmed Hassan" userId="47750a22-629f-416f-a96d-609d36c2ca96" providerId="ADAL" clId="{7A502ACE-CF3B-5047-B63D-38205363D761}" dt="2025-08-12T12:49:29.434" v="2237" actId="404"/>
          <ac:spMkLst>
            <pc:docMk/>
            <pc:sldMk cId="2711699787" sldId="939"/>
            <ac:spMk id="5" creationId="{524B2985-3E70-2C59-56A4-01A714CFF2FB}"/>
          </ac:spMkLst>
        </pc:spChg>
        <pc:spChg chg="add del mod">
          <ac:chgData name="Ahmed Hassan" userId="47750a22-629f-416f-a96d-609d36c2ca96" providerId="ADAL" clId="{7A502ACE-CF3B-5047-B63D-38205363D761}" dt="2025-08-12T12:49:17.807" v="2235" actId="12084"/>
          <ac:spMkLst>
            <pc:docMk/>
            <pc:sldMk cId="2711699787" sldId="939"/>
            <ac:spMk id="6" creationId="{00F3501E-E608-4433-A7EC-A91C60432263}"/>
          </ac:spMkLst>
        </pc:spChg>
        <pc:spChg chg="mod">
          <ac:chgData name="Ahmed Hassan" userId="47750a22-629f-416f-a96d-609d36c2ca96" providerId="ADAL" clId="{7A502ACE-CF3B-5047-B63D-38205363D761}" dt="2025-08-08T12:10:11.997" v="612"/>
          <ac:spMkLst>
            <pc:docMk/>
            <pc:sldMk cId="2711699787" sldId="939"/>
            <ac:spMk id="11" creationId="{694EB46F-5D33-6375-5DCF-B88E8C1299B8}"/>
          </ac:spMkLst>
        </pc:spChg>
        <pc:graphicFrameChg chg="add mod modGraphic">
          <ac:chgData name="Ahmed Hassan" userId="47750a22-629f-416f-a96d-609d36c2ca96" providerId="ADAL" clId="{7A502ACE-CF3B-5047-B63D-38205363D761}" dt="2025-08-12T12:53:53.560" v="2326" actId="1035"/>
          <ac:graphicFrameMkLst>
            <pc:docMk/>
            <pc:sldMk cId="2711699787" sldId="939"/>
            <ac:graphicFrameMk id="7" creationId="{03B81EC7-E1C5-49D8-DC29-7CD3CF58F9D3}"/>
          </ac:graphicFrameMkLst>
        </pc:graphicFrameChg>
      </pc:sldChg>
      <pc:sldChg chg="addSp delSp modSp add del mod">
        <pc:chgData name="Ahmed Hassan" userId="47750a22-629f-416f-a96d-609d36c2ca96" providerId="ADAL" clId="{7A502ACE-CF3B-5047-B63D-38205363D761}" dt="2025-08-12T16:24:38.383" v="2754" actId="1035"/>
        <pc:sldMkLst>
          <pc:docMk/>
          <pc:sldMk cId="3731811837" sldId="940"/>
        </pc:sldMkLst>
        <pc:spChg chg="mod">
          <ac:chgData name="Ahmed Hassan" userId="47750a22-629f-416f-a96d-609d36c2ca96" providerId="ADAL" clId="{7A502ACE-CF3B-5047-B63D-38205363D761}" dt="2025-08-12T16:24:12.421" v="2744" actId="20577"/>
          <ac:spMkLst>
            <pc:docMk/>
            <pc:sldMk cId="3731811837" sldId="940"/>
            <ac:spMk id="5" creationId="{5575E07E-81C6-19B6-5A95-549DB7CED806}"/>
          </ac:spMkLst>
        </pc:spChg>
        <pc:spChg chg="add del mod">
          <ac:chgData name="Ahmed Hassan" userId="47750a22-629f-416f-a96d-609d36c2ca96" providerId="ADAL" clId="{7A502ACE-CF3B-5047-B63D-38205363D761}" dt="2025-08-12T16:24:21.107" v="2746" actId="12084"/>
          <ac:spMkLst>
            <pc:docMk/>
            <pc:sldMk cId="3731811837" sldId="940"/>
            <ac:spMk id="6" creationId="{BA099ABF-3A44-2E48-3372-9F5BB58E322B}"/>
          </ac:spMkLst>
        </pc:spChg>
        <pc:graphicFrameChg chg="add mod">
          <ac:chgData name="Ahmed Hassan" userId="47750a22-629f-416f-a96d-609d36c2ca96" providerId="ADAL" clId="{7A502ACE-CF3B-5047-B63D-38205363D761}" dt="2025-08-12T16:24:38.383" v="2754" actId="1035"/>
          <ac:graphicFrameMkLst>
            <pc:docMk/>
            <pc:sldMk cId="3731811837" sldId="940"/>
            <ac:graphicFrameMk id="7" creationId="{E6612744-60CA-7611-5357-5D885A74970D}"/>
          </ac:graphicFrameMkLst>
        </pc:graphicFrameChg>
      </pc:sldChg>
      <pc:sldChg chg="del">
        <pc:chgData name="Ahmed Hassan" userId="47750a22-629f-416f-a96d-609d36c2ca96" providerId="ADAL" clId="{7A502ACE-CF3B-5047-B63D-38205363D761}" dt="2025-08-07T22:19:49.556" v="50" actId="2696"/>
        <pc:sldMkLst>
          <pc:docMk/>
          <pc:sldMk cId="2428928874" sldId="941"/>
        </pc:sldMkLst>
      </pc:sldChg>
      <pc:sldChg chg="addSp modSp add mod">
        <pc:chgData name="Ahmed Hassan" userId="47750a22-629f-416f-a96d-609d36c2ca96" providerId="ADAL" clId="{7A502ACE-CF3B-5047-B63D-38205363D761}" dt="2025-08-09T10:36:01.095" v="1202" actId="1076"/>
        <pc:sldMkLst>
          <pc:docMk/>
          <pc:sldMk cId="3061645986" sldId="941"/>
        </pc:sldMkLst>
        <pc:spChg chg="mod">
          <ac:chgData name="Ahmed Hassan" userId="47750a22-629f-416f-a96d-609d36c2ca96" providerId="ADAL" clId="{7A502ACE-CF3B-5047-B63D-38205363D761}" dt="2025-08-09T10:35:48.806" v="1198" actId="14100"/>
          <ac:spMkLst>
            <pc:docMk/>
            <pc:sldMk cId="3061645986" sldId="941"/>
            <ac:spMk id="5" creationId="{6AAC22DE-2E31-B8BA-B46C-01AF333B3BBE}"/>
          </ac:spMkLst>
        </pc:spChg>
        <pc:picChg chg="add mod">
          <ac:chgData name="Ahmed Hassan" userId="47750a22-629f-416f-a96d-609d36c2ca96" providerId="ADAL" clId="{7A502ACE-CF3B-5047-B63D-38205363D761}" dt="2025-08-09T10:36:01.095" v="1202" actId="1076"/>
          <ac:picMkLst>
            <pc:docMk/>
            <pc:sldMk cId="3061645986" sldId="941"/>
            <ac:picMk id="4" creationId="{84543F4D-7781-DF3B-4441-B45F83D8F1CB}"/>
          </ac:picMkLst>
        </pc:picChg>
      </pc:sldChg>
      <pc:sldChg chg="del">
        <pc:chgData name="Ahmed Hassan" userId="47750a22-629f-416f-a96d-609d36c2ca96" providerId="ADAL" clId="{7A502ACE-CF3B-5047-B63D-38205363D761}" dt="2025-08-07T22:19:49.694" v="64" actId="2696"/>
        <pc:sldMkLst>
          <pc:docMk/>
          <pc:sldMk cId="25056576" sldId="942"/>
        </pc:sldMkLst>
      </pc:sldChg>
      <pc:sldChg chg="addSp modSp add mod">
        <pc:chgData name="Ahmed Hassan" userId="47750a22-629f-416f-a96d-609d36c2ca96" providerId="ADAL" clId="{7A502ACE-CF3B-5047-B63D-38205363D761}" dt="2025-08-08T15:07:15.948" v="944" actId="403"/>
        <pc:sldMkLst>
          <pc:docMk/>
          <pc:sldMk cId="205729115" sldId="942"/>
        </pc:sldMkLst>
        <pc:spChg chg="mod">
          <ac:chgData name="Ahmed Hassan" userId="47750a22-629f-416f-a96d-609d36c2ca96" providerId="ADAL" clId="{7A502ACE-CF3B-5047-B63D-38205363D761}" dt="2025-08-08T15:07:15.948" v="944" actId="403"/>
          <ac:spMkLst>
            <pc:docMk/>
            <pc:sldMk cId="205729115" sldId="942"/>
            <ac:spMk id="5" creationId="{26B87AC8-D24C-6A6B-77EB-DB030C4B4FD4}"/>
          </ac:spMkLst>
        </pc:spChg>
        <pc:picChg chg="add mod modCrop">
          <ac:chgData name="Ahmed Hassan" userId="47750a22-629f-416f-a96d-609d36c2ca96" providerId="ADAL" clId="{7A502ACE-CF3B-5047-B63D-38205363D761}" dt="2025-08-08T15:07:07.113" v="942" actId="1076"/>
          <ac:picMkLst>
            <pc:docMk/>
            <pc:sldMk cId="205729115" sldId="942"/>
            <ac:picMk id="4" creationId="{D40E57E7-B36C-14E8-D302-661B5051C039}"/>
          </ac:picMkLst>
        </pc:picChg>
      </pc:sldChg>
      <pc:sldChg chg="addSp delSp modSp add mod">
        <pc:chgData name="Ahmed Hassan" userId="47750a22-629f-416f-a96d-609d36c2ca96" providerId="ADAL" clId="{7A502ACE-CF3B-5047-B63D-38205363D761}" dt="2025-08-09T10:55:39.667" v="1241" actId="12084"/>
        <pc:sldMkLst>
          <pc:docMk/>
          <pc:sldMk cId="404707795" sldId="943"/>
        </pc:sldMkLst>
        <pc:spChg chg="mod">
          <ac:chgData name="Ahmed Hassan" userId="47750a22-629f-416f-a96d-609d36c2ca96" providerId="ADAL" clId="{7A502ACE-CF3B-5047-B63D-38205363D761}" dt="2025-08-09T10:55:22.803" v="1236" actId="20577"/>
          <ac:spMkLst>
            <pc:docMk/>
            <pc:sldMk cId="404707795" sldId="943"/>
            <ac:spMk id="11" creationId="{233A7893-A0C6-4E6E-61FA-59D4C5E17573}"/>
          </ac:spMkLst>
        </pc:spChg>
        <pc:graphicFrameChg chg="add mod">
          <ac:chgData name="Ahmed Hassan" userId="47750a22-629f-416f-a96d-609d36c2ca96" providerId="ADAL" clId="{7A502ACE-CF3B-5047-B63D-38205363D761}" dt="2025-08-09T10:55:39.667" v="1241" actId="12084"/>
          <ac:graphicFrameMkLst>
            <pc:docMk/>
            <pc:sldMk cId="404707795" sldId="943"/>
            <ac:graphicFrameMk id="6" creationId="{1C4E656D-3934-A4DD-36ED-E5849D2DAE17}"/>
          </ac:graphicFrameMkLst>
        </pc:graphicFrameChg>
        <pc:picChg chg="add mod">
          <ac:chgData name="Ahmed Hassan" userId="47750a22-629f-416f-a96d-609d36c2ca96" providerId="ADAL" clId="{7A502ACE-CF3B-5047-B63D-38205363D761}" dt="2025-08-09T10:54:46.592" v="1216" actId="1076"/>
          <ac:picMkLst>
            <pc:docMk/>
            <pc:sldMk cId="404707795" sldId="943"/>
            <ac:picMk id="4" creationId="{9C3762DC-161A-8AF0-34BB-057E00688BD3}"/>
          </ac:picMkLst>
        </pc:picChg>
      </pc:sldChg>
      <pc:sldChg chg="del">
        <pc:chgData name="Ahmed Hassan" userId="47750a22-629f-416f-a96d-609d36c2ca96" providerId="ADAL" clId="{7A502ACE-CF3B-5047-B63D-38205363D761}" dt="2025-08-07T22:19:49.717" v="66" actId="2696"/>
        <pc:sldMkLst>
          <pc:docMk/>
          <pc:sldMk cId="3710154628" sldId="943"/>
        </pc:sldMkLst>
      </pc:sldChg>
      <pc:sldChg chg="del">
        <pc:chgData name="Ahmed Hassan" userId="47750a22-629f-416f-a96d-609d36c2ca96" providerId="ADAL" clId="{7A502ACE-CF3B-5047-B63D-38205363D761}" dt="2025-08-07T22:19:49.784" v="71" actId="2696"/>
        <pc:sldMkLst>
          <pc:docMk/>
          <pc:sldMk cId="1086040366" sldId="944"/>
        </pc:sldMkLst>
      </pc:sldChg>
      <pc:sldChg chg="addSp delSp modSp add mod">
        <pc:chgData name="Ahmed Hassan" userId="47750a22-629f-416f-a96d-609d36c2ca96" providerId="ADAL" clId="{7A502ACE-CF3B-5047-B63D-38205363D761}" dt="2025-08-12T16:28:42.908" v="2767" actId="14100"/>
        <pc:sldMkLst>
          <pc:docMk/>
          <pc:sldMk cId="3296398311" sldId="944"/>
        </pc:sldMkLst>
        <pc:spChg chg="mod">
          <ac:chgData name="Ahmed Hassan" userId="47750a22-629f-416f-a96d-609d36c2ca96" providerId="ADAL" clId="{7A502ACE-CF3B-5047-B63D-38205363D761}" dt="2025-08-12T16:28:27.320" v="2762" actId="21"/>
          <ac:spMkLst>
            <pc:docMk/>
            <pc:sldMk cId="3296398311" sldId="944"/>
            <ac:spMk id="5" creationId="{14083E23-28BC-0A19-A7F0-065EE5798A24}"/>
          </ac:spMkLst>
        </pc:spChg>
        <pc:spChg chg="add del">
          <ac:chgData name="Ahmed Hassan" userId="47750a22-629f-416f-a96d-609d36c2ca96" providerId="ADAL" clId="{7A502ACE-CF3B-5047-B63D-38205363D761}" dt="2025-08-12T16:28:33.558" v="2764" actId="12084"/>
          <ac:spMkLst>
            <pc:docMk/>
            <pc:sldMk cId="3296398311" sldId="944"/>
            <ac:spMk id="6" creationId="{BC6D4E4F-B75D-A8AB-F62E-D92BCC8C3F10}"/>
          </ac:spMkLst>
        </pc:spChg>
        <pc:graphicFrameChg chg="del mod">
          <ac:chgData name="Ahmed Hassan" userId="47750a22-629f-416f-a96d-609d36c2ca96" providerId="ADAL" clId="{7A502ACE-CF3B-5047-B63D-38205363D761}" dt="2025-08-12T12:21:08.487" v="1994" actId="478"/>
          <ac:graphicFrameMkLst>
            <pc:docMk/>
            <pc:sldMk cId="3296398311" sldId="944"/>
            <ac:graphicFrameMk id="7" creationId="{20431891-0682-7188-B2F1-5BC17A09C447}"/>
          </ac:graphicFrameMkLst>
        </pc:graphicFrameChg>
        <pc:graphicFrameChg chg="add mod">
          <ac:chgData name="Ahmed Hassan" userId="47750a22-629f-416f-a96d-609d36c2ca96" providerId="ADAL" clId="{7A502ACE-CF3B-5047-B63D-38205363D761}" dt="2025-08-12T16:28:42.908" v="2767" actId="14100"/>
          <ac:graphicFrameMkLst>
            <pc:docMk/>
            <pc:sldMk cId="3296398311" sldId="944"/>
            <ac:graphicFrameMk id="8" creationId="{5EA594BB-38B0-E69D-709C-E03B8F7CEA4E}"/>
          </ac:graphicFrameMkLst>
        </pc:graphicFrameChg>
      </pc:sldChg>
      <pc:sldChg chg="modSp add mod">
        <pc:chgData name="Ahmed Hassan" userId="47750a22-629f-416f-a96d-609d36c2ca96" providerId="ADAL" clId="{7A502ACE-CF3B-5047-B63D-38205363D761}" dt="2025-08-12T13:23:01.955" v="2371" actId="15"/>
        <pc:sldMkLst>
          <pc:docMk/>
          <pc:sldMk cId="1422906801" sldId="945"/>
        </pc:sldMkLst>
        <pc:spChg chg="mod">
          <ac:chgData name="Ahmed Hassan" userId="47750a22-629f-416f-a96d-609d36c2ca96" providerId="ADAL" clId="{7A502ACE-CF3B-5047-B63D-38205363D761}" dt="2025-08-12T13:23:01.955" v="2371" actId="15"/>
          <ac:spMkLst>
            <pc:docMk/>
            <pc:sldMk cId="1422906801" sldId="945"/>
            <ac:spMk id="5" creationId="{4CD32349-3B85-F78D-DBDA-E04D9AEF264B}"/>
          </ac:spMkLst>
        </pc:spChg>
      </pc:sldChg>
      <pc:sldChg chg="addSp delSp modSp add mod">
        <pc:chgData name="Ahmed Hassan" userId="47750a22-629f-416f-a96d-609d36c2ca96" providerId="ADAL" clId="{7A502ACE-CF3B-5047-B63D-38205363D761}" dt="2025-08-12T13:27:23.542" v="2411" actId="14100"/>
        <pc:sldMkLst>
          <pc:docMk/>
          <pc:sldMk cId="363313219" sldId="946"/>
        </pc:sldMkLst>
        <pc:spChg chg="mod">
          <ac:chgData name="Ahmed Hassan" userId="47750a22-629f-416f-a96d-609d36c2ca96" providerId="ADAL" clId="{7A502ACE-CF3B-5047-B63D-38205363D761}" dt="2025-08-12T13:24:20.282" v="2385" actId="21"/>
          <ac:spMkLst>
            <pc:docMk/>
            <pc:sldMk cId="363313219" sldId="946"/>
            <ac:spMk id="5" creationId="{2092B832-A58F-F852-F2AD-11BECE9C561B}"/>
          </ac:spMkLst>
        </pc:spChg>
        <pc:spChg chg="add del mod">
          <ac:chgData name="Ahmed Hassan" userId="47750a22-629f-416f-a96d-609d36c2ca96" providerId="ADAL" clId="{7A502ACE-CF3B-5047-B63D-38205363D761}" dt="2025-08-12T13:27:08.555" v="2408" actId="12084"/>
          <ac:spMkLst>
            <pc:docMk/>
            <pc:sldMk cId="363313219" sldId="946"/>
            <ac:spMk id="6" creationId="{09B63597-D520-92E5-DF10-126CC09CF438}"/>
          </ac:spMkLst>
        </pc:spChg>
        <pc:graphicFrameChg chg="add mod">
          <ac:chgData name="Ahmed Hassan" userId="47750a22-629f-416f-a96d-609d36c2ca96" providerId="ADAL" clId="{7A502ACE-CF3B-5047-B63D-38205363D761}" dt="2025-08-12T13:26:40.530" v="2397" actId="14100"/>
          <ac:graphicFrameMkLst>
            <pc:docMk/>
            <pc:sldMk cId="363313219" sldId="946"/>
            <ac:graphicFrameMk id="7" creationId="{63079DEA-92D9-1600-9D5E-3E8238711FD0}"/>
          </ac:graphicFrameMkLst>
        </pc:graphicFrameChg>
        <pc:graphicFrameChg chg="add mod">
          <ac:chgData name="Ahmed Hassan" userId="47750a22-629f-416f-a96d-609d36c2ca96" providerId="ADAL" clId="{7A502ACE-CF3B-5047-B63D-38205363D761}" dt="2025-08-12T13:27:23.542" v="2411" actId="14100"/>
          <ac:graphicFrameMkLst>
            <pc:docMk/>
            <pc:sldMk cId="363313219" sldId="946"/>
            <ac:graphicFrameMk id="8" creationId="{781EEDD4-BD09-601D-6126-F79D096B453F}"/>
          </ac:graphicFrameMkLst>
        </pc:graphicFrameChg>
      </pc:sldChg>
      <pc:sldChg chg="add del">
        <pc:chgData name="Ahmed Hassan" userId="47750a22-629f-416f-a96d-609d36c2ca96" providerId="ADAL" clId="{7A502ACE-CF3B-5047-B63D-38205363D761}" dt="2025-08-12T13:23:40.806" v="2374"/>
        <pc:sldMkLst>
          <pc:docMk/>
          <pc:sldMk cId="2070677837" sldId="947"/>
        </pc:sldMkLst>
      </pc:sldChg>
      <pc:sldChg chg="addSp delSp modSp add mod">
        <pc:chgData name="Ahmed Hassan" userId="47750a22-629f-416f-a96d-609d36c2ca96" providerId="ADAL" clId="{7A502ACE-CF3B-5047-B63D-38205363D761}" dt="2025-08-12T16:20:02.810" v="2654" actId="14100"/>
        <pc:sldMkLst>
          <pc:docMk/>
          <pc:sldMk cId="3626114257" sldId="947"/>
        </pc:sldMkLst>
        <pc:spChg chg="mod">
          <ac:chgData name="Ahmed Hassan" userId="47750a22-629f-416f-a96d-609d36c2ca96" providerId="ADAL" clId="{7A502ACE-CF3B-5047-B63D-38205363D761}" dt="2025-08-12T16:19:55.380" v="2653" actId="27636"/>
          <ac:spMkLst>
            <pc:docMk/>
            <pc:sldMk cId="3626114257" sldId="947"/>
            <ac:spMk id="5" creationId="{4EB5A827-FCAA-D9DF-DCF3-701376A65646}"/>
          </ac:spMkLst>
        </pc:spChg>
        <pc:spChg chg="add del mod">
          <ac:chgData name="Ahmed Hassan" userId="47750a22-629f-416f-a96d-609d36c2ca96" providerId="ADAL" clId="{7A502ACE-CF3B-5047-B63D-38205363D761}" dt="2025-08-12T16:19:28.685" v="2644" actId="12084"/>
          <ac:spMkLst>
            <pc:docMk/>
            <pc:sldMk cId="3626114257" sldId="947"/>
            <ac:spMk id="6" creationId="{11DBE100-A591-13E5-E04C-83954FD2DE1D}"/>
          </ac:spMkLst>
        </pc:spChg>
        <pc:graphicFrameChg chg="add mod">
          <ac:chgData name="Ahmed Hassan" userId="47750a22-629f-416f-a96d-609d36c2ca96" providerId="ADAL" clId="{7A502ACE-CF3B-5047-B63D-38205363D761}" dt="2025-08-12T16:20:02.810" v="2654" actId="14100"/>
          <ac:graphicFrameMkLst>
            <pc:docMk/>
            <pc:sldMk cId="3626114257" sldId="947"/>
            <ac:graphicFrameMk id="7" creationId="{52D84B79-5C0F-71C5-7181-841BEF3A728C}"/>
          </ac:graphicFrameMkLst>
        </pc:graphicFrameChg>
      </pc:sldChg>
      <pc:sldChg chg="addSp delSp modSp add mod">
        <pc:chgData name="Ahmed Hassan" userId="47750a22-629f-416f-a96d-609d36c2ca96" providerId="ADAL" clId="{7A502ACE-CF3B-5047-B63D-38205363D761}" dt="2025-08-12T16:20:56.307" v="2678" actId="12084"/>
        <pc:sldMkLst>
          <pc:docMk/>
          <pc:sldMk cId="2462952911" sldId="948"/>
        </pc:sldMkLst>
        <pc:spChg chg="del mod">
          <ac:chgData name="Ahmed Hassan" userId="47750a22-629f-416f-a96d-609d36c2ca96" providerId="ADAL" clId="{7A502ACE-CF3B-5047-B63D-38205363D761}" dt="2025-08-12T16:20:56.307" v="2678" actId="12084"/>
          <ac:spMkLst>
            <pc:docMk/>
            <pc:sldMk cId="2462952911" sldId="948"/>
            <ac:spMk id="5" creationId="{416B1767-D756-F099-58DC-FCA6745B9A7E}"/>
          </ac:spMkLst>
        </pc:spChg>
        <pc:spChg chg="mod">
          <ac:chgData name="Ahmed Hassan" userId="47750a22-629f-416f-a96d-609d36c2ca96" providerId="ADAL" clId="{7A502ACE-CF3B-5047-B63D-38205363D761}" dt="2025-08-12T16:20:10.936" v="2663" actId="20577"/>
          <ac:spMkLst>
            <pc:docMk/>
            <pc:sldMk cId="2462952911" sldId="948"/>
            <ac:spMk id="11" creationId="{F3BE1555-269E-11E7-4B53-B02DE406181E}"/>
          </ac:spMkLst>
        </pc:spChg>
        <pc:graphicFrameChg chg="add mod">
          <ac:chgData name="Ahmed Hassan" userId="47750a22-629f-416f-a96d-609d36c2ca96" providerId="ADAL" clId="{7A502ACE-CF3B-5047-B63D-38205363D761}" dt="2025-08-12T16:20:56.307" v="2678" actId="12084"/>
          <ac:graphicFrameMkLst>
            <pc:docMk/>
            <pc:sldMk cId="2462952911" sldId="948"/>
            <ac:graphicFrameMk id="4" creationId="{739A9E71-FE23-0AFC-AB62-1804E0363508}"/>
          </ac:graphicFrameMkLst>
        </pc:graphicFrameChg>
        <pc:graphicFrameChg chg="del">
          <ac:chgData name="Ahmed Hassan" userId="47750a22-629f-416f-a96d-609d36c2ca96" providerId="ADAL" clId="{7A502ACE-CF3B-5047-B63D-38205363D761}" dt="2025-08-12T16:20:20.962" v="2664" actId="478"/>
          <ac:graphicFrameMkLst>
            <pc:docMk/>
            <pc:sldMk cId="2462952911" sldId="948"/>
            <ac:graphicFrameMk id="7" creationId="{3B7A5F78-ABE2-8E96-9A9D-FFF1F8F68139}"/>
          </ac:graphicFrameMkLst>
        </pc:graphicFrameChg>
      </pc:sldChg>
    </pc:docChg>
  </pc:docChgLst>
</pc:chgInfo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25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3" Type="http://schemas.openxmlformats.org/officeDocument/2006/relationships/image" Target="../media/image30.png"/><Relationship Id="rId7" Type="http://schemas.openxmlformats.org/officeDocument/2006/relationships/image" Target="../media/image40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4" Type="http://schemas.openxmlformats.org/officeDocument/2006/relationships/image" Target="../media/image31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25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3" Type="http://schemas.openxmlformats.org/officeDocument/2006/relationships/image" Target="../media/image30.png"/><Relationship Id="rId7" Type="http://schemas.openxmlformats.org/officeDocument/2006/relationships/image" Target="../media/image40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4" Type="http://schemas.openxmlformats.org/officeDocument/2006/relationships/image" Target="../media/image3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469FB6-F875-FF48-B423-99F6A76C6583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B07EA6-FB44-164A-BF10-4381C62431CF}">
      <dgm:prSet phldrT="[Text]"/>
      <dgm:spPr/>
      <dgm:t>
        <a:bodyPr/>
        <a:lstStyle/>
        <a:p>
          <a:r>
            <a:rPr lang="en-US"/>
            <a:t>Co-occurrence grouping</a:t>
          </a:r>
          <a:endParaRPr lang="en-US" dirty="0"/>
        </a:p>
      </dgm:t>
    </dgm:pt>
    <dgm:pt modelId="{CFC3FC85-452C-1542-9AEB-85473D8E0514}" type="parTrans" cxnId="{5EF09929-DF58-2943-89A1-5D2C2A157992}">
      <dgm:prSet/>
      <dgm:spPr/>
      <dgm:t>
        <a:bodyPr/>
        <a:lstStyle/>
        <a:p>
          <a:endParaRPr lang="en-US"/>
        </a:p>
      </dgm:t>
    </dgm:pt>
    <dgm:pt modelId="{CFC8ED08-3D88-BF4A-B064-891EC915E616}" type="sibTrans" cxnId="{5EF09929-DF58-2943-89A1-5D2C2A157992}">
      <dgm:prSet/>
      <dgm:spPr/>
      <dgm:t>
        <a:bodyPr/>
        <a:lstStyle/>
        <a:p>
          <a:endParaRPr lang="en-US"/>
        </a:p>
      </dgm:t>
    </dgm:pt>
    <dgm:pt modelId="{2AEE98CC-4784-934B-BE3A-88358708CB8A}">
      <dgm:prSet/>
      <dgm:spPr/>
      <dgm:t>
        <a:bodyPr/>
        <a:lstStyle/>
        <a:p>
          <a:r>
            <a:rPr lang="en-US"/>
            <a:t>Profiling</a:t>
          </a:r>
          <a:endParaRPr lang="en-US" dirty="0"/>
        </a:p>
      </dgm:t>
    </dgm:pt>
    <dgm:pt modelId="{BCAC0D5E-D7F0-2747-9EDA-3A91F6D65DA4}" type="parTrans" cxnId="{D7EB2224-7845-FF47-9973-D85EC5D65345}">
      <dgm:prSet/>
      <dgm:spPr/>
      <dgm:t>
        <a:bodyPr/>
        <a:lstStyle/>
        <a:p>
          <a:endParaRPr lang="en-US"/>
        </a:p>
      </dgm:t>
    </dgm:pt>
    <dgm:pt modelId="{5676CCBE-3C09-4342-B8F5-2332F3277CCC}" type="sibTrans" cxnId="{D7EB2224-7845-FF47-9973-D85EC5D65345}">
      <dgm:prSet/>
      <dgm:spPr/>
      <dgm:t>
        <a:bodyPr/>
        <a:lstStyle/>
        <a:p>
          <a:endParaRPr lang="en-US"/>
        </a:p>
      </dgm:t>
    </dgm:pt>
    <dgm:pt modelId="{6DB1D4CA-950C-A44E-9849-2CD2D8FFFA92}">
      <dgm:prSet/>
      <dgm:spPr/>
      <dgm:t>
        <a:bodyPr/>
        <a:lstStyle/>
        <a:p>
          <a:r>
            <a:rPr lang="en-US"/>
            <a:t>Link prediction</a:t>
          </a:r>
          <a:endParaRPr lang="en-US" dirty="0"/>
        </a:p>
      </dgm:t>
    </dgm:pt>
    <dgm:pt modelId="{C80B4FD5-A76C-F047-AA85-44A9AEA091D1}" type="parTrans" cxnId="{76B91B40-A941-4844-8526-36106744A1A1}">
      <dgm:prSet/>
      <dgm:spPr/>
      <dgm:t>
        <a:bodyPr/>
        <a:lstStyle/>
        <a:p>
          <a:endParaRPr lang="en-US"/>
        </a:p>
      </dgm:t>
    </dgm:pt>
    <dgm:pt modelId="{DF93C3F6-5F4F-C042-A994-D42328497540}" type="sibTrans" cxnId="{76B91B40-A941-4844-8526-36106744A1A1}">
      <dgm:prSet/>
      <dgm:spPr/>
      <dgm:t>
        <a:bodyPr/>
        <a:lstStyle/>
        <a:p>
          <a:endParaRPr lang="en-US"/>
        </a:p>
      </dgm:t>
    </dgm:pt>
    <dgm:pt modelId="{7CECFE62-578F-E145-AF07-E019209C76DD}">
      <dgm:prSet/>
      <dgm:spPr/>
      <dgm:t>
        <a:bodyPr/>
        <a:lstStyle/>
        <a:p>
          <a:r>
            <a:rPr lang="en-US"/>
            <a:t>Casual Inference</a:t>
          </a:r>
          <a:endParaRPr lang="en-US" dirty="0"/>
        </a:p>
      </dgm:t>
    </dgm:pt>
    <dgm:pt modelId="{4ECBAE60-22F4-8942-A690-7B4ABC5B08BA}" type="parTrans" cxnId="{2B6DD856-12CE-A141-A77F-9A765058FFAB}">
      <dgm:prSet/>
      <dgm:spPr/>
      <dgm:t>
        <a:bodyPr/>
        <a:lstStyle/>
        <a:p>
          <a:endParaRPr lang="en-US"/>
        </a:p>
      </dgm:t>
    </dgm:pt>
    <dgm:pt modelId="{E60D99CE-4E93-8B41-A098-1EFF5AC19C1E}" type="sibTrans" cxnId="{2B6DD856-12CE-A141-A77F-9A765058FFAB}">
      <dgm:prSet/>
      <dgm:spPr/>
      <dgm:t>
        <a:bodyPr/>
        <a:lstStyle/>
        <a:p>
          <a:endParaRPr lang="en-US"/>
        </a:p>
      </dgm:t>
    </dgm:pt>
    <dgm:pt modelId="{EFFF54CC-7BA4-F84A-BF00-D61ABBA1CEFB}">
      <dgm:prSet/>
      <dgm:spPr/>
      <dgm:t>
        <a:bodyPr/>
        <a:lstStyle/>
        <a:p>
          <a:r>
            <a:rPr lang="en-US"/>
            <a:t>Latent Information Discovery</a:t>
          </a:r>
          <a:endParaRPr lang="en-US" dirty="0"/>
        </a:p>
      </dgm:t>
    </dgm:pt>
    <dgm:pt modelId="{331A5C53-4C86-EE47-B5A7-28B41764D786}" type="parTrans" cxnId="{C5EB4AA5-08AB-7C45-9DB6-F2C2EE51BE02}">
      <dgm:prSet/>
      <dgm:spPr/>
      <dgm:t>
        <a:bodyPr/>
        <a:lstStyle/>
        <a:p>
          <a:endParaRPr lang="en-US"/>
        </a:p>
      </dgm:t>
    </dgm:pt>
    <dgm:pt modelId="{7CE4A6CB-D646-0248-9ED6-61EBCB2EA936}" type="sibTrans" cxnId="{C5EB4AA5-08AB-7C45-9DB6-F2C2EE51BE02}">
      <dgm:prSet/>
      <dgm:spPr/>
      <dgm:t>
        <a:bodyPr/>
        <a:lstStyle/>
        <a:p>
          <a:endParaRPr lang="en-US"/>
        </a:p>
      </dgm:t>
    </dgm:pt>
    <dgm:pt modelId="{03E2E883-0B55-8047-B1CB-3152EEE374F9}" type="pres">
      <dgm:prSet presAssocID="{B7469FB6-F875-FF48-B423-99F6A76C6583}" presName="diagram" presStyleCnt="0">
        <dgm:presLayoutVars>
          <dgm:dir/>
          <dgm:resizeHandles val="exact"/>
        </dgm:presLayoutVars>
      </dgm:prSet>
      <dgm:spPr/>
    </dgm:pt>
    <dgm:pt modelId="{05A40BF2-B3C4-7249-9749-9739E7F895A6}" type="pres">
      <dgm:prSet presAssocID="{2AB07EA6-FB44-164A-BF10-4381C62431CF}" presName="node" presStyleLbl="node1" presStyleIdx="0" presStyleCnt="5">
        <dgm:presLayoutVars>
          <dgm:bulletEnabled val="1"/>
        </dgm:presLayoutVars>
      </dgm:prSet>
      <dgm:spPr/>
    </dgm:pt>
    <dgm:pt modelId="{60E9F060-1406-EC4D-BB6E-14821E2E7502}" type="pres">
      <dgm:prSet presAssocID="{CFC8ED08-3D88-BF4A-B064-891EC915E616}" presName="sibTrans" presStyleCnt="0"/>
      <dgm:spPr/>
    </dgm:pt>
    <dgm:pt modelId="{796611D8-C6BE-F643-91F9-8E3F7AC8A921}" type="pres">
      <dgm:prSet presAssocID="{2AEE98CC-4784-934B-BE3A-88358708CB8A}" presName="node" presStyleLbl="node1" presStyleIdx="1" presStyleCnt="5">
        <dgm:presLayoutVars>
          <dgm:bulletEnabled val="1"/>
        </dgm:presLayoutVars>
      </dgm:prSet>
      <dgm:spPr/>
    </dgm:pt>
    <dgm:pt modelId="{4444DB16-42BA-0843-8AF5-A67360D1CE2A}" type="pres">
      <dgm:prSet presAssocID="{5676CCBE-3C09-4342-B8F5-2332F3277CCC}" presName="sibTrans" presStyleCnt="0"/>
      <dgm:spPr/>
    </dgm:pt>
    <dgm:pt modelId="{3EB363A2-5920-C444-B379-836F3A9F10E6}" type="pres">
      <dgm:prSet presAssocID="{6DB1D4CA-950C-A44E-9849-2CD2D8FFFA92}" presName="node" presStyleLbl="node1" presStyleIdx="2" presStyleCnt="5">
        <dgm:presLayoutVars>
          <dgm:bulletEnabled val="1"/>
        </dgm:presLayoutVars>
      </dgm:prSet>
      <dgm:spPr/>
    </dgm:pt>
    <dgm:pt modelId="{A6E5D432-A63A-D945-872D-34185BD675D8}" type="pres">
      <dgm:prSet presAssocID="{DF93C3F6-5F4F-C042-A994-D42328497540}" presName="sibTrans" presStyleCnt="0"/>
      <dgm:spPr/>
    </dgm:pt>
    <dgm:pt modelId="{5B5FC0BC-E679-B44F-B5B2-AB5FB6500C1F}" type="pres">
      <dgm:prSet presAssocID="{7CECFE62-578F-E145-AF07-E019209C76DD}" presName="node" presStyleLbl="node1" presStyleIdx="3" presStyleCnt="5">
        <dgm:presLayoutVars>
          <dgm:bulletEnabled val="1"/>
        </dgm:presLayoutVars>
      </dgm:prSet>
      <dgm:spPr/>
    </dgm:pt>
    <dgm:pt modelId="{ECC4A112-38C6-FA43-9FF7-B54DC92E31F9}" type="pres">
      <dgm:prSet presAssocID="{E60D99CE-4E93-8B41-A098-1EFF5AC19C1E}" presName="sibTrans" presStyleCnt="0"/>
      <dgm:spPr/>
    </dgm:pt>
    <dgm:pt modelId="{62B1E6CE-E001-A249-9DD4-28CAC8968713}" type="pres">
      <dgm:prSet presAssocID="{EFFF54CC-7BA4-F84A-BF00-D61ABBA1CEFB}" presName="node" presStyleLbl="node1" presStyleIdx="4" presStyleCnt="5">
        <dgm:presLayoutVars>
          <dgm:bulletEnabled val="1"/>
        </dgm:presLayoutVars>
      </dgm:prSet>
      <dgm:spPr/>
    </dgm:pt>
  </dgm:ptLst>
  <dgm:cxnLst>
    <dgm:cxn modelId="{4CA6B519-4B6A-3341-9BC2-24ED742AC265}" type="presOf" srcId="{6DB1D4CA-950C-A44E-9849-2CD2D8FFFA92}" destId="{3EB363A2-5920-C444-B379-836F3A9F10E6}" srcOrd="0" destOrd="0" presId="urn:microsoft.com/office/officeart/2005/8/layout/default"/>
    <dgm:cxn modelId="{DA2E6820-3342-7A46-ADAF-A3307B9F02B4}" type="presOf" srcId="{B7469FB6-F875-FF48-B423-99F6A76C6583}" destId="{03E2E883-0B55-8047-B1CB-3152EEE374F9}" srcOrd="0" destOrd="0" presId="urn:microsoft.com/office/officeart/2005/8/layout/default"/>
    <dgm:cxn modelId="{D7EB2224-7845-FF47-9973-D85EC5D65345}" srcId="{B7469FB6-F875-FF48-B423-99F6A76C6583}" destId="{2AEE98CC-4784-934B-BE3A-88358708CB8A}" srcOrd="1" destOrd="0" parTransId="{BCAC0D5E-D7F0-2747-9EDA-3A91F6D65DA4}" sibTransId="{5676CCBE-3C09-4342-B8F5-2332F3277CCC}"/>
    <dgm:cxn modelId="{5EF09929-DF58-2943-89A1-5D2C2A157992}" srcId="{B7469FB6-F875-FF48-B423-99F6A76C6583}" destId="{2AB07EA6-FB44-164A-BF10-4381C62431CF}" srcOrd="0" destOrd="0" parTransId="{CFC3FC85-452C-1542-9AEB-85473D8E0514}" sibTransId="{CFC8ED08-3D88-BF4A-B064-891EC915E616}"/>
    <dgm:cxn modelId="{76B91B40-A941-4844-8526-36106744A1A1}" srcId="{B7469FB6-F875-FF48-B423-99F6A76C6583}" destId="{6DB1D4CA-950C-A44E-9849-2CD2D8FFFA92}" srcOrd="2" destOrd="0" parTransId="{C80B4FD5-A76C-F047-AA85-44A9AEA091D1}" sibTransId="{DF93C3F6-5F4F-C042-A994-D42328497540}"/>
    <dgm:cxn modelId="{5B024C53-705F-274D-A9CD-D7A9370A51A3}" type="presOf" srcId="{2AEE98CC-4784-934B-BE3A-88358708CB8A}" destId="{796611D8-C6BE-F643-91F9-8E3F7AC8A921}" srcOrd="0" destOrd="0" presId="urn:microsoft.com/office/officeart/2005/8/layout/default"/>
    <dgm:cxn modelId="{2B6DD856-12CE-A141-A77F-9A765058FFAB}" srcId="{B7469FB6-F875-FF48-B423-99F6A76C6583}" destId="{7CECFE62-578F-E145-AF07-E019209C76DD}" srcOrd="3" destOrd="0" parTransId="{4ECBAE60-22F4-8942-A690-7B4ABC5B08BA}" sibTransId="{E60D99CE-4E93-8B41-A098-1EFF5AC19C1E}"/>
    <dgm:cxn modelId="{1B656D75-8D56-5543-A88F-E679036BFB8A}" type="presOf" srcId="{7CECFE62-578F-E145-AF07-E019209C76DD}" destId="{5B5FC0BC-E679-B44F-B5B2-AB5FB6500C1F}" srcOrd="0" destOrd="0" presId="urn:microsoft.com/office/officeart/2005/8/layout/default"/>
    <dgm:cxn modelId="{EEBAD99D-311A-A246-B613-6F083F194422}" type="presOf" srcId="{2AB07EA6-FB44-164A-BF10-4381C62431CF}" destId="{05A40BF2-B3C4-7249-9749-9739E7F895A6}" srcOrd="0" destOrd="0" presId="urn:microsoft.com/office/officeart/2005/8/layout/default"/>
    <dgm:cxn modelId="{C5EB4AA5-08AB-7C45-9DB6-F2C2EE51BE02}" srcId="{B7469FB6-F875-FF48-B423-99F6A76C6583}" destId="{EFFF54CC-7BA4-F84A-BF00-D61ABBA1CEFB}" srcOrd="4" destOrd="0" parTransId="{331A5C53-4C86-EE47-B5A7-28B41764D786}" sibTransId="{7CE4A6CB-D646-0248-9ED6-61EBCB2EA936}"/>
    <dgm:cxn modelId="{5CB8EAD2-CEF4-8B4A-BFF8-CEE25F7190C0}" type="presOf" srcId="{EFFF54CC-7BA4-F84A-BF00-D61ABBA1CEFB}" destId="{62B1E6CE-E001-A249-9DD4-28CAC8968713}" srcOrd="0" destOrd="0" presId="urn:microsoft.com/office/officeart/2005/8/layout/default"/>
    <dgm:cxn modelId="{91400B99-6DE2-8640-93D6-B2C9C49C2FDD}" type="presParOf" srcId="{03E2E883-0B55-8047-B1CB-3152EEE374F9}" destId="{05A40BF2-B3C4-7249-9749-9739E7F895A6}" srcOrd="0" destOrd="0" presId="urn:microsoft.com/office/officeart/2005/8/layout/default"/>
    <dgm:cxn modelId="{27C5E058-86B4-3640-AB03-8150724030C6}" type="presParOf" srcId="{03E2E883-0B55-8047-B1CB-3152EEE374F9}" destId="{60E9F060-1406-EC4D-BB6E-14821E2E7502}" srcOrd="1" destOrd="0" presId="urn:microsoft.com/office/officeart/2005/8/layout/default"/>
    <dgm:cxn modelId="{DF7F7AC8-AC2A-0C45-AD7B-7F7A6687A200}" type="presParOf" srcId="{03E2E883-0B55-8047-B1CB-3152EEE374F9}" destId="{796611D8-C6BE-F643-91F9-8E3F7AC8A921}" srcOrd="2" destOrd="0" presId="urn:microsoft.com/office/officeart/2005/8/layout/default"/>
    <dgm:cxn modelId="{2B298265-4537-9D42-82E6-03538F20B150}" type="presParOf" srcId="{03E2E883-0B55-8047-B1CB-3152EEE374F9}" destId="{4444DB16-42BA-0843-8AF5-A67360D1CE2A}" srcOrd="3" destOrd="0" presId="urn:microsoft.com/office/officeart/2005/8/layout/default"/>
    <dgm:cxn modelId="{43281819-5035-064C-A3C3-059B90454396}" type="presParOf" srcId="{03E2E883-0B55-8047-B1CB-3152EEE374F9}" destId="{3EB363A2-5920-C444-B379-836F3A9F10E6}" srcOrd="4" destOrd="0" presId="urn:microsoft.com/office/officeart/2005/8/layout/default"/>
    <dgm:cxn modelId="{DC1F10AA-80F5-594A-B660-3FCC40B90D59}" type="presParOf" srcId="{03E2E883-0B55-8047-B1CB-3152EEE374F9}" destId="{A6E5D432-A63A-D945-872D-34185BD675D8}" srcOrd="5" destOrd="0" presId="urn:microsoft.com/office/officeart/2005/8/layout/default"/>
    <dgm:cxn modelId="{498540FA-E786-FC4F-AEEA-668DC8956B4D}" type="presParOf" srcId="{03E2E883-0B55-8047-B1CB-3152EEE374F9}" destId="{5B5FC0BC-E679-B44F-B5B2-AB5FB6500C1F}" srcOrd="6" destOrd="0" presId="urn:microsoft.com/office/officeart/2005/8/layout/default"/>
    <dgm:cxn modelId="{D8A56757-9C95-FA42-BC1F-E6E3A9E44D6E}" type="presParOf" srcId="{03E2E883-0B55-8047-B1CB-3152EEE374F9}" destId="{ECC4A112-38C6-FA43-9FF7-B54DC92E31F9}" srcOrd="7" destOrd="0" presId="urn:microsoft.com/office/officeart/2005/8/layout/default"/>
    <dgm:cxn modelId="{1ABE976A-5B86-DE42-868B-94282D2249E4}" type="presParOf" srcId="{03E2E883-0B55-8047-B1CB-3152EEE374F9}" destId="{62B1E6CE-E001-A249-9DD4-28CAC8968713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7F83A6-9FF9-A545-BD29-263B78198BE7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243F293-14E6-FC4B-8BDE-EFB4AB121FA2}">
      <dgm:prSet phldrT="[Text]"/>
      <dgm:spPr/>
      <dgm:t>
        <a:bodyPr/>
        <a:lstStyle/>
        <a:p>
          <a:pPr>
            <a:buNone/>
          </a:pPr>
          <a:r>
            <a:rPr lang="en-US" b="1" dirty="0"/>
            <a:t>Heuristic-Based </a:t>
          </a:r>
          <a:r>
            <a:rPr lang="en-US" dirty="0"/>
            <a:t>Common Neighbors, Jaccard Coefficient, Preferential Attachment</a:t>
          </a:r>
        </a:p>
      </dgm:t>
    </dgm:pt>
    <dgm:pt modelId="{574C3035-2E5E-F147-8F82-2BD7B71CFA6F}" type="parTrans" cxnId="{D1A5C398-9D4C-2343-814A-061B9BDB7E3C}">
      <dgm:prSet/>
      <dgm:spPr/>
      <dgm:t>
        <a:bodyPr/>
        <a:lstStyle/>
        <a:p>
          <a:endParaRPr lang="en-US"/>
        </a:p>
      </dgm:t>
    </dgm:pt>
    <dgm:pt modelId="{20E2E395-B21E-7041-BAD3-170E6B65686C}" type="sibTrans" cxnId="{D1A5C398-9D4C-2343-814A-061B9BDB7E3C}">
      <dgm:prSet/>
      <dgm:spPr/>
      <dgm:t>
        <a:bodyPr/>
        <a:lstStyle/>
        <a:p>
          <a:endParaRPr lang="en-US"/>
        </a:p>
      </dgm:t>
    </dgm:pt>
    <dgm:pt modelId="{C03DBCBF-BFCA-2045-A52E-017D94FF27DD}">
      <dgm:prSet/>
      <dgm:spPr/>
      <dgm:t>
        <a:bodyPr/>
        <a:lstStyle/>
        <a:p>
          <a:r>
            <a:rPr lang="en-US" b="1" dirty="0"/>
            <a:t>Embedding-Based</a:t>
          </a:r>
        </a:p>
        <a:p>
          <a:r>
            <a:rPr lang="en-US" dirty="0"/>
            <a:t>Node2Vec, </a:t>
          </a:r>
          <a:r>
            <a:rPr lang="en-US" dirty="0" err="1"/>
            <a:t>DeepWalk</a:t>
          </a:r>
          <a:r>
            <a:rPr lang="en-US" dirty="0"/>
            <a:t>, Graph Neural Networks (GNNs)</a:t>
          </a:r>
        </a:p>
      </dgm:t>
    </dgm:pt>
    <dgm:pt modelId="{3373381A-7646-1643-A4EB-A0D71932A197}" type="parTrans" cxnId="{B46F2141-82BE-C54A-A90C-1628D4396308}">
      <dgm:prSet/>
      <dgm:spPr/>
      <dgm:t>
        <a:bodyPr/>
        <a:lstStyle/>
        <a:p>
          <a:endParaRPr lang="en-US"/>
        </a:p>
      </dgm:t>
    </dgm:pt>
    <dgm:pt modelId="{EA92D49F-3427-AD45-ACBB-A7BFA2DAAB91}" type="sibTrans" cxnId="{B46F2141-82BE-C54A-A90C-1628D4396308}">
      <dgm:prSet/>
      <dgm:spPr/>
      <dgm:t>
        <a:bodyPr/>
        <a:lstStyle/>
        <a:p>
          <a:endParaRPr lang="en-US"/>
        </a:p>
      </dgm:t>
    </dgm:pt>
    <dgm:pt modelId="{228DFE31-CEB8-7C4C-B03F-F11805C36F11}">
      <dgm:prSet/>
      <dgm:spPr/>
      <dgm:t>
        <a:bodyPr/>
        <a:lstStyle/>
        <a:p>
          <a:r>
            <a:rPr lang="en-US" b="1" dirty="0"/>
            <a:t>Matrix Factorization</a:t>
          </a:r>
        </a:p>
        <a:p>
          <a:r>
            <a:rPr lang="en-US" dirty="0"/>
            <a:t>Decompose adjacency matrix to predict unseen links</a:t>
          </a:r>
        </a:p>
      </dgm:t>
    </dgm:pt>
    <dgm:pt modelId="{BCEF1814-753E-2044-9F0C-E03D129563E2}" type="parTrans" cxnId="{9EA05BB2-11CB-F24B-9E69-78E25107477F}">
      <dgm:prSet/>
      <dgm:spPr/>
      <dgm:t>
        <a:bodyPr/>
        <a:lstStyle/>
        <a:p>
          <a:endParaRPr lang="en-US"/>
        </a:p>
      </dgm:t>
    </dgm:pt>
    <dgm:pt modelId="{C4C503CE-EECC-C345-A2C7-9ACFE7BFAEAF}" type="sibTrans" cxnId="{9EA05BB2-11CB-F24B-9E69-78E25107477F}">
      <dgm:prSet/>
      <dgm:spPr/>
      <dgm:t>
        <a:bodyPr/>
        <a:lstStyle/>
        <a:p>
          <a:endParaRPr lang="en-US"/>
        </a:p>
      </dgm:t>
    </dgm:pt>
    <dgm:pt modelId="{6FB4C8AD-98E4-C142-9EB5-8745D2E4BAAB}" type="pres">
      <dgm:prSet presAssocID="{687F83A6-9FF9-A545-BD29-263B78198BE7}" presName="diagram" presStyleCnt="0">
        <dgm:presLayoutVars>
          <dgm:dir/>
          <dgm:resizeHandles val="exact"/>
        </dgm:presLayoutVars>
      </dgm:prSet>
      <dgm:spPr/>
    </dgm:pt>
    <dgm:pt modelId="{B2AA5199-16A3-C348-87F7-11C88E396BDF}" type="pres">
      <dgm:prSet presAssocID="{6243F293-14E6-FC4B-8BDE-EFB4AB121FA2}" presName="node" presStyleLbl="node1" presStyleIdx="0" presStyleCnt="3">
        <dgm:presLayoutVars>
          <dgm:bulletEnabled val="1"/>
        </dgm:presLayoutVars>
      </dgm:prSet>
      <dgm:spPr/>
    </dgm:pt>
    <dgm:pt modelId="{729B3E6A-ECC5-CB48-8B6B-C0EDECA4DED1}" type="pres">
      <dgm:prSet presAssocID="{20E2E395-B21E-7041-BAD3-170E6B65686C}" presName="sibTrans" presStyleCnt="0"/>
      <dgm:spPr/>
    </dgm:pt>
    <dgm:pt modelId="{B499D858-7A57-5442-B98C-C711141DB4CB}" type="pres">
      <dgm:prSet presAssocID="{C03DBCBF-BFCA-2045-A52E-017D94FF27DD}" presName="node" presStyleLbl="node1" presStyleIdx="1" presStyleCnt="3">
        <dgm:presLayoutVars>
          <dgm:bulletEnabled val="1"/>
        </dgm:presLayoutVars>
      </dgm:prSet>
      <dgm:spPr/>
    </dgm:pt>
    <dgm:pt modelId="{A3488ACE-468A-7046-BC4A-4D09D80E7054}" type="pres">
      <dgm:prSet presAssocID="{EA92D49F-3427-AD45-ACBB-A7BFA2DAAB91}" presName="sibTrans" presStyleCnt="0"/>
      <dgm:spPr/>
    </dgm:pt>
    <dgm:pt modelId="{A0EC5FFE-6F6F-3B4F-A153-B76E72D2E974}" type="pres">
      <dgm:prSet presAssocID="{228DFE31-CEB8-7C4C-B03F-F11805C36F11}" presName="node" presStyleLbl="node1" presStyleIdx="2" presStyleCnt="3">
        <dgm:presLayoutVars>
          <dgm:bulletEnabled val="1"/>
        </dgm:presLayoutVars>
      </dgm:prSet>
      <dgm:spPr/>
    </dgm:pt>
  </dgm:ptLst>
  <dgm:cxnLst>
    <dgm:cxn modelId="{B46F2141-82BE-C54A-A90C-1628D4396308}" srcId="{687F83A6-9FF9-A545-BD29-263B78198BE7}" destId="{C03DBCBF-BFCA-2045-A52E-017D94FF27DD}" srcOrd="1" destOrd="0" parTransId="{3373381A-7646-1643-A4EB-A0D71932A197}" sibTransId="{EA92D49F-3427-AD45-ACBB-A7BFA2DAAB91}"/>
    <dgm:cxn modelId="{E0A6B751-1E2F-D34A-B049-D99393F5A635}" type="presOf" srcId="{687F83A6-9FF9-A545-BD29-263B78198BE7}" destId="{6FB4C8AD-98E4-C142-9EB5-8745D2E4BAAB}" srcOrd="0" destOrd="0" presId="urn:microsoft.com/office/officeart/2005/8/layout/default"/>
    <dgm:cxn modelId="{BB83126C-4985-4A42-8D45-1FEACAE06D64}" type="presOf" srcId="{228DFE31-CEB8-7C4C-B03F-F11805C36F11}" destId="{A0EC5FFE-6F6F-3B4F-A153-B76E72D2E974}" srcOrd="0" destOrd="0" presId="urn:microsoft.com/office/officeart/2005/8/layout/default"/>
    <dgm:cxn modelId="{D1A5C398-9D4C-2343-814A-061B9BDB7E3C}" srcId="{687F83A6-9FF9-A545-BD29-263B78198BE7}" destId="{6243F293-14E6-FC4B-8BDE-EFB4AB121FA2}" srcOrd="0" destOrd="0" parTransId="{574C3035-2E5E-F147-8F82-2BD7B71CFA6F}" sibTransId="{20E2E395-B21E-7041-BAD3-170E6B65686C}"/>
    <dgm:cxn modelId="{9EA05BB2-11CB-F24B-9E69-78E25107477F}" srcId="{687F83A6-9FF9-A545-BD29-263B78198BE7}" destId="{228DFE31-CEB8-7C4C-B03F-F11805C36F11}" srcOrd="2" destOrd="0" parTransId="{BCEF1814-753E-2044-9F0C-E03D129563E2}" sibTransId="{C4C503CE-EECC-C345-A2C7-9ACFE7BFAEAF}"/>
    <dgm:cxn modelId="{9A2BC0B2-B3E5-1B42-9DF5-724710D5D996}" type="presOf" srcId="{C03DBCBF-BFCA-2045-A52E-017D94FF27DD}" destId="{B499D858-7A57-5442-B98C-C711141DB4CB}" srcOrd="0" destOrd="0" presId="urn:microsoft.com/office/officeart/2005/8/layout/default"/>
    <dgm:cxn modelId="{2FB96DD9-24B6-E24C-8010-EC43F85C1AFB}" type="presOf" srcId="{6243F293-14E6-FC4B-8BDE-EFB4AB121FA2}" destId="{B2AA5199-16A3-C348-87F7-11C88E396BDF}" srcOrd="0" destOrd="0" presId="urn:microsoft.com/office/officeart/2005/8/layout/default"/>
    <dgm:cxn modelId="{59117904-E59B-7744-A798-46DC1A22ABDC}" type="presParOf" srcId="{6FB4C8AD-98E4-C142-9EB5-8745D2E4BAAB}" destId="{B2AA5199-16A3-C348-87F7-11C88E396BDF}" srcOrd="0" destOrd="0" presId="urn:microsoft.com/office/officeart/2005/8/layout/default"/>
    <dgm:cxn modelId="{9307A3B1-6D8B-8743-939E-7CD14EE9CC9E}" type="presParOf" srcId="{6FB4C8AD-98E4-C142-9EB5-8745D2E4BAAB}" destId="{729B3E6A-ECC5-CB48-8B6B-C0EDECA4DED1}" srcOrd="1" destOrd="0" presId="urn:microsoft.com/office/officeart/2005/8/layout/default"/>
    <dgm:cxn modelId="{DA872A2A-B515-7748-84E1-F85FDFD9A934}" type="presParOf" srcId="{6FB4C8AD-98E4-C142-9EB5-8745D2E4BAAB}" destId="{B499D858-7A57-5442-B98C-C711141DB4CB}" srcOrd="2" destOrd="0" presId="urn:microsoft.com/office/officeart/2005/8/layout/default"/>
    <dgm:cxn modelId="{91EBC793-E01F-7541-B431-7C775DD6C949}" type="presParOf" srcId="{6FB4C8AD-98E4-C142-9EB5-8745D2E4BAAB}" destId="{A3488ACE-468A-7046-BC4A-4D09D80E7054}" srcOrd="3" destOrd="0" presId="urn:microsoft.com/office/officeart/2005/8/layout/default"/>
    <dgm:cxn modelId="{67F3AD1B-C215-7F4E-99BE-700AEB7BBE3C}" type="presParOf" srcId="{6FB4C8AD-98E4-C142-9EB5-8745D2E4BAAB}" destId="{A0EC5FFE-6F6F-3B4F-A153-B76E72D2E974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7C1660-F7DA-334E-B4B1-D1AD137BB59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0540425-411C-A34D-897D-08F4588430BE}">
      <dgm:prSet/>
      <dgm:spPr/>
      <dgm:t>
        <a:bodyPr/>
        <a:lstStyle/>
        <a:p>
          <a:r>
            <a:rPr lang="en-US"/>
            <a:t>Topic Modeling (e.g., LDA): Discover abstract topics in a collection of documents</a:t>
          </a:r>
          <a:endParaRPr lang="en-EG"/>
        </a:p>
      </dgm:t>
    </dgm:pt>
    <dgm:pt modelId="{0028BEC7-91A1-3349-99A8-C444340E3529}" type="parTrans" cxnId="{787A3420-A511-DA4A-9992-83974C73DD6C}">
      <dgm:prSet/>
      <dgm:spPr/>
      <dgm:t>
        <a:bodyPr/>
        <a:lstStyle/>
        <a:p>
          <a:endParaRPr lang="en-US"/>
        </a:p>
      </dgm:t>
    </dgm:pt>
    <dgm:pt modelId="{CD139B11-7828-004E-BBA0-4FAD95261E59}" type="sibTrans" cxnId="{787A3420-A511-DA4A-9992-83974C73DD6C}">
      <dgm:prSet/>
      <dgm:spPr/>
      <dgm:t>
        <a:bodyPr/>
        <a:lstStyle/>
        <a:p>
          <a:endParaRPr lang="en-US"/>
        </a:p>
      </dgm:t>
    </dgm:pt>
    <dgm:pt modelId="{314A0EC9-AADA-454D-961D-CF032E3DE63C}">
      <dgm:prSet/>
      <dgm:spPr/>
      <dgm:t>
        <a:bodyPr/>
        <a:lstStyle/>
        <a:p>
          <a:r>
            <a:rPr lang="en-US"/>
            <a:t>Matrix Factorization (e.g., SVD, NMF): Used in recommender systems to uncover user preferences and product features</a:t>
          </a:r>
          <a:endParaRPr lang="en-EG"/>
        </a:p>
      </dgm:t>
    </dgm:pt>
    <dgm:pt modelId="{BF212407-6E0C-9246-9B5C-C420B9E9F2A3}" type="parTrans" cxnId="{86CA7965-F801-0F40-8A0D-DEC83F6C9E0B}">
      <dgm:prSet/>
      <dgm:spPr/>
      <dgm:t>
        <a:bodyPr/>
        <a:lstStyle/>
        <a:p>
          <a:endParaRPr lang="en-US"/>
        </a:p>
      </dgm:t>
    </dgm:pt>
    <dgm:pt modelId="{D16A8B8D-D047-7A49-9C3F-280F772F1B52}" type="sibTrans" cxnId="{86CA7965-F801-0F40-8A0D-DEC83F6C9E0B}">
      <dgm:prSet/>
      <dgm:spPr/>
      <dgm:t>
        <a:bodyPr/>
        <a:lstStyle/>
        <a:p>
          <a:endParaRPr lang="en-US"/>
        </a:p>
      </dgm:t>
    </dgm:pt>
    <dgm:pt modelId="{91D98188-F610-2D47-B2A1-41D8FF837224}">
      <dgm:prSet/>
      <dgm:spPr/>
      <dgm:t>
        <a:bodyPr/>
        <a:lstStyle/>
        <a:p>
          <a:r>
            <a:rPr lang="en-US"/>
            <a:t>Embedding Models: Capture latent semantic meanings in text (e.g., Word2Vec, BERT)</a:t>
          </a:r>
          <a:endParaRPr lang="en-EG"/>
        </a:p>
      </dgm:t>
    </dgm:pt>
    <dgm:pt modelId="{598D3DCF-4BE3-564F-AAD8-7804731D3F29}" type="parTrans" cxnId="{77E6DB91-45E4-DE4A-BC5E-0E2591AE3ECD}">
      <dgm:prSet/>
      <dgm:spPr/>
      <dgm:t>
        <a:bodyPr/>
        <a:lstStyle/>
        <a:p>
          <a:endParaRPr lang="en-US"/>
        </a:p>
      </dgm:t>
    </dgm:pt>
    <dgm:pt modelId="{A7476EA3-0A07-8247-A275-F33868A0C475}" type="sibTrans" cxnId="{77E6DB91-45E4-DE4A-BC5E-0E2591AE3ECD}">
      <dgm:prSet/>
      <dgm:spPr/>
      <dgm:t>
        <a:bodyPr/>
        <a:lstStyle/>
        <a:p>
          <a:endParaRPr lang="en-US"/>
        </a:p>
      </dgm:t>
    </dgm:pt>
    <dgm:pt modelId="{FABE10C0-92CB-8040-BE3E-1811F981F0AD}">
      <dgm:prSet/>
      <dgm:spPr/>
      <dgm:t>
        <a:bodyPr/>
        <a:lstStyle/>
        <a:p>
          <a:r>
            <a:rPr lang="en-US"/>
            <a:t>Autoencoders / Deep Learning: Reduce dimensions and extract features from images, text, or tabular data</a:t>
          </a:r>
          <a:endParaRPr lang="en-EG"/>
        </a:p>
      </dgm:t>
    </dgm:pt>
    <dgm:pt modelId="{DB89F9C3-2A03-8742-BB5F-CE3826FBC0DC}" type="parTrans" cxnId="{A06917D4-44E0-5545-8992-B62A04FD60D4}">
      <dgm:prSet/>
      <dgm:spPr/>
      <dgm:t>
        <a:bodyPr/>
        <a:lstStyle/>
        <a:p>
          <a:endParaRPr lang="en-US"/>
        </a:p>
      </dgm:t>
    </dgm:pt>
    <dgm:pt modelId="{E060A6BD-6F0E-6E4B-B854-7D374D0A7BB6}" type="sibTrans" cxnId="{A06917D4-44E0-5545-8992-B62A04FD60D4}">
      <dgm:prSet/>
      <dgm:spPr/>
      <dgm:t>
        <a:bodyPr/>
        <a:lstStyle/>
        <a:p>
          <a:endParaRPr lang="en-US"/>
        </a:p>
      </dgm:t>
    </dgm:pt>
    <dgm:pt modelId="{97588117-67F5-AE4C-8637-CF447938B27E}" type="pres">
      <dgm:prSet presAssocID="{D07C1660-F7DA-334E-B4B1-D1AD137BB59B}" presName="linear" presStyleCnt="0">
        <dgm:presLayoutVars>
          <dgm:animLvl val="lvl"/>
          <dgm:resizeHandles val="exact"/>
        </dgm:presLayoutVars>
      </dgm:prSet>
      <dgm:spPr/>
    </dgm:pt>
    <dgm:pt modelId="{BBBE5147-2922-0043-BEBC-86E1EF0DA891}" type="pres">
      <dgm:prSet presAssocID="{70540425-411C-A34D-897D-08F4588430B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95ABA66-5496-5745-B3BE-BE5485F0FEFB}" type="pres">
      <dgm:prSet presAssocID="{CD139B11-7828-004E-BBA0-4FAD95261E59}" presName="spacer" presStyleCnt="0"/>
      <dgm:spPr/>
    </dgm:pt>
    <dgm:pt modelId="{535D28C7-D05E-2E41-83B1-237CA38FB8CB}" type="pres">
      <dgm:prSet presAssocID="{314A0EC9-AADA-454D-961D-CF032E3DE63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487FD4E-C894-B841-8CDA-1D3739CBC198}" type="pres">
      <dgm:prSet presAssocID="{D16A8B8D-D047-7A49-9C3F-280F772F1B52}" presName="spacer" presStyleCnt="0"/>
      <dgm:spPr/>
    </dgm:pt>
    <dgm:pt modelId="{A5D2A9D7-1041-9643-A98F-5A4BDBFC612E}" type="pres">
      <dgm:prSet presAssocID="{91D98188-F610-2D47-B2A1-41D8FF83722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34B30D4-D48D-604F-B7FE-49E5A3B6B259}" type="pres">
      <dgm:prSet presAssocID="{A7476EA3-0A07-8247-A275-F33868A0C475}" presName="spacer" presStyleCnt="0"/>
      <dgm:spPr/>
    </dgm:pt>
    <dgm:pt modelId="{0C684A6A-D98F-B048-BF59-99501B5B4153}" type="pres">
      <dgm:prSet presAssocID="{FABE10C0-92CB-8040-BE3E-1811F981F0A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2759D00-2FA2-5C4B-8E5A-A84612640B26}" type="presOf" srcId="{314A0EC9-AADA-454D-961D-CF032E3DE63C}" destId="{535D28C7-D05E-2E41-83B1-237CA38FB8CB}" srcOrd="0" destOrd="0" presId="urn:microsoft.com/office/officeart/2005/8/layout/vList2"/>
    <dgm:cxn modelId="{0B88ED19-DF0E-B248-BAC2-A0EC51FFB6A2}" type="presOf" srcId="{70540425-411C-A34D-897D-08F4588430BE}" destId="{BBBE5147-2922-0043-BEBC-86E1EF0DA891}" srcOrd="0" destOrd="0" presId="urn:microsoft.com/office/officeart/2005/8/layout/vList2"/>
    <dgm:cxn modelId="{6CB9851C-67DC-2E43-911F-219EA40234A3}" type="presOf" srcId="{91D98188-F610-2D47-B2A1-41D8FF837224}" destId="{A5D2A9D7-1041-9643-A98F-5A4BDBFC612E}" srcOrd="0" destOrd="0" presId="urn:microsoft.com/office/officeart/2005/8/layout/vList2"/>
    <dgm:cxn modelId="{787A3420-A511-DA4A-9992-83974C73DD6C}" srcId="{D07C1660-F7DA-334E-B4B1-D1AD137BB59B}" destId="{70540425-411C-A34D-897D-08F4588430BE}" srcOrd="0" destOrd="0" parTransId="{0028BEC7-91A1-3349-99A8-C444340E3529}" sibTransId="{CD139B11-7828-004E-BBA0-4FAD95261E59}"/>
    <dgm:cxn modelId="{86CA7965-F801-0F40-8A0D-DEC83F6C9E0B}" srcId="{D07C1660-F7DA-334E-B4B1-D1AD137BB59B}" destId="{314A0EC9-AADA-454D-961D-CF032E3DE63C}" srcOrd="1" destOrd="0" parTransId="{BF212407-6E0C-9246-9B5C-C420B9E9F2A3}" sibTransId="{D16A8B8D-D047-7A49-9C3F-280F772F1B52}"/>
    <dgm:cxn modelId="{46C2B16C-EB06-5848-8EC1-91A5A9E9A4A2}" type="presOf" srcId="{D07C1660-F7DA-334E-B4B1-D1AD137BB59B}" destId="{97588117-67F5-AE4C-8637-CF447938B27E}" srcOrd="0" destOrd="0" presId="urn:microsoft.com/office/officeart/2005/8/layout/vList2"/>
    <dgm:cxn modelId="{77E6DB91-45E4-DE4A-BC5E-0E2591AE3ECD}" srcId="{D07C1660-F7DA-334E-B4B1-D1AD137BB59B}" destId="{91D98188-F610-2D47-B2A1-41D8FF837224}" srcOrd="2" destOrd="0" parTransId="{598D3DCF-4BE3-564F-AAD8-7804731D3F29}" sibTransId="{A7476EA3-0A07-8247-A275-F33868A0C475}"/>
    <dgm:cxn modelId="{1E0DE49A-E4AD-5347-A31B-7CA54705C4D7}" type="presOf" srcId="{FABE10C0-92CB-8040-BE3E-1811F981F0AD}" destId="{0C684A6A-D98F-B048-BF59-99501B5B4153}" srcOrd="0" destOrd="0" presId="urn:microsoft.com/office/officeart/2005/8/layout/vList2"/>
    <dgm:cxn modelId="{A06917D4-44E0-5545-8992-B62A04FD60D4}" srcId="{D07C1660-F7DA-334E-B4B1-D1AD137BB59B}" destId="{FABE10C0-92CB-8040-BE3E-1811F981F0AD}" srcOrd="3" destOrd="0" parTransId="{DB89F9C3-2A03-8742-BB5F-CE3826FBC0DC}" sibTransId="{E060A6BD-6F0E-6E4B-B854-7D374D0A7BB6}"/>
    <dgm:cxn modelId="{F66A2670-BCD9-4A4E-B8B8-6755C041DF55}" type="presParOf" srcId="{97588117-67F5-AE4C-8637-CF447938B27E}" destId="{BBBE5147-2922-0043-BEBC-86E1EF0DA891}" srcOrd="0" destOrd="0" presId="urn:microsoft.com/office/officeart/2005/8/layout/vList2"/>
    <dgm:cxn modelId="{438F4E7F-E551-B04E-9568-1E6924021205}" type="presParOf" srcId="{97588117-67F5-AE4C-8637-CF447938B27E}" destId="{995ABA66-5496-5745-B3BE-BE5485F0FEFB}" srcOrd="1" destOrd="0" presId="urn:microsoft.com/office/officeart/2005/8/layout/vList2"/>
    <dgm:cxn modelId="{DAEE6322-E294-9B48-A2E0-7A29DD926DD4}" type="presParOf" srcId="{97588117-67F5-AE4C-8637-CF447938B27E}" destId="{535D28C7-D05E-2E41-83B1-237CA38FB8CB}" srcOrd="2" destOrd="0" presId="urn:microsoft.com/office/officeart/2005/8/layout/vList2"/>
    <dgm:cxn modelId="{C9879C72-D97B-BD4D-9974-B93E0D768B67}" type="presParOf" srcId="{97588117-67F5-AE4C-8637-CF447938B27E}" destId="{2487FD4E-C894-B841-8CDA-1D3739CBC198}" srcOrd="3" destOrd="0" presId="urn:microsoft.com/office/officeart/2005/8/layout/vList2"/>
    <dgm:cxn modelId="{8B8ABE9A-C7D4-2649-8846-AF6332AC342B}" type="presParOf" srcId="{97588117-67F5-AE4C-8637-CF447938B27E}" destId="{A5D2A9D7-1041-9643-A98F-5A4BDBFC612E}" srcOrd="4" destOrd="0" presId="urn:microsoft.com/office/officeart/2005/8/layout/vList2"/>
    <dgm:cxn modelId="{B4A2F140-06D5-4B43-8727-35DF2061AB8A}" type="presParOf" srcId="{97588117-67F5-AE4C-8637-CF447938B27E}" destId="{834B30D4-D48D-604F-B7FE-49E5A3B6B259}" srcOrd="5" destOrd="0" presId="urn:microsoft.com/office/officeart/2005/8/layout/vList2"/>
    <dgm:cxn modelId="{9A02316D-6994-BB47-AC8B-397AC3FC4DDF}" type="presParOf" srcId="{97588117-67F5-AE4C-8637-CF447938B27E}" destId="{0C684A6A-D98F-B048-BF59-99501B5B415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DA975D1-4433-49A0-B76A-4186469569DE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EDDCEB6-D11E-424F-8CB9-D3040089C01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Business Goal</a:t>
          </a:r>
          <a:r>
            <a:rPr lang="en-US" sz="2000" dirty="0"/>
            <a:t>: What are you trying to improve or predict?</a:t>
          </a:r>
        </a:p>
      </dgm:t>
    </dgm:pt>
    <dgm:pt modelId="{C5F00E23-1BC4-48C2-962F-E30A1638E9D6}" type="parTrans" cxnId="{910FB00E-7A06-462A-9D96-7354806A2A93}">
      <dgm:prSet/>
      <dgm:spPr/>
      <dgm:t>
        <a:bodyPr/>
        <a:lstStyle/>
        <a:p>
          <a:endParaRPr lang="en-US" sz="2400"/>
        </a:p>
      </dgm:t>
    </dgm:pt>
    <dgm:pt modelId="{F8F75DC0-0762-4846-9DC6-E92C77F1225B}" type="sibTrans" cxnId="{910FB00E-7A06-462A-9D96-7354806A2A93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064D30D2-03D2-48D9-A004-F0028D7B0D7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Data Type:</a:t>
          </a:r>
          <a:r>
            <a:rPr lang="en-US" sz="2000" dirty="0"/>
            <a:t> Is the data labeled? Structured? Textual?</a:t>
          </a:r>
        </a:p>
      </dgm:t>
    </dgm:pt>
    <dgm:pt modelId="{E751BE69-22C8-4DD3-92AE-AEC05ADEE97D}" type="parTrans" cxnId="{22D4183C-6B0D-4D23-A9BB-E9353D074505}">
      <dgm:prSet/>
      <dgm:spPr/>
      <dgm:t>
        <a:bodyPr/>
        <a:lstStyle/>
        <a:p>
          <a:endParaRPr lang="en-US" sz="2400"/>
        </a:p>
      </dgm:t>
    </dgm:pt>
    <dgm:pt modelId="{9D56A8BA-E8F4-496A-B302-CD7B2BD5A1E0}" type="sibTrans" cxnId="{22D4183C-6B0D-4D23-A9BB-E9353D074505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C7CCC27C-D410-4080-90AB-7D6147D46C4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Desired Output: </a:t>
          </a:r>
          <a:r>
            <a:rPr lang="en-US" sz="2000" dirty="0"/>
            <a:t>Category, number, group, pattern?</a:t>
          </a:r>
        </a:p>
      </dgm:t>
    </dgm:pt>
    <dgm:pt modelId="{28C5ADB6-112D-4BF7-BCCA-40FD06D1E17B}" type="parTrans" cxnId="{29BA05E7-BAF9-4C93-941C-4BD5B90BF11D}">
      <dgm:prSet/>
      <dgm:spPr/>
      <dgm:t>
        <a:bodyPr/>
        <a:lstStyle/>
        <a:p>
          <a:endParaRPr lang="en-US" sz="2400"/>
        </a:p>
      </dgm:t>
    </dgm:pt>
    <dgm:pt modelId="{94A68804-756D-4848-938B-4D53A87DA601}" type="sibTrans" cxnId="{29BA05E7-BAF9-4C93-941C-4BD5B90BF11D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7CEDD1CA-FF0C-4359-A9B4-F482A40F65D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Interpretability Needs: </a:t>
          </a:r>
          <a:r>
            <a:rPr lang="en-US" sz="2000" dirty="0"/>
            <a:t>Will decisions be audited or explained?</a:t>
          </a:r>
        </a:p>
      </dgm:t>
    </dgm:pt>
    <dgm:pt modelId="{211C6DF3-2838-452E-A5ED-31FA47D76A0B}" type="parTrans" cxnId="{FDE5853C-96CB-4AE5-A1F7-9CDAD2F1A185}">
      <dgm:prSet/>
      <dgm:spPr/>
      <dgm:t>
        <a:bodyPr/>
        <a:lstStyle/>
        <a:p>
          <a:endParaRPr lang="en-US" sz="2400"/>
        </a:p>
      </dgm:t>
    </dgm:pt>
    <dgm:pt modelId="{5D3CB688-569E-4D1C-BB80-F5B8013052F0}" type="sibTrans" cxnId="{FDE5853C-96CB-4AE5-A1F7-9CDAD2F1A185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39A12E2F-34AD-4891-B681-BB72E652D9D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Deployment Context: </a:t>
          </a:r>
          <a:r>
            <a:rPr lang="en-US" sz="2000" dirty="0"/>
            <a:t>Real-time vs. batch processing?</a:t>
          </a:r>
        </a:p>
      </dgm:t>
    </dgm:pt>
    <dgm:pt modelId="{368A0216-3C01-4D91-A4A7-02C16C31642E}" type="parTrans" cxnId="{6D4D03B2-A4A6-4503-A86B-B1E1EADBFD1D}">
      <dgm:prSet/>
      <dgm:spPr/>
      <dgm:t>
        <a:bodyPr/>
        <a:lstStyle/>
        <a:p>
          <a:endParaRPr lang="en-US" sz="2400"/>
        </a:p>
      </dgm:t>
    </dgm:pt>
    <dgm:pt modelId="{B7C00B0A-EA48-43DD-AFB2-F9F6BB8BDA99}" type="sibTrans" cxnId="{6D4D03B2-A4A6-4503-A86B-B1E1EADBFD1D}">
      <dgm:prSet/>
      <dgm:spPr/>
      <dgm:t>
        <a:bodyPr/>
        <a:lstStyle/>
        <a:p>
          <a:endParaRPr lang="en-US" sz="2400"/>
        </a:p>
      </dgm:t>
    </dgm:pt>
    <dgm:pt modelId="{072633D0-2AF8-435C-9823-9C3AF2E0FDD2}" type="pres">
      <dgm:prSet presAssocID="{CDA975D1-4433-49A0-B76A-4186469569DE}" presName="root" presStyleCnt="0">
        <dgm:presLayoutVars>
          <dgm:dir/>
          <dgm:resizeHandles val="exact"/>
        </dgm:presLayoutVars>
      </dgm:prSet>
      <dgm:spPr/>
    </dgm:pt>
    <dgm:pt modelId="{BA625DE7-CC28-43E9-8F8B-EEB5624EC816}" type="pres">
      <dgm:prSet presAssocID="{CDA975D1-4433-49A0-B76A-4186469569DE}" presName="container" presStyleCnt="0">
        <dgm:presLayoutVars>
          <dgm:dir/>
          <dgm:resizeHandles val="exact"/>
        </dgm:presLayoutVars>
      </dgm:prSet>
      <dgm:spPr/>
    </dgm:pt>
    <dgm:pt modelId="{1A4B609B-9CD7-4C51-8146-5A674972D727}" type="pres">
      <dgm:prSet presAssocID="{3EDDCEB6-D11E-424F-8CB9-D3040089C01E}" presName="compNode" presStyleCnt="0"/>
      <dgm:spPr/>
    </dgm:pt>
    <dgm:pt modelId="{56C7984C-C39D-4498-9A17-96C37487A479}" type="pres">
      <dgm:prSet presAssocID="{3EDDCEB6-D11E-424F-8CB9-D3040089C01E}" presName="iconBgRect" presStyleLbl="bgShp" presStyleIdx="0" presStyleCnt="5"/>
      <dgm:spPr/>
    </dgm:pt>
    <dgm:pt modelId="{6A500C4B-3825-41C1-B3E1-656419D7AF41}" type="pres">
      <dgm:prSet presAssocID="{3EDDCEB6-D11E-424F-8CB9-D3040089C01E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0CCC9A5B-9F0B-4D80-B173-13D11116C39D}" type="pres">
      <dgm:prSet presAssocID="{3EDDCEB6-D11E-424F-8CB9-D3040089C01E}" presName="spaceRect" presStyleCnt="0"/>
      <dgm:spPr/>
    </dgm:pt>
    <dgm:pt modelId="{7B98C7CD-2F0F-413C-A2B8-908594B2E268}" type="pres">
      <dgm:prSet presAssocID="{3EDDCEB6-D11E-424F-8CB9-D3040089C01E}" presName="textRect" presStyleLbl="revTx" presStyleIdx="0" presStyleCnt="5">
        <dgm:presLayoutVars>
          <dgm:chMax val="1"/>
          <dgm:chPref val="1"/>
        </dgm:presLayoutVars>
      </dgm:prSet>
      <dgm:spPr/>
    </dgm:pt>
    <dgm:pt modelId="{BE437306-4DA7-4D03-8CAA-3A7434C18120}" type="pres">
      <dgm:prSet presAssocID="{F8F75DC0-0762-4846-9DC6-E92C77F1225B}" presName="sibTrans" presStyleLbl="sibTrans2D1" presStyleIdx="0" presStyleCnt="0"/>
      <dgm:spPr/>
    </dgm:pt>
    <dgm:pt modelId="{BC8AE245-5924-44C4-A711-780F9E1B50F8}" type="pres">
      <dgm:prSet presAssocID="{064D30D2-03D2-48D9-A004-F0028D7B0D76}" presName="compNode" presStyleCnt="0"/>
      <dgm:spPr/>
    </dgm:pt>
    <dgm:pt modelId="{5C0B664E-53DA-475F-8F2F-602F42753090}" type="pres">
      <dgm:prSet presAssocID="{064D30D2-03D2-48D9-A004-F0028D7B0D76}" presName="iconBgRect" presStyleLbl="bgShp" presStyleIdx="1" presStyleCnt="5"/>
      <dgm:spPr/>
    </dgm:pt>
    <dgm:pt modelId="{6743095F-B7E6-45FD-8DE5-5D5A1A6BEF55}" type="pres">
      <dgm:prSet presAssocID="{064D30D2-03D2-48D9-A004-F0028D7B0D76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Folder"/>
        </a:ext>
      </dgm:extLst>
    </dgm:pt>
    <dgm:pt modelId="{C978E183-A78C-4869-B781-62A88146A88E}" type="pres">
      <dgm:prSet presAssocID="{064D30D2-03D2-48D9-A004-F0028D7B0D76}" presName="spaceRect" presStyleCnt="0"/>
      <dgm:spPr/>
    </dgm:pt>
    <dgm:pt modelId="{1817D898-E32F-4923-8D60-F7FD44CFF677}" type="pres">
      <dgm:prSet presAssocID="{064D30D2-03D2-48D9-A004-F0028D7B0D76}" presName="textRect" presStyleLbl="revTx" presStyleIdx="1" presStyleCnt="5">
        <dgm:presLayoutVars>
          <dgm:chMax val="1"/>
          <dgm:chPref val="1"/>
        </dgm:presLayoutVars>
      </dgm:prSet>
      <dgm:spPr/>
    </dgm:pt>
    <dgm:pt modelId="{C203DFF9-259D-465E-88AC-BB2CBCEF7A25}" type="pres">
      <dgm:prSet presAssocID="{9D56A8BA-E8F4-496A-B302-CD7B2BD5A1E0}" presName="sibTrans" presStyleLbl="sibTrans2D1" presStyleIdx="0" presStyleCnt="0"/>
      <dgm:spPr/>
    </dgm:pt>
    <dgm:pt modelId="{903760BE-2834-493B-86A1-D9383A4084C0}" type="pres">
      <dgm:prSet presAssocID="{C7CCC27C-D410-4080-90AB-7D6147D46C4E}" presName="compNode" presStyleCnt="0"/>
      <dgm:spPr/>
    </dgm:pt>
    <dgm:pt modelId="{196DAC6A-62BE-46BA-947A-33C3265E2FA6}" type="pres">
      <dgm:prSet presAssocID="{C7CCC27C-D410-4080-90AB-7D6147D46C4E}" presName="iconBgRect" presStyleLbl="bgShp" presStyleIdx="2" presStyleCnt="5"/>
      <dgm:spPr/>
    </dgm:pt>
    <dgm:pt modelId="{DC1CC7D5-1F0B-4533-9FCF-AF7CC358C014}" type="pres">
      <dgm:prSet presAssocID="{C7CCC27C-D410-4080-90AB-7D6147D46C4E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D713FA84-7008-4AC9-BC6F-3F0D0AD44D63}" type="pres">
      <dgm:prSet presAssocID="{C7CCC27C-D410-4080-90AB-7D6147D46C4E}" presName="spaceRect" presStyleCnt="0"/>
      <dgm:spPr/>
    </dgm:pt>
    <dgm:pt modelId="{E55D2206-B754-41C8-AC7A-9AECF6FD5EDC}" type="pres">
      <dgm:prSet presAssocID="{C7CCC27C-D410-4080-90AB-7D6147D46C4E}" presName="textRect" presStyleLbl="revTx" presStyleIdx="2" presStyleCnt="5">
        <dgm:presLayoutVars>
          <dgm:chMax val="1"/>
          <dgm:chPref val="1"/>
        </dgm:presLayoutVars>
      </dgm:prSet>
      <dgm:spPr/>
    </dgm:pt>
    <dgm:pt modelId="{BFA1BE6B-EEB1-44CB-BEF1-F3A401F9FEB8}" type="pres">
      <dgm:prSet presAssocID="{94A68804-756D-4848-938B-4D53A87DA601}" presName="sibTrans" presStyleLbl="sibTrans2D1" presStyleIdx="0" presStyleCnt="0"/>
      <dgm:spPr/>
    </dgm:pt>
    <dgm:pt modelId="{A41CFD0A-B3DF-461D-9FB5-8EF4FF040803}" type="pres">
      <dgm:prSet presAssocID="{7CEDD1CA-FF0C-4359-A9B4-F482A40F65DC}" presName="compNode" presStyleCnt="0"/>
      <dgm:spPr/>
    </dgm:pt>
    <dgm:pt modelId="{8DA5622F-AEC8-493B-A558-F52F697BC76E}" type="pres">
      <dgm:prSet presAssocID="{7CEDD1CA-FF0C-4359-A9B4-F482A40F65DC}" presName="iconBgRect" presStyleLbl="bgShp" presStyleIdx="3" presStyleCnt="5"/>
      <dgm:spPr/>
    </dgm:pt>
    <dgm:pt modelId="{C46A5608-CF48-4C88-9326-79F9C6234E72}" type="pres">
      <dgm:prSet presAssocID="{7CEDD1CA-FF0C-4359-A9B4-F482A40F65D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D21E5EEA-57C6-40F1-924F-047B98185FB2}" type="pres">
      <dgm:prSet presAssocID="{7CEDD1CA-FF0C-4359-A9B4-F482A40F65DC}" presName="spaceRect" presStyleCnt="0"/>
      <dgm:spPr/>
    </dgm:pt>
    <dgm:pt modelId="{D1188121-34E3-471D-831A-BACB4D5D7186}" type="pres">
      <dgm:prSet presAssocID="{7CEDD1CA-FF0C-4359-A9B4-F482A40F65DC}" presName="textRect" presStyleLbl="revTx" presStyleIdx="3" presStyleCnt="5">
        <dgm:presLayoutVars>
          <dgm:chMax val="1"/>
          <dgm:chPref val="1"/>
        </dgm:presLayoutVars>
      </dgm:prSet>
      <dgm:spPr/>
    </dgm:pt>
    <dgm:pt modelId="{EB1D1491-7DEA-40DB-979A-9665CE30A3BD}" type="pres">
      <dgm:prSet presAssocID="{5D3CB688-569E-4D1C-BB80-F5B8013052F0}" presName="sibTrans" presStyleLbl="sibTrans2D1" presStyleIdx="0" presStyleCnt="0"/>
      <dgm:spPr/>
    </dgm:pt>
    <dgm:pt modelId="{7496AE66-8817-49E5-BD19-1F68B5FDB1E1}" type="pres">
      <dgm:prSet presAssocID="{39A12E2F-34AD-4891-B681-BB72E652D9D3}" presName="compNode" presStyleCnt="0"/>
      <dgm:spPr/>
    </dgm:pt>
    <dgm:pt modelId="{0A4DB6E0-D847-4498-B825-A43B779B0750}" type="pres">
      <dgm:prSet presAssocID="{39A12E2F-34AD-4891-B681-BB72E652D9D3}" presName="iconBgRect" presStyleLbl="bgShp" presStyleIdx="4" presStyleCnt="5"/>
      <dgm:spPr/>
    </dgm:pt>
    <dgm:pt modelId="{11359DE8-A717-4283-90A1-3AF39D5C1B28}" type="pres">
      <dgm:prSet presAssocID="{39A12E2F-34AD-4891-B681-BB72E652D9D3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29BC4C17-1EDC-4BC6-88FD-26B55B2D703B}" type="pres">
      <dgm:prSet presAssocID="{39A12E2F-34AD-4891-B681-BB72E652D9D3}" presName="spaceRect" presStyleCnt="0"/>
      <dgm:spPr/>
    </dgm:pt>
    <dgm:pt modelId="{C4320B27-5BE2-4ACA-9835-F2F8413DAF5A}" type="pres">
      <dgm:prSet presAssocID="{39A12E2F-34AD-4891-B681-BB72E652D9D3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1E31EB00-EA92-4690-9C0B-90FB7D58C9DD}" type="presOf" srcId="{7CEDD1CA-FF0C-4359-A9B4-F482A40F65DC}" destId="{D1188121-34E3-471D-831A-BACB4D5D7186}" srcOrd="0" destOrd="0" presId="urn:microsoft.com/office/officeart/2018/2/layout/IconCircleList"/>
    <dgm:cxn modelId="{3C8B770D-6380-4E64-9E66-47C4F646A78C}" type="presOf" srcId="{94A68804-756D-4848-938B-4D53A87DA601}" destId="{BFA1BE6B-EEB1-44CB-BEF1-F3A401F9FEB8}" srcOrd="0" destOrd="0" presId="urn:microsoft.com/office/officeart/2018/2/layout/IconCircleList"/>
    <dgm:cxn modelId="{910FB00E-7A06-462A-9D96-7354806A2A93}" srcId="{CDA975D1-4433-49A0-B76A-4186469569DE}" destId="{3EDDCEB6-D11E-424F-8CB9-D3040089C01E}" srcOrd="0" destOrd="0" parTransId="{C5F00E23-1BC4-48C2-962F-E30A1638E9D6}" sibTransId="{F8F75DC0-0762-4846-9DC6-E92C77F1225B}"/>
    <dgm:cxn modelId="{145BC814-A6B7-4C19-B2E6-BB0B2C86C706}" type="presOf" srcId="{CDA975D1-4433-49A0-B76A-4186469569DE}" destId="{072633D0-2AF8-435C-9823-9C3AF2E0FDD2}" srcOrd="0" destOrd="0" presId="urn:microsoft.com/office/officeart/2018/2/layout/IconCircleList"/>
    <dgm:cxn modelId="{C44EE11F-6056-4386-AA62-238DA1DFF7CD}" type="presOf" srcId="{3EDDCEB6-D11E-424F-8CB9-D3040089C01E}" destId="{7B98C7CD-2F0F-413C-A2B8-908594B2E268}" srcOrd="0" destOrd="0" presId="urn:microsoft.com/office/officeart/2018/2/layout/IconCircleList"/>
    <dgm:cxn modelId="{F2E6642A-6438-467C-A4F9-4D7FCCBC150F}" type="presOf" srcId="{C7CCC27C-D410-4080-90AB-7D6147D46C4E}" destId="{E55D2206-B754-41C8-AC7A-9AECF6FD5EDC}" srcOrd="0" destOrd="0" presId="urn:microsoft.com/office/officeart/2018/2/layout/IconCircleList"/>
    <dgm:cxn modelId="{22D4183C-6B0D-4D23-A9BB-E9353D074505}" srcId="{CDA975D1-4433-49A0-B76A-4186469569DE}" destId="{064D30D2-03D2-48D9-A004-F0028D7B0D76}" srcOrd="1" destOrd="0" parTransId="{E751BE69-22C8-4DD3-92AE-AEC05ADEE97D}" sibTransId="{9D56A8BA-E8F4-496A-B302-CD7B2BD5A1E0}"/>
    <dgm:cxn modelId="{FDE5853C-96CB-4AE5-A1F7-9CDAD2F1A185}" srcId="{CDA975D1-4433-49A0-B76A-4186469569DE}" destId="{7CEDD1CA-FF0C-4359-A9B4-F482A40F65DC}" srcOrd="3" destOrd="0" parTransId="{211C6DF3-2838-452E-A5ED-31FA47D76A0B}" sibTransId="{5D3CB688-569E-4D1C-BB80-F5B8013052F0}"/>
    <dgm:cxn modelId="{4D093D64-5B5B-4EAE-9D21-A1976E5A1DFE}" type="presOf" srcId="{5D3CB688-569E-4D1C-BB80-F5B8013052F0}" destId="{EB1D1491-7DEA-40DB-979A-9665CE30A3BD}" srcOrd="0" destOrd="0" presId="urn:microsoft.com/office/officeart/2018/2/layout/IconCircleList"/>
    <dgm:cxn modelId="{7046697D-E06E-4871-A132-841C80DE1D0B}" type="presOf" srcId="{39A12E2F-34AD-4891-B681-BB72E652D9D3}" destId="{C4320B27-5BE2-4ACA-9835-F2F8413DAF5A}" srcOrd="0" destOrd="0" presId="urn:microsoft.com/office/officeart/2018/2/layout/IconCircleList"/>
    <dgm:cxn modelId="{6D4D03B2-A4A6-4503-A86B-B1E1EADBFD1D}" srcId="{CDA975D1-4433-49A0-B76A-4186469569DE}" destId="{39A12E2F-34AD-4891-B681-BB72E652D9D3}" srcOrd="4" destOrd="0" parTransId="{368A0216-3C01-4D91-A4A7-02C16C31642E}" sibTransId="{B7C00B0A-EA48-43DD-AFB2-F9F6BB8BDA99}"/>
    <dgm:cxn modelId="{D3BA11C5-9691-439C-A96F-E607EAEC4696}" type="presOf" srcId="{064D30D2-03D2-48D9-A004-F0028D7B0D76}" destId="{1817D898-E32F-4923-8D60-F7FD44CFF677}" srcOrd="0" destOrd="0" presId="urn:microsoft.com/office/officeart/2018/2/layout/IconCircleList"/>
    <dgm:cxn modelId="{019100C7-E170-4A68-B241-DBC96B792C6B}" type="presOf" srcId="{F8F75DC0-0762-4846-9DC6-E92C77F1225B}" destId="{BE437306-4DA7-4D03-8CAA-3A7434C18120}" srcOrd="0" destOrd="0" presId="urn:microsoft.com/office/officeart/2018/2/layout/IconCircleList"/>
    <dgm:cxn modelId="{29BA05E7-BAF9-4C93-941C-4BD5B90BF11D}" srcId="{CDA975D1-4433-49A0-B76A-4186469569DE}" destId="{C7CCC27C-D410-4080-90AB-7D6147D46C4E}" srcOrd="2" destOrd="0" parTransId="{28C5ADB6-112D-4BF7-BCCA-40FD06D1E17B}" sibTransId="{94A68804-756D-4848-938B-4D53A87DA601}"/>
    <dgm:cxn modelId="{E31134EF-EBB1-4907-BD25-D1D5D10A53AB}" type="presOf" srcId="{9D56A8BA-E8F4-496A-B302-CD7B2BD5A1E0}" destId="{C203DFF9-259D-465E-88AC-BB2CBCEF7A25}" srcOrd="0" destOrd="0" presId="urn:microsoft.com/office/officeart/2018/2/layout/IconCircleList"/>
    <dgm:cxn modelId="{24ED25F2-38A4-41CA-AA6E-6C9A23E99F75}" type="presParOf" srcId="{072633D0-2AF8-435C-9823-9C3AF2E0FDD2}" destId="{BA625DE7-CC28-43E9-8F8B-EEB5624EC816}" srcOrd="0" destOrd="0" presId="urn:microsoft.com/office/officeart/2018/2/layout/IconCircleList"/>
    <dgm:cxn modelId="{F9123E4F-5CFC-47EB-A3D7-4BB5D07BB548}" type="presParOf" srcId="{BA625DE7-CC28-43E9-8F8B-EEB5624EC816}" destId="{1A4B609B-9CD7-4C51-8146-5A674972D727}" srcOrd="0" destOrd="0" presId="urn:microsoft.com/office/officeart/2018/2/layout/IconCircleList"/>
    <dgm:cxn modelId="{086AB934-EE84-4C57-9B74-14D1BD2858D6}" type="presParOf" srcId="{1A4B609B-9CD7-4C51-8146-5A674972D727}" destId="{56C7984C-C39D-4498-9A17-96C37487A479}" srcOrd="0" destOrd="0" presId="urn:microsoft.com/office/officeart/2018/2/layout/IconCircleList"/>
    <dgm:cxn modelId="{9D5F63A8-1C60-4FF4-A53A-1D74D03617EE}" type="presParOf" srcId="{1A4B609B-9CD7-4C51-8146-5A674972D727}" destId="{6A500C4B-3825-41C1-B3E1-656419D7AF41}" srcOrd="1" destOrd="0" presId="urn:microsoft.com/office/officeart/2018/2/layout/IconCircleList"/>
    <dgm:cxn modelId="{6FCFCAEA-600E-43C8-A6BE-FB44CB5D524C}" type="presParOf" srcId="{1A4B609B-9CD7-4C51-8146-5A674972D727}" destId="{0CCC9A5B-9F0B-4D80-B173-13D11116C39D}" srcOrd="2" destOrd="0" presId="urn:microsoft.com/office/officeart/2018/2/layout/IconCircleList"/>
    <dgm:cxn modelId="{DA8245D9-FC17-4D6E-BA7E-FC7BBF74BF3C}" type="presParOf" srcId="{1A4B609B-9CD7-4C51-8146-5A674972D727}" destId="{7B98C7CD-2F0F-413C-A2B8-908594B2E268}" srcOrd="3" destOrd="0" presId="urn:microsoft.com/office/officeart/2018/2/layout/IconCircleList"/>
    <dgm:cxn modelId="{1A7EE824-CED5-4A7B-8DDB-CEBBE5ABFDEA}" type="presParOf" srcId="{BA625DE7-CC28-43E9-8F8B-EEB5624EC816}" destId="{BE437306-4DA7-4D03-8CAA-3A7434C18120}" srcOrd="1" destOrd="0" presId="urn:microsoft.com/office/officeart/2018/2/layout/IconCircleList"/>
    <dgm:cxn modelId="{CD08332B-E1D7-4A5E-B37C-1DF4B6183787}" type="presParOf" srcId="{BA625DE7-CC28-43E9-8F8B-EEB5624EC816}" destId="{BC8AE245-5924-44C4-A711-780F9E1B50F8}" srcOrd="2" destOrd="0" presId="urn:microsoft.com/office/officeart/2018/2/layout/IconCircleList"/>
    <dgm:cxn modelId="{07C0BECF-AF52-4903-977D-C6F66F81AFC8}" type="presParOf" srcId="{BC8AE245-5924-44C4-A711-780F9E1B50F8}" destId="{5C0B664E-53DA-475F-8F2F-602F42753090}" srcOrd="0" destOrd="0" presId="urn:microsoft.com/office/officeart/2018/2/layout/IconCircleList"/>
    <dgm:cxn modelId="{224D5544-09DB-4D0D-8882-3B5FE95D9CB2}" type="presParOf" srcId="{BC8AE245-5924-44C4-A711-780F9E1B50F8}" destId="{6743095F-B7E6-45FD-8DE5-5D5A1A6BEF55}" srcOrd="1" destOrd="0" presId="urn:microsoft.com/office/officeart/2018/2/layout/IconCircleList"/>
    <dgm:cxn modelId="{4F546BA4-81F2-478E-9DE6-78497988097F}" type="presParOf" srcId="{BC8AE245-5924-44C4-A711-780F9E1B50F8}" destId="{C978E183-A78C-4869-B781-62A88146A88E}" srcOrd="2" destOrd="0" presId="urn:microsoft.com/office/officeart/2018/2/layout/IconCircleList"/>
    <dgm:cxn modelId="{95EF755E-16FC-4070-B447-190335518DF7}" type="presParOf" srcId="{BC8AE245-5924-44C4-A711-780F9E1B50F8}" destId="{1817D898-E32F-4923-8D60-F7FD44CFF677}" srcOrd="3" destOrd="0" presId="urn:microsoft.com/office/officeart/2018/2/layout/IconCircleList"/>
    <dgm:cxn modelId="{D0230F06-2965-4658-9CD4-894DB562BBE1}" type="presParOf" srcId="{BA625DE7-CC28-43E9-8F8B-EEB5624EC816}" destId="{C203DFF9-259D-465E-88AC-BB2CBCEF7A25}" srcOrd="3" destOrd="0" presId="urn:microsoft.com/office/officeart/2018/2/layout/IconCircleList"/>
    <dgm:cxn modelId="{AAD166EE-BBF1-4D4F-9F70-66B401206D78}" type="presParOf" srcId="{BA625DE7-CC28-43E9-8F8B-EEB5624EC816}" destId="{903760BE-2834-493B-86A1-D9383A4084C0}" srcOrd="4" destOrd="0" presId="urn:microsoft.com/office/officeart/2018/2/layout/IconCircleList"/>
    <dgm:cxn modelId="{E4A2D420-EFD1-42B0-8F78-F0CA107E5090}" type="presParOf" srcId="{903760BE-2834-493B-86A1-D9383A4084C0}" destId="{196DAC6A-62BE-46BA-947A-33C3265E2FA6}" srcOrd="0" destOrd="0" presId="urn:microsoft.com/office/officeart/2018/2/layout/IconCircleList"/>
    <dgm:cxn modelId="{C338C34C-97E7-460B-BC38-626719F4A90B}" type="presParOf" srcId="{903760BE-2834-493B-86A1-D9383A4084C0}" destId="{DC1CC7D5-1F0B-4533-9FCF-AF7CC358C014}" srcOrd="1" destOrd="0" presId="urn:microsoft.com/office/officeart/2018/2/layout/IconCircleList"/>
    <dgm:cxn modelId="{3816331C-5A9B-4369-A1F1-C3BA0ADFB479}" type="presParOf" srcId="{903760BE-2834-493B-86A1-D9383A4084C0}" destId="{D713FA84-7008-4AC9-BC6F-3F0D0AD44D63}" srcOrd="2" destOrd="0" presId="urn:microsoft.com/office/officeart/2018/2/layout/IconCircleList"/>
    <dgm:cxn modelId="{97F12B97-B78C-434A-B59A-2D5ECA13D73D}" type="presParOf" srcId="{903760BE-2834-493B-86A1-D9383A4084C0}" destId="{E55D2206-B754-41C8-AC7A-9AECF6FD5EDC}" srcOrd="3" destOrd="0" presId="urn:microsoft.com/office/officeart/2018/2/layout/IconCircleList"/>
    <dgm:cxn modelId="{560834D8-31DF-4255-B0E5-E37408B4FE36}" type="presParOf" srcId="{BA625DE7-CC28-43E9-8F8B-EEB5624EC816}" destId="{BFA1BE6B-EEB1-44CB-BEF1-F3A401F9FEB8}" srcOrd="5" destOrd="0" presId="urn:microsoft.com/office/officeart/2018/2/layout/IconCircleList"/>
    <dgm:cxn modelId="{F68C8FE4-A74A-4EA7-BE40-1FD2A41892C1}" type="presParOf" srcId="{BA625DE7-CC28-43E9-8F8B-EEB5624EC816}" destId="{A41CFD0A-B3DF-461D-9FB5-8EF4FF040803}" srcOrd="6" destOrd="0" presId="urn:microsoft.com/office/officeart/2018/2/layout/IconCircleList"/>
    <dgm:cxn modelId="{E494AD7D-9CBF-4ADB-906C-9C08D1D5309D}" type="presParOf" srcId="{A41CFD0A-B3DF-461D-9FB5-8EF4FF040803}" destId="{8DA5622F-AEC8-493B-A558-F52F697BC76E}" srcOrd="0" destOrd="0" presId="urn:microsoft.com/office/officeart/2018/2/layout/IconCircleList"/>
    <dgm:cxn modelId="{58212240-B145-4582-921A-80056DC63917}" type="presParOf" srcId="{A41CFD0A-B3DF-461D-9FB5-8EF4FF040803}" destId="{C46A5608-CF48-4C88-9326-79F9C6234E72}" srcOrd="1" destOrd="0" presId="urn:microsoft.com/office/officeart/2018/2/layout/IconCircleList"/>
    <dgm:cxn modelId="{69605272-616A-442C-B64D-50EE0ECF0189}" type="presParOf" srcId="{A41CFD0A-B3DF-461D-9FB5-8EF4FF040803}" destId="{D21E5EEA-57C6-40F1-924F-047B98185FB2}" srcOrd="2" destOrd="0" presId="urn:microsoft.com/office/officeart/2018/2/layout/IconCircleList"/>
    <dgm:cxn modelId="{18B184DA-30F4-48AB-987D-41C0BB1FC3D6}" type="presParOf" srcId="{A41CFD0A-B3DF-461D-9FB5-8EF4FF040803}" destId="{D1188121-34E3-471D-831A-BACB4D5D7186}" srcOrd="3" destOrd="0" presId="urn:microsoft.com/office/officeart/2018/2/layout/IconCircleList"/>
    <dgm:cxn modelId="{0A578DCB-4937-4F33-8263-A575C427C553}" type="presParOf" srcId="{BA625DE7-CC28-43E9-8F8B-EEB5624EC816}" destId="{EB1D1491-7DEA-40DB-979A-9665CE30A3BD}" srcOrd="7" destOrd="0" presId="urn:microsoft.com/office/officeart/2018/2/layout/IconCircleList"/>
    <dgm:cxn modelId="{4E06C6B7-95FC-4277-B504-58583098DD76}" type="presParOf" srcId="{BA625DE7-CC28-43E9-8F8B-EEB5624EC816}" destId="{7496AE66-8817-49E5-BD19-1F68B5FDB1E1}" srcOrd="8" destOrd="0" presId="urn:microsoft.com/office/officeart/2018/2/layout/IconCircleList"/>
    <dgm:cxn modelId="{9EE600F3-FE66-4B9C-9624-E2CDA3DF9CAE}" type="presParOf" srcId="{7496AE66-8817-49E5-BD19-1F68B5FDB1E1}" destId="{0A4DB6E0-D847-4498-B825-A43B779B0750}" srcOrd="0" destOrd="0" presId="urn:microsoft.com/office/officeart/2018/2/layout/IconCircleList"/>
    <dgm:cxn modelId="{745E1117-ECB5-4DDD-AED0-22AC73E25018}" type="presParOf" srcId="{7496AE66-8817-49E5-BD19-1F68B5FDB1E1}" destId="{11359DE8-A717-4283-90A1-3AF39D5C1B28}" srcOrd="1" destOrd="0" presId="urn:microsoft.com/office/officeart/2018/2/layout/IconCircleList"/>
    <dgm:cxn modelId="{839ACF1B-AA94-4FA4-AF89-B5E1E40AF9B3}" type="presParOf" srcId="{7496AE66-8817-49E5-BD19-1F68B5FDB1E1}" destId="{29BC4C17-1EDC-4BC6-88FD-26B55B2D703B}" srcOrd="2" destOrd="0" presId="urn:microsoft.com/office/officeart/2018/2/layout/IconCircleList"/>
    <dgm:cxn modelId="{54217A52-7682-4283-88A3-F3A050886C6A}" type="presParOf" srcId="{7496AE66-8817-49E5-BD19-1F68B5FDB1E1}" destId="{C4320B27-5BE2-4ACA-9835-F2F8413DAF5A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6DA014-6A86-49AF-AE7E-91B3544A8D0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15AC2AC-7F99-41CA-8DE7-7D01148C6C0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Many data science projects are ad hoc, not reusable or scalable.</a:t>
          </a:r>
        </a:p>
      </dgm:t>
    </dgm:pt>
    <dgm:pt modelId="{8F07A7D1-9AFB-477D-AA4E-2B4404871F8D}" type="parTrans" cxnId="{080DE6FF-CBD6-4C89-BD8D-774730548D1B}">
      <dgm:prSet/>
      <dgm:spPr/>
      <dgm:t>
        <a:bodyPr/>
        <a:lstStyle/>
        <a:p>
          <a:endParaRPr lang="en-US" sz="2400"/>
        </a:p>
      </dgm:t>
    </dgm:pt>
    <dgm:pt modelId="{707025AF-F25A-40C6-AF1B-DC1F48022C27}" type="sibTrans" cxnId="{080DE6FF-CBD6-4C89-BD8D-774730548D1B}">
      <dgm:prSet/>
      <dgm:spPr/>
      <dgm:t>
        <a:bodyPr/>
        <a:lstStyle/>
        <a:p>
          <a:endParaRPr lang="en-US" sz="2400"/>
        </a:p>
      </dgm:t>
    </dgm:pt>
    <dgm:pt modelId="{DF8FB7D0-0C09-41C5-8920-3CB9C0A3BCA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Analytical engineering aims to make data science solutions systematic and repeatable.</a:t>
          </a:r>
        </a:p>
      </dgm:t>
    </dgm:pt>
    <dgm:pt modelId="{656B6725-140B-4645-AA04-8B31166E6755}" type="parTrans" cxnId="{FE169719-957E-4D17-B731-3E788DDFBB5A}">
      <dgm:prSet/>
      <dgm:spPr/>
      <dgm:t>
        <a:bodyPr/>
        <a:lstStyle/>
        <a:p>
          <a:endParaRPr lang="en-US" sz="2400"/>
        </a:p>
      </dgm:t>
    </dgm:pt>
    <dgm:pt modelId="{750E84B1-0223-4AF8-951E-D5CA9A849153}" type="sibTrans" cxnId="{FE169719-957E-4D17-B731-3E788DDFBB5A}">
      <dgm:prSet/>
      <dgm:spPr/>
      <dgm:t>
        <a:bodyPr/>
        <a:lstStyle/>
        <a:p>
          <a:endParaRPr lang="en-US" sz="2400"/>
        </a:p>
      </dgm:t>
    </dgm:pt>
    <dgm:pt modelId="{CF3A65E3-DC68-4C47-8088-84776D44562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Think in terms of pipelines, standards, and operations.</a:t>
          </a:r>
        </a:p>
      </dgm:t>
    </dgm:pt>
    <dgm:pt modelId="{8E018C6D-BC91-4DF0-93B4-C02529DDE307}" type="parTrans" cxnId="{77EA07BA-1B2C-4D99-869C-7C94884122F1}">
      <dgm:prSet/>
      <dgm:spPr/>
      <dgm:t>
        <a:bodyPr/>
        <a:lstStyle/>
        <a:p>
          <a:endParaRPr lang="en-US" sz="2400"/>
        </a:p>
      </dgm:t>
    </dgm:pt>
    <dgm:pt modelId="{4F1A0EAA-F2BD-4586-A0F3-C05A9D713186}" type="sibTrans" cxnId="{77EA07BA-1B2C-4D99-869C-7C94884122F1}">
      <dgm:prSet/>
      <dgm:spPr/>
      <dgm:t>
        <a:bodyPr/>
        <a:lstStyle/>
        <a:p>
          <a:endParaRPr lang="en-US" sz="2400"/>
        </a:p>
      </dgm:t>
    </dgm:pt>
    <dgm:pt modelId="{8282719C-551D-40CC-A4A4-D56CD9C5E35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Move from one-off insights to embedded decision systems.</a:t>
          </a:r>
        </a:p>
      </dgm:t>
    </dgm:pt>
    <dgm:pt modelId="{5F325580-211C-47D8-8E88-CB9B08F3FEDD}" type="parTrans" cxnId="{2FDCBB5F-94CE-40D1-87E5-9B93664EE837}">
      <dgm:prSet/>
      <dgm:spPr/>
      <dgm:t>
        <a:bodyPr/>
        <a:lstStyle/>
        <a:p>
          <a:endParaRPr lang="en-US" sz="2400"/>
        </a:p>
      </dgm:t>
    </dgm:pt>
    <dgm:pt modelId="{A1CDBE69-2F0A-4463-94E3-6842B67B0251}" type="sibTrans" cxnId="{2FDCBB5F-94CE-40D1-87E5-9B93664EE837}">
      <dgm:prSet/>
      <dgm:spPr/>
      <dgm:t>
        <a:bodyPr/>
        <a:lstStyle/>
        <a:p>
          <a:endParaRPr lang="en-US" sz="2400"/>
        </a:p>
      </dgm:t>
    </dgm:pt>
    <dgm:pt modelId="{0FC9C56C-13AF-46C8-A3A5-C8C8D0C3DE69}" type="pres">
      <dgm:prSet presAssocID="{A76DA014-6A86-49AF-AE7E-91B3544A8D0A}" presName="root" presStyleCnt="0">
        <dgm:presLayoutVars>
          <dgm:dir/>
          <dgm:resizeHandles val="exact"/>
        </dgm:presLayoutVars>
      </dgm:prSet>
      <dgm:spPr/>
    </dgm:pt>
    <dgm:pt modelId="{D43802E1-2592-4DAF-AACE-536B10EEB726}" type="pres">
      <dgm:prSet presAssocID="{715AC2AC-7F99-41CA-8DE7-7D01148C6C05}" presName="compNode" presStyleCnt="0"/>
      <dgm:spPr/>
    </dgm:pt>
    <dgm:pt modelId="{85D5F35F-2A51-4A32-982A-992A0FD587F3}" type="pres">
      <dgm:prSet presAssocID="{715AC2AC-7F99-41CA-8DE7-7D01148C6C05}" presName="bgRect" presStyleLbl="bgShp" presStyleIdx="0" presStyleCnt="4"/>
      <dgm:spPr/>
    </dgm:pt>
    <dgm:pt modelId="{31C83DDF-9AEE-4813-B136-56DB8E7F4DFB}" type="pres">
      <dgm:prSet presAssocID="{715AC2AC-7F99-41CA-8DE7-7D01148C6C0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7718C8BC-EACF-4239-BA4A-87434515F55B}" type="pres">
      <dgm:prSet presAssocID="{715AC2AC-7F99-41CA-8DE7-7D01148C6C05}" presName="spaceRect" presStyleCnt="0"/>
      <dgm:spPr/>
    </dgm:pt>
    <dgm:pt modelId="{BB733580-3060-4DD1-958E-166EC9D2C1C0}" type="pres">
      <dgm:prSet presAssocID="{715AC2AC-7F99-41CA-8DE7-7D01148C6C05}" presName="parTx" presStyleLbl="revTx" presStyleIdx="0" presStyleCnt="4">
        <dgm:presLayoutVars>
          <dgm:chMax val="0"/>
          <dgm:chPref val="0"/>
        </dgm:presLayoutVars>
      </dgm:prSet>
      <dgm:spPr/>
    </dgm:pt>
    <dgm:pt modelId="{1F4EF0E9-DC76-4F7B-B5EB-A3AE97E437D1}" type="pres">
      <dgm:prSet presAssocID="{707025AF-F25A-40C6-AF1B-DC1F48022C27}" presName="sibTrans" presStyleCnt="0"/>
      <dgm:spPr/>
    </dgm:pt>
    <dgm:pt modelId="{FA418D4C-2E77-4028-AF4F-42D62151CFC4}" type="pres">
      <dgm:prSet presAssocID="{DF8FB7D0-0C09-41C5-8920-3CB9C0A3BCA9}" presName="compNode" presStyleCnt="0"/>
      <dgm:spPr/>
    </dgm:pt>
    <dgm:pt modelId="{F05BADE5-E1F7-4877-A341-52E1CF857267}" type="pres">
      <dgm:prSet presAssocID="{DF8FB7D0-0C09-41C5-8920-3CB9C0A3BCA9}" presName="bgRect" presStyleLbl="bgShp" presStyleIdx="1" presStyleCnt="4"/>
      <dgm:spPr/>
    </dgm:pt>
    <dgm:pt modelId="{204002FD-FD51-4CA8-8EA7-FBEA73FB6657}" type="pres">
      <dgm:prSet presAssocID="{DF8FB7D0-0C09-41C5-8920-3CB9C0A3BCA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icroscope"/>
        </a:ext>
      </dgm:extLst>
    </dgm:pt>
    <dgm:pt modelId="{FAB4DE2D-ADC1-44B2-8919-97D7FAEA5F7F}" type="pres">
      <dgm:prSet presAssocID="{DF8FB7D0-0C09-41C5-8920-3CB9C0A3BCA9}" presName="spaceRect" presStyleCnt="0"/>
      <dgm:spPr/>
    </dgm:pt>
    <dgm:pt modelId="{3B895796-7027-4042-B5B5-082C23529B3D}" type="pres">
      <dgm:prSet presAssocID="{DF8FB7D0-0C09-41C5-8920-3CB9C0A3BCA9}" presName="parTx" presStyleLbl="revTx" presStyleIdx="1" presStyleCnt="4">
        <dgm:presLayoutVars>
          <dgm:chMax val="0"/>
          <dgm:chPref val="0"/>
        </dgm:presLayoutVars>
      </dgm:prSet>
      <dgm:spPr/>
    </dgm:pt>
    <dgm:pt modelId="{7FBC2E18-B388-4925-8597-EC9AB9D8E9BE}" type="pres">
      <dgm:prSet presAssocID="{750E84B1-0223-4AF8-951E-D5CA9A849153}" presName="sibTrans" presStyleCnt="0"/>
      <dgm:spPr/>
    </dgm:pt>
    <dgm:pt modelId="{15219BC5-8268-4F09-9969-E5D6119DC50C}" type="pres">
      <dgm:prSet presAssocID="{CF3A65E3-DC68-4C47-8088-84776D44562F}" presName="compNode" presStyleCnt="0"/>
      <dgm:spPr/>
    </dgm:pt>
    <dgm:pt modelId="{B80CE92A-EAB6-4FF8-A2E6-5CF3590D3663}" type="pres">
      <dgm:prSet presAssocID="{CF3A65E3-DC68-4C47-8088-84776D44562F}" presName="bgRect" presStyleLbl="bgShp" presStyleIdx="2" presStyleCnt="4"/>
      <dgm:spPr/>
    </dgm:pt>
    <dgm:pt modelId="{E12D4477-A22D-47D9-93FD-B43B853222E1}" type="pres">
      <dgm:prSet presAssocID="{CF3A65E3-DC68-4C47-8088-84776D44562F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1A655D76-4775-4552-87EC-DD3AB7C1E543}" type="pres">
      <dgm:prSet presAssocID="{CF3A65E3-DC68-4C47-8088-84776D44562F}" presName="spaceRect" presStyleCnt="0"/>
      <dgm:spPr/>
    </dgm:pt>
    <dgm:pt modelId="{A208D31A-E4F3-4DA4-9443-E0FB41C30F67}" type="pres">
      <dgm:prSet presAssocID="{CF3A65E3-DC68-4C47-8088-84776D44562F}" presName="parTx" presStyleLbl="revTx" presStyleIdx="2" presStyleCnt="4">
        <dgm:presLayoutVars>
          <dgm:chMax val="0"/>
          <dgm:chPref val="0"/>
        </dgm:presLayoutVars>
      </dgm:prSet>
      <dgm:spPr/>
    </dgm:pt>
    <dgm:pt modelId="{9AAC9839-6DBD-44F2-BB56-15DB8D107AE0}" type="pres">
      <dgm:prSet presAssocID="{4F1A0EAA-F2BD-4586-A0F3-C05A9D713186}" presName="sibTrans" presStyleCnt="0"/>
      <dgm:spPr/>
    </dgm:pt>
    <dgm:pt modelId="{2B81AF66-2BC2-484E-AD04-2AE51047CABA}" type="pres">
      <dgm:prSet presAssocID="{8282719C-551D-40CC-A4A4-D56CD9C5E35F}" presName="compNode" presStyleCnt="0"/>
      <dgm:spPr/>
    </dgm:pt>
    <dgm:pt modelId="{7686C60B-35D9-4B4D-9816-F78C1664EA62}" type="pres">
      <dgm:prSet presAssocID="{8282719C-551D-40CC-A4A4-D56CD9C5E35F}" presName="bgRect" presStyleLbl="bgShp" presStyleIdx="3" presStyleCnt="4"/>
      <dgm:spPr/>
    </dgm:pt>
    <dgm:pt modelId="{9C5E3723-3325-4143-9399-6530EEE8DC7D}" type="pres">
      <dgm:prSet presAssocID="{8282719C-551D-40CC-A4A4-D56CD9C5E35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nected"/>
        </a:ext>
      </dgm:extLst>
    </dgm:pt>
    <dgm:pt modelId="{E9C92444-09A7-4253-ACD0-3B3E33DBDB07}" type="pres">
      <dgm:prSet presAssocID="{8282719C-551D-40CC-A4A4-D56CD9C5E35F}" presName="spaceRect" presStyleCnt="0"/>
      <dgm:spPr/>
    </dgm:pt>
    <dgm:pt modelId="{11C03076-5AF5-4F54-8F11-F52D49A65977}" type="pres">
      <dgm:prSet presAssocID="{8282719C-551D-40CC-A4A4-D56CD9C5E35F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FE169719-957E-4D17-B731-3E788DDFBB5A}" srcId="{A76DA014-6A86-49AF-AE7E-91B3544A8D0A}" destId="{DF8FB7D0-0C09-41C5-8920-3CB9C0A3BCA9}" srcOrd="1" destOrd="0" parTransId="{656B6725-140B-4645-AA04-8B31166E6755}" sibTransId="{750E84B1-0223-4AF8-951E-D5CA9A849153}"/>
    <dgm:cxn modelId="{44A35E29-0BFA-4528-AF76-730CF8950354}" type="presOf" srcId="{8282719C-551D-40CC-A4A4-D56CD9C5E35F}" destId="{11C03076-5AF5-4F54-8F11-F52D49A65977}" srcOrd="0" destOrd="0" presId="urn:microsoft.com/office/officeart/2018/2/layout/IconVerticalSolidList"/>
    <dgm:cxn modelId="{1CA78A32-E876-44AA-BEFA-53047A71A932}" type="presOf" srcId="{715AC2AC-7F99-41CA-8DE7-7D01148C6C05}" destId="{BB733580-3060-4DD1-958E-166EC9D2C1C0}" srcOrd="0" destOrd="0" presId="urn:microsoft.com/office/officeart/2018/2/layout/IconVerticalSolidList"/>
    <dgm:cxn modelId="{2FDCBB5F-94CE-40D1-87E5-9B93664EE837}" srcId="{A76DA014-6A86-49AF-AE7E-91B3544A8D0A}" destId="{8282719C-551D-40CC-A4A4-D56CD9C5E35F}" srcOrd="3" destOrd="0" parTransId="{5F325580-211C-47D8-8E88-CB9B08F3FEDD}" sibTransId="{A1CDBE69-2F0A-4463-94E3-6842B67B0251}"/>
    <dgm:cxn modelId="{5E747390-9D6F-4FB3-8891-010946C274BB}" type="presOf" srcId="{DF8FB7D0-0C09-41C5-8920-3CB9C0A3BCA9}" destId="{3B895796-7027-4042-B5B5-082C23529B3D}" srcOrd="0" destOrd="0" presId="urn:microsoft.com/office/officeart/2018/2/layout/IconVerticalSolidList"/>
    <dgm:cxn modelId="{DB1540A8-B3A9-4C1E-9CA0-AF58357BEC2E}" type="presOf" srcId="{A76DA014-6A86-49AF-AE7E-91B3544A8D0A}" destId="{0FC9C56C-13AF-46C8-A3A5-C8C8D0C3DE69}" srcOrd="0" destOrd="0" presId="urn:microsoft.com/office/officeart/2018/2/layout/IconVerticalSolidList"/>
    <dgm:cxn modelId="{77EA07BA-1B2C-4D99-869C-7C94884122F1}" srcId="{A76DA014-6A86-49AF-AE7E-91B3544A8D0A}" destId="{CF3A65E3-DC68-4C47-8088-84776D44562F}" srcOrd="2" destOrd="0" parTransId="{8E018C6D-BC91-4DF0-93B4-C02529DDE307}" sibTransId="{4F1A0EAA-F2BD-4586-A0F3-C05A9D713186}"/>
    <dgm:cxn modelId="{8FD1CBD2-EA3E-4C59-BB86-8CEEA73E76CC}" type="presOf" srcId="{CF3A65E3-DC68-4C47-8088-84776D44562F}" destId="{A208D31A-E4F3-4DA4-9443-E0FB41C30F67}" srcOrd="0" destOrd="0" presId="urn:microsoft.com/office/officeart/2018/2/layout/IconVerticalSolidList"/>
    <dgm:cxn modelId="{080DE6FF-CBD6-4C89-BD8D-774730548D1B}" srcId="{A76DA014-6A86-49AF-AE7E-91B3544A8D0A}" destId="{715AC2AC-7F99-41CA-8DE7-7D01148C6C05}" srcOrd="0" destOrd="0" parTransId="{8F07A7D1-9AFB-477D-AA4E-2B4404871F8D}" sibTransId="{707025AF-F25A-40C6-AF1B-DC1F48022C27}"/>
    <dgm:cxn modelId="{A77F9999-B861-4E27-A7B2-988EF0700CFB}" type="presParOf" srcId="{0FC9C56C-13AF-46C8-A3A5-C8C8D0C3DE69}" destId="{D43802E1-2592-4DAF-AACE-536B10EEB726}" srcOrd="0" destOrd="0" presId="urn:microsoft.com/office/officeart/2018/2/layout/IconVerticalSolidList"/>
    <dgm:cxn modelId="{8A9896EC-89EA-4E0A-AF64-06C195723BCC}" type="presParOf" srcId="{D43802E1-2592-4DAF-AACE-536B10EEB726}" destId="{85D5F35F-2A51-4A32-982A-992A0FD587F3}" srcOrd="0" destOrd="0" presId="urn:microsoft.com/office/officeart/2018/2/layout/IconVerticalSolidList"/>
    <dgm:cxn modelId="{6465C15C-521C-4945-8AAD-BFB910BC5933}" type="presParOf" srcId="{D43802E1-2592-4DAF-AACE-536B10EEB726}" destId="{31C83DDF-9AEE-4813-B136-56DB8E7F4DFB}" srcOrd="1" destOrd="0" presId="urn:microsoft.com/office/officeart/2018/2/layout/IconVerticalSolidList"/>
    <dgm:cxn modelId="{CECBA9B6-9E9F-4CFE-ADD9-8A3CD4124BF2}" type="presParOf" srcId="{D43802E1-2592-4DAF-AACE-536B10EEB726}" destId="{7718C8BC-EACF-4239-BA4A-87434515F55B}" srcOrd="2" destOrd="0" presId="urn:microsoft.com/office/officeart/2018/2/layout/IconVerticalSolidList"/>
    <dgm:cxn modelId="{58AD75B3-1588-47DA-A7A7-D6300B4BDE94}" type="presParOf" srcId="{D43802E1-2592-4DAF-AACE-536B10EEB726}" destId="{BB733580-3060-4DD1-958E-166EC9D2C1C0}" srcOrd="3" destOrd="0" presId="urn:microsoft.com/office/officeart/2018/2/layout/IconVerticalSolidList"/>
    <dgm:cxn modelId="{797D651A-0504-4326-A6D9-30FE41CCF2DA}" type="presParOf" srcId="{0FC9C56C-13AF-46C8-A3A5-C8C8D0C3DE69}" destId="{1F4EF0E9-DC76-4F7B-B5EB-A3AE97E437D1}" srcOrd="1" destOrd="0" presId="urn:microsoft.com/office/officeart/2018/2/layout/IconVerticalSolidList"/>
    <dgm:cxn modelId="{39F49738-B924-4398-B58F-2D3398FB8635}" type="presParOf" srcId="{0FC9C56C-13AF-46C8-A3A5-C8C8D0C3DE69}" destId="{FA418D4C-2E77-4028-AF4F-42D62151CFC4}" srcOrd="2" destOrd="0" presId="urn:microsoft.com/office/officeart/2018/2/layout/IconVerticalSolidList"/>
    <dgm:cxn modelId="{B6C45E20-8AE2-4DAD-A4BE-AF20F9BB4F48}" type="presParOf" srcId="{FA418D4C-2E77-4028-AF4F-42D62151CFC4}" destId="{F05BADE5-E1F7-4877-A341-52E1CF857267}" srcOrd="0" destOrd="0" presId="urn:microsoft.com/office/officeart/2018/2/layout/IconVerticalSolidList"/>
    <dgm:cxn modelId="{AE007B88-3F56-4FB5-99E2-C4F01B23BFA0}" type="presParOf" srcId="{FA418D4C-2E77-4028-AF4F-42D62151CFC4}" destId="{204002FD-FD51-4CA8-8EA7-FBEA73FB6657}" srcOrd="1" destOrd="0" presId="urn:microsoft.com/office/officeart/2018/2/layout/IconVerticalSolidList"/>
    <dgm:cxn modelId="{963240BE-E125-46C9-81B7-8C2000BA121A}" type="presParOf" srcId="{FA418D4C-2E77-4028-AF4F-42D62151CFC4}" destId="{FAB4DE2D-ADC1-44B2-8919-97D7FAEA5F7F}" srcOrd="2" destOrd="0" presId="urn:microsoft.com/office/officeart/2018/2/layout/IconVerticalSolidList"/>
    <dgm:cxn modelId="{5AC7BE7F-6A3A-40AA-BB30-37D5CF395A8B}" type="presParOf" srcId="{FA418D4C-2E77-4028-AF4F-42D62151CFC4}" destId="{3B895796-7027-4042-B5B5-082C23529B3D}" srcOrd="3" destOrd="0" presId="urn:microsoft.com/office/officeart/2018/2/layout/IconVerticalSolidList"/>
    <dgm:cxn modelId="{C02B86AC-1B6D-46DA-BC6E-456085468B68}" type="presParOf" srcId="{0FC9C56C-13AF-46C8-A3A5-C8C8D0C3DE69}" destId="{7FBC2E18-B388-4925-8597-EC9AB9D8E9BE}" srcOrd="3" destOrd="0" presId="urn:microsoft.com/office/officeart/2018/2/layout/IconVerticalSolidList"/>
    <dgm:cxn modelId="{D235102B-D715-4F92-A703-9D5F3EB27F25}" type="presParOf" srcId="{0FC9C56C-13AF-46C8-A3A5-C8C8D0C3DE69}" destId="{15219BC5-8268-4F09-9969-E5D6119DC50C}" srcOrd="4" destOrd="0" presId="urn:microsoft.com/office/officeart/2018/2/layout/IconVerticalSolidList"/>
    <dgm:cxn modelId="{CFF3B822-C958-4E10-8DD4-2D2FE7C2D196}" type="presParOf" srcId="{15219BC5-8268-4F09-9969-E5D6119DC50C}" destId="{B80CE92A-EAB6-4FF8-A2E6-5CF3590D3663}" srcOrd="0" destOrd="0" presId="urn:microsoft.com/office/officeart/2018/2/layout/IconVerticalSolidList"/>
    <dgm:cxn modelId="{9F5EAD02-031B-41A2-8312-497FC5821578}" type="presParOf" srcId="{15219BC5-8268-4F09-9969-E5D6119DC50C}" destId="{E12D4477-A22D-47D9-93FD-B43B853222E1}" srcOrd="1" destOrd="0" presId="urn:microsoft.com/office/officeart/2018/2/layout/IconVerticalSolidList"/>
    <dgm:cxn modelId="{C897F10D-A184-4D04-A0F9-2BEBFE6BC3FE}" type="presParOf" srcId="{15219BC5-8268-4F09-9969-E5D6119DC50C}" destId="{1A655D76-4775-4552-87EC-DD3AB7C1E543}" srcOrd="2" destOrd="0" presId="urn:microsoft.com/office/officeart/2018/2/layout/IconVerticalSolidList"/>
    <dgm:cxn modelId="{F2186063-D386-46F3-98D1-873E780271BC}" type="presParOf" srcId="{15219BC5-8268-4F09-9969-E5D6119DC50C}" destId="{A208D31A-E4F3-4DA4-9443-E0FB41C30F67}" srcOrd="3" destOrd="0" presId="urn:microsoft.com/office/officeart/2018/2/layout/IconVerticalSolidList"/>
    <dgm:cxn modelId="{8F716B18-BC18-49CD-B1DA-888F4ABC2978}" type="presParOf" srcId="{0FC9C56C-13AF-46C8-A3A5-C8C8D0C3DE69}" destId="{9AAC9839-6DBD-44F2-BB56-15DB8D107AE0}" srcOrd="5" destOrd="0" presId="urn:microsoft.com/office/officeart/2018/2/layout/IconVerticalSolidList"/>
    <dgm:cxn modelId="{2B2C25DF-FF70-4238-B319-0ADC9805B5B9}" type="presParOf" srcId="{0FC9C56C-13AF-46C8-A3A5-C8C8D0C3DE69}" destId="{2B81AF66-2BC2-484E-AD04-2AE51047CABA}" srcOrd="6" destOrd="0" presId="urn:microsoft.com/office/officeart/2018/2/layout/IconVerticalSolidList"/>
    <dgm:cxn modelId="{CD9275C7-4B1B-4350-B036-DAC0DDEF8C49}" type="presParOf" srcId="{2B81AF66-2BC2-484E-AD04-2AE51047CABA}" destId="{7686C60B-35D9-4B4D-9816-F78C1664EA62}" srcOrd="0" destOrd="0" presId="urn:microsoft.com/office/officeart/2018/2/layout/IconVerticalSolidList"/>
    <dgm:cxn modelId="{93F8E834-02E6-4857-A570-951C1CDC30FE}" type="presParOf" srcId="{2B81AF66-2BC2-484E-AD04-2AE51047CABA}" destId="{9C5E3723-3325-4143-9399-6530EEE8DC7D}" srcOrd="1" destOrd="0" presId="urn:microsoft.com/office/officeart/2018/2/layout/IconVerticalSolidList"/>
    <dgm:cxn modelId="{1BB1A08A-0E58-4D32-B719-42D7E34863FB}" type="presParOf" srcId="{2B81AF66-2BC2-484E-AD04-2AE51047CABA}" destId="{E9C92444-09A7-4253-ACD0-3B3E33DBDB07}" srcOrd="2" destOrd="0" presId="urn:microsoft.com/office/officeart/2018/2/layout/IconVerticalSolidList"/>
    <dgm:cxn modelId="{A54698C2-82BF-4DE5-ADB3-F69E99614F83}" type="presParOf" srcId="{2B81AF66-2BC2-484E-AD04-2AE51047CABA}" destId="{11C03076-5AF5-4F54-8F11-F52D49A6597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274D126-1366-4766-A8F8-BF94B347B379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4B04BEE-7110-4733-AFBC-30312AA54B7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System-Oriented Thinking</a:t>
          </a:r>
        </a:p>
        <a:p>
          <a:pPr>
            <a:lnSpc>
              <a:spcPct val="100000"/>
            </a:lnSpc>
          </a:pPr>
          <a:r>
            <a:rPr lang="en-US" sz="1600" dirty="0"/>
            <a:t>Focuses on building end-to-end analytical pipelines that connect data inputs to decision outputs.</a:t>
          </a:r>
        </a:p>
      </dgm:t>
    </dgm:pt>
    <dgm:pt modelId="{337AD3D3-03A0-455D-AA34-AC6DDD9DFE0F}" type="parTrans" cxnId="{3719007E-82E6-4FB9-8C38-74AB0DFBC666}">
      <dgm:prSet/>
      <dgm:spPr/>
      <dgm:t>
        <a:bodyPr/>
        <a:lstStyle/>
        <a:p>
          <a:endParaRPr lang="en-US" sz="2800"/>
        </a:p>
      </dgm:t>
    </dgm:pt>
    <dgm:pt modelId="{1D9B561E-5A68-4662-960A-8BE86AA8DE84}" type="sibTrans" cxnId="{3719007E-82E6-4FB9-8C38-74AB0DFBC666}">
      <dgm:prSet/>
      <dgm:spPr/>
      <dgm:t>
        <a:bodyPr/>
        <a:lstStyle/>
        <a:p>
          <a:endParaRPr lang="en-US" sz="2800"/>
        </a:p>
      </dgm:t>
    </dgm:pt>
    <dgm:pt modelId="{2E2FC0A1-4381-462F-8947-71FE75236A8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Combines Logic + Prediction</a:t>
          </a:r>
        </a:p>
        <a:p>
          <a:pPr>
            <a:lnSpc>
              <a:spcPct val="100000"/>
            </a:lnSpc>
          </a:pPr>
          <a:r>
            <a:rPr lang="en-US" sz="1600" dirty="0"/>
            <a:t>Merges business rules with predictive models to automate or enhance decisions.</a:t>
          </a:r>
        </a:p>
      </dgm:t>
    </dgm:pt>
    <dgm:pt modelId="{E3B735DD-A4D0-4CBB-BEC2-02D1A2515622}" type="parTrans" cxnId="{93A06E2E-5228-4579-8E1D-CEC2A23ED62B}">
      <dgm:prSet/>
      <dgm:spPr/>
      <dgm:t>
        <a:bodyPr/>
        <a:lstStyle/>
        <a:p>
          <a:endParaRPr lang="en-US" sz="2800"/>
        </a:p>
      </dgm:t>
    </dgm:pt>
    <dgm:pt modelId="{E2C647ED-695D-4A78-8296-0431A9610DD2}" type="sibTrans" cxnId="{93A06E2E-5228-4579-8E1D-CEC2A23ED62B}">
      <dgm:prSet/>
      <dgm:spPr/>
      <dgm:t>
        <a:bodyPr/>
        <a:lstStyle/>
        <a:p>
          <a:endParaRPr lang="en-US" sz="2800"/>
        </a:p>
      </dgm:t>
    </dgm:pt>
    <dgm:pt modelId="{E0E6FEBF-F66D-478A-8AAD-494390A39BD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Operational Integration</a:t>
          </a:r>
        </a:p>
        <a:p>
          <a:pPr>
            <a:lnSpc>
              <a:spcPct val="100000"/>
            </a:lnSpc>
          </a:pPr>
          <a:r>
            <a:rPr lang="en-US" sz="1600" dirty="0"/>
            <a:t>Ensures that models and logic are embedded into business workflows, not left on the shelf.</a:t>
          </a:r>
        </a:p>
      </dgm:t>
    </dgm:pt>
    <dgm:pt modelId="{22B5343F-C6BD-4CDA-B32A-699FF463CFD7}" type="parTrans" cxnId="{97FFFED0-0E18-4AD8-B01A-85035A07EE37}">
      <dgm:prSet/>
      <dgm:spPr/>
      <dgm:t>
        <a:bodyPr/>
        <a:lstStyle/>
        <a:p>
          <a:endParaRPr lang="en-US" sz="2800"/>
        </a:p>
      </dgm:t>
    </dgm:pt>
    <dgm:pt modelId="{1E681950-529D-4F66-B9E2-334165749D03}" type="sibTrans" cxnId="{97FFFED0-0E18-4AD8-B01A-85035A07EE37}">
      <dgm:prSet/>
      <dgm:spPr/>
      <dgm:t>
        <a:bodyPr/>
        <a:lstStyle/>
        <a:p>
          <a:endParaRPr lang="en-US" sz="2800"/>
        </a:p>
      </dgm:t>
    </dgm:pt>
    <dgm:pt modelId="{81DD447E-7ADC-483F-833F-0786CFE8D91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Built for Scale and Sustainability</a:t>
          </a:r>
        </a:p>
        <a:p>
          <a:pPr>
            <a:lnSpc>
              <a:spcPct val="100000"/>
            </a:lnSpc>
          </a:pPr>
          <a:r>
            <a:rPr lang="en-US" sz="1600" dirty="0"/>
            <a:t>Prioritizes reliability, maintainability, and performance in real-world conditions (e.g., APIs, dashboards, alerts).</a:t>
          </a:r>
        </a:p>
      </dgm:t>
    </dgm:pt>
    <dgm:pt modelId="{6BCCC885-15EA-44CA-A785-D656DD1AABB4}" type="parTrans" cxnId="{314F4065-005B-423E-917A-A37E1FAF0448}">
      <dgm:prSet/>
      <dgm:spPr/>
      <dgm:t>
        <a:bodyPr/>
        <a:lstStyle/>
        <a:p>
          <a:endParaRPr lang="en-US" sz="2800"/>
        </a:p>
      </dgm:t>
    </dgm:pt>
    <dgm:pt modelId="{CB9B105C-D5E2-451F-B225-A33E09EFCA17}" type="sibTrans" cxnId="{314F4065-005B-423E-917A-A37E1FAF0448}">
      <dgm:prSet/>
      <dgm:spPr/>
      <dgm:t>
        <a:bodyPr/>
        <a:lstStyle/>
        <a:p>
          <a:endParaRPr lang="en-US" sz="2800"/>
        </a:p>
      </dgm:t>
    </dgm:pt>
    <dgm:pt modelId="{FFFC7122-B4B4-4611-ABB3-0EDF048426D0}" type="pres">
      <dgm:prSet presAssocID="{6274D126-1366-4766-A8F8-BF94B347B379}" presName="root" presStyleCnt="0">
        <dgm:presLayoutVars>
          <dgm:dir/>
          <dgm:resizeHandles val="exact"/>
        </dgm:presLayoutVars>
      </dgm:prSet>
      <dgm:spPr/>
    </dgm:pt>
    <dgm:pt modelId="{4E86F033-B8E4-481A-838F-404932639490}" type="pres">
      <dgm:prSet presAssocID="{54B04BEE-7110-4733-AFBC-30312AA54B70}" presName="compNode" presStyleCnt="0"/>
      <dgm:spPr/>
    </dgm:pt>
    <dgm:pt modelId="{97116B92-BE53-434D-BD7E-EB737313780C}" type="pres">
      <dgm:prSet presAssocID="{54B04BEE-7110-4733-AFBC-30312AA54B7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C0636F2-E7EE-4FA7-BCDB-F0C682C26572}" type="pres">
      <dgm:prSet presAssocID="{54B04BEE-7110-4733-AFBC-30312AA54B70}" presName="spaceRect" presStyleCnt="0"/>
      <dgm:spPr/>
    </dgm:pt>
    <dgm:pt modelId="{F8F54F47-2C78-48D3-8D56-24AC9B3398E9}" type="pres">
      <dgm:prSet presAssocID="{54B04BEE-7110-4733-AFBC-30312AA54B70}" presName="textRect" presStyleLbl="revTx" presStyleIdx="0" presStyleCnt="4" custScaleX="176794" custLinFactNeighborY="-4238">
        <dgm:presLayoutVars>
          <dgm:chMax val="1"/>
          <dgm:chPref val="1"/>
        </dgm:presLayoutVars>
      </dgm:prSet>
      <dgm:spPr/>
    </dgm:pt>
    <dgm:pt modelId="{1BEBBE63-84C5-4A72-9875-8F4C7661BB8E}" type="pres">
      <dgm:prSet presAssocID="{1D9B561E-5A68-4662-960A-8BE86AA8DE84}" presName="sibTrans" presStyleCnt="0"/>
      <dgm:spPr/>
    </dgm:pt>
    <dgm:pt modelId="{5E4A04D7-318B-4AB5-8F5A-8853CD801210}" type="pres">
      <dgm:prSet presAssocID="{2E2FC0A1-4381-462F-8947-71FE75236A87}" presName="compNode" presStyleCnt="0"/>
      <dgm:spPr/>
    </dgm:pt>
    <dgm:pt modelId="{3B91DCF0-959F-4707-9DC3-055D5706A906}" type="pres">
      <dgm:prSet presAssocID="{2E2FC0A1-4381-462F-8947-71FE75236A8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1304572A-27E5-4F67-9622-334D41417420}" type="pres">
      <dgm:prSet presAssocID="{2E2FC0A1-4381-462F-8947-71FE75236A87}" presName="spaceRect" presStyleCnt="0"/>
      <dgm:spPr/>
    </dgm:pt>
    <dgm:pt modelId="{D6B181DF-30AF-4709-BD65-BCE54C2BCFBF}" type="pres">
      <dgm:prSet presAssocID="{2E2FC0A1-4381-462F-8947-71FE75236A87}" presName="textRect" presStyleLbl="revTx" presStyleIdx="1" presStyleCnt="4" custScaleX="176794" custLinFactNeighborY="-4238">
        <dgm:presLayoutVars>
          <dgm:chMax val="1"/>
          <dgm:chPref val="1"/>
        </dgm:presLayoutVars>
      </dgm:prSet>
      <dgm:spPr/>
    </dgm:pt>
    <dgm:pt modelId="{9BC535B1-1591-453A-812F-763636FB8C47}" type="pres">
      <dgm:prSet presAssocID="{E2C647ED-695D-4A78-8296-0431A9610DD2}" presName="sibTrans" presStyleCnt="0"/>
      <dgm:spPr/>
    </dgm:pt>
    <dgm:pt modelId="{AC97C28D-B7FB-4A03-BDE9-4F7064695CE8}" type="pres">
      <dgm:prSet presAssocID="{E0E6FEBF-F66D-478A-8AAD-494390A39BD1}" presName="compNode" presStyleCnt="0"/>
      <dgm:spPr/>
    </dgm:pt>
    <dgm:pt modelId="{148CFAB6-66D1-469A-BE41-0C16F4CEBD82}" type="pres">
      <dgm:prSet presAssocID="{E0E6FEBF-F66D-478A-8AAD-494390A39BD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erver"/>
        </a:ext>
      </dgm:extLst>
    </dgm:pt>
    <dgm:pt modelId="{CB5B31EB-6A8B-4883-9D76-523D556B46D7}" type="pres">
      <dgm:prSet presAssocID="{E0E6FEBF-F66D-478A-8AAD-494390A39BD1}" presName="spaceRect" presStyleCnt="0"/>
      <dgm:spPr/>
    </dgm:pt>
    <dgm:pt modelId="{F6B42FCB-18DF-493C-9B42-C744C99C71C2}" type="pres">
      <dgm:prSet presAssocID="{E0E6FEBF-F66D-478A-8AAD-494390A39BD1}" presName="textRect" presStyleLbl="revTx" presStyleIdx="2" presStyleCnt="4" custScaleX="176794" custLinFactNeighborY="-4238">
        <dgm:presLayoutVars>
          <dgm:chMax val="1"/>
          <dgm:chPref val="1"/>
        </dgm:presLayoutVars>
      </dgm:prSet>
      <dgm:spPr/>
    </dgm:pt>
    <dgm:pt modelId="{DC3D7B05-4E23-4582-8058-0775E5F827FC}" type="pres">
      <dgm:prSet presAssocID="{1E681950-529D-4F66-B9E2-334165749D03}" presName="sibTrans" presStyleCnt="0"/>
      <dgm:spPr/>
    </dgm:pt>
    <dgm:pt modelId="{77C30E81-E1F5-46E1-A454-DB65537EF9F9}" type="pres">
      <dgm:prSet presAssocID="{81DD447E-7ADC-483F-833F-0786CFE8D91B}" presName="compNode" presStyleCnt="0"/>
      <dgm:spPr/>
    </dgm:pt>
    <dgm:pt modelId="{9A23E2C8-4544-484F-A885-113246A17ED9}" type="pres">
      <dgm:prSet presAssocID="{81DD447E-7ADC-483F-833F-0786CFE8D91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0A8327C8-750B-4CCD-907B-B9E49EF81E33}" type="pres">
      <dgm:prSet presAssocID="{81DD447E-7ADC-483F-833F-0786CFE8D91B}" presName="spaceRect" presStyleCnt="0"/>
      <dgm:spPr/>
    </dgm:pt>
    <dgm:pt modelId="{813907D1-2E94-4212-AE59-A3E13DD8648A}" type="pres">
      <dgm:prSet presAssocID="{81DD447E-7ADC-483F-833F-0786CFE8D91B}" presName="textRect" presStyleLbl="revTx" presStyleIdx="3" presStyleCnt="4" custScaleX="176794" custLinFactNeighborY="-4238">
        <dgm:presLayoutVars>
          <dgm:chMax val="1"/>
          <dgm:chPref val="1"/>
        </dgm:presLayoutVars>
      </dgm:prSet>
      <dgm:spPr/>
    </dgm:pt>
  </dgm:ptLst>
  <dgm:cxnLst>
    <dgm:cxn modelId="{9B6AE022-BDA0-42EB-A9BD-2F9E2B5A1D5C}" type="presOf" srcId="{2E2FC0A1-4381-462F-8947-71FE75236A87}" destId="{D6B181DF-30AF-4709-BD65-BCE54C2BCFBF}" srcOrd="0" destOrd="0" presId="urn:microsoft.com/office/officeart/2018/2/layout/IconLabelList"/>
    <dgm:cxn modelId="{93A06E2E-5228-4579-8E1D-CEC2A23ED62B}" srcId="{6274D126-1366-4766-A8F8-BF94B347B379}" destId="{2E2FC0A1-4381-462F-8947-71FE75236A87}" srcOrd="1" destOrd="0" parTransId="{E3B735DD-A4D0-4CBB-BEC2-02D1A2515622}" sibTransId="{E2C647ED-695D-4A78-8296-0431A9610DD2}"/>
    <dgm:cxn modelId="{314F4065-005B-423E-917A-A37E1FAF0448}" srcId="{6274D126-1366-4766-A8F8-BF94B347B379}" destId="{81DD447E-7ADC-483F-833F-0786CFE8D91B}" srcOrd="3" destOrd="0" parTransId="{6BCCC885-15EA-44CA-A785-D656DD1AABB4}" sibTransId="{CB9B105C-D5E2-451F-B225-A33E09EFCA17}"/>
    <dgm:cxn modelId="{3719007E-82E6-4FB9-8C38-74AB0DFBC666}" srcId="{6274D126-1366-4766-A8F8-BF94B347B379}" destId="{54B04BEE-7110-4733-AFBC-30312AA54B70}" srcOrd="0" destOrd="0" parTransId="{337AD3D3-03A0-455D-AA34-AC6DDD9DFE0F}" sibTransId="{1D9B561E-5A68-4662-960A-8BE86AA8DE84}"/>
    <dgm:cxn modelId="{BE369BCA-F691-4BA4-A7CB-F9EE1E379153}" type="presOf" srcId="{E0E6FEBF-F66D-478A-8AAD-494390A39BD1}" destId="{F6B42FCB-18DF-493C-9B42-C744C99C71C2}" srcOrd="0" destOrd="0" presId="urn:microsoft.com/office/officeart/2018/2/layout/IconLabelList"/>
    <dgm:cxn modelId="{97FFFED0-0E18-4AD8-B01A-85035A07EE37}" srcId="{6274D126-1366-4766-A8F8-BF94B347B379}" destId="{E0E6FEBF-F66D-478A-8AAD-494390A39BD1}" srcOrd="2" destOrd="0" parTransId="{22B5343F-C6BD-4CDA-B32A-699FF463CFD7}" sibTransId="{1E681950-529D-4F66-B9E2-334165749D03}"/>
    <dgm:cxn modelId="{327D0CE7-B059-4BE4-90BF-DD497183F491}" type="presOf" srcId="{6274D126-1366-4766-A8F8-BF94B347B379}" destId="{FFFC7122-B4B4-4611-ABB3-0EDF048426D0}" srcOrd="0" destOrd="0" presId="urn:microsoft.com/office/officeart/2018/2/layout/IconLabelList"/>
    <dgm:cxn modelId="{641771EB-EAA4-412C-A2C4-A91C7AA615C4}" type="presOf" srcId="{54B04BEE-7110-4733-AFBC-30312AA54B70}" destId="{F8F54F47-2C78-48D3-8D56-24AC9B3398E9}" srcOrd="0" destOrd="0" presId="urn:microsoft.com/office/officeart/2018/2/layout/IconLabelList"/>
    <dgm:cxn modelId="{052E27FE-7DC5-434B-9CC8-22FEA8636BFE}" type="presOf" srcId="{81DD447E-7ADC-483F-833F-0786CFE8D91B}" destId="{813907D1-2E94-4212-AE59-A3E13DD8648A}" srcOrd="0" destOrd="0" presId="urn:microsoft.com/office/officeart/2018/2/layout/IconLabelList"/>
    <dgm:cxn modelId="{03462787-9620-409F-97F2-8B63384D211C}" type="presParOf" srcId="{FFFC7122-B4B4-4611-ABB3-0EDF048426D0}" destId="{4E86F033-B8E4-481A-838F-404932639490}" srcOrd="0" destOrd="0" presId="urn:microsoft.com/office/officeart/2018/2/layout/IconLabelList"/>
    <dgm:cxn modelId="{E67803A7-9CE4-41CD-9FD4-2F3C4DA03A27}" type="presParOf" srcId="{4E86F033-B8E4-481A-838F-404932639490}" destId="{97116B92-BE53-434D-BD7E-EB737313780C}" srcOrd="0" destOrd="0" presId="urn:microsoft.com/office/officeart/2018/2/layout/IconLabelList"/>
    <dgm:cxn modelId="{AD784893-6E7B-4749-B8DE-956C12E920F5}" type="presParOf" srcId="{4E86F033-B8E4-481A-838F-404932639490}" destId="{EC0636F2-E7EE-4FA7-BCDB-F0C682C26572}" srcOrd="1" destOrd="0" presId="urn:microsoft.com/office/officeart/2018/2/layout/IconLabelList"/>
    <dgm:cxn modelId="{504645F6-4901-4D31-AFD1-AB9C5B5642E4}" type="presParOf" srcId="{4E86F033-B8E4-481A-838F-404932639490}" destId="{F8F54F47-2C78-48D3-8D56-24AC9B3398E9}" srcOrd="2" destOrd="0" presId="urn:microsoft.com/office/officeart/2018/2/layout/IconLabelList"/>
    <dgm:cxn modelId="{3DCD2FD3-6F30-4C35-A9E8-475E4688964D}" type="presParOf" srcId="{FFFC7122-B4B4-4611-ABB3-0EDF048426D0}" destId="{1BEBBE63-84C5-4A72-9875-8F4C7661BB8E}" srcOrd="1" destOrd="0" presId="urn:microsoft.com/office/officeart/2018/2/layout/IconLabelList"/>
    <dgm:cxn modelId="{39DE5828-8B83-4E74-83D8-D6D03AF2E0CF}" type="presParOf" srcId="{FFFC7122-B4B4-4611-ABB3-0EDF048426D0}" destId="{5E4A04D7-318B-4AB5-8F5A-8853CD801210}" srcOrd="2" destOrd="0" presId="urn:microsoft.com/office/officeart/2018/2/layout/IconLabelList"/>
    <dgm:cxn modelId="{189AD202-2928-482D-92A0-C7F891499262}" type="presParOf" srcId="{5E4A04D7-318B-4AB5-8F5A-8853CD801210}" destId="{3B91DCF0-959F-4707-9DC3-055D5706A906}" srcOrd="0" destOrd="0" presId="urn:microsoft.com/office/officeart/2018/2/layout/IconLabelList"/>
    <dgm:cxn modelId="{B1615582-33AB-40A0-B190-AB9668A86A5D}" type="presParOf" srcId="{5E4A04D7-318B-4AB5-8F5A-8853CD801210}" destId="{1304572A-27E5-4F67-9622-334D41417420}" srcOrd="1" destOrd="0" presId="urn:microsoft.com/office/officeart/2018/2/layout/IconLabelList"/>
    <dgm:cxn modelId="{10DD236A-CBBD-433C-A033-F46F23CC6A30}" type="presParOf" srcId="{5E4A04D7-318B-4AB5-8F5A-8853CD801210}" destId="{D6B181DF-30AF-4709-BD65-BCE54C2BCFBF}" srcOrd="2" destOrd="0" presId="urn:microsoft.com/office/officeart/2018/2/layout/IconLabelList"/>
    <dgm:cxn modelId="{EBD34BEF-3FE7-4B87-9E34-1C75A4A60339}" type="presParOf" srcId="{FFFC7122-B4B4-4611-ABB3-0EDF048426D0}" destId="{9BC535B1-1591-453A-812F-763636FB8C47}" srcOrd="3" destOrd="0" presId="urn:microsoft.com/office/officeart/2018/2/layout/IconLabelList"/>
    <dgm:cxn modelId="{3EDE7BDC-FE07-4C08-BD48-03ED52867C22}" type="presParOf" srcId="{FFFC7122-B4B4-4611-ABB3-0EDF048426D0}" destId="{AC97C28D-B7FB-4A03-BDE9-4F7064695CE8}" srcOrd="4" destOrd="0" presId="urn:microsoft.com/office/officeart/2018/2/layout/IconLabelList"/>
    <dgm:cxn modelId="{3208DD07-253F-407D-BBEB-3B784934E00E}" type="presParOf" srcId="{AC97C28D-B7FB-4A03-BDE9-4F7064695CE8}" destId="{148CFAB6-66D1-469A-BE41-0C16F4CEBD82}" srcOrd="0" destOrd="0" presId="urn:microsoft.com/office/officeart/2018/2/layout/IconLabelList"/>
    <dgm:cxn modelId="{A18C783D-F1B1-41B3-8A67-246AD33F3B0A}" type="presParOf" srcId="{AC97C28D-B7FB-4A03-BDE9-4F7064695CE8}" destId="{CB5B31EB-6A8B-4883-9D76-523D556B46D7}" srcOrd="1" destOrd="0" presId="urn:microsoft.com/office/officeart/2018/2/layout/IconLabelList"/>
    <dgm:cxn modelId="{35BBA604-2B02-4F3E-A3CD-74BE98BE0482}" type="presParOf" srcId="{AC97C28D-B7FB-4A03-BDE9-4F7064695CE8}" destId="{F6B42FCB-18DF-493C-9B42-C744C99C71C2}" srcOrd="2" destOrd="0" presId="urn:microsoft.com/office/officeart/2018/2/layout/IconLabelList"/>
    <dgm:cxn modelId="{E070AA07-E3DC-49EC-85A2-B20BA135402A}" type="presParOf" srcId="{FFFC7122-B4B4-4611-ABB3-0EDF048426D0}" destId="{DC3D7B05-4E23-4582-8058-0775E5F827FC}" srcOrd="5" destOrd="0" presId="urn:microsoft.com/office/officeart/2018/2/layout/IconLabelList"/>
    <dgm:cxn modelId="{927EDAF8-D3CD-4A58-907B-DED80E77812D}" type="presParOf" srcId="{FFFC7122-B4B4-4611-ABB3-0EDF048426D0}" destId="{77C30E81-E1F5-46E1-A454-DB65537EF9F9}" srcOrd="6" destOrd="0" presId="urn:microsoft.com/office/officeart/2018/2/layout/IconLabelList"/>
    <dgm:cxn modelId="{707EFD43-8177-4BA2-BB7F-121F5A578AE4}" type="presParOf" srcId="{77C30E81-E1F5-46E1-A454-DB65537EF9F9}" destId="{9A23E2C8-4544-484F-A885-113246A17ED9}" srcOrd="0" destOrd="0" presId="urn:microsoft.com/office/officeart/2018/2/layout/IconLabelList"/>
    <dgm:cxn modelId="{4F48F91D-02FB-4BB5-93D5-48D211288091}" type="presParOf" srcId="{77C30E81-E1F5-46E1-A454-DB65537EF9F9}" destId="{0A8327C8-750B-4CCD-907B-B9E49EF81E33}" srcOrd="1" destOrd="0" presId="urn:microsoft.com/office/officeart/2018/2/layout/IconLabelList"/>
    <dgm:cxn modelId="{5DF97532-4589-4119-8C0E-3E6B54373354}" type="presParOf" srcId="{77C30E81-E1F5-46E1-A454-DB65537EF9F9}" destId="{813907D1-2E94-4212-AE59-A3E13DD8648A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317315C-FF8F-4119-AE84-E8D5AE663E59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5FA6DB9-C42E-4D7F-B095-F410F9A9D2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Input data pipelines: Clean, structured, timely data.</a:t>
          </a:r>
        </a:p>
      </dgm:t>
    </dgm:pt>
    <dgm:pt modelId="{14EABF0C-368A-495A-86CF-FD89600D78AE}" type="parTrans" cxnId="{EF8E5924-7BAC-4593-BDF7-F8AD096B37BC}">
      <dgm:prSet/>
      <dgm:spPr/>
      <dgm:t>
        <a:bodyPr/>
        <a:lstStyle/>
        <a:p>
          <a:endParaRPr lang="en-US"/>
        </a:p>
      </dgm:t>
    </dgm:pt>
    <dgm:pt modelId="{090014B9-DD17-4E8F-B381-84B09DCA83E9}" type="sibTrans" cxnId="{EF8E5924-7BAC-4593-BDF7-F8AD096B37B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8A43F38-5D49-4033-B856-DD15863FDF3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Decision logic integration: Rule-based + predictive.</a:t>
          </a:r>
        </a:p>
      </dgm:t>
    </dgm:pt>
    <dgm:pt modelId="{8EE6405F-9607-4034-A54C-EB1C3E7EEDD4}" type="parTrans" cxnId="{50517EB3-D142-49D9-B6EC-95FFEFF38A58}">
      <dgm:prSet/>
      <dgm:spPr/>
      <dgm:t>
        <a:bodyPr/>
        <a:lstStyle/>
        <a:p>
          <a:endParaRPr lang="en-US"/>
        </a:p>
      </dgm:t>
    </dgm:pt>
    <dgm:pt modelId="{DA102340-93EF-405D-A067-14F41AD84A98}" type="sibTrans" cxnId="{50517EB3-D142-49D9-B6EC-95FFEFF38A5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E9F3C4B-D4C7-4EE0-A006-AB49DC1AA22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Feedback loops: Capture outcomes and retrain.</a:t>
          </a:r>
        </a:p>
      </dgm:t>
    </dgm:pt>
    <dgm:pt modelId="{3F0C853E-B32B-45C2-B489-562B78A7FCC9}" type="parTrans" cxnId="{47BF0CAE-153E-403E-B2EC-1D844D3AE95D}">
      <dgm:prSet/>
      <dgm:spPr/>
      <dgm:t>
        <a:bodyPr/>
        <a:lstStyle/>
        <a:p>
          <a:endParaRPr lang="en-US"/>
        </a:p>
      </dgm:t>
    </dgm:pt>
    <dgm:pt modelId="{D5CBB2F4-B70E-4BC1-8980-C13C871272B9}" type="sibTrans" cxnId="{47BF0CAE-153E-403E-B2EC-1D844D3AE95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9D34BCA-4665-4C78-85C1-E5B05A16D34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Evaluation metrics: Tie model performance to business KPIs.</a:t>
          </a:r>
        </a:p>
      </dgm:t>
    </dgm:pt>
    <dgm:pt modelId="{CBC34788-3158-4AA0-957E-DCF13754D6EA}" type="parTrans" cxnId="{5FB06E1A-2155-4D30-B5A4-0ED4E68D6B8E}">
      <dgm:prSet/>
      <dgm:spPr/>
      <dgm:t>
        <a:bodyPr/>
        <a:lstStyle/>
        <a:p>
          <a:endParaRPr lang="en-US"/>
        </a:p>
      </dgm:t>
    </dgm:pt>
    <dgm:pt modelId="{95BF82D3-C445-4F06-8D5E-2231EEE5B9CA}" type="sibTrans" cxnId="{5FB06E1A-2155-4D30-B5A4-0ED4E68D6B8E}">
      <dgm:prSet/>
      <dgm:spPr/>
      <dgm:t>
        <a:bodyPr/>
        <a:lstStyle/>
        <a:p>
          <a:endParaRPr lang="en-US"/>
        </a:p>
      </dgm:t>
    </dgm:pt>
    <dgm:pt modelId="{E0E69B02-49EE-41DF-9451-9DEBD831CC34}" type="pres">
      <dgm:prSet presAssocID="{1317315C-FF8F-4119-AE84-E8D5AE663E59}" presName="root" presStyleCnt="0">
        <dgm:presLayoutVars>
          <dgm:dir/>
          <dgm:resizeHandles val="exact"/>
        </dgm:presLayoutVars>
      </dgm:prSet>
      <dgm:spPr/>
    </dgm:pt>
    <dgm:pt modelId="{49AD400D-D2D6-49FF-AFB4-851B805E6A29}" type="pres">
      <dgm:prSet presAssocID="{1317315C-FF8F-4119-AE84-E8D5AE663E59}" presName="container" presStyleCnt="0">
        <dgm:presLayoutVars>
          <dgm:dir/>
          <dgm:resizeHandles val="exact"/>
        </dgm:presLayoutVars>
      </dgm:prSet>
      <dgm:spPr/>
    </dgm:pt>
    <dgm:pt modelId="{955DF4B6-0DC1-4573-AC73-33414BBB03FA}" type="pres">
      <dgm:prSet presAssocID="{55FA6DB9-C42E-4D7F-B095-F410F9A9D29A}" presName="compNode" presStyleCnt="0"/>
      <dgm:spPr/>
    </dgm:pt>
    <dgm:pt modelId="{CDDF6AD9-9F38-4EBB-AE22-80501F95179C}" type="pres">
      <dgm:prSet presAssocID="{55FA6DB9-C42E-4D7F-B095-F410F9A9D29A}" presName="iconBgRect" presStyleLbl="bgShp" presStyleIdx="0" presStyleCnt="4"/>
      <dgm:spPr/>
    </dgm:pt>
    <dgm:pt modelId="{1AB34E74-1654-4F7B-B035-2FBB2BA6BCFC}" type="pres">
      <dgm:prSet presAssocID="{55FA6DB9-C42E-4D7F-B095-F410F9A9D29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CB7093BF-4B38-49F2-9481-1CE0E6D8533E}" type="pres">
      <dgm:prSet presAssocID="{55FA6DB9-C42E-4D7F-B095-F410F9A9D29A}" presName="spaceRect" presStyleCnt="0"/>
      <dgm:spPr/>
    </dgm:pt>
    <dgm:pt modelId="{F8F36F71-89BF-4B9B-9586-EF1EE4BA2829}" type="pres">
      <dgm:prSet presAssocID="{55FA6DB9-C42E-4D7F-B095-F410F9A9D29A}" presName="textRect" presStyleLbl="revTx" presStyleIdx="0" presStyleCnt="4">
        <dgm:presLayoutVars>
          <dgm:chMax val="1"/>
          <dgm:chPref val="1"/>
        </dgm:presLayoutVars>
      </dgm:prSet>
      <dgm:spPr/>
    </dgm:pt>
    <dgm:pt modelId="{7BE1FE74-3D4E-4CAF-9772-3515E3F92EA3}" type="pres">
      <dgm:prSet presAssocID="{090014B9-DD17-4E8F-B381-84B09DCA83E9}" presName="sibTrans" presStyleLbl="sibTrans2D1" presStyleIdx="0" presStyleCnt="0"/>
      <dgm:spPr/>
    </dgm:pt>
    <dgm:pt modelId="{3755872B-65EA-496D-A505-B24D976014EF}" type="pres">
      <dgm:prSet presAssocID="{28A43F38-5D49-4033-B856-DD15863FDF3C}" presName="compNode" presStyleCnt="0"/>
      <dgm:spPr/>
    </dgm:pt>
    <dgm:pt modelId="{9F81082C-9D2A-4471-ADBB-2F80851F2637}" type="pres">
      <dgm:prSet presAssocID="{28A43F38-5D49-4033-B856-DD15863FDF3C}" presName="iconBgRect" presStyleLbl="bgShp" presStyleIdx="1" presStyleCnt="4"/>
      <dgm:spPr/>
    </dgm:pt>
    <dgm:pt modelId="{DDE8E21E-7E87-4464-9300-BB9AA2C2081A}" type="pres">
      <dgm:prSet presAssocID="{28A43F38-5D49-4033-B856-DD15863FDF3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7D60D9B4-87DC-486A-9139-6CDD995E7DE5}" type="pres">
      <dgm:prSet presAssocID="{28A43F38-5D49-4033-B856-DD15863FDF3C}" presName="spaceRect" presStyleCnt="0"/>
      <dgm:spPr/>
    </dgm:pt>
    <dgm:pt modelId="{0F5DE834-0DCB-4B31-A420-56104C1EB0C1}" type="pres">
      <dgm:prSet presAssocID="{28A43F38-5D49-4033-B856-DD15863FDF3C}" presName="textRect" presStyleLbl="revTx" presStyleIdx="1" presStyleCnt="4">
        <dgm:presLayoutVars>
          <dgm:chMax val="1"/>
          <dgm:chPref val="1"/>
        </dgm:presLayoutVars>
      </dgm:prSet>
      <dgm:spPr/>
    </dgm:pt>
    <dgm:pt modelId="{12194566-0143-4146-987D-77A6FBFF5502}" type="pres">
      <dgm:prSet presAssocID="{DA102340-93EF-405D-A067-14F41AD84A98}" presName="sibTrans" presStyleLbl="sibTrans2D1" presStyleIdx="0" presStyleCnt="0"/>
      <dgm:spPr/>
    </dgm:pt>
    <dgm:pt modelId="{2C6BAF4D-42AC-485C-9C89-E02CF62F2E0F}" type="pres">
      <dgm:prSet presAssocID="{1E9F3C4B-D4C7-4EE0-A006-AB49DC1AA229}" presName="compNode" presStyleCnt="0"/>
      <dgm:spPr/>
    </dgm:pt>
    <dgm:pt modelId="{6F44280E-C794-41CD-835F-48D04BA3924A}" type="pres">
      <dgm:prSet presAssocID="{1E9F3C4B-D4C7-4EE0-A006-AB49DC1AA229}" presName="iconBgRect" presStyleLbl="bgShp" presStyleIdx="2" presStyleCnt="4"/>
      <dgm:spPr/>
    </dgm:pt>
    <dgm:pt modelId="{25F43A51-C95F-48E2-8593-95DE2560A6FB}" type="pres">
      <dgm:prSet presAssocID="{1E9F3C4B-D4C7-4EE0-A006-AB49DC1AA22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rrow Circle"/>
        </a:ext>
      </dgm:extLst>
    </dgm:pt>
    <dgm:pt modelId="{CD2B3425-2DAB-4C6D-97CD-30198ADC65C7}" type="pres">
      <dgm:prSet presAssocID="{1E9F3C4B-D4C7-4EE0-A006-AB49DC1AA229}" presName="spaceRect" presStyleCnt="0"/>
      <dgm:spPr/>
    </dgm:pt>
    <dgm:pt modelId="{EFA27CE0-4F8A-4CE1-8E2E-D1A207141EE8}" type="pres">
      <dgm:prSet presAssocID="{1E9F3C4B-D4C7-4EE0-A006-AB49DC1AA229}" presName="textRect" presStyleLbl="revTx" presStyleIdx="2" presStyleCnt="4">
        <dgm:presLayoutVars>
          <dgm:chMax val="1"/>
          <dgm:chPref val="1"/>
        </dgm:presLayoutVars>
      </dgm:prSet>
      <dgm:spPr/>
    </dgm:pt>
    <dgm:pt modelId="{9650A7FF-02FB-41D7-837D-6904F760F000}" type="pres">
      <dgm:prSet presAssocID="{D5CBB2F4-B70E-4BC1-8980-C13C871272B9}" presName="sibTrans" presStyleLbl="sibTrans2D1" presStyleIdx="0" presStyleCnt="0"/>
      <dgm:spPr/>
    </dgm:pt>
    <dgm:pt modelId="{49050F3C-21C6-4594-8A38-25922D0265BE}" type="pres">
      <dgm:prSet presAssocID="{59D34BCA-4665-4C78-85C1-E5B05A16D34F}" presName="compNode" presStyleCnt="0"/>
      <dgm:spPr/>
    </dgm:pt>
    <dgm:pt modelId="{6C5CE7B2-7F63-4000-B123-329C05C409F1}" type="pres">
      <dgm:prSet presAssocID="{59D34BCA-4665-4C78-85C1-E5B05A16D34F}" presName="iconBgRect" presStyleLbl="bgShp" presStyleIdx="3" presStyleCnt="4"/>
      <dgm:spPr/>
    </dgm:pt>
    <dgm:pt modelId="{1A4EA2B6-A821-4042-8EA5-63537F3E205F}" type="pres">
      <dgm:prSet presAssocID="{59D34BCA-4665-4C78-85C1-E5B05A16D34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auge"/>
        </a:ext>
      </dgm:extLst>
    </dgm:pt>
    <dgm:pt modelId="{6F365F19-089E-4533-B815-739FD877D05F}" type="pres">
      <dgm:prSet presAssocID="{59D34BCA-4665-4C78-85C1-E5B05A16D34F}" presName="spaceRect" presStyleCnt="0"/>
      <dgm:spPr/>
    </dgm:pt>
    <dgm:pt modelId="{2B767DDD-6C39-48A4-8D4F-F9045F2CBFCE}" type="pres">
      <dgm:prSet presAssocID="{59D34BCA-4665-4C78-85C1-E5B05A16D34F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EFAAC304-9B1C-483D-B3A4-01EC38F6118A}" type="presOf" srcId="{55FA6DB9-C42E-4D7F-B095-F410F9A9D29A}" destId="{F8F36F71-89BF-4B9B-9586-EF1EE4BA2829}" srcOrd="0" destOrd="0" presId="urn:microsoft.com/office/officeart/2018/2/layout/IconCircleList"/>
    <dgm:cxn modelId="{C28D220B-CB12-48A6-B553-16520397216C}" type="presOf" srcId="{59D34BCA-4665-4C78-85C1-E5B05A16D34F}" destId="{2B767DDD-6C39-48A4-8D4F-F9045F2CBFCE}" srcOrd="0" destOrd="0" presId="urn:microsoft.com/office/officeart/2018/2/layout/IconCircleList"/>
    <dgm:cxn modelId="{5FB06E1A-2155-4D30-B5A4-0ED4E68D6B8E}" srcId="{1317315C-FF8F-4119-AE84-E8D5AE663E59}" destId="{59D34BCA-4665-4C78-85C1-E5B05A16D34F}" srcOrd="3" destOrd="0" parTransId="{CBC34788-3158-4AA0-957E-DCF13754D6EA}" sibTransId="{95BF82D3-C445-4F06-8D5E-2231EEE5B9CA}"/>
    <dgm:cxn modelId="{4FF1981F-6D70-43C0-B866-11680F999532}" type="presOf" srcId="{1317315C-FF8F-4119-AE84-E8D5AE663E59}" destId="{E0E69B02-49EE-41DF-9451-9DEBD831CC34}" srcOrd="0" destOrd="0" presId="urn:microsoft.com/office/officeart/2018/2/layout/IconCircleList"/>
    <dgm:cxn modelId="{EF8E5924-7BAC-4593-BDF7-F8AD096B37BC}" srcId="{1317315C-FF8F-4119-AE84-E8D5AE663E59}" destId="{55FA6DB9-C42E-4D7F-B095-F410F9A9D29A}" srcOrd="0" destOrd="0" parTransId="{14EABF0C-368A-495A-86CF-FD89600D78AE}" sibTransId="{090014B9-DD17-4E8F-B381-84B09DCA83E9}"/>
    <dgm:cxn modelId="{7AFE8D4C-1125-4C38-9A94-A79945E2D6F4}" type="presOf" srcId="{28A43F38-5D49-4033-B856-DD15863FDF3C}" destId="{0F5DE834-0DCB-4B31-A420-56104C1EB0C1}" srcOrd="0" destOrd="0" presId="urn:microsoft.com/office/officeart/2018/2/layout/IconCircleList"/>
    <dgm:cxn modelId="{3CB2FB73-9886-423B-B4C4-3AB0F9DD0E8E}" type="presOf" srcId="{090014B9-DD17-4E8F-B381-84B09DCA83E9}" destId="{7BE1FE74-3D4E-4CAF-9772-3515E3F92EA3}" srcOrd="0" destOrd="0" presId="urn:microsoft.com/office/officeart/2018/2/layout/IconCircleList"/>
    <dgm:cxn modelId="{8BF7D57C-1788-49E4-9357-71A877A56376}" type="presOf" srcId="{1E9F3C4B-D4C7-4EE0-A006-AB49DC1AA229}" destId="{EFA27CE0-4F8A-4CE1-8E2E-D1A207141EE8}" srcOrd="0" destOrd="0" presId="urn:microsoft.com/office/officeart/2018/2/layout/IconCircleList"/>
    <dgm:cxn modelId="{47BF0CAE-153E-403E-B2EC-1D844D3AE95D}" srcId="{1317315C-FF8F-4119-AE84-E8D5AE663E59}" destId="{1E9F3C4B-D4C7-4EE0-A006-AB49DC1AA229}" srcOrd="2" destOrd="0" parTransId="{3F0C853E-B32B-45C2-B489-562B78A7FCC9}" sibTransId="{D5CBB2F4-B70E-4BC1-8980-C13C871272B9}"/>
    <dgm:cxn modelId="{08D2C8B0-9C85-48DB-AC49-B0E264450164}" type="presOf" srcId="{DA102340-93EF-405D-A067-14F41AD84A98}" destId="{12194566-0143-4146-987D-77A6FBFF5502}" srcOrd="0" destOrd="0" presId="urn:microsoft.com/office/officeart/2018/2/layout/IconCircleList"/>
    <dgm:cxn modelId="{50517EB3-D142-49D9-B6EC-95FFEFF38A58}" srcId="{1317315C-FF8F-4119-AE84-E8D5AE663E59}" destId="{28A43F38-5D49-4033-B856-DD15863FDF3C}" srcOrd="1" destOrd="0" parTransId="{8EE6405F-9607-4034-A54C-EB1C3E7EEDD4}" sibTransId="{DA102340-93EF-405D-A067-14F41AD84A98}"/>
    <dgm:cxn modelId="{6DA879DD-5809-4044-9B2B-4EC38ADE6162}" type="presOf" srcId="{D5CBB2F4-B70E-4BC1-8980-C13C871272B9}" destId="{9650A7FF-02FB-41D7-837D-6904F760F000}" srcOrd="0" destOrd="0" presId="urn:microsoft.com/office/officeart/2018/2/layout/IconCircleList"/>
    <dgm:cxn modelId="{52D2A570-3150-434A-9E6E-F8153C41BC22}" type="presParOf" srcId="{E0E69B02-49EE-41DF-9451-9DEBD831CC34}" destId="{49AD400D-D2D6-49FF-AFB4-851B805E6A29}" srcOrd="0" destOrd="0" presId="urn:microsoft.com/office/officeart/2018/2/layout/IconCircleList"/>
    <dgm:cxn modelId="{9EC39868-C47C-4A87-A939-538243476F07}" type="presParOf" srcId="{49AD400D-D2D6-49FF-AFB4-851B805E6A29}" destId="{955DF4B6-0DC1-4573-AC73-33414BBB03FA}" srcOrd="0" destOrd="0" presId="urn:microsoft.com/office/officeart/2018/2/layout/IconCircleList"/>
    <dgm:cxn modelId="{820E8AC1-3D31-4582-8442-823F67197A11}" type="presParOf" srcId="{955DF4B6-0DC1-4573-AC73-33414BBB03FA}" destId="{CDDF6AD9-9F38-4EBB-AE22-80501F95179C}" srcOrd="0" destOrd="0" presId="urn:microsoft.com/office/officeart/2018/2/layout/IconCircleList"/>
    <dgm:cxn modelId="{9F1B9D1A-3E0C-4B5C-A18F-A5400DC642DF}" type="presParOf" srcId="{955DF4B6-0DC1-4573-AC73-33414BBB03FA}" destId="{1AB34E74-1654-4F7B-B035-2FBB2BA6BCFC}" srcOrd="1" destOrd="0" presId="urn:microsoft.com/office/officeart/2018/2/layout/IconCircleList"/>
    <dgm:cxn modelId="{A71F0290-6A44-40B4-9378-9FAC4D032CAA}" type="presParOf" srcId="{955DF4B6-0DC1-4573-AC73-33414BBB03FA}" destId="{CB7093BF-4B38-49F2-9481-1CE0E6D8533E}" srcOrd="2" destOrd="0" presId="urn:microsoft.com/office/officeart/2018/2/layout/IconCircleList"/>
    <dgm:cxn modelId="{FCA8F162-A277-4BDC-8F1A-F4C5E78D7CB1}" type="presParOf" srcId="{955DF4B6-0DC1-4573-AC73-33414BBB03FA}" destId="{F8F36F71-89BF-4B9B-9586-EF1EE4BA2829}" srcOrd="3" destOrd="0" presId="urn:microsoft.com/office/officeart/2018/2/layout/IconCircleList"/>
    <dgm:cxn modelId="{322B6842-A11E-4C05-A5F6-1F74E1B289EF}" type="presParOf" srcId="{49AD400D-D2D6-49FF-AFB4-851B805E6A29}" destId="{7BE1FE74-3D4E-4CAF-9772-3515E3F92EA3}" srcOrd="1" destOrd="0" presId="urn:microsoft.com/office/officeart/2018/2/layout/IconCircleList"/>
    <dgm:cxn modelId="{F0515131-E6EE-465F-AD22-9013137AFADB}" type="presParOf" srcId="{49AD400D-D2D6-49FF-AFB4-851B805E6A29}" destId="{3755872B-65EA-496D-A505-B24D976014EF}" srcOrd="2" destOrd="0" presId="urn:microsoft.com/office/officeart/2018/2/layout/IconCircleList"/>
    <dgm:cxn modelId="{968A549F-5A9C-499B-B832-2EDB09AEDE9F}" type="presParOf" srcId="{3755872B-65EA-496D-A505-B24D976014EF}" destId="{9F81082C-9D2A-4471-ADBB-2F80851F2637}" srcOrd="0" destOrd="0" presId="urn:microsoft.com/office/officeart/2018/2/layout/IconCircleList"/>
    <dgm:cxn modelId="{6F6B2C92-8386-499B-81EF-F3B7483A27A0}" type="presParOf" srcId="{3755872B-65EA-496D-A505-B24D976014EF}" destId="{DDE8E21E-7E87-4464-9300-BB9AA2C2081A}" srcOrd="1" destOrd="0" presId="urn:microsoft.com/office/officeart/2018/2/layout/IconCircleList"/>
    <dgm:cxn modelId="{57C0B6EE-CE1A-4C20-90EB-30D7884DB845}" type="presParOf" srcId="{3755872B-65EA-496D-A505-B24D976014EF}" destId="{7D60D9B4-87DC-486A-9139-6CDD995E7DE5}" srcOrd="2" destOrd="0" presId="urn:microsoft.com/office/officeart/2018/2/layout/IconCircleList"/>
    <dgm:cxn modelId="{925D4584-C022-484D-A011-B4E21F16564B}" type="presParOf" srcId="{3755872B-65EA-496D-A505-B24D976014EF}" destId="{0F5DE834-0DCB-4B31-A420-56104C1EB0C1}" srcOrd="3" destOrd="0" presId="urn:microsoft.com/office/officeart/2018/2/layout/IconCircleList"/>
    <dgm:cxn modelId="{C7E61495-D485-4AFA-9A94-B4184A26C8AC}" type="presParOf" srcId="{49AD400D-D2D6-49FF-AFB4-851B805E6A29}" destId="{12194566-0143-4146-987D-77A6FBFF5502}" srcOrd="3" destOrd="0" presId="urn:microsoft.com/office/officeart/2018/2/layout/IconCircleList"/>
    <dgm:cxn modelId="{09167058-2FB6-4D5F-8796-8233CFE88EB8}" type="presParOf" srcId="{49AD400D-D2D6-49FF-AFB4-851B805E6A29}" destId="{2C6BAF4D-42AC-485C-9C89-E02CF62F2E0F}" srcOrd="4" destOrd="0" presId="urn:microsoft.com/office/officeart/2018/2/layout/IconCircleList"/>
    <dgm:cxn modelId="{2ED5F1EC-C37C-4443-A12B-0DD90FC9C4B7}" type="presParOf" srcId="{2C6BAF4D-42AC-485C-9C89-E02CF62F2E0F}" destId="{6F44280E-C794-41CD-835F-48D04BA3924A}" srcOrd="0" destOrd="0" presId="urn:microsoft.com/office/officeart/2018/2/layout/IconCircleList"/>
    <dgm:cxn modelId="{C21B4BED-B174-40EE-9649-9910C3989A48}" type="presParOf" srcId="{2C6BAF4D-42AC-485C-9C89-E02CF62F2E0F}" destId="{25F43A51-C95F-48E2-8593-95DE2560A6FB}" srcOrd="1" destOrd="0" presId="urn:microsoft.com/office/officeart/2018/2/layout/IconCircleList"/>
    <dgm:cxn modelId="{4E77A3BB-9024-4749-91F6-B9C69EF71DF8}" type="presParOf" srcId="{2C6BAF4D-42AC-485C-9C89-E02CF62F2E0F}" destId="{CD2B3425-2DAB-4C6D-97CD-30198ADC65C7}" srcOrd="2" destOrd="0" presId="urn:microsoft.com/office/officeart/2018/2/layout/IconCircleList"/>
    <dgm:cxn modelId="{D94EEE50-6ADD-4AC9-912F-7181F3835463}" type="presParOf" srcId="{2C6BAF4D-42AC-485C-9C89-E02CF62F2E0F}" destId="{EFA27CE0-4F8A-4CE1-8E2E-D1A207141EE8}" srcOrd="3" destOrd="0" presId="urn:microsoft.com/office/officeart/2018/2/layout/IconCircleList"/>
    <dgm:cxn modelId="{C1AE9132-A5AC-43C1-BF1A-538EB6A8E9F7}" type="presParOf" srcId="{49AD400D-D2D6-49FF-AFB4-851B805E6A29}" destId="{9650A7FF-02FB-41D7-837D-6904F760F000}" srcOrd="5" destOrd="0" presId="urn:microsoft.com/office/officeart/2018/2/layout/IconCircleList"/>
    <dgm:cxn modelId="{2A565536-57DE-40B2-BE27-6E0C5F6096CD}" type="presParOf" srcId="{49AD400D-D2D6-49FF-AFB4-851B805E6A29}" destId="{49050F3C-21C6-4594-8A38-25922D0265BE}" srcOrd="6" destOrd="0" presId="urn:microsoft.com/office/officeart/2018/2/layout/IconCircleList"/>
    <dgm:cxn modelId="{02DB639C-3739-4DE8-840C-BE523A80A61C}" type="presParOf" srcId="{49050F3C-21C6-4594-8A38-25922D0265BE}" destId="{6C5CE7B2-7F63-4000-B123-329C05C409F1}" srcOrd="0" destOrd="0" presId="urn:microsoft.com/office/officeart/2018/2/layout/IconCircleList"/>
    <dgm:cxn modelId="{0200FE8D-2A2A-41E0-99B0-E71502A4EAD6}" type="presParOf" srcId="{49050F3C-21C6-4594-8A38-25922D0265BE}" destId="{1A4EA2B6-A821-4042-8EA5-63537F3E205F}" srcOrd="1" destOrd="0" presId="urn:microsoft.com/office/officeart/2018/2/layout/IconCircleList"/>
    <dgm:cxn modelId="{677580B8-2BC1-4F5A-AEE9-5BCC7520BD0E}" type="presParOf" srcId="{49050F3C-21C6-4594-8A38-25922D0265BE}" destId="{6F365F19-089E-4533-B815-739FD877D05F}" srcOrd="2" destOrd="0" presId="urn:microsoft.com/office/officeart/2018/2/layout/IconCircleList"/>
    <dgm:cxn modelId="{BC0C24E5-8C83-4C8B-A8A6-41E1DB566EB0}" type="presParOf" srcId="{49050F3C-21C6-4594-8A38-25922D0265BE}" destId="{2B767DDD-6C39-48A4-8D4F-F9045F2CBFCE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CA1776E-2774-44A4-AC01-3189578CA546}" type="doc">
      <dgm:prSet loTypeId="urn:microsoft.com/office/officeart/2016/7/layout/LinearArrowProcessNumbered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B3C7BD7-EA90-42FF-A8D6-D05614C50AF0}">
      <dgm:prSet custT="1"/>
      <dgm:spPr/>
      <dgm:t>
        <a:bodyPr/>
        <a:lstStyle/>
        <a:p>
          <a:pPr algn="ctr"/>
          <a:r>
            <a:rPr lang="en-US" sz="1600" b="1" dirty="0"/>
            <a:t>Start with the Decision</a:t>
          </a:r>
        </a:p>
      </dgm:t>
    </dgm:pt>
    <dgm:pt modelId="{8C3A0D1D-B26E-4D4F-9686-D661CDC5F294}" type="parTrans" cxnId="{20373D15-71F7-4FCC-95C2-5292B36E787A}">
      <dgm:prSet/>
      <dgm:spPr/>
      <dgm:t>
        <a:bodyPr/>
        <a:lstStyle/>
        <a:p>
          <a:endParaRPr lang="en-US" sz="2400"/>
        </a:p>
      </dgm:t>
    </dgm:pt>
    <dgm:pt modelId="{E60A6DE3-4242-4B39-A93A-12CB3290FFD6}" type="sibTrans" cxnId="{20373D15-71F7-4FCC-95C2-5292B36E787A}">
      <dgm:prSet phldrT="1" phldr="0" custT="1"/>
      <dgm:spPr/>
      <dgm:t>
        <a:bodyPr/>
        <a:lstStyle/>
        <a:p>
          <a:r>
            <a:rPr lang="en-US" sz="4400"/>
            <a:t>1</a:t>
          </a:r>
          <a:endParaRPr lang="en-US" sz="4400" dirty="0"/>
        </a:p>
      </dgm:t>
    </dgm:pt>
    <dgm:pt modelId="{C97D1966-5B83-448A-8A56-0202420FA8FD}">
      <dgm:prSet custT="1"/>
      <dgm:spPr/>
      <dgm:t>
        <a:bodyPr/>
        <a:lstStyle/>
        <a:p>
          <a:pPr algn="l"/>
          <a:r>
            <a:rPr lang="en-US" sz="1600" dirty="0"/>
            <a:t>Clearly define the decision the model will inform (e.g., approve loan, target customer with offer).</a:t>
          </a:r>
        </a:p>
      </dgm:t>
    </dgm:pt>
    <dgm:pt modelId="{B000FEE6-2140-4383-BD27-4994C7BEEE33}" type="parTrans" cxnId="{26B2D9C6-6EDB-4A8B-B456-D2CA567AAD86}">
      <dgm:prSet/>
      <dgm:spPr/>
      <dgm:t>
        <a:bodyPr/>
        <a:lstStyle/>
        <a:p>
          <a:endParaRPr lang="en-US" sz="2400"/>
        </a:p>
      </dgm:t>
    </dgm:pt>
    <dgm:pt modelId="{664B574C-2CA7-4B12-94EC-5106056A363A}" type="sibTrans" cxnId="{26B2D9C6-6EDB-4A8B-B456-D2CA567AAD86}">
      <dgm:prSet/>
      <dgm:spPr/>
      <dgm:t>
        <a:bodyPr/>
        <a:lstStyle/>
        <a:p>
          <a:endParaRPr lang="en-US" sz="2400"/>
        </a:p>
      </dgm:t>
    </dgm:pt>
    <dgm:pt modelId="{326ADC2D-B31C-4EF7-8973-6089982030C9}">
      <dgm:prSet custT="1"/>
      <dgm:spPr/>
      <dgm:t>
        <a:bodyPr/>
        <a:lstStyle/>
        <a:p>
          <a:pPr algn="ctr"/>
          <a:r>
            <a:rPr lang="en-US" sz="1400" b="1" dirty="0"/>
            <a:t> </a:t>
          </a:r>
          <a:r>
            <a:rPr lang="en-US" sz="1600" b="1" dirty="0"/>
            <a:t>Align Metrics with Impact</a:t>
          </a:r>
        </a:p>
      </dgm:t>
    </dgm:pt>
    <dgm:pt modelId="{E3FC64C9-7676-4E4E-A6B1-B2BE4989A1E5}" type="parTrans" cxnId="{7A8AF6E1-B661-4A1B-98A1-82E7EE3B3CB9}">
      <dgm:prSet/>
      <dgm:spPr/>
      <dgm:t>
        <a:bodyPr/>
        <a:lstStyle/>
        <a:p>
          <a:endParaRPr lang="en-US" sz="2400"/>
        </a:p>
      </dgm:t>
    </dgm:pt>
    <dgm:pt modelId="{927EF824-1AD1-4F95-A39D-BAADD430D4A9}" type="sibTrans" cxnId="{7A8AF6E1-B661-4A1B-98A1-82E7EE3B3CB9}">
      <dgm:prSet phldrT="2" phldr="0" custT="1"/>
      <dgm:spPr/>
      <dgm:t>
        <a:bodyPr/>
        <a:lstStyle/>
        <a:p>
          <a:r>
            <a:rPr lang="en-US" sz="4400"/>
            <a:t>2</a:t>
          </a:r>
        </a:p>
      </dgm:t>
    </dgm:pt>
    <dgm:pt modelId="{34C58643-4B53-4EDC-AB48-32EBCB04356B}">
      <dgm:prSet custT="1"/>
      <dgm:spPr/>
      <dgm:t>
        <a:bodyPr/>
        <a:lstStyle/>
        <a:p>
          <a:pPr algn="l"/>
          <a:r>
            <a:rPr lang="en-US" sz="1600" dirty="0"/>
            <a:t>Evaluate models based on how they improve decision outcomes, not only accuracy.</a:t>
          </a:r>
        </a:p>
      </dgm:t>
    </dgm:pt>
    <dgm:pt modelId="{ED90CB2A-B8A4-4501-8C6E-3A510349DA39}" type="parTrans" cxnId="{0DE76A2F-123A-4C2E-ADE5-74BA3F561386}">
      <dgm:prSet/>
      <dgm:spPr/>
      <dgm:t>
        <a:bodyPr/>
        <a:lstStyle/>
        <a:p>
          <a:endParaRPr lang="en-US" sz="2400"/>
        </a:p>
      </dgm:t>
    </dgm:pt>
    <dgm:pt modelId="{5F169BC8-193B-46F9-80AA-F5C7B6428288}" type="sibTrans" cxnId="{0DE76A2F-123A-4C2E-ADE5-74BA3F561386}">
      <dgm:prSet/>
      <dgm:spPr/>
      <dgm:t>
        <a:bodyPr/>
        <a:lstStyle/>
        <a:p>
          <a:endParaRPr lang="en-US" sz="2400"/>
        </a:p>
      </dgm:t>
    </dgm:pt>
    <dgm:pt modelId="{47A82971-A7BE-46CE-B2D4-BE4E9BAE770B}">
      <dgm:prSet custT="1"/>
      <dgm:spPr/>
      <dgm:t>
        <a:bodyPr/>
        <a:lstStyle/>
        <a:p>
          <a:pPr algn="ctr"/>
          <a:r>
            <a:rPr lang="en-US" sz="1600" b="1" dirty="0"/>
            <a:t> Integrate with Business Processes</a:t>
          </a:r>
        </a:p>
      </dgm:t>
    </dgm:pt>
    <dgm:pt modelId="{D3AC5612-6081-47EA-8B8B-80B7ACC7E227}" type="parTrans" cxnId="{584D8632-EB3F-4143-ACC9-10E460CD3351}">
      <dgm:prSet/>
      <dgm:spPr/>
      <dgm:t>
        <a:bodyPr/>
        <a:lstStyle/>
        <a:p>
          <a:endParaRPr lang="en-US" sz="2400"/>
        </a:p>
      </dgm:t>
    </dgm:pt>
    <dgm:pt modelId="{91726787-6A9C-4905-9EB7-9130A78CA7E4}" type="sibTrans" cxnId="{584D8632-EB3F-4143-ACC9-10E460CD3351}">
      <dgm:prSet phldrT="3" phldr="0" custT="1"/>
      <dgm:spPr/>
      <dgm:t>
        <a:bodyPr/>
        <a:lstStyle/>
        <a:p>
          <a:r>
            <a:rPr lang="en-US" sz="4400"/>
            <a:t>3</a:t>
          </a:r>
        </a:p>
      </dgm:t>
    </dgm:pt>
    <dgm:pt modelId="{76FA9613-225A-4163-8E49-1ADC6C3B4D97}">
      <dgm:prSet custT="1"/>
      <dgm:spPr/>
      <dgm:t>
        <a:bodyPr/>
        <a:lstStyle/>
        <a:p>
          <a:pPr algn="l"/>
          <a:r>
            <a:rPr lang="en-US" sz="1600" dirty="0"/>
            <a:t>Ensure model outputs are actionable and embedded into workflows.</a:t>
          </a:r>
        </a:p>
      </dgm:t>
    </dgm:pt>
    <dgm:pt modelId="{A0395491-AB38-4588-99E8-D58F95F9665B}" type="parTrans" cxnId="{4E4C3835-BFD9-4D19-BE9F-E8FE856781DB}">
      <dgm:prSet/>
      <dgm:spPr/>
      <dgm:t>
        <a:bodyPr/>
        <a:lstStyle/>
        <a:p>
          <a:endParaRPr lang="en-US" sz="2400"/>
        </a:p>
      </dgm:t>
    </dgm:pt>
    <dgm:pt modelId="{43D88BC0-569C-4F86-827B-41FB7BFDF5FE}" type="sibTrans" cxnId="{4E4C3835-BFD9-4D19-BE9F-E8FE856781DB}">
      <dgm:prSet/>
      <dgm:spPr/>
      <dgm:t>
        <a:bodyPr/>
        <a:lstStyle/>
        <a:p>
          <a:endParaRPr lang="en-US" sz="2400"/>
        </a:p>
      </dgm:t>
    </dgm:pt>
    <dgm:pt modelId="{FAEA6888-0A5D-405A-9C33-D1722C8ED058}">
      <dgm:prSet custT="1"/>
      <dgm:spPr/>
      <dgm:t>
        <a:bodyPr/>
        <a:lstStyle/>
        <a:p>
          <a:pPr algn="ctr"/>
          <a:r>
            <a:rPr lang="en-US" sz="1600" b="1" dirty="0"/>
            <a:t>Balance Complexity vs. Usability</a:t>
          </a:r>
        </a:p>
      </dgm:t>
    </dgm:pt>
    <dgm:pt modelId="{5D61F248-F82B-46C9-9F7E-7C62FAB85459}" type="parTrans" cxnId="{D31D2DA1-17C8-494F-9753-E3AE46B35FE0}">
      <dgm:prSet/>
      <dgm:spPr/>
      <dgm:t>
        <a:bodyPr/>
        <a:lstStyle/>
        <a:p>
          <a:endParaRPr lang="en-US" sz="2400"/>
        </a:p>
      </dgm:t>
    </dgm:pt>
    <dgm:pt modelId="{6F0F2DAF-AD30-46F9-ACBC-5C4620E3BA64}" type="sibTrans" cxnId="{D31D2DA1-17C8-494F-9753-E3AE46B35FE0}">
      <dgm:prSet phldrT="4" phldr="0" custT="1"/>
      <dgm:spPr/>
      <dgm:t>
        <a:bodyPr/>
        <a:lstStyle/>
        <a:p>
          <a:r>
            <a:rPr lang="en-US" sz="4400"/>
            <a:t>4</a:t>
          </a:r>
        </a:p>
      </dgm:t>
    </dgm:pt>
    <dgm:pt modelId="{05E8BB66-0B8E-44A7-9152-19EC4826E05B}">
      <dgm:prSet custT="1"/>
      <dgm:spPr/>
      <dgm:t>
        <a:bodyPr/>
        <a:lstStyle/>
        <a:p>
          <a:pPr algn="l"/>
          <a:r>
            <a:rPr lang="en-US" sz="1600" dirty="0"/>
            <a:t>A slightly less accurate but easier-to-use model may be more valuable.</a:t>
          </a:r>
        </a:p>
      </dgm:t>
    </dgm:pt>
    <dgm:pt modelId="{1D8F2D0F-928A-4F30-8D8E-1DC1386D7A89}" type="parTrans" cxnId="{FE80201E-5EF5-40F4-A98B-1CE107F91F28}">
      <dgm:prSet/>
      <dgm:spPr/>
      <dgm:t>
        <a:bodyPr/>
        <a:lstStyle/>
        <a:p>
          <a:endParaRPr lang="en-US" sz="2400"/>
        </a:p>
      </dgm:t>
    </dgm:pt>
    <dgm:pt modelId="{74B5A76F-1D61-4A2C-9958-FD7940A9F2C4}" type="sibTrans" cxnId="{FE80201E-5EF5-40F4-A98B-1CE107F91F28}">
      <dgm:prSet/>
      <dgm:spPr/>
      <dgm:t>
        <a:bodyPr/>
        <a:lstStyle/>
        <a:p>
          <a:endParaRPr lang="en-US" sz="2400"/>
        </a:p>
      </dgm:t>
    </dgm:pt>
    <dgm:pt modelId="{C5499A53-1E19-43CB-9039-9378A60AB8C8}">
      <dgm:prSet custT="1"/>
      <dgm:spPr/>
      <dgm:t>
        <a:bodyPr/>
        <a:lstStyle/>
        <a:p>
          <a:pPr algn="ctr"/>
          <a:r>
            <a:rPr lang="en-US" sz="1600" b="1" dirty="0"/>
            <a:t>Consider Costs and Payoffs</a:t>
          </a:r>
        </a:p>
      </dgm:t>
    </dgm:pt>
    <dgm:pt modelId="{015C46AB-DABC-4EDA-A4FF-854BF9E196C3}" type="parTrans" cxnId="{B63B51C9-5AB8-428C-9195-71CDE3E1CE40}">
      <dgm:prSet/>
      <dgm:spPr/>
      <dgm:t>
        <a:bodyPr/>
        <a:lstStyle/>
        <a:p>
          <a:endParaRPr lang="en-US" sz="2400"/>
        </a:p>
      </dgm:t>
    </dgm:pt>
    <dgm:pt modelId="{A0C6157B-5E4D-4CAE-B39B-DB43D684EBCC}" type="sibTrans" cxnId="{B63B51C9-5AB8-428C-9195-71CDE3E1CE40}">
      <dgm:prSet phldrT="5" phldr="0" custT="1"/>
      <dgm:spPr/>
      <dgm:t>
        <a:bodyPr/>
        <a:lstStyle/>
        <a:p>
          <a:r>
            <a:rPr lang="en-US" sz="4400"/>
            <a:t>5</a:t>
          </a:r>
        </a:p>
      </dgm:t>
    </dgm:pt>
    <dgm:pt modelId="{5DAE5A2E-222D-48C6-B2C7-5CE7DA43EEC5}">
      <dgm:prSet custT="1"/>
      <dgm:spPr/>
      <dgm:t>
        <a:bodyPr/>
        <a:lstStyle/>
        <a:p>
          <a:pPr algn="l"/>
          <a:r>
            <a:rPr lang="en-US" sz="1600" dirty="0"/>
            <a:t>Account for the economic or strategic consequences of correct vs. incorrect predictions.</a:t>
          </a:r>
        </a:p>
      </dgm:t>
    </dgm:pt>
    <dgm:pt modelId="{7705EBE2-CCFD-4FF4-90AF-538CEBF96C88}" type="parTrans" cxnId="{E7164577-4042-4397-8FC2-E948D297B57F}">
      <dgm:prSet/>
      <dgm:spPr/>
      <dgm:t>
        <a:bodyPr/>
        <a:lstStyle/>
        <a:p>
          <a:endParaRPr lang="en-US" sz="2400"/>
        </a:p>
      </dgm:t>
    </dgm:pt>
    <dgm:pt modelId="{1CED481A-2454-4B8C-9A4C-6740686D2AB1}" type="sibTrans" cxnId="{E7164577-4042-4397-8FC2-E948D297B57F}">
      <dgm:prSet/>
      <dgm:spPr/>
      <dgm:t>
        <a:bodyPr/>
        <a:lstStyle/>
        <a:p>
          <a:endParaRPr lang="en-US" sz="2400"/>
        </a:p>
      </dgm:t>
    </dgm:pt>
    <dgm:pt modelId="{D2EBD0F2-4957-6049-9B21-8267D725B204}" type="pres">
      <dgm:prSet presAssocID="{4CA1776E-2774-44A4-AC01-3189578CA546}" presName="linearFlow" presStyleCnt="0">
        <dgm:presLayoutVars>
          <dgm:dir/>
          <dgm:animLvl val="lvl"/>
          <dgm:resizeHandles val="exact"/>
        </dgm:presLayoutVars>
      </dgm:prSet>
      <dgm:spPr/>
    </dgm:pt>
    <dgm:pt modelId="{25186AB2-14CD-6944-8E19-E2689CE0016D}" type="pres">
      <dgm:prSet presAssocID="{AB3C7BD7-EA90-42FF-A8D6-D05614C50AF0}" presName="compositeNode" presStyleCnt="0"/>
      <dgm:spPr/>
    </dgm:pt>
    <dgm:pt modelId="{01F89400-E923-3440-8B98-5C048A174C4A}" type="pres">
      <dgm:prSet presAssocID="{AB3C7BD7-EA90-42FF-A8D6-D05614C50AF0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486013AB-9794-CC4C-B69B-4038EF195279}" type="pres">
      <dgm:prSet presAssocID="{AB3C7BD7-EA90-42FF-A8D6-D05614C50AF0}" presName="parSh" presStyleCnt="0"/>
      <dgm:spPr/>
    </dgm:pt>
    <dgm:pt modelId="{E9A5AB29-27B2-8A46-A0FC-C4115107E948}" type="pres">
      <dgm:prSet presAssocID="{AB3C7BD7-EA90-42FF-A8D6-D05614C50AF0}" presName="lineNode" presStyleLbl="alignAccFollowNode1" presStyleIdx="0" presStyleCnt="15"/>
      <dgm:spPr/>
    </dgm:pt>
    <dgm:pt modelId="{EF22F16D-D60B-E242-9575-5FE956D06BE1}" type="pres">
      <dgm:prSet presAssocID="{AB3C7BD7-EA90-42FF-A8D6-D05614C50AF0}" presName="lineArrowNode" presStyleLbl="alignAccFollowNode1" presStyleIdx="1" presStyleCnt="15"/>
      <dgm:spPr/>
    </dgm:pt>
    <dgm:pt modelId="{9750CD3E-F184-654F-8333-B2C8E91C83A2}" type="pres">
      <dgm:prSet presAssocID="{E60A6DE3-4242-4B39-A93A-12CB3290FFD6}" presName="sibTransNodeCircle" presStyleLbl="alignNode1" presStyleIdx="0" presStyleCnt="5">
        <dgm:presLayoutVars>
          <dgm:chMax val="0"/>
          <dgm:bulletEnabled/>
        </dgm:presLayoutVars>
      </dgm:prSet>
      <dgm:spPr/>
    </dgm:pt>
    <dgm:pt modelId="{9A2B93C2-2CB9-4241-AAE5-AEEBD7E496F3}" type="pres">
      <dgm:prSet presAssocID="{E60A6DE3-4242-4B39-A93A-12CB3290FFD6}" presName="spacerBetweenCircleAndCallout" presStyleCnt="0">
        <dgm:presLayoutVars/>
      </dgm:prSet>
      <dgm:spPr/>
    </dgm:pt>
    <dgm:pt modelId="{FB5A2CBD-EE20-154A-AD06-A547AA0E2794}" type="pres">
      <dgm:prSet presAssocID="{AB3C7BD7-EA90-42FF-A8D6-D05614C50AF0}" presName="nodeText" presStyleLbl="alignAccFollowNode1" presStyleIdx="2" presStyleCnt="15">
        <dgm:presLayoutVars>
          <dgm:bulletEnabled val="1"/>
        </dgm:presLayoutVars>
      </dgm:prSet>
      <dgm:spPr/>
    </dgm:pt>
    <dgm:pt modelId="{1E19AE04-85EF-844A-80C2-8A65082A8AA9}" type="pres">
      <dgm:prSet presAssocID="{E60A6DE3-4242-4B39-A93A-12CB3290FFD6}" presName="sibTransComposite" presStyleCnt="0"/>
      <dgm:spPr/>
    </dgm:pt>
    <dgm:pt modelId="{17D99C50-563E-8B49-AB7B-3F06C731AFAC}" type="pres">
      <dgm:prSet presAssocID="{326ADC2D-B31C-4EF7-8973-6089982030C9}" presName="compositeNode" presStyleCnt="0"/>
      <dgm:spPr/>
    </dgm:pt>
    <dgm:pt modelId="{04F4EE95-98EE-7A4A-A4E7-2533C08ECF62}" type="pres">
      <dgm:prSet presAssocID="{326ADC2D-B31C-4EF7-8973-6089982030C9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A83AD0A0-9E80-C347-A142-3DB474484F0D}" type="pres">
      <dgm:prSet presAssocID="{326ADC2D-B31C-4EF7-8973-6089982030C9}" presName="parSh" presStyleCnt="0"/>
      <dgm:spPr/>
    </dgm:pt>
    <dgm:pt modelId="{81D8B298-00AB-5143-868C-645A0BD3B59C}" type="pres">
      <dgm:prSet presAssocID="{326ADC2D-B31C-4EF7-8973-6089982030C9}" presName="lineNode" presStyleLbl="alignAccFollowNode1" presStyleIdx="3" presStyleCnt="15"/>
      <dgm:spPr/>
    </dgm:pt>
    <dgm:pt modelId="{6760A5E4-0BFE-214D-ABAE-F44AA4C5D9D8}" type="pres">
      <dgm:prSet presAssocID="{326ADC2D-B31C-4EF7-8973-6089982030C9}" presName="lineArrowNode" presStyleLbl="alignAccFollowNode1" presStyleIdx="4" presStyleCnt="15"/>
      <dgm:spPr/>
    </dgm:pt>
    <dgm:pt modelId="{AE958A64-F14A-AA4A-AD35-8B1941A4C810}" type="pres">
      <dgm:prSet presAssocID="{927EF824-1AD1-4F95-A39D-BAADD430D4A9}" presName="sibTransNodeCircle" presStyleLbl="alignNode1" presStyleIdx="1" presStyleCnt="5">
        <dgm:presLayoutVars>
          <dgm:chMax val="0"/>
          <dgm:bulletEnabled/>
        </dgm:presLayoutVars>
      </dgm:prSet>
      <dgm:spPr/>
    </dgm:pt>
    <dgm:pt modelId="{4978113E-AEBF-3B45-A0C8-14B0F4659C06}" type="pres">
      <dgm:prSet presAssocID="{927EF824-1AD1-4F95-A39D-BAADD430D4A9}" presName="spacerBetweenCircleAndCallout" presStyleCnt="0">
        <dgm:presLayoutVars/>
      </dgm:prSet>
      <dgm:spPr/>
    </dgm:pt>
    <dgm:pt modelId="{6E545C60-4EAF-7B4F-8486-E86FB27D0FCF}" type="pres">
      <dgm:prSet presAssocID="{326ADC2D-B31C-4EF7-8973-6089982030C9}" presName="nodeText" presStyleLbl="alignAccFollowNode1" presStyleIdx="5" presStyleCnt="15">
        <dgm:presLayoutVars>
          <dgm:bulletEnabled val="1"/>
        </dgm:presLayoutVars>
      </dgm:prSet>
      <dgm:spPr/>
    </dgm:pt>
    <dgm:pt modelId="{772454CB-196A-EF43-96C4-3FFBBD3AD3E8}" type="pres">
      <dgm:prSet presAssocID="{927EF824-1AD1-4F95-A39D-BAADD430D4A9}" presName="sibTransComposite" presStyleCnt="0"/>
      <dgm:spPr/>
    </dgm:pt>
    <dgm:pt modelId="{BF690524-93A9-1349-B396-826A76585F6C}" type="pres">
      <dgm:prSet presAssocID="{47A82971-A7BE-46CE-B2D4-BE4E9BAE770B}" presName="compositeNode" presStyleCnt="0"/>
      <dgm:spPr/>
    </dgm:pt>
    <dgm:pt modelId="{1C9F8D27-3317-314A-B41D-D3D318F5DED9}" type="pres">
      <dgm:prSet presAssocID="{47A82971-A7BE-46CE-B2D4-BE4E9BAE770B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B6209297-3CC0-F74B-B4A0-965AF9BCDF9A}" type="pres">
      <dgm:prSet presAssocID="{47A82971-A7BE-46CE-B2D4-BE4E9BAE770B}" presName="parSh" presStyleCnt="0"/>
      <dgm:spPr/>
    </dgm:pt>
    <dgm:pt modelId="{30A4B896-7DA6-9947-804E-BD7C2A5B6798}" type="pres">
      <dgm:prSet presAssocID="{47A82971-A7BE-46CE-B2D4-BE4E9BAE770B}" presName="lineNode" presStyleLbl="alignAccFollowNode1" presStyleIdx="6" presStyleCnt="15"/>
      <dgm:spPr/>
    </dgm:pt>
    <dgm:pt modelId="{CF3B27E6-9BB8-5441-8EFD-EB11270824B8}" type="pres">
      <dgm:prSet presAssocID="{47A82971-A7BE-46CE-B2D4-BE4E9BAE770B}" presName="lineArrowNode" presStyleLbl="alignAccFollowNode1" presStyleIdx="7" presStyleCnt="15"/>
      <dgm:spPr/>
    </dgm:pt>
    <dgm:pt modelId="{8E211219-BBE8-8C41-A337-DDE178394D20}" type="pres">
      <dgm:prSet presAssocID="{91726787-6A9C-4905-9EB7-9130A78CA7E4}" presName="sibTransNodeCircle" presStyleLbl="alignNode1" presStyleIdx="2" presStyleCnt="5">
        <dgm:presLayoutVars>
          <dgm:chMax val="0"/>
          <dgm:bulletEnabled/>
        </dgm:presLayoutVars>
      </dgm:prSet>
      <dgm:spPr/>
    </dgm:pt>
    <dgm:pt modelId="{5401522C-FFD6-F742-A98C-A25BF87D20D6}" type="pres">
      <dgm:prSet presAssocID="{91726787-6A9C-4905-9EB7-9130A78CA7E4}" presName="spacerBetweenCircleAndCallout" presStyleCnt="0">
        <dgm:presLayoutVars/>
      </dgm:prSet>
      <dgm:spPr/>
    </dgm:pt>
    <dgm:pt modelId="{E82F7CBD-FE7A-EA4A-8C4A-FB37F88D251F}" type="pres">
      <dgm:prSet presAssocID="{47A82971-A7BE-46CE-B2D4-BE4E9BAE770B}" presName="nodeText" presStyleLbl="alignAccFollowNode1" presStyleIdx="8" presStyleCnt="15">
        <dgm:presLayoutVars>
          <dgm:bulletEnabled val="1"/>
        </dgm:presLayoutVars>
      </dgm:prSet>
      <dgm:spPr/>
    </dgm:pt>
    <dgm:pt modelId="{DC4896DB-09B3-EF43-B675-788C0717765C}" type="pres">
      <dgm:prSet presAssocID="{91726787-6A9C-4905-9EB7-9130A78CA7E4}" presName="sibTransComposite" presStyleCnt="0"/>
      <dgm:spPr/>
    </dgm:pt>
    <dgm:pt modelId="{43A09F16-4383-5A4C-902C-73AF2C486ACB}" type="pres">
      <dgm:prSet presAssocID="{FAEA6888-0A5D-405A-9C33-D1722C8ED058}" presName="compositeNode" presStyleCnt="0"/>
      <dgm:spPr/>
    </dgm:pt>
    <dgm:pt modelId="{C301B0AF-DF2C-5F4C-86A0-5498728F7E05}" type="pres">
      <dgm:prSet presAssocID="{FAEA6888-0A5D-405A-9C33-D1722C8ED058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754B6711-D60D-3444-8FAE-E250F92B1680}" type="pres">
      <dgm:prSet presAssocID="{FAEA6888-0A5D-405A-9C33-D1722C8ED058}" presName="parSh" presStyleCnt="0"/>
      <dgm:spPr/>
    </dgm:pt>
    <dgm:pt modelId="{AAE1BE4E-4824-9141-9F7C-1CFFF9DCBB89}" type="pres">
      <dgm:prSet presAssocID="{FAEA6888-0A5D-405A-9C33-D1722C8ED058}" presName="lineNode" presStyleLbl="alignAccFollowNode1" presStyleIdx="9" presStyleCnt="15"/>
      <dgm:spPr/>
    </dgm:pt>
    <dgm:pt modelId="{420C7C58-EAD8-6F40-8BB7-094A441C92B6}" type="pres">
      <dgm:prSet presAssocID="{FAEA6888-0A5D-405A-9C33-D1722C8ED058}" presName="lineArrowNode" presStyleLbl="alignAccFollowNode1" presStyleIdx="10" presStyleCnt="15"/>
      <dgm:spPr/>
    </dgm:pt>
    <dgm:pt modelId="{8C51A9E7-E3DB-EB44-BAB1-45A9C78C5DD8}" type="pres">
      <dgm:prSet presAssocID="{6F0F2DAF-AD30-46F9-ACBC-5C4620E3BA64}" presName="sibTransNodeCircle" presStyleLbl="alignNode1" presStyleIdx="3" presStyleCnt="5">
        <dgm:presLayoutVars>
          <dgm:chMax val="0"/>
          <dgm:bulletEnabled/>
        </dgm:presLayoutVars>
      </dgm:prSet>
      <dgm:spPr/>
    </dgm:pt>
    <dgm:pt modelId="{C37C9BEB-8CC2-3C43-9C90-03D4A35C3682}" type="pres">
      <dgm:prSet presAssocID="{6F0F2DAF-AD30-46F9-ACBC-5C4620E3BA64}" presName="spacerBetweenCircleAndCallout" presStyleCnt="0">
        <dgm:presLayoutVars/>
      </dgm:prSet>
      <dgm:spPr/>
    </dgm:pt>
    <dgm:pt modelId="{7340B49D-288B-7440-BCDC-B701ABCE6B99}" type="pres">
      <dgm:prSet presAssocID="{FAEA6888-0A5D-405A-9C33-D1722C8ED058}" presName="nodeText" presStyleLbl="alignAccFollowNode1" presStyleIdx="11" presStyleCnt="15">
        <dgm:presLayoutVars>
          <dgm:bulletEnabled val="1"/>
        </dgm:presLayoutVars>
      </dgm:prSet>
      <dgm:spPr/>
    </dgm:pt>
    <dgm:pt modelId="{A4635F18-4BA7-AA48-A29A-40917F26A55B}" type="pres">
      <dgm:prSet presAssocID="{6F0F2DAF-AD30-46F9-ACBC-5C4620E3BA64}" presName="sibTransComposite" presStyleCnt="0"/>
      <dgm:spPr/>
    </dgm:pt>
    <dgm:pt modelId="{B7EBCA5D-582C-1548-BFCE-72C89CFC1773}" type="pres">
      <dgm:prSet presAssocID="{C5499A53-1E19-43CB-9039-9378A60AB8C8}" presName="compositeNode" presStyleCnt="0"/>
      <dgm:spPr/>
    </dgm:pt>
    <dgm:pt modelId="{C4D3A300-B1FA-8846-B085-E2450A7E7434}" type="pres">
      <dgm:prSet presAssocID="{C5499A53-1E19-43CB-9039-9378A60AB8C8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2DF0A0A8-10FE-3847-B7A2-2D46EDC23883}" type="pres">
      <dgm:prSet presAssocID="{C5499A53-1E19-43CB-9039-9378A60AB8C8}" presName="parSh" presStyleCnt="0"/>
      <dgm:spPr/>
    </dgm:pt>
    <dgm:pt modelId="{2F16F8C4-91AD-DC4A-ABF1-1A8E2261FA65}" type="pres">
      <dgm:prSet presAssocID="{C5499A53-1E19-43CB-9039-9378A60AB8C8}" presName="lineNode" presStyleLbl="alignAccFollowNode1" presStyleIdx="12" presStyleCnt="15"/>
      <dgm:spPr/>
    </dgm:pt>
    <dgm:pt modelId="{151FC9E8-A3F3-6740-97FD-EAA4CDE5BA9B}" type="pres">
      <dgm:prSet presAssocID="{C5499A53-1E19-43CB-9039-9378A60AB8C8}" presName="lineArrowNode" presStyleLbl="alignAccFollowNode1" presStyleIdx="13" presStyleCnt="15"/>
      <dgm:spPr/>
    </dgm:pt>
    <dgm:pt modelId="{2EA68C76-DC78-544E-9E2A-3386E62B693F}" type="pres">
      <dgm:prSet presAssocID="{A0C6157B-5E4D-4CAE-B39B-DB43D684EBCC}" presName="sibTransNodeCircle" presStyleLbl="alignNode1" presStyleIdx="4" presStyleCnt="5">
        <dgm:presLayoutVars>
          <dgm:chMax val="0"/>
          <dgm:bulletEnabled/>
        </dgm:presLayoutVars>
      </dgm:prSet>
      <dgm:spPr/>
    </dgm:pt>
    <dgm:pt modelId="{C09E0AFA-FA87-EC42-8107-D44975F14F5E}" type="pres">
      <dgm:prSet presAssocID="{A0C6157B-5E4D-4CAE-B39B-DB43D684EBCC}" presName="spacerBetweenCircleAndCallout" presStyleCnt="0">
        <dgm:presLayoutVars/>
      </dgm:prSet>
      <dgm:spPr/>
    </dgm:pt>
    <dgm:pt modelId="{EAC1FDB9-D460-D24C-A48F-3789332EEFD4}" type="pres">
      <dgm:prSet presAssocID="{C5499A53-1E19-43CB-9039-9378A60AB8C8}" presName="nodeText" presStyleLbl="alignAccFollowNode1" presStyleIdx="14" presStyleCnt="15">
        <dgm:presLayoutVars>
          <dgm:bulletEnabled val="1"/>
        </dgm:presLayoutVars>
      </dgm:prSet>
      <dgm:spPr/>
    </dgm:pt>
  </dgm:ptLst>
  <dgm:cxnLst>
    <dgm:cxn modelId="{C84C9D0F-2C65-554E-9DDD-22E08055546E}" type="presOf" srcId="{91726787-6A9C-4905-9EB7-9130A78CA7E4}" destId="{8E211219-BBE8-8C41-A337-DDE178394D20}" srcOrd="0" destOrd="0" presId="urn:microsoft.com/office/officeart/2016/7/layout/LinearArrowProcessNumbered"/>
    <dgm:cxn modelId="{20373D15-71F7-4FCC-95C2-5292B36E787A}" srcId="{4CA1776E-2774-44A4-AC01-3189578CA546}" destId="{AB3C7BD7-EA90-42FF-A8D6-D05614C50AF0}" srcOrd="0" destOrd="0" parTransId="{8C3A0D1D-B26E-4D4F-9686-D661CDC5F294}" sibTransId="{E60A6DE3-4242-4B39-A93A-12CB3290FFD6}"/>
    <dgm:cxn modelId="{FE80201E-5EF5-40F4-A98B-1CE107F91F28}" srcId="{FAEA6888-0A5D-405A-9C33-D1722C8ED058}" destId="{05E8BB66-0B8E-44A7-9152-19EC4826E05B}" srcOrd="0" destOrd="0" parTransId="{1D8F2D0F-928A-4F30-8D8E-1DC1386D7A89}" sibTransId="{74B5A76F-1D61-4A2C-9958-FD7940A9F2C4}"/>
    <dgm:cxn modelId="{5CEFF126-A823-394E-9011-F4EB0B2A81E4}" type="presOf" srcId="{05E8BB66-0B8E-44A7-9152-19EC4826E05B}" destId="{7340B49D-288B-7440-BCDC-B701ABCE6B99}" srcOrd="0" destOrd="1" presId="urn:microsoft.com/office/officeart/2016/7/layout/LinearArrowProcessNumbered"/>
    <dgm:cxn modelId="{7382BD2E-E99C-FD45-8BAA-4439BA7AE854}" type="presOf" srcId="{AB3C7BD7-EA90-42FF-A8D6-D05614C50AF0}" destId="{FB5A2CBD-EE20-154A-AD06-A547AA0E2794}" srcOrd="0" destOrd="0" presId="urn:microsoft.com/office/officeart/2016/7/layout/LinearArrowProcessNumbered"/>
    <dgm:cxn modelId="{0DE76A2F-123A-4C2E-ADE5-74BA3F561386}" srcId="{326ADC2D-B31C-4EF7-8973-6089982030C9}" destId="{34C58643-4B53-4EDC-AB48-32EBCB04356B}" srcOrd="0" destOrd="0" parTransId="{ED90CB2A-B8A4-4501-8C6E-3A510349DA39}" sibTransId="{5F169BC8-193B-46F9-80AA-F5C7B6428288}"/>
    <dgm:cxn modelId="{584D8632-EB3F-4143-ACC9-10E460CD3351}" srcId="{4CA1776E-2774-44A4-AC01-3189578CA546}" destId="{47A82971-A7BE-46CE-B2D4-BE4E9BAE770B}" srcOrd="2" destOrd="0" parTransId="{D3AC5612-6081-47EA-8B8B-80B7ACC7E227}" sibTransId="{91726787-6A9C-4905-9EB7-9130A78CA7E4}"/>
    <dgm:cxn modelId="{4E4C3835-BFD9-4D19-BE9F-E8FE856781DB}" srcId="{47A82971-A7BE-46CE-B2D4-BE4E9BAE770B}" destId="{76FA9613-225A-4163-8E49-1ADC6C3B4D97}" srcOrd="0" destOrd="0" parTransId="{A0395491-AB38-4588-99E8-D58F95F9665B}" sibTransId="{43D88BC0-569C-4F86-827B-41FB7BFDF5FE}"/>
    <dgm:cxn modelId="{1E657137-4BD8-DB4D-8279-FCA3BC8F5BBA}" type="presOf" srcId="{6F0F2DAF-AD30-46F9-ACBC-5C4620E3BA64}" destId="{8C51A9E7-E3DB-EB44-BAB1-45A9C78C5DD8}" srcOrd="0" destOrd="0" presId="urn:microsoft.com/office/officeart/2016/7/layout/LinearArrowProcessNumbered"/>
    <dgm:cxn modelId="{962BB038-1164-E844-A1FF-3CFF1D7ED164}" type="presOf" srcId="{5DAE5A2E-222D-48C6-B2C7-5CE7DA43EEC5}" destId="{EAC1FDB9-D460-D24C-A48F-3789332EEFD4}" srcOrd="0" destOrd="1" presId="urn:microsoft.com/office/officeart/2016/7/layout/LinearArrowProcessNumbered"/>
    <dgm:cxn modelId="{69422246-1396-CD4A-A05F-59B899BE4A5F}" type="presOf" srcId="{C5499A53-1E19-43CB-9039-9378A60AB8C8}" destId="{EAC1FDB9-D460-D24C-A48F-3789332EEFD4}" srcOrd="0" destOrd="0" presId="urn:microsoft.com/office/officeart/2016/7/layout/LinearArrowProcessNumbered"/>
    <dgm:cxn modelId="{A5B6F146-1E56-A647-B6A4-5ACB73E94550}" type="presOf" srcId="{76FA9613-225A-4163-8E49-1ADC6C3B4D97}" destId="{E82F7CBD-FE7A-EA4A-8C4A-FB37F88D251F}" srcOrd="0" destOrd="1" presId="urn:microsoft.com/office/officeart/2016/7/layout/LinearArrowProcessNumbered"/>
    <dgm:cxn modelId="{C9430554-9357-F442-B447-B76C7E5551E7}" type="presOf" srcId="{FAEA6888-0A5D-405A-9C33-D1722C8ED058}" destId="{7340B49D-288B-7440-BCDC-B701ABCE6B99}" srcOrd="0" destOrd="0" presId="urn:microsoft.com/office/officeart/2016/7/layout/LinearArrowProcessNumbered"/>
    <dgm:cxn modelId="{F756035D-88EB-BD4F-85CF-B80FC72F85FE}" type="presOf" srcId="{A0C6157B-5E4D-4CAE-B39B-DB43D684EBCC}" destId="{2EA68C76-DC78-544E-9E2A-3386E62B693F}" srcOrd="0" destOrd="0" presId="urn:microsoft.com/office/officeart/2016/7/layout/LinearArrowProcessNumbered"/>
    <dgm:cxn modelId="{E7164577-4042-4397-8FC2-E948D297B57F}" srcId="{C5499A53-1E19-43CB-9039-9378A60AB8C8}" destId="{5DAE5A2E-222D-48C6-B2C7-5CE7DA43EEC5}" srcOrd="0" destOrd="0" parTransId="{7705EBE2-CCFD-4FF4-90AF-538CEBF96C88}" sibTransId="{1CED481A-2454-4B8C-9A4C-6740686D2AB1}"/>
    <dgm:cxn modelId="{F706D59E-4631-7F40-8006-252202CA0A9F}" type="presOf" srcId="{C97D1966-5B83-448A-8A56-0202420FA8FD}" destId="{FB5A2CBD-EE20-154A-AD06-A547AA0E2794}" srcOrd="0" destOrd="1" presId="urn:microsoft.com/office/officeart/2016/7/layout/LinearArrowProcessNumbered"/>
    <dgm:cxn modelId="{D31D2DA1-17C8-494F-9753-E3AE46B35FE0}" srcId="{4CA1776E-2774-44A4-AC01-3189578CA546}" destId="{FAEA6888-0A5D-405A-9C33-D1722C8ED058}" srcOrd="3" destOrd="0" parTransId="{5D61F248-F82B-46C9-9F7E-7C62FAB85459}" sibTransId="{6F0F2DAF-AD30-46F9-ACBC-5C4620E3BA64}"/>
    <dgm:cxn modelId="{F7A41FB5-188E-7F45-94A3-893D026ABB73}" type="presOf" srcId="{E60A6DE3-4242-4B39-A93A-12CB3290FFD6}" destId="{9750CD3E-F184-654F-8333-B2C8E91C83A2}" srcOrd="0" destOrd="0" presId="urn:microsoft.com/office/officeart/2016/7/layout/LinearArrowProcessNumbered"/>
    <dgm:cxn modelId="{26B2D9C6-6EDB-4A8B-B456-D2CA567AAD86}" srcId="{AB3C7BD7-EA90-42FF-A8D6-D05614C50AF0}" destId="{C97D1966-5B83-448A-8A56-0202420FA8FD}" srcOrd="0" destOrd="0" parTransId="{B000FEE6-2140-4383-BD27-4994C7BEEE33}" sibTransId="{664B574C-2CA7-4B12-94EC-5106056A363A}"/>
    <dgm:cxn modelId="{32840CC7-450F-EE4B-80FE-DA6A91A16E92}" type="presOf" srcId="{34C58643-4B53-4EDC-AB48-32EBCB04356B}" destId="{6E545C60-4EAF-7B4F-8486-E86FB27D0FCF}" srcOrd="0" destOrd="1" presId="urn:microsoft.com/office/officeart/2016/7/layout/LinearArrowProcessNumbered"/>
    <dgm:cxn modelId="{B63B51C9-5AB8-428C-9195-71CDE3E1CE40}" srcId="{4CA1776E-2774-44A4-AC01-3189578CA546}" destId="{C5499A53-1E19-43CB-9039-9378A60AB8C8}" srcOrd="4" destOrd="0" parTransId="{015C46AB-DABC-4EDA-A4FF-854BF9E196C3}" sibTransId="{A0C6157B-5E4D-4CAE-B39B-DB43D684EBCC}"/>
    <dgm:cxn modelId="{7A8AF6E1-B661-4A1B-98A1-82E7EE3B3CB9}" srcId="{4CA1776E-2774-44A4-AC01-3189578CA546}" destId="{326ADC2D-B31C-4EF7-8973-6089982030C9}" srcOrd="1" destOrd="0" parTransId="{E3FC64C9-7676-4E4E-A6B1-B2BE4989A1E5}" sibTransId="{927EF824-1AD1-4F95-A39D-BAADD430D4A9}"/>
    <dgm:cxn modelId="{625AAAE5-C1A4-614E-98AA-2B4D55D2585C}" type="presOf" srcId="{927EF824-1AD1-4F95-A39D-BAADD430D4A9}" destId="{AE958A64-F14A-AA4A-AD35-8B1941A4C810}" srcOrd="0" destOrd="0" presId="urn:microsoft.com/office/officeart/2016/7/layout/LinearArrowProcessNumbered"/>
    <dgm:cxn modelId="{DA58D6E7-F162-AD43-9E5C-CFE98ADAF4D3}" type="presOf" srcId="{326ADC2D-B31C-4EF7-8973-6089982030C9}" destId="{6E545C60-4EAF-7B4F-8486-E86FB27D0FCF}" srcOrd="0" destOrd="0" presId="urn:microsoft.com/office/officeart/2016/7/layout/LinearArrowProcessNumbered"/>
    <dgm:cxn modelId="{23E2C8F9-1D5F-4C41-B7C1-5F2CDFB0A1EC}" type="presOf" srcId="{47A82971-A7BE-46CE-B2D4-BE4E9BAE770B}" destId="{E82F7CBD-FE7A-EA4A-8C4A-FB37F88D251F}" srcOrd="0" destOrd="0" presId="urn:microsoft.com/office/officeart/2016/7/layout/LinearArrowProcessNumbered"/>
    <dgm:cxn modelId="{867780FC-BA8B-2940-BFFD-613B6247F153}" type="presOf" srcId="{4CA1776E-2774-44A4-AC01-3189578CA546}" destId="{D2EBD0F2-4957-6049-9B21-8267D725B204}" srcOrd="0" destOrd="0" presId="urn:microsoft.com/office/officeart/2016/7/layout/LinearArrowProcessNumbered"/>
    <dgm:cxn modelId="{74273FD4-14E7-414A-875A-FE12ABAF16ED}" type="presParOf" srcId="{D2EBD0F2-4957-6049-9B21-8267D725B204}" destId="{25186AB2-14CD-6944-8E19-E2689CE0016D}" srcOrd="0" destOrd="0" presId="urn:microsoft.com/office/officeart/2016/7/layout/LinearArrowProcessNumbered"/>
    <dgm:cxn modelId="{D8A910A3-2865-3842-8976-813D92BDE1D0}" type="presParOf" srcId="{25186AB2-14CD-6944-8E19-E2689CE0016D}" destId="{01F89400-E923-3440-8B98-5C048A174C4A}" srcOrd="0" destOrd="0" presId="urn:microsoft.com/office/officeart/2016/7/layout/LinearArrowProcessNumbered"/>
    <dgm:cxn modelId="{65B647B0-342A-4B41-933C-1A14D6ADDDDF}" type="presParOf" srcId="{25186AB2-14CD-6944-8E19-E2689CE0016D}" destId="{486013AB-9794-CC4C-B69B-4038EF195279}" srcOrd="1" destOrd="0" presId="urn:microsoft.com/office/officeart/2016/7/layout/LinearArrowProcessNumbered"/>
    <dgm:cxn modelId="{E5A11942-8677-2945-857F-0871F9C86EE3}" type="presParOf" srcId="{486013AB-9794-CC4C-B69B-4038EF195279}" destId="{E9A5AB29-27B2-8A46-A0FC-C4115107E948}" srcOrd="0" destOrd="0" presId="urn:microsoft.com/office/officeart/2016/7/layout/LinearArrowProcessNumbered"/>
    <dgm:cxn modelId="{66850CAB-F731-E24D-8A9B-0AEE7498054A}" type="presParOf" srcId="{486013AB-9794-CC4C-B69B-4038EF195279}" destId="{EF22F16D-D60B-E242-9575-5FE956D06BE1}" srcOrd="1" destOrd="0" presId="urn:microsoft.com/office/officeart/2016/7/layout/LinearArrowProcessNumbered"/>
    <dgm:cxn modelId="{7348996E-5E7C-EA48-9D1B-09DBFDE5E2AC}" type="presParOf" srcId="{486013AB-9794-CC4C-B69B-4038EF195279}" destId="{9750CD3E-F184-654F-8333-B2C8E91C83A2}" srcOrd="2" destOrd="0" presId="urn:microsoft.com/office/officeart/2016/7/layout/LinearArrowProcessNumbered"/>
    <dgm:cxn modelId="{57E68173-9781-8548-A801-505637BB227D}" type="presParOf" srcId="{486013AB-9794-CC4C-B69B-4038EF195279}" destId="{9A2B93C2-2CB9-4241-AAE5-AEEBD7E496F3}" srcOrd="3" destOrd="0" presId="urn:microsoft.com/office/officeart/2016/7/layout/LinearArrowProcessNumbered"/>
    <dgm:cxn modelId="{19F3DE6D-81FE-C941-B37D-2F142F46E395}" type="presParOf" srcId="{25186AB2-14CD-6944-8E19-E2689CE0016D}" destId="{FB5A2CBD-EE20-154A-AD06-A547AA0E2794}" srcOrd="2" destOrd="0" presId="urn:microsoft.com/office/officeart/2016/7/layout/LinearArrowProcessNumbered"/>
    <dgm:cxn modelId="{85292C6B-B157-C74C-AF41-C6F7BFB3EA89}" type="presParOf" srcId="{D2EBD0F2-4957-6049-9B21-8267D725B204}" destId="{1E19AE04-85EF-844A-80C2-8A65082A8AA9}" srcOrd="1" destOrd="0" presId="urn:microsoft.com/office/officeart/2016/7/layout/LinearArrowProcessNumbered"/>
    <dgm:cxn modelId="{06050ACE-4008-B946-880C-969E88B8E5F7}" type="presParOf" srcId="{D2EBD0F2-4957-6049-9B21-8267D725B204}" destId="{17D99C50-563E-8B49-AB7B-3F06C731AFAC}" srcOrd="2" destOrd="0" presId="urn:microsoft.com/office/officeart/2016/7/layout/LinearArrowProcessNumbered"/>
    <dgm:cxn modelId="{B7DB66F0-F5D5-1F45-B253-967F3CDEC04B}" type="presParOf" srcId="{17D99C50-563E-8B49-AB7B-3F06C731AFAC}" destId="{04F4EE95-98EE-7A4A-A4E7-2533C08ECF62}" srcOrd="0" destOrd="0" presId="urn:microsoft.com/office/officeart/2016/7/layout/LinearArrowProcessNumbered"/>
    <dgm:cxn modelId="{EBE8FF11-6210-D240-8BE1-537C64BA8F58}" type="presParOf" srcId="{17D99C50-563E-8B49-AB7B-3F06C731AFAC}" destId="{A83AD0A0-9E80-C347-A142-3DB474484F0D}" srcOrd="1" destOrd="0" presId="urn:microsoft.com/office/officeart/2016/7/layout/LinearArrowProcessNumbered"/>
    <dgm:cxn modelId="{EF4C71D2-4BCA-3B46-98EF-AE7C8C8444B0}" type="presParOf" srcId="{A83AD0A0-9E80-C347-A142-3DB474484F0D}" destId="{81D8B298-00AB-5143-868C-645A0BD3B59C}" srcOrd="0" destOrd="0" presId="urn:microsoft.com/office/officeart/2016/7/layout/LinearArrowProcessNumbered"/>
    <dgm:cxn modelId="{320FEB35-6BE9-9041-B618-706ECC690564}" type="presParOf" srcId="{A83AD0A0-9E80-C347-A142-3DB474484F0D}" destId="{6760A5E4-0BFE-214D-ABAE-F44AA4C5D9D8}" srcOrd="1" destOrd="0" presId="urn:microsoft.com/office/officeart/2016/7/layout/LinearArrowProcessNumbered"/>
    <dgm:cxn modelId="{605FA0B8-4A89-1D46-89A1-028B880A36F7}" type="presParOf" srcId="{A83AD0A0-9E80-C347-A142-3DB474484F0D}" destId="{AE958A64-F14A-AA4A-AD35-8B1941A4C810}" srcOrd="2" destOrd="0" presId="urn:microsoft.com/office/officeart/2016/7/layout/LinearArrowProcessNumbered"/>
    <dgm:cxn modelId="{6F00B0A7-2C60-B744-81AE-F164FBFAE245}" type="presParOf" srcId="{A83AD0A0-9E80-C347-A142-3DB474484F0D}" destId="{4978113E-AEBF-3B45-A0C8-14B0F4659C06}" srcOrd="3" destOrd="0" presId="urn:microsoft.com/office/officeart/2016/7/layout/LinearArrowProcessNumbered"/>
    <dgm:cxn modelId="{1119CACB-8397-0646-ABAF-7E9D16433CC9}" type="presParOf" srcId="{17D99C50-563E-8B49-AB7B-3F06C731AFAC}" destId="{6E545C60-4EAF-7B4F-8486-E86FB27D0FCF}" srcOrd="2" destOrd="0" presId="urn:microsoft.com/office/officeart/2016/7/layout/LinearArrowProcessNumbered"/>
    <dgm:cxn modelId="{C46FC1E7-2DA2-B649-AA4F-22C72529826B}" type="presParOf" srcId="{D2EBD0F2-4957-6049-9B21-8267D725B204}" destId="{772454CB-196A-EF43-96C4-3FFBBD3AD3E8}" srcOrd="3" destOrd="0" presId="urn:microsoft.com/office/officeart/2016/7/layout/LinearArrowProcessNumbered"/>
    <dgm:cxn modelId="{CEA09152-F8BC-7F42-9F71-D9AD05BE99C3}" type="presParOf" srcId="{D2EBD0F2-4957-6049-9B21-8267D725B204}" destId="{BF690524-93A9-1349-B396-826A76585F6C}" srcOrd="4" destOrd="0" presId="urn:microsoft.com/office/officeart/2016/7/layout/LinearArrowProcessNumbered"/>
    <dgm:cxn modelId="{BE7E2786-E074-A747-906A-F9DB65A0AF27}" type="presParOf" srcId="{BF690524-93A9-1349-B396-826A76585F6C}" destId="{1C9F8D27-3317-314A-B41D-D3D318F5DED9}" srcOrd="0" destOrd="0" presId="urn:microsoft.com/office/officeart/2016/7/layout/LinearArrowProcessNumbered"/>
    <dgm:cxn modelId="{89218AEE-63AD-AD42-9FEC-CE5290239AC0}" type="presParOf" srcId="{BF690524-93A9-1349-B396-826A76585F6C}" destId="{B6209297-3CC0-F74B-B4A0-965AF9BCDF9A}" srcOrd="1" destOrd="0" presId="urn:microsoft.com/office/officeart/2016/7/layout/LinearArrowProcessNumbered"/>
    <dgm:cxn modelId="{E83C4D62-6F38-0941-A475-F51DCE500707}" type="presParOf" srcId="{B6209297-3CC0-F74B-B4A0-965AF9BCDF9A}" destId="{30A4B896-7DA6-9947-804E-BD7C2A5B6798}" srcOrd="0" destOrd="0" presId="urn:microsoft.com/office/officeart/2016/7/layout/LinearArrowProcessNumbered"/>
    <dgm:cxn modelId="{3648F5BB-1361-F14D-8E3D-C2EEEB423228}" type="presParOf" srcId="{B6209297-3CC0-F74B-B4A0-965AF9BCDF9A}" destId="{CF3B27E6-9BB8-5441-8EFD-EB11270824B8}" srcOrd="1" destOrd="0" presId="urn:microsoft.com/office/officeart/2016/7/layout/LinearArrowProcessNumbered"/>
    <dgm:cxn modelId="{F67FFAA1-DD4F-2346-B91F-ED5C999F9326}" type="presParOf" srcId="{B6209297-3CC0-F74B-B4A0-965AF9BCDF9A}" destId="{8E211219-BBE8-8C41-A337-DDE178394D20}" srcOrd="2" destOrd="0" presId="urn:microsoft.com/office/officeart/2016/7/layout/LinearArrowProcessNumbered"/>
    <dgm:cxn modelId="{28C0A776-679D-3C48-AE96-E868C5B2956F}" type="presParOf" srcId="{B6209297-3CC0-F74B-B4A0-965AF9BCDF9A}" destId="{5401522C-FFD6-F742-A98C-A25BF87D20D6}" srcOrd="3" destOrd="0" presId="urn:microsoft.com/office/officeart/2016/7/layout/LinearArrowProcessNumbered"/>
    <dgm:cxn modelId="{50B97076-9BD4-4249-AD54-CDE2201A87CF}" type="presParOf" srcId="{BF690524-93A9-1349-B396-826A76585F6C}" destId="{E82F7CBD-FE7A-EA4A-8C4A-FB37F88D251F}" srcOrd="2" destOrd="0" presId="urn:microsoft.com/office/officeart/2016/7/layout/LinearArrowProcessNumbered"/>
    <dgm:cxn modelId="{ABE15F88-0D83-894D-BFFE-8EF7A0AB284F}" type="presParOf" srcId="{D2EBD0F2-4957-6049-9B21-8267D725B204}" destId="{DC4896DB-09B3-EF43-B675-788C0717765C}" srcOrd="5" destOrd="0" presId="urn:microsoft.com/office/officeart/2016/7/layout/LinearArrowProcessNumbered"/>
    <dgm:cxn modelId="{0015FF07-CA2E-0749-9DEB-A23BD1961EFD}" type="presParOf" srcId="{D2EBD0F2-4957-6049-9B21-8267D725B204}" destId="{43A09F16-4383-5A4C-902C-73AF2C486ACB}" srcOrd="6" destOrd="0" presId="urn:microsoft.com/office/officeart/2016/7/layout/LinearArrowProcessNumbered"/>
    <dgm:cxn modelId="{38F702C8-FB41-7A45-94CF-23E3475B1990}" type="presParOf" srcId="{43A09F16-4383-5A4C-902C-73AF2C486ACB}" destId="{C301B0AF-DF2C-5F4C-86A0-5498728F7E05}" srcOrd="0" destOrd="0" presId="urn:microsoft.com/office/officeart/2016/7/layout/LinearArrowProcessNumbered"/>
    <dgm:cxn modelId="{03AE776F-A17E-974C-90BE-A1E3837E537C}" type="presParOf" srcId="{43A09F16-4383-5A4C-902C-73AF2C486ACB}" destId="{754B6711-D60D-3444-8FAE-E250F92B1680}" srcOrd="1" destOrd="0" presId="urn:microsoft.com/office/officeart/2016/7/layout/LinearArrowProcessNumbered"/>
    <dgm:cxn modelId="{EC1E8E64-84F5-FC41-8D79-C068DC9DEF34}" type="presParOf" srcId="{754B6711-D60D-3444-8FAE-E250F92B1680}" destId="{AAE1BE4E-4824-9141-9F7C-1CFFF9DCBB89}" srcOrd="0" destOrd="0" presId="urn:microsoft.com/office/officeart/2016/7/layout/LinearArrowProcessNumbered"/>
    <dgm:cxn modelId="{EEF54651-E3FB-8D48-B870-C96DACC23ECD}" type="presParOf" srcId="{754B6711-D60D-3444-8FAE-E250F92B1680}" destId="{420C7C58-EAD8-6F40-8BB7-094A441C92B6}" srcOrd="1" destOrd="0" presId="urn:microsoft.com/office/officeart/2016/7/layout/LinearArrowProcessNumbered"/>
    <dgm:cxn modelId="{246C39AC-4098-B14F-9140-643F42D7B866}" type="presParOf" srcId="{754B6711-D60D-3444-8FAE-E250F92B1680}" destId="{8C51A9E7-E3DB-EB44-BAB1-45A9C78C5DD8}" srcOrd="2" destOrd="0" presId="urn:microsoft.com/office/officeart/2016/7/layout/LinearArrowProcessNumbered"/>
    <dgm:cxn modelId="{630BB19D-F3FA-2943-BEBE-768B1C0A4C42}" type="presParOf" srcId="{754B6711-D60D-3444-8FAE-E250F92B1680}" destId="{C37C9BEB-8CC2-3C43-9C90-03D4A35C3682}" srcOrd="3" destOrd="0" presId="urn:microsoft.com/office/officeart/2016/7/layout/LinearArrowProcessNumbered"/>
    <dgm:cxn modelId="{59D43901-57A1-974E-9BA9-BFC3D5223077}" type="presParOf" srcId="{43A09F16-4383-5A4C-902C-73AF2C486ACB}" destId="{7340B49D-288B-7440-BCDC-B701ABCE6B99}" srcOrd="2" destOrd="0" presId="urn:microsoft.com/office/officeart/2016/7/layout/LinearArrowProcessNumbered"/>
    <dgm:cxn modelId="{57CBD632-E729-794C-9C0A-E7C2D1B99186}" type="presParOf" srcId="{D2EBD0F2-4957-6049-9B21-8267D725B204}" destId="{A4635F18-4BA7-AA48-A29A-40917F26A55B}" srcOrd="7" destOrd="0" presId="urn:microsoft.com/office/officeart/2016/7/layout/LinearArrowProcessNumbered"/>
    <dgm:cxn modelId="{7365AA19-E3EC-B047-BE00-BE6F0CD75303}" type="presParOf" srcId="{D2EBD0F2-4957-6049-9B21-8267D725B204}" destId="{B7EBCA5D-582C-1548-BFCE-72C89CFC1773}" srcOrd="8" destOrd="0" presId="urn:microsoft.com/office/officeart/2016/7/layout/LinearArrowProcessNumbered"/>
    <dgm:cxn modelId="{4BA1BEF3-AC05-DB40-946B-EEC1C174D289}" type="presParOf" srcId="{B7EBCA5D-582C-1548-BFCE-72C89CFC1773}" destId="{C4D3A300-B1FA-8846-B085-E2450A7E7434}" srcOrd="0" destOrd="0" presId="urn:microsoft.com/office/officeart/2016/7/layout/LinearArrowProcessNumbered"/>
    <dgm:cxn modelId="{8D49BFB6-8B8C-3942-B222-357DCA2DF3B8}" type="presParOf" srcId="{B7EBCA5D-582C-1548-BFCE-72C89CFC1773}" destId="{2DF0A0A8-10FE-3847-B7A2-2D46EDC23883}" srcOrd="1" destOrd="0" presId="urn:microsoft.com/office/officeart/2016/7/layout/LinearArrowProcessNumbered"/>
    <dgm:cxn modelId="{708D70D7-AD35-7044-A7F0-4F33C08E1A65}" type="presParOf" srcId="{2DF0A0A8-10FE-3847-B7A2-2D46EDC23883}" destId="{2F16F8C4-91AD-DC4A-ABF1-1A8E2261FA65}" srcOrd="0" destOrd="0" presId="urn:microsoft.com/office/officeart/2016/7/layout/LinearArrowProcessNumbered"/>
    <dgm:cxn modelId="{C7B8F5A6-02DD-D045-9CE2-6D039B15B73B}" type="presParOf" srcId="{2DF0A0A8-10FE-3847-B7A2-2D46EDC23883}" destId="{151FC9E8-A3F3-6740-97FD-EAA4CDE5BA9B}" srcOrd="1" destOrd="0" presId="urn:microsoft.com/office/officeart/2016/7/layout/LinearArrowProcessNumbered"/>
    <dgm:cxn modelId="{9A9B41CE-4202-6043-839B-FE892CE62611}" type="presParOf" srcId="{2DF0A0A8-10FE-3847-B7A2-2D46EDC23883}" destId="{2EA68C76-DC78-544E-9E2A-3386E62B693F}" srcOrd="2" destOrd="0" presId="urn:microsoft.com/office/officeart/2016/7/layout/LinearArrowProcessNumbered"/>
    <dgm:cxn modelId="{17978043-577C-3440-9C32-FBB09192A101}" type="presParOf" srcId="{2DF0A0A8-10FE-3847-B7A2-2D46EDC23883}" destId="{C09E0AFA-FA87-EC42-8107-D44975F14F5E}" srcOrd="3" destOrd="0" presId="urn:microsoft.com/office/officeart/2016/7/layout/LinearArrowProcessNumbered"/>
    <dgm:cxn modelId="{30D00E9E-80B7-B74D-890C-4F804D086A68}" type="presParOf" srcId="{B7EBCA5D-582C-1548-BFCE-72C89CFC1773}" destId="{EAC1FDB9-D460-D24C-A48F-3789332EEFD4}" srcOrd="2" destOrd="0" presId="urn:microsoft.com/office/officeart/2016/7/layout/LinearArrowProcessNumbered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EADBF18-C5B3-BB48-8354-EDD09BCC0E16}" type="doc">
      <dgm:prSet loTypeId="urn:microsoft.com/office/officeart/2005/8/layout/cycle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FCD0DB-2015-7E4D-9725-130B47239EE5}">
      <dgm:prSet phldrT="[Text]" custT="1"/>
      <dgm:spPr/>
      <dgm:t>
        <a:bodyPr/>
        <a:lstStyle/>
        <a:p>
          <a:pPr algn="l"/>
          <a:r>
            <a:rPr lang="en-US" sz="1200" b="1" dirty="0"/>
            <a:t>Financial</a:t>
          </a:r>
        </a:p>
      </dgm:t>
    </dgm:pt>
    <dgm:pt modelId="{DEC53097-B8EF-AB49-8226-A04DD1DD071B}" type="parTrans" cxnId="{205C9326-CBDB-6A4A-A5C3-8792A6433838}">
      <dgm:prSet/>
      <dgm:spPr/>
      <dgm:t>
        <a:bodyPr/>
        <a:lstStyle/>
        <a:p>
          <a:endParaRPr lang="en-US"/>
        </a:p>
      </dgm:t>
    </dgm:pt>
    <dgm:pt modelId="{A513BA60-E5EC-6A4D-9822-A8CD45E5886F}" type="sibTrans" cxnId="{205C9326-CBDB-6A4A-A5C3-8792A6433838}">
      <dgm:prSet/>
      <dgm:spPr/>
      <dgm:t>
        <a:bodyPr/>
        <a:lstStyle/>
        <a:p>
          <a:endParaRPr lang="en-US"/>
        </a:p>
      </dgm:t>
    </dgm:pt>
    <dgm:pt modelId="{EC669A59-8A77-2048-9E44-F5E4D9039DF8}">
      <dgm:prSet phldrT="[Text]" custT="1"/>
      <dgm:spPr/>
      <dgm:t>
        <a:bodyPr/>
        <a:lstStyle/>
        <a:p>
          <a:pPr rtl="0"/>
          <a:r>
            <a:rPr lang="en-US" sz="2000" dirty="0"/>
            <a:t>Optimize for maximum ROI, balancing  model accuracy with cost of action.</a:t>
          </a:r>
        </a:p>
      </dgm:t>
    </dgm:pt>
    <dgm:pt modelId="{1B2FBA7F-7CBB-8743-A396-D4A11744DCFC}" type="parTrans" cxnId="{7252A849-26B6-B04A-9A0E-06E3D36D536A}">
      <dgm:prSet/>
      <dgm:spPr/>
      <dgm:t>
        <a:bodyPr/>
        <a:lstStyle/>
        <a:p>
          <a:endParaRPr lang="en-US"/>
        </a:p>
      </dgm:t>
    </dgm:pt>
    <dgm:pt modelId="{775523AD-2850-FA4F-A50E-10A742B5BB44}" type="sibTrans" cxnId="{7252A849-26B6-B04A-9A0E-06E3D36D536A}">
      <dgm:prSet/>
      <dgm:spPr/>
      <dgm:t>
        <a:bodyPr/>
        <a:lstStyle/>
        <a:p>
          <a:endParaRPr lang="en-US"/>
        </a:p>
      </dgm:t>
    </dgm:pt>
    <dgm:pt modelId="{7B56AC9F-E252-2443-9963-FE3ACBDC5B61}">
      <dgm:prSet phldrT="[Text]" custT="1"/>
      <dgm:spPr/>
      <dgm:t>
        <a:bodyPr/>
        <a:lstStyle/>
        <a:p>
          <a:pPr algn="ctr" rtl="0"/>
          <a:r>
            <a:rPr lang="en-US" sz="1200" b="1" dirty="0"/>
            <a:t>Operational</a:t>
          </a:r>
        </a:p>
      </dgm:t>
    </dgm:pt>
    <dgm:pt modelId="{CF905FC6-80A2-9F4F-BE83-4BAAEBA79470}" type="parTrans" cxnId="{D42B6FC4-A32A-1E44-B211-13F779F8983B}">
      <dgm:prSet/>
      <dgm:spPr/>
      <dgm:t>
        <a:bodyPr/>
        <a:lstStyle/>
        <a:p>
          <a:endParaRPr lang="en-US"/>
        </a:p>
      </dgm:t>
    </dgm:pt>
    <dgm:pt modelId="{EF74F704-7562-C141-9578-A7040B13D486}" type="sibTrans" cxnId="{D42B6FC4-A32A-1E44-B211-13F779F8983B}">
      <dgm:prSet/>
      <dgm:spPr/>
      <dgm:t>
        <a:bodyPr/>
        <a:lstStyle/>
        <a:p>
          <a:endParaRPr lang="en-US"/>
        </a:p>
      </dgm:t>
    </dgm:pt>
    <dgm:pt modelId="{606D2352-5007-8942-AB90-5C8D3F02884E}">
      <dgm:prSet phldrT="[Text]" custT="1"/>
      <dgm:spPr/>
      <dgm:t>
        <a:bodyPr/>
        <a:lstStyle/>
        <a:p>
          <a:pPr rtl="0"/>
          <a:r>
            <a:rPr lang="en-US" sz="2000" dirty="0"/>
            <a:t>Model predictions must fit within available resources (e.g., only 500 customer service calls possible per week).</a:t>
          </a:r>
          <a:endParaRPr lang="en-US" sz="900" dirty="0"/>
        </a:p>
      </dgm:t>
    </dgm:pt>
    <dgm:pt modelId="{61BC5A86-9590-3446-BBB0-95D2F00368BC}" type="parTrans" cxnId="{5B14E569-8161-9B49-8DBA-8EA2618EFAA0}">
      <dgm:prSet/>
      <dgm:spPr/>
      <dgm:t>
        <a:bodyPr/>
        <a:lstStyle/>
        <a:p>
          <a:endParaRPr lang="en-US"/>
        </a:p>
      </dgm:t>
    </dgm:pt>
    <dgm:pt modelId="{37BCB192-FA55-3F44-B8EE-6D63D94FC3D0}" type="sibTrans" cxnId="{5B14E569-8161-9B49-8DBA-8EA2618EFAA0}">
      <dgm:prSet/>
      <dgm:spPr/>
      <dgm:t>
        <a:bodyPr/>
        <a:lstStyle/>
        <a:p>
          <a:endParaRPr lang="en-US"/>
        </a:p>
      </dgm:t>
    </dgm:pt>
    <dgm:pt modelId="{C19E7D13-0CF7-AD4D-A339-C36AE46DE2F2}">
      <dgm:prSet phldrT="[Text]" custT="1"/>
      <dgm:spPr/>
      <dgm:t>
        <a:bodyPr/>
        <a:lstStyle/>
        <a:p>
          <a:pPr rtl="0"/>
          <a:r>
            <a:rPr lang="en-US" sz="1200" b="1" dirty="0"/>
            <a:t>Regulatory &amp; Ethical</a:t>
          </a:r>
        </a:p>
      </dgm:t>
    </dgm:pt>
    <dgm:pt modelId="{B73D0801-9A8D-7648-9099-2CB0E9942E58}" type="parTrans" cxnId="{48121CCE-C2E6-7744-9530-01B88BFBF121}">
      <dgm:prSet/>
      <dgm:spPr/>
      <dgm:t>
        <a:bodyPr/>
        <a:lstStyle/>
        <a:p>
          <a:endParaRPr lang="en-US"/>
        </a:p>
      </dgm:t>
    </dgm:pt>
    <dgm:pt modelId="{BE342F26-A4B8-9348-B835-30CA577FE236}" type="sibTrans" cxnId="{48121CCE-C2E6-7744-9530-01B88BFBF121}">
      <dgm:prSet/>
      <dgm:spPr/>
      <dgm:t>
        <a:bodyPr/>
        <a:lstStyle/>
        <a:p>
          <a:endParaRPr lang="en-US"/>
        </a:p>
      </dgm:t>
    </dgm:pt>
    <dgm:pt modelId="{4FE4CB51-E68B-4347-BE2C-C72E46F73F1A}">
      <dgm:prSet phldrT="[Text]" custT="1"/>
      <dgm:spPr/>
      <dgm:t>
        <a:bodyPr/>
        <a:lstStyle/>
        <a:p>
          <a:pPr rtl="0"/>
          <a:r>
            <a:rPr lang="en-US" sz="2000" dirty="0"/>
            <a:t>Comply with privacy laws, fairness, and non-discrimination guidelines.</a:t>
          </a:r>
        </a:p>
      </dgm:t>
    </dgm:pt>
    <dgm:pt modelId="{EDF8DEDE-2388-EE4C-9815-2E981E69027C}" type="parTrans" cxnId="{5268BE7F-3703-2C46-AACC-B94D7A144AE2}">
      <dgm:prSet/>
      <dgm:spPr/>
      <dgm:t>
        <a:bodyPr/>
        <a:lstStyle/>
        <a:p>
          <a:endParaRPr lang="en-US"/>
        </a:p>
      </dgm:t>
    </dgm:pt>
    <dgm:pt modelId="{DEDF2AB2-27C6-A14B-A9E8-9C5F57120D2C}" type="sibTrans" cxnId="{5268BE7F-3703-2C46-AACC-B94D7A144AE2}">
      <dgm:prSet/>
      <dgm:spPr/>
      <dgm:t>
        <a:bodyPr/>
        <a:lstStyle/>
        <a:p>
          <a:endParaRPr lang="en-US"/>
        </a:p>
      </dgm:t>
    </dgm:pt>
    <dgm:pt modelId="{BEAE247B-82EE-B546-AE7C-C9CCB4B25BC1}">
      <dgm:prSet phldrT="[Text]" custT="1"/>
      <dgm:spPr/>
      <dgm:t>
        <a:bodyPr/>
        <a:lstStyle/>
        <a:p>
          <a:r>
            <a:rPr lang="en-US" sz="1200" b="1" dirty="0"/>
            <a:t>Strategic</a:t>
          </a:r>
        </a:p>
      </dgm:t>
    </dgm:pt>
    <dgm:pt modelId="{3180804C-D9EC-0D4E-A116-CED42A160D0D}" type="parTrans" cxnId="{D5462909-819E-7C4C-927D-EE794B24FF2F}">
      <dgm:prSet/>
      <dgm:spPr/>
      <dgm:t>
        <a:bodyPr/>
        <a:lstStyle/>
        <a:p>
          <a:endParaRPr lang="en-US"/>
        </a:p>
      </dgm:t>
    </dgm:pt>
    <dgm:pt modelId="{1C100CCE-4B21-154B-89EB-708F1A244DB4}" type="sibTrans" cxnId="{D5462909-819E-7C4C-927D-EE794B24FF2F}">
      <dgm:prSet/>
      <dgm:spPr/>
      <dgm:t>
        <a:bodyPr/>
        <a:lstStyle/>
        <a:p>
          <a:endParaRPr lang="en-US"/>
        </a:p>
      </dgm:t>
    </dgm:pt>
    <dgm:pt modelId="{89DFCEFC-393B-1541-A60E-1E326264FE0A}">
      <dgm:prSet phldrT="[Text]" custT="1"/>
      <dgm:spPr/>
      <dgm:t>
        <a:bodyPr/>
        <a:lstStyle/>
        <a:p>
          <a:pPr rtl="0"/>
          <a:r>
            <a:rPr lang="en-US" sz="2000" dirty="0"/>
            <a:t>Ensure that models align with the organization’s long-term vision, market positioning, and growth priorities, </a:t>
          </a:r>
          <a:endParaRPr lang="en-US" sz="900" dirty="0"/>
        </a:p>
      </dgm:t>
    </dgm:pt>
    <dgm:pt modelId="{355E98BF-86C4-9B43-8E95-F541DC94101C}" type="parTrans" cxnId="{09FC9731-1C0C-9F46-992E-A85BBA13C80D}">
      <dgm:prSet/>
      <dgm:spPr/>
      <dgm:t>
        <a:bodyPr/>
        <a:lstStyle/>
        <a:p>
          <a:endParaRPr lang="en-US"/>
        </a:p>
      </dgm:t>
    </dgm:pt>
    <dgm:pt modelId="{5AF597AC-A5E0-4C41-868E-C1F0A7FBCC98}" type="sibTrans" cxnId="{09FC9731-1C0C-9F46-992E-A85BBA13C80D}">
      <dgm:prSet/>
      <dgm:spPr/>
      <dgm:t>
        <a:bodyPr/>
        <a:lstStyle/>
        <a:p>
          <a:endParaRPr lang="en-US"/>
        </a:p>
      </dgm:t>
    </dgm:pt>
    <dgm:pt modelId="{78512432-A981-3C4C-99A4-6CFB5AE88509}" type="pres">
      <dgm:prSet presAssocID="{6EADBF18-C5B3-BB48-8354-EDD09BCC0E16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80CE3A2F-3B9C-9641-9F19-EF08E03F0B62}" type="pres">
      <dgm:prSet presAssocID="{6EADBF18-C5B3-BB48-8354-EDD09BCC0E16}" presName="children" presStyleCnt="0"/>
      <dgm:spPr/>
    </dgm:pt>
    <dgm:pt modelId="{3F5C530A-1BE4-E34E-A47E-0C1529A06131}" type="pres">
      <dgm:prSet presAssocID="{6EADBF18-C5B3-BB48-8354-EDD09BCC0E16}" presName="child1group" presStyleCnt="0"/>
      <dgm:spPr/>
    </dgm:pt>
    <dgm:pt modelId="{A7BD5D9A-17C5-A84D-BFAC-A79B34289E89}" type="pres">
      <dgm:prSet presAssocID="{6EADBF18-C5B3-BB48-8354-EDD09BCC0E16}" presName="child1" presStyleLbl="bgAcc1" presStyleIdx="0" presStyleCnt="4" custScaleX="368769" custLinFactX="-60976" custLinFactNeighborX="-100000"/>
      <dgm:spPr/>
    </dgm:pt>
    <dgm:pt modelId="{BC34583F-0546-D84F-BF86-334E1F06F14B}" type="pres">
      <dgm:prSet presAssocID="{6EADBF18-C5B3-BB48-8354-EDD09BCC0E16}" presName="child1Text" presStyleLbl="bgAcc1" presStyleIdx="0" presStyleCnt="4">
        <dgm:presLayoutVars>
          <dgm:bulletEnabled val="1"/>
        </dgm:presLayoutVars>
      </dgm:prSet>
      <dgm:spPr/>
    </dgm:pt>
    <dgm:pt modelId="{4C2152BC-C182-6A46-BBBD-CA8486211985}" type="pres">
      <dgm:prSet presAssocID="{6EADBF18-C5B3-BB48-8354-EDD09BCC0E16}" presName="child2group" presStyleCnt="0"/>
      <dgm:spPr/>
    </dgm:pt>
    <dgm:pt modelId="{71BBBB55-027B-AC47-A6EA-A3293942D465}" type="pres">
      <dgm:prSet presAssocID="{6EADBF18-C5B3-BB48-8354-EDD09BCC0E16}" presName="child2" presStyleLbl="bgAcc1" presStyleIdx="1" presStyleCnt="4" custScaleX="386485" custLinFactX="58961" custLinFactNeighborX="100000" custLinFactNeighborY="-5226"/>
      <dgm:spPr/>
    </dgm:pt>
    <dgm:pt modelId="{554A4BDA-8B42-2047-A79C-CD8FA940FA51}" type="pres">
      <dgm:prSet presAssocID="{6EADBF18-C5B3-BB48-8354-EDD09BCC0E16}" presName="child2Text" presStyleLbl="bgAcc1" presStyleIdx="1" presStyleCnt="4">
        <dgm:presLayoutVars>
          <dgm:bulletEnabled val="1"/>
        </dgm:presLayoutVars>
      </dgm:prSet>
      <dgm:spPr/>
    </dgm:pt>
    <dgm:pt modelId="{47D1A5D2-8B4E-4D4D-8D4D-DCBCF467D20D}" type="pres">
      <dgm:prSet presAssocID="{6EADBF18-C5B3-BB48-8354-EDD09BCC0E16}" presName="child3group" presStyleCnt="0"/>
      <dgm:spPr/>
    </dgm:pt>
    <dgm:pt modelId="{5BD20048-3BA6-6D4C-A690-F372C5C7854E}" type="pres">
      <dgm:prSet presAssocID="{6EADBF18-C5B3-BB48-8354-EDD09BCC0E16}" presName="child3" presStyleLbl="bgAcc1" presStyleIdx="2" presStyleCnt="4" custScaleX="350043" custLinFactX="2468" custLinFactNeighborX="100000" custLinFactNeighborY="-2024"/>
      <dgm:spPr/>
    </dgm:pt>
    <dgm:pt modelId="{157FBE71-62FC-DD44-A1C7-69FE181B9E93}" type="pres">
      <dgm:prSet presAssocID="{6EADBF18-C5B3-BB48-8354-EDD09BCC0E16}" presName="child3Text" presStyleLbl="bgAcc1" presStyleIdx="2" presStyleCnt="4">
        <dgm:presLayoutVars>
          <dgm:bulletEnabled val="1"/>
        </dgm:presLayoutVars>
      </dgm:prSet>
      <dgm:spPr/>
    </dgm:pt>
    <dgm:pt modelId="{FE324D21-F28C-364A-9128-D97264E1E04A}" type="pres">
      <dgm:prSet presAssocID="{6EADBF18-C5B3-BB48-8354-EDD09BCC0E16}" presName="child4group" presStyleCnt="0"/>
      <dgm:spPr/>
    </dgm:pt>
    <dgm:pt modelId="{AB0E8D5E-7BE8-0A49-9889-56A4B8D33398}" type="pres">
      <dgm:prSet presAssocID="{6EADBF18-C5B3-BB48-8354-EDD09BCC0E16}" presName="child4" presStyleLbl="bgAcc1" presStyleIdx="3" presStyleCnt="4" custScaleX="373566" custLinFactNeighborX="-97461" custLinFactNeighborY="-24434"/>
      <dgm:spPr/>
    </dgm:pt>
    <dgm:pt modelId="{099C022B-5010-F447-AF3A-206335413171}" type="pres">
      <dgm:prSet presAssocID="{6EADBF18-C5B3-BB48-8354-EDD09BCC0E16}" presName="child4Text" presStyleLbl="bgAcc1" presStyleIdx="3" presStyleCnt="4">
        <dgm:presLayoutVars>
          <dgm:bulletEnabled val="1"/>
        </dgm:presLayoutVars>
      </dgm:prSet>
      <dgm:spPr/>
    </dgm:pt>
    <dgm:pt modelId="{A107A243-8444-BF4C-A338-E0A2AD5136F3}" type="pres">
      <dgm:prSet presAssocID="{6EADBF18-C5B3-BB48-8354-EDD09BCC0E16}" presName="childPlaceholder" presStyleCnt="0"/>
      <dgm:spPr/>
    </dgm:pt>
    <dgm:pt modelId="{1D9FA543-A161-CE4C-826C-A97F2B2AB56B}" type="pres">
      <dgm:prSet presAssocID="{6EADBF18-C5B3-BB48-8354-EDD09BCC0E16}" presName="circle" presStyleCnt="0"/>
      <dgm:spPr/>
    </dgm:pt>
    <dgm:pt modelId="{6FAED42B-D8C9-6B4E-8FDB-5DC89F8A60C1}" type="pres">
      <dgm:prSet presAssocID="{6EADBF18-C5B3-BB48-8354-EDD09BCC0E16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7E0E1B75-9406-B94F-8EC5-3D2FCDA6DC93}" type="pres">
      <dgm:prSet presAssocID="{6EADBF18-C5B3-BB48-8354-EDD09BCC0E16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B6280FF8-7581-AB4D-9899-66C446095DD1}" type="pres">
      <dgm:prSet presAssocID="{6EADBF18-C5B3-BB48-8354-EDD09BCC0E16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F083CFB5-9104-FF4A-84C0-B0C6FEF9F5E7}" type="pres">
      <dgm:prSet presAssocID="{6EADBF18-C5B3-BB48-8354-EDD09BCC0E16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C7821BDD-572E-754D-A308-FF1EDF527A12}" type="pres">
      <dgm:prSet presAssocID="{6EADBF18-C5B3-BB48-8354-EDD09BCC0E16}" presName="quadrantPlaceholder" presStyleCnt="0"/>
      <dgm:spPr/>
    </dgm:pt>
    <dgm:pt modelId="{A4900DBD-CEE2-A840-B584-2D528C7EF8F5}" type="pres">
      <dgm:prSet presAssocID="{6EADBF18-C5B3-BB48-8354-EDD09BCC0E16}" presName="center1" presStyleLbl="fgShp" presStyleIdx="0" presStyleCnt="2"/>
      <dgm:spPr/>
    </dgm:pt>
    <dgm:pt modelId="{010B3229-9922-E540-AA58-587DF67775A7}" type="pres">
      <dgm:prSet presAssocID="{6EADBF18-C5B3-BB48-8354-EDD09BCC0E16}" presName="center2" presStyleLbl="fgShp" presStyleIdx="1" presStyleCnt="2"/>
      <dgm:spPr/>
    </dgm:pt>
  </dgm:ptLst>
  <dgm:cxnLst>
    <dgm:cxn modelId="{D5462909-819E-7C4C-927D-EE794B24FF2F}" srcId="{6EADBF18-C5B3-BB48-8354-EDD09BCC0E16}" destId="{BEAE247B-82EE-B546-AE7C-C9CCB4B25BC1}" srcOrd="3" destOrd="0" parTransId="{3180804C-D9EC-0D4E-A116-CED42A160D0D}" sibTransId="{1C100CCE-4B21-154B-89EB-708F1A244DB4}"/>
    <dgm:cxn modelId="{FC943425-CC1F-0046-9759-9C0A0FDE30F4}" type="presOf" srcId="{7B56AC9F-E252-2443-9963-FE3ACBDC5B61}" destId="{7E0E1B75-9406-B94F-8EC5-3D2FCDA6DC93}" srcOrd="0" destOrd="0" presId="urn:microsoft.com/office/officeart/2005/8/layout/cycle4"/>
    <dgm:cxn modelId="{205C9326-CBDB-6A4A-A5C3-8792A6433838}" srcId="{6EADBF18-C5B3-BB48-8354-EDD09BCC0E16}" destId="{E4FCD0DB-2015-7E4D-9725-130B47239EE5}" srcOrd="0" destOrd="0" parTransId="{DEC53097-B8EF-AB49-8226-A04DD1DD071B}" sibTransId="{A513BA60-E5EC-6A4D-9822-A8CD45E5886F}"/>
    <dgm:cxn modelId="{E3855330-5238-5B4F-AD26-E6584A82EA00}" type="presOf" srcId="{BEAE247B-82EE-B546-AE7C-C9CCB4B25BC1}" destId="{F083CFB5-9104-FF4A-84C0-B0C6FEF9F5E7}" srcOrd="0" destOrd="0" presId="urn:microsoft.com/office/officeart/2005/8/layout/cycle4"/>
    <dgm:cxn modelId="{09FC9731-1C0C-9F46-992E-A85BBA13C80D}" srcId="{BEAE247B-82EE-B546-AE7C-C9CCB4B25BC1}" destId="{89DFCEFC-393B-1541-A60E-1E326264FE0A}" srcOrd="0" destOrd="0" parTransId="{355E98BF-86C4-9B43-8E95-F541DC94101C}" sibTransId="{5AF597AC-A5E0-4C41-868E-C1F0A7FBCC98}"/>
    <dgm:cxn modelId="{F123F637-9F51-A64B-988D-A2F584CEE20D}" type="presOf" srcId="{606D2352-5007-8942-AB90-5C8D3F02884E}" destId="{71BBBB55-027B-AC47-A6EA-A3293942D465}" srcOrd="0" destOrd="0" presId="urn:microsoft.com/office/officeart/2005/8/layout/cycle4"/>
    <dgm:cxn modelId="{9447AE3B-A835-2B49-A204-73EF3B2FFEF4}" type="presOf" srcId="{89DFCEFC-393B-1541-A60E-1E326264FE0A}" destId="{099C022B-5010-F447-AF3A-206335413171}" srcOrd="1" destOrd="0" presId="urn:microsoft.com/office/officeart/2005/8/layout/cycle4"/>
    <dgm:cxn modelId="{7252A849-26B6-B04A-9A0E-06E3D36D536A}" srcId="{E4FCD0DB-2015-7E4D-9725-130B47239EE5}" destId="{EC669A59-8A77-2048-9E44-F5E4D9039DF8}" srcOrd="0" destOrd="0" parTransId="{1B2FBA7F-7CBB-8743-A396-D4A11744DCFC}" sibTransId="{775523AD-2850-FA4F-A50E-10A742B5BB44}"/>
    <dgm:cxn modelId="{F164784A-3EEE-1C43-9778-1DB55BCC4CE8}" type="presOf" srcId="{606D2352-5007-8942-AB90-5C8D3F02884E}" destId="{554A4BDA-8B42-2047-A79C-CD8FA940FA51}" srcOrd="1" destOrd="0" presId="urn:microsoft.com/office/officeart/2005/8/layout/cycle4"/>
    <dgm:cxn modelId="{7162515F-CF90-9E41-B01B-23E7B6806673}" type="presOf" srcId="{E4FCD0DB-2015-7E4D-9725-130B47239EE5}" destId="{6FAED42B-D8C9-6B4E-8FDB-5DC89F8A60C1}" srcOrd="0" destOrd="0" presId="urn:microsoft.com/office/officeart/2005/8/layout/cycle4"/>
    <dgm:cxn modelId="{5B14E569-8161-9B49-8DBA-8EA2618EFAA0}" srcId="{7B56AC9F-E252-2443-9963-FE3ACBDC5B61}" destId="{606D2352-5007-8942-AB90-5C8D3F02884E}" srcOrd="0" destOrd="0" parTransId="{61BC5A86-9590-3446-BBB0-95D2F00368BC}" sibTransId="{37BCB192-FA55-3F44-B8EE-6D63D94FC3D0}"/>
    <dgm:cxn modelId="{CD4EEF71-3BB9-FF48-96F6-CEB91659B6A2}" type="presOf" srcId="{EC669A59-8A77-2048-9E44-F5E4D9039DF8}" destId="{A7BD5D9A-17C5-A84D-BFAC-A79B34289E89}" srcOrd="0" destOrd="0" presId="urn:microsoft.com/office/officeart/2005/8/layout/cycle4"/>
    <dgm:cxn modelId="{5268BE7F-3703-2C46-AACC-B94D7A144AE2}" srcId="{C19E7D13-0CF7-AD4D-A339-C36AE46DE2F2}" destId="{4FE4CB51-E68B-4347-BE2C-C72E46F73F1A}" srcOrd="0" destOrd="0" parTransId="{EDF8DEDE-2388-EE4C-9815-2E981E69027C}" sibTransId="{DEDF2AB2-27C6-A14B-A9E8-9C5F57120D2C}"/>
    <dgm:cxn modelId="{5E900197-0C8E-8C48-9D14-73BE29B4B4E7}" type="presOf" srcId="{6EADBF18-C5B3-BB48-8354-EDD09BCC0E16}" destId="{78512432-A981-3C4C-99A4-6CFB5AE88509}" srcOrd="0" destOrd="0" presId="urn:microsoft.com/office/officeart/2005/8/layout/cycle4"/>
    <dgm:cxn modelId="{7DA9DDA1-C644-4B4B-AFE3-D855C3A116EF}" type="presOf" srcId="{EC669A59-8A77-2048-9E44-F5E4D9039DF8}" destId="{BC34583F-0546-D84F-BF86-334E1F06F14B}" srcOrd="1" destOrd="0" presId="urn:microsoft.com/office/officeart/2005/8/layout/cycle4"/>
    <dgm:cxn modelId="{616476A8-04B6-1B4D-B6EC-D5193125E113}" type="presOf" srcId="{4FE4CB51-E68B-4347-BE2C-C72E46F73F1A}" destId="{5BD20048-3BA6-6D4C-A690-F372C5C7854E}" srcOrd="0" destOrd="0" presId="urn:microsoft.com/office/officeart/2005/8/layout/cycle4"/>
    <dgm:cxn modelId="{E1E4F1AE-72A7-F24C-A6BC-B957E1C236AD}" type="presOf" srcId="{C19E7D13-0CF7-AD4D-A339-C36AE46DE2F2}" destId="{B6280FF8-7581-AB4D-9899-66C446095DD1}" srcOrd="0" destOrd="0" presId="urn:microsoft.com/office/officeart/2005/8/layout/cycle4"/>
    <dgm:cxn modelId="{D42B6FC4-A32A-1E44-B211-13F779F8983B}" srcId="{6EADBF18-C5B3-BB48-8354-EDD09BCC0E16}" destId="{7B56AC9F-E252-2443-9963-FE3ACBDC5B61}" srcOrd="1" destOrd="0" parTransId="{CF905FC6-80A2-9F4F-BE83-4BAAEBA79470}" sibTransId="{EF74F704-7562-C141-9578-A7040B13D486}"/>
    <dgm:cxn modelId="{850EA1CA-DBB7-2948-87D1-4897E4E8367C}" type="presOf" srcId="{4FE4CB51-E68B-4347-BE2C-C72E46F73F1A}" destId="{157FBE71-62FC-DD44-A1C7-69FE181B9E93}" srcOrd="1" destOrd="0" presId="urn:microsoft.com/office/officeart/2005/8/layout/cycle4"/>
    <dgm:cxn modelId="{48121CCE-C2E6-7744-9530-01B88BFBF121}" srcId="{6EADBF18-C5B3-BB48-8354-EDD09BCC0E16}" destId="{C19E7D13-0CF7-AD4D-A339-C36AE46DE2F2}" srcOrd="2" destOrd="0" parTransId="{B73D0801-9A8D-7648-9099-2CB0E9942E58}" sibTransId="{BE342F26-A4B8-9348-B835-30CA577FE236}"/>
    <dgm:cxn modelId="{656FA7F7-0671-6241-A0E2-548618463F6C}" type="presOf" srcId="{89DFCEFC-393B-1541-A60E-1E326264FE0A}" destId="{AB0E8D5E-7BE8-0A49-9889-56A4B8D33398}" srcOrd="0" destOrd="0" presId="urn:microsoft.com/office/officeart/2005/8/layout/cycle4"/>
    <dgm:cxn modelId="{06A9ACDD-3048-A443-85CD-E23119157A4F}" type="presParOf" srcId="{78512432-A981-3C4C-99A4-6CFB5AE88509}" destId="{80CE3A2F-3B9C-9641-9F19-EF08E03F0B62}" srcOrd="0" destOrd="0" presId="urn:microsoft.com/office/officeart/2005/8/layout/cycle4"/>
    <dgm:cxn modelId="{86D7B033-7DF9-7849-8C70-341A1ED30EBC}" type="presParOf" srcId="{80CE3A2F-3B9C-9641-9F19-EF08E03F0B62}" destId="{3F5C530A-1BE4-E34E-A47E-0C1529A06131}" srcOrd="0" destOrd="0" presId="urn:microsoft.com/office/officeart/2005/8/layout/cycle4"/>
    <dgm:cxn modelId="{C47C2868-7CC8-4645-983C-178424FC0CA0}" type="presParOf" srcId="{3F5C530A-1BE4-E34E-A47E-0C1529A06131}" destId="{A7BD5D9A-17C5-A84D-BFAC-A79B34289E89}" srcOrd="0" destOrd="0" presId="urn:microsoft.com/office/officeart/2005/8/layout/cycle4"/>
    <dgm:cxn modelId="{D3BBE30B-226F-1845-B622-678B49C26A1F}" type="presParOf" srcId="{3F5C530A-1BE4-E34E-A47E-0C1529A06131}" destId="{BC34583F-0546-D84F-BF86-334E1F06F14B}" srcOrd="1" destOrd="0" presId="urn:microsoft.com/office/officeart/2005/8/layout/cycle4"/>
    <dgm:cxn modelId="{559F4586-8911-974E-8531-9F5193521A4C}" type="presParOf" srcId="{80CE3A2F-3B9C-9641-9F19-EF08E03F0B62}" destId="{4C2152BC-C182-6A46-BBBD-CA8486211985}" srcOrd="1" destOrd="0" presId="urn:microsoft.com/office/officeart/2005/8/layout/cycle4"/>
    <dgm:cxn modelId="{FC26B51C-F30B-5744-9214-7CCBFBAAF989}" type="presParOf" srcId="{4C2152BC-C182-6A46-BBBD-CA8486211985}" destId="{71BBBB55-027B-AC47-A6EA-A3293942D465}" srcOrd="0" destOrd="0" presId="urn:microsoft.com/office/officeart/2005/8/layout/cycle4"/>
    <dgm:cxn modelId="{7EEB6FE6-3552-6C40-A1C1-3FEA51A0CEA0}" type="presParOf" srcId="{4C2152BC-C182-6A46-BBBD-CA8486211985}" destId="{554A4BDA-8B42-2047-A79C-CD8FA940FA51}" srcOrd="1" destOrd="0" presId="urn:microsoft.com/office/officeart/2005/8/layout/cycle4"/>
    <dgm:cxn modelId="{FCB9F8E2-0FBA-064F-805A-5135A0823157}" type="presParOf" srcId="{80CE3A2F-3B9C-9641-9F19-EF08E03F0B62}" destId="{47D1A5D2-8B4E-4D4D-8D4D-DCBCF467D20D}" srcOrd="2" destOrd="0" presId="urn:microsoft.com/office/officeart/2005/8/layout/cycle4"/>
    <dgm:cxn modelId="{3DDBF19F-2D58-A144-851F-55D60E146F60}" type="presParOf" srcId="{47D1A5D2-8B4E-4D4D-8D4D-DCBCF467D20D}" destId="{5BD20048-3BA6-6D4C-A690-F372C5C7854E}" srcOrd="0" destOrd="0" presId="urn:microsoft.com/office/officeart/2005/8/layout/cycle4"/>
    <dgm:cxn modelId="{81D0635B-3789-CB4B-B26E-5F413B806BE6}" type="presParOf" srcId="{47D1A5D2-8B4E-4D4D-8D4D-DCBCF467D20D}" destId="{157FBE71-62FC-DD44-A1C7-69FE181B9E93}" srcOrd="1" destOrd="0" presId="urn:microsoft.com/office/officeart/2005/8/layout/cycle4"/>
    <dgm:cxn modelId="{0CCA31BC-62FD-7649-BF07-21882E23D92F}" type="presParOf" srcId="{80CE3A2F-3B9C-9641-9F19-EF08E03F0B62}" destId="{FE324D21-F28C-364A-9128-D97264E1E04A}" srcOrd="3" destOrd="0" presId="urn:microsoft.com/office/officeart/2005/8/layout/cycle4"/>
    <dgm:cxn modelId="{9F073301-31A0-3C46-8D86-3BA1DA5D5716}" type="presParOf" srcId="{FE324D21-F28C-364A-9128-D97264E1E04A}" destId="{AB0E8D5E-7BE8-0A49-9889-56A4B8D33398}" srcOrd="0" destOrd="0" presId="urn:microsoft.com/office/officeart/2005/8/layout/cycle4"/>
    <dgm:cxn modelId="{EF54B27F-6043-1F4C-8D3A-5D3BD552918A}" type="presParOf" srcId="{FE324D21-F28C-364A-9128-D97264E1E04A}" destId="{099C022B-5010-F447-AF3A-206335413171}" srcOrd="1" destOrd="0" presId="urn:microsoft.com/office/officeart/2005/8/layout/cycle4"/>
    <dgm:cxn modelId="{1613E68D-C77B-9E49-B0FF-99928437CDBD}" type="presParOf" srcId="{80CE3A2F-3B9C-9641-9F19-EF08E03F0B62}" destId="{A107A243-8444-BF4C-A338-E0A2AD5136F3}" srcOrd="4" destOrd="0" presId="urn:microsoft.com/office/officeart/2005/8/layout/cycle4"/>
    <dgm:cxn modelId="{4B787921-20E0-724A-AF73-A49E6E11F207}" type="presParOf" srcId="{78512432-A981-3C4C-99A4-6CFB5AE88509}" destId="{1D9FA543-A161-CE4C-826C-A97F2B2AB56B}" srcOrd="1" destOrd="0" presId="urn:microsoft.com/office/officeart/2005/8/layout/cycle4"/>
    <dgm:cxn modelId="{4FEA5DC2-F5B6-5549-98AB-A98C059DB1FA}" type="presParOf" srcId="{1D9FA543-A161-CE4C-826C-A97F2B2AB56B}" destId="{6FAED42B-D8C9-6B4E-8FDB-5DC89F8A60C1}" srcOrd="0" destOrd="0" presId="urn:microsoft.com/office/officeart/2005/8/layout/cycle4"/>
    <dgm:cxn modelId="{9145FA02-E043-9D43-8A4F-C004AB85A7B7}" type="presParOf" srcId="{1D9FA543-A161-CE4C-826C-A97F2B2AB56B}" destId="{7E0E1B75-9406-B94F-8EC5-3D2FCDA6DC93}" srcOrd="1" destOrd="0" presId="urn:microsoft.com/office/officeart/2005/8/layout/cycle4"/>
    <dgm:cxn modelId="{E352F398-0615-354B-B561-D0C2EB8E3179}" type="presParOf" srcId="{1D9FA543-A161-CE4C-826C-A97F2B2AB56B}" destId="{B6280FF8-7581-AB4D-9899-66C446095DD1}" srcOrd="2" destOrd="0" presId="urn:microsoft.com/office/officeart/2005/8/layout/cycle4"/>
    <dgm:cxn modelId="{3477D991-3D88-0943-A2A7-B77BE7C2D906}" type="presParOf" srcId="{1D9FA543-A161-CE4C-826C-A97F2B2AB56B}" destId="{F083CFB5-9104-FF4A-84C0-B0C6FEF9F5E7}" srcOrd="3" destOrd="0" presId="urn:microsoft.com/office/officeart/2005/8/layout/cycle4"/>
    <dgm:cxn modelId="{564DF394-E87C-2C4E-B635-E506BBD5AD9F}" type="presParOf" srcId="{1D9FA543-A161-CE4C-826C-A97F2B2AB56B}" destId="{C7821BDD-572E-754D-A308-FF1EDF527A12}" srcOrd="4" destOrd="0" presId="urn:microsoft.com/office/officeart/2005/8/layout/cycle4"/>
    <dgm:cxn modelId="{CDD5E644-EFF5-C243-BCB9-30AD50AEE442}" type="presParOf" srcId="{78512432-A981-3C4C-99A4-6CFB5AE88509}" destId="{A4900DBD-CEE2-A840-B584-2D528C7EF8F5}" srcOrd="2" destOrd="0" presId="urn:microsoft.com/office/officeart/2005/8/layout/cycle4"/>
    <dgm:cxn modelId="{2115557F-FF5F-784C-8993-66222696FADC}" type="presParOf" srcId="{78512432-A981-3C4C-99A4-6CFB5AE88509}" destId="{010B3229-9922-E540-AA58-587DF67775A7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1A6CB2F-4832-C243-92B7-C02596A60C76}" type="doc">
      <dgm:prSet loTypeId="urn:microsoft.com/office/officeart/2005/8/layout/hProcess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65B4EFF-68EB-6E49-9ECC-06583012D3D3}">
      <dgm:prSet/>
      <dgm:spPr/>
      <dgm:t>
        <a:bodyPr/>
        <a:lstStyle/>
        <a:p>
          <a:r>
            <a:rPr lang="en-US" b="1"/>
            <a:t>Model Deployment</a:t>
          </a:r>
          <a:endParaRPr lang="en-EG"/>
        </a:p>
      </dgm:t>
    </dgm:pt>
    <dgm:pt modelId="{7D2DE64F-1EAB-9441-8D59-88DDC123A6AC}" type="parTrans" cxnId="{204887C7-38AF-F14B-BBE9-32D127AA5CAB}">
      <dgm:prSet/>
      <dgm:spPr/>
      <dgm:t>
        <a:bodyPr/>
        <a:lstStyle/>
        <a:p>
          <a:endParaRPr lang="en-US"/>
        </a:p>
      </dgm:t>
    </dgm:pt>
    <dgm:pt modelId="{824C6144-2FB8-2E42-A73C-E0CF7F904D27}" type="sibTrans" cxnId="{204887C7-38AF-F14B-BBE9-32D127AA5CAB}">
      <dgm:prSet/>
      <dgm:spPr/>
      <dgm:t>
        <a:bodyPr/>
        <a:lstStyle/>
        <a:p>
          <a:endParaRPr lang="en-US"/>
        </a:p>
      </dgm:t>
    </dgm:pt>
    <dgm:pt modelId="{CB6D386B-3565-1043-984E-CE5EE19A30EB}">
      <dgm:prSet/>
      <dgm:spPr/>
      <dgm:t>
        <a:bodyPr/>
        <a:lstStyle/>
        <a:p>
          <a:r>
            <a:rPr lang="en-US" dirty="0"/>
            <a:t>Integrate models into production systems, APIs, or applications for real-time or batch use.</a:t>
          </a:r>
          <a:endParaRPr lang="en-EG" dirty="0"/>
        </a:p>
      </dgm:t>
    </dgm:pt>
    <dgm:pt modelId="{BA6A333A-D802-1342-B937-B1A1CC6DB59C}" type="parTrans" cxnId="{70D67A3C-C5CA-894B-87D1-880547F17C05}">
      <dgm:prSet/>
      <dgm:spPr/>
      <dgm:t>
        <a:bodyPr/>
        <a:lstStyle/>
        <a:p>
          <a:endParaRPr lang="en-US"/>
        </a:p>
      </dgm:t>
    </dgm:pt>
    <dgm:pt modelId="{E13C08DB-BEB6-344F-BA0B-D24B02E4AAD8}" type="sibTrans" cxnId="{70D67A3C-C5CA-894B-87D1-880547F17C05}">
      <dgm:prSet/>
      <dgm:spPr/>
      <dgm:t>
        <a:bodyPr/>
        <a:lstStyle/>
        <a:p>
          <a:endParaRPr lang="en-US"/>
        </a:p>
      </dgm:t>
    </dgm:pt>
    <dgm:pt modelId="{CA7FBBD5-AF5E-574A-904D-6653A2157401}">
      <dgm:prSet/>
      <dgm:spPr/>
      <dgm:t>
        <a:bodyPr/>
        <a:lstStyle/>
        <a:p>
          <a:r>
            <a:rPr lang="en-US" b="1"/>
            <a:t>Workflow Integration</a:t>
          </a:r>
          <a:endParaRPr lang="en-EG"/>
        </a:p>
      </dgm:t>
    </dgm:pt>
    <dgm:pt modelId="{C6E3A02B-7D0F-B540-8C49-2630B4D46E34}" type="parTrans" cxnId="{577525FD-2C01-8E4F-9B22-75BCD560B067}">
      <dgm:prSet/>
      <dgm:spPr/>
      <dgm:t>
        <a:bodyPr/>
        <a:lstStyle/>
        <a:p>
          <a:endParaRPr lang="en-US"/>
        </a:p>
      </dgm:t>
    </dgm:pt>
    <dgm:pt modelId="{59C66BBD-612E-5542-A3D1-B331831EB595}" type="sibTrans" cxnId="{577525FD-2C01-8E4F-9B22-75BCD560B067}">
      <dgm:prSet/>
      <dgm:spPr/>
      <dgm:t>
        <a:bodyPr/>
        <a:lstStyle/>
        <a:p>
          <a:endParaRPr lang="en-US"/>
        </a:p>
      </dgm:t>
    </dgm:pt>
    <dgm:pt modelId="{66C15A8A-20E4-AB42-B29B-3BE55AFD63C2}">
      <dgm:prSet/>
      <dgm:spPr/>
      <dgm:t>
        <a:bodyPr/>
        <a:lstStyle/>
        <a:p>
          <a:r>
            <a:rPr lang="en-US" dirty="0"/>
            <a:t>Embed predictions into existing business processes and decision-making workflows.</a:t>
          </a:r>
          <a:endParaRPr lang="en-EG" dirty="0"/>
        </a:p>
      </dgm:t>
    </dgm:pt>
    <dgm:pt modelId="{33673478-0BC6-9243-A5D9-7D29604EF27B}" type="parTrans" cxnId="{BD9F8C3B-BAAA-AE47-A95D-8EA7A44E536B}">
      <dgm:prSet/>
      <dgm:spPr/>
      <dgm:t>
        <a:bodyPr/>
        <a:lstStyle/>
        <a:p>
          <a:endParaRPr lang="en-US"/>
        </a:p>
      </dgm:t>
    </dgm:pt>
    <dgm:pt modelId="{75256AE3-2FA8-004B-8EE9-747EAF156A54}" type="sibTrans" cxnId="{BD9F8C3B-BAAA-AE47-A95D-8EA7A44E536B}">
      <dgm:prSet/>
      <dgm:spPr/>
      <dgm:t>
        <a:bodyPr/>
        <a:lstStyle/>
        <a:p>
          <a:endParaRPr lang="en-US"/>
        </a:p>
      </dgm:t>
    </dgm:pt>
    <dgm:pt modelId="{F8F91E71-422E-4240-8052-4E4EC4E13102}">
      <dgm:prSet/>
      <dgm:spPr/>
      <dgm:t>
        <a:bodyPr/>
        <a:lstStyle/>
        <a:p>
          <a:r>
            <a:rPr lang="en-US" b="1"/>
            <a:t>Monitoring &amp; Maintenance</a:t>
          </a:r>
          <a:endParaRPr lang="en-EG"/>
        </a:p>
      </dgm:t>
    </dgm:pt>
    <dgm:pt modelId="{2DF8B9F4-AE4E-CD40-90EE-574E7F52363B}" type="parTrans" cxnId="{82996898-0F03-E349-98DF-64B224E786E2}">
      <dgm:prSet/>
      <dgm:spPr/>
      <dgm:t>
        <a:bodyPr/>
        <a:lstStyle/>
        <a:p>
          <a:endParaRPr lang="en-US"/>
        </a:p>
      </dgm:t>
    </dgm:pt>
    <dgm:pt modelId="{30837A4E-461E-7B45-9C58-4283AE4255D5}" type="sibTrans" cxnId="{82996898-0F03-E349-98DF-64B224E786E2}">
      <dgm:prSet/>
      <dgm:spPr/>
      <dgm:t>
        <a:bodyPr/>
        <a:lstStyle/>
        <a:p>
          <a:endParaRPr lang="en-US"/>
        </a:p>
      </dgm:t>
    </dgm:pt>
    <dgm:pt modelId="{35934A60-2258-F046-8401-48F0C025EFE6}">
      <dgm:prSet/>
      <dgm:spPr/>
      <dgm:t>
        <a:bodyPr/>
        <a:lstStyle/>
        <a:p>
          <a:r>
            <a:rPr lang="en-US" dirty="0"/>
            <a:t>Continuously track model performance, drift, and accuracy over time.</a:t>
          </a:r>
          <a:endParaRPr lang="en-EG" dirty="0"/>
        </a:p>
      </dgm:t>
    </dgm:pt>
    <dgm:pt modelId="{2EB04EAD-1571-E541-AD17-02BED55ACA32}" type="parTrans" cxnId="{02BC5826-0118-B642-954B-3E1BBE698D9E}">
      <dgm:prSet/>
      <dgm:spPr/>
      <dgm:t>
        <a:bodyPr/>
        <a:lstStyle/>
        <a:p>
          <a:endParaRPr lang="en-US"/>
        </a:p>
      </dgm:t>
    </dgm:pt>
    <dgm:pt modelId="{7BBE868F-AE9D-2D47-B210-32EE6D9AA719}" type="sibTrans" cxnId="{02BC5826-0118-B642-954B-3E1BBE698D9E}">
      <dgm:prSet/>
      <dgm:spPr/>
      <dgm:t>
        <a:bodyPr/>
        <a:lstStyle/>
        <a:p>
          <a:endParaRPr lang="en-US"/>
        </a:p>
      </dgm:t>
    </dgm:pt>
    <dgm:pt modelId="{6FD10D19-0590-FB46-A45E-B2E369A2AB0D}">
      <dgm:prSet/>
      <dgm:spPr/>
      <dgm:t>
        <a:bodyPr/>
        <a:lstStyle/>
        <a:p>
          <a:r>
            <a:rPr lang="en-US" b="1" dirty="0"/>
            <a:t>Feedback Loops</a:t>
          </a:r>
          <a:endParaRPr lang="en-EG" dirty="0"/>
        </a:p>
      </dgm:t>
    </dgm:pt>
    <dgm:pt modelId="{13B45184-E753-8F46-9882-C12863585968}" type="parTrans" cxnId="{9ED30156-3943-3149-AF22-8C06AFAA672A}">
      <dgm:prSet/>
      <dgm:spPr/>
      <dgm:t>
        <a:bodyPr/>
        <a:lstStyle/>
        <a:p>
          <a:endParaRPr lang="en-US"/>
        </a:p>
      </dgm:t>
    </dgm:pt>
    <dgm:pt modelId="{3D6A0FBA-1B21-DC48-8304-14F29FBED829}" type="sibTrans" cxnId="{9ED30156-3943-3149-AF22-8C06AFAA672A}">
      <dgm:prSet/>
      <dgm:spPr/>
      <dgm:t>
        <a:bodyPr/>
        <a:lstStyle/>
        <a:p>
          <a:endParaRPr lang="en-US"/>
        </a:p>
      </dgm:t>
    </dgm:pt>
    <dgm:pt modelId="{04C2838A-F262-8048-834D-49A8377AEA33}">
      <dgm:prSet/>
      <dgm:spPr/>
      <dgm:t>
        <a:bodyPr/>
        <a:lstStyle/>
        <a:p>
          <a:r>
            <a:rPr lang="en-US" dirty="0"/>
            <a:t>Collect outcome data to retrain and improve models for evolving conditions.</a:t>
          </a:r>
          <a:endParaRPr lang="en-EG" dirty="0"/>
        </a:p>
      </dgm:t>
    </dgm:pt>
    <dgm:pt modelId="{C1E0DA26-265B-E245-A911-0F753659CA8F}" type="parTrans" cxnId="{B1B7D075-A9AB-F34E-9BAC-79BCC7F57440}">
      <dgm:prSet/>
      <dgm:spPr/>
      <dgm:t>
        <a:bodyPr/>
        <a:lstStyle/>
        <a:p>
          <a:endParaRPr lang="en-US"/>
        </a:p>
      </dgm:t>
    </dgm:pt>
    <dgm:pt modelId="{50448AA8-347C-2E46-8C48-597FAF9B2A74}" type="sibTrans" cxnId="{B1B7D075-A9AB-F34E-9BAC-79BCC7F57440}">
      <dgm:prSet/>
      <dgm:spPr/>
      <dgm:t>
        <a:bodyPr/>
        <a:lstStyle/>
        <a:p>
          <a:endParaRPr lang="en-US"/>
        </a:p>
      </dgm:t>
    </dgm:pt>
    <dgm:pt modelId="{6B796D41-7DCA-BB43-9838-C26BDF5C2E34}">
      <dgm:prSet/>
      <dgm:spPr/>
      <dgm:t>
        <a:bodyPr/>
        <a:lstStyle/>
        <a:p>
          <a:r>
            <a:rPr lang="en-US" b="1"/>
            <a:t>Governance &amp; Compliance</a:t>
          </a:r>
          <a:endParaRPr lang="en-EG"/>
        </a:p>
      </dgm:t>
    </dgm:pt>
    <dgm:pt modelId="{A0DCA918-9E05-4244-B013-626EB106658F}" type="parTrans" cxnId="{A7ECCB21-1844-F84D-9582-33734DBD5318}">
      <dgm:prSet/>
      <dgm:spPr/>
      <dgm:t>
        <a:bodyPr/>
        <a:lstStyle/>
        <a:p>
          <a:endParaRPr lang="en-US"/>
        </a:p>
      </dgm:t>
    </dgm:pt>
    <dgm:pt modelId="{45FE264C-D577-0448-8C7B-4F8D694F3799}" type="sibTrans" cxnId="{A7ECCB21-1844-F84D-9582-33734DBD5318}">
      <dgm:prSet/>
      <dgm:spPr/>
      <dgm:t>
        <a:bodyPr/>
        <a:lstStyle/>
        <a:p>
          <a:endParaRPr lang="en-US"/>
        </a:p>
      </dgm:t>
    </dgm:pt>
    <dgm:pt modelId="{767A1E6C-C376-874B-9AF4-410322C5BECD}">
      <dgm:prSet/>
      <dgm:spPr/>
      <dgm:t>
        <a:bodyPr/>
        <a:lstStyle/>
        <a:p>
          <a:r>
            <a:rPr lang="en-US" dirty="0"/>
            <a:t>Maintain documentation, audit trails, and controls to meet regulatory and business standards.</a:t>
          </a:r>
          <a:endParaRPr lang="en-EG" dirty="0"/>
        </a:p>
      </dgm:t>
    </dgm:pt>
    <dgm:pt modelId="{CA8FF605-D3E0-534F-89F8-5761FA0E82AD}" type="parTrans" cxnId="{5E6DA836-7B58-434D-9F19-C4646DF88F18}">
      <dgm:prSet/>
      <dgm:spPr/>
      <dgm:t>
        <a:bodyPr/>
        <a:lstStyle/>
        <a:p>
          <a:endParaRPr lang="en-US"/>
        </a:p>
      </dgm:t>
    </dgm:pt>
    <dgm:pt modelId="{8D4BA379-3CBF-FF4A-8948-90A1612E9F15}" type="sibTrans" cxnId="{5E6DA836-7B58-434D-9F19-C4646DF88F18}">
      <dgm:prSet/>
      <dgm:spPr/>
      <dgm:t>
        <a:bodyPr/>
        <a:lstStyle/>
        <a:p>
          <a:endParaRPr lang="en-US"/>
        </a:p>
      </dgm:t>
    </dgm:pt>
    <dgm:pt modelId="{D0F50ABB-6098-9F4D-992E-FC6E04277FF6}" type="pres">
      <dgm:prSet presAssocID="{61A6CB2F-4832-C243-92B7-C02596A60C76}" presName="Name0" presStyleCnt="0">
        <dgm:presLayoutVars>
          <dgm:dir/>
          <dgm:animLvl val="lvl"/>
          <dgm:resizeHandles val="exact"/>
        </dgm:presLayoutVars>
      </dgm:prSet>
      <dgm:spPr/>
    </dgm:pt>
    <dgm:pt modelId="{0C8716FE-A772-ED4D-9DC0-AE07F47C211C}" type="pres">
      <dgm:prSet presAssocID="{61A6CB2F-4832-C243-92B7-C02596A60C76}" presName="tSp" presStyleCnt="0"/>
      <dgm:spPr/>
    </dgm:pt>
    <dgm:pt modelId="{02B5A8F8-CFB6-BD4C-8AC2-1EC25E5DB8DD}" type="pres">
      <dgm:prSet presAssocID="{61A6CB2F-4832-C243-92B7-C02596A60C76}" presName="bSp" presStyleCnt="0"/>
      <dgm:spPr/>
    </dgm:pt>
    <dgm:pt modelId="{1CE64D6B-70EF-5C43-A275-179825C35F28}" type="pres">
      <dgm:prSet presAssocID="{61A6CB2F-4832-C243-92B7-C02596A60C76}" presName="process" presStyleCnt="0"/>
      <dgm:spPr/>
    </dgm:pt>
    <dgm:pt modelId="{67245E92-EDA2-0541-9504-AE29361BFD7F}" type="pres">
      <dgm:prSet presAssocID="{C65B4EFF-68EB-6E49-9ECC-06583012D3D3}" presName="composite1" presStyleCnt="0"/>
      <dgm:spPr/>
    </dgm:pt>
    <dgm:pt modelId="{FAD43291-02AF-9A49-87D8-99E937ADABC8}" type="pres">
      <dgm:prSet presAssocID="{C65B4EFF-68EB-6E49-9ECC-06583012D3D3}" presName="dummyNode1" presStyleLbl="node1" presStyleIdx="0" presStyleCnt="5"/>
      <dgm:spPr/>
    </dgm:pt>
    <dgm:pt modelId="{44C52D3B-E2E9-AD4A-A4DF-0A4568C7CCEA}" type="pres">
      <dgm:prSet presAssocID="{C65B4EFF-68EB-6E49-9ECC-06583012D3D3}" presName="childNode1" presStyleLbl="bgAcc1" presStyleIdx="0" presStyleCnt="5">
        <dgm:presLayoutVars>
          <dgm:bulletEnabled val="1"/>
        </dgm:presLayoutVars>
      </dgm:prSet>
      <dgm:spPr/>
    </dgm:pt>
    <dgm:pt modelId="{C55DF7B1-D188-3A41-954B-0A41620F2FD7}" type="pres">
      <dgm:prSet presAssocID="{C65B4EFF-68EB-6E49-9ECC-06583012D3D3}" presName="childNode1tx" presStyleLbl="bgAcc1" presStyleIdx="0" presStyleCnt="5">
        <dgm:presLayoutVars>
          <dgm:bulletEnabled val="1"/>
        </dgm:presLayoutVars>
      </dgm:prSet>
      <dgm:spPr/>
    </dgm:pt>
    <dgm:pt modelId="{668A9AE9-59E7-D04D-A3B9-5C74FE21AD7D}" type="pres">
      <dgm:prSet presAssocID="{C65B4EFF-68EB-6E49-9ECC-06583012D3D3}" presName="parentNode1" presStyleLbl="node1" presStyleIdx="0" presStyleCnt="5">
        <dgm:presLayoutVars>
          <dgm:chMax val="1"/>
          <dgm:bulletEnabled val="1"/>
        </dgm:presLayoutVars>
      </dgm:prSet>
      <dgm:spPr/>
    </dgm:pt>
    <dgm:pt modelId="{FA253800-7C07-1348-A1B5-6A82326D1517}" type="pres">
      <dgm:prSet presAssocID="{C65B4EFF-68EB-6E49-9ECC-06583012D3D3}" presName="connSite1" presStyleCnt="0"/>
      <dgm:spPr/>
    </dgm:pt>
    <dgm:pt modelId="{2D4DDFD3-4286-B845-B1C6-586585E1F3C2}" type="pres">
      <dgm:prSet presAssocID="{824C6144-2FB8-2E42-A73C-E0CF7F904D27}" presName="Name9" presStyleLbl="sibTrans2D1" presStyleIdx="0" presStyleCnt="4"/>
      <dgm:spPr/>
    </dgm:pt>
    <dgm:pt modelId="{FF9F9F66-313F-C147-9CBF-2645A839DED0}" type="pres">
      <dgm:prSet presAssocID="{CA7FBBD5-AF5E-574A-904D-6653A2157401}" presName="composite2" presStyleCnt="0"/>
      <dgm:spPr/>
    </dgm:pt>
    <dgm:pt modelId="{DC174965-C9C0-0041-81C2-C66A63D897F4}" type="pres">
      <dgm:prSet presAssocID="{CA7FBBD5-AF5E-574A-904D-6653A2157401}" presName="dummyNode2" presStyleLbl="node1" presStyleIdx="0" presStyleCnt="5"/>
      <dgm:spPr/>
    </dgm:pt>
    <dgm:pt modelId="{4796DA61-9215-ED47-8434-0C0633D519E2}" type="pres">
      <dgm:prSet presAssocID="{CA7FBBD5-AF5E-574A-904D-6653A2157401}" presName="childNode2" presStyleLbl="bgAcc1" presStyleIdx="1" presStyleCnt="5">
        <dgm:presLayoutVars>
          <dgm:bulletEnabled val="1"/>
        </dgm:presLayoutVars>
      </dgm:prSet>
      <dgm:spPr/>
    </dgm:pt>
    <dgm:pt modelId="{2F4FA22E-4850-B745-8665-1A576E11E1F2}" type="pres">
      <dgm:prSet presAssocID="{CA7FBBD5-AF5E-574A-904D-6653A2157401}" presName="childNode2tx" presStyleLbl="bgAcc1" presStyleIdx="1" presStyleCnt="5">
        <dgm:presLayoutVars>
          <dgm:bulletEnabled val="1"/>
        </dgm:presLayoutVars>
      </dgm:prSet>
      <dgm:spPr/>
    </dgm:pt>
    <dgm:pt modelId="{C68E1CEB-F01E-C94C-8EFE-837AC11E891E}" type="pres">
      <dgm:prSet presAssocID="{CA7FBBD5-AF5E-574A-904D-6653A2157401}" presName="parentNode2" presStyleLbl="node1" presStyleIdx="1" presStyleCnt="5">
        <dgm:presLayoutVars>
          <dgm:chMax val="0"/>
          <dgm:bulletEnabled val="1"/>
        </dgm:presLayoutVars>
      </dgm:prSet>
      <dgm:spPr/>
    </dgm:pt>
    <dgm:pt modelId="{CB53E1E6-9E1B-614C-B7F8-00F49CBD13C8}" type="pres">
      <dgm:prSet presAssocID="{CA7FBBD5-AF5E-574A-904D-6653A2157401}" presName="connSite2" presStyleCnt="0"/>
      <dgm:spPr/>
    </dgm:pt>
    <dgm:pt modelId="{2EDB00AA-6C62-BD42-9651-A07AE8F653F4}" type="pres">
      <dgm:prSet presAssocID="{59C66BBD-612E-5542-A3D1-B331831EB595}" presName="Name18" presStyleLbl="sibTrans2D1" presStyleIdx="1" presStyleCnt="4"/>
      <dgm:spPr/>
    </dgm:pt>
    <dgm:pt modelId="{B20C3B23-9E79-764D-96C3-215C16BC8755}" type="pres">
      <dgm:prSet presAssocID="{F8F91E71-422E-4240-8052-4E4EC4E13102}" presName="composite1" presStyleCnt="0"/>
      <dgm:spPr/>
    </dgm:pt>
    <dgm:pt modelId="{77A5FC69-7870-3641-8565-C03E964BD9DB}" type="pres">
      <dgm:prSet presAssocID="{F8F91E71-422E-4240-8052-4E4EC4E13102}" presName="dummyNode1" presStyleLbl="node1" presStyleIdx="1" presStyleCnt="5"/>
      <dgm:spPr/>
    </dgm:pt>
    <dgm:pt modelId="{22B4BB36-7104-634C-B4BC-1EA7FDA60088}" type="pres">
      <dgm:prSet presAssocID="{F8F91E71-422E-4240-8052-4E4EC4E13102}" presName="childNode1" presStyleLbl="bgAcc1" presStyleIdx="2" presStyleCnt="5">
        <dgm:presLayoutVars>
          <dgm:bulletEnabled val="1"/>
        </dgm:presLayoutVars>
      </dgm:prSet>
      <dgm:spPr/>
    </dgm:pt>
    <dgm:pt modelId="{E8C8108A-C1B3-0244-9187-07A079FB72C9}" type="pres">
      <dgm:prSet presAssocID="{F8F91E71-422E-4240-8052-4E4EC4E13102}" presName="childNode1tx" presStyleLbl="bgAcc1" presStyleIdx="2" presStyleCnt="5">
        <dgm:presLayoutVars>
          <dgm:bulletEnabled val="1"/>
        </dgm:presLayoutVars>
      </dgm:prSet>
      <dgm:spPr/>
    </dgm:pt>
    <dgm:pt modelId="{017C5F1C-8A77-004E-95AA-842DB104FE49}" type="pres">
      <dgm:prSet presAssocID="{F8F91E71-422E-4240-8052-4E4EC4E13102}" presName="parentNode1" presStyleLbl="node1" presStyleIdx="2" presStyleCnt="5">
        <dgm:presLayoutVars>
          <dgm:chMax val="1"/>
          <dgm:bulletEnabled val="1"/>
        </dgm:presLayoutVars>
      </dgm:prSet>
      <dgm:spPr/>
    </dgm:pt>
    <dgm:pt modelId="{186AC92E-CC42-C34B-9C47-99C42682243B}" type="pres">
      <dgm:prSet presAssocID="{F8F91E71-422E-4240-8052-4E4EC4E13102}" presName="connSite1" presStyleCnt="0"/>
      <dgm:spPr/>
    </dgm:pt>
    <dgm:pt modelId="{27B98B55-9F94-F54B-8AC6-2A17982A8F42}" type="pres">
      <dgm:prSet presAssocID="{30837A4E-461E-7B45-9C58-4283AE4255D5}" presName="Name9" presStyleLbl="sibTrans2D1" presStyleIdx="2" presStyleCnt="4"/>
      <dgm:spPr/>
    </dgm:pt>
    <dgm:pt modelId="{314FC897-E623-5549-A6F0-A2E9CCACF2C7}" type="pres">
      <dgm:prSet presAssocID="{6FD10D19-0590-FB46-A45E-B2E369A2AB0D}" presName="composite2" presStyleCnt="0"/>
      <dgm:spPr/>
    </dgm:pt>
    <dgm:pt modelId="{C57669D0-77B0-6742-9141-F2BC1D0A6D06}" type="pres">
      <dgm:prSet presAssocID="{6FD10D19-0590-FB46-A45E-B2E369A2AB0D}" presName="dummyNode2" presStyleLbl="node1" presStyleIdx="2" presStyleCnt="5"/>
      <dgm:spPr/>
    </dgm:pt>
    <dgm:pt modelId="{82BB0754-6D89-CB44-83DD-5F4B02EE00BE}" type="pres">
      <dgm:prSet presAssocID="{6FD10D19-0590-FB46-A45E-B2E369A2AB0D}" presName="childNode2" presStyleLbl="bgAcc1" presStyleIdx="3" presStyleCnt="5">
        <dgm:presLayoutVars>
          <dgm:bulletEnabled val="1"/>
        </dgm:presLayoutVars>
      </dgm:prSet>
      <dgm:spPr/>
    </dgm:pt>
    <dgm:pt modelId="{C630C41B-3F5A-514A-8652-73ADB816B9C2}" type="pres">
      <dgm:prSet presAssocID="{6FD10D19-0590-FB46-A45E-B2E369A2AB0D}" presName="childNode2tx" presStyleLbl="bgAcc1" presStyleIdx="3" presStyleCnt="5">
        <dgm:presLayoutVars>
          <dgm:bulletEnabled val="1"/>
        </dgm:presLayoutVars>
      </dgm:prSet>
      <dgm:spPr/>
    </dgm:pt>
    <dgm:pt modelId="{F5A73BAD-C037-1D4B-9DC1-BA4443D57599}" type="pres">
      <dgm:prSet presAssocID="{6FD10D19-0590-FB46-A45E-B2E369A2AB0D}" presName="parentNode2" presStyleLbl="node1" presStyleIdx="3" presStyleCnt="5">
        <dgm:presLayoutVars>
          <dgm:chMax val="0"/>
          <dgm:bulletEnabled val="1"/>
        </dgm:presLayoutVars>
      </dgm:prSet>
      <dgm:spPr/>
    </dgm:pt>
    <dgm:pt modelId="{38FAAA05-6903-9F41-B7A6-A39352F9B2A4}" type="pres">
      <dgm:prSet presAssocID="{6FD10D19-0590-FB46-A45E-B2E369A2AB0D}" presName="connSite2" presStyleCnt="0"/>
      <dgm:spPr/>
    </dgm:pt>
    <dgm:pt modelId="{92AA523F-AAEE-E249-B698-7192DC928AD1}" type="pres">
      <dgm:prSet presAssocID="{3D6A0FBA-1B21-DC48-8304-14F29FBED829}" presName="Name18" presStyleLbl="sibTrans2D1" presStyleIdx="3" presStyleCnt="4"/>
      <dgm:spPr/>
    </dgm:pt>
    <dgm:pt modelId="{7815E8B0-17F1-0A40-B2F1-918A695D288A}" type="pres">
      <dgm:prSet presAssocID="{6B796D41-7DCA-BB43-9838-C26BDF5C2E34}" presName="composite1" presStyleCnt="0"/>
      <dgm:spPr/>
    </dgm:pt>
    <dgm:pt modelId="{777C5C16-A7F5-BA46-8135-8696C37BC0E3}" type="pres">
      <dgm:prSet presAssocID="{6B796D41-7DCA-BB43-9838-C26BDF5C2E34}" presName="dummyNode1" presStyleLbl="node1" presStyleIdx="3" presStyleCnt="5"/>
      <dgm:spPr/>
    </dgm:pt>
    <dgm:pt modelId="{7635E659-13AE-BE47-93F4-C75D9B564FDE}" type="pres">
      <dgm:prSet presAssocID="{6B796D41-7DCA-BB43-9838-C26BDF5C2E34}" presName="childNode1" presStyleLbl="bgAcc1" presStyleIdx="4" presStyleCnt="5">
        <dgm:presLayoutVars>
          <dgm:bulletEnabled val="1"/>
        </dgm:presLayoutVars>
      </dgm:prSet>
      <dgm:spPr/>
    </dgm:pt>
    <dgm:pt modelId="{52E55DD6-4D84-3642-A085-C7AA6FBE58A5}" type="pres">
      <dgm:prSet presAssocID="{6B796D41-7DCA-BB43-9838-C26BDF5C2E34}" presName="childNode1tx" presStyleLbl="bgAcc1" presStyleIdx="4" presStyleCnt="5">
        <dgm:presLayoutVars>
          <dgm:bulletEnabled val="1"/>
        </dgm:presLayoutVars>
      </dgm:prSet>
      <dgm:spPr/>
    </dgm:pt>
    <dgm:pt modelId="{E74B9C32-93D6-B847-9B4A-66414640EAF1}" type="pres">
      <dgm:prSet presAssocID="{6B796D41-7DCA-BB43-9838-C26BDF5C2E34}" presName="parentNode1" presStyleLbl="node1" presStyleIdx="4" presStyleCnt="5">
        <dgm:presLayoutVars>
          <dgm:chMax val="1"/>
          <dgm:bulletEnabled val="1"/>
        </dgm:presLayoutVars>
      </dgm:prSet>
      <dgm:spPr/>
    </dgm:pt>
    <dgm:pt modelId="{1C1C04C5-AE1A-A846-8CF2-29EE73A851CF}" type="pres">
      <dgm:prSet presAssocID="{6B796D41-7DCA-BB43-9838-C26BDF5C2E34}" presName="connSite1" presStyleCnt="0"/>
      <dgm:spPr/>
    </dgm:pt>
  </dgm:ptLst>
  <dgm:cxnLst>
    <dgm:cxn modelId="{385A7C0C-E49F-1B40-A799-B12016643208}" type="presOf" srcId="{CB6D386B-3565-1043-984E-CE5EE19A30EB}" destId="{44C52D3B-E2E9-AD4A-A4DF-0A4568C7CCEA}" srcOrd="0" destOrd="0" presId="urn:microsoft.com/office/officeart/2005/8/layout/hProcess4"/>
    <dgm:cxn modelId="{556A3317-1FA5-BF45-B609-808A7104336A}" type="presOf" srcId="{66C15A8A-20E4-AB42-B29B-3BE55AFD63C2}" destId="{2F4FA22E-4850-B745-8665-1A576E11E1F2}" srcOrd="1" destOrd="0" presId="urn:microsoft.com/office/officeart/2005/8/layout/hProcess4"/>
    <dgm:cxn modelId="{8CA7361E-2383-4742-ABBC-A67EA4FF8CFA}" type="presOf" srcId="{767A1E6C-C376-874B-9AF4-410322C5BECD}" destId="{52E55DD6-4D84-3642-A085-C7AA6FBE58A5}" srcOrd="1" destOrd="0" presId="urn:microsoft.com/office/officeart/2005/8/layout/hProcess4"/>
    <dgm:cxn modelId="{A7ECCB21-1844-F84D-9582-33734DBD5318}" srcId="{61A6CB2F-4832-C243-92B7-C02596A60C76}" destId="{6B796D41-7DCA-BB43-9838-C26BDF5C2E34}" srcOrd="4" destOrd="0" parTransId="{A0DCA918-9E05-4244-B013-626EB106658F}" sibTransId="{45FE264C-D577-0448-8C7B-4F8D694F3799}"/>
    <dgm:cxn modelId="{4A7A1023-C98A-6342-94B9-DDB84C8DCCF7}" type="presOf" srcId="{6B796D41-7DCA-BB43-9838-C26BDF5C2E34}" destId="{E74B9C32-93D6-B847-9B4A-66414640EAF1}" srcOrd="0" destOrd="0" presId="urn:microsoft.com/office/officeart/2005/8/layout/hProcess4"/>
    <dgm:cxn modelId="{02BC5826-0118-B642-954B-3E1BBE698D9E}" srcId="{F8F91E71-422E-4240-8052-4E4EC4E13102}" destId="{35934A60-2258-F046-8401-48F0C025EFE6}" srcOrd="0" destOrd="0" parTransId="{2EB04EAD-1571-E541-AD17-02BED55ACA32}" sibTransId="{7BBE868F-AE9D-2D47-B210-32EE6D9AA719}"/>
    <dgm:cxn modelId="{5E6DA836-7B58-434D-9F19-C4646DF88F18}" srcId="{6B796D41-7DCA-BB43-9838-C26BDF5C2E34}" destId="{767A1E6C-C376-874B-9AF4-410322C5BECD}" srcOrd="0" destOrd="0" parTransId="{CA8FF605-D3E0-534F-89F8-5761FA0E82AD}" sibTransId="{8D4BA379-3CBF-FF4A-8948-90A1612E9F15}"/>
    <dgm:cxn modelId="{5D541638-B1CC-E448-AFAE-FD07FA015324}" type="presOf" srcId="{C65B4EFF-68EB-6E49-9ECC-06583012D3D3}" destId="{668A9AE9-59E7-D04D-A3B9-5C74FE21AD7D}" srcOrd="0" destOrd="0" presId="urn:microsoft.com/office/officeart/2005/8/layout/hProcess4"/>
    <dgm:cxn modelId="{BD9F8C3B-BAAA-AE47-A95D-8EA7A44E536B}" srcId="{CA7FBBD5-AF5E-574A-904D-6653A2157401}" destId="{66C15A8A-20E4-AB42-B29B-3BE55AFD63C2}" srcOrd="0" destOrd="0" parTransId="{33673478-0BC6-9243-A5D9-7D29604EF27B}" sibTransId="{75256AE3-2FA8-004B-8EE9-747EAF156A54}"/>
    <dgm:cxn modelId="{70D67A3C-C5CA-894B-87D1-880547F17C05}" srcId="{C65B4EFF-68EB-6E49-9ECC-06583012D3D3}" destId="{CB6D386B-3565-1043-984E-CE5EE19A30EB}" srcOrd="0" destOrd="0" parTransId="{BA6A333A-D802-1342-B937-B1A1CC6DB59C}" sibTransId="{E13C08DB-BEB6-344F-BA0B-D24B02E4AAD8}"/>
    <dgm:cxn modelId="{A0B4E24F-079B-1D49-8706-E76D0C3C17C0}" type="presOf" srcId="{3D6A0FBA-1B21-DC48-8304-14F29FBED829}" destId="{92AA523F-AAEE-E249-B698-7192DC928AD1}" srcOrd="0" destOrd="0" presId="urn:microsoft.com/office/officeart/2005/8/layout/hProcess4"/>
    <dgm:cxn modelId="{ED6D6753-5C28-0A4E-BED5-54227D8EAB93}" type="presOf" srcId="{35934A60-2258-F046-8401-48F0C025EFE6}" destId="{E8C8108A-C1B3-0244-9187-07A079FB72C9}" srcOrd="1" destOrd="0" presId="urn:microsoft.com/office/officeart/2005/8/layout/hProcess4"/>
    <dgm:cxn modelId="{9ED30156-3943-3149-AF22-8C06AFAA672A}" srcId="{61A6CB2F-4832-C243-92B7-C02596A60C76}" destId="{6FD10D19-0590-FB46-A45E-B2E369A2AB0D}" srcOrd="3" destOrd="0" parTransId="{13B45184-E753-8F46-9882-C12863585968}" sibTransId="{3D6A0FBA-1B21-DC48-8304-14F29FBED829}"/>
    <dgm:cxn modelId="{B467EA63-FC56-E34A-99DD-08D74EEEA47C}" type="presOf" srcId="{04C2838A-F262-8048-834D-49A8377AEA33}" destId="{C630C41B-3F5A-514A-8652-73ADB816B9C2}" srcOrd="1" destOrd="0" presId="urn:microsoft.com/office/officeart/2005/8/layout/hProcess4"/>
    <dgm:cxn modelId="{DF92806E-0078-684B-8B03-923A2C70355A}" type="presOf" srcId="{30837A4E-461E-7B45-9C58-4283AE4255D5}" destId="{27B98B55-9F94-F54B-8AC6-2A17982A8F42}" srcOrd="0" destOrd="0" presId="urn:microsoft.com/office/officeart/2005/8/layout/hProcess4"/>
    <dgm:cxn modelId="{0D471973-CB5D-BA48-857D-AB61F0A1EFE0}" type="presOf" srcId="{04C2838A-F262-8048-834D-49A8377AEA33}" destId="{82BB0754-6D89-CB44-83DD-5F4B02EE00BE}" srcOrd="0" destOrd="0" presId="urn:microsoft.com/office/officeart/2005/8/layout/hProcess4"/>
    <dgm:cxn modelId="{B1B7D075-A9AB-F34E-9BAC-79BCC7F57440}" srcId="{6FD10D19-0590-FB46-A45E-B2E369A2AB0D}" destId="{04C2838A-F262-8048-834D-49A8377AEA33}" srcOrd="0" destOrd="0" parTransId="{C1E0DA26-265B-E245-A911-0F753659CA8F}" sibTransId="{50448AA8-347C-2E46-8C48-597FAF9B2A74}"/>
    <dgm:cxn modelId="{1D57677C-A6A7-8B48-B28F-1F5F541D961B}" type="presOf" srcId="{824C6144-2FB8-2E42-A73C-E0CF7F904D27}" destId="{2D4DDFD3-4286-B845-B1C6-586585E1F3C2}" srcOrd="0" destOrd="0" presId="urn:microsoft.com/office/officeart/2005/8/layout/hProcess4"/>
    <dgm:cxn modelId="{3579EE7E-D97A-804F-9BA6-D5786D18D652}" type="presOf" srcId="{CB6D386B-3565-1043-984E-CE5EE19A30EB}" destId="{C55DF7B1-D188-3A41-954B-0A41620F2FD7}" srcOrd="1" destOrd="0" presId="urn:microsoft.com/office/officeart/2005/8/layout/hProcess4"/>
    <dgm:cxn modelId="{B029AB93-82A1-D148-8176-72585E796081}" type="presOf" srcId="{59C66BBD-612E-5542-A3D1-B331831EB595}" destId="{2EDB00AA-6C62-BD42-9651-A07AE8F653F4}" srcOrd="0" destOrd="0" presId="urn:microsoft.com/office/officeart/2005/8/layout/hProcess4"/>
    <dgm:cxn modelId="{39A90F98-0B6F-CB44-92FA-2C63D7980EBC}" type="presOf" srcId="{CA7FBBD5-AF5E-574A-904D-6653A2157401}" destId="{C68E1CEB-F01E-C94C-8EFE-837AC11E891E}" srcOrd="0" destOrd="0" presId="urn:microsoft.com/office/officeart/2005/8/layout/hProcess4"/>
    <dgm:cxn modelId="{82996898-0F03-E349-98DF-64B224E786E2}" srcId="{61A6CB2F-4832-C243-92B7-C02596A60C76}" destId="{F8F91E71-422E-4240-8052-4E4EC4E13102}" srcOrd="2" destOrd="0" parTransId="{2DF8B9F4-AE4E-CD40-90EE-574E7F52363B}" sibTransId="{30837A4E-461E-7B45-9C58-4283AE4255D5}"/>
    <dgm:cxn modelId="{216B18A1-730D-8443-AF92-E0A9EF55891E}" type="presOf" srcId="{66C15A8A-20E4-AB42-B29B-3BE55AFD63C2}" destId="{4796DA61-9215-ED47-8434-0C0633D519E2}" srcOrd="0" destOrd="0" presId="urn:microsoft.com/office/officeart/2005/8/layout/hProcess4"/>
    <dgm:cxn modelId="{A37ED9AD-88E1-DC48-B061-67513D058018}" type="presOf" srcId="{61A6CB2F-4832-C243-92B7-C02596A60C76}" destId="{D0F50ABB-6098-9F4D-992E-FC6E04277FF6}" srcOrd="0" destOrd="0" presId="urn:microsoft.com/office/officeart/2005/8/layout/hProcess4"/>
    <dgm:cxn modelId="{B68F80B1-83CC-2947-A169-001426B41685}" type="presOf" srcId="{6FD10D19-0590-FB46-A45E-B2E369A2AB0D}" destId="{F5A73BAD-C037-1D4B-9DC1-BA4443D57599}" srcOrd="0" destOrd="0" presId="urn:microsoft.com/office/officeart/2005/8/layout/hProcess4"/>
    <dgm:cxn modelId="{9FFEC2C1-9F88-4B4B-8CD9-979641D6657E}" type="presOf" srcId="{F8F91E71-422E-4240-8052-4E4EC4E13102}" destId="{017C5F1C-8A77-004E-95AA-842DB104FE49}" srcOrd="0" destOrd="0" presId="urn:microsoft.com/office/officeart/2005/8/layout/hProcess4"/>
    <dgm:cxn modelId="{204887C7-38AF-F14B-BBE9-32D127AA5CAB}" srcId="{61A6CB2F-4832-C243-92B7-C02596A60C76}" destId="{C65B4EFF-68EB-6E49-9ECC-06583012D3D3}" srcOrd="0" destOrd="0" parTransId="{7D2DE64F-1EAB-9441-8D59-88DDC123A6AC}" sibTransId="{824C6144-2FB8-2E42-A73C-E0CF7F904D27}"/>
    <dgm:cxn modelId="{CEAE9EF0-CC35-7847-8317-FD8F184DB34F}" type="presOf" srcId="{35934A60-2258-F046-8401-48F0C025EFE6}" destId="{22B4BB36-7104-634C-B4BC-1EA7FDA60088}" srcOrd="0" destOrd="0" presId="urn:microsoft.com/office/officeart/2005/8/layout/hProcess4"/>
    <dgm:cxn modelId="{4541FDF1-7808-B643-833F-59971AF88AF4}" type="presOf" srcId="{767A1E6C-C376-874B-9AF4-410322C5BECD}" destId="{7635E659-13AE-BE47-93F4-C75D9B564FDE}" srcOrd="0" destOrd="0" presId="urn:microsoft.com/office/officeart/2005/8/layout/hProcess4"/>
    <dgm:cxn modelId="{577525FD-2C01-8E4F-9B22-75BCD560B067}" srcId="{61A6CB2F-4832-C243-92B7-C02596A60C76}" destId="{CA7FBBD5-AF5E-574A-904D-6653A2157401}" srcOrd="1" destOrd="0" parTransId="{C6E3A02B-7D0F-B540-8C49-2630B4D46E34}" sibTransId="{59C66BBD-612E-5542-A3D1-B331831EB595}"/>
    <dgm:cxn modelId="{3A359D35-FC6E-0948-9C0C-9295B23653F2}" type="presParOf" srcId="{D0F50ABB-6098-9F4D-992E-FC6E04277FF6}" destId="{0C8716FE-A772-ED4D-9DC0-AE07F47C211C}" srcOrd="0" destOrd="0" presId="urn:microsoft.com/office/officeart/2005/8/layout/hProcess4"/>
    <dgm:cxn modelId="{17478C3C-ED99-E444-B8B8-B90BE22C59BF}" type="presParOf" srcId="{D0F50ABB-6098-9F4D-992E-FC6E04277FF6}" destId="{02B5A8F8-CFB6-BD4C-8AC2-1EC25E5DB8DD}" srcOrd="1" destOrd="0" presId="urn:microsoft.com/office/officeart/2005/8/layout/hProcess4"/>
    <dgm:cxn modelId="{5AACB700-1162-8844-88DA-E18607591336}" type="presParOf" srcId="{D0F50ABB-6098-9F4D-992E-FC6E04277FF6}" destId="{1CE64D6B-70EF-5C43-A275-179825C35F28}" srcOrd="2" destOrd="0" presId="urn:microsoft.com/office/officeart/2005/8/layout/hProcess4"/>
    <dgm:cxn modelId="{0CF11551-2F91-0644-ADAE-826D013B6089}" type="presParOf" srcId="{1CE64D6B-70EF-5C43-A275-179825C35F28}" destId="{67245E92-EDA2-0541-9504-AE29361BFD7F}" srcOrd="0" destOrd="0" presId="urn:microsoft.com/office/officeart/2005/8/layout/hProcess4"/>
    <dgm:cxn modelId="{1DAECB03-6AA2-F741-8606-409F0661E5B5}" type="presParOf" srcId="{67245E92-EDA2-0541-9504-AE29361BFD7F}" destId="{FAD43291-02AF-9A49-87D8-99E937ADABC8}" srcOrd="0" destOrd="0" presId="urn:microsoft.com/office/officeart/2005/8/layout/hProcess4"/>
    <dgm:cxn modelId="{022D38AB-4074-1A46-A694-AA319CFA809A}" type="presParOf" srcId="{67245E92-EDA2-0541-9504-AE29361BFD7F}" destId="{44C52D3B-E2E9-AD4A-A4DF-0A4568C7CCEA}" srcOrd="1" destOrd="0" presId="urn:microsoft.com/office/officeart/2005/8/layout/hProcess4"/>
    <dgm:cxn modelId="{3C8FDE76-159A-2049-B590-BF5CBE4BE56E}" type="presParOf" srcId="{67245E92-EDA2-0541-9504-AE29361BFD7F}" destId="{C55DF7B1-D188-3A41-954B-0A41620F2FD7}" srcOrd="2" destOrd="0" presId="urn:microsoft.com/office/officeart/2005/8/layout/hProcess4"/>
    <dgm:cxn modelId="{6229C472-8369-F94E-A782-94A305A01BB8}" type="presParOf" srcId="{67245E92-EDA2-0541-9504-AE29361BFD7F}" destId="{668A9AE9-59E7-D04D-A3B9-5C74FE21AD7D}" srcOrd="3" destOrd="0" presId="urn:microsoft.com/office/officeart/2005/8/layout/hProcess4"/>
    <dgm:cxn modelId="{BF5914E7-4893-4A4D-9A27-169E49279ED4}" type="presParOf" srcId="{67245E92-EDA2-0541-9504-AE29361BFD7F}" destId="{FA253800-7C07-1348-A1B5-6A82326D1517}" srcOrd="4" destOrd="0" presId="urn:microsoft.com/office/officeart/2005/8/layout/hProcess4"/>
    <dgm:cxn modelId="{69C3C6DA-556C-0C4D-B1EE-C6D2F776A441}" type="presParOf" srcId="{1CE64D6B-70EF-5C43-A275-179825C35F28}" destId="{2D4DDFD3-4286-B845-B1C6-586585E1F3C2}" srcOrd="1" destOrd="0" presId="urn:microsoft.com/office/officeart/2005/8/layout/hProcess4"/>
    <dgm:cxn modelId="{31EDE413-CD1A-0843-B7CE-03C2E84D3961}" type="presParOf" srcId="{1CE64D6B-70EF-5C43-A275-179825C35F28}" destId="{FF9F9F66-313F-C147-9CBF-2645A839DED0}" srcOrd="2" destOrd="0" presId="urn:microsoft.com/office/officeart/2005/8/layout/hProcess4"/>
    <dgm:cxn modelId="{8A5BC82D-AE31-BF43-8E9B-71541B65EAC4}" type="presParOf" srcId="{FF9F9F66-313F-C147-9CBF-2645A839DED0}" destId="{DC174965-C9C0-0041-81C2-C66A63D897F4}" srcOrd="0" destOrd="0" presId="urn:microsoft.com/office/officeart/2005/8/layout/hProcess4"/>
    <dgm:cxn modelId="{E0EF4E67-77AD-2347-B700-72F59988DDD8}" type="presParOf" srcId="{FF9F9F66-313F-C147-9CBF-2645A839DED0}" destId="{4796DA61-9215-ED47-8434-0C0633D519E2}" srcOrd="1" destOrd="0" presId="urn:microsoft.com/office/officeart/2005/8/layout/hProcess4"/>
    <dgm:cxn modelId="{9A1C563F-3B89-7E43-869C-008C1636D510}" type="presParOf" srcId="{FF9F9F66-313F-C147-9CBF-2645A839DED0}" destId="{2F4FA22E-4850-B745-8665-1A576E11E1F2}" srcOrd="2" destOrd="0" presId="urn:microsoft.com/office/officeart/2005/8/layout/hProcess4"/>
    <dgm:cxn modelId="{FB1CCBCB-ECAC-7943-92E9-285D3BB1714D}" type="presParOf" srcId="{FF9F9F66-313F-C147-9CBF-2645A839DED0}" destId="{C68E1CEB-F01E-C94C-8EFE-837AC11E891E}" srcOrd="3" destOrd="0" presId="urn:microsoft.com/office/officeart/2005/8/layout/hProcess4"/>
    <dgm:cxn modelId="{655A473F-8742-E840-9D1C-D36F8E07C9C7}" type="presParOf" srcId="{FF9F9F66-313F-C147-9CBF-2645A839DED0}" destId="{CB53E1E6-9E1B-614C-B7F8-00F49CBD13C8}" srcOrd="4" destOrd="0" presId="urn:microsoft.com/office/officeart/2005/8/layout/hProcess4"/>
    <dgm:cxn modelId="{E89A41AC-90A9-3F4C-942B-35DBCFDB2579}" type="presParOf" srcId="{1CE64D6B-70EF-5C43-A275-179825C35F28}" destId="{2EDB00AA-6C62-BD42-9651-A07AE8F653F4}" srcOrd="3" destOrd="0" presId="urn:microsoft.com/office/officeart/2005/8/layout/hProcess4"/>
    <dgm:cxn modelId="{C8F8C0FA-3923-0841-8D67-50EA6CF33498}" type="presParOf" srcId="{1CE64D6B-70EF-5C43-A275-179825C35F28}" destId="{B20C3B23-9E79-764D-96C3-215C16BC8755}" srcOrd="4" destOrd="0" presId="urn:microsoft.com/office/officeart/2005/8/layout/hProcess4"/>
    <dgm:cxn modelId="{0F1E9C61-209E-5C4D-93FA-917F34466BB2}" type="presParOf" srcId="{B20C3B23-9E79-764D-96C3-215C16BC8755}" destId="{77A5FC69-7870-3641-8565-C03E964BD9DB}" srcOrd="0" destOrd="0" presId="urn:microsoft.com/office/officeart/2005/8/layout/hProcess4"/>
    <dgm:cxn modelId="{1C4C43D3-1CDF-3241-8F4E-A021CB2E2E55}" type="presParOf" srcId="{B20C3B23-9E79-764D-96C3-215C16BC8755}" destId="{22B4BB36-7104-634C-B4BC-1EA7FDA60088}" srcOrd="1" destOrd="0" presId="urn:microsoft.com/office/officeart/2005/8/layout/hProcess4"/>
    <dgm:cxn modelId="{CCFAC29E-112B-4D46-8D82-AF0CBE7FDA66}" type="presParOf" srcId="{B20C3B23-9E79-764D-96C3-215C16BC8755}" destId="{E8C8108A-C1B3-0244-9187-07A079FB72C9}" srcOrd="2" destOrd="0" presId="urn:microsoft.com/office/officeart/2005/8/layout/hProcess4"/>
    <dgm:cxn modelId="{308A8FC0-2EDF-1C46-A205-F881D964159E}" type="presParOf" srcId="{B20C3B23-9E79-764D-96C3-215C16BC8755}" destId="{017C5F1C-8A77-004E-95AA-842DB104FE49}" srcOrd="3" destOrd="0" presId="urn:microsoft.com/office/officeart/2005/8/layout/hProcess4"/>
    <dgm:cxn modelId="{0A00FCAE-914B-1746-972C-7871D4A9ED73}" type="presParOf" srcId="{B20C3B23-9E79-764D-96C3-215C16BC8755}" destId="{186AC92E-CC42-C34B-9C47-99C42682243B}" srcOrd="4" destOrd="0" presId="urn:microsoft.com/office/officeart/2005/8/layout/hProcess4"/>
    <dgm:cxn modelId="{9E1D1EED-14D5-6C46-A8F1-12F269CB5EF0}" type="presParOf" srcId="{1CE64D6B-70EF-5C43-A275-179825C35F28}" destId="{27B98B55-9F94-F54B-8AC6-2A17982A8F42}" srcOrd="5" destOrd="0" presId="urn:microsoft.com/office/officeart/2005/8/layout/hProcess4"/>
    <dgm:cxn modelId="{6E3A2F0A-ACC5-7041-8899-76E60ED5B924}" type="presParOf" srcId="{1CE64D6B-70EF-5C43-A275-179825C35F28}" destId="{314FC897-E623-5549-A6F0-A2E9CCACF2C7}" srcOrd="6" destOrd="0" presId="urn:microsoft.com/office/officeart/2005/8/layout/hProcess4"/>
    <dgm:cxn modelId="{7E0A214A-EF46-0C4D-BB34-0C9FC2AA54F3}" type="presParOf" srcId="{314FC897-E623-5549-A6F0-A2E9CCACF2C7}" destId="{C57669D0-77B0-6742-9141-F2BC1D0A6D06}" srcOrd="0" destOrd="0" presId="urn:microsoft.com/office/officeart/2005/8/layout/hProcess4"/>
    <dgm:cxn modelId="{CA3EB900-68D3-A44D-AFDD-2A2AA6542299}" type="presParOf" srcId="{314FC897-E623-5549-A6F0-A2E9CCACF2C7}" destId="{82BB0754-6D89-CB44-83DD-5F4B02EE00BE}" srcOrd="1" destOrd="0" presId="urn:microsoft.com/office/officeart/2005/8/layout/hProcess4"/>
    <dgm:cxn modelId="{764DEBF5-CBDF-6048-8A6D-F5EA87F45BEF}" type="presParOf" srcId="{314FC897-E623-5549-A6F0-A2E9CCACF2C7}" destId="{C630C41B-3F5A-514A-8652-73ADB816B9C2}" srcOrd="2" destOrd="0" presId="urn:microsoft.com/office/officeart/2005/8/layout/hProcess4"/>
    <dgm:cxn modelId="{497DCFB8-F547-E64D-AF27-4426DA87BD98}" type="presParOf" srcId="{314FC897-E623-5549-A6F0-A2E9CCACF2C7}" destId="{F5A73BAD-C037-1D4B-9DC1-BA4443D57599}" srcOrd="3" destOrd="0" presId="urn:microsoft.com/office/officeart/2005/8/layout/hProcess4"/>
    <dgm:cxn modelId="{01F739B4-6523-EC40-A804-6EB8D04CBF07}" type="presParOf" srcId="{314FC897-E623-5549-A6F0-A2E9CCACF2C7}" destId="{38FAAA05-6903-9F41-B7A6-A39352F9B2A4}" srcOrd="4" destOrd="0" presId="urn:microsoft.com/office/officeart/2005/8/layout/hProcess4"/>
    <dgm:cxn modelId="{27B77D47-DDB1-2542-B3DD-C34E4D505FD9}" type="presParOf" srcId="{1CE64D6B-70EF-5C43-A275-179825C35F28}" destId="{92AA523F-AAEE-E249-B698-7192DC928AD1}" srcOrd="7" destOrd="0" presId="urn:microsoft.com/office/officeart/2005/8/layout/hProcess4"/>
    <dgm:cxn modelId="{6AD0675E-D531-CE4A-A44A-38CB4BA6B44F}" type="presParOf" srcId="{1CE64D6B-70EF-5C43-A275-179825C35F28}" destId="{7815E8B0-17F1-0A40-B2F1-918A695D288A}" srcOrd="8" destOrd="0" presId="urn:microsoft.com/office/officeart/2005/8/layout/hProcess4"/>
    <dgm:cxn modelId="{9F9283BD-A0E3-E24E-812C-A15CC68F1C8C}" type="presParOf" srcId="{7815E8B0-17F1-0A40-B2F1-918A695D288A}" destId="{777C5C16-A7F5-BA46-8135-8696C37BC0E3}" srcOrd="0" destOrd="0" presId="urn:microsoft.com/office/officeart/2005/8/layout/hProcess4"/>
    <dgm:cxn modelId="{93CAEEBC-6925-3140-A851-201FE27D1B62}" type="presParOf" srcId="{7815E8B0-17F1-0A40-B2F1-918A695D288A}" destId="{7635E659-13AE-BE47-93F4-C75D9B564FDE}" srcOrd="1" destOrd="0" presId="urn:microsoft.com/office/officeart/2005/8/layout/hProcess4"/>
    <dgm:cxn modelId="{D5AF2E25-8A11-C44B-ACB8-4E554FA0945B}" type="presParOf" srcId="{7815E8B0-17F1-0A40-B2F1-918A695D288A}" destId="{52E55DD6-4D84-3642-A085-C7AA6FBE58A5}" srcOrd="2" destOrd="0" presId="urn:microsoft.com/office/officeart/2005/8/layout/hProcess4"/>
    <dgm:cxn modelId="{47CC2B86-EFA2-D546-B00D-D366DD03BD59}" type="presParOf" srcId="{7815E8B0-17F1-0A40-B2F1-918A695D288A}" destId="{E74B9C32-93D6-B847-9B4A-66414640EAF1}" srcOrd="3" destOrd="0" presId="urn:microsoft.com/office/officeart/2005/8/layout/hProcess4"/>
    <dgm:cxn modelId="{287EDA96-BD94-3D4B-98A8-CA88643FD686}" type="presParOf" srcId="{7815E8B0-17F1-0A40-B2F1-918A695D288A}" destId="{1C1C04C5-AE1A-A846-8CF2-29EE73A851CF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95CFC5D-2C36-184F-B07C-694306DF6D7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AD59928-5C88-7F4C-B6DE-44F3DF3E545C}">
      <dgm:prSet/>
      <dgm:spPr/>
      <dgm:t>
        <a:bodyPr/>
        <a:lstStyle/>
        <a:p>
          <a:r>
            <a:rPr lang="en-US" b="1"/>
            <a:t>Quantify Uncertainty</a:t>
          </a:r>
          <a:endParaRPr lang="en-EG"/>
        </a:p>
      </dgm:t>
    </dgm:pt>
    <dgm:pt modelId="{B7B918AE-1DBF-8C4B-890C-3C7D82E2B323}" type="parTrans" cxnId="{0C63B4F1-6A2B-9745-AE0B-C9D17309C17C}">
      <dgm:prSet/>
      <dgm:spPr/>
      <dgm:t>
        <a:bodyPr/>
        <a:lstStyle/>
        <a:p>
          <a:endParaRPr lang="en-US"/>
        </a:p>
      </dgm:t>
    </dgm:pt>
    <dgm:pt modelId="{074D74B3-CF8D-834B-BE37-1303F01BB3BA}" type="sibTrans" cxnId="{0C63B4F1-6A2B-9745-AE0B-C9D17309C17C}">
      <dgm:prSet/>
      <dgm:spPr/>
      <dgm:t>
        <a:bodyPr/>
        <a:lstStyle/>
        <a:p>
          <a:endParaRPr lang="en-US"/>
        </a:p>
      </dgm:t>
    </dgm:pt>
    <dgm:pt modelId="{D67BFE00-6A3D-844A-AD87-859DE0916464}">
      <dgm:prSet/>
      <dgm:spPr/>
      <dgm:t>
        <a:bodyPr/>
        <a:lstStyle/>
        <a:p>
          <a:r>
            <a:rPr lang="en-US"/>
            <a:t>Use </a:t>
          </a:r>
          <a:r>
            <a:rPr lang="en-US" b="1"/>
            <a:t>confidence intervals</a:t>
          </a:r>
          <a:r>
            <a:rPr lang="en-US"/>
            <a:t>, probability distributions, or scenario ranges to represent prediction reliability.</a:t>
          </a:r>
          <a:endParaRPr lang="en-EG"/>
        </a:p>
      </dgm:t>
    </dgm:pt>
    <dgm:pt modelId="{0BF18B61-07C9-EA49-BB23-BF8C80B114F5}" type="parTrans" cxnId="{7A2CE7AC-44A3-9646-9BC1-B87B6739206C}">
      <dgm:prSet/>
      <dgm:spPr/>
      <dgm:t>
        <a:bodyPr/>
        <a:lstStyle/>
        <a:p>
          <a:endParaRPr lang="en-US"/>
        </a:p>
      </dgm:t>
    </dgm:pt>
    <dgm:pt modelId="{D72A7908-5737-9441-A28B-F0749F28B2AB}" type="sibTrans" cxnId="{7A2CE7AC-44A3-9646-9BC1-B87B6739206C}">
      <dgm:prSet/>
      <dgm:spPr/>
      <dgm:t>
        <a:bodyPr/>
        <a:lstStyle/>
        <a:p>
          <a:endParaRPr lang="en-US"/>
        </a:p>
      </dgm:t>
    </dgm:pt>
    <dgm:pt modelId="{952CC2EF-BE99-7F42-80D1-80C3F2EE5601}">
      <dgm:prSet/>
      <dgm:spPr/>
      <dgm:t>
        <a:bodyPr/>
        <a:lstStyle/>
        <a:p>
          <a:r>
            <a:rPr lang="en-US" b="1"/>
            <a:t>Sensitivity Analysis</a:t>
          </a:r>
          <a:endParaRPr lang="en-EG"/>
        </a:p>
      </dgm:t>
    </dgm:pt>
    <dgm:pt modelId="{D0075A9E-498F-B049-844E-889850287162}" type="parTrans" cxnId="{0619E86F-144A-7341-AD08-507BDB41054C}">
      <dgm:prSet/>
      <dgm:spPr/>
      <dgm:t>
        <a:bodyPr/>
        <a:lstStyle/>
        <a:p>
          <a:endParaRPr lang="en-US"/>
        </a:p>
      </dgm:t>
    </dgm:pt>
    <dgm:pt modelId="{4347F7CA-242B-B547-A4DC-951AB83589CB}" type="sibTrans" cxnId="{0619E86F-144A-7341-AD08-507BDB41054C}">
      <dgm:prSet/>
      <dgm:spPr/>
      <dgm:t>
        <a:bodyPr/>
        <a:lstStyle/>
        <a:p>
          <a:endParaRPr lang="en-US"/>
        </a:p>
      </dgm:t>
    </dgm:pt>
    <dgm:pt modelId="{39906855-F46C-5A4F-9954-E0C03C9CDE25}">
      <dgm:prSet/>
      <dgm:spPr/>
      <dgm:t>
        <a:bodyPr/>
        <a:lstStyle/>
        <a:p>
          <a:r>
            <a:rPr lang="en-US"/>
            <a:t>Test how changes in input variables affect outcomes to identify high-impact factors.</a:t>
          </a:r>
          <a:endParaRPr lang="en-EG"/>
        </a:p>
      </dgm:t>
    </dgm:pt>
    <dgm:pt modelId="{23E1D78A-AA08-224B-9D04-888074B9AB9D}" type="parTrans" cxnId="{E00E44E2-B355-9B49-8D5A-9EFBC61C5239}">
      <dgm:prSet/>
      <dgm:spPr/>
      <dgm:t>
        <a:bodyPr/>
        <a:lstStyle/>
        <a:p>
          <a:endParaRPr lang="en-US"/>
        </a:p>
      </dgm:t>
    </dgm:pt>
    <dgm:pt modelId="{F88E91C2-C16A-D049-9F17-DE3AB98A9AEE}" type="sibTrans" cxnId="{E00E44E2-B355-9B49-8D5A-9EFBC61C5239}">
      <dgm:prSet/>
      <dgm:spPr/>
      <dgm:t>
        <a:bodyPr/>
        <a:lstStyle/>
        <a:p>
          <a:endParaRPr lang="en-US"/>
        </a:p>
      </dgm:t>
    </dgm:pt>
    <dgm:pt modelId="{EFF5B9BB-DEE2-9642-9660-E211F0E97CC5}">
      <dgm:prSet/>
      <dgm:spPr/>
      <dgm:t>
        <a:bodyPr/>
        <a:lstStyle/>
        <a:p>
          <a:r>
            <a:rPr lang="en-US" b="1"/>
            <a:t>Scenario Planning</a:t>
          </a:r>
          <a:endParaRPr lang="en-EG"/>
        </a:p>
      </dgm:t>
    </dgm:pt>
    <dgm:pt modelId="{DDB4441E-E6F5-AF46-96FD-90EDADA46CD2}" type="parTrans" cxnId="{63FE0AE4-61AC-1247-ABFB-08091D4DEFA2}">
      <dgm:prSet/>
      <dgm:spPr/>
      <dgm:t>
        <a:bodyPr/>
        <a:lstStyle/>
        <a:p>
          <a:endParaRPr lang="en-US"/>
        </a:p>
      </dgm:t>
    </dgm:pt>
    <dgm:pt modelId="{F5E642C9-273B-E04E-9655-15CBB825FC44}" type="sibTrans" cxnId="{63FE0AE4-61AC-1247-ABFB-08091D4DEFA2}">
      <dgm:prSet/>
      <dgm:spPr/>
      <dgm:t>
        <a:bodyPr/>
        <a:lstStyle/>
        <a:p>
          <a:endParaRPr lang="en-US"/>
        </a:p>
      </dgm:t>
    </dgm:pt>
    <dgm:pt modelId="{CDCFC449-2C31-F14B-A9FD-8B2A4439115E}">
      <dgm:prSet/>
      <dgm:spPr/>
      <dgm:t>
        <a:bodyPr/>
        <a:lstStyle/>
        <a:p>
          <a:r>
            <a:rPr lang="en-US"/>
            <a:t>Develop “best-case,” “worst-case,” and “most likely” projections for decision-making.</a:t>
          </a:r>
          <a:endParaRPr lang="en-EG"/>
        </a:p>
      </dgm:t>
    </dgm:pt>
    <dgm:pt modelId="{DBFCDB6A-8ED7-6C49-976B-C53FEAA63DFF}" type="parTrans" cxnId="{2E5317EF-0DA2-3445-AE5E-9BCB6CFD9D42}">
      <dgm:prSet/>
      <dgm:spPr/>
      <dgm:t>
        <a:bodyPr/>
        <a:lstStyle/>
        <a:p>
          <a:endParaRPr lang="en-US"/>
        </a:p>
      </dgm:t>
    </dgm:pt>
    <dgm:pt modelId="{4BE6597E-340D-6043-9BA0-6CF346B3BBB8}" type="sibTrans" cxnId="{2E5317EF-0DA2-3445-AE5E-9BCB6CFD9D42}">
      <dgm:prSet/>
      <dgm:spPr/>
      <dgm:t>
        <a:bodyPr/>
        <a:lstStyle/>
        <a:p>
          <a:endParaRPr lang="en-US"/>
        </a:p>
      </dgm:t>
    </dgm:pt>
    <dgm:pt modelId="{C6B4CE78-73C5-BD40-8ECF-332A186D9A85}">
      <dgm:prSet/>
      <dgm:spPr/>
      <dgm:t>
        <a:bodyPr/>
        <a:lstStyle/>
        <a:p>
          <a:r>
            <a:rPr lang="en-US" b="1"/>
            <a:t>Threshold Adjustment</a:t>
          </a:r>
          <a:endParaRPr lang="en-EG"/>
        </a:p>
      </dgm:t>
    </dgm:pt>
    <dgm:pt modelId="{15EF72E0-25C1-434E-8DD1-9C04775D728D}" type="parTrans" cxnId="{12592759-A9B2-3D47-B4DD-66BA907DAB48}">
      <dgm:prSet/>
      <dgm:spPr/>
      <dgm:t>
        <a:bodyPr/>
        <a:lstStyle/>
        <a:p>
          <a:endParaRPr lang="en-US"/>
        </a:p>
      </dgm:t>
    </dgm:pt>
    <dgm:pt modelId="{229A2F6A-40D0-0B48-883F-5349C038ADC7}" type="sibTrans" cxnId="{12592759-A9B2-3D47-B4DD-66BA907DAB48}">
      <dgm:prSet/>
      <dgm:spPr/>
      <dgm:t>
        <a:bodyPr/>
        <a:lstStyle/>
        <a:p>
          <a:endParaRPr lang="en-US"/>
        </a:p>
      </dgm:t>
    </dgm:pt>
    <dgm:pt modelId="{1B7398BD-F15F-A846-AD67-32ABB62D4D50}">
      <dgm:prSet/>
      <dgm:spPr/>
      <dgm:t>
        <a:bodyPr/>
        <a:lstStyle/>
        <a:p>
          <a:r>
            <a:rPr lang="en-US"/>
            <a:t>Adapt decision thresholds based on business risk tolerance (e.g., fraud detection sensitivity).</a:t>
          </a:r>
          <a:endParaRPr lang="en-EG"/>
        </a:p>
      </dgm:t>
    </dgm:pt>
    <dgm:pt modelId="{7D4446AB-99B3-7D4E-A1C0-A59502F1E463}" type="parTrans" cxnId="{F8ECE499-B4A2-A142-891B-4EDA36CF34DF}">
      <dgm:prSet/>
      <dgm:spPr/>
      <dgm:t>
        <a:bodyPr/>
        <a:lstStyle/>
        <a:p>
          <a:endParaRPr lang="en-US"/>
        </a:p>
      </dgm:t>
    </dgm:pt>
    <dgm:pt modelId="{61796024-385A-D14E-B405-4848B35B68E4}" type="sibTrans" cxnId="{F8ECE499-B4A2-A142-891B-4EDA36CF34DF}">
      <dgm:prSet/>
      <dgm:spPr/>
      <dgm:t>
        <a:bodyPr/>
        <a:lstStyle/>
        <a:p>
          <a:endParaRPr lang="en-US"/>
        </a:p>
      </dgm:t>
    </dgm:pt>
    <dgm:pt modelId="{B23B3A85-A878-984E-A271-D591DC3DE239}">
      <dgm:prSet/>
      <dgm:spPr/>
      <dgm:t>
        <a:bodyPr/>
        <a:lstStyle/>
        <a:p>
          <a:r>
            <a:rPr lang="en-US" b="1"/>
            <a:t>Continuous Monitoring</a:t>
          </a:r>
          <a:endParaRPr lang="en-EG"/>
        </a:p>
      </dgm:t>
    </dgm:pt>
    <dgm:pt modelId="{AE0B6B94-AB9C-4146-9402-0659E7667F65}" type="parTrans" cxnId="{BB948530-E33B-D241-B6D2-9A0E3124B87A}">
      <dgm:prSet/>
      <dgm:spPr/>
      <dgm:t>
        <a:bodyPr/>
        <a:lstStyle/>
        <a:p>
          <a:endParaRPr lang="en-US"/>
        </a:p>
      </dgm:t>
    </dgm:pt>
    <dgm:pt modelId="{A81AED8E-6C5D-D04C-B16C-DF9700A3FDF3}" type="sibTrans" cxnId="{BB948530-E33B-D241-B6D2-9A0E3124B87A}">
      <dgm:prSet/>
      <dgm:spPr/>
      <dgm:t>
        <a:bodyPr/>
        <a:lstStyle/>
        <a:p>
          <a:endParaRPr lang="en-US"/>
        </a:p>
      </dgm:t>
    </dgm:pt>
    <dgm:pt modelId="{777A2846-1A1B-EE41-A4D6-0B83EB89DC06}">
      <dgm:prSet/>
      <dgm:spPr/>
      <dgm:t>
        <a:bodyPr/>
        <a:lstStyle/>
        <a:p>
          <a:r>
            <a:rPr lang="en-US"/>
            <a:t>Reassess uncertainty as new data arrives or market conditions shift.</a:t>
          </a:r>
          <a:endParaRPr lang="en-EG"/>
        </a:p>
      </dgm:t>
    </dgm:pt>
    <dgm:pt modelId="{43549550-0275-0C41-A586-FE8D3D61EF05}" type="parTrans" cxnId="{6DC0B922-3F94-764C-88B8-FC5290D0D4B0}">
      <dgm:prSet/>
      <dgm:spPr/>
      <dgm:t>
        <a:bodyPr/>
        <a:lstStyle/>
        <a:p>
          <a:endParaRPr lang="en-US"/>
        </a:p>
      </dgm:t>
    </dgm:pt>
    <dgm:pt modelId="{954328E3-1FF6-D340-9FD2-CFF659F02472}" type="sibTrans" cxnId="{6DC0B922-3F94-764C-88B8-FC5290D0D4B0}">
      <dgm:prSet/>
      <dgm:spPr/>
      <dgm:t>
        <a:bodyPr/>
        <a:lstStyle/>
        <a:p>
          <a:endParaRPr lang="en-US"/>
        </a:p>
      </dgm:t>
    </dgm:pt>
    <dgm:pt modelId="{178F618D-91D1-F446-B0F3-82EF2BB1E847}" type="pres">
      <dgm:prSet presAssocID="{C95CFC5D-2C36-184F-B07C-694306DF6D7F}" presName="Name0" presStyleCnt="0">
        <dgm:presLayoutVars>
          <dgm:dir/>
          <dgm:animLvl val="lvl"/>
          <dgm:resizeHandles val="exact"/>
        </dgm:presLayoutVars>
      </dgm:prSet>
      <dgm:spPr/>
    </dgm:pt>
    <dgm:pt modelId="{5508DDE0-AD20-CD45-9A2F-A39137BD65BF}" type="pres">
      <dgm:prSet presAssocID="{CAD59928-5C88-7F4C-B6DE-44F3DF3E545C}" presName="linNode" presStyleCnt="0"/>
      <dgm:spPr/>
    </dgm:pt>
    <dgm:pt modelId="{9733ACD4-36A7-C649-A555-26755CC3D791}" type="pres">
      <dgm:prSet presAssocID="{CAD59928-5C88-7F4C-B6DE-44F3DF3E545C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FED9E36-2F04-A045-BDA0-F7DB555DF31E}" type="pres">
      <dgm:prSet presAssocID="{CAD59928-5C88-7F4C-B6DE-44F3DF3E545C}" presName="descendantText" presStyleLbl="alignAccFollowNode1" presStyleIdx="0" presStyleCnt="5">
        <dgm:presLayoutVars>
          <dgm:bulletEnabled val="1"/>
        </dgm:presLayoutVars>
      </dgm:prSet>
      <dgm:spPr/>
    </dgm:pt>
    <dgm:pt modelId="{2C2E529D-95E3-3846-9A5D-DA024B538ABE}" type="pres">
      <dgm:prSet presAssocID="{074D74B3-CF8D-834B-BE37-1303F01BB3BA}" presName="sp" presStyleCnt="0"/>
      <dgm:spPr/>
    </dgm:pt>
    <dgm:pt modelId="{74E55FA7-A672-8E4F-9F0F-83A6CACAC1D3}" type="pres">
      <dgm:prSet presAssocID="{952CC2EF-BE99-7F42-80D1-80C3F2EE5601}" presName="linNode" presStyleCnt="0"/>
      <dgm:spPr/>
    </dgm:pt>
    <dgm:pt modelId="{1EA7A84D-A5FA-2D42-8DBF-75BB4D1CAFC2}" type="pres">
      <dgm:prSet presAssocID="{952CC2EF-BE99-7F42-80D1-80C3F2EE5601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60F42933-FE2B-9149-BF97-6102A3F4D79B}" type="pres">
      <dgm:prSet presAssocID="{952CC2EF-BE99-7F42-80D1-80C3F2EE5601}" presName="descendantText" presStyleLbl="alignAccFollowNode1" presStyleIdx="1" presStyleCnt="5">
        <dgm:presLayoutVars>
          <dgm:bulletEnabled val="1"/>
        </dgm:presLayoutVars>
      </dgm:prSet>
      <dgm:spPr/>
    </dgm:pt>
    <dgm:pt modelId="{949B3D9D-D5F9-9045-A839-3FAFAF078625}" type="pres">
      <dgm:prSet presAssocID="{4347F7CA-242B-B547-A4DC-951AB83589CB}" presName="sp" presStyleCnt="0"/>
      <dgm:spPr/>
    </dgm:pt>
    <dgm:pt modelId="{C8113ED1-D090-6E4A-9B87-EB6FE44FF89E}" type="pres">
      <dgm:prSet presAssocID="{EFF5B9BB-DEE2-9642-9660-E211F0E97CC5}" presName="linNode" presStyleCnt="0"/>
      <dgm:spPr/>
    </dgm:pt>
    <dgm:pt modelId="{F365B6F0-F9D1-BB41-BC3F-49460DEBA1CC}" type="pres">
      <dgm:prSet presAssocID="{EFF5B9BB-DEE2-9642-9660-E211F0E97CC5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EB9B8DE5-1862-464A-8BE3-B396FB0B3C29}" type="pres">
      <dgm:prSet presAssocID="{EFF5B9BB-DEE2-9642-9660-E211F0E97CC5}" presName="descendantText" presStyleLbl="alignAccFollowNode1" presStyleIdx="2" presStyleCnt="5">
        <dgm:presLayoutVars>
          <dgm:bulletEnabled val="1"/>
        </dgm:presLayoutVars>
      </dgm:prSet>
      <dgm:spPr/>
    </dgm:pt>
    <dgm:pt modelId="{4A98F79A-6AFF-7B44-8C78-CBD79436D403}" type="pres">
      <dgm:prSet presAssocID="{F5E642C9-273B-E04E-9655-15CBB825FC44}" presName="sp" presStyleCnt="0"/>
      <dgm:spPr/>
    </dgm:pt>
    <dgm:pt modelId="{83543556-54C9-3E46-87DF-2ADE9062EF1C}" type="pres">
      <dgm:prSet presAssocID="{C6B4CE78-73C5-BD40-8ECF-332A186D9A85}" presName="linNode" presStyleCnt="0"/>
      <dgm:spPr/>
    </dgm:pt>
    <dgm:pt modelId="{3A6F1DE5-24DF-C842-9ED2-C7F2A64899A2}" type="pres">
      <dgm:prSet presAssocID="{C6B4CE78-73C5-BD40-8ECF-332A186D9A85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BDBAA06F-7A45-6E4C-84E4-6930B230553A}" type="pres">
      <dgm:prSet presAssocID="{C6B4CE78-73C5-BD40-8ECF-332A186D9A85}" presName="descendantText" presStyleLbl="alignAccFollowNode1" presStyleIdx="3" presStyleCnt="5">
        <dgm:presLayoutVars>
          <dgm:bulletEnabled val="1"/>
        </dgm:presLayoutVars>
      </dgm:prSet>
      <dgm:spPr/>
    </dgm:pt>
    <dgm:pt modelId="{83C2F627-CF1E-634D-83FD-BBCB34199751}" type="pres">
      <dgm:prSet presAssocID="{229A2F6A-40D0-0B48-883F-5349C038ADC7}" presName="sp" presStyleCnt="0"/>
      <dgm:spPr/>
    </dgm:pt>
    <dgm:pt modelId="{39D54542-13C4-764D-8033-B34800C551C1}" type="pres">
      <dgm:prSet presAssocID="{B23B3A85-A878-984E-A271-D591DC3DE239}" presName="linNode" presStyleCnt="0"/>
      <dgm:spPr/>
    </dgm:pt>
    <dgm:pt modelId="{CCFCCA9D-7A15-2549-8A3B-38527F7103B2}" type="pres">
      <dgm:prSet presAssocID="{B23B3A85-A878-984E-A271-D591DC3DE239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91FA20F3-AB2E-A849-86AF-CF1BA1EF61C9}" type="pres">
      <dgm:prSet presAssocID="{B23B3A85-A878-984E-A271-D591DC3DE239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5B29BD19-8426-C04F-A077-73918A55278E}" type="presOf" srcId="{D67BFE00-6A3D-844A-AD87-859DE0916464}" destId="{4FED9E36-2F04-A045-BDA0-F7DB555DF31E}" srcOrd="0" destOrd="0" presId="urn:microsoft.com/office/officeart/2005/8/layout/vList5"/>
    <dgm:cxn modelId="{6DC0B922-3F94-764C-88B8-FC5290D0D4B0}" srcId="{B23B3A85-A878-984E-A271-D591DC3DE239}" destId="{777A2846-1A1B-EE41-A4D6-0B83EB89DC06}" srcOrd="0" destOrd="0" parTransId="{43549550-0275-0C41-A586-FE8D3D61EF05}" sibTransId="{954328E3-1FF6-D340-9FD2-CFF659F02472}"/>
    <dgm:cxn modelId="{BB948530-E33B-D241-B6D2-9A0E3124B87A}" srcId="{C95CFC5D-2C36-184F-B07C-694306DF6D7F}" destId="{B23B3A85-A878-984E-A271-D591DC3DE239}" srcOrd="4" destOrd="0" parTransId="{AE0B6B94-AB9C-4146-9402-0659E7667F65}" sibTransId="{A81AED8E-6C5D-D04C-B16C-DF9700A3FDF3}"/>
    <dgm:cxn modelId="{04A8D142-44B2-D642-898C-7FD41A902296}" type="presOf" srcId="{CAD59928-5C88-7F4C-B6DE-44F3DF3E545C}" destId="{9733ACD4-36A7-C649-A555-26755CC3D791}" srcOrd="0" destOrd="0" presId="urn:microsoft.com/office/officeart/2005/8/layout/vList5"/>
    <dgm:cxn modelId="{A36A5244-EF5F-1A4E-A3E1-EEC3E96DE703}" type="presOf" srcId="{EFF5B9BB-DEE2-9642-9660-E211F0E97CC5}" destId="{F365B6F0-F9D1-BB41-BC3F-49460DEBA1CC}" srcOrd="0" destOrd="0" presId="urn:microsoft.com/office/officeart/2005/8/layout/vList5"/>
    <dgm:cxn modelId="{3DC00150-45FD-B249-97ED-56DA0540CB0F}" type="presOf" srcId="{C6B4CE78-73C5-BD40-8ECF-332A186D9A85}" destId="{3A6F1DE5-24DF-C842-9ED2-C7F2A64899A2}" srcOrd="0" destOrd="0" presId="urn:microsoft.com/office/officeart/2005/8/layout/vList5"/>
    <dgm:cxn modelId="{DB871255-9573-164B-A22A-49AFF4FDD307}" type="presOf" srcId="{C95CFC5D-2C36-184F-B07C-694306DF6D7F}" destId="{178F618D-91D1-F446-B0F3-82EF2BB1E847}" srcOrd="0" destOrd="0" presId="urn:microsoft.com/office/officeart/2005/8/layout/vList5"/>
    <dgm:cxn modelId="{12592759-A9B2-3D47-B4DD-66BA907DAB48}" srcId="{C95CFC5D-2C36-184F-B07C-694306DF6D7F}" destId="{C6B4CE78-73C5-BD40-8ECF-332A186D9A85}" srcOrd="3" destOrd="0" parTransId="{15EF72E0-25C1-434E-8DD1-9C04775D728D}" sibTransId="{229A2F6A-40D0-0B48-883F-5349C038ADC7}"/>
    <dgm:cxn modelId="{0619E86F-144A-7341-AD08-507BDB41054C}" srcId="{C95CFC5D-2C36-184F-B07C-694306DF6D7F}" destId="{952CC2EF-BE99-7F42-80D1-80C3F2EE5601}" srcOrd="1" destOrd="0" parTransId="{D0075A9E-498F-B049-844E-889850287162}" sibTransId="{4347F7CA-242B-B547-A4DC-951AB83589CB}"/>
    <dgm:cxn modelId="{79003988-0834-4F40-ABC9-B7376CBB5288}" type="presOf" srcId="{CDCFC449-2C31-F14B-A9FD-8B2A4439115E}" destId="{EB9B8DE5-1862-464A-8BE3-B396FB0B3C29}" srcOrd="0" destOrd="0" presId="urn:microsoft.com/office/officeart/2005/8/layout/vList5"/>
    <dgm:cxn modelId="{F8ECE499-B4A2-A142-891B-4EDA36CF34DF}" srcId="{C6B4CE78-73C5-BD40-8ECF-332A186D9A85}" destId="{1B7398BD-F15F-A846-AD67-32ABB62D4D50}" srcOrd="0" destOrd="0" parTransId="{7D4446AB-99B3-7D4E-A1C0-A59502F1E463}" sibTransId="{61796024-385A-D14E-B405-4848B35B68E4}"/>
    <dgm:cxn modelId="{7A2CE7AC-44A3-9646-9BC1-B87B6739206C}" srcId="{CAD59928-5C88-7F4C-B6DE-44F3DF3E545C}" destId="{D67BFE00-6A3D-844A-AD87-859DE0916464}" srcOrd="0" destOrd="0" parTransId="{0BF18B61-07C9-EA49-BB23-BF8C80B114F5}" sibTransId="{D72A7908-5737-9441-A28B-F0749F28B2AB}"/>
    <dgm:cxn modelId="{A27F29DA-9531-EF4F-A61D-068864CA8A3A}" type="presOf" srcId="{952CC2EF-BE99-7F42-80D1-80C3F2EE5601}" destId="{1EA7A84D-A5FA-2D42-8DBF-75BB4D1CAFC2}" srcOrd="0" destOrd="0" presId="urn:microsoft.com/office/officeart/2005/8/layout/vList5"/>
    <dgm:cxn modelId="{E1BF44DA-D6E7-2B4F-9806-0555E18F7622}" type="presOf" srcId="{B23B3A85-A878-984E-A271-D591DC3DE239}" destId="{CCFCCA9D-7A15-2549-8A3B-38527F7103B2}" srcOrd="0" destOrd="0" presId="urn:microsoft.com/office/officeart/2005/8/layout/vList5"/>
    <dgm:cxn modelId="{E00E44E2-B355-9B49-8D5A-9EFBC61C5239}" srcId="{952CC2EF-BE99-7F42-80D1-80C3F2EE5601}" destId="{39906855-F46C-5A4F-9954-E0C03C9CDE25}" srcOrd="0" destOrd="0" parTransId="{23E1D78A-AA08-224B-9D04-888074B9AB9D}" sibTransId="{F88E91C2-C16A-D049-9F17-DE3AB98A9AEE}"/>
    <dgm:cxn modelId="{63FE0AE4-61AC-1247-ABFB-08091D4DEFA2}" srcId="{C95CFC5D-2C36-184F-B07C-694306DF6D7F}" destId="{EFF5B9BB-DEE2-9642-9660-E211F0E97CC5}" srcOrd="2" destOrd="0" parTransId="{DDB4441E-E6F5-AF46-96FD-90EDADA46CD2}" sibTransId="{F5E642C9-273B-E04E-9655-15CBB825FC44}"/>
    <dgm:cxn modelId="{476A9CEA-F882-6A4B-8C40-87B43FA5678E}" type="presOf" srcId="{1B7398BD-F15F-A846-AD67-32ABB62D4D50}" destId="{BDBAA06F-7A45-6E4C-84E4-6930B230553A}" srcOrd="0" destOrd="0" presId="urn:microsoft.com/office/officeart/2005/8/layout/vList5"/>
    <dgm:cxn modelId="{2E5317EF-0DA2-3445-AE5E-9BCB6CFD9D42}" srcId="{EFF5B9BB-DEE2-9642-9660-E211F0E97CC5}" destId="{CDCFC449-2C31-F14B-A9FD-8B2A4439115E}" srcOrd="0" destOrd="0" parTransId="{DBFCDB6A-8ED7-6C49-976B-C53FEAA63DFF}" sibTransId="{4BE6597E-340D-6043-9BA0-6CF346B3BBB8}"/>
    <dgm:cxn modelId="{0C63B4F1-6A2B-9745-AE0B-C9D17309C17C}" srcId="{C95CFC5D-2C36-184F-B07C-694306DF6D7F}" destId="{CAD59928-5C88-7F4C-B6DE-44F3DF3E545C}" srcOrd="0" destOrd="0" parTransId="{B7B918AE-1DBF-8C4B-890C-3C7D82E2B323}" sibTransId="{074D74B3-CF8D-834B-BE37-1303F01BB3BA}"/>
    <dgm:cxn modelId="{6DB8B9F4-639B-2E43-857C-5C3CE97C4832}" type="presOf" srcId="{777A2846-1A1B-EE41-A4D6-0B83EB89DC06}" destId="{91FA20F3-AB2E-A849-86AF-CF1BA1EF61C9}" srcOrd="0" destOrd="0" presId="urn:microsoft.com/office/officeart/2005/8/layout/vList5"/>
    <dgm:cxn modelId="{305317FB-C54A-1947-965B-D346E20FCD92}" type="presOf" srcId="{39906855-F46C-5A4F-9954-E0C03C9CDE25}" destId="{60F42933-FE2B-9149-BF97-6102A3F4D79B}" srcOrd="0" destOrd="0" presId="urn:microsoft.com/office/officeart/2005/8/layout/vList5"/>
    <dgm:cxn modelId="{8F84CF78-FCEA-C34B-931D-52E8716748C3}" type="presParOf" srcId="{178F618D-91D1-F446-B0F3-82EF2BB1E847}" destId="{5508DDE0-AD20-CD45-9A2F-A39137BD65BF}" srcOrd="0" destOrd="0" presId="urn:microsoft.com/office/officeart/2005/8/layout/vList5"/>
    <dgm:cxn modelId="{5E0CB22A-5115-1245-8FC1-DC7DEB45C217}" type="presParOf" srcId="{5508DDE0-AD20-CD45-9A2F-A39137BD65BF}" destId="{9733ACD4-36A7-C649-A555-26755CC3D791}" srcOrd="0" destOrd="0" presId="urn:microsoft.com/office/officeart/2005/8/layout/vList5"/>
    <dgm:cxn modelId="{8740D43A-1510-DE4B-9EFB-AF0572907CF9}" type="presParOf" srcId="{5508DDE0-AD20-CD45-9A2F-A39137BD65BF}" destId="{4FED9E36-2F04-A045-BDA0-F7DB555DF31E}" srcOrd="1" destOrd="0" presId="urn:microsoft.com/office/officeart/2005/8/layout/vList5"/>
    <dgm:cxn modelId="{DB2EE66B-8027-314B-B424-477821C2C45C}" type="presParOf" srcId="{178F618D-91D1-F446-B0F3-82EF2BB1E847}" destId="{2C2E529D-95E3-3846-9A5D-DA024B538ABE}" srcOrd="1" destOrd="0" presId="urn:microsoft.com/office/officeart/2005/8/layout/vList5"/>
    <dgm:cxn modelId="{1B2241E6-2575-9044-86B8-78615D86DAFA}" type="presParOf" srcId="{178F618D-91D1-F446-B0F3-82EF2BB1E847}" destId="{74E55FA7-A672-8E4F-9F0F-83A6CACAC1D3}" srcOrd="2" destOrd="0" presId="urn:microsoft.com/office/officeart/2005/8/layout/vList5"/>
    <dgm:cxn modelId="{ADA54DBF-2889-F440-AB3A-F6B5F9147BBB}" type="presParOf" srcId="{74E55FA7-A672-8E4F-9F0F-83A6CACAC1D3}" destId="{1EA7A84D-A5FA-2D42-8DBF-75BB4D1CAFC2}" srcOrd="0" destOrd="0" presId="urn:microsoft.com/office/officeart/2005/8/layout/vList5"/>
    <dgm:cxn modelId="{9D7803DF-336D-F844-A017-5D3F4535CEB5}" type="presParOf" srcId="{74E55FA7-A672-8E4F-9F0F-83A6CACAC1D3}" destId="{60F42933-FE2B-9149-BF97-6102A3F4D79B}" srcOrd="1" destOrd="0" presId="urn:microsoft.com/office/officeart/2005/8/layout/vList5"/>
    <dgm:cxn modelId="{14C6BCDF-D9C6-B242-8CB5-A8EC0B4872A3}" type="presParOf" srcId="{178F618D-91D1-F446-B0F3-82EF2BB1E847}" destId="{949B3D9D-D5F9-9045-A839-3FAFAF078625}" srcOrd="3" destOrd="0" presId="urn:microsoft.com/office/officeart/2005/8/layout/vList5"/>
    <dgm:cxn modelId="{36D5F534-E8EF-DF43-8674-32C56D817F3D}" type="presParOf" srcId="{178F618D-91D1-F446-B0F3-82EF2BB1E847}" destId="{C8113ED1-D090-6E4A-9B87-EB6FE44FF89E}" srcOrd="4" destOrd="0" presId="urn:microsoft.com/office/officeart/2005/8/layout/vList5"/>
    <dgm:cxn modelId="{2DC43DC3-AA47-834F-B71C-4633B0181568}" type="presParOf" srcId="{C8113ED1-D090-6E4A-9B87-EB6FE44FF89E}" destId="{F365B6F0-F9D1-BB41-BC3F-49460DEBA1CC}" srcOrd="0" destOrd="0" presId="urn:microsoft.com/office/officeart/2005/8/layout/vList5"/>
    <dgm:cxn modelId="{8198B6CC-D98E-8E4E-8A1A-A2A36B450ADB}" type="presParOf" srcId="{C8113ED1-D090-6E4A-9B87-EB6FE44FF89E}" destId="{EB9B8DE5-1862-464A-8BE3-B396FB0B3C29}" srcOrd="1" destOrd="0" presId="urn:microsoft.com/office/officeart/2005/8/layout/vList5"/>
    <dgm:cxn modelId="{25E310A9-49DE-1947-A825-3778C657CED7}" type="presParOf" srcId="{178F618D-91D1-F446-B0F3-82EF2BB1E847}" destId="{4A98F79A-6AFF-7B44-8C78-CBD79436D403}" srcOrd="5" destOrd="0" presId="urn:microsoft.com/office/officeart/2005/8/layout/vList5"/>
    <dgm:cxn modelId="{FC94A36D-2EA7-174E-8AA1-2970FE2E5B59}" type="presParOf" srcId="{178F618D-91D1-F446-B0F3-82EF2BB1E847}" destId="{83543556-54C9-3E46-87DF-2ADE9062EF1C}" srcOrd="6" destOrd="0" presId="urn:microsoft.com/office/officeart/2005/8/layout/vList5"/>
    <dgm:cxn modelId="{E29D9ED3-ED99-EB4C-8A28-9442AF51C41D}" type="presParOf" srcId="{83543556-54C9-3E46-87DF-2ADE9062EF1C}" destId="{3A6F1DE5-24DF-C842-9ED2-C7F2A64899A2}" srcOrd="0" destOrd="0" presId="urn:microsoft.com/office/officeart/2005/8/layout/vList5"/>
    <dgm:cxn modelId="{B0CFBFA4-C9A9-A546-B6F2-9800A75C8B3F}" type="presParOf" srcId="{83543556-54C9-3E46-87DF-2ADE9062EF1C}" destId="{BDBAA06F-7A45-6E4C-84E4-6930B230553A}" srcOrd="1" destOrd="0" presId="urn:microsoft.com/office/officeart/2005/8/layout/vList5"/>
    <dgm:cxn modelId="{41B1683B-B34C-CD49-AAD5-09D8AF6AA9C7}" type="presParOf" srcId="{178F618D-91D1-F446-B0F3-82EF2BB1E847}" destId="{83C2F627-CF1E-634D-83FD-BBCB34199751}" srcOrd="7" destOrd="0" presId="urn:microsoft.com/office/officeart/2005/8/layout/vList5"/>
    <dgm:cxn modelId="{B1B578B3-20F4-2C4A-A375-096E2CA87012}" type="presParOf" srcId="{178F618D-91D1-F446-B0F3-82EF2BB1E847}" destId="{39D54542-13C4-764D-8033-B34800C551C1}" srcOrd="8" destOrd="0" presId="urn:microsoft.com/office/officeart/2005/8/layout/vList5"/>
    <dgm:cxn modelId="{6D39FA9D-9868-514A-9063-3490DFC2703A}" type="presParOf" srcId="{39D54542-13C4-764D-8033-B34800C551C1}" destId="{CCFCCA9D-7A15-2549-8A3B-38527F7103B2}" srcOrd="0" destOrd="0" presId="urn:microsoft.com/office/officeart/2005/8/layout/vList5"/>
    <dgm:cxn modelId="{B5E6ECC5-2733-D942-9794-7D96659C1EB4}" type="presParOf" srcId="{39D54542-13C4-764D-8033-B34800C551C1}" destId="{91FA20F3-AB2E-A849-86AF-CF1BA1EF61C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800B7F1-5D63-6E43-8390-2B7E3815158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4DA0F98-4977-BB41-935E-B3248181A8C2}">
      <dgm:prSet/>
      <dgm:spPr/>
      <dgm:t>
        <a:bodyPr/>
        <a:lstStyle/>
        <a:p>
          <a:r>
            <a:rPr lang="en-US"/>
            <a:t>In loan approval modeling, a predicted default probability of 8% ± 3% may require different action than a precise 8%—uncertainty affects risk strategy</a:t>
          </a:r>
          <a:endParaRPr lang="en-EG"/>
        </a:p>
      </dgm:t>
    </dgm:pt>
    <dgm:pt modelId="{8B568AB5-D42A-F643-A84F-01CA19561EEA}" type="parTrans" cxnId="{1432797D-131D-9849-AAB3-539BC43C9389}">
      <dgm:prSet/>
      <dgm:spPr/>
      <dgm:t>
        <a:bodyPr/>
        <a:lstStyle/>
        <a:p>
          <a:endParaRPr lang="en-US"/>
        </a:p>
      </dgm:t>
    </dgm:pt>
    <dgm:pt modelId="{D183E1CF-984E-3F43-90EE-906E5F9312E8}" type="sibTrans" cxnId="{1432797D-131D-9849-AAB3-539BC43C9389}">
      <dgm:prSet/>
      <dgm:spPr/>
      <dgm:t>
        <a:bodyPr/>
        <a:lstStyle/>
        <a:p>
          <a:endParaRPr lang="en-US"/>
        </a:p>
      </dgm:t>
    </dgm:pt>
    <dgm:pt modelId="{FA339BF9-913D-A246-9E47-5BFD29EA5AF6}" type="pres">
      <dgm:prSet presAssocID="{3800B7F1-5D63-6E43-8390-2B7E3815158D}" presName="linear" presStyleCnt="0">
        <dgm:presLayoutVars>
          <dgm:animLvl val="lvl"/>
          <dgm:resizeHandles val="exact"/>
        </dgm:presLayoutVars>
      </dgm:prSet>
      <dgm:spPr/>
    </dgm:pt>
    <dgm:pt modelId="{800D7426-B478-4444-ACC9-1FF957082EF9}" type="pres">
      <dgm:prSet presAssocID="{84DA0F98-4977-BB41-935E-B3248181A8C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1432797D-131D-9849-AAB3-539BC43C9389}" srcId="{3800B7F1-5D63-6E43-8390-2B7E3815158D}" destId="{84DA0F98-4977-BB41-935E-B3248181A8C2}" srcOrd="0" destOrd="0" parTransId="{8B568AB5-D42A-F643-A84F-01CA19561EEA}" sibTransId="{D183E1CF-984E-3F43-90EE-906E5F9312E8}"/>
    <dgm:cxn modelId="{6F035189-F30B-A641-A748-C79CB01F7E17}" type="presOf" srcId="{3800B7F1-5D63-6E43-8390-2B7E3815158D}" destId="{FA339BF9-913D-A246-9E47-5BFD29EA5AF6}" srcOrd="0" destOrd="0" presId="urn:microsoft.com/office/officeart/2005/8/layout/vList2"/>
    <dgm:cxn modelId="{35E98ABC-CB12-674C-B96E-5941C3853A5D}" type="presOf" srcId="{84DA0F98-4977-BB41-935E-B3248181A8C2}" destId="{800D7426-B478-4444-ACC9-1FF957082EF9}" srcOrd="0" destOrd="0" presId="urn:microsoft.com/office/officeart/2005/8/layout/vList2"/>
    <dgm:cxn modelId="{BEABA9C2-7C4C-1B4B-8302-037D6BBEA6CF}" type="presParOf" srcId="{FA339BF9-913D-A246-9E47-5BFD29EA5AF6}" destId="{800D7426-B478-4444-ACC9-1FF957082EF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08B8860-BDF3-D847-AD70-4CD002E02A97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3B58C92-07B7-2544-802B-DF336A0BA48A}">
      <dgm:prSet custT="1"/>
      <dgm:spPr/>
      <dgm:t>
        <a:bodyPr/>
        <a:lstStyle/>
        <a:p>
          <a:r>
            <a:rPr lang="en-US" sz="1600" b="1"/>
            <a:t>Performance Monitoring</a:t>
          </a:r>
          <a:endParaRPr lang="en-EG" sz="1600"/>
        </a:p>
      </dgm:t>
    </dgm:pt>
    <dgm:pt modelId="{7ECEF4D9-14B1-7F41-9A01-04A39C6448AA}" type="parTrans" cxnId="{A4ACAF82-4138-0A45-951E-58E8D693A181}">
      <dgm:prSet/>
      <dgm:spPr/>
      <dgm:t>
        <a:bodyPr/>
        <a:lstStyle/>
        <a:p>
          <a:endParaRPr lang="en-US" sz="2000"/>
        </a:p>
      </dgm:t>
    </dgm:pt>
    <dgm:pt modelId="{8EB637AB-6747-7F4C-9323-FB80430F3008}" type="sibTrans" cxnId="{A4ACAF82-4138-0A45-951E-58E8D693A181}">
      <dgm:prSet/>
      <dgm:spPr/>
      <dgm:t>
        <a:bodyPr/>
        <a:lstStyle/>
        <a:p>
          <a:endParaRPr lang="en-US" sz="2000"/>
        </a:p>
      </dgm:t>
    </dgm:pt>
    <dgm:pt modelId="{00C6CFCF-9AA3-5246-AC07-C341E1C021CB}">
      <dgm:prSet custT="1"/>
      <dgm:spPr/>
      <dgm:t>
        <a:bodyPr/>
        <a:lstStyle/>
        <a:p>
          <a:r>
            <a:rPr lang="en-US" sz="1600"/>
            <a:t>Track KPIs (e.g., accuracy, precision, ROI) in production.</a:t>
          </a:r>
          <a:endParaRPr lang="en-EG" sz="1600"/>
        </a:p>
      </dgm:t>
    </dgm:pt>
    <dgm:pt modelId="{E6678110-3FCF-D442-9A25-CDCBE59646AA}" type="parTrans" cxnId="{D32C70FA-1A12-9B49-B8ED-63CE6271232F}">
      <dgm:prSet/>
      <dgm:spPr/>
      <dgm:t>
        <a:bodyPr/>
        <a:lstStyle/>
        <a:p>
          <a:endParaRPr lang="en-US" sz="2000"/>
        </a:p>
      </dgm:t>
    </dgm:pt>
    <dgm:pt modelId="{9B4BD1BE-580B-904B-92DB-05C3DC686227}" type="sibTrans" cxnId="{D32C70FA-1A12-9B49-B8ED-63CE6271232F}">
      <dgm:prSet/>
      <dgm:spPr/>
      <dgm:t>
        <a:bodyPr/>
        <a:lstStyle/>
        <a:p>
          <a:endParaRPr lang="en-US" sz="2000"/>
        </a:p>
      </dgm:t>
    </dgm:pt>
    <dgm:pt modelId="{E0AC006F-60F5-3649-A4C8-9A27AF383A5C}">
      <dgm:prSet custT="1"/>
      <dgm:spPr/>
      <dgm:t>
        <a:bodyPr/>
        <a:lstStyle/>
        <a:p>
          <a:r>
            <a:rPr lang="en-US" sz="1600" b="1"/>
            <a:t>Error Analysis</a:t>
          </a:r>
          <a:endParaRPr lang="en-EG" sz="1600"/>
        </a:p>
      </dgm:t>
    </dgm:pt>
    <dgm:pt modelId="{634C80A7-B113-8743-9D96-F1DD8F9F95CC}" type="parTrans" cxnId="{4D89B63E-FB2D-FC4C-85B1-80521660A051}">
      <dgm:prSet/>
      <dgm:spPr/>
      <dgm:t>
        <a:bodyPr/>
        <a:lstStyle/>
        <a:p>
          <a:endParaRPr lang="en-US" sz="2000"/>
        </a:p>
      </dgm:t>
    </dgm:pt>
    <dgm:pt modelId="{2848E0FA-3BE9-454D-A5B8-7A651EA369C5}" type="sibTrans" cxnId="{4D89B63E-FB2D-FC4C-85B1-80521660A051}">
      <dgm:prSet/>
      <dgm:spPr/>
      <dgm:t>
        <a:bodyPr/>
        <a:lstStyle/>
        <a:p>
          <a:endParaRPr lang="en-US" sz="2000"/>
        </a:p>
      </dgm:t>
    </dgm:pt>
    <dgm:pt modelId="{A9EB352B-A63E-3E4C-A053-9D51617A6D7F}">
      <dgm:prSet custT="1"/>
      <dgm:spPr/>
      <dgm:t>
        <a:bodyPr/>
        <a:lstStyle/>
        <a:p>
          <a:r>
            <a:rPr lang="en-US" sz="1600"/>
            <a:t>Identify misclassifications or poor predictions to guide retraining.</a:t>
          </a:r>
          <a:endParaRPr lang="en-EG" sz="1600"/>
        </a:p>
      </dgm:t>
    </dgm:pt>
    <dgm:pt modelId="{57EC5F17-9FCC-2A4B-A0CF-1034F5D122B7}" type="parTrans" cxnId="{902C1A71-F0BF-994D-868B-BDD62CC3FAA5}">
      <dgm:prSet/>
      <dgm:spPr/>
      <dgm:t>
        <a:bodyPr/>
        <a:lstStyle/>
        <a:p>
          <a:endParaRPr lang="en-US" sz="2000"/>
        </a:p>
      </dgm:t>
    </dgm:pt>
    <dgm:pt modelId="{A408A6D2-398B-414F-B304-C0B171C7DFEC}" type="sibTrans" cxnId="{902C1A71-F0BF-994D-868B-BDD62CC3FAA5}">
      <dgm:prSet/>
      <dgm:spPr/>
      <dgm:t>
        <a:bodyPr/>
        <a:lstStyle/>
        <a:p>
          <a:endParaRPr lang="en-US" sz="2000"/>
        </a:p>
      </dgm:t>
    </dgm:pt>
    <dgm:pt modelId="{DBDBC166-1702-B840-B956-D075F5369661}">
      <dgm:prSet custT="1"/>
      <dgm:spPr/>
      <dgm:t>
        <a:bodyPr/>
        <a:lstStyle/>
        <a:p>
          <a:r>
            <a:rPr lang="en-US" sz="1600" b="1"/>
            <a:t>Data Refresh</a:t>
          </a:r>
          <a:endParaRPr lang="en-EG" sz="1600"/>
        </a:p>
      </dgm:t>
    </dgm:pt>
    <dgm:pt modelId="{85D3BDA5-CAD8-6143-AF2C-BF3E12BADF9F}" type="parTrans" cxnId="{10389C75-43A2-C34F-B225-609C4D499432}">
      <dgm:prSet/>
      <dgm:spPr/>
      <dgm:t>
        <a:bodyPr/>
        <a:lstStyle/>
        <a:p>
          <a:endParaRPr lang="en-US" sz="2000"/>
        </a:p>
      </dgm:t>
    </dgm:pt>
    <dgm:pt modelId="{AE4DBC7B-5A05-F340-86F4-87C74343DBEF}" type="sibTrans" cxnId="{10389C75-43A2-C34F-B225-609C4D499432}">
      <dgm:prSet/>
      <dgm:spPr/>
      <dgm:t>
        <a:bodyPr/>
        <a:lstStyle/>
        <a:p>
          <a:endParaRPr lang="en-US" sz="2000"/>
        </a:p>
      </dgm:t>
    </dgm:pt>
    <dgm:pt modelId="{3A90E5DA-1254-7E48-A43E-A90307C84853}">
      <dgm:prSet custT="1"/>
      <dgm:spPr/>
      <dgm:t>
        <a:bodyPr/>
        <a:lstStyle/>
        <a:p>
          <a:r>
            <a:rPr lang="en-US" sz="1600" dirty="0"/>
            <a:t>Incorporate new, relevant data into model updates.</a:t>
          </a:r>
          <a:endParaRPr lang="en-EG" sz="1600" dirty="0"/>
        </a:p>
      </dgm:t>
    </dgm:pt>
    <dgm:pt modelId="{F32C304B-D3EE-614D-BA52-31653FACB92F}" type="parTrans" cxnId="{A352099D-7693-E741-AB31-5AD0DEBB158C}">
      <dgm:prSet/>
      <dgm:spPr/>
      <dgm:t>
        <a:bodyPr/>
        <a:lstStyle/>
        <a:p>
          <a:endParaRPr lang="en-US" sz="2000"/>
        </a:p>
      </dgm:t>
    </dgm:pt>
    <dgm:pt modelId="{0D8C6088-8EEA-A54A-8C19-85D89A95FD9B}" type="sibTrans" cxnId="{A352099D-7693-E741-AB31-5AD0DEBB158C}">
      <dgm:prSet/>
      <dgm:spPr/>
      <dgm:t>
        <a:bodyPr/>
        <a:lstStyle/>
        <a:p>
          <a:endParaRPr lang="en-US" sz="2000"/>
        </a:p>
      </dgm:t>
    </dgm:pt>
    <dgm:pt modelId="{B4191D9B-AC24-7E41-AB63-8C522B841094}">
      <dgm:prSet custT="1"/>
      <dgm:spPr/>
      <dgm:t>
        <a:bodyPr/>
        <a:lstStyle/>
        <a:p>
          <a:r>
            <a:rPr lang="en-US" sz="1600" b="1"/>
            <a:t>Model Retraining</a:t>
          </a:r>
          <a:endParaRPr lang="en-EG" sz="1600"/>
        </a:p>
      </dgm:t>
    </dgm:pt>
    <dgm:pt modelId="{F8CE353C-216E-1342-A9B8-28DFFF05E95A}" type="parTrans" cxnId="{548EAB81-637D-9C4C-8E1B-B96C8B9729D3}">
      <dgm:prSet/>
      <dgm:spPr/>
      <dgm:t>
        <a:bodyPr/>
        <a:lstStyle/>
        <a:p>
          <a:endParaRPr lang="en-US" sz="2000"/>
        </a:p>
      </dgm:t>
    </dgm:pt>
    <dgm:pt modelId="{CFE4E83F-CA73-E74D-84B5-8831B7B54074}" type="sibTrans" cxnId="{548EAB81-637D-9C4C-8E1B-B96C8B9729D3}">
      <dgm:prSet/>
      <dgm:spPr/>
      <dgm:t>
        <a:bodyPr/>
        <a:lstStyle/>
        <a:p>
          <a:endParaRPr lang="en-US" sz="2000"/>
        </a:p>
      </dgm:t>
    </dgm:pt>
    <dgm:pt modelId="{B8E80F70-211A-9247-AADD-22C9CB7711C0}">
      <dgm:prSet custT="1"/>
      <dgm:spPr/>
      <dgm:t>
        <a:bodyPr/>
        <a:lstStyle/>
        <a:p>
          <a:r>
            <a:rPr lang="en-US" sz="1600"/>
            <a:t>Schedule regular or trigger-based retraining cycles.</a:t>
          </a:r>
          <a:endParaRPr lang="en-EG" sz="1600"/>
        </a:p>
      </dgm:t>
    </dgm:pt>
    <dgm:pt modelId="{421B9C19-CC9E-9940-8648-7DD6F17A3945}" type="parTrans" cxnId="{F426D9E3-F1B7-3346-B253-2D8CE2DB4874}">
      <dgm:prSet/>
      <dgm:spPr/>
      <dgm:t>
        <a:bodyPr/>
        <a:lstStyle/>
        <a:p>
          <a:endParaRPr lang="en-US" sz="2000"/>
        </a:p>
      </dgm:t>
    </dgm:pt>
    <dgm:pt modelId="{83F27955-A0A4-1543-AA93-7BE104FE2B55}" type="sibTrans" cxnId="{F426D9E3-F1B7-3346-B253-2D8CE2DB4874}">
      <dgm:prSet/>
      <dgm:spPr/>
      <dgm:t>
        <a:bodyPr/>
        <a:lstStyle/>
        <a:p>
          <a:endParaRPr lang="en-US" sz="2000"/>
        </a:p>
      </dgm:t>
    </dgm:pt>
    <dgm:pt modelId="{AA50F11A-AEBF-2742-8FB8-35398211E5CE}">
      <dgm:prSet custT="1"/>
      <dgm:spPr/>
      <dgm:t>
        <a:bodyPr/>
        <a:lstStyle/>
        <a:p>
          <a:r>
            <a:rPr lang="en-US" sz="1600" b="1"/>
            <a:t>Automated Pipelines</a:t>
          </a:r>
          <a:endParaRPr lang="en-EG" sz="1600"/>
        </a:p>
      </dgm:t>
    </dgm:pt>
    <dgm:pt modelId="{3D27CB06-B73E-E244-AFDB-C73C353C1ECD}" type="parTrans" cxnId="{910262AB-E485-8B4B-8A76-1DC79FE034DB}">
      <dgm:prSet/>
      <dgm:spPr/>
      <dgm:t>
        <a:bodyPr/>
        <a:lstStyle/>
        <a:p>
          <a:endParaRPr lang="en-US" sz="2000"/>
        </a:p>
      </dgm:t>
    </dgm:pt>
    <dgm:pt modelId="{1309E473-9AD9-094A-91A9-751076823A89}" type="sibTrans" cxnId="{910262AB-E485-8B4B-8A76-1DC79FE034DB}">
      <dgm:prSet/>
      <dgm:spPr/>
      <dgm:t>
        <a:bodyPr/>
        <a:lstStyle/>
        <a:p>
          <a:endParaRPr lang="en-US" sz="2000"/>
        </a:p>
      </dgm:t>
    </dgm:pt>
    <dgm:pt modelId="{7D95E69F-3E41-434C-9AEE-E96788E7D471}">
      <dgm:prSet custT="1"/>
      <dgm:spPr/>
      <dgm:t>
        <a:bodyPr/>
        <a:lstStyle/>
        <a:p>
          <a:r>
            <a:rPr lang="en-US" sz="1600" dirty="0"/>
            <a:t>Use </a:t>
          </a:r>
          <a:r>
            <a:rPr lang="en-US" sz="1600" dirty="0" err="1"/>
            <a:t>MLOps</a:t>
          </a:r>
          <a:r>
            <a:rPr lang="en-US" sz="1600" dirty="0"/>
            <a:t> tools to automate feedback collection and model updates.</a:t>
          </a:r>
          <a:endParaRPr lang="en-EG" sz="1600" dirty="0"/>
        </a:p>
      </dgm:t>
    </dgm:pt>
    <dgm:pt modelId="{898A2151-CE4F-8A42-ACB2-00FC91C6AD73}" type="parTrans" cxnId="{053AF16C-8936-F140-91B0-663F534F30E1}">
      <dgm:prSet/>
      <dgm:spPr/>
      <dgm:t>
        <a:bodyPr/>
        <a:lstStyle/>
        <a:p>
          <a:endParaRPr lang="en-US" sz="2000"/>
        </a:p>
      </dgm:t>
    </dgm:pt>
    <dgm:pt modelId="{9C9D3579-EF31-8546-AEBD-03113A886493}" type="sibTrans" cxnId="{053AF16C-8936-F140-91B0-663F534F30E1}">
      <dgm:prSet/>
      <dgm:spPr/>
      <dgm:t>
        <a:bodyPr/>
        <a:lstStyle/>
        <a:p>
          <a:endParaRPr lang="en-US" sz="2000"/>
        </a:p>
      </dgm:t>
    </dgm:pt>
    <dgm:pt modelId="{98BD9001-639B-0E40-8123-EA8D393B3A3B}" type="pres">
      <dgm:prSet presAssocID="{408B8860-BDF3-D847-AD70-4CD002E02A97}" presName="Name0" presStyleCnt="0">
        <dgm:presLayoutVars>
          <dgm:dir/>
          <dgm:animLvl val="lvl"/>
          <dgm:resizeHandles val="exact"/>
        </dgm:presLayoutVars>
      </dgm:prSet>
      <dgm:spPr/>
    </dgm:pt>
    <dgm:pt modelId="{4648DA18-514B-6A41-8A78-92CE8CE53567}" type="pres">
      <dgm:prSet presAssocID="{93B58C92-07B7-2544-802B-DF336A0BA48A}" presName="composite" presStyleCnt="0"/>
      <dgm:spPr/>
    </dgm:pt>
    <dgm:pt modelId="{4125E1A7-2510-8F46-9BCB-4B640A66379B}" type="pres">
      <dgm:prSet presAssocID="{93B58C92-07B7-2544-802B-DF336A0BA48A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</dgm:pt>
    <dgm:pt modelId="{C01BA014-0D22-CE40-B5BE-B94174CF5C08}" type="pres">
      <dgm:prSet presAssocID="{93B58C92-07B7-2544-802B-DF336A0BA48A}" presName="desTx" presStyleLbl="alignAccFollowNode1" presStyleIdx="0" presStyleCnt="5">
        <dgm:presLayoutVars>
          <dgm:bulletEnabled val="1"/>
        </dgm:presLayoutVars>
      </dgm:prSet>
      <dgm:spPr/>
    </dgm:pt>
    <dgm:pt modelId="{B729813E-E690-8348-9CFC-E83B672BF67E}" type="pres">
      <dgm:prSet presAssocID="{8EB637AB-6747-7F4C-9323-FB80430F3008}" presName="space" presStyleCnt="0"/>
      <dgm:spPr/>
    </dgm:pt>
    <dgm:pt modelId="{E9518BC9-2B26-0B4F-A1BF-BF27C22E6197}" type="pres">
      <dgm:prSet presAssocID="{E0AC006F-60F5-3649-A4C8-9A27AF383A5C}" presName="composite" presStyleCnt="0"/>
      <dgm:spPr/>
    </dgm:pt>
    <dgm:pt modelId="{83CDFC85-10D7-8345-AAA3-BF65BDE4C436}" type="pres">
      <dgm:prSet presAssocID="{E0AC006F-60F5-3649-A4C8-9A27AF383A5C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</dgm:pt>
    <dgm:pt modelId="{5C3FB267-278A-9B43-A9EC-86B0A5DAAC32}" type="pres">
      <dgm:prSet presAssocID="{E0AC006F-60F5-3649-A4C8-9A27AF383A5C}" presName="desTx" presStyleLbl="alignAccFollowNode1" presStyleIdx="1" presStyleCnt="5">
        <dgm:presLayoutVars>
          <dgm:bulletEnabled val="1"/>
        </dgm:presLayoutVars>
      </dgm:prSet>
      <dgm:spPr/>
    </dgm:pt>
    <dgm:pt modelId="{B7F63EE5-EBEA-154E-9D09-E96994AF4A55}" type="pres">
      <dgm:prSet presAssocID="{2848E0FA-3BE9-454D-A5B8-7A651EA369C5}" presName="space" presStyleCnt="0"/>
      <dgm:spPr/>
    </dgm:pt>
    <dgm:pt modelId="{F9952EDF-2749-0D40-A1FD-7B1CCB98148E}" type="pres">
      <dgm:prSet presAssocID="{DBDBC166-1702-B840-B956-D075F5369661}" presName="composite" presStyleCnt="0"/>
      <dgm:spPr/>
    </dgm:pt>
    <dgm:pt modelId="{037BD3A7-2D41-CE41-A58E-2275E4BF3C02}" type="pres">
      <dgm:prSet presAssocID="{DBDBC166-1702-B840-B956-D075F5369661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</dgm:pt>
    <dgm:pt modelId="{7EFE8D7D-9E84-BC44-BC32-3F4D4F353BD9}" type="pres">
      <dgm:prSet presAssocID="{DBDBC166-1702-B840-B956-D075F5369661}" presName="desTx" presStyleLbl="alignAccFollowNode1" presStyleIdx="2" presStyleCnt="5">
        <dgm:presLayoutVars>
          <dgm:bulletEnabled val="1"/>
        </dgm:presLayoutVars>
      </dgm:prSet>
      <dgm:spPr/>
    </dgm:pt>
    <dgm:pt modelId="{1525A331-0741-0349-9995-EAD57C206E11}" type="pres">
      <dgm:prSet presAssocID="{AE4DBC7B-5A05-F340-86F4-87C74343DBEF}" presName="space" presStyleCnt="0"/>
      <dgm:spPr/>
    </dgm:pt>
    <dgm:pt modelId="{57F225DE-2CAF-D64C-BC12-FFA5908E1BA2}" type="pres">
      <dgm:prSet presAssocID="{B4191D9B-AC24-7E41-AB63-8C522B841094}" presName="composite" presStyleCnt="0"/>
      <dgm:spPr/>
    </dgm:pt>
    <dgm:pt modelId="{DFFCC947-0B6E-2C46-A283-5685DD4A88D3}" type="pres">
      <dgm:prSet presAssocID="{B4191D9B-AC24-7E41-AB63-8C522B841094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</dgm:pt>
    <dgm:pt modelId="{1D002D9A-CF19-034B-A7D7-0B33EF4EC5FF}" type="pres">
      <dgm:prSet presAssocID="{B4191D9B-AC24-7E41-AB63-8C522B841094}" presName="desTx" presStyleLbl="alignAccFollowNode1" presStyleIdx="3" presStyleCnt="5">
        <dgm:presLayoutVars>
          <dgm:bulletEnabled val="1"/>
        </dgm:presLayoutVars>
      </dgm:prSet>
      <dgm:spPr/>
    </dgm:pt>
    <dgm:pt modelId="{BD374DC6-0E96-054D-8CE8-101DAA8A4BCB}" type="pres">
      <dgm:prSet presAssocID="{CFE4E83F-CA73-E74D-84B5-8831B7B54074}" presName="space" presStyleCnt="0"/>
      <dgm:spPr/>
    </dgm:pt>
    <dgm:pt modelId="{FCA5CE2D-2161-3F48-9803-BC866FC2EC0E}" type="pres">
      <dgm:prSet presAssocID="{AA50F11A-AEBF-2742-8FB8-35398211E5CE}" presName="composite" presStyleCnt="0"/>
      <dgm:spPr/>
    </dgm:pt>
    <dgm:pt modelId="{D928415F-57C0-724B-8AAD-D173DCE7224A}" type="pres">
      <dgm:prSet presAssocID="{AA50F11A-AEBF-2742-8FB8-35398211E5CE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</dgm:pt>
    <dgm:pt modelId="{B8D7AF57-C4C0-EA4E-AD94-E861BB198B21}" type="pres">
      <dgm:prSet presAssocID="{AA50F11A-AEBF-2742-8FB8-35398211E5CE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E858B507-507F-D54E-B40F-FC6AA4719EC4}" type="presOf" srcId="{AA50F11A-AEBF-2742-8FB8-35398211E5CE}" destId="{D928415F-57C0-724B-8AAD-D173DCE7224A}" srcOrd="0" destOrd="0" presId="urn:microsoft.com/office/officeart/2005/8/layout/hList1"/>
    <dgm:cxn modelId="{1DA5430E-DD97-484D-BAA7-32021C420C15}" type="presOf" srcId="{A9EB352B-A63E-3E4C-A053-9D51617A6D7F}" destId="{5C3FB267-278A-9B43-A9EC-86B0A5DAAC32}" srcOrd="0" destOrd="0" presId="urn:microsoft.com/office/officeart/2005/8/layout/hList1"/>
    <dgm:cxn modelId="{DDC2C70E-9114-304F-A279-FBF95EF7ADEB}" type="presOf" srcId="{B4191D9B-AC24-7E41-AB63-8C522B841094}" destId="{DFFCC947-0B6E-2C46-A283-5685DD4A88D3}" srcOrd="0" destOrd="0" presId="urn:microsoft.com/office/officeart/2005/8/layout/hList1"/>
    <dgm:cxn modelId="{D9F60211-0DCF-8449-B936-7E6BC260DF12}" type="presOf" srcId="{B8E80F70-211A-9247-AADD-22C9CB7711C0}" destId="{1D002D9A-CF19-034B-A7D7-0B33EF4EC5FF}" srcOrd="0" destOrd="0" presId="urn:microsoft.com/office/officeart/2005/8/layout/hList1"/>
    <dgm:cxn modelId="{12262522-7EEA-3342-8937-92E1D7313F75}" type="presOf" srcId="{7D95E69F-3E41-434C-9AEE-E96788E7D471}" destId="{B8D7AF57-C4C0-EA4E-AD94-E861BB198B21}" srcOrd="0" destOrd="0" presId="urn:microsoft.com/office/officeart/2005/8/layout/hList1"/>
    <dgm:cxn modelId="{4D89B63E-FB2D-FC4C-85B1-80521660A051}" srcId="{408B8860-BDF3-D847-AD70-4CD002E02A97}" destId="{E0AC006F-60F5-3649-A4C8-9A27AF383A5C}" srcOrd="1" destOrd="0" parTransId="{634C80A7-B113-8743-9D96-F1DD8F9F95CC}" sibTransId="{2848E0FA-3BE9-454D-A5B8-7A651EA369C5}"/>
    <dgm:cxn modelId="{1F48CE4B-C414-F04E-9891-54BBEE01DC5E}" type="presOf" srcId="{00C6CFCF-9AA3-5246-AC07-C341E1C021CB}" destId="{C01BA014-0D22-CE40-B5BE-B94174CF5C08}" srcOrd="0" destOrd="0" presId="urn:microsoft.com/office/officeart/2005/8/layout/hList1"/>
    <dgm:cxn modelId="{053AF16C-8936-F140-91B0-663F534F30E1}" srcId="{AA50F11A-AEBF-2742-8FB8-35398211E5CE}" destId="{7D95E69F-3E41-434C-9AEE-E96788E7D471}" srcOrd="0" destOrd="0" parTransId="{898A2151-CE4F-8A42-ACB2-00FC91C6AD73}" sibTransId="{9C9D3579-EF31-8546-AEBD-03113A886493}"/>
    <dgm:cxn modelId="{902C1A71-F0BF-994D-868B-BDD62CC3FAA5}" srcId="{E0AC006F-60F5-3649-A4C8-9A27AF383A5C}" destId="{A9EB352B-A63E-3E4C-A053-9D51617A6D7F}" srcOrd="0" destOrd="0" parTransId="{57EC5F17-9FCC-2A4B-A0CF-1034F5D122B7}" sibTransId="{A408A6D2-398B-414F-B304-C0B171C7DFEC}"/>
    <dgm:cxn modelId="{10389C75-43A2-C34F-B225-609C4D499432}" srcId="{408B8860-BDF3-D847-AD70-4CD002E02A97}" destId="{DBDBC166-1702-B840-B956-D075F5369661}" srcOrd="2" destOrd="0" parTransId="{85D3BDA5-CAD8-6143-AF2C-BF3E12BADF9F}" sibTransId="{AE4DBC7B-5A05-F340-86F4-87C74343DBEF}"/>
    <dgm:cxn modelId="{548EAB81-637D-9C4C-8E1B-B96C8B9729D3}" srcId="{408B8860-BDF3-D847-AD70-4CD002E02A97}" destId="{B4191D9B-AC24-7E41-AB63-8C522B841094}" srcOrd="3" destOrd="0" parTransId="{F8CE353C-216E-1342-A9B8-28DFFF05E95A}" sibTransId="{CFE4E83F-CA73-E74D-84B5-8831B7B54074}"/>
    <dgm:cxn modelId="{A4ACAF82-4138-0A45-951E-58E8D693A181}" srcId="{408B8860-BDF3-D847-AD70-4CD002E02A97}" destId="{93B58C92-07B7-2544-802B-DF336A0BA48A}" srcOrd="0" destOrd="0" parTransId="{7ECEF4D9-14B1-7F41-9A01-04A39C6448AA}" sibTransId="{8EB637AB-6747-7F4C-9323-FB80430F3008}"/>
    <dgm:cxn modelId="{893ACE85-E4F9-BB47-9CA0-6C8723A26A4C}" type="presOf" srcId="{408B8860-BDF3-D847-AD70-4CD002E02A97}" destId="{98BD9001-639B-0E40-8123-EA8D393B3A3B}" srcOrd="0" destOrd="0" presId="urn:microsoft.com/office/officeart/2005/8/layout/hList1"/>
    <dgm:cxn modelId="{A352099D-7693-E741-AB31-5AD0DEBB158C}" srcId="{DBDBC166-1702-B840-B956-D075F5369661}" destId="{3A90E5DA-1254-7E48-A43E-A90307C84853}" srcOrd="0" destOrd="0" parTransId="{F32C304B-D3EE-614D-BA52-31653FACB92F}" sibTransId="{0D8C6088-8EEA-A54A-8C19-85D89A95FD9B}"/>
    <dgm:cxn modelId="{910262AB-E485-8B4B-8A76-1DC79FE034DB}" srcId="{408B8860-BDF3-D847-AD70-4CD002E02A97}" destId="{AA50F11A-AEBF-2742-8FB8-35398211E5CE}" srcOrd="4" destOrd="0" parTransId="{3D27CB06-B73E-E244-AFDB-C73C353C1ECD}" sibTransId="{1309E473-9AD9-094A-91A9-751076823A89}"/>
    <dgm:cxn modelId="{AFB4D3C2-6474-A24D-A9EA-D25E01761E0D}" type="presOf" srcId="{DBDBC166-1702-B840-B956-D075F5369661}" destId="{037BD3A7-2D41-CE41-A58E-2275E4BF3C02}" srcOrd="0" destOrd="0" presId="urn:microsoft.com/office/officeart/2005/8/layout/hList1"/>
    <dgm:cxn modelId="{6C28C1CB-1C4C-AD4A-AC31-574B2C5CE7CD}" type="presOf" srcId="{3A90E5DA-1254-7E48-A43E-A90307C84853}" destId="{7EFE8D7D-9E84-BC44-BC32-3F4D4F353BD9}" srcOrd="0" destOrd="0" presId="urn:microsoft.com/office/officeart/2005/8/layout/hList1"/>
    <dgm:cxn modelId="{F426D9E3-F1B7-3346-B253-2D8CE2DB4874}" srcId="{B4191D9B-AC24-7E41-AB63-8C522B841094}" destId="{B8E80F70-211A-9247-AADD-22C9CB7711C0}" srcOrd="0" destOrd="0" parTransId="{421B9C19-CC9E-9940-8648-7DD6F17A3945}" sibTransId="{83F27955-A0A4-1543-AA93-7BE104FE2B55}"/>
    <dgm:cxn modelId="{DF9562F1-A6CE-B543-BABA-EDD634004B1E}" type="presOf" srcId="{E0AC006F-60F5-3649-A4C8-9A27AF383A5C}" destId="{83CDFC85-10D7-8345-AAA3-BF65BDE4C436}" srcOrd="0" destOrd="0" presId="urn:microsoft.com/office/officeart/2005/8/layout/hList1"/>
    <dgm:cxn modelId="{40AE0AF5-0BFC-0647-B2DF-8EEFCC1DAEBC}" type="presOf" srcId="{93B58C92-07B7-2544-802B-DF336A0BA48A}" destId="{4125E1A7-2510-8F46-9BCB-4B640A66379B}" srcOrd="0" destOrd="0" presId="urn:microsoft.com/office/officeart/2005/8/layout/hList1"/>
    <dgm:cxn modelId="{D32C70FA-1A12-9B49-B8ED-63CE6271232F}" srcId="{93B58C92-07B7-2544-802B-DF336A0BA48A}" destId="{00C6CFCF-9AA3-5246-AC07-C341E1C021CB}" srcOrd="0" destOrd="0" parTransId="{E6678110-3FCF-D442-9A25-CDCBE59646AA}" sibTransId="{9B4BD1BE-580B-904B-92DB-05C3DC686227}"/>
    <dgm:cxn modelId="{FA30EBD6-974C-0648-9C86-17B5CC194EC8}" type="presParOf" srcId="{98BD9001-639B-0E40-8123-EA8D393B3A3B}" destId="{4648DA18-514B-6A41-8A78-92CE8CE53567}" srcOrd="0" destOrd="0" presId="urn:microsoft.com/office/officeart/2005/8/layout/hList1"/>
    <dgm:cxn modelId="{F1C55225-8E33-E24B-A950-1DAE52945741}" type="presParOf" srcId="{4648DA18-514B-6A41-8A78-92CE8CE53567}" destId="{4125E1A7-2510-8F46-9BCB-4B640A66379B}" srcOrd="0" destOrd="0" presId="urn:microsoft.com/office/officeart/2005/8/layout/hList1"/>
    <dgm:cxn modelId="{6C231E87-109F-724E-A515-CA7E74F35FDE}" type="presParOf" srcId="{4648DA18-514B-6A41-8A78-92CE8CE53567}" destId="{C01BA014-0D22-CE40-B5BE-B94174CF5C08}" srcOrd="1" destOrd="0" presId="urn:microsoft.com/office/officeart/2005/8/layout/hList1"/>
    <dgm:cxn modelId="{ACA0E4DB-B3A5-2343-B508-025E98FD9F31}" type="presParOf" srcId="{98BD9001-639B-0E40-8123-EA8D393B3A3B}" destId="{B729813E-E690-8348-9CFC-E83B672BF67E}" srcOrd="1" destOrd="0" presId="urn:microsoft.com/office/officeart/2005/8/layout/hList1"/>
    <dgm:cxn modelId="{318A6BB9-BFB7-E245-958C-5B6AFA8CE66C}" type="presParOf" srcId="{98BD9001-639B-0E40-8123-EA8D393B3A3B}" destId="{E9518BC9-2B26-0B4F-A1BF-BF27C22E6197}" srcOrd="2" destOrd="0" presId="urn:microsoft.com/office/officeart/2005/8/layout/hList1"/>
    <dgm:cxn modelId="{7228768B-E726-2344-93CD-4A2296883AAF}" type="presParOf" srcId="{E9518BC9-2B26-0B4F-A1BF-BF27C22E6197}" destId="{83CDFC85-10D7-8345-AAA3-BF65BDE4C436}" srcOrd="0" destOrd="0" presId="urn:microsoft.com/office/officeart/2005/8/layout/hList1"/>
    <dgm:cxn modelId="{3AF3E24F-3CBE-B743-9041-1FF072C13DC7}" type="presParOf" srcId="{E9518BC9-2B26-0B4F-A1BF-BF27C22E6197}" destId="{5C3FB267-278A-9B43-A9EC-86B0A5DAAC32}" srcOrd="1" destOrd="0" presId="urn:microsoft.com/office/officeart/2005/8/layout/hList1"/>
    <dgm:cxn modelId="{0DB6238A-5E94-254E-BEC1-092B7BA3C09C}" type="presParOf" srcId="{98BD9001-639B-0E40-8123-EA8D393B3A3B}" destId="{B7F63EE5-EBEA-154E-9D09-E96994AF4A55}" srcOrd="3" destOrd="0" presId="urn:microsoft.com/office/officeart/2005/8/layout/hList1"/>
    <dgm:cxn modelId="{9875D113-1501-6F40-9C0F-495A4391D0D1}" type="presParOf" srcId="{98BD9001-639B-0E40-8123-EA8D393B3A3B}" destId="{F9952EDF-2749-0D40-A1FD-7B1CCB98148E}" srcOrd="4" destOrd="0" presId="urn:microsoft.com/office/officeart/2005/8/layout/hList1"/>
    <dgm:cxn modelId="{B9820F7B-9193-B24F-8E39-1BD5C815B6A7}" type="presParOf" srcId="{F9952EDF-2749-0D40-A1FD-7B1CCB98148E}" destId="{037BD3A7-2D41-CE41-A58E-2275E4BF3C02}" srcOrd="0" destOrd="0" presId="urn:microsoft.com/office/officeart/2005/8/layout/hList1"/>
    <dgm:cxn modelId="{7A9E0FC6-B04E-924C-994B-3A3E9BFF291B}" type="presParOf" srcId="{F9952EDF-2749-0D40-A1FD-7B1CCB98148E}" destId="{7EFE8D7D-9E84-BC44-BC32-3F4D4F353BD9}" srcOrd="1" destOrd="0" presId="urn:microsoft.com/office/officeart/2005/8/layout/hList1"/>
    <dgm:cxn modelId="{27CCAFE3-97A6-7044-B7B1-3F2BCE8731C7}" type="presParOf" srcId="{98BD9001-639B-0E40-8123-EA8D393B3A3B}" destId="{1525A331-0741-0349-9995-EAD57C206E11}" srcOrd="5" destOrd="0" presId="urn:microsoft.com/office/officeart/2005/8/layout/hList1"/>
    <dgm:cxn modelId="{4D33C09A-AF1E-D049-9BD5-B7B3E895FF45}" type="presParOf" srcId="{98BD9001-639B-0E40-8123-EA8D393B3A3B}" destId="{57F225DE-2CAF-D64C-BC12-FFA5908E1BA2}" srcOrd="6" destOrd="0" presId="urn:microsoft.com/office/officeart/2005/8/layout/hList1"/>
    <dgm:cxn modelId="{0B802999-E519-AA40-B176-EAB3CA01D211}" type="presParOf" srcId="{57F225DE-2CAF-D64C-BC12-FFA5908E1BA2}" destId="{DFFCC947-0B6E-2C46-A283-5685DD4A88D3}" srcOrd="0" destOrd="0" presId="urn:microsoft.com/office/officeart/2005/8/layout/hList1"/>
    <dgm:cxn modelId="{2BAEFD1A-767E-D344-8993-47F85FA152D1}" type="presParOf" srcId="{57F225DE-2CAF-D64C-BC12-FFA5908E1BA2}" destId="{1D002D9A-CF19-034B-A7D7-0B33EF4EC5FF}" srcOrd="1" destOrd="0" presId="urn:microsoft.com/office/officeart/2005/8/layout/hList1"/>
    <dgm:cxn modelId="{4F5E01B3-9541-5D47-A700-E62F6C3C064D}" type="presParOf" srcId="{98BD9001-639B-0E40-8123-EA8D393B3A3B}" destId="{BD374DC6-0E96-054D-8CE8-101DAA8A4BCB}" srcOrd="7" destOrd="0" presId="urn:microsoft.com/office/officeart/2005/8/layout/hList1"/>
    <dgm:cxn modelId="{87697025-C2C2-0C42-A2CC-3F5ED1451B1C}" type="presParOf" srcId="{98BD9001-639B-0E40-8123-EA8D393B3A3B}" destId="{FCA5CE2D-2161-3F48-9803-BC866FC2EC0E}" srcOrd="8" destOrd="0" presId="urn:microsoft.com/office/officeart/2005/8/layout/hList1"/>
    <dgm:cxn modelId="{37B03768-EC06-7547-A833-879A3F72B3C8}" type="presParOf" srcId="{FCA5CE2D-2161-3F48-9803-BC866FC2EC0E}" destId="{D928415F-57C0-724B-8AAD-D173DCE7224A}" srcOrd="0" destOrd="0" presId="urn:microsoft.com/office/officeart/2005/8/layout/hList1"/>
    <dgm:cxn modelId="{0675FC48-6D8C-EE4F-BB05-EDD295F6928E}" type="presParOf" srcId="{FCA5CE2D-2161-3F48-9803-BC866FC2EC0E}" destId="{B8D7AF57-C4C0-EA4E-AD94-E861BB198B2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F80A14A-8718-184A-B7BA-F9146D8A17F5}" type="doc">
      <dgm:prSet loTypeId="urn:microsoft.com/office/officeart/2005/8/layout/hProcess4" loCatId="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330FD14-29E3-8049-AAFA-EDCC177C7047}">
      <dgm:prSet custT="1"/>
      <dgm:spPr/>
      <dgm:t>
        <a:bodyPr/>
        <a:lstStyle/>
        <a:p>
          <a:r>
            <a:rPr lang="en-US" sz="1800" b="1"/>
            <a:t>Data Collection</a:t>
          </a:r>
          <a:endParaRPr lang="en-EG" sz="1800"/>
        </a:p>
      </dgm:t>
    </dgm:pt>
    <dgm:pt modelId="{0CBB8AC0-5E96-9747-A68F-9CA9FBE774E6}" type="parTrans" cxnId="{5724CF22-FAC6-874D-8106-38AF23116A02}">
      <dgm:prSet/>
      <dgm:spPr/>
      <dgm:t>
        <a:bodyPr/>
        <a:lstStyle/>
        <a:p>
          <a:endParaRPr lang="en-US" sz="2000"/>
        </a:p>
      </dgm:t>
    </dgm:pt>
    <dgm:pt modelId="{7203730A-FB29-A64A-A648-A2C31C0B1BB5}" type="sibTrans" cxnId="{5724CF22-FAC6-874D-8106-38AF23116A02}">
      <dgm:prSet/>
      <dgm:spPr/>
      <dgm:t>
        <a:bodyPr/>
        <a:lstStyle/>
        <a:p>
          <a:endParaRPr lang="en-US" sz="2000"/>
        </a:p>
      </dgm:t>
    </dgm:pt>
    <dgm:pt modelId="{20B07D1B-9224-A34F-AEB7-D725DFE61F7A}">
      <dgm:prSet custT="1"/>
      <dgm:spPr/>
      <dgm:t>
        <a:bodyPr/>
        <a:lstStyle/>
        <a:p>
          <a:r>
            <a:rPr lang="en-US" sz="1100"/>
            <a:t>Customer demographics, purchase history, service usage, support interactions.</a:t>
          </a:r>
          <a:endParaRPr lang="en-EG" sz="1100"/>
        </a:p>
      </dgm:t>
    </dgm:pt>
    <dgm:pt modelId="{2ED7015B-44DE-5648-BF63-6E131EFEE2FD}" type="parTrans" cxnId="{E9CA9C7A-28EA-CD46-9A08-A4232FC9A71C}">
      <dgm:prSet/>
      <dgm:spPr/>
      <dgm:t>
        <a:bodyPr/>
        <a:lstStyle/>
        <a:p>
          <a:endParaRPr lang="en-US" sz="2000"/>
        </a:p>
      </dgm:t>
    </dgm:pt>
    <dgm:pt modelId="{1D7079EB-49FC-0F40-93C7-7AAFBAB1AD88}" type="sibTrans" cxnId="{E9CA9C7A-28EA-CD46-9A08-A4232FC9A71C}">
      <dgm:prSet/>
      <dgm:spPr/>
      <dgm:t>
        <a:bodyPr/>
        <a:lstStyle/>
        <a:p>
          <a:endParaRPr lang="en-US" sz="2000"/>
        </a:p>
      </dgm:t>
    </dgm:pt>
    <dgm:pt modelId="{18CA8F60-2BCB-F647-A649-A8DBF64455ED}">
      <dgm:prSet custT="1"/>
      <dgm:spPr/>
      <dgm:t>
        <a:bodyPr/>
        <a:lstStyle/>
        <a:p>
          <a:r>
            <a:rPr lang="en-US" sz="1800" b="1"/>
            <a:t>Segmentation</a:t>
          </a:r>
          <a:endParaRPr lang="en-EG" sz="1800"/>
        </a:p>
      </dgm:t>
    </dgm:pt>
    <dgm:pt modelId="{EF226F9C-CA3D-5B47-AB6E-5B018C810978}" type="parTrans" cxnId="{ED35CA04-2942-AB4E-8E47-C0B7714A817A}">
      <dgm:prSet/>
      <dgm:spPr/>
      <dgm:t>
        <a:bodyPr/>
        <a:lstStyle/>
        <a:p>
          <a:endParaRPr lang="en-US" sz="2000"/>
        </a:p>
      </dgm:t>
    </dgm:pt>
    <dgm:pt modelId="{D6E60162-E3F8-3044-83B0-3F99C0194D69}" type="sibTrans" cxnId="{ED35CA04-2942-AB4E-8E47-C0B7714A817A}">
      <dgm:prSet/>
      <dgm:spPr/>
      <dgm:t>
        <a:bodyPr/>
        <a:lstStyle/>
        <a:p>
          <a:endParaRPr lang="en-US" sz="2000"/>
        </a:p>
      </dgm:t>
    </dgm:pt>
    <dgm:pt modelId="{228F61C4-C2DE-034C-8752-B903408CF908}">
      <dgm:prSet custT="1"/>
      <dgm:spPr/>
      <dgm:t>
        <a:bodyPr/>
        <a:lstStyle/>
        <a:p>
          <a:r>
            <a:rPr lang="en-US" sz="1100"/>
            <a:t>Cluster customers into groups (e.g., price-sensitive, high-value, at-risk).</a:t>
          </a:r>
          <a:endParaRPr lang="en-EG" sz="1100"/>
        </a:p>
      </dgm:t>
    </dgm:pt>
    <dgm:pt modelId="{CC9CA764-ED07-5443-8605-BE00BBE25E20}" type="parTrans" cxnId="{700B4DA6-D569-B143-9105-D529C5BD2B8C}">
      <dgm:prSet/>
      <dgm:spPr/>
      <dgm:t>
        <a:bodyPr/>
        <a:lstStyle/>
        <a:p>
          <a:endParaRPr lang="en-US" sz="2000"/>
        </a:p>
      </dgm:t>
    </dgm:pt>
    <dgm:pt modelId="{12C51EF9-7DB2-4E46-A3F5-77D3A96A531B}" type="sibTrans" cxnId="{700B4DA6-D569-B143-9105-D529C5BD2B8C}">
      <dgm:prSet/>
      <dgm:spPr/>
      <dgm:t>
        <a:bodyPr/>
        <a:lstStyle/>
        <a:p>
          <a:endParaRPr lang="en-US" sz="2000"/>
        </a:p>
      </dgm:t>
    </dgm:pt>
    <dgm:pt modelId="{D7534482-43A3-E74F-AFC5-54F6F07D9AC1}">
      <dgm:prSet custT="1"/>
      <dgm:spPr/>
      <dgm:t>
        <a:bodyPr/>
        <a:lstStyle/>
        <a:p>
          <a:r>
            <a:rPr lang="en-US" sz="1800" b="1"/>
            <a:t>Predictive Modeling</a:t>
          </a:r>
          <a:endParaRPr lang="en-EG" sz="1800"/>
        </a:p>
      </dgm:t>
    </dgm:pt>
    <dgm:pt modelId="{52B705AC-A2A0-F54E-ABF9-8A24020ED10D}" type="parTrans" cxnId="{BE1BAFCB-4120-CC4B-9646-D563798CE711}">
      <dgm:prSet/>
      <dgm:spPr/>
      <dgm:t>
        <a:bodyPr/>
        <a:lstStyle/>
        <a:p>
          <a:endParaRPr lang="en-US" sz="2000"/>
        </a:p>
      </dgm:t>
    </dgm:pt>
    <dgm:pt modelId="{E9375499-6AE1-4C47-ADC8-1764D9E19573}" type="sibTrans" cxnId="{BE1BAFCB-4120-CC4B-9646-D563798CE711}">
      <dgm:prSet/>
      <dgm:spPr/>
      <dgm:t>
        <a:bodyPr/>
        <a:lstStyle/>
        <a:p>
          <a:endParaRPr lang="en-US" sz="2000"/>
        </a:p>
      </dgm:t>
    </dgm:pt>
    <dgm:pt modelId="{C0C131D4-F5EE-B74C-A6D1-0D9D00D4440B}">
      <dgm:prSet custT="1"/>
      <dgm:spPr/>
      <dgm:t>
        <a:bodyPr/>
        <a:lstStyle/>
        <a:p>
          <a:r>
            <a:rPr lang="en-US" sz="1100" dirty="0"/>
            <a:t>Use machine learning (e.g., logistic regression, random forest) to predict likelihood of purchase or churn.</a:t>
          </a:r>
          <a:endParaRPr lang="en-EG" sz="1100" dirty="0"/>
        </a:p>
      </dgm:t>
    </dgm:pt>
    <dgm:pt modelId="{EC7BC091-E30E-424D-ABBF-8B06D382A8AD}" type="parTrans" cxnId="{7D0192BE-B52C-6443-BDE4-6103EDE35D86}">
      <dgm:prSet/>
      <dgm:spPr/>
      <dgm:t>
        <a:bodyPr/>
        <a:lstStyle/>
        <a:p>
          <a:endParaRPr lang="en-US" sz="2000"/>
        </a:p>
      </dgm:t>
    </dgm:pt>
    <dgm:pt modelId="{F84D4563-C2F7-774B-BF57-FC292E1D96E4}" type="sibTrans" cxnId="{7D0192BE-B52C-6443-BDE4-6103EDE35D86}">
      <dgm:prSet/>
      <dgm:spPr/>
      <dgm:t>
        <a:bodyPr/>
        <a:lstStyle/>
        <a:p>
          <a:endParaRPr lang="en-US" sz="2000"/>
        </a:p>
      </dgm:t>
    </dgm:pt>
    <dgm:pt modelId="{978B52A0-AE9F-414A-8338-C5FE7C677E8D}">
      <dgm:prSet custT="1"/>
      <dgm:spPr/>
      <dgm:t>
        <a:bodyPr/>
        <a:lstStyle/>
        <a:p>
          <a:r>
            <a:rPr lang="en-US" sz="1800" b="1"/>
            <a:t>Campaign Optimization</a:t>
          </a:r>
          <a:endParaRPr lang="en-EG" sz="1800"/>
        </a:p>
      </dgm:t>
    </dgm:pt>
    <dgm:pt modelId="{AC6BDDE2-066C-7141-BF31-E006C53EE0F7}" type="parTrans" cxnId="{733F802A-4915-124A-9638-A71C52598759}">
      <dgm:prSet/>
      <dgm:spPr/>
      <dgm:t>
        <a:bodyPr/>
        <a:lstStyle/>
        <a:p>
          <a:endParaRPr lang="en-US" sz="2000"/>
        </a:p>
      </dgm:t>
    </dgm:pt>
    <dgm:pt modelId="{F05E2E56-F7FD-584C-BD27-7242079112D4}" type="sibTrans" cxnId="{733F802A-4915-124A-9638-A71C52598759}">
      <dgm:prSet/>
      <dgm:spPr/>
      <dgm:t>
        <a:bodyPr/>
        <a:lstStyle/>
        <a:p>
          <a:endParaRPr lang="en-US" sz="2000"/>
        </a:p>
      </dgm:t>
    </dgm:pt>
    <dgm:pt modelId="{F5A3CF25-EC61-BD42-9C38-EB64A217690F}">
      <dgm:prSet custT="1"/>
      <dgm:spPr/>
      <dgm:t>
        <a:bodyPr/>
        <a:lstStyle/>
        <a:p>
          <a:r>
            <a:rPr lang="en-US" sz="1100"/>
            <a:t>Match offers to segments (e.g., discounts for price-sensitive, premium features for high-value).</a:t>
          </a:r>
          <a:endParaRPr lang="en-EG" sz="1100"/>
        </a:p>
      </dgm:t>
    </dgm:pt>
    <dgm:pt modelId="{8A00BC7A-49B5-4B46-B807-C6E3F9FEB0B4}" type="parTrans" cxnId="{A89D40CB-E9E0-1848-AE5B-398B2E2E024F}">
      <dgm:prSet/>
      <dgm:spPr/>
      <dgm:t>
        <a:bodyPr/>
        <a:lstStyle/>
        <a:p>
          <a:endParaRPr lang="en-US" sz="2000"/>
        </a:p>
      </dgm:t>
    </dgm:pt>
    <dgm:pt modelId="{60EBBFE4-EAB3-0A46-900F-F30EFAD9321B}" type="sibTrans" cxnId="{A89D40CB-E9E0-1848-AE5B-398B2E2E024F}">
      <dgm:prSet/>
      <dgm:spPr/>
      <dgm:t>
        <a:bodyPr/>
        <a:lstStyle/>
        <a:p>
          <a:endParaRPr lang="en-US" sz="2000"/>
        </a:p>
      </dgm:t>
    </dgm:pt>
    <dgm:pt modelId="{B602DF04-6551-2741-910E-6E3CFB15ED72}">
      <dgm:prSet custT="1"/>
      <dgm:spPr/>
      <dgm:t>
        <a:bodyPr/>
        <a:lstStyle/>
        <a:p>
          <a:r>
            <a:rPr lang="en-US" sz="1800" b="1"/>
            <a:t>A/B Testing &amp; Feedback</a:t>
          </a:r>
          <a:endParaRPr lang="en-EG" sz="1800"/>
        </a:p>
      </dgm:t>
    </dgm:pt>
    <dgm:pt modelId="{FC3EDB85-B7C9-7841-89D8-C6A2254638FF}" type="parTrans" cxnId="{528FA200-B100-F24A-9D4F-BC52BDDEAE77}">
      <dgm:prSet/>
      <dgm:spPr/>
      <dgm:t>
        <a:bodyPr/>
        <a:lstStyle/>
        <a:p>
          <a:endParaRPr lang="en-US" sz="2000"/>
        </a:p>
      </dgm:t>
    </dgm:pt>
    <dgm:pt modelId="{B4607336-2461-9341-A5BF-CBD1E8CC8F46}" type="sibTrans" cxnId="{528FA200-B100-F24A-9D4F-BC52BDDEAE77}">
      <dgm:prSet/>
      <dgm:spPr/>
      <dgm:t>
        <a:bodyPr/>
        <a:lstStyle/>
        <a:p>
          <a:endParaRPr lang="en-US" sz="2000"/>
        </a:p>
      </dgm:t>
    </dgm:pt>
    <dgm:pt modelId="{B77AF22A-121E-CE4D-801E-1EF431AF193E}">
      <dgm:prSet custT="1"/>
      <dgm:spPr/>
      <dgm:t>
        <a:bodyPr/>
        <a:lstStyle/>
        <a:p>
          <a:r>
            <a:rPr lang="en-US" sz="1100"/>
            <a:t>Test campaign versions, measure performance, and refine targeting rules.</a:t>
          </a:r>
          <a:endParaRPr lang="en-EG" sz="1100"/>
        </a:p>
      </dgm:t>
    </dgm:pt>
    <dgm:pt modelId="{F004079E-A801-2048-9D96-7F9AF659CF16}" type="parTrans" cxnId="{71BAF46E-3786-A54B-829D-748DBB4FEF9B}">
      <dgm:prSet/>
      <dgm:spPr/>
      <dgm:t>
        <a:bodyPr/>
        <a:lstStyle/>
        <a:p>
          <a:endParaRPr lang="en-US" sz="2000"/>
        </a:p>
      </dgm:t>
    </dgm:pt>
    <dgm:pt modelId="{BC74BD44-3457-A049-BA79-15D2BCF5A5BE}" type="sibTrans" cxnId="{71BAF46E-3786-A54B-829D-748DBB4FEF9B}">
      <dgm:prSet/>
      <dgm:spPr/>
      <dgm:t>
        <a:bodyPr/>
        <a:lstStyle/>
        <a:p>
          <a:endParaRPr lang="en-US" sz="2000"/>
        </a:p>
      </dgm:t>
    </dgm:pt>
    <dgm:pt modelId="{02F46776-C579-364D-A9EF-0AD0308A6C3B}" type="pres">
      <dgm:prSet presAssocID="{BF80A14A-8718-184A-B7BA-F9146D8A17F5}" presName="Name0" presStyleCnt="0">
        <dgm:presLayoutVars>
          <dgm:dir/>
          <dgm:animLvl val="lvl"/>
          <dgm:resizeHandles val="exact"/>
        </dgm:presLayoutVars>
      </dgm:prSet>
      <dgm:spPr/>
    </dgm:pt>
    <dgm:pt modelId="{67BFC582-8CBF-6845-BFA8-344BEC2785F8}" type="pres">
      <dgm:prSet presAssocID="{BF80A14A-8718-184A-B7BA-F9146D8A17F5}" presName="tSp" presStyleCnt="0"/>
      <dgm:spPr/>
    </dgm:pt>
    <dgm:pt modelId="{F5744F95-0C2B-0B4D-BB2B-418C78437A1F}" type="pres">
      <dgm:prSet presAssocID="{BF80A14A-8718-184A-B7BA-F9146D8A17F5}" presName="bSp" presStyleCnt="0"/>
      <dgm:spPr/>
    </dgm:pt>
    <dgm:pt modelId="{D6DA494F-C047-6042-B340-C05E02167828}" type="pres">
      <dgm:prSet presAssocID="{BF80A14A-8718-184A-B7BA-F9146D8A17F5}" presName="process" presStyleCnt="0"/>
      <dgm:spPr/>
    </dgm:pt>
    <dgm:pt modelId="{9CC62B01-4E96-504A-8AED-C6711E4B96D3}" type="pres">
      <dgm:prSet presAssocID="{E330FD14-29E3-8049-AAFA-EDCC177C7047}" presName="composite1" presStyleCnt="0"/>
      <dgm:spPr/>
    </dgm:pt>
    <dgm:pt modelId="{7AD070B3-1A88-8D44-AD01-511A4D802DDE}" type="pres">
      <dgm:prSet presAssocID="{E330FD14-29E3-8049-AAFA-EDCC177C7047}" presName="dummyNode1" presStyleLbl="node1" presStyleIdx="0" presStyleCnt="5"/>
      <dgm:spPr/>
    </dgm:pt>
    <dgm:pt modelId="{AD1011B4-B7AE-C54E-8EB2-6278C2074607}" type="pres">
      <dgm:prSet presAssocID="{E330FD14-29E3-8049-AAFA-EDCC177C7047}" presName="childNode1" presStyleLbl="bgAcc1" presStyleIdx="0" presStyleCnt="5">
        <dgm:presLayoutVars>
          <dgm:bulletEnabled val="1"/>
        </dgm:presLayoutVars>
      </dgm:prSet>
      <dgm:spPr/>
    </dgm:pt>
    <dgm:pt modelId="{32F2BBCE-1044-684B-B2CB-934C7B50D7D0}" type="pres">
      <dgm:prSet presAssocID="{E330FD14-29E3-8049-AAFA-EDCC177C7047}" presName="childNode1tx" presStyleLbl="bgAcc1" presStyleIdx="0" presStyleCnt="5">
        <dgm:presLayoutVars>
          <dgm:bulletEnabled val="1"/>
        </dgm:presLayoutVars>
      </dgm:prSet>
      <dgm:spPr/>
    </dgm:pt>
    <dgm:pt modelId="{ED86F8AF-7A94-204D-A575-227EF21B311E}" type="pres">
      <dgm:prSet presAssocID="{E330FD14-29E3-8049-AAFA-EDCC177C7047}" presName="parentNode1" presStyleLbl="node1" presStyleIdx="0" presStyleCnt="5">
        <dgm:presLayoutVars>
          <dgm:chMax val="1"/>
          <dgm:bulletEnabled val="1"/>
        </dgm:presLayoutVars>
      </dgm:prSet>
      <dgm:spPr/>
    </dgm:pt>
    <dgm:pt modelId="{04502381-5A2D-8B4E-8578-1F04387E20C6}" type="pres">
      <dgm:prSet presAssocID="{E330FD14-29E3-8049-AAFA-EDCC177C7047}" presName="connSite1" presStyleCnt="0"/>
      <dgm:spPr/>
    </dgm:pt>
    <dgm:pt modelId="{2CCCC573-AFFD-F74B-9BB1-48C1D773AD41}" type="pres">
      <dgm:prSet presAssocID="{7203730A-FB29-A64A-A648-A2C31C0B1BB5}" presName="Name9" presStyleLbl="sibTrans2D1" presStyleIdx="0" presStyleCnt="4"/>
      <dgm:spPr/>
    </dgm:pt>
    <dgm:pt modelId="{49F4DA10-2130-CA4E-BCDE-EFFD0D6A5CF4}" type="pres">
      <dgm:prSet presAssocID="{18CA8F60-2BCB-F647-A649-A8DBF64455ED}" presName="composite2" presStyleCnt="0"/>
      <dgm:spPr/>
    </dgm:pt>
    <dgm:pt modelId="{63D2F804-8449-0E4B-BAAB-A44CE88282E0}" type="pres">
      <dgm:prSet presAssocID="{18CA8F60-2BCB-F647-A649-A8DBF64455ED}" presName="dummyNode2" presStyleLbl="node1" presStyleIdx="0" presStyleCnt="5"/>
      <dgm:spPr/>
    </dgm:pt>
    <dgm:pt modelId="{05A4653C-9269-E444-BB3B-72F6912EAD0D}" type="pres">
      <dgm:prSet presAssocID="{18CA8F60-2BCB-F647-A649-A8DBF64455ED}" presName="childNode2" presStyleLbl="bgAcc1" presStyleIdx="1" presStyleCnt="5">
        <dgm:presLayoutVars>
          <dgm:bulletEnabled val="1"/>
        </dgm:presLayoutVars>
      </dgm:prSet>
      <dgm:spPr/>
    </dgm:pt>
    <dgm:pt modelId="{B29D635E-89D7-F042-96D2-99FC7E6B9821}" type="pres">
      <dgm:prSet presAssocID="{18CA8F60-2BCB-F647-A649-A8DBF64455ED}" presName="childNode2tx" presStyleLbl="bgAcc1" presStyleIdx="1" presStyleCnt="5">
        <dgm:presLayoutVars>
          <dgm:bulletEnabled val="1"/>
        </dgm:presLayoutVars>
      </dgm:prSet>
      <dgm:spPr/>
    </dgm:pt>
    <dgm:pt modelId="{A1BC8977-BF2A-0D46-8295-EE797705ED7D}" type="pres">
      <dgm:prSet presAssocID="{18CA8F60-2BCB-F647-A649-A8DBF64455ED}" presName="parentNode2" presStyleLbl="node1" presStyleIdx="1" presStyleCnt="5">
        <dgm:presLayoutVars>
          <dgm:chMax val="0"/>
          <dgm:bulletEnabled val="1"/>
        </dgm:presLayoutVars>
      </dgm:prSet>
      <dgm:spPr/>
    </dgm:pt>
    <dgm:pt modelId="{0711649A-33FD-584F-AF6E-34EBBD2443A0}" type="pres">
      <dgm:prSet presAssocID="{18CA8F60-2BCB-F647-A649-A8DBF64455ED}" presName="connSite2" presStyleCnt="0"/>
      <dgm:spPr/>
    </dgm:pt>
    <dgm:pt modelId="{833302CD-4ADA-FE44-9657-D158D2B95431}" type="pres">
      <dgm:prSet presAssocID="{D6E60162-E3F8-3044-83B0-3F99C0194D69}" presName="Name18" presStyleLbl="sibTrans2D1" presStyleIdx="1" presStyleCnt="4"/>
      <dgm:spPr/>
    </dgm:pt>
    <dgm:pt modelId="{9074D644-D905-4B42-A02E-ADE31469942D}" type="pres">
      <dgm:prSet presAssocID="{D7534482-43A3-E74F-AFC5-54F6F07D9AC1}" presName="composite1" presStyleCnt="0"/>
      <dgm:spPr/>
    </dgm:pt>
    <dgm:pt modelId="{1E0E124B-8045-1F40-8DC9-B3ED55CA8B15}" type="pres">
      <dgm:prSet presAssocID="{D7534482-43A3-E74F-AFC5-54F6F07D9AC1}" presName="dummyNode1" presStyleLbl="node1" presStyleIdx="1" presStyleCnt="5"/>
      <dgm:spPr/>
    </dgm:pt>
    <dgm:pt modelId="{361FA63B-4608-4C42-A28F-48ECFDC22C89}" type="pres">
      <dgm:prSet presAssocID="{D7534482-43A3-E74F-AFC5-54F6F07D9AC1}" presName="childNode1" presStyleLbl="bgAcc1" presStyleIdx="2" presStyleCnt="5">
        <dgm:presLayoutVars>
          <dgm:bulletEnabled val="1"/>
        </dgm:presLayoutVars>
      </dgm:prSet>
      <dgm:spPr/>
    </dgm:pt>
    <dgm:pt modelId="{BC3A428C-E076-C549-8B36-3A39DA158663}" type="pres">
      <dgm:prSet presAssocID="{D7534482-43A3-E74F-AFC5-54F6F07D9AC1}" presName="childNode1tx" presStyleLbl="bgAcc1" presStyleIdx="2" presStyleCnt="5">
        <dgm:presLayoutVars>
          <dgm:bulletEnabled val="1"/>
        </dgm:presLayoutVars>
      </dgm:prSet>
      <dgm:spPr/>
    </dgm:pt>
    <dgm:pt modelId="{5176AC5E-4CFF-3E4D-8150-5D2B92CBDAF8}" type="pres">
      <dgm:prSet presAssocID="{D7534482-43A3-E74F-AFC5-54F6F07D9AC1}" presName="parentNode1" presStyleLbl="node1" presStyleIdx="2" presStyleCnt="5">
        <dgm:presLayoutVars>
          <dgm:chMax val="1"/>
          <dgm:bulletEnabled val="1"/>
        </dgm:presLayoutVars>
      </dgm:prSet>
      <dgm:spPr/>
    </dgm:pt>
    <dgm:pt modelId="{6DE3F4CE-67E2-394B-939E-263A2C21A5F0}" type="pres">
      <dgm:prSet presAssocID="{D7534482-43A3-E74F-AFC5-54F6F07D9AC1}" presName="connSite1" presStyleCnt="0"/>
      <dgm:spPr/>
    </dgm:pt>
    <dgm:pt modelId="{97ED7CDA-DCA8-F148-8DC5-D10E404422EE}" type="pres">
      <dgm:prSet presAssocID="{E9375499-6AE1-4C47-ADC8-1764D9E19573}" presName="Name9" presStyleLbl="sibTrans2D1" presStyleIdx="2" presStyleCnt="4"/>
      <dgm:spPr/>
    </dgm:pt>
    <dgm:pt modelId="{A182810A-64F9-0F4A-A739-6C6D4FD2AE22}" type="pres">
      <dgm:prSet presAssocID="{978B52A0-AE9F-414A-8338-C5FE7C677E8D}" presName="composite2" presStyleCnt="0"/>
      <dgm:spPr/>
    </dgm:pt>
    <dgm:pt modelId="{63B740FC-CFED-E848-916B-C78E2640E07E}" type="pres">
      <dgm:prSet presAssocID="{978B52A0-AE9F-414A-8338-C5FE7C677E8D}" presName="dummyNode2" presStyleLbl="node1" presStyleIdx="2" presStyleCnt="5"/>
      <dgm:spPr/>
    </dgm:pt>
    <dgm:pt modelId="{618BBA80-ACB3-2C42-B997-2C0C53EB2988}" type="pres">
      <dgm:prSet presAssocID="{978B52A0-AE9F-414A-8338-C5FE7C677E8D}" presName="childNode2" presStyleLbl="bgAcc1" presStyleIdx="3" presStyleCnt="5">
        <dgm:presLayoutVars>
          <dgm:bulletEnabled val="1"/>
        </dgm:presLayoutVars>
      </dgm:prSet>
      <dgm:spPr/>
    </dgm:pt>
    <dgm:pt modelId="{237C633E-AF72-ED44-9F2A-9FA1F730DD11}" type="pres">
      <dgm:prSet presAssocID="{978B52A0-AE9F-414A-8338-C5FE7C677E8D}" presName="childNode2tx" presStyleLbl="bgAcc1" presStyleIdx="3" presStyleCnt="5">
        <dgm:presLayoutVars>
          <dgm:bulletEnabled val="1"/>
        </dgm:presLayoutVars>
      </dgm:prSet>
      <dgm:spPr/>
    </dgm:pt>
    <dgm:pt modelId="{D5508865-4975-984F-A580-CEC2C92DD793}" type="pres">
      <dgm:prSet presAssocID="{978B52A0-AE9F-414A-8338-C5FE7C677E8D}" presName="parentNode2" presStyleLbl="node1" presStyleIdx="3" presStyleCnt="5">
        <dgm:presLayoutVars>
          <dgm:chMax val="0"/>
          <dgm:bulletEnabled val="1"/>
        </dgm:presLayoutVars>
      </dgm:prSet>
      <dgm:spPr/>
    </dgm:pt>
    <dgm:pt modelId="{36A9D2B6-F85B-2040-821E-671BC4F68909}" type="pres">
      <dgm:prSet presAssocID="{978B52A0-AE9F-414A-8338-C5FE7C677E8D}" presName="connSite2" presStyleCnt="0"/>
      <dgm:spPr/>
    </dgm:pt>
    <dgm:pt modelId="{E172C387-81AF-0540-AF92-EC179180FCE5}" type="pres">
      <dgm:prSet presAssocID="{F05E2E56-F7FD-584C-BD27-7242079112D4}" presName="Name18" presStyleLbl="sibTrans2D1" presStyleIdx="3" presStyleCnt="4"/>
      <dgm:spPr/>
    </dgm:pt>
    <dgm:pt modelId="{6D861428-54F1-F94D-B767-942413A92CDF}" type="pres">
      <dgm:prSet presAssocID="{B602DF04-6551-2741-910E-6E3CFB15ED72}" presName="composite1" presStyleCnt="0"/>
      <dgm:spPr/>
    </dgm:pt>
    <dgm:pt modelId="{10748F92-DA6B-3C4D-B5E0-8CABBEECFC1F}" type="pres">
      <dgm:prSet presAssocID="{B602DF04-6551-2741-910E-6E3CFB15ED72}" presName="dummyNode1" presStyleLbl="node1" presStyleIdx="3" presStyleCnt="5"/>
      <dgm:spPr/>
    </dgm:pt>
    <dgm:pt modelId="{1724F3B0-407C-324A-9986-2924FA5B1D08}" type="pres">
      <dgm:prSet presAssocID="{B602DF04-6551-2741-910E-6E3CFB15ED72}" presName="childNode1" presStyleLbl="bgAcc1" presStyleIdx="4" presStyleCnt="5">
        <dgm:presLayoutVars>
          <dgm:bulletEnabled val="1"/>
        </dgm:presLayoutVars>
      </dgm:prSet>
      <dgm:spPr/>
    </dgm:pt>
    <dgm:pt modelId="{F92B045C-2388-5746-BA31-3FD4DDE6CEED}" type="pres">
      <dgm:prSet presAssocID="{B602DF04-6551-2741-910E-6E3CFB15ED72}" presName="childNode1tx" presStyleLbl="bgAcc1" presStyleIdx="4" presStyleCnt="5">
        <dgm:presLayoutVars>
          <dgm:bulletEnabled val="1"/>
        </dgm:presLayoutVars>
      </dgm:prSet>
      <dgm:spPr/>
    </dgm:pt>
    <dgm:pt modelId="{33C67340-91CD-724A-BEC8-1FBD99984C68}" type="pres">
      <dgm:prSet presAssocID="{B602DF04-6551-2741-910E-6E3CFB15ED72}" presName="parentNode1" presStyleLbl="node1" presStyleIdx="4" presStyleCnt="5">
        <dgm:presLayoutVars>
          <dgm:chMax val="1"/>
          <dgm:bulletEnabled val="1"/>
        </dgm:presLayoutVars>
      </dgm:prSet>
      <dgm:spPr/>
    </dgm:pt>
    <dgm:pt modelId="{6FFBD762-2433-E749-8F0D-3E34EE11B43A}" type="pres">
      <dgm:prSet presAssocID="{B602DF04-6551-2741-910E-6E3CFB15ED72}" presName="connSite1" presStyleCnt="0"/>
      <dgm:spPr/>
    </dgm:pt>
  </dgm:ptLst>
  <dgm:cxnLst>
    <dgm:cxn modelId="{528FA200-B100-F24A-9D4F-BC52BDDEAE77}" srcId="{BF80A14A-8718-184A-B7BA-F9146D8A17F5}" destId="{B602DF04-6551-2741-910E-6E3CFB15ED72}" srcOrd="4" destOrd="0" parTransId="{FC3EDB85-B7C9-7841-89D8-C6A2254638FF}" sibTransId="{B4607336-2461-9341-A5BF-CBD1E8CC8F46}"/>
    <dgm:cxn modelId="{ED35CA04-2942-AB4E-8E47-C0B7714A817A}" srcId="{BF80A14A-8718-184A-B7BA-F9146D8A17F5}" destId="{18CA8F60-2BCB-F647-A649-A8DBF64455ED}" srcOrd="1" destOrd="0" parTransId="{EF226F9C-CA3D-5B47-AB6E-5B018C810978}" sibTransId="{D6E60162-E3F8-3044-83B0-3F99C0194D69}"/>
    <dgm:cxn modelId="{B5F97C06-7A65-BC46-A702-F68AC36F80C2}" type="presOf" srcId="{20B07D1B-9224-A34F-AEB7-D725DFE61F7A}" destId="{32F2BBCE-1044-684B-B2CB-934C7B50D7D0}" srcOrd="1" destOrd="0" presId="urn:microsoft.com/office/officeart/2005/8/layout/hProcess4"/>
    <dgm:cxn modelId="{5E46920E-20F1-744D-A752-A2ADFF02C354}" type="presOf" srcId="{D7534482-43A3-E74F-AFC5-54F6F07D9AC1}" destId="{5176AC5E-4CFF-3E4D-8150-5D2B92CBDAF8}" srcOrd="0" destOrd="0" presId="urn:microsoft.com/office/officeart/2005/8/layout/hProcess4"/>
    <dgm:cxn modelId="{0BFE8510-C16B-7340-942B-11B321EF48EF}" type="presOf" srcId="{18CA8F60-2BCB-F647-A649-A8DBF64455ED}" destId="{A1BC8977-BF2A-0D46-8295-EE797705ED7D}" srcOrd="0" destOrd="0" presId="urn:microsoft.com/office/officeart/2005/8/layout/hProcess4"/>
    <dgm:cxn modelId="{C0705F1F-D778-A645-9752-E90FB792BCBA}" type="presOf" srcId="{C0C131D4-F5EE-B74C-A6D1-0D9D00D4440B}" destId="{BC3A428C-E076-C549-8B36-3A39DA158663}" srcOrd="1" destOrd="0" presId="urn:microsoft.com/office/officeart/2005/8/layout/hProcess4"/>
    <dgm:cxn modelId="{5724CF22-FAC6-874D-8106-38AF23116A02}" srcId="{BF80A14A-8718-184A-B7BA-F9146D8A17F5}" destId="{E330FD14-29E3-8049-AAFA-EDCC177C7047}" srcOrd="0" destOrd="0" parTransId="{0CBB8AC0-5E96-9747-A68F-9CA9FBE774E6}" sibTransId="{7203730A-FB29-A64A-A648-A2C31C0B1BB5}"/>
    <dgm:cxn modelId="{04BEBB25-60CA-F544-BDC3-8206966856E8}" type="presOf" srcId="{978B52A0-AE9F-414A-8338-C5FE7C677E8D}" destId="{D5508865-4975-984F-A580-CEC2C92DD793}" srcOrd="0" destOrd="0" presId="urn:microsoft.com/office/officeart/2005/8/layout/hProcess4"/>
    <dgm:cxn modelId="{9B01122A-84E6-284E-99C3-9F3CF693CA46}" type="presOf" srcId="{C0C131D4-F5EE-B74C-A6D1-0D9D00D4440B}" destId="{361FA63B-4608-4C42-A28F-48ECFDC22C89}" srcOrd="0" destOrd="0" presId="urn:microsoft.com/office/officeart/2005/8/layout/hProcess4"/>
    <dgm:cxn modelId="{733F802A-4915-124A-9638-A71C52598759}" srcId="{BF80A14A-8718-184A-B7BA-F9146D8A17F5}" destId="{978B52A0-AE9F-414A-8338-C5FE7C677E8D}" srcOrd="3" destOrd="0" parTransId="{AC6BDDE2-066C-7141-BF31-E006C53EE0F7}" sibTransId="{F05E2E56-F7FD-584C-BD27-7242079112D4}"/>
    <dgm:cxn modelId="{81D7AC2A-F132-224D-A6F9-380A06168DFA}" type="presOf" srcId="{B602DF04-6551-2741-910E-6E3CFB15ED72}" destId="{33C67340-91CD-724A-BEC8-1FBD99984C68}" srcOrd="0" destOrd="0" presId="urn:microsoft.com/office/officeart/2005/8/layout/hProcess4"/>
    <dgm:cxn modelId="{DF30122B-64A2-1147-AC07-FA5944C420AA}" type="presOf" srcId="{BF80A14A-8718-184A-B7BA-F9146D8A17F5}" destId="{02F46776-C579-364D-A9EF-0AD0308A6C3B}" srcOrd="0" destOrd="0" presId="urn:microsoft.com/office/officeart/2005/8/layout/hProcess4"/>
    <dgm:cxn modelId="{21DF453C-6EA3-D34C-B626-88ADBB17087D}" type="presOf" srcId="{B77AF22A-121E-CE4D-801E-1EF431AF193E}" destId="{F92B045C-2388-5746-BA31-3FD4DDE6CEED}" srcOrd="1" destOrd="0" presId="urn:microsoft.com/office/officeart/2005/8/layout/hProcess4"/>
    <dgm:cxn modelId="{2707D442-B1D9-904D-89DE-0DC2F0CE14A4}" type="presOf" srcId="{F05E2E56-F7FD-584C-BD27-7242079112D4}" destId="{E172C387-81AF-0540-AF92-EC179180FCE5}" srcOrd="0" destOrd="0" presId="urn:microsoft.com/office/officeart/2005/8/layout/hProcess4"/>
    <dgm:cxn modelId="{05E48856-EAAD-EC4C-8F93-F318AF565ACF}" type="presOf" srcId="{F5A3CF25-EC61-BD42-9C38-EB64A217690F}" destId="{618BBA80-ACB3-2C42-B997-2C0C53EB2988}" srcOrd="0" destOrd="0" presId="urn:microsoft.com/office/officeart/2005/8/layout/hProcess4"/>
    <dgm:cxn modelId="{99204568-EC19-BB4C-A6C1-D153B47BB069}" type="presOf" srcId="{E9375499-6AE1-4C47-ADC8-1764D9E19573}" destId="{97ED7CDA-DCA8-F148-8DC5-D10E404422EE}" srcOrd="0" destOrd="0" presId="urn:microsoft.com/office/officeart/2005/8/layout/hProcess4"/>
    <dgm:cxn modelId="{71BAF46E-3786-A54B-829D-748DBB4FEF9B}" srcId="{B602DF04-6551-2741-910E-6E3CFB15ED72}" destId="{B77AF22A-121E-CE4D-801E-1EF431AF193E}" srcOrd="0" destOrd="0" parTransId="{F004079E-A801-2048-9D96-7F9AF659CF16}" sibTransId="{BC74BD44-3457-A049-BA79-15D2BCF5A5BE}"/>
    <dgm:cxn modelId="{536F5373-609F-7A47-9DD6-929F954AB915}" type="presOf" srcId="{E330FD14-29E3-8049-AAFA-EDCC177C7047}" destId="{ED86F8AF-7A94-204D-A575-227EF21B311E}" srcOrd="0" destOrd="0" presId="urn:microsoft.com/office/officeart/2005/8/layout/hProcess4"/>
    <dgm:cxn modelId="{FE56B277-204A-F846-966E-D24C1B493D28}" type="presOf" srcId="{F5A3CF25-EC61-BD42-9C38-EB64A217690F}" destId="{237C633E-AF72-ED44-9F2A-9FA1F730DD11}" srcOrd="1" destOrd="0" presId="urn:microsoft.com/office/officeart/2005/8/layout/hProcess4"/>
    <dgm:cxn modelId="{E9CA9C7A-28EA-CD46-9A08-A4232FC9A71C}" srcId="{E330FD14-29E3-8049-AAFA-EDCC177C7047}" destId="{20B07D1B-9224-A34F-AEB7-D725DFE61F7A}" srcOrd="0" destOrd="0" parTransId="{2ED7015B-44DE-5648-BF63-6E131EFEE2FD}" sibTransId="{1D7079EB-49FC-0F40-93C7-7AAFBAB1AD88}"/>
    <dgm:cxn modelId="{6975999D-39D7-964C-8F0D-68BEB87B5C7C}" type="presOf" srcId="{20B07D1B-9224-A34F-AEB7-D725DFE61F7A}" destId="{AD1011B4-B7AE-C54E-8EB2-6278C2074607}" srcOrd="0" destOrd="0" presId="urn:microsoft.com/office/officeart/2005/8/layout/hProcess4"/>
    <dgm:cxn modelId="{700B4DA6-D569-B143-9105-D529C5BD2B8C}" srcId="{18CA8F60-2BCB-F647-A649-A8DBF64455ED}" destId="{228F61C4-C2DE-034C-8752-B903408CF908}" srcOrd="0" destOrd="0" parTransId="{CC9CA764-ED07-5443-8605-BE00BBE25E20}" sibTransId="{12C51EF9-7DB2-4E46-A3F5-77D3A96A531B}"/>
    <dgm:cxn modelId="{7D0192BE-B52C-6443-BDE4-6103EDE35D86}" srcId="{D7534482-43A3-E74F-AFC5-54F6F07D9AC1}" destId="{C0C131D4-F5EE-B74C-A6D1-0D9D00D4440B}" srcOrd="0" destOrd="0" parTransId="{EC7BC091-E30E-424D-ABBF-8B06D382A8AD}" sibTransId="{F84D4563-C2F7-774B-BF57-FC292E1D96E4}"/>
    <dgm:cxn modelId="{26A16ACA-250D-8B4E-99D6-45A4F12C1158}" type="presOf" srcId="{228F61C4-C2DE-034C-8752-B903408CF908}" destId="{B29D635E-89D7-F042-96D2-99FC7E6B9821}" srcOrd="1" destOrd="0" presId="urn:microsoft.com/office/officeart/2005/8/layout/hProcess4"/>
    <dgm:cxn modelId="{A89D40CB-E9E0-1848-AE5B-398B2E2E024F}" srcId="{978B52A0-AE9F-414A-8338-C5FE7C677E8D}" destId="{F5A3CF25-EC61-BD42-9C38-EB64A217690F}" srcOrd="0" destOrd="0" parTransId="{8A00BC7A-49B5-4B46-B807-C6E3F9FEB0B4}" sibTransId="{60EBBFE4-EAB3-0A46-900F-F30EFAD9321B}"/>
    <dgm:cxn modelId="{BE1BAFCB-4120-CC4B-9646-D563798CE711}" srcId="{BF80A14A-8718-184A-B7BA-F9146D8A17F5}" destId="{D7534482-43A3-E74F-AFC5-54F6F07D9AC1}" srcOrd="2" destOrd="0" parTransId="{52B705AC-A2A0-F54E-ABF9-8A24020ED10D}" sibTransId="{E9375499-6AE1-4C47-ADC8-1764D9E19573}"/>
    <dgm:cxn modelId="{D8B52FED-8A16-D845-B4AB-7B361A7F8E7F}" type="presOf" srcId="{228F61C4-C2DE-034C-8752-B903408CF908}" destId="{05A4653C-9269-E444-BB3B-72F6912EAD0D}" srcOrd="0" destOrd="0" presId="urn:microsoft.com/office/officeart/2005/8/layout/hProcess4"/>
    <dgm:cxn modelId="{D1895AF1-530F-0B45-A1B7-060BD1AC3E1E}" type="presOf" srcId="{B77AF22A-121E-CE4D-801E-1EF431AF193E}" destId="{1724F3B0-407C-324A-9986-2924FA5B1D08}" srcOrd="0" destOrd="0" presId="urn:microsoft.com/office/officeart/2005/8/layout/hProcess4"/>
    <dgm:cxn modelId="{57B893FC-A077-D244-8F22-67A7A88F6E47}" type="presOf" srcId="{7203730A-FB29-A64A-A648-A2C31C0B1BB5}" destId="{2CCCC573-AFFD-F74B-9BB1-48C1D773AD41}" srcOrd="0" destOrd="0" presId="urn:microsoft.com/office/officeart/2005/8/layout/hProcess4"/>
    <dgm:cxn modelId="{2D5776FD-6E32-B745-93BF-9EC4060C842E}" type="presOf" srcId="{D6E60162-E3F8-3044-83B0-3F99C0194D69}" destId="{833302CD-4ADA-FE44-9657-D158D2B95431}" srcOrd="0" destOrd="0" presId="urn:microsoft.com/office/officeart/2005/8/layout/hProcess4"/>
    <dgm:cxn modelId="{65298C86-EC0C-2B47-A742-C96FD3338E07}" type="presParOf" srcId="{02F46776-C579-364D-A9EF-0AD0308A6C3B}" destId="{67BFC582-8CBF-6845-BFA8-344BEC2785F8}" srcOrd="0" destOrd="0" presId="urn:microsoft.com/office/officeart/2005/8/layout/hProcess4"/>
    <dgm:cxn modelId="{6D93A288-A189-7F4A-841B-0145C66A45A8}" type="presParOf" srcId="{02F46776-C579-364D-A9EF-0AD0308A6C3B}" destId="{F5744F95-0C2B-0B4D-BB2B-418C78437A1F}" srcOrd="1" destOrd="0" presId="urn:microsoft.com/office/officeart/2005/8/layout/hProcess4"/>
    <dgm:cxn modelId="{E8B1E31B-9C9A-944B-ADDE-AB724C488BDE}" type="presParOf" srcId="{02F46776-C579-364D-A9EF-0AD0308A6C3B}" destId="{D6DA494F-C047-6042-B340-C05E02167828}" srcOrd="2" destOrd="0" presId="urn:microsoft.com/office/officeart/2005/8/layout/hProcess4"/>
    <dgm:cxn modelId="{A2310413-94B5-CA41-B029-45F3D74DEE71}" type="presParOf" srcId="{D6DA494F-C047-6042-B340-C05E02167828}" destId="{9CC62B01-4E96-504A-8AED-C6711E4B96D3}" srcOrd="0" destOrd="0" presId="urn:microsoft.com/office/officeart/2005/8/layout/hProcess4"/>
    <dgm:cxn modelId="{BABC4789-2AEC-BA44-9329-304A2ECB1A6D}" type="presParOf" srcId="{9CC62B01-4E96-504A-8AED-C6711E4B96D3}" destId="{7AD070B3-1A88-8D44-AD01-511A4D802DDE}" srcOrd="0" destOrd="0" presId="urn:microsoft.com/office/officeart/2005/8/layout/hProcess4"/>
    <dgm:cxn modelId="{63C6B2CE-DA0C-CD4C-8C96-8598F5407151}" type="presParOf" srcId="{9CC62B01-4E96-504A-8AED-C6711E4B96D3}" destId="{AD1011B4-B7AE-C54E-8EB2-6278C2074607}" srcOrd="1" destOrd="0" presId="urn:microsoft.com/office/officeart/2005/8/layout/hProcess4"/>
    <dgm:cxn modelId="{E5A4637B-DCE7-9B41-A8A7-B99EA58F944E}" type="presParOf" srcId="{9CC62B01-4E96-504A-8AED-C6711E4B96D3}" destId="{32F2BBCE-1044-684B-B2CB-934C7B50D7D0}" srcOrd="2" destOrd="0" presId="urn:microsoft.com/office/officeart/2005/8/layout/hProcess4"/>
    <dgm:cxn modelId="{819C47FE-2980-8C47-A6D9-4623B67F01B8}" type="presParOf" srcId="{9CC62B01-4E96-504A-8AED-C6711E4B96D3}" destId="{ED86F8AF-7A94-204D-A575-227EF21B311E}" srcOrd="3" destOrd="0" presId="urn:microsoft.com/office/officeart/2005/8/layout/hProcess4"/>
    <dgm:cxn modelId="{E21E2AFF-DACC-9C44-ABF0-490E52EB8E45}" type="presParOf" srcId="{9CC62B01-4E96-504A-8AED-C6711E4B96D3}" destId="{04502381-5A2D-8B4E-8578-1F04387E20C6}" srcOrd="4" destOrd="0" presId="urn:microsoft.com/office/officeart/2005/8/layout/hProcess4"/>
    <dgm:cxn modelId="{E523FF86-B02B-EB45-B552-D06CFFA3429E}" type="presParOf" srcId="{D6DA494F-C047-6042-B340-C05E02167828}" destId="{2CCCC573-AFFD-F74B-9BB1-48C1D773AD41}" srcOrd="1" destOrd="0" presId="urn:microsoft.com/office/officeart/2005/8/layout/hProcess4"/>
    <dgm:cxn modelId="{BA90B88E-3772-0E42-B620-FAF92C3F6EAB}" type="presParOf" srcId="{D6DA494F-C047-6042-B340-C05E02167828}" destId="{49F4DA10-2130-CA4E-BCDE-EFFD0D6A5CF4}" srcOrd="2" destOrd="0" presId="urn:microsoft.com/office/officeart/2005/8/layout/hProcess4"/>
    <dgm:cxn modelId="{6C70C690-6747-9A47-B808-83CF1B2EAC46}" type="presParOf" srcId="{49F4DA10-2130-CA4E-BCDE-EFFD0D6A5CF4}" destId="{63D2F804-8449-0E4B-BAAB-A44CE88282E0}" srcOrd="0" destOrd="0" presId="urn:microsoft.com/office/officeart/2005/8/layout/hProcess4"/>
    <dgm:cxn modelId="{14FABF10-61E5-FC4E-B02E-F6EC337E1228}" type="presParOf" srcId="{49F4DA10-2130-CA4E-BCDE-EFFD0D6A5CF4}" destId="{05A4653C-9269-E444-BB3B-72F6912EAD0D}" srcOrd="1" destOrd="0" presId="urn:microsoft.com/office/officeart/2005/8/layout/hProcess4"/>
    <dgm:cxn modelId="{87F7A2A2-6CDA-894F-8D72-2ABF7F4BB68A}" type="presParOf" srcId="{49F4DA10-2130-CA4E-BCDE-EFFD0D6A5CF4}" destId="{B29D635E-89D7-F042-96D2-99FC7E6B9821}" srcOrd="2" destOrd="0" presId="urn:microsoft.com/office/officeart/2005/8/layout/hProcess4"/>
    <dgm:cxn modelId="{F6BE14CE-13F0-F745-9B33-E58ED27529B1}" type="presParOf" srcId="{49F4DA10-2130-CA4E-BCDE-EFFD0D6A5CF4}" destId="{A1BC8977-BF2A-0D46-8295-EE797705ED7D}" srcOrd="3" destOrd="0" presId="urn:microsoft.com/office/officeart/2005/8/layout/hProcess4"/>
    <dgm:cxn modelId="{063F2BA7-6933-A14B-9453-661E3ADAF4DD}" type="presParOf" srcId="{49F4DA10-2130-CA4E-BCDE-EFFD0D6A5CF4}" destId="{0711649A-33FD-584F-AF6E-34EBBD2443A0}" srcOrd="4" destOrd="0" presId="urn:microsoft.com/office/officeart/2005/8/layout/hProcess4"/>
    <dgm:cxn modelId="{F7EEB536-0FE7-E540-B1D9-B4194BBCBF7F}" type="presParOf" srcId="{D6DA494F-C047-6042-B340-C05E02167828}" destId="{833302CD-4ADA-FE44-9657-D158D2B95431}" srcOrd="3" destOrd="0" presId="urn:microsoft.com/office/officeart/2005/8/layout/hProcess4"/>
    <dgm:cxn modelId="{0E3C60C5-8792-614B-92DA-792EF06D9C1C}" type="presParOf" srcId="{D6DA494F-C047-6042-B340-C05E02167828}" destId="{9074D644-D905-4B42-A02E-ADE31469942D}" srcOrd="4" destOrd="0" presId="urn:microsoft.com/office/officeart/2005/8/layout/hProcess4"/>
    <dgm:cxn modelId="{635FD01C-A9A6-054E-BED0-C3DE7B2F7F0A}" type="presParOf" srcId="{9074D644-D905-4B42-A02E-ADE31469942D}" destId="{1E0E124B-8045-1F40-8DC9-B3ED55CA8B15}" srcOrd="0" destOrd="0" presId="urn:microsoft.com/office/officeart/2005/8/layout/hProcess4"/>
    <dgm:cxn modelId="{122BD064-E0BF-A14E-BE50-2AE685ED97FA}" type="presParOf" srcId="{9074D644-D905-4B42-A02E-ADE31469942D}" destId="{361FA63B-4608-4C42-A28F-48ECFDC22C89}" srcOrd="1" destOrd="0" presId="urn:microsoft.com/office/officeart/2005/8/layout/hProcess4"/>
    <dgm:cxn modelId="{5CD9759A-8641-844B-91E9-C92DADF3FBA4}" type="presParOf" srcId="{9074D644-D905-4B42-A02E-ADE31469942D}" destId="{BC3A428C-E076-C549-8B36-3A39DA158663}" srcOrd="2" destOrd="0" presId="urn:microsoft.com/office/officeart/2005/8/layout/hProcess4"/>
    <dgm:cxn modelId="{C25B4A27-12FA-BF4E-9420-8EE7C6E98B41}" type="presParOf" srcId="{9074D644-D905-4B42-A02E-ADE31469942D}" destId="{5176AC5E-4CFF-3E4D-8150-5D2B92CBDAF8}" srcOrd="3" destOrd="0" presId="urn:microsoft.com/office/officeart/2005/8/layout/hProcess4"/>
    <dgm:cxn modelId="{1971EF85-96B2-E445-83E9-CD3C95DBC785}" type="presParOf" srcId="{9074D644-D905-4B42-A02E-ADE31469942D}" destId="{6DE3F4CE-67E2-394B-939E-263A2C21A5F0}" srcOrd="4" destOrd="0" presId="urn:microsoft.com/office/officeart/2005/8/layout/hProcess4"/>
    <dgm:cxn modelId="{3F797338-C656-2347-A768-66C6A19B0FCE}" type="presParOf" srcId="{D6DA494F-C047-6042-B340-C05E02167828}" destId="{97ED7CDA-DCA8-F148-8DC5-D10E404422EE}" srcOrd="5" destOrd="0" presId="urn:microsoft.com/office/officeart/2005/8/layout/hProcess4"/>
    <dgm:cxn modelId="{D222F2B6-0FC6-0541-88CE-895C33FDD39E}" type="presParOf" srcId="{D6DA494F-C047-6042-B340-C05E02167828}" destId="{A182810A-64F9-0F4A-A739-6C6D4FD2AE22}" srcOrd="6" destOrd="0" presId="urn:microsoft.com/office/officeart/2005/8/layout/hProcess4"/>
    <dgm:cxn modelId="{6DDBBEFF-6066-8A44-9700-C4074E193113}" type="presParOf" srcId="{A182810A-64F9-0F4A-A739-6C6D4FD2AE22}" destId="{63B740FC-CFED-E848-916B-C78E2640E07E}" srcOrd="0" destOrd="0" presId="urn:microsoft.com/office/officeart/2005/8/layout/hProcess4"/>
    <dgm:cxn modelId="{68598A45-6688-E146-ACB0-17E10AD83A15}" type="presParOf" srcId="{A182810A-64F9-0F4A-A739-6C6D4FD2AE22}" destId="{618BBA80-ACB3-2C42-B997-2C0C53EB2988}" srcOrd="1" destOrd="0" presId="urn:microsoft.com/office/officeart/2005/8/layout/hProcess4"/>
    <dgm:cxn modelId="{FD488324-D71D-B04B-AF5A-43B80405A712}" type="presParOf" srcId="{A182810A-64F9-0F4A-A739-6C6D4FD2AE22}" destId="{237C633E-AF72-ED44-9F2A-9FA1F730DD11}" srcOrd="2" destOrd="0" presId="urn:microsoft.com/office/officeart/2005/8/layout/hProcess4"/>
    <dgm:cxn modelId="{EB209420-CE97-824A-BF50-33BE4B42C936}" type="presParOf" srcId="{A182810A-64F9-0F4A-A739-6C6D4FD2AE22}" destId="{D5508865-4975-984F-A580-CEC2C92DD793}" srcOrd="3" destOrd="0" presId="urn:microsoft.com/office/officeart/2005/8/layout/hProcess4"/>
    <dgm:cxn modelId="{B3483745-F08A-D146-9A24-75023E7690DE}" type="presParOf" srcId="{A182810A-64F9-0F4A-A739-6C6D4FD2AE22}" destId="{36A9D2B6-F85B-2040-821E-671BC4F68909}" srcOrd="4" destOrd="0" presId="urn:microsoft.com/office/officeart/2005/8/layout/hProcess4"/>
    <dgm:cxn modelId="{83CD1839-E029-524F-B399-614678C6A0D7}" type="presParOf" srcId="{D6DA494F-C047-6042-B340-C05E02167828}" destId="{E172C387-81AF-0540-AF92-EC179180FCE5}" srcOrd="7" destOrd="0" presId="urn:microsoft.com/office/officeart/2005/8/layout/hProcess4"/>
    <dgm:cxn modelId="{D70A6BF0-AF90-674F-81F5-54B97D810666}" type="presParOf" srcId="{D6DA494F-C047-6042-B340-C05E02167828}" destId="{6D861428-54F1-F94D-B767-942413A92CDF}" srcOrd="8" destOrd="0" presId="urn:microsoft.com/office/officeart/2005/8/layout/hProcess4"/>
    <dgm:cxn modelId="{898D3B8F-D3CA-F348-A4F3-3651608ED628}" type="presParOf" srcId="{6D861428-54F1-F94D-B767-942413A92CDF}" destId="{10748F92-DA6B-3C4D-B5E0-8CABBEECFC1F}" srcOrd="0" destOrd="0" presId="urn:microsoft.com/office/officeart/2005/8/layout/hProcess4"/>
    <dgm:cxn modelId="{85627DAA-7053-0142-B46E-2355C03799F9}" type="presParOf" srcId="{6D861428-54F1-F94D-B767-942413A92CDF}" destId="{1724F3B0-407C-324A-9986-2924FA5B1D08}" srcOrd="1" destOrd="0" presId="urn:microsoft.com/office/officeart/2005/8/layout/hProcess4"/>
    <dgm:cxn modelId="{10EA4948-4DE9-FD4F-A74C-F77394FD1D6F}" type="presParOf" srcId="{6D861428-54F1-F94D-B767-942413A92CDF}" destId="{F92B045C-2388-5746-BA31-3FD4DDE6CEED}" srcOrd="2" destOrd="0" presId="urn:microsoft.com/office/officeart/2005/8/layout/hProcess4"/>
    <dgm:cxn modelId="{2BD150DE-FC9C-6245-8FC1-A591AF3D2D07}" type="presParOf" srcId="{6D861428-54F1-F94D-B767-942413A92CDF}" destId="{33C67340-91CD-724A-BEC8-1FBD99984C68}" srcOrd="3" destOrd="0" presId="urn:microsoft.com/office/officeart/2005/8/layout/hProcess4"/>
    <dgm:cxn modelId="{3F62D5E9-6DBA-5648-BF3B-D660BFDFDE7F}" type="presParOf" srcId="{6D861428-54F1-F94D-B767-942413A92CDF}" destId="{6FFBD762-2433-E749-8F0D-3E34EE11B43A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37D0258-83DB-2042-80F5-65C1F370367F}" type="doc">
      <dgm:prSet loTypeId="urn:microsoft.com/office/officeart/2005/8/layout/matrix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07638E-93AC-9F43-8E79-4F3477F02D88}">
      <dgm:prSet custT="1"/>
      <dgm:spPr/>
      <dgm:t>
        <a:bodyPr/>
        <a:lstStyle/>
        <a:p>
          <a:r>
            <a:rPr lang="en-US" sz="2000" b="1" dirty="0"/>
            <a:t>Business Strategy</a:t>
          </a:r>
          <a:endParaRPr lang="en-EG" sz="2000" dirty="0"/>
        </a:p>
      </dgm:t>
    </dgm:pt>
    <dgm:pt modelId="{3A673550-828B-354D-A531-13BBA28D1CF6}" type="parTrans" cxnId="{0661F6C5-9A2F-3C49-82F0-EBFBE25538FD}">
      <dgm:prSet/>
      <dgm:spPr/>
      <dgm:t>
        <a:bodyPr/>
        <a:lstStyle/>
        <a:p>
          <a:endParaRPr lang="en-US" sz="2800"/>
        </a:p>
      </dgm:t>
    </dgm:pt>
    <dgm:pt modelId="{2523A4D1-C20E-7E4C-BFE3-F6B7A46C7310}" type="sibTrans" cxnId="{0661F6C5-9A2F-3C49-82F0-EBFBE25538FD}">
      <dgm:prSet/>
      <dgm:spPr/>
      <dgm:t>
        <a:bodyPr/>
        <a:lstStyle/>
        <a:p>
          <a:endParaRPr lang="en-US" sz="2800"/>
        </a:p>
      </dgm:t>
    </dgm:pt>
    <dgm:pt modelId="{323AD53B-5558-9441-A842-AC4A04C7C248}">
      <dgm:prSet custT="1"/>
      <dgm:spPr/>
      <dgm:t>
        <a:bodyPr/>
        <a:lstStyle/>
        <a:p>
          <a:r>
            <a:rPr lang="en-US" sz="1200" dirty="0"/>
            <a:t>Define long-term objectives (e.g., growth, market share, innovation).</a:t>
          </a:r>
          <a:endParaRPr lang="en-EG" sz="1200" dirty="0"/>
        </a:p>
      </dgm:t>
    </dgm:pt>
    <dgm:pt modelId="{01AB1F12-DB46-944D-B583-A8D8057EDB00}" type="parTrans" cxnId="{F1D730B8-2C60-F24B-817B-6153006E7E1B}">
      <dgm:prSet/>
      <dgm:spPr/>
      <dgm:t>
        <a:bodyPr/>
        <a:lstStyle/>
        <a:p>
          <a:endParaRPr lang="en-US" sz="2800"/>
        </a:p>
      </dgm:t>
    </dgm:pt>
    <dgm:pt modelId="{86C5EB38-B8B1-DC45-A98A-B8C3244747ED}" type="sibTrans" cxnId="{F1D730B8-2C60-F24B-817B-6153006E7E1B}">
      <dgm:prSet/>
      <dgm:spPr/>
      <dgm:t>
        <a:bodyPr/>
        <a:lstStyle/>
        <a:p>
          <a:endParaRPr lang="en-US" sz="2800"/>
        </a:p>
      </dgm:t>
    </dgm:pt>
    <dgm:pt modelId="{567784DE-16F2-7F42-AD65-E963F291F40E}">
      <dgm:prSet custT="1"/>
      <dgm:spPr/>
      <dgm:t>
        <a:bodyPr/>
        <a:lstStyle/>
        <a:p>
          <a:r>
            <a:rPr lang="en-US" sz="1800" b="1" dirty="0"/>
            <a:t>Data Science Strategy</a:t>
          </a:r>
          <a:endParaRPr lang="en-EG" sz="1800" dirty="0"/>
        </a:p>
      </dgm:t>
    </dgm:pt>
    <dgm:pt modelId="{2AE08463-147E-9C4F-ACB7-4E51828B0110}" type="parTrans" cxnId="{41A3FCF3-9099-D242-B679-0FD18394FF38}">
      <dgm:prSet/>
      <dgm:spPr/>
      <dgm:t>
        <a:bodyPr/>
        <a:lstStyle/>
        <a:p>
          <a:endParaRPr lang="en-US" sz="2800"/>
        </a:p>
      </dgm:t>
    </dgm:pt>
    <dgm:pt modelId="{22DAFA71-965D-8D4C-A5C0-ADF0EA0D05C0}" type="sibTrans" cxnId="{41A3FCF3-9099-D242-B679-0FD18394FF38}">
      <dgm:prSet/>
      <dgm:spPr/>
      <dgm:t>
        <a:bodyPr/>
        <a:lstStyle/>
        <a:p>
          <a:endParaRPr lang="en-US" sz="2800"/>
        </a:p>
      </dgm:t>
    </dgm:pt>
    <dgm:pt modelId="{76E32748-9BD0-504E-9BCA-E25D315C6251}">
      <dgm:prSet custT="1"/>
      <dgm:spPr/>
      <dgm:t>
        <a:bodyPr/>
        <a:lstStyle/>
        <a:p>
          <a:r>
            <a:rPr lang="en-US" sz="1100"/>
            <a:t>Identify analytics capabilities needed to support the business strategy.</a:t>
          </a:r>
          <a:endParaRPr lang="en-EG" sz="1100"/>
        </a:p>
      </dgm:t>
    </dgm:pt>
    <dgm:pt modelId="{074BF233-4020-E64E-B851-F653E3307DFA}" type="parTrans" cxnId="{2931332C-54F2-3648-A270-61E20E6B6BB7}">
      <dgm:prSet/>
      <dgm:spPr/>
      <dgm:t>
        <a:bodyPr/>
        <a:lstStyle/>
        <a:p>
          <a:endParaRPr lang="en-US" sz="2800"/>
        </a:p>
      </dgm:t>
    </dgm:pt>
    <dgm:pt modelId="{0D7D0B30-DBD7-704C-B072-6EC9DD7DE35C}" type="sibTrans" cxnId="{2931332C-54F2-3648-A270-61E20E6B6BB7}">
      <dgm:prSet/>
      <dgm:spPr/>
      <dgm:t>
        <a:bodyPr/>
        <a:lstStyle/>
        <a:p>
          <a:endParaRPr lang="en-US" sz="2800"/>
        </a:p>
      </dgm:t>
    </dgm:pt>
    <dgm:pt modelId="{3DDDA8C5-1A7F-5649-AEA5-20B77D315726}">
      <dgm:prSet custT="1"/>
      <dgm:spPr/>
      <dgm:t>
        <a:bodyPr/>
        <a:lstStyle/>
        <a:p>
          <a:r>
            <a:rPr lang="en-US" sz="2000" b="1"/>
            <a:t>Organizational Capabilities</a:t>
          </a:r>
          <a:endParaRPr lang="en-EG" sz="2000"/>
        </a:p>
      </dgm:t>
    </dgm:pt>
    <dgm:pt modelId="{A1168D6F-3FC9-1145-8FD8-307F0FBBD96E}" type="parTrans" cxnId="{1CE60518-A8AA-4144-A1B4-082DD75F2EAC}">
      <dgm:prSet/>
      <dgm:spPr/>
      <dgm:t>
        <a:bodyPr/>
        <a:lstStyle/>
        <a:p>
          <a:endParaRPr lang="en-US" sz="2800"/>
        </a:p>
      </dgm:t>
    </dgm:pt>
    <dgm:pt modelId="{1B859C8E-93FC-7F47-8C9C-4FFE44B77DEE}" type="sibTrans" cxnId="{1CE60518-A8AA-4144-A1B4-082DD75F2EAC}">
      <dgm:prSet/>
      <dgm:spPr/>
      <dgm:t>
        <a:bodyPr/>
        <a:lstStyle/>
        <a:p>
          <a:endParaRPr lang="en-US" sz="2800"/>
        </a:p>
      </dgm:t>
    </dgm:pt>
    <dgm:pt modelId="{25C8A873-B62A-9C44-8B91-0BF96F96893F}">
      <dgm:prSet custT="1"/>
      <dgm:spPr/>
      <dgm:t>
        <a:bodyPr/>
        <a:lstStyle/>
        <a:p>
          <a:r>
            <a:rPr lang="en-US" sz="1200"/>
            <a:t>Build the skills, tools, and infrastructure to deliver on the data science strategy.</a:t>
          </a:r>
          <a:endParaRPr lang="en-EG" sz="1200"/>
        </a:p>
      </dgm:t>
    </dgm:pt>
    <dgm:pt modelId="{412FAE78-0D7A-9C42-8870-06AAA06E6653}" type="parTrans" cxnId="{6C2F8423-9D07-8149-9C86-93AD66887027}">
      <dgm:prSet/>
      <dgm:spPr/>
      <dgm:t>
        <a:bodyPr/>
        <a:lstStyle/>
        <a:p>
          <a:endParaRPr lang="en-US" sz="2800"/>
        </a:p>
      </dgm:t>
    </dgm:pt>
    <dgm:pt modelId="{989F18AF-DFE3-664A-A0BF-9D4EADB9DFAE}" type="sibTrans" cxnId="{6C2F8423-9D07-8149-9C86-93AD66887027}">
      <dgm:prSet/>
      <dgm:spPr/>
      <dgm:t>
        <a:bodyPr/>
        <a:lstStyle/>
        <a:p>
          <a:endParaRPr lang="en-US" sz="2800"/>
        </a:p>
      </dgm:t>
    </dgm:pt>
    <dgm:pt modelId="{AB34987C-6851-1E42-B04C-F0D7CAC92EFB}">
      <dgm:prSet custT="1"/>
      <dgm:spPr/>
      <dgm:t>
        <a:bodyPr/>
        <a:lstStyle/>
        <a:p>
          <a:r>
            <a:rPr lang="en-US" sz="1800" b="1"/>
            <a:t>Execution Alignment</a:t>
          </a:r>
          <a:endParaRPr lang="en-EG" sz="1800"/>
        </a:p>
      </dgm:t>
    </dgm:pt>
    <dgm:pt modelId="{292C2D74-6B25-F346-9A60-10BD4987DD48}" type="parTrans" cxnId="{E3043CFC-9E79-AD41-B84B-C5D1E1BA39A1}">
      <dgm:prSet/>
      <dgm:spPr/>
      <dgm:t>
        <a:bodyPr/>
        <a:lstStyle/>
        <a:p>
          <a:endParaRPr lang="en-US" sz="2800"/>
        </a:p>
      </dgm:t>
    </dgm:pt>
    <dgm:pt modelId="{57A23B94-3244-2E42-A82F-90D1AA351609}" type="sibTrans" cxnId="{E3043CFC-9E79-AD41-B84B-C5D1E1BA39A1}">
      <dgm:prSet/>
      <dgm:spPr/>
      <dgm:t>
        <a:bodyPr/>
        <a:lstStyle/>
        <a:p>
          <a:endParaRPr lang="en-US" sz="2800"/>
        </a:p>
      </dgm:t>
    </dgm:pt>
    <dgm:pt modelId="{25B96C53-6865-F94E-B15E-9245967DCC40}">
      <dgm:prSet custT="1"/>
      <dgm:spPr/>
      <dgm:t>
        <a:bodyPr/>
        <a:lstStyle/>
        <a:p>
          <a:r>
            <a:rPr lang="en-US" sz="1100"/>
            <a:t>Ensure day-to-day analytics work aligns with both business and data science priorities.</a:t>
          </a:r>
          <a:endParaRPr lang="en-EG" sz="1100"/>
        </a:p>
      </dgm:t>
    </dgm:pt>
    <dgm:pt modelId="{26C684EC-3071-8546-A9C5-3FA5DB54295E}" type="parTrans" cxnId="{C95DBFFA-545E-C247-A1A0-849D20223A5B}">
      <dgm:prSet/>
      <dgm:spPr/>
      <dgm:t>
        <a:bodyPr/>
        <a:lstStyle/>
        <a:p>
          <a:endParaRPr lang="en-US" sz="2800"/>
        </a:p>
      </dgm:t>
    </dgm:pt>
    <dgm:pt modelId="{A79C7ADD-E4BC-E846-AB62-26212D26E908}" type="sibTrans" cxnId="{C95DBFFA-545E-C247-A1A0-849D20223A5B}">
      <dgm:prSet/>
      <dgm:spPr/>
      <dgm:t>
        <a:bodyPr/>
        <a:lstStyle/>
        <a:p>
          <a:endParaRPr lang="en-US" sz="2800"/>
        </a:p>
      </dgm:t>
    </dgm:pt>
    <dgm:pt modelId="{11871CAA-C277-164D-8ECB-21844630B447}" type="pres">
      <dgm:prSet presAssocID="{637D0258-83DB-2042-80F5-65C1F370367F}" presName="matrix" presStyleCnt="0">
        <dgm:presLayoutVars>
          <dgm:chMax val="1"/>
          <dgm:dir/>
          <dgm:resizeHandles val="exact"/>
        </dgm:presLayoutVars>
      </dgm:prSet>
      <dgm:spPr/>
    </dgm:pt>
    <dgm:pt modelId="{186769F8-FF79-0D49-B8C9-498C81E68F8B}" type="pres">
      <dgm:prSet presAssocID="{637D0258-83DB-2042-80F5-65C1F370367F}" presName="axisShape" presStyleLbl="bgShp" presStyleIdx="0" presStyleCnt="1"/>
      <dgm:spPr/>
    </dgm:pt>
    <dgm:pt modelId="{F23A7052-7223-EB45-A66E-4A6040FB7AAD}" type="pres">
      <dgm:prSet presAssocID="{637D0258-83DB-2042-80F5-65C1F370367F}" presName="rect1" presStyleLbl="node1" presStyleIdx="0" presStyleCnt="4" custScaleX="168457" custLinFactNeighborX="-29875">
        <dgm:presLayoutVars>
          <dgm:chMax val="0"/>
          <dgm:chPref val="0"/>
          <dgm:bulletEnabled val="1"/>
        </dgm:presLayoutVars>
      </dgm:prSet>
      <dgm:spPr/>
    </dgm:pt>
    <dgm:pt modelId="{975B6D32-32ED-7247-9AE2-F584F2D22AB2}" type="pres">
      <dgm:prSet presAssocID="{637D0258-83DB-2042-80F5-65C1F370367F}" presName="rect2" presStyleLbl="node1" presStyleIdx="1" presStyleCnt="4" custScaleX="167695" custLinFactNeighborX="32265">
        <dgm:presLayoutVars>
          <dgm:chMax val="0"/>
          <dgm:chPref val="0"/>
          <dgm:bulletEnabled val="1"/>
        </dgm:presLayoutVars>
      </dgm:prSet>
      <dgm:spPr/>
    </dgm:pt>
    <dgm:pt modelId="{7F721B91-EA39-B942-B37B-E648D7B6EA09}" type="pres">
      <dgm:prSet presAssocID="{637D0258-83DB-2042-80F5-65C1F370367F}" presName="rect3" presStyleLbl="node1" presStyleIdx="2" presStyleCnt="4" custScaleX="168905" custLinFactNeighborX="-27485">
        <dgm:presLayoutVars>
          <dgm:chMax val="0"/>
          <dgm:chPref val="0"/>
          <dgm:bulletEnabled val="1"/>
        </dgm:presLayoutVars>
      </dgm:prSet>
      <dgm:spPr/>
    </dgm:pt>
    <dgm:pt modelId="{901A0171-8195-544D-92F3-C771CD9E1E51}" type="pres">
      <dgm:prSet presAssocID="{637D0258-83DB-2042-80F5-65C1F370367F}" presName="rect4" presStyleLbl="node1" presStyleIdx="3" presStyleCnt="4" custScaleX="168134" custLinFactNeighborX="34655">
        <dgm:presLayoutVars>
          <dgm:chMax val="0"/>
          <dgm:chPref val="0"/>
          <dgm:bulletEnabled val="1"/>
        </dgm:presLayoutVars>
      </dgm:prSet>
      <dgm:spPr/>
    </dgm:pt>
  </dgm:ptLst>
  <dgm:cxnLst>
    <dgm:cxn modelId="{1CE60518-A8AA-4144-A1B4-082DD75F2EAC}" srcId="{637D0258-83DB-2042-80F5-65C1F370367F}" destId="{3DDDA8C5-1A7F-5649-AEA5-20B77D315726}" srcOrd="2" destOrd="0" parTransId="{A1168D6F-3FC9-1145-8FD8-307F0FBBD96E}" sibTransId="{1B859C8E-93FC-7F47-8C9C-4FFE44B77DEE}"/>
    <dgm:cxn modelId="{6C2F8423-9D07-8149-9C86-93AD66887027}" srcId="{3DDDA8C5-1A7F-5649-AEA5-20B77D315726}" destId="{25C8A873-B62A-9C44-8B91-0BF96F96893F}" srcOrd="0" destOrd="0" parTransId="{412FAE78-0D7A-9C42-8870-06AAA06E6653}" sibTransId="{989F18AF-DFE3-664A-A0BF-9D4EADB9DFAE}"/>
    <dgm:cxn modelId="{2931332C-54F2-3648-A270-61E20E6B6BB7}" srcId="{567784DE-16F2-7F42-AD65-E963F291F40E}" destId="{76E32748-9BD0-504E-9BCA-E25D315C6251}" srcOrd="0" destOrd="0" parTransId="{074BF233-4020-E64E-B851-F653E3307DFA}" sibTransId="{0D7D0B30-DBD7-704C-B072-6EC9DD7DE35C}"/>
    <dgm:cxn modelId="{1F82A345-9522-BE4A-926B-66727EEBB633}" type="presOf" srcId="{567784DE-16F2-7F42-AD65-E963F291F40E}" destId="{975B6D32-32ED-7247-9AE2-F584F2D22AB2}" srcOrd="0" destOrd="0" presId="urn:microsoft.com/office/officeart/2005/8/layout/matrix2"/>
    <dgm:cxn modelId="{AA068F48-66E4-EC46-89C3-3E72BE799FDA}" type="presOf" srcId="{637D0258-83DB-2042-80F5-65C1F370367F}" destId="{11871CAA-C277-164D-8ECB-21844630B447}" srcOrd="0" destOrd="0" presId="urn:microsoft.com/office/officeart/2005/8/layout/matrix2"/>
    <dgm:cxn modelId="{524DBE53-1D49-504E-A32C-FE2082968285}" type="presOf" srcId="{AB34987C-6851-1E42-B04C-F0D7CAC92EFB}" destId="{901A0171-8195-544D-92F3-C771CD9E1E51}" srcOrd="0" destOrd="0" presId="urn:microsoft.com/office/officeart/2005/8/layout/matrix2"/>
    <dgm:cxn modelId="{A3517F59-DB66-0644-8532-AACDBC8D8BAD}" type="presOf" srcId="{8E07638E-93AC-9F43-8E79-4F3477F02D88}" destId="{F23A7052-7223-EB45-A66E-4A6040FB7AAD}" srcOrd="0" destOrd="0" presId="urn:microsoft.com/office/officeart/2005/8/layout/matrix2"/>
    <dgm:cxn modelId="{7AC18269-5FBB-A94D-B2F6-6A76D324D484}" type="presOf" srcId="{76E32748-9BD0-504E-9BCA-E25D315C6251}" destId="{975B6D32-32ED-7247-9AE2-F584F2D22AB2}" srcOrd="0" destOrd="1" presId="urn:microsoft.com/office/officeart/2005/8/layout/matrix2"/>
    <dgm:cxn modelId="{4DD5F79E-7ECA-FB4B-AD47-79D2C2D2526F}" type="presOf" srcId="{25C8A873-B62A-9C44-8B91-0BF96F96893F}" destId="{7F721B91-EA39-B942-B37B-E648D7B6EA09}" srcOrd="0" destOrd="1" presId="urn:microsoft.com/office/officeart/2005/8/layout/matrix2"/>
    <dgm:cxn modelId="{F1D730B8-2C60-F24B-817B-6153006E7E1B}" srcId="{8E07638E-93AC-9F43-8E79-4F3477F02D88}" destId="{323AD53B-5558-9441-A842-AC4A04C7C248}" srcOrd="0" destOrd="0" parTransId="{01AB1F12-DB46-944D-B583-A8D8057EDB00}" sibTransId="{86C5EB38-B8B1-DC45-A98A-B8C3244747ED}"/>
    <dgm:cxn modelId="{0661F6C5-9A2F-3C49-82F0-EBFBE25538FD}" srcId="{637D0258-83DB-2042-80F5-65C1F370367F}" destId="{8E07638E-93AC-9F43-8E79-4F3477F02D88}" srcOrd="0" destOrd="0" parTransId="{3A673550-828B-354D-A531-13BBA28D1CF6}" sibTransId="{2523A4D1-C20E-7E4C-BFE3-F6B7A46C7310}"/>
    <dgm:cxn modelId="{B52746D5-9CAE-2944-8DE1-3AF0D2FE37AC}" type="presOf" srcId="{323AD53B-5558-9441-A842-AC4A04C7C248}" destId="{F23A7052-7223-EB45-A66E-4A6040FB7AAD}" srcOrd="0" destOrd="1" presId="urn:microsoft.com/office/officeart/2005/8/layout/matrix2"/>
    <dgm:cxn modelId="{B61377EA-E561-804E-BBF3-F7AB77007886}" type="presOf" srcId="{3DDDA8C5-1A7F-5649-AEA5-20B77D315726}" destId="{7F721B91-EA39-B942-B37B-E648D7B6EA09}" srcOrd="0" destOrd="0" presId="urn:microsoft.com/office/officeart/2005/8/layout/matrix2"/>
    <dgm:cxn modelId="{41A3FCF3-9099-D242-B679-0FD18394FF38}" srcId="{637D0258-83DB-2042-80F5-65C1F370367F}" destId="{567784DE-16F2-7F42-AD65-E963F291F40E}" srcOrd="1" destOrd="0" parTransId="{2AE08463-147E-9C4F-ACB7-4E51828B0110}" sibTransId="{22DAFA71-965D-8D4C-A5C0-ADF0EA0D05C0}"/>
    <dgm:cxn modelId="{24F1E9F9-4F42-B544-AE13-7C4EB4F4E389}" type="presOf" srcId="{25B96C53-6865-F94E-B15E-9245967DCC40}" destId="{901A0171-8195-544D-92F3-C771CD9E1E51}" srcOrd="0" destOrd="1" presId="urn:microsoft.com/office/officeart/2005/8/layout/matrix2"/>
    <dgm:cxn modelId="{C95DBFFA-545E-C247-A1A0-849D20223A5B}" srcId="{AB34987C-6851-1E42-B04C-F0D7CAC92EFB}" destId="{25B96C53-6865-F94E-B15E-9245967DCC40}" srcOrd="0" destOrd="0" parTransId="{26C684EC-3071-8546-A9C5-3FA5DB54295E}" sibTransId="{A79C7ADD-E4BC-E846-AB62-26212D26E908}"/>
    <dgm:cxn modelId="{E3043CFC-9E79-AD41-B84B-C5D1E1BA39A1}" srcId="{637D0258-83DB-2042-80F5-65C1F370367F}" destId="{AB34987C-6851-1E42-B04C-F0D7CAC92EFB}" srcOrd="3" destOrd="0" parTransId="{292C2D74-6B25-F346-9A60-10BD4987DD48}" sibTransId="{57A23B94-3244-2E42-A82F-90D1AA351609}"/>
    <dgm:cxn modelId="{B407CD6D-4190-284B-90D3-877D39E1B978}" type="presParOf" srcId="{11871CAA-C277-164D-8ECB-21844630B447}" destId="{186769F8-FF79-0D49-B8C9-498C81E68F8B}" srcOrd="0" destOrd="0" presId="urn:microsoft.com/office/officeart/2005/8/layout/matrix2"/>
    <dgm:cxn modelId="{71A321E0-B037-E64B-8719-74A96FBEEBC0}" type="presParOf" srcId="{11871CAA-C277-164D-8ECB-21844630B447}" destId="{F23A7052-7223-EB45-A66E-4A6040FB7AAD}" srcOrd="1" destOrd="0" presId="urn:microsoft.com/office/officeart/2005/8/layout/matrix2"/>
    <dgm:cxn modelId="{D11986C5-7304-224F-8D0B-1469EB5DC29B}" type="presParOf" srcId="{11871CAA-C277-164D-8ECB-21844630B447}" destId="{975B6D32-32ED-7247-9AE2-F584F2D22AB2}" srcOrd="2" destOrd="0" presId="urn:microsoft.com/office/officeart/2005/8/layout/matrix2"/>
    <dgm:cxn modelId="{A1FBC2F0-4B1E-C542-8846-3D40468E3E05}" type="presParOf" srcId="{11871CAA-C277-164D-8ECB-21844630B447}" destId="{7F721B91-EA39-B942-B37B-E648D7B6EA09}" srcOrd="3" destOrd="0" presId="urn:microsoft.com/office/officeart/2005/8/layout/matrix2"/>
    <dgm:cxn modelId="{66E4C3D3-2D0C-264A-9C4B-82CED6CBFD97}" type="presParOf" srcId="{11871CAA-C277-164D-8ECB-21844630B447}" destId="{901A0171-8195-544D-92F3-C771CD9E1E51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4062A52-583A-8540-9B15-DB47F0F7BB8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6BC65F3-BE81-1848-BF96-E195A9BC6469}">
      <dgm:prSet/>
      <dgm:spPr/>
      <dgm:t>
        <a:bodyPr/>
        <a:lstStyle/>
        <a:p>
          <a:r>
            <a:rPr lang="en-US" b="1"/>
            <a:t>Cross-Functional Collaboration</a:t>
          </a:r>
          <a:endParaRPr lang="en-EG"/>
        </a:p>
      </dgm:t>
    </dgm:pt>
    <dgm:pt modelId="{A03DAD64-B2D9-A341-B213-F820B694BB72}" type="parTrans" cxnId="{AD773773-7F6F-0F44-8F91-45900C935217}">
      <dgm:prSet/>
      <dgm:spPr/>
      <dgm:t>
        <a:bodyPr/>
        <a:lstStyle/>
        <a:p>
          <a:endParaRPr lang="en-US"/>
        </a:p>
      </dgm:t>
    </dgm:pt>
    <dgm:pt modelId="{08239356-6A62-4B43-94F8-8A6711CFDFDC}" type="sibTrans" cxnId="{AD773773-7F6F-0F44-8F91-45900C935217}">
      <dgm:prSet/>
      <dgm:spPr/>
      <dgm:t>
        <a:bodyPr/>
        <a:lstStyle/>
        <a:p>
          <a:endParaRPr lang="en-US"/>
        </a:p>
      </dgm:t>
    </dgm:pt>
    <dgm:pt modelId="{7FC6DE6A-D84F-5B45-BCEA-4B739204AFF1}">
      <dgm:prSet/>
      <dgm:spPr/>
      <dgm:t>
        <a:bodyPr/>
        <a:lstStyle/>
        <a:p>
          <a:r>
            <a:rPr lang="en-US"/>
            <a:t>Involve domain experts, analysts, engineers, and decision-makers from the start.</a:t>
          </a:r>
          <a:endParaRPr lang="en-EG"/>
        </a:p>
      </dgm:t>
    </dgm:pt>
    <dgm:pt modelId="{7D64FD14-A7FA-BE42-BCD0-C1DDE45A4234}" type="parTrans" cxnId="{C95646C9-D189-1947-AE6C-97170DEDFCB8}">
      <dgm:prSet/>
      <dgm:spPr/>
      <dgm:t>
        <a:bodyPr/>
        <a:lstStyle/>
        <a:p>
          <a:endParaRPr lang="en-US"/>
        </a:p>
      </dgm:t>
    </dgm:pt>
    <dgm:pt modelId="{D67187C4-2A00-8C4F-A466-554B6C8E97C6}" type="sibTrans" cxnId="{C95646C9-D189-1947-AE6C-97170DEDFCB8}">
      <dgm:prSet/>
      <dgm:spPr/>
      <dgm:t>
        <a:bodyPr/>
        <a:lstStyle/>
        <a:p>
          <a:endParaRPr lang="en-US"/>
        </a:p>
      </dgm:t>
    </dgm:pt>
    <dgm:pt modelId="{D10A420B-6FB7-764D-A437-B7481413E7B2}">
      <dgm:prSet/>
      <dgm:spPr/>
      <dgm:t>
        <a:bodyPr/>
        <a:lstStyle/>
        <a:p>
          <a:r>
            <a:rPr lang="en-US" b="1"/>
            <a:t>Workflow Integration</a:t>
          </a:r>
          <a:endParaRPr lang="en-EG"/>
        </a:p>
      </dgm:t>
    </dgm:pt>
    <dgm:pt modelId="{05CDEB2C-5B5F-A948-9614-867D662EB07A}" type="parTrans" cxnId="{E3574276-DF6E-D440-9F8F-AB1E2EF432EA}">
      <dgm:prSet/>
      <dgm:spPr/>
      <dgm:t>
        <a:bodyPr/>
        <a:lstStyle/>
        <a:p>
          <a:endParaRPr lang="en-US"/>
        </a:p>
      </dgm:t>
    </dgm:pt>
    <dgm:pt modelId="{82435303-B957-024D-A81D-2506FFA856E3}" type="sibTrans" cxnId="{E3574276-DF6E-D440-9F8F-AB1E2EF432EA}">
      <dgm:prSet/>
      <dgm:spPr/>
      <dgm:t>
        <a:bodyPr/>
        <a:lstStyle/>
        <a:p>
          <a:endParaRPr lang="en-US"/>
        </a:p>
      </dgm:t>
    </dgm:pt>
    <dgm:pt modelId="{D28EA0C5-9B64-7F4F-8E09-DBE911D8DFA1}">
      <dgm:prSet/>
      <dgm:spPr/>
      <dgm:t>
        <a:bodyPr/>
        <a:lstStyle/>
        <a:p>
          <a:r>
            <a:rPr lang="en-US"/>
            <a:t>Embed model outputs into existing systems (e.g., CRM, ERP, dashboards) so they directly support business actions.</a:t>
          </a:r>
          <a:endParaRPr lang="en-EG"/>
        </a:p>
      </dgm:t>
    </dgm:pt>
    <dgm:pt modelId="{82CA0677-DCFF-F643-AA53-97D56CF71894}" type="parTrans" cxnId="{93478D5A-618A-A44B-BFBD-CA118AEF3E4F}">
      <dgm:prSet/>
      <dgm:spPr/>
      <dgm:t>
        <a:bodyPr/>
        <a:lstStyle/>
        <a:p>
          <a:endParaRPr lang="en-US"/>
        </a:p>
      </dgm:t>
    </dgm:pt>
    <dgm:pt modelId="{024553AC-9590-AF49-9CDB-C2D660626146}" type="sibTrans" cxnId="{93478D5A-618A-A44B-BFBD-CA118AEF3E4F}">
      <dgm:prSet/>
      <dgm:spPr/>
      <dgm:t>
        <a:bodyPr/>
        <a:lstStyle/>
        <a:p>
          <a:endParaRPr lang="en-US"/>
        </a:p>
      </dgm:t>
    </dgm:pt>
    <dgm:pt modelId="{0211F1EF-B0C7-A442-9DF5-F8EB0B9ADFD6}">
      <dgm:prSet/>
      <dgm:spPr/>
      <dgm:t>
        <a:bodyPr/>
        <a:lstStyle/>
        <a:p>
          <a:r>
            <a:rPr lang="en-US" b="1"/>
            <a:t>Business Ownership</a:t>
          </a:r>
          <a:endParaRPr lang="en-EG"/>
        </a:p>
      </dgm:t>
    </dgm:pt>
    <dgm:pt modelId="{69B8E7CD-5AC8-2E46-9097-8B13C168AE43}" type="parTrans" cxnId="{639C58AD-0019-0143-A537-E74CE8E1C900}">
      <dgm:prSet/>
      <dgm:spPr/>
      <dgm:t>
        <a:bodyPr/>
        <a:lstStyle/>
        <a:p>
          <a:endParaRPr lang="en-US"/>
        </a:p>
      </dgm:t>
    </dgm:pt>
    <dgm:pt modelId="{694BEB09-940E-6145-8D37-1DA80DD096E4}" type="sibTrans" cxnId="{639C58AD-0019-0143-A537-E74CE8E1C900}">
      <dgm:prSet/>
      <dgm:spPr/>
      <dgm:t>
        <a:bodyPr/>
        <a:lstStyle/>
        <a:p>
          <a:endParaRPr lang="en-US"/>
        </a:p>
      </dgm:t>
    </dgm:pt>
    <dgm:pt modelId="{416A5D3C-4EB3-994A-9C06-C49CA1206B29}">
      <dgm:prSet/>
      <dgm:spPr/>
      <dgm:t>
        <a:bodyPr/>
        <a:lstStyle/>
        <a:p>
          <a:r>
            <a:rPr lang="en-US" dirty="0"/>
            <a:t>Ensure stakeholders understand and trust the models enough to act on their recommendations.</a:t>
          </a:r>
          <a:endParaRPr lang="en-EG" dirty="0"/>
        </a:p>
      </dgm:t>
    </dgm:pt>
    <dgm:pt modelId="{7DD2FC51-8233-F24D-9CE2-695EC6F82AB4}" type="parTrans" cxnId="{7B1B6A6A-1F31-974A-81CC-CCCE3B28785F}">
      <dgm:prSet/>
      <dgm:spPr/>
      <dgm:t>
        <a:bodyPr/>
        <a:lstStyle/>
        <a:p>
          <a:endParaRPr lang="en-US"/>
        </a:p>
      </dgm:t>
    </dgm:pt>
    <dgm:pt modelId="{1ECBED18-D21B-AF47-8A0D-1D6914C2CF6C}" type="sibTrans" cxnId="{7B1B6A6A-1F31-974A-81CC-CCCE3B28785F}">
      <dgm:prSet/>
      <dgm:spPr/>
      <dgm:t>
        <a:bodyPr/>
        <a:lstStyle/>
        <a:p>
          <a:endParaRPr lang="en-US"/>
        </a:p>
      </dgm:t>
    </dgm:pt>
    <dgm:pt modelId="{AB03A05D-90E3-7847-95EF-8EB58C429659}">
      <dgm:prSet/>
      <dgm:spPr/>
      <dgm:t>
        <a:bodyPr/>
        <a:lstStyle/>
        <a:p>
          <a:r>
            <a:rPr lang="en-US" b="1"/>
            <a:t>Change Management</a:t>
          </a:r>
          <a:endParaRPr lang="en-EG"/>
        </a:p>
      </dgm:t>
    </dgm:pt>
    <dgm:pt modelId="{6DF64B06-CBB9-4B40-A87D-086AB33F6CDE}" type="parTrans" cxnId="{50D10CFA-CB37-0C40-95FE-99569C58F772}">
      <dgm:prSet/>
      <dgm:spPr/>
      <dgm:t>
        <a:bodyPr/>
        <a:lstStyle/>
        <a:p>
          <a:endParaRPr lang="en-US"/>
        </a:p>
      </dgm:t>
    </dgm:pt>
    <dgm:pt modelId="{2C11EC87-BA32-4545-A289-71527B7637CE}" type="sibTrans" cxnId="{50D10CFA-CB37-0C40-95FE-99569C58F772}">
      <dgm:prSet/>
      <dgm:spPr/>
      <dgm:t>
        <a:bodyPr/>
        <a:lstStyle/>
        <a:p>
          <a:endParaRPr lang="en-US"/>
        </a:p>
      </dgm:t>
    </dgm:pt>
    <dgm:pt modelId="{1BEBCB82-14B9-6D46-AF91-0DF5E72F1A9C}">
      <dgm:prSet/>
      <dgm:spPr/>
      <dgm:t>
        <a:bodyPr/>
        <a:lstStyle/>
        <a:p>
          <a:r>
            <a:rPr lang="en-US"/>
            <a:t>Provide training and support to encourage adoption and address resistance.</a:t>
          </a:r>
          <a:endParaRPr lang="en-EG"/>
        </a:p>
      </dgm:t>
    </dgm:pt>
    <dgm:pt modelId="{AB0F971E-43EC-1241-8C29-F35525A67FFF}" type="parTrans" cxnId="{2105BE3B-9137-3641-A625-548D37A51207}">
      <dgm:prSet/>
      <dgm:spPr/>
      <dgm:t>
        <a:bodyPr/>
        <a:lstStyle/>
        <a:p>
          <a:endParaRPr lang="en-US"/>
        </a:p>
      </dgm:t>
    </dgm:pt>
    <dgm:pt modelId="{C0F2E231-D5A8-1D44-9488-15FE594B0013}" type="sibTrans" cxnId="{2105BE3B-9137-3641-A625-548D37A51207}">
      <dgm:prSet/>
      <dgm:spPr/>
      <dgm:t>
        <a:bodyPr/>
        <a:lstStyle/>
        <a:p>
          <a:endParaRPr lang="en-US"/>
        </a:p>
      </dgm:t>
    </dgm:pt>
    <dgm:pt modelId="{F8FDB993-245F-9141-BEB0-7D915E87698A}">
      <dgm:prSet/>
      <dgm:spPr/>
      <dgm:t>
        <a:bodyPr/>
        <a:lstStyle/>
        <a:p>
          <a:r>
            <a:rPr lang="en-US" b="1"/>
            <a:t>Performance Measurement</a:t>
          </a:r>
          <a:endParaRPr lang="en-EG"/>
        </a:p>
      </dgm:t>
    </dgm:pt>
    <dgm:pt modelId="{B7ECC42D-B8C6-624A-AA21-755D80AB3B44}" type="parTrans" cxnId="{D8877B5E-7D5D-F545-8741-1ACAC1105A96}">
      <dgm:prSet/>
      <dgm:spPr/>
      <dgm:t>
        <a:bodyPr/>
        <a:lstStyle/>
        <a:p>
          <a:endParaRPr lang="en-US"/>
        </a:p>
      </dgm:t>
    </dgm:pt>
    <dgm:pt modelId="{3B821DE9-F11D-044E-B47D-194BA59E3EE0}" type="sibTrans" cxnId="{D8877B5E-7D5D-F545-8741-1ACAC1105A96}">
      <dgm:prSet/>
      <dgm:spPr/>
      <dgm:t>
        <a:bodyPr/>
        <a:lstStyle/>
        <a:p>
          <a:endParaRPr lang="en-US"/>
        </a:p>
      </dgm:t>
    </dgm:pt>
    <dgm:pt modelId="{C7098FD4-4EA9-5947-8F80-A8990B1C9054}">
      <dgm:prSet/>
      <dgm:spPr/>
      <dgm:t>
        <a:bodyPr/>
        <a:lstStyle/>
        <a:p>
          <a:r>
            <a:rPr lang="en-US"/>
            <a:t>Continuously track how embedded models impact business KPIs.</a:t>
          </a:r>
          <a:endParaRPr lang="en-EG"/>
        </a:p>
      </dgm:t>
    </dgm:pt>
    <dgm:pt modelId="{DDDAC7A2-F7D0-1E4E-8E53-678DE07CDECC}" type="parTrans" cxnId="{FF847EDB-FE52-344F-B5E7-FAC612FC87F6}">
      <dgm:prSet/>
      <dgm:spPr/>
      <dgm:t>
        <a:bodyPr/>
        <a:lstStyle/>
        <a:p>
          <a:endParaRPr lang="en-US"/>
        </a:p>
      </dgm:t>
    </dgm:pt>
    <dgm:pt modelId="{A4396E13-ACDC-D348-9FD2-052A3387E6A3}" type="sibTrans" cxnId="{FF847EDB-FE52-344F-B5E7-FAC612FC87F6}">
      <dgm:prSet/>
      <dgm:spPr/>
      <dgm:t>
        <a:bodyPr/>
        <a:lstStyle/>
        <a:p>
          <a:endParaRPr lang="en-US"/>
        </a:p>
      </dgm:t>
    </dgm:pt>
    <dgm:pt modelId="{967C069E-0154-E045-9691-8C55BF738C98}" type="pres">
      <dgm:prSet presAssocID="{04062A52-583A-8540-9B15-DB47F0F7BB86}" presName="Name0" presStyleCnt="0">
        <dgm:presLayoutVars>
          <dgm:dir/>
          <dgm:animLvl val="lvl"/>
          <dgm:resizeHandles val="exact"/>
        </dgm:presLayoutVars>
      </dgm:prSet>
      <dgm:spPr/>
    </dgm:pt>
    <dgm:pt modelId="{7ADC8BF2-CE37-3B44-B39F-A951002CDDF3}" type="pres">
      <dgm:prSet presAssocID="{76BC65F3-BE81-1848-BF96-E195A9BC6469}" presName="composite" presStyleCnt="0"/>
      <dgm:spPr/>
    </dgm:pt>
    <dgm:pt modelId="{C1B8EB1B-ECF3-8041-94EB-DC9754A31398}" type="pres">
      <dgm:prSet presAssocID="{76BC65F3-BE81-1848-BF96-E195A9BC6469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</dgm:pt>
    <dgm:pt modelId="{4D4C8E72-9183-AA47-A2DB-8293B42B86A2}" type="pres">
      <dgm:prSet presAssocID="{76BC65F3-BE81-1848-BF96-E195A9BC6469}" presName="desTx" presStyleLbl="alignAccFollowNode1" presStyleIdx="0" presStyleCnt="5">
        <dgm:presLayoutVars>
          <dgm:bulletEnabled val="1"/>
        </dgm:presLayoutVars>
      </dgm:prSet>
      <dgm:spPr/>
    </dgm:pt>
    <dgm:pt modelId="{B321169D-7962-FA45-80FB-8BFC8208216F}" type="pres">
      <dgm:prSet presAssocID="{08239356-6A62-4B43-94F8-8A6711CFDFDC}" presName="space" presStyleCnt="0"/>
      <dgm:spPr/>
    </dgm:pt>
    <dgm:pt modelId="{5A179F07-8E64-1248-A3F1-3D094B604002}" type="pres">
      <dgm:prSet presAssocID="{D10A420B-6FB7-764D-A437-B7481413E7B2}" presName="composite" presStyleCnt="0"/>
      <dgm:spPr/>
    </dgm:pt>
    <dgm:pt modelId="{040CF896-5D33-364B-B963-D6D98813C9FC}" type="pres">
      <dgm:prSet presAssocID="{D10A420B-6FB7-764D-A437-B7481413E7B2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</dgm:pt>
    <dgm:pt modelId="{8EF595F7-BFDC-374C-8E7F-A5FDC5AC1B76}" type="pres">
      <dgm:prSet presAssocID="{D10A420B-6FB7-764D-A437-B7481413E7B2}" presName="desTx" presStyleLbl="alignAccFollowNode1" presStyleIdx="1" presStyleCnt="5">
        <dgm:presLayoutVars>
          <dgm:bulletEnabled val="1"/>
        </dgm:presLayoutVars>
      </dgm:prSet>
      <dgm:spPr/>
    </dgm:pt>
    <dgm:pt modelId="{D45EEB4C-A5DC-144A-B108-96A8653AFFBF}" type="pres">
      <dgm:prSet presAssocID="{82435303-B957-024D-A81D-2506FFA856E3}" presName="space" presStyleCnt="0"/>
      <dgm:spPr/>
    </dgm:pt>
    <dgm:pt modelId="{F98E6B32-7BC4-4F45-9B92-664387FD71A5}" type="pres">
      <dgm:prSet presAssocID="{0211F1EF-B0C7-A442-9DF5-F8EB0B9ADFD6}" presName="composite" presStyleCnt="0"/>
      <dgm:spPr/>
    </dgm:pt>
    <dgm:pt modelId="{F56A5763-C5CD-7243-9DB6-64F4271BC263}" type="pres">
      <dgm:prSet presAssocID="{0211F1EF-B0C7-A442-9DF5-F8EB0B9ADFD6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</dgm:pt>
    <dgm:pt modelId="{6D5304D8-C94F-0249-AF13-26D34E854664}" type="pres">
      <dgm:prSet presAssocID="{0211F1EF-B0C7-A442-9DF5-F8EB0B9ADFD6}" presName="desTx" presStyleLbl="alignAccFollowNode1" presStyleIdx="2" presStyleCnt="5">
        <dgm:presLayoutVars>
          <dgm:bulletEnabled val="1"/>
        </dgm:presLayoutVars>
      </dgm:prSet>
      <dgm:spPr/>
    </dgm:pt>
    <dgm:pt modelId="{F209C27E-E09B-DB40-A0BF-5150B20174D9}" type="pres">
      <dgm:prSet presAssocID="{694BEB09-940E-6145-8D37-1DA80DD096E4}" presName="space" presStyleCnt="0"/>
      <dgm:spPr/>
    </dgm:pt>
    <dgm:pt modelId="{23595761-241F-DE44-8615-A0DAEF33E1CA}" type="pres">
      <dgm:prSet presAssocID="{AB03A05D-90E3-7847-95EF-8EB58C429659}" presName="composite" presStyleCnt="0"/>
      <dgm:spPr/>
    </dgm:pt>
    <dgm:pt modelId="{92149B59-C0B9-154C-B652-51555B685632}" type="pres">
      <dgm:prSet presAssocID="{AB03A05D-90E3-7847-95EF-8EB58C429659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</dgm:pt>
    <dgm:pt modelId="{9768D795-217F-734E-870F-B1315CCC493C}" type="pres">
      <dgm:prSet presAssocID="{AB03A05D-90E3-7847-95EF-8EB58C429659}" presName="desTx" presStyleLbl="alignAccFollowNode1" presStyleIdx="3" presStyleCnt="5">
        <dgm:presLayoutVars>
          <dgm:bulletEnabled val="1"/>
        </dgm:presLayoutVars>
      </dgm:prSet>
      <dgm:spPr/>
    </dgm:pt>
    <dgm:pt modelId="{BE39A6A1-4866-E644-AA6C-A2E297D71E2B}" type="pres">
      <dgm:prSet presAssocID="{2C11EC87-BA32-4545-A289-71527B7637CE}" presName="space" presStyleCnt="0"/>
      <dgm:spPr/>
    </dgm:pt>
    <dgm:pt modelId="{5B8C5F29-E71A-9B46-A7CD-CA0D810A5C78}" type="pres">
      <dgm:prSet presAssocID="{F8FDB993-245F-9141-BEB0-7D915E87698A}" presName="composite" presStyleCnt="0"/>
      <dgm:spPr/>
    </dgm:pt>
    <dgm:pt modelId="{49FF01C1-A26D-FA4C-A58D-A86A354291EE}" type="pres">
      <dgm:prSet presAssocID="{F8FDB993-245F-9141-BEB0-7D915E87698A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</dgm:pt>
    <dgm:pt modelId="{096D8BD6-F272-CC4E-8FA3-7D25856AF525}" type="pres">
      <dgm:prSet presAssocID="{F8FDB993-245F-9141-BEB0-7D915E87698A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020EA022-61A1-E840-8700-84F9FFD2894F}" type="presOf" srcId="{04062A52-583A-8540-9B15-DB47F0F7BB86}" destId="{967C069E-0154-E045-9691-8C55BF738C98}" srcOrd="0" destOrd="0" presId="urn:microsoft.com/office/officeart/2005/8/layout/hList1"/>
    <dgm:cxn modelId="{2105BE3B-9137-3641-A625-548D37A51207}" srcId="{AB03A05D-90E3-7847-95EF-8EB58C429659}" destId="{1BEBCB82-14B9-6D46-AF91-0DF5E72F1A9C}" srcOrd="0" destOrd="0" parTransId="{AB0F971E-43EC-1241-8C29-F35525A67FFF}" sibTransId="{C0F2E231-D5A8-1D44-9488-15FE594B0013}"/>
    <dgm:cxn modelId="{ACD95043-373A-1C43-8D87-71DC98718DFA}" type="presOf" srcId="{1BEBCB82-14B9-6D46-AF91-0DF5E72F1A9C}" destId="{9768D795-217F-734E-870F-B1315CCC493C}" srcOrd="0" destOrd="0" presId="urn:microsoft.com/office/officeart/2005/8/layout/hList1"/>
    <dgm:cxn modelId="{E50DDE50-6F52-CE42-83AF-B901384B33AF}" type="presOf" srcId="{C7098FD4-4EA9-5947-8F80-A8990B1C9054}" destId="{096D8BD6-F272-CC4E-8FA3-7D25856AF525}" srcOrd="0" destOrd="0" presId="urn:microsoft.com/office/officeart/2005/8/layout/hList1"/>
    <dgm:cxn modelId="{93478D5A-618A-A44B-BFBD-CA118AEF3E4F}" srcId="{D10A420B-6FB7-764D-A437-B7481413E7B2}" destId="{D28EA0C5-9B64-7F4F-8E09-DBE911D8DFA1}" srcOrd="0" destOrd="0" parTransId="{82CA0677-DCFF-F643-AA53-97D56CF71894}" sibTransId="{024553AC-9590-AF49-9CDB-C2D660626146}"/>
    <dgm:cxn modelId="{D8877B5E-7D5D-F545-8741-1ACAC1105A96}" srcId="{04062A52-583A-8540-9B15-DB47F0F7BB86}" destId="{F8FDB993-245F-9141-BEB0-7D915E87698A}" srcOrd="4" destOrd="0" parTransId="{B7ECC42D-B8C6-624A-AA21-755D80AB3B44}" sibTransId="{3B821DE9-F11D-044E-B47D-194BA59E3EE0}"/>
    <dgm:cxn modelId="{7B1B6A6A-1F31-974A-81CC-CCCE3B28785F}" srcId="{0211F1EF-B0C7-A442-9DF5-F8EB0B9ADFD6}" destId="{416A5D3C-4EB3-994A-9C06-C49CA1206B29}" srcOrd="0" destOrd="0" parTransId="{7DD2FC51-8233-F24D-9CE2-695EC6F82AB4}" sibTransId="{1ECBED18-D21B-AF47-8A0D-1D6914C2CF6C}"/>
    <dgm:cxn modelId="{AD773773-7F6F-0F44-8F91-45900C935217}" srcId="{04062A52-583A-8540-9B15-DB47F0F7BB86}" destId="{76BC65F3-BE81-1848-BF96-E195A9BC6469}" srcOrd="0" destOrd="0" parTransId="{A03DAD64-B2D9-A341-B213-F820B694BB72}" sibTransId="{08239356-6A62-4B43-94F8-8A6711CFDFDC}"/>
    <dgm:cxn modelId="{E3574276-DF6E-D440-9F8F-AB1E2EF432EA}" srcId="{04062A52-583A-8540-9B15-DB47F0F7BB86}" destId="{D10A420B-6FB7-764D-A437-B7481413E7B2}" srcOrd="1" destOrd="0" parTransId="{05CDEB2C-5B5F-A948-9614-867D662EB07A}" sibTransId="{82435303-B957-024D-A81D-2506FFA856E3}"/>
    <dgm:cxn modelId="{0412A287-3CA6-ED42-BC6E-825FA3B887B9}" type="presOf" srcId="{416A5D3C-4EB3-994A-9C06-C49CA1206B29}" destId="{6D5304D8-C94F-0249-AF13-26D34E854664}" srcOrd="0" destOrd="0" presId="urn:microsoft.com/office/officeart/2005/8/layout/hList1"/>
    <dgm:cxn modelId="{05268091-B7E5-9340-8F6D-D2C583702698}" type="presOf" srcId="{F8FDB993-245F-9141-BEB0-7D915E87698A}" destId="{49FF01C1-A26D-FA4C-A58D-A86A354291EE}" srcOrd="0" destOrd="0" presId="urn:microsoft.com/office/officeart/2005/8/layout/hList1"/>
    <dgm:cxn modelId="{CAB359A9-13F9-EB4A-9BCB-317D739A2298}" type="presOf" srcId="{7FC6DE6A-D84F-5B45-BCEA-4B739204AFF1}" destId="{4D4C8E72-9183-AA47-A2DB-8293B42B86A2}" srcOrd="0" destOrd="0" presId="urn:microsoft.com/office/officeart/2005/8/layout/hList1"/>
    <dgm:cxn modelId="{639C58AD-0019-0143-A537-E74CE8E1C900}" srcId="{04062A52-583A-8540-9B15-DB47F0F7BB86}" destId="{0211F1EF-B0C7-A442-9DF5-F8EB0B9ADFD6}" srcOrd="2" destOrd="0" parTransId="{69B8E7CD-5AC8-2E46-9097-8B13C168AE43}" sibTransId="{694BEB09-940E-6145-8D37-1DA80DD096E4}"/>
    <dgm:cxn modelId="{CAADECC4-517A-6345-B188-5D3C0A887B12}" type="presOf" srcId="{AB03A05D-90E3-7847-95EF-8EB58C429659}" destId="{92149B59-C0B9-154C-B652-51555B685632}" srcOrd="0" destOrd="0" presId="urn:microsoft.com/office/officeart/2005/8/layout/hList1"/>
    <dgm:cxn modelId="{8DF993C6-41FD-3847-96E9-74EEC867115C}" type="presOf" srcId="{0211F1EF-B0C7-A442-9DF5-F8EB0B9ADFD6}" destId="{F56A5763-C5CD-7243-9DB6-64F4271BC263}" srcOrd="0" destOrd="0" presId="urn:microsoft.com/office/officeart/2005/8/layout/hList1"/>
    <dgm:cxn modelId="{C95646C9-D189-1947-AE6C-97170DEDFCB8}" srcId="{76BC65F3-BE81-1848-BF96-E195A9BC6469}" destId="{7FC6DE6A-D84F-5B45-BCEA-4B739204AFF1}" srcOrd="0" destOrd="0" parTransId="{7D64FD14-A7FA-BE42-BCD0-C1DDE45A4234}" sibTransId="{D67187C4-2A00-8C4F-A466-554B6C8E97C6}"/>
    <dgm:cxn modelId="{941964D5-E3F9-1F4F-A30C-AC4068E1E0A7}" type="presOf" srcId="{D10A420B-6FB7-764D-A437-B7481413E7B2}" destId="{040CF896-5D33-364B-B963-D6D98813C9FC}" srcOrd="0" destOrd="0" presId="urn:microsoft.com/office/officeart/2005/8/layout/hList1"/>
    <dgm:cxn modelId="{FF847EDB-FE52-344F-B5E7-FAC612FC87F6}" srcId="{F8FDB993-245F-9141-BEB0-7D915E87698A}" destId="{C7098FD4-4EA9-5947-8F80-A8990B1C9054}" srcOrd="0" destOrd="0" parTransId="{DDDAC7A2-F7D0-1E4E-8E53-678DE07CDECC}" sibTransId="{A4396E13-ACDC-D348-9FD2-052A3387E6A3}"/>
    <dgm:cxn modelId="{A39F3FEA-2B87-F74C-A976-FA0EEA3BFA0D}" type="presOf" srcId="{D28EA0C5-9B64-7F4F-8E09-DBE911D8DFA1}" destId="{8EF595F7-BFDC-374C-8E7F-A5FDC5AC1B76}" srcOrd="0" destOrd="0" presId="urn:microsoft.com/office/officeart/2005/8/layout/hList1"/>
    <dgm:cxn modelId="{50D10CFA-CB37-0C40-95FE-99569C58F772}" srcId="{04062A52-583A-8540-9B15-DB47F0F7BB86}" destId="{AB03A05D-90E3-7847-95EF-8EB58C429659}" srcOrd="3" destOrd="0" parTransId="{6DF64B06-CBB9-4B40-A87D-086AB33F6CDE}" sibTransId="{2C11EC87-BA32-4545-A289-71527B7637CE}"/>
    <dgm:cxn modelId="{654C00FF-4EB8-F346-8709-B3F5489F51EB}" type="presOf" srcId="{76BC65F3-BE81-1848-BF96-E195A9BC6469}" destId="{C1B8EB1B-ECF3-8041-94EB-DC9754A31398}" srcOrd="0" destOrd="0" presId="urn:microsoft.com/office/officeart/2005/8/layout/hList1"/>
    <dgm:cxn modelId="{892B0EB2-A687-6E40-B7A5-06A68BB7EF5C}" type="presParOf" srcId="{967C069E-0154-E045-9691-8C55BF738C98}" destId="{7ADC8BF2-CE37-3B44-B39F-A951002CDDF3}" srcOrd="0" destOrd="0" presId="urn:microsoft.com/office/officeart/2005/8/layout/hList1"/>
    <dgm:cxn modelId="{1F7A0609-E786-F94B-B111-69978E6AF75E}" type="presParOf" srcId="{7ADC8BF2-CE37-3B44-B39F-A951002CDDF3}" destId="{C1B8EB1B-ECF3-8041-94EB-DC9754A31398}" srcOrd="0" destOrd="0" presId="urn:microsoft.com/office/officeart/2005/8/layout/hList1"/>
    <dgm:cxn modelId="{A0702D13-E4C7-2C49-8B95-E887781542D1}" type="presParOf" srcId="{7ADC8BF2-CE37-3B44-B39F-A951002CDDF3}" destId="{4D4C8E72-9183-AA47-A2DB-8293B42B86A2}" srcOrd="1" destOrd="0" presId="urn:microsoft.com/office/officeart/2005/8/layout/hList1"/>
    <dgm:cxn modelId="{17DA9535-FDD0-0847-A484-5FF60D6399AE}" type="presParOf" srcId="{967C069E-0154-E045-9691-8C55BF738C98}" destId="{B321169D-7962-FA45-80FB-8BFC8208216F}" srcOrd="1" destOrd="0" presId="urn:microsoft.com/office/officeart/2005/8/layout/hList1"/>
    <dgm:cxn modelId="{73DD6475-38F4-4942-A6B5-52C72ABA29E8}" type="presParOf" srcId="{967C069E-0154-E045-9691-8C55BF738C98}" destId="{5A179F07-8E64-1248-A3F1-3D094B604002}" srcOrd="2" destOrd="0" presId="urn:microsoft.com/office/officeart/2005/8/layout/hList1"/>
    <dgm:cxn modelId="{DB3FC4A2-A38C-D64E-A8B5-09F0EE7D072B}" type="presParOf" srcId="{5A179F07-8E64-1248-A3F1-3D094B604002}" destId="{040CF896-5D33-364B-B963-D6D98813C9FC}" srcOrd="0" destOrd="0" presId="urn:microsoft.com/office/officeart/2005/8/layout/hList1"/>
    <dgm:cxn modelId="{237F59BC-15D9-814C-8A50-3E1B72F177A8}" type="presParOf" srcId="{5A179F07-8E64-1248-A3F1-3D094B604002}" destId="{8EF595F7-BFDC-374C-8E7F-A5FDC5AC1B76}" srcOrd="1" destOrd="0" presId="urn:microsoft.com/office/officeart/2005/8/layout/hList1"/>
    <dgm:cxn modelId="{93BF1AB1-96BF-E84F-AA2D-1F51A96685A2}" type="presParOf" srcId="{967C069E-0154-E045-9691-8C55BF738C98}" destId="{D45EEB4C-A5DC-144A-B108-96A8653AFFBF}" srcOrd="3" destOrd="0" presId="urn:microsoft.com/office/officeart/2005/8/layout/hList1"/>
    <dgm:cxn modelId="{71686DB9-C308-4D4D-A033-BAE2C9656EDA}" type="presParOf" srcId="{967C069E-0154-E045-9691-8C55BF738C98}" destId="{F98E6B32-7BC4-4F45-9B92-664387FD71A5}" srcOrd="4" destOrd="0" presId="urn:microsoft.com/office/officeart/2005/8/layout/hList1"/>
    <dgm:cxn modelId="{31630C2B-9AC2-F441-A6F5-6FF5FCFA0B0C}" type="presParOf" srcId="{F98E6B32-7BC4-4F45-9B92-664387FD71A5}" destId="{F56A5763-C5CD-7243-9DB6-64F4271BC263}" srcOrd="0" destOrd="0" presId="urn:microsoft.com/office/officeart/2005/8/layout/hList1"/>
    <dgm:cxn modelId="{736DBF61-5CDD-784D-8D05-0F5A650613C7}" type="presParOf" srcId="{F98E6B32-7BC4-4F45-9B92-664387FD71A5}" destId="{6D5304D8-C94F-0249-AF13-26D34E854664}" srcOrd="1" destOrd="0" presId="urn:microsoft.com/office/officeart/2005/8/layout/hList1"/>
    <dgm:cxn modelId="{18AC2DE3-DF07-2B4F-B3B6-A7ADB8B54110}" type="presParOf" srcId="{967C069E-0154-E045-9691-8C55BF738C98}" destId="{F209C27E-E09B-DB40-A0BF-5150B20174D9}" srcOrd="5" destOrd="0" presId="urn:microsoft.com/office/officeart/2005/8/layout/hList1"/>
    <dgm:cxn modelId="{6CBBED11-E669-8849-9384-5A8AE1723435}" type="presParOf" srcId="{967C069E-0154-E045-9691-8C55BF738C98}" destId="{23595761-241F-DE44-8615-A0DAEF33E1CA}" srcOrd="6" destOrd="0" presId="urn:microsoft.com/office/officeart/2005/8/layout/hList1"/>
    <dgm:cxn modelId="{6676D43E-EBA3-864E-86EB-D9FFEED2CE76}" type="presParOf" srcId="{23595761-241F-DE44-8615-A0DAEF33E1CA}" destId="{92149B59-C0B9-154C-B652-51555B685632}" srcOrd="0" destOrd="0" presId="urn:microsoft.com/office/officeart/2005/8/layout/hList1"/>
    <dgm:cxn modelId="{57994E6C-36D7-9C4D-A27E-901A4C33DC5F}" type="presParOf" srcId="{23595761-241F-DE44-8615-A0DAEF33E1CA}" destId="{9768D795-217F-734E-870F-B1315CCC493C}" srcOrd="1" destOrd="0" presId="urn:microsoft.com/office/officeart/2005/8/layout/hList1"/>
    <dgm:cxn modelId="{F7B8CFED-A3C7-8C4E-A315-FBEC6DBDE121}" type="presParOf" srcId="{967C069E-0154-E045-9691-8C55BF738C98}" destId="{BE39A6A1-4866-E644-AA6C-A2E297D71E2B}" srcOrd="7" destOrd="0" presId="urn:microsoft.com/office/officeart/2005/8/layout/hList1"/>
    <dgm:cxn modelId="{95AF4CD2-1D0A-CF49-AFB9-2D59E20DD54F}" type="presParOf" srcId="{967C069E-0154-E045-9691-8C55BF738C98}" destId="{5B8C5F29-E71A-9B46-A7CD-CA0D810A5C78}" srcOrd="8" destOrd="0" presId="urn:microsoft.com/office/officeart/2005/8/layout/hList1"/>
    <dgm:cxn modelId="{D6A7E343-6B20-4340-8E1D-9B13D1DD0E30}" type="presParOf" srcId="{5B8C5F29-E71A-9B46-A7CD-CA0D810A5C78}" destId="{49FF01C1-A26D-FA4C-A58D-A86A354291EE}" srcOrd="0" destOrd="0" presId="urn:microsoft.com/office/officeart/2005/8/layout/hList1"/>
    <dgm:cxn modelId="{01B37506-4A2F-D44F-989F-3E9AB8724DD1}" type="presParOf" srcId="{5B8C5F29-E71A-9B46-A7CD-CA0D810A5C78}" destId="{096D8BD6-F272-CC4E-8FA3-7D25856AF52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166BCC6-C8DD-7949-8BEE-0A34F1D39EC8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AB40E09-DD4F-8542-A846-EDFFD72A4B55}">
      <dgm:prSet/>
      <dgm:spPr/>
      <dgm:t>
        <a:bodyPr/>
        <a:lstStyle/>
        <a:p>
          <a:r>
            <a:rPr lang="en-US"/>
            <a:t>Retail: </a:t>
          </a:r>
          <a:endParaRPr lang="en-EG"/>
        </a:p>
      </dgm:t>
    </dgm:pt>
    <dgm:pt modelId="{1BD324A7-37E1-2743-AA40-019FD6B45E14}" type="parTrans" cxnId="{B175B528-F4A8-4045-AA02-B3E4EE90EE9D}">
      <dgm:prSet/>
      <dgm:spPr/>
      <dgm:t>
        <a:bodyPr/>
        <a:lstStyle/>
        <a:p>
          <a:endParaRPr lang="en-US"/>
        </a:p>
      </dgm:t>
    </dgm:pt>
    <dgm:pt modelId="{0D8B7545-21B9-BB41-B970-4E24DE4E22C0}" type="sibTrans" cxnId="{B175B528-F4A8-4045-AA02-B3E4EE90EE9D}">
      <dgm:prSet/>
      <dgm:spPr/>
      <dgm:t>
        <a:bodyPr/>
        <a:lstStyle/>
        <a:p>
          <a:endParaRPr lang="en-US"/>
        </a:p>
      </dgm:t>
    </dgm:pt>
    <dgm:pt modelId="{C56D3F6B-3B40-0243-9407-568DF11D98FC}">
      <dgm:prSet/>
      <dgm:spPr/>
      <dgm:t>
        <a:bodyPr/>
        <a:lstStyle/>
        <a:p>
          <a:r>
            <a:rPr lang="en-US"/>
            <a:t>“How can we reduce inventory costs without affecting availability?”</a:t>
          </a:r>
          <a:endParaRPr lang="en-EG"/>
        </a:p>
      </dgm:t>
    </dgm:pt>
    <dgm:pt modelId="{3992A424-951F-A842-9BEA-019B272175CA}" type="parTrans" cxnId="{7B8BD256-EBF3-8F4B-9365-71183FFE4346}">
      <dgm:prSet/>
      <dgm:spPr/>
      <dgm:t>
        <a:bodyPr/>
        <a:lstStyle/>
        <a:p>
          <a:endParaRPr lang="en-US"/>
        </a:p>
      </dgm:t>
    </dgm:pt>
    <dgm:pt modelId="{9397F42B-2DA4-EA48-8A29-BDC85058CBDA}" type="sibTrans" cxnId="{7B8BD256-EBF3-8F4B-9365-71183FFE4346}">
      <dgm:prSet/>
      <dgm:spPr/>
      <dgm:t>
        <a:bodyPr/>
        <a:lstStyle/>
        <a:p>
          <a:endParaRPr lang="en-US"/>
        </a:p>
      </dgm:t>
    </dgm:pt>
    <dgm:pt modelId="{4ED99A56-5C26-2849-BAE3-E9C1A406EE5B}">
      <dgm:prSet/>
      <dgm:spPr/>
      <dgm:t>
        <a:bodyPr/>
        <a:lstStyle/>
        <a:p>
          <a:r>
            <a:rPr lang="en-US"/>
            <a:t>Telecom: </a:t>
          </a:r>
          <a:endParaRPr lang="en-EG"/>
        </a:p>
      </dgm:t>
    </dgm:pt>
    <dgm:pt modelId="{EA0BFBC5-A28F-A049-A3B9-B504E9C01E7C}" type="parTrans" cxnId="{F8060D89-AB26-9640-A282-6105D17CF326}">
      <dgm:prSet/>
      <dgm:spPr/>
      <dgm:t>
        <a:bodyPr/>
        <a:lstStyle/>
        <a:p>
          <a:endParaRPr lang="en-US"/>
        </a:p>
      </dgm:t>
    </dgm:pt>
    <dgm:pt modelId="{B53566D3-F47A-F44C-8FEC-AC92E212F440}" type="sibTrans" cxnId="{F8060D89-AB26-9640-A282-6105D17CF326}">
      <dgm:prSet/>
      <dgm:spPr/>
      <dgm:t>
        <a:bodyPr/>
        <a:lstStyle/>
        <a:p>
          <a:endParaRPr lang="en-US"/>
        </a:p>
      </dgm:t>
    </dgm:pt>
    <dgm:pt modelId="{5A190CD8-F4C5-A347-BA0C-37FA4407A4C1}">
      <dgm:prSet/>
      <dgm:spPr/>
      <dgm:t>
        <a:bodyPr/>
        <a:lstStyle/>
        <a:p>
          <a:r>
            <a:rPr lang="en-US"/>
            <a:t>“Which customers should we proactively engage to prevent churn?”</a:t>
          </a:r>
          <a:endParaRPr lang="en-EG"/>
        </a:p>
      </dgm:t>
    </dgm:pt>
    <dgm:pt modelId="{12170184-32A3-EE44-A387-8E45FCF9ABB2}" type="parTrans" cxnId="{3BD3EEB9-FC5B-DC43-9D68-BD5F444616CF}">
      <dgm:prSet/>
      <dgm:spPr/>
      <dgm:t>
        <a:bodyPr/>
        <a:lstStyle/>
        <a:p>
          <a:endParaRPr lang="en-US"/>
        </a:p>
      </dgm:t>
    </dgm:pt>
    <dgm:pt modelId="{BCC6B4E2-684E-BE40-B790-B593E27D7298}" type="sibTrans" cxnId="{3BD3EEB9-FC5B-DC43-9D68-BD5F444616CF}">
      <dgm:prSet/>
      <dgm:spPr/>
      <dgm:t>
        <a:bodyPr/>
        <a:lstStyle/>
        <a:p>
          <a:endParaRPr lang="en-US"/>
        </a:p>
      </dgm:t>
    </dgm:pt>
    <dgm:pt modelId="{4905D8CB-941E-4944-935A-9005F6B23AEE}">
      <dgm:prSet/>
      <dgm:spPr/>
      <dgm:t>
        <a:bodyPr/>
        <a:lstStyle/>
        <a:p>
          <a:r>
            <a:rPr lang="en-US"/>
            <a:t>Finance: </a:t>
          </a:r>
          <a:endParaRPr lang="en-EG"/>
        </a:p>
      </dgm:t>
    </dgm:pt>
    <dgm:pt modelId="{8A65DDB3-F585-F348-9725-A97392306768}" type="parTrans" cxnId="{C37F7974-C060-3E43-B0F3-169B9A004EE7}">
      <dgm:prSet/>
      <dgm:spPr/>
      <dgm:t>
        <a:bodyPr/>
        <a:lstStyle/>
        <a:p>
          <a:endParaRPr lang="en-US"/>
        </a:p>
      </dgm:t>
    </dgm:pt>
    <dgm:pt modelId="{E54B2D43-E08E-4A45-A34D-B8FDE2E06065}" type="sibTrans" cxnId="{C37F7974-C060-3E43-B0F3-169B9A004EE7}">
      <dgm:prSet/>
      <dgm:spPr/>
      <dgm:t>
        <a:bodyPr/>
        <a:lstStyle/>
        <a:p>
          <a:endParaRPr lang="en-US"/>
        </a:p>
      </dgm:t>
    </dgm:pt>
    <dgm:pt modelId="{5D16171C-C10A-CD4A-8FBB-8C136608D37B}">
      <dgm:prSet/>
      <dgm:spPr/>
      <dgm:t>
        <a:bodyPr/>
        <a:lstStyle/>
        <a:p>
          <a:r>
            <a:rPr lang="en-US"/>
            <a:t>“What is the likelihood of default for new loan applicants?”</a:t>
          </a:r>
          <a:endParaRPr lang="en-EG"/>
        </a:p>
      </dgm:t>
    </dgm:pt>
    <dgm:pt modelId="{F71DAA7B-67AF-E243-9ED1-AE8CE0CCD1B3}" type="parTrans" cxnId="{5590C925-A651-4348-80AC-C27F5C73B771}">
      <dgm:prSet/>
      <dgm:spPr/>
      <dgm:t>
        <a:bodyPr/>
        <a:lstStyle/>
        <a:p>
          <a:endParaRPr lang="en-US"/>
        </a:p>
      </dgm:t>
    </dgm:pt>
    <dgm:pt modelId="{AF4CF0EE-7A2C-934A-9D47-7A42D2B8C0DF}" type="sibTrans" cxnId="{5590C925-A651-4348-80AC-C27F5C73B771}">
      <dgm:prSet/>
      <dgm:spPr/>
      <dgm:t>
        <a:bodyPr/>
        <a:lstStyle/>
        <a:p>
          <a:endParaRPr lang="en-US"/>
        </a:p>
      </dgm:t>
    </dgm:pt>
    <dgm:pt modelId="{A9E2AABA-E3F1-C643-A593-02AA3C7CF0CE}" type="pres">
      <dgm:prSet presAssocID="{B166BCC6-C8DD-7949-8BEE-0A34F1D39EC8}" presName="Name0" presStyleCnt="0">
        <dgm:presLayoutVars>
          <dgm:dir/>
          <dgm:animLvl val="lvl"/>
          <dgm:resizeHandles val="exact"/>
        </dgm:presLayoutVars>
      </dgm:prSet>
      <dgm:spPr/>
    </dgm:pt>
    <dgm:pt modelId="{E9546D4F-153D-AC45-A17E-F0EE2D3D7C52}" type="pres">
      <dgm:prSet presAssocID="{EAB40E09-DD4F-8542-A846-EDFFD72A4B55}" presName="linNode" presStyleCnt="0"/>
      <dgm:spPr/>
    </dgm:pt>
    <dgm:pt modelId="{746C84B7-39BD-D04D-AEBF-F14080E81F81}" type="pres">
      <dgm:prSet presAssocID="{EAB40E09-DD4F-8542-A846-EDFFD72A4B55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C0075AD9-EDA2-F847-B156-BCAB148C391D}" type="pres">
      <dgm:prSet presAssocID="{EAB40E09-DD4F-8542-A846-EDFFD72A4B55}" presName="descendantText" presStyleLbl="alignAccFollowNode1" presStyleIdx="0" presStyleCnt="3">
        <dgm:presLayoutVars>
          <dgm:bulletEnabled val="1"/>
        </dgm:presLayoutVars>
      </dgm:prSet>
      <dgm:spPr/>
    </dgm:pt>
    <dgm:pt modelId="{2BFF7F08-1F59-8C4C-AC97-EB600E3F255C}" type="pres">
      <dgm:prSet presAssocID="{0D8B7545-21B9-BB41-B970-4E24DE4E22C0}" presName="sp" presStyleCnt="0"/>
      <dgm:spPr/>
    </dgm:pt>
    <dgm:pt modelId="{14B3B08B-5E5A-FB41-94BD-A57D223593CE}" type="pres">
      <dgm:prSet presAssocID="{4ED99A56-5C26-2849-BAE3-E9C1A406EE5B}" presName="linNode" presStyleCnt="0"/>
      <dgm:spPr/>
    </dgm:pt>
    <dgm:pt modelId="{8E0336D0-F3A4-DC47-AE82-78A66103B81B}" type="pres">
      <dgm:prSet presAssocID="{4ED99A56-5C26-2849-BAE3-E9C1A406EE5B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9A099400-8B18-6041-9E28-2528C11C73E0}" type="pres">
      <dgm:prSet presAssocID="{4ED99A56-5C26-2849-BAE3-E9C1A406EE5B}" presName="descendantText" presStyleLbl="alignAccFollowNode1" presStyleIdx="1" presStyleCnt="3">
        <dgm:presLayoutVars>
          <dgm:bulletEnabled val="1"/>
        </dgm:presLayoutVars>
      </dgm:prSet>
      <dgm:spPr/>
    </dgm:pt>
    <dgm:pt modelId="{6E989A34-E618-1D44-BBFA-3E507DA4DC31}" type="pres">
      <dgm:prSet presAssocID="{B53566D3-F47A-F44C-8FEC-AC92E212F440}" presName="sp" presStyleCnt="0"/>
      <dgm:spPr/>
    </dgm:pt>
    <dgm:pt modelId="{D151F037-3775-3741-8980-A7BA17315A91}" type="pres">
      <dgm:prSet presAssocID="{4905D8CB-941E-4944-935A-9005F6B23AEE}" presName="linNode" presStyleCnt="0"/>
      <dgm:spPr/>
    </dgm:pt>
    <dgm:pt modelId="{016F6A34-164E-604B-BB55-6B2D3112A068}" type="pres">
      <dgm:prSet presAssocID="{4905D8CB-941E-4944-935A-9005F6B23AEE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FA8178EE-CD8D-014E-ADA8-380D691C5D4F}" type="pres">
      <dgm:prSet presAssocID="{4905D8CB-941E-4944-935A-9005F6B23AEE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BF63DB00-35DF-AC43-88A8-4A882762455D}" type="presOf" srcId="{5D16171C-C10A-CD4A-8FBB-8C136608D37B}" destId="{FA8178EE-CD8D-014E-ADA8-380D691C5D4F}" srcOrd="0" destOrd="0" presId="urn:microsoft.com/office/officeart/2005/8/layout/vList5"/>
    <dgm:cxn modelId="{B98DE214-916D-FF4D-939F-4E4ACFE0B9FC}" type="presOf" srcId="{C56D3F6B-3B40-0243-9407-568DF11D98FC}" destId="{C0075AD9-EDA2-F847-B156-BCAB148C391D}" srcOrd="0" destOrd="0" presId="urn:microsoft.com/office/officeart/2005/8/layout/vList5"/>
    <dgm:cxn modelId="{5D776F20-C3FE-7D40-B5A9-6432A808344C}" type="presOf" srcId="{4905D8CB-941E-4944-935A-9005F6B23AEE}" destId="{016F6A34-164E-604B-BB55-6B2D3112A068}" srcOrd="0" destOrd="0" presId="urn:microsoft.com/office/officeart/2005/8/layout/vList5"/>
    <dgm:cxn modelId="{5590C925-A651-4348-80AC-C27F5C73B771}" srcId="{4905D8CB-941E-4944-935A-9005F6B23AEE}" destId="{5D16171C-C10A-CD4A-8FBB-8C136608D37B}" srcOrd="0" destOrd="0" parTransId="{F71DAA7B-67AF-E243-9ED1-AE8CE0CCD1B3}" sibTransId="{AF4CF0EE-7A2C-934A-9D47-7A42D2B8C0DF}"/>
    <dgm:cxn modelId="{B175B528-F4A8-4045-AA02-B3E4EE90EE9D}" srcId="{B166BCC6-C8DD-7949-8BEE-0A34F1D39EC8}" destId="{EAB40E09-DD4F-8542-A846-EDFFD72A4B55}" srcOrd="0" destOrd="0" parTransId="{1BD324A7-37E1-2743-AA40-019FD6B45E14}" sibTransId="{0D8B7545-21B9-BB41-B970-4E24DE4E22C0}"/>
    <dgm:cxn modelId="{CBBCA53D-1D16-7B4D-A4F6-6DB72366AAE4}" type="presOf" srcId="{5A190CD8-F4C5-A347-BA0C-37FA4407A4C1}" destId="{9A099400-8B18-6041-9E28-2528C11C73E0}" srcOrd="0" destOrd="0" presId="urn:microsoft.com/office/officeart/2005/8/layout/vList5"/>
    <dgm:cxn modelId="{ED622241-6A4A-2F4E-A61C-9DDAB7F9952A}" type="presOf" srcId="{EAB40E09-DD4F-8542-A846-EDFFD72A4B55}" destId="{746C84B7-39BD-D04D-AEBF-F14080E81F81}" srcOrd="0" destOrd="0" presId="urn:microsoft.com/office/officeart/2005/8/layout/vList5"/>
    <dgm:cxn modelId="{7B8BD256-EBF3-8F4B-9365-71183FFE4346}" srcId="{EAB40E09-DD4F-8542-A846-EDFFD72A4B55}" destId="{C56D3F6B-3B40-0243-9407-568DF11D98FC}" srcOrd="0" destOrd="0" parTransId="{3992A424-951F-A842-9BEA-019B272175CA}" sibTransId="{9397F42B-2DA4-EA48-8A29-BDC85058CBDA}"/>
    <dgm:cxn modelId="{C37F7974-C060-3E43-B0F3-169B9A004EE7}" srcId="{B166BCC6-C8DD-7949-8BEE-0A34F1D39EC8}" destId="{4905D8CB-941E-4944-935A-9005F6B23AEE}" srcOrd="2" destOrd="0" parTransId="{8A65DDB3-F585-F348-9725-A97392306768}" sibTransId="{E54B2D43-E08E-4A45-A34D-B8FDE2E06065}"/>
    <dgm:cxn modelId="{F8060D89-AB26-9640-A282-6105D17CF326}" srcId="{B166BCC6-C8DD-7949-8BEE-0A34F1D39EC8}" destId="{4ED99A56-5C26-2849-BAE3-E9C1A406EE5B}" srcOrd="1" destOrd="0" parTransId="{EA0BFBC5-A28F-A049-A3B9-B504E9C01E7C}" sibTransId="{B53566D3-F47A-F44C-8FEC-AC92E212F440}"/>
    <dgm:cxn modelId="{D2B56499-EEBA-0C49-A042-A96E51B72B22}" type="presOf" srcId="{4ED99A56-5C26-2849-BAE3-E9C1A406EE5B}" destId="{8E0336D0-F3A4-DC47-AE82-78A66103B81B}" srcOrd="0" destOrd="0" presId="urn:microsoft.com/office/officeart/2005/8/layout/vList5"/>
    <dgm:cxn modelId="{3BD3EEB9-FC5B-DC43-9D68-BD5F444616CF}" srcId="{4ED99A56-5C26-2849-BAE3-E9C1A406EE5B}" destId="{5A190CD8-F4C5-A347-BA0C-37FA4407A4C1}" srcOrd="0" destOrd="0" parTransId="{12170184-32A3-EE44-A387-8E45FCF9ABB2}" sibTransId="{BCC6B4E2-684E-BE40-B790-B593E27D7298}"/>
    <dgm:cxn modelId="{20AEECE6-C0CD-E44E-ABBA-1F5C601F06FC}" type="presOf" srcId="{B166BCC6-C8DD-7949-8BEE-0A34F1D39EC8}" destId="{A9E2AABA-E3F1-C643-A593-02AA3C7CF0CE}" srcOrd="0" destOrd="0" presId="urn:microsoft.com/office/officeart/2005/8/layout/vList5"/>
    <dgm:cxn modelId="{31771FFC-4A14-C149-80DF-0ACC1571E1A2}" type="presParOf" srcId="{A9E2AABA-E3F1-C643-A593-02AA3C7CF0CE}" destId="{E9546D4F-153D-AC45-A17E-F0EE2D3D7C52}" srcOrd="0" destOrd="0" presId="urn:microsoft.com/office/officeart/2005/8/layout/vList5"/>
    <dgm:cxn modelId="{DC93568E-0825-B940-8693-F440BAB47B73}" type="presParOf" srcId="{E9546D4F-153D-AC45-A17E-F0EE2D3D7C52}" destId="{746C84B7-39BD-D04D-AEBF-F14080E81F81}" srcOrd="0" destOrd="0" presId="urn:microsoft.com/office/officeart/2005/8/layout/vList5"/>
    <dgm:cxn modelId="{3FE8103D-265A-5942-965E-AC2C712C6217}" type="presParOf" srcId="{E9546D4F-153D-AC45-A17E-F0EE2D3D7C52}" destId="{C0075AD9-EDA2-F847-B156-BCAB148C391D}" srcOrd="1" destOrd="0" presId="urn:microsoft.com/office/officeart/2005/8/layout/vList5"/>
    <dgm:cxn modelId="{C153C0EA-79B6-5C42-AEA0-4559237C5F11}" type="presParOf" srcId="{A9E2AABA-E3F1-C643-A593-02AA3C7CF0CE}" destId="{2BFF7F08-1F59-8C4C-AC97-EB600E3F255C}" srcOrd="1" destOrd="0" presId="urn:microsoft.com/office/officeart/2005/8/layout/vList5"/>
    <dgm:cxn modelId="{3BDF81FF-AA16-E94E-ADED-584F53D628BA}" type="presParOf" srcId="{A9E2AABA-E3F1-C643-A593-02AA3C7CF0CE}" destId="{14B3B08B-5E5A-FB41-94BD-A57D223593CE}" srcOrd="2" destOrd="0" presId="urn:microsoft.com/office/officeart/2005/8/layout/vList5"/>
    <dgm:cxn modelId="{5111FB45-AD9F-D34E-A5BB-A471C7BC5FB0}" type="presParOf" srcId="{14B3B08B-5E5A-FB41-94BD-A57D223593CE}" destId="{8E0336D0-F3A4-DC47-AE82-78A66103B81B}" srcOrd="0" destOrd="0" presId="urn:microsoft.com/office/officeart/2005/8/layout/vList5"/>
    <dgm:cxn modelId="{1156879C-1833-ED4A-A541-794C93AB1465}" type="presParOf" srcId="{14B3B08B-5E5A-FB41-94BD-A57D223593CE}" destId="{9A099400-8B18-6041-9E28-2528C11C73E0}" srcOrd="1" destOrd="0" presId="urn:microsoft.com/office/officeart/2005/8/layout/vList5"/>
    <dgm:cxn modelId="{1C87DD08-C948-F741-94BF-CA611ED07E81}" type="presParOf" srcId="{A9E2AABA-E3F1-C643-A593-02AA3C7CF0CE}" destId="{6E989A34-E618-1D44-BBFA-3E507DA4DC31}" srcOrd="3" destOrd="0" presId="urn:microsoft.com/office/officeart/2005/8/layout/vList5"/>
    <dgm:cxn modelId="{FBF138ED-7D37-884B-9B67-DD1CFE1E33E0}" type="presParOf" srcId="{A9E2AABA-E3F1-C643-A593-02AA3C7CF0CE}" destId="{D151F037-3775-3741-8980-A7BA17315A91}" srcOrd="4" destOrd="0" presId="urn:microsoft.com/office/officeart/2005/8/layout/vList5"/>
    <dgm:cxn modelId="{28FD4910-3516-8E44-BF55-EFA3806285B5}" type="presParOf" srcId="{D151F037-3775-3741-8980-A7BA17315A91}" destId="{016F6A34-164E-604B-BB55-6B2D3112A068}" srcOrd="0" destOrd="0" presId="urn:microsoft.com/office/officeart/2005/8/layout/vList5"/>
    <dgm:cxn modelId="{1AC91E72-D58C-704F-ACB7-5BAB073B1FD6}" type="presParOf" srcId="{D151F037-3775-3741-8980-A7BA17315A91}" destId="{FA8178EE-CD8D-014E-ADA8-380D691C5D4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1780A86-8E52-F146-A5FB-CB47E146EC3C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24D034B-B457-D048-9F15-0CAB4ED779D7}">
      <dgm:prSet phldrT="[Text]"/>
      <dgm:spPr/>
      <dgm:t>
        <a:bodyPr/>
        <a:lstStyle/>
        <a:p>
          <a:r>
            <a:rPr lang="en-US"/>
            <a:t>Align with Strategy</a:t>
          </a:r>
          <a:endParaRPr lang="en-US" dirty="0"/>
        </a:p>
      </dgm:t>
    </dgm:pt>
    <dgm:pt modelId="{69B65026-2DC3-0F4F-B1DA-58059D8D65C5}" type="parTrans" cxnId="{B65AC18E-032C-3F43-B3EA-7F4D46A455BF}">
      <dgm:prSet/>
      <dgm:spPr/>
      <dgm:t>
        <a:bodyPr/>
        <a:lstStyle/>
        <a:p>
          <a:endParaRPr lang="en-US"/>
        </a:p>
      </dgm:t>
    </dgm:pt>
    <dgm:pt modelId="{5CBE4D63-DAA9-064E-BADC-26E4FD294FD1}" type="sibTrans" cxnId="{B65AC18E-032C-3F43-B3EA-7F4D46A455BF}">
      <dgm:prSet/>
      <dgm:spPr/>
      <dgm:t>
        <a:bodyPr/>
        <a:lstStyle/>
        <a:p>
          <a:endParaRPr lang="en-US"/>
        </a:p>
      </dgm:t>
    </dgm:pt>
    <dgm:pt modelId="{5A6FD951-E28C-D743-9612-C835E31DF430}">
      <dgm:prSet/>
      <dgm:spPr/>
      <dgm:t>
        <a:bodyPr/>
        <a:lstStyle/>
        <a:p>
          <a:r>
            <a:rPr lang="en-US"/>
            <a:t>Be SMART</a:t>
          </a:r>
          <a:endParaRPr lang="en-US" dirty="0"/>
        </a:p>
      </dgm:t>
    </dgm:pt>
    <dgm:pt modelId="{D8189B21-8661-D444-B52F-8E4F100080F0}" type="parTrans" cxnId="{B514B663-9302-3542-9148-20969DAFD575}">
      <dgm:prSet/>
      <dgm:spPr/>
      <dgm:t>
        <a:bodyPr/>
        <a:lstStyle/>
        <a:p>
          <a:endParaRPr lang="en-US"/>
        </a:p>
      </dgm:t>
    </dgm:pt>
    <dgm:pt modelId="{D9DDA09A-75E7-E442-9998-24F04F548F92}" type="sibTrans" cxnId="{B514B663-9302-3542-9148-20969DAFD575}">
      <dgm:prSet/>
      <dgm:spPr/>
      <dgm:t>
        <a:bodyPr/>
        <a:lstStyle/>
        <a:p>
          <a:endParaRPr lang="en-US"/>
        </a:p>
      </dgm:t>
    </dgm:pt>
    <dgm:pt modelId="{CD89A483-DF2D-9049-8420-61425B0A9873}">
      <dgm:prSet/>
      <dgm:spPr/>
      <dgm:t>
        <a:bodyPr/>
        <a:lstStyle/>
        <a:p>
          <a:r>
            <a:rPr lang="en-US"/>
            <a:t>Link to Decisions &amp; Actions</a:t>
          </a:r>
          <a:endParaRPr lang="en-US" dirty="0"/>
        </a:p>
      </dgm:t>
    </dgm:pt>
    <dgm:pt modelId="{CBEA1952-89D4-7843-8A0B-27FA0FA002E0}" type="parTrans" cxnId="{057847CC-1CCD-A543-8403-EDF3F0C8C8BF}">
      <dgm:prSet/>
      <dgm:spPr/>
      <dgm:t>
        <a:bodyPr/>
        <a:lstStyle/>
        <a:p>
          <a:endParaRPr lang="en-US"/>
        </a:p>
      </dgm:t>
    </dgm:pt>
    <dgm:pt modelId="{6406ED48-4B7D-1949-82C8-A49BEF2E097F}" type="sibTrans" cxnId="{057847CC-1CCD-A543-8403-EDF3F0C8C8BF}">
      <dgm:prSet/>
      <dgm:spPr/>
      <dgm:t>
        <a:bodyPr/>
        <a:lstStyle/>
        <a:p>
          <a:endParaRPr lang="en-US"/>
        </a:p>
      </dgm:t>
    </dgm:pt>
    <dgm:pt modelId="{288E79AA-C760-D743-9259-3EEF26A113A7}">
      <dgm:prSet/>
      <dgm:spPr/>
      <dgm:t>
        <a:bodyPr/>
        <a:lstStyle/>
        <a:p>
          <a:r>
            <a:rPr lang="en-US"/>
            <a:t>Quantify Expected Impact</a:t>
          </a:r>
          <a:endParaRPr lang="en-US" dirty="0"/>
        </a:p>
      </dgm:t>
    </dgm:pt>
    <dgm:pt modelId="{81212C85-4D48-FB48-8FAE-26D3A350E5F2}" type="parTrans" cxnId="{63C5549D-3F10-1F42-AC12-172BC9A497FB}">
      <dgm:prSet/>
      <dgm:spPr/>
      <dgm:t>
        <a:bodyPr/>
        <a:lstStyle/>
        <a:p>
          <a:endParaRPr lang="en-US"/>
        </a:p>
      </dgm:t>
    </dgm:pt>
    <dgm:pt modelId="{C1BB62B1-B77A-1846-9127-A15388CFB04A}" type="sibTrans" cxnId="{63C5549D-3F10-1F42-AC12-172BC9A497FB}">
      <dgm:prSet/>
      <dgm:spPr/>
      <dgm:t>
        <a:bodyPr/>
        <a:lstStyle/>
        <a:p>
          <a:endParaRPr lang="en-US"/>
        </a:p>
      </dgm:t>
    </dgm:pt>
    <dgm:pt modelId="{907F94EB-698C-444F-8852-ABB20D9D9A46}">
      <dgm:prSet/>
      <dgm:spPr/>
      <dgm:t>
        <a:bodyPr/>
        <a:lstStyle/>
        <a:p>
          <a:r>
            <a:rPr lang="en-US" dirty="0"/>
            <a:t>Ensure Data Feasibility.</a:t>
          </a:r>
          <a:endParaRPr lang="ar-SA" dirty="0"/>
        </a:p>
      </dgm:t>
    </dgm:pt>
    <dgm:pt modelId="{D537A78A-9C6B-144F-92A2-D7D173D27E89}" type="parTrans" cxnId="{4D0D9BAE-214B-E841-912F-9058AEE29857}">
      <dgm:prSet/>
      <dgm:spPr/>
      <dgm:t>
        <a:bodyPr/>
        <a:lstStyle/>
        <a:p>
          <a:endParaRPr lang="en-US"/>
        </a:p>
      </dgm:t>
    </dgm:pt>
    <dgm:pt modelId="{7C27124C-FA50-8B43-82BC-DFF04E69DCF9}" type="sibTrans" cxnId="{4D0D9BAE-214B-E841-912F-9058AEE29857}">
      <dgm:prSet/>
      <dgm:spPr/>
      <dgm:t>
        <a:bodyPr/>
        <a:lstStyle/>
        <a:p>
          <a:endParaRPr lang="en-US"/>
        </a:p>
      </dgm:t>
    </dgm:pt>
    <dgm:pt modelId="{30D7031F-6284-5E4A-8C4E-0F76283487DF}" type="pres">
      <dgm:prSet presAssocID="{B1780A86-8E52-F146-A5FB-CB47E146EC3C}" presName="diagram" presStyleCnt="0">
        <dgm:presLayoutVars>
          <dgm:dir/>
          <dgm:resizeHandles val="exact"/>
        </dgm:presLayoutVars>
      </dgm:prSet>
      <dgm:spPr/>
    </dgm:pt>
    <dgm:pt modelId="{BE0FC1A8-7FA7-874D-9B45-A46A4F32599A}" type="pres">
      <dgm:prSet presAssocID="{024D034B-B457-D048-9F15-0CAB4ED779D7}" presName="node" presStyleLbl="node1" presStyleIdx="0" presStyleCnt="5">
        <dgm:presLayoutVars>
          <dgm:bulletEnabled val="1"/>
        </dgm:presLayoutVars>
      </dgm:prSet>
      <dgm:spPr/>
    </dgm:pt>
    <dgm:pt modelId="{2F77BBE0-1BD0-F64A-BB8C-0460F4419C12}" type="pres">
      <dgm:prSet presAssocID="{5CBE4D63-DAA9-064E-BADC-26E4FD294FD1}" presName="sibTrans" presStyleCnt="0"/>
      <dgm:spPr/>
    </dgm:pt>
    <dgm:pt modelId="{84A60F68-EA08-9744-99BE-5DD95F8127A4}" type="pres">
      <dgm:prSet presAssocID="{5A6FD951-E28C-D743-9612-C835E31DF430}" presName="node" presStyleLbl="node1" presStyleIdx="1" presStyleCnt="5">
        <dgm:presLayoutVars>
          <dgm:bulletEnabled val="1"/>
        </dgm:presLayoutVars>
      </dgm:prSet>
      <dgm:spPr/>
    </dgm:pt>
    <dgm:pt modelId="{2BDB3ECC-8673-394F-8DE2-F678B2121DDD}" type="pres">
      <dgm:prSet presAssocID="{D9DDA09A-75E7-E442-9998-24F04F548F92}" presName="sibTrans" presStyleCnt="0"/>
      <dgm:spPr/>
    </dgm:pt>
    <dgm:pt modelId="{D6101244-D6CB-9741-B613-5E58C2F0FAA1}" type="pres">
      <dgm:prSet presAssocID="{CD89A483-DF2D-9049-8420-61425B0A9873}" presName="node" presStyleLbl="node1" presStyleIdx="2" presStyleCnt="5">
        <dgm:presLayoutVars>
          <dgm:bulletEnabled val="1"/>
        </dgm:presLayoutVars>
      </dgm:prSet>
      <dgm:spPr/>
    </dgm:pt>
    <dgm:pt modelId="{CE648967-9AD1-F244-90CA-4E5A48B589F3}" type="pres">
      <dgm:prSet presAssocID="{6406ED48-4B7D-1949-82C8-A49BEF2E097F}" presName="sibTrans" presStyleCnt="0"/>
      <dgm:spPr/>
    </dgm:pt>
    <dgm:pt modelId="{63DDABD3-39CA-2746-914B-FAD17D73C7CB}" type="pres">
      <dgm:prSet presAssocID="{288E79AA-C760-D743-9259-3EEF26A113A7}" presName="node" presStyleLbl="node1" presStyleIdx="3" presStyleCnt="5">
        <dgm:presLayoutVars>
          <dgm:bulletEnabled val="1"/>
        </dgm:presLayoutVars>
      </dgm:prSet>
      <dgm:spPr/>
    </dgm:pt>
    <dgm:pt modelId="{FEC39CAB-F8BC-0A41-9924-7AD42A2EA121}" type="pres">
      <dgm:prSet presAssocID="{C1BB62B1-B77A-1846-9127-A15388CFB04A}" presName="sibTrans" presStyleCnt="0"/>
      <dgm:spPr/>
    </dgm:pt>
    <dgm:pt modelId="{61EA49A6-6148-144C-9795-D6A040BA638A}" type="pres">
      <dgm:prSet presAssocID="{907F94EB-698C-444F-8852-ABB20D9D9A46}" presName="node" presStyleLbl="node1" presStyleIdx="4" presStyleCnt="5">
        <dgm:presLayoutVars>
          <dgm:bulletEnabled val="1"/>
        </dgm:presLayoutVars>
      </dgm:prSet>
      <dgm:spPr/>
    </dgm:pt>
  </dgm:ptLst>
  <dgm:cxnLst>
    <dgm:cxn modelId="{EF4A1208-2B9D-904A-B415-F0815F063C47}" type="presOf" srcId="{5A6FD951-E28C-D743-9612-C835E31DF430}" destId="{84A60F68-EA08-9744-99BE-5DD95F8127A4}" srcOrd="0" destOrd="0" presId="urn:microsoft.com/office/officeart/2005/8/layout/default"/>
    <dgm:cxn modelId="{6C5C5134-EDB0-E24E-802C-33C5D3944A03}" type="presOf" srcId="{024D034B-B457-D048-9F15-0CAB4ED779D7}" destId="{BE0FC1A8-7FA7-874D-9B45-A46A4F32599A}" srcOrd="0" destOrd="0" presId="urn:microsoft.com/office/officeart/2005/8/layout/default"/>
    <dgm:cxn modelId="{29DD5537-B95A-EC49-AA17-D6DA2A278DC4}" type="presOf" srcId="{CD89A483-DF2D-9049-8420-61425B0A9873}" destId="{D6101244-D6CB-9741-B613-5E58C2F0FAA1}" srcOrd="0" destOrd="0" presId="urn:microsoft.com/office/officeart/2005/8/layout/default"/>
    <dgm:cxn modelId="{B514B663-9302-3542-9148-20969DAFD575}" srcId="{B1780A86-8E52-F146-A5FB-CB47E146EC3C}" destId="{5A6FD951-E28C-D743-9612-C835E31DF430}" srcOrd="1" destOrd="0" parTransId="{D8189B21-8661-D444-B52F-8E4F100080F0}" sibTransId="{D9DDA09A-75E7-E442-9998-24F04F548F92}"/>
    <dgm:cxn modelId="{74CE9F81-A5FE-2C40-AB50-901934DACE09}" type="presOf" srcId="{907F94EB-698C-444F-8852-ABB20D9D9A46}" destId="{61EA49A6-6148-144C-9795-D6A040BA638A}" srcOrd="0" destOrd="0" presId="urn:microsoft.com/office/officeart/2005/8/layout/default"/>
    <dgm:cxn modelId="{B65AC18E-032C-3F43-B3EA-7F4D46A455BF}" srcId="{B1780A86-8E52-F146-A5FB-CB47E146EC3C}" destId="{024D034B-B457-D048-9F15-0CAB4ED779D7}" srcOrd="0" destOrd="0" parTransId="{69B65026-2DC3-0F4F-B1DA-58059D8D65C5}" sibTransId="{5CBE4D63-DAA9-064E-BADC-26E4FD294FD1}"/>
    <dgm:cxn modelId="{63C5549D-3F10-1F42-AC12-172BC9A497FB}" srcId="{B1780A86-8E52-F146-A5FB-CB47E146EC3C}" destId="{288E79AA-C760-D743-9259-3EEF26A113A7}" srcOrd="3" destOrd="0" parTransId="{81212C85-4D48-FB48-8FAE-26D3A350E5F2}" sibTransId="{C1BB62B1-B77A-1846-9127-A15388CFB04A}"/>
    <dgm:cxn modelId="{4D0D9BAE-214B-E841-912F-9058AEE29857}" srcId="{B1780A86-8E52-F146-A5FB-CB47E146EC3C}" destId="{907F94EB-698C-444F-8852-ABB20D9D9A46}" srcOrd="4" destOrd="0" parTransId="{D537A78A-9C6B-144F-92A2-D7D173D27E89}" sibTransId="{7C27124C-FA50-8B43-82BC-DFF04E69DCF9}"/>
    <dgm:cxn modelId="{057847CC-1CCD-A543-8403-EDF3F0C8C8BF}" srcId="{B1780A86-8E52-F146-A5FB-CB47E146EC3C}" destId="{CD89A483-DF2D-9049-8420-61425B0A9873}" srcOrd="2" destOrd="0" parTransId="{CBEA1952-89D4-7843-8A0B-27FA0FA002E0}" sibTransId="{6406ED48-4B7D-1949-82C8-A49BEF2E097F}"/>
    <dgm:cxn modelId="{DA3B16DE-6B19-C44B-A0AA-3EA3A720A1EA}" type="presOf" srcId="{288E79AA-C760-D743-9259-3EEF26A113A7}" destId="{63DDABD3-39CA-2746-914B-FAD17D73C7CB}" srcOrd="0" destOrd="0" presId="urn:microsoft.com/office/officeart/2005/8/layout/default"/>
    <dgm:cxn modelId="{33D336DF-E3BB-A441-97A1-39332806A991}" type="presOf" srcId="{B1780A86-8E52-F146-A5FB-CB47E146EC3C}" destId="{30D7031F-6284-5E4A-8C4E-0F76283487DF}" srcOrd="0" destOrd="0" presId="urn:microsoft.com/office/officeart/2005/8/layout/default"/>
    <dgm:cxn modelId="{B9E7F210-E6C1-664B-8F62-0814F655A762}" type="presParOf" srcId="{30D7031F-6284-5E4A-8C4E-0F76283487DF}" destId="{BE0FC1A8-7FA7-874D-9B45-A46A4F32599A}" srcOrd="0" destOrd="0" presId="urn:microsoft.com/office/officeart/2005/8/layout/default"/>
    <dgm:cxn modelId="{8956D2A2-DC8C-6D44-8D6B-4C5F345CD454}" type="presParOf" srcId="{30D7031F-6284-5E4A-8C4E-0F76283487DF}" destId="{2F77BBE0-1BD0-F64A-BB8C-0460F4419C12}" srcOrd="1" destOrd="0" presId="urn:microsoft.com/office/officeart/2005/8/layout/default"/>
    <dgm:cxn modelId="{E7D5BA98-141B-6743-A1D4-E78DAEF4C1E2}" type="presParOf" srcId="{30D7031F-6284-5E4A-8C4E-0F76283487DF}" destId="{84A60F68-EA08-9744-99BE-5DD95F8127A4}" srcOrd="2" destOrd="0" presId="urn:microsoft.com/office/officeart/2005/8/layout/default"/>
    <dgm:cxn modelId="{58C8B8E7-F930-A946-926D-2A8C8A777AA0}" type="presParOf" srcId="{30D7031F-6284-5E4A-8C4E-0F76283487DF}" destId="{2BDB3ECC-8673-394F-8DE2-F678B2121DDD}" srcOrd="3" destOrd="0" presId="urn:microsoft.com/office/officeart/2005/8/layout/default"/>
    <dgm:cxn modelId="{B464D6DD-432D-A141-B67A-8C2C3D7DEE9F}" type="presParOf" srcId="{30D7031F-6284-5E4A-8C4E-0F76283487DF}" destId="{D6101244-D6CB-9741-B613-5E58C2F0FAA1}" srcOrd="4" destOrd="0" presId="urn:microsoft.com/office/officeart/2005/8/layout/default"/>
    <dgm:cxn modelId="{EFF708EB-50A6-E244-A12F-834E0F7EB365}" type="presParOf" srcId="{30D7031F-6284-5E4A-8C4E-0F76283487DF}" destId="{CE648967-9AD1-F244-90CA-4E5A48B589F3}" srcOrd="5" destOrd="0" presId="urn:microsoft.com/office/officeart/2005/8/layout/default"/>
    <dgm:cxn modelId="{6356B4BB-3EDF-CD48-BAA3-0C4FBF168EB4}" type="presParOf" srcId="{30D7031F-6284-5E4A-8C4E-0F76283487DF}" destId="{63DDABD3-39CA-2746-914B-FAD17D73C7CB}" srcOrd="6" destOrd="0" presId="urn:microsoft.com/office/officeart/2005/8/layout/default"/>
    <dgm:cxn modelId="{E684F4AF-D63B-DC48-A3EC-BCADB747264A}" type="presParOf" srcId="{30D7031F-6284-5E4A-8C4E-0F76283487DF}" destId="{FEC39CAB-F8BC-0A41-9924-7AD42A2EA121}" srcOrd="7" destOrd="0" presId="urn:microsoft.com/office/officeart/2005/8/layout/default"/>
    <dgm:cxn modelId="{59DB8BBF-736C-7441-96AB-7BE84A5EDF38}" type="presParOf" srcId="{30D7031F-6284-5E4A-8C4E-0F76283487DF}" destId="{61EA49A6-6148-144C-9795-D6A040BA638A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091BDC6C-C7DE-DE40-A7E1-DD94AAAE62E1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72D9D1D-07A9-DD42-94C0-4B1D398E4898}">
      <dgm:prSet/>
      <dgm:spPr/>
      <dgm:t>
        <a:bodyPr/>
        <a:lstStyle/>
        <a:p>
          <a:r>
            <a:rPr lang="en-US" b="1" dirty="0"/>
            <a:t>Integrate with Business Processes</a:t>
          </a:r>
          <a:endParaRPr lang="en-EG" dirty="0"/>
        </a:p>
      </dgm:t>
    </dgm:pt>
    <dgm:pt modelId="{719EFD4D-9BD7-AC48-BD28-13E6591085AC}" type="parTrans" cxnId="{7C931C55-EF30-4A47-98A5-395A3BB75F77}">
      <dgm:prSet/>
      <dgm:spPr/>
      <dgm:t>
        <a:bodyPr/>
        <a:lstStyle/>
        <a:p>
          <a:endParaRPr lang="en-US"/>
        </a:p>
      </dgm:t>
    </dgm:pt>
    <dgm:pt modelId="{1F46C6F5-F4DE-5944-8FEC-43DB7F87630F}" type="sibTrans" cxnId="{7C931C55-EF30-4A47-98A5-395A3BB75F77}">
      <dgm:prSet/>
      <dgm:spPr/>
      <dgm:t>
        <a:bodyPr/>
        <a:lstStyle/>
        <a:p>
          <a:endParaRPr lang="en-US"/>
        </a:p>
      </dgm:t>
    </dgm:pt>
    <dgm:pt modelId="{FFE2F2F0-044F-1440-A4E4-F7D31891C3F1}">
      <dgm:prSet/>
      <dgm:spPr/>
      <dgm:t>
        <a:bodyPr/>
        <a:lstStyle/>
        <a:p>
          <a:r>
            <a:rPr lang="en-US" b="1" dirty="0"/>
            <a:t>Automate </a:t>
          </a:r>
          <a:r>
            <a:rPr lang="en-US" b="1"/>
            <a:t>Where Possible</a:t>
          </a:r>
          <a:endParaRPr lang="en-EG" dirty="0"/>
        </a:p>
      </dgm:t>
    </dgm:pt>
    <dgm:pt modelId="{77106F75-B7EC-E541-8245-056A3B986637}" type="parTrans" cxnId="{616CCFC4-354F-6348-95C8-C96CD84EC7A2}">
      <dgm:prSet/>
      <dgm:spPr/>
      <dgm:t>
        <a:bodyPr/>
        <a:lstStyle/>
        <a:p>
          <a:endParaRPr lang="en-US"/>
        </a:p>
      </dgm:t>
    </dgm:pt>
    <dgm:pt modelId="{1709513D-E6DD-AD4B-BD91-1D2947B89899}" type="sibTrans" cxnId="{616CCFC4-354F-6348-95C8-C96CD84EC7A2}">
      <dgm:prSet/>
      <dgm:spPr/>
      <dgm:t>
        <a:bodyPr/>
        <a:lstStyle/>
        <a:p>
          <a:endParaRPr lang="en-US"/>
        </a:p>
      </dgm:t>
    </dgm:pt>
    <dgm:pt modelId="{3625830D-B4A5-7648-BA7E-821BBB04EA00}">
      <dgm:prSet/>
      <dgm:spPr/>
      <dgm:t>
        <a:bodyPr/>
        <a:lstStyle/>
        <a:p>
          <a:r>
            <a:rPr lang="en-US" b="1" dirty="0"/>
            <a:t>Ensure User Adoption</a:t>
          </a:r>
          <a:endParaRPr lang="en-EG" dirty="0"/>
        </a:p>
      </dgm:t>
    </dgm:pt>
    <dgm:pt modelId="{F7F6DA7E-D938-5E42-9C12-7492523BE13A}" type="parTrans" cxnId="{3EA6A730-8A82-E245-B958-20BE7A7C13D0}">
      <dgm:prSet/>
      <dgm:spPr/>
      <dgm:t>
        <a:bodyPr/>
        <a:lstStyle/>
        <a:p>
          <a:endParaRPr lang="en-US"/>
        </a:p>
      </dgm:t>
    </dgm:pt>
    <dgm:pt modelId="{5DE1531F-920B-C34B-8DF9-2C3720815B0C}" type="sibTrans" cxnId="{3EA6A730-8A82-E245-B958-20BE7A7C13D0}">
      <dgm:prSet/>
      <dgm:spPr/>
      <dgm:t>
        <a:bodyPr/>
        <a:lstStyle/>
        <a:p>
          <a:endParaRPr lang="en-US"/>
        </a:p>
      </dgm:t>
    </dgm:pt>
    <dgm:pt modelId="{115D3D46-93D9-814F-A11F-520625151447}">
      <dgm:prSet/>
      <dgm:spPr/>
      <dgm:t>
        <a:bodyPr/>
        <a:lstStyle/>
        <a:p>
          <a:r>
            <a:rPr lang="en-US" b="1"/>
            <a:t>Monitor and Refine</a:t>
          </a:r>
          <a:endParaRPr lang="en-EG"/>
        </a:p>
      </dgm:t>
    </dgm:pt>
    <dgm:pt modelId="{24D6E36F-2A5D-294D-B839-B0ED915594D5}" type="parTrans" cxnId="{D85D7B6A-F43F-3C4A-A317-37E93CBE6C7D}">
      <dgm:prSet/>
      <dgm:spPr/>
      <dgm:t>
        <a:bodyPr/>
        <a:lstStyle/>
        <a:p>
          <a:endParaRPr lang="en-US"/>
        </a:p>
      </dgm:t>
    </dgm:pt>
    <dgm:pt modelId="{31EDEB02-7211-E244-9DD7-10829A15D197}" type="sibTrans" cxnId="{D85D7B6A-F43F-3C4A-A317-37E93CBE6C7D}">
      <dgm:prSet/>
      <dgm:spPr/>
      <dgm:t>
        <a:bodyPr/>
        <a:lstStyle/>
        <a:p>
          <a:endParaRPr lang="en-US"/>
        </a:p>
      </dgm:t>
    </dgm:pt>
    <dgm:pt modelId="{9BCD19CE-A04F-C645-803E-051EC40C95BC}">
      <dgm:prSet/>
      <dgm:spPr/>
      <dgm:t>
        <a:bodyPr/>
        <a:lstStyle/>
        <a:p>
          <a:r>
            <a:rPr lang="en-US" b="1"/>
            <a:t>Build Feedback Loops</a:t>
          </a:r>
          <a:endParaRPr lang="en-EG"/>
        </a:p>
      </dgm:t>
    </dgm:pt>
    <dgm:pt modelId="{C8DB84E6-631E-434E-A7B1-62747DE3DF0F}" type="parTrans" cxnId="{6ABE4F45-F3EE-CB45-86B1-19F3F9CDFBA2}">
      <dgm:prSet/>
      <dgm:spPr/>
      <dgm:t>
        <a:bodyPr/>
        <a:lstStyle/>
        <a:p>
          <a:endParaRPr lang="en-US"/>
        </a:p>
      </dgm:t>
    </dgm:pt>
    <dgm:pt modelId="{B7BC86DE-8875-6947-B293-0FC8EEDEFF8D}" type="sibTrans" cxnId="{6ABE4F45-F3EE-CB45-86B1-19F3F9CDFBA2}">
      <dgm:prSet/>
      <dgm:spPr/>
      <dgm:t>
        <a:bodyPr/>
        <a:lstStyle/>
        <a:p>
          <a:endParaRPr lang="en-US"/>
        </a:p>
      </dgm:t>
    </dgm:pt>
    <dgm:pt modelId="{1DCA209A-C97E-4C4A-9AEF-D00114EF0975}" type="pres">
      <dgm:prSet presAssocID="{091BDC6C-C7DE-DE40-A7E1-DD94AAAE62E1}" presName="Name0" presStyleCnt="0">
        <dgm:presLayoutVars>
          <dgm:dir/>
          <dgm:resizeHandles val="exact"/>
        </dgm:presLayoutVars>
      </dgm:prSet>
      <dgm:spPr/>
    </dgm:pt>
    <dgm:pt modelId="{66EC7214-4929-424C-B43F-7D49026EFA1F}" type="pres">
      <dgm:prSet presAssocID="{272D9D1D-07A9-DD42-94C0-4B1D398E4898}" presName="node" presStyleLbl="node1" presStyleIdx="0" presStyleCnt="5">
        <dgm:presLayoutVars>
          <dgm:bulletEnabled val="1"/>
        </dgm:presLayoutVars>
      </dgm:prSet>
      <dgm:spPr/>
    </dgm:pt>
    <dgm:pt modelId="{757E63E5-B5F6-AC49-8A71-3C59C82A974A}" type="pres">
      <dgm:prSet presAssocID="{1F46C6F5-F4DE-5944-8FEC-43DB7F87630F}" presName="sibTrans" presStyleLbl="sibTrans2D1" presStyleIdx="0" presStyleCnt="4"/>
      <dgm:spPr/>
    </dgm:pt>
    <dgm:pt modelId="{8CA0D368-1193-AD40-94A4-45EBB2B19E31}" type="pres">
      <dgm:prSet presAssocID="{1F46C6F5-F4DE-5944-8FEC-43DB7F87630F}" presName="connectorText" presStyleLbl="sibTrans2D1" presStyleIdx="0" presStyleCnt="4"/>
      <dgm:spPr/>
    </dgm:pt>
    <dgm:pt modelId="{63BEA18F-4AB0-9646-B39E-BEBBBD1675BA}" type="pres">
      <dgm:prSet presAssocID="{FFE2F2F0-044F-1440-A4E4-F7D31891C3F1}" presName="node" presStyleLbl="node1" presStyleIdx="1" presStyleCnt="5">
        <dgm:presLayoutVars>
          <dgm:bulletEnabled val="1"/>
        </dgm:presLayoutVars>
      </dgm:prSet>
      <dgm:spPr/>
    </dgm:pt>
    <dgm:pt modelId="{3F153D0C-2B2A-FF4F-81BD-74F59C765586}" type="pres">
      <dgm:prSet presAssocID="{1709513D-E6DD-AD4B-BD91-1D2947B89899}" presName="sibTrans" presStyleLbl="sibTrans2D1" presStyleIdx="1" presStyleCnt="4"/>
      <dgm:spPr/>
    </dgm:pt>
    <dgm:pt modelId="{2DE0C796-72DB-F742-A3C1-5964FB54DD7E}" type="pres">
      <dgm:prSet presAssocID="{1709513D-E6DD-AD4B-BD91-1D2947B89899}" presName="connectorText" presStyleLbl="sibTrans2D1" presStyleIdx="1" presStyleCnt="4"/>
      <dgm:spPr/>
    </dgm:pt>
    <dgm:pt modelId="{D89A7CE5-AFC9-C34E-9218-87EF7EB5C087}" type="pres">
      <dgm:prSet presAssocID="{3625830D-B4A5-7648-BA7E-821BBB04EA00}" presName="node" presStyleLbl="node1" presStyleIdx="2" presStyleCnt="5">
        <dgm:presLayoutVars>
          <dgm:bulletEnabled val="1"/>
        </dgm:presLayoutVars>
      </dgm:prSet>
      <dgm:spPr/>
    </dgm:pt>
    <dgm:pt modelId="{7F463916-177D-7842-AAAB-935DC1A8B145}" type="pres">
      <dgm:prSet presAssocID="{5DE1531F-920B-C34B-8DF9-2C3720815B0C}" presName="sibTrans" presStyleLbl="sibTrans2D1" presStyleIdx="2" presStyleCnt="4"/>
      <dgm:spPr/>
    </dgm:pt>
    <dgm:pt modelId="{0BF69A91-6984-9446-A21D-2C45A1F2477B}" type="pres">
      <dgm:prSet presAssocID="{5DE1531F-920B-C34B-8DF9-2C3720815B0C}" presName="connectorText" presStyleLbl="sibTrans2D1" presStyleIdx="2" presStyleCnt="4"/>
      <dgm:spPr/>
    </dgm:pt>
    <dgm:pt modelId="{C426063D-4D5B-C44E-B342-E879C480F880}" type="pres">
      <dgm:prSet presAssocID="{115D3D46-93D9-814F-A11F-520625151447}" presName="node" presStyleLbl="node1" presStyleIdx="3" presStyleCnt="5">
        <dgm:presLayoutVars>
          <dgm:bulletEnabled val="1"/>
        </dgm:presLayoutVars>
      </dgm:prSet>
      <dgm:spPr/>
    </dgm:pt>
    <dgm:pt modelId="{D3BECF04-D3D5-2E45-B757-5BFFAB6E565E}" type="pres">
      <dgm:prSet presAssocID="{31EDEB02-7211-E244-9DD7-10829A15D197}" presName="sibTrans" presStyleLbl="sibTrans2D1" presStyleIdx="3" presStyleCnt="4"/>
      <dgm:spPr/>
    </dgm:pt>
    <dgm:pt modelId="{7C406903-49D3-2848-AAA0-A2C9572A431D}" type="pres">
      <dgm:prSet presAssocID="{31EDEB02-7211-E244-9DD7-10829A15D197}" presName="connectorText" presStyleLbl="sibTrans2D1" presStyleIdx="3" presStyleCnt="4"/>
      <dgm:spPr/>
    </dgm:pt>
    <dgm:pt modelId="{AEBBEAD3-EC8D-D742-8A29-1A2BBA104701}" type="pres">
      <dgm:prSet presAssocID="{9BCD19CE-A04F-C645-803E-051EC40C95BC}" presName="node" presStyleLbl="node1" presStyleIdx="4" presStyleCnt="5">
        <dgm:presLayoutVars>
          <dgm:bulletEnabled val="1"/>
        </dgm:presLayoutVars>
      </dgm:prSet>
      <dgm:spPr/>
    </dgm:pt>
  </dgm:ptLst>
  <dgm:cxnLst>
    <dgm:cxn modelId="{DC9B4F0D-D2BF-6448-9A27-6FC3C13EDEA6}" type="presOf" srcId="{1F46C6F5-F4DE-5944-8FEC-43DB7F87630F}" destId="{757E63E5-B5F6-AC49-8A71-3C59C82A974A}" srcOrd="0" destOrd="0" presId="urn:microsoft.com/office/officeart/2005/8/layout/process1"/>
    <dgm:cxn modelId="{E89D7D17-79EA-1042-9D22-1A22BDD3F601}" type="presOf" srcId="{31EDEB02-7211-E244-9DD7-10829A15D197}" destId="{7C406903-49D3-2848-AAA0-A2C9572A431D}" srcOrd="1" destOrd="0" presId="urn:microsoft.com/office/officeart/2005/8/layout/process1"/>
    <dgm:cxn modelId="{3EA6A730-8A82-E245-B958-20BE7A7C13D0}" srcId="{091BDC6C-C7DE-DE40-A7E1-DD94AAAE62E1}" destId="{3625830D-B4A5-7648-BA7E-821BBB04EA00}" srcOrd="2" destOrd="0" parTransId="{F7F6DA7E-D938-5E42-9C12-7492523BE13A}" sibTransId="{5DE1531F-920B-C34B-8DF9-2C3720815B0C}"/>
    <dgm:cxn modelId="{AAAA6934-AAA3-9142-8F1D-88388401EBDA}" type="presOf" srcId="{3625830D-B4A5-7648-BA7E-821BBB04EA00}" destId="{D89A7CE5-AFC9-C34E-9218-87EF7EB5C087}" srcOrd="0" destOrd="0" presId="urn:microsoft.com/office/officeart/2005/8/layout/process1"/>
    <dgm:cxn modelId="{2F361544-9424-794D-ABE4-9D4538B37446}" type="presOf" srcId="{091BDC6C-C7DE-DE40-A7E1-DD94AAAE62E1}" destId="{1DCA209A-C97E-4C4A-9AEF-D00114EF0975}" srcOrd="0" destOrd="0" presId="urn:microsoft.com/office/officeart/2005/8/layout/process1"/>
    <dgm:cxn modelId="{297A3644-5996-D64A-BC30-304C3F28043A}" type="presOf" srcId="{1709513D-E6DD-AD4B-BD91-1D2947B89899}" destId="{3F153D0C-2B2A-FF4F-81BD-74F59C765586}" srcOrd="0" destOrd="0" presId="urn:microsoft.com/office/officeart/2005/8/layout/process1"/>
    <dgm:cxn modelId="{6ABE4F45-F3EE-CB45-86B1-19F3F9CDFBA2}" srcId="{091BDC6C-C7DE-DE40-A7E1-DD94AAAE62E1}" destId="{9BCD19CE-A04F-C645-803E-051EC40C95BC}" srcOrd="4" destOrd="0" parTransId="{C8DB84E6-631E-434E-A7B1-62747DE3DF0F}" sibTransId="{B7BC86DE-8875-6947-B293-0FC8EEDEFF8D}"/>
    <dgm:cxn modelId="{704BB34F-23FD-7F4A-BF07-32D50D8B06E2}" type="presOf" srcId="{115D3D46-93D9-814F-A11F-520625151447}" destId="{C426063D-4D5B-C44E-B342-E879C480F880}" srcOrd="0" destOrd="0" presId="urn:microsoft.com/office/officeart/2005/8/layout/process1"/>
    <dgm:cxn modelId="{4E4FA254-A565-F44C-9DBB-2861D696CD03}" type="presOf" srcId="{5DE1531F-920B-C34B-8DF9-2C3720815B0C}" destId="{7F463916-177D-7842-AAAB-935DC1A8B145}" srcOrd="0" destOrd="0" presId="urn:microsoft.com/office/officeart/2005/8/layout/process1"/>
    <dgm:cxn modelId="{7C931C55-EF30-4A47-98A5-395A3BB75F77}" srcId="{091BDC6C-C7DE-DE40-A7E1-DD94AAAE62E1}" destId="{272D9D1D-07A9-DD42-94C0-4B1D398E4898}" srcOrd="0" destOrd="0" parTransId="{719EFD4D-9BD7-AC48-BD28-13E6591085AC}" sibTransId="{1F46C6F5-F4DE-5944-8FEC-43DB7F87630F}"/>
    <dgm:cxn modelId="{773CC860-6D75-AC4B-BD16-E29E1287720F}" type="presOf" srcId="{9BCD19CE-A04F-C645-803E-051EC40C95BC}" destId="{AEBBEAD3-EC8D-D742-8A29-1A2BBA104701}" srcOrd="0" destOrd="0" presId="urn:microsoft.com/office/officeart/2005/8/layout/process1"/>
    <dgm:cxn modelId="{D85D7B6A-F43F-3C4A-A317-37E93CBE6C7D}" srcId="{091BDC6C-C7DE-DE40-A7E1-DD94AAAE62E1}" destId="{115D3D46-93D9-814F-A11F-520625151447}" srcOrd="3" destOrd="0" parTransId="{24D6E36F-2A5D-294D-B839-B0ED915594D5}" sibTransId="{31EDEB02-7211-E244-9DD7-10829A15D197}"/>
    <dgm:cxn modelId="{BD09376F-EAA9-0947-81CD-69D749072889}" type="presOf" srcId="{272D9D1D-07A9-DD42-94C0-4B1D398E4898}" destId="{66EC7214-4929-424C-B43F-7D49026EFA1F}" srcOrd="0" destOrd="0" presId="urn:microsoft.com/office/officeart/2005/8/layout/process1"/>
    <dgm:cxn modelId="{1379E37E-F12A-2542-9A79-A8A96F518C33}" type="presOf" srcId="{1709513D-E6DD-AD4B-BD91-1D2947B89899}" destId="{2DE0C796-72DB-F742-A3C1-5964FB54DD7E}" srcOrd="1" destOrd="0" presId="urn:microsoft.com/office/officeart/2005/8/layout/process1"/>
    <dgm:cxn modelId="{C6166B8B-7B37-A54C-AE2E-735F44EFD7C7}" type="presOf" srcId="{5DE1531F-920B-C34B-8DF9-2C3720815B0C}" destId="{0BF69A91-6984-9446-A21D-2C45A1F2477B}" srcOrd="1" destOrd="0" presId="urn:microsoft.com/office/officeart/2005/8/layout/process1"/>
    <dgm:cxn modelId="{C13D5AA2-FEC9-084A-8D10-FFE82F346FDB}" type="presOf" srcId="{FFE2F2F0-044F-1440-A4E4-F7D31891C3F1}" destId="{63BEA18F-4AB0-9646-B39E-BEBBBD1675BA}" srcOrd="0" destOrd="0" presId="urn:microsoft.com/office/officeart/2005/8/layout/process1"/>
    <dgm:cxn modelId="{9E2F63B8-CB65-BA48-A9F6-14D3C13B71FB}" type="presOf" srcId="{1F46C6F5-F4DE-5944-8FEC-43DB7F87630F}" destId="{8CA0D368-1193-AD40-94A4-45EBB2B19E31}" srcOrd="1" destOrd="0" presId="urn:microsoft.com/office/officeart/2005/8/layout/process1"/>
    <dgm:cxn modelId="{616CCFC4-354F-6348-95C8-C96CD84EC7A2}" srcId="{091BDC6C-C7DE-DE40-A7E1-DD94AAAE62E1}" destId="{FFE2F2F0-044F-1440-A4E4-F7D31891C3F1}" srcOrd="1" destOrd="0" parTransId="{77106F75-B7EC-E541-8245-056A3B986637}" sibTransId="{1709513D-E6DD-AD4B-BD91-1D2947B89899}"/>
    <dgm:cxn modelId="{C71748EB-E071-3045-A3A2-3A963C371689}" type="presOf" srcId="{31EDEB02-7211-E244-9DD7-10829A15D197}" destId="{D3BECF04-D3D5-2E45-B757-5BFFAB6E565E}" srcOrd="0" destOrd="0" presId="urn:microsoft.com/office/officeart/2005/8/layout/process1"/>
    <dgm:cxn modelId="{F5D49D25-66D8-A344-9F33-5B2FDB881ABC}" type="presParOf" srcId="{1DCA209A-C97E-4C4A-9AEF-D00114EF0975}" destId="{66EC7214-4929-424C-B43F-7D49026EFA1F}" srcOrd="0" destOrd="0" presId="urn:microsoft.com/office/officeart/2005/8/layout/process1"/>
    <dgm:cxn modelId="{4A884014-EF38-D041-91D2-8DCC7501A915}" type="presParOf" srcId="{1DCA209A-C97E-4C4A-9AEF-D00114EF0975}" destId="{757E63E5-B5F6-AC49-8A71-3C59C82A974A}" srcOrd="1" destOrd="0" presId="urn:microsoft.com/office/officeart/2005/8/layout/process1"/>
    <dgm:cxn modelId="{A0961B2D-4940-9042-8072-F12BACD1238A}" type="presParOf" srcId="{757E63E5-B5F6-AC49-8A71-3C59C82A974A}" destId="{8CA0D368-1193-AD40-94A4-45EBB2B19E31}" srcOrd="0" destOrd="0" presId="urn:microsoft.com/office/officeart/2005/8/layout/process1"/>
    <dgm:cxn modelId="{9D205FCD-9F8F-1244-A5D5-20CDC125952F}" type="presParOf" srcId="{1DCA209A-C97E-4C4A-9AEF-D00114EF0975}" destId="{63BEA18F-4AB0-9646-B39E-BEBBBD1675BA}" srcOrd="2" destOrd="0" presId="urn:microsoft.com/office/officeart/2005/8/layout/process1"/>
    <dgm:cxn modelId="{074A9EBE-FABF-9942-813A-7436B3858058}" type="presParOf" srcId="{1DCA209A-C97E-4C4A-9AEF-D00114EF0975}" destId="{3F153D0C-2B2A-FF4F-81BD-74F59C765586}" srcOrd="3" destOrd="0" presId="urn:microsoft.com/office/officeart/2005/8/layout/process1"/>
    <dgm:cxn modelId="{D15162B5-CD79-134B-B2B6-1B3F324A5F86}" type="presParOf" srcId="{3F153D0C-2B2A-FF4F-81BD-74F59C765586}" destId="{2DE0C796-72DB-F742-A3C1-5964FB54DD7E}" srcOrd="0" destOrd="0" presId="urn:microsoft.com/office/officeart/2005/8/layout/process1"/>
    <dgm:cxn modelId="{CF9DE796-B4C0-0A4F-998F-CBC8B1570CD3}" type="presParOf" srcId="{1DCA209A-C97E-4C4A-9AEF-D00114EF0975}" destId="{D89A7CE5-AFC9-C34E-9218-87EF7EB5C087}" srcOrd="4" destOrd="0" presId="urn:microsoft.com/office/officeart/2005/8/layout/process1"/>
    <dgm:cxn modelId="{550DFB8B-13E5-4149-A226-7F657DDDEB49}" type="presParOf" srcId="{1DCA209A-C97E-4C4A-9AEF-D00114EF0975}" destId="{7F463916-177D-7842-AAAB-935DC1A8B145}" srcOrd="5" destOrd="0" presId="urn:microsoft.com/office/officeart/2005/8/layout/process1"/>
    <dgm:cxn modelId="{578431B8-CD1A-A04F-AF6B-B658609F0671}" type="presParOf" srcId="{7F463916-177D-7842-AAAB-935DC1A8B145}" destId="{0BF69A91-6984-9446-A21D-2C45A1F2477B}" srcOrd="0" destOrd="0" presId="urn:microsoft.com/office/officeart/2005/8/layout/process1"/>
    <dgm:cxn modelId="{1914D36A-2E6D-3D4B-A1DF-13708A060827}" type="presParOf" srcId="{1DCA209A-C97E-4C4A-9AEF-D00114EF0975}" destId="{C426063D-4D5B-C44E-B342-E879C480F880}" srcOrd="6" destOrd="0" presId="urn:microsoft.com/office/officeart/2005/8/layout/process1"/>
    <dgm:cxn modelId="{DF72C126-212B-1D47-B0DF-85B78A6CFB0E}" type="presParOf" srcId="{1DCA209A-C97E-4C4A-9AEF-D00114EF0975}" destId="{D3BECF04-D3D5-2E45-B757-5BFFAB6E565E}" srcOrd="7" destOrd="0" presId="urn:microsoft.com/office/officeart/2005/8/layout/process1"/>
    <dgm:cxn modelId="{73B1196C-288A-1C41-AC18-B44D745905BD}" type="presParOf" srcId="{D3BECF04-D3D5-2E45-B757-5BFFAB6E565E}" destId="{7C406903-49D3-2848-AAA0-A2C9572A431D}" srcOrd="0" destOrd="0" presId="urn:microsoft.com/office/officeart/2005/8/layout/process1"/>
    <dgm:cxn modelId="{A8CF7B5B-9609-9540-8947-8C29C973DEED}" type="presParOf" srcId="{1DCA209A-C97E-4C4A-9AEF-D00114EF0975}" destId="{AEBBEAD3-EC8D-D742-8A29-1A2BBA104701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6DB10B0F-0297-FE48-B0F6-5698679F769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06AAC17-CAF8-2240-9D66-523079436DA2}">
      <dgm:prSet/>
      <dgm:spPr/>
      <dgm:t>
        <a:bodyPr/>
        <a:lstStyle/>
        <a:p>
          <a:r>
            <a:rPr lang="en-US" b="1"/>
            <a:t>Retail</a:t>
          </a:r>
          <a:r>
            <a:rPr lang="en-US"/>
            <a:t>: </a:t>
          </a:r>
          <a:endParaRPr lang="en-EG"/>
        </a:p>
      </dgm:t>
    </dgm:pt>
    <dgm:pt modelId="{634BC9CD-CEB6-B04F-85BB-C638B00DDA15}" type="parTrans" cxnId="{7E174B3C-70C0-5A4C-9EF9-C27E539CD351}">
      <dgm:prSet/>
      <dgm:spPr/>
      <dgm:t>
        <a:bodyPr/>
        <a:lstStyle/>
        <a:p>
          <a:endParaRPr lang="en-US"/>
        </a:p>
      </dgm:t>
    </dgm:pt>
    <dgm:pt modelId="{CCCA8693-34DC-8C49-A5F0-BC4D3532EE16}" type="sibTrans" cxnId="{7E174B3C-70C0-5A4C-9EF9-C27E539CD351}">
      <dgm:prSet/>
      <dgm:spPr/>
      <dgm:t>
        <a:bodyPr/>
        <a:lstStyle/>
        <a:p>
          <a:endParaRPr lang="en-US"/>
        </a:p>
      </dgm:t>
    </dgm:pt>
    <dgm:pt modelId="{98FFBA5C-4CA2-1B4C-9160-FCD3DA89C872}">
      <dgm:prSet/>
      <dgm:spPr/>
      <dgm:t>
        <a:bodyPr/>
        <a:lstStyle/>
        <a:p>
          <a:r>
            <a:rPr lang="en-US"/>
            <a:t>Dynamic pricing recommendations integrated into POS systems.</a:t>
          </a:r>
          <a:endParaRPr lang="en-EG"/>
        </a:p>
      </dgm:t>
    </dgm:pt>
    <dgm:pt modelId="{EEEF3387-116E-A74A-A153-AF26013DC918}" type="parTrans" cxnId="{82B930C8-301A-4648-A8C7-9B5E6CF10D9E}">
      <dgm:prSet/>
      <dgm:spPr/>
      <dgm:t>
        <a:bodyPr/>
        <a:lstStyle/>
        <a:p>
          <a:endParaRPr lang="en-US"/>
        </a:p>
      </dgm:t>
    </dgm:pt>
    <dgm:pt modelId="{CED324D8-F20A-D94C-9BC3-AAA8F3D4BB5A}" type="sibTrans" cxnId="{82B930C8-301A-4648-A8C7-9B5E6CF10D9E}">
      <dgm:prSet/>
      <dgm:spPr/>
      <dgm:t>
        <a:bodyPr/>
        <a:lstStyle/>
        <a:p>
          <a:endParaRPr lang="en-US"/>
        </a:p>
      </dgm:t>
    </dgm:pt>
    <dgm:pt modelId="{A638DA5B-FC0D-7B49-886D-8F71AE7B5A84}">
      <dgm:prSet/>
      <dgm:spPr/>
      <dgm:t>
        <a:bodyPr/>
        <a:lstStyle/>
        <a:p>
          <a:r>
            <a:rPr lang="en-US" b="1"/>
            <a:t>Finance</a:t>
          </a:r>
          <a:r>
            <a:rPr lang="en-US"/>
            <a:t>: </a:t>
          </a:r>
          <a:endParaRPr lang="en-EG"/>
        </a:p>
      </dgm:t>
    </dgm:pt>
    <dgm:pt modelId="{A1778AA1-F144-E14D-8A5E-614B547F73DD}" type="parTrans" cxnId="{FAEED707-D3FE-7845-A46F-584A8E31ADF0}">
      <dgm:prSet/>
      <dgm:spPr/>
      <dgm:t>
        <a:bodyPr/>
        <a:lstStyle/>
        <a:p>
          <a:endParaRPr lang="en-US"/>
        </a:p>
      </dgm:t>
    </dgm:pt>
    <dgm:pt modelId="{3425B931-3E56-6E4C-985B-C93E32C81E78}" type="sibTrans" cxnId="{FAEED707-D3FE-7845-A46F-584A8E31ADF0}">
      <dgm:prSet/>
      <dgm:spPr/>
      <dgm:t>
        <a:bodyPr/>
        <a:lstStyle/>
        <a:p>
          <a:endParaRPr lang="en-US"/>
        </a:p>
      </dgm:t>
    </dgm:pt>
    <dgm:pt modelId="{E0798405-9135-C347-9DCE-BF62E0FF260F}">
      <dgm:prSet/>
      <dgm:spPr/>
      <dgm:t>
        <a:bodyPr/>
        <a:lstStyle/>
        <a:p>
          <a:r>
            <a:rPr lang="en-US"/>
            <a:t>Automated fraud alerts for transaction approval systems.</a:t>
          </a:r>
          <a:endParaRPr lang="en-EG"/>
        </a:p>
      </dgm:t>
    </dgm:pt>
    <dgm:pt modelId="{5D6D3878-34F0-2D4A-A2AD-FA71ACF16001}" type="parTrans" cxnId="{AC79E8FD-77DC-9F45-A0C3-90580FF80906}">
      <dgm:prSet/>
      <dgm:spPr/>
      <dgm:t>
        <a:bodyPr/>
        <a:lstStyle/>
        <a:p>
          <a:endParaRPr lang="en-US"/>
        </a:p>
      </dgm:t>
    </dgm:pt>
    <dgm:pt modelId="{1893A693-04EF-5E4F-AF4C-8C9B0DC4D077}" type="sibTrans" cxnId="{AC79E8FD-77DC-9F45-A0C3-90580FF80906}">
      <dgm:prSet/>
      <dgm:spPr/>
      <dgm:t>
        <a:bodyPr/>
        <a:lstStyle/>
        <a:p>
          <a:endParaRPr lang="en-US"/>
        </a:p>
      </dgm:t>
    </dgm:pt>
    <dgm:pt modelId="{CDB47BCF-B591-2742-BA4D-02277D2DF9BF}">
      <dgm:prSet/>
      <dgm:spPr/>
      <dgm:t>
        <a:bodyPr/>
        <a:lstStyle/>
        <a:p>
          <a:r>
            <a:rPr lang="en-US" b="1"/>
            <a:t>Telecom</a:t>
          </a:r>
          <a:r>
            <a:rPr lang="en-US"/>
            <a:t>: </a:t>
          </a:r>
          <a:endParaRPr lang="en-EG"/>
        </a:p>
      </dgm:t>
    </dgm:pt>
    <dgm:pt modelId="{2E36F48D-ECD1-6F4F-9625-7A9A6C9C5CE3}" type="parTrans" cxnId="{525C058D-E558-C641-A5FB-F6D67FBC28A7}">
      <dgm:prSet/>
      <dgm:spPr/>
      <dgm:t>
        <a:bodyPr/>
        <a:lstStyle/>
        <a:p>
          <a:endParaRPr lang="en-US"/>
        </a:p>
      </dgm:t>
    </dgm:pt>
    <dgm:pt modelId="{707154B4-D0D4-694C-B740-9CABBF53F490}" type="sibTrans" cxnId="{525C058D-E558-C641-A5FB-F6D67FBC28A7}">
      <dgm:prSet/>
      <dgm:spPr/>
      <dgm:t>
        <a:bodyPr/>
        <a:lstStyle/>
        <a:p>
          <a:endParaRPr lang="en-US"/>
        </a:p>
      </dgm:t>
    </dgm:pt>
    <dgm:pt modelId="{33BF7BB1-95F9-E24B-9915-CF6D3E292519}">
      <dgm:prSet/>
      <dgm:spPr/>
      <dgm:t>
        <a:bodyPr/>
        <a:lstStyle/>
        <a:p>
          <a:r>
            <a:rPr lang="en-US" dirty="0"/>
            <a:t>Churn risk scores embedded into customer service tools.</a:t>
          </a:r>
          <a:endParaRPr lang="en-EG" dirty="0"/>
        </a:p>
      </dgm:t>
    </dgm:pt>
    <dgm:pt modelId="{406FDD3A-8F20-0644-81C3-B53381F2E657}" type="parTrans" cxnId="{CDF66202-6684-4945-A646-FCA796B44183}">
      <dgm:prSet/>
      <dgm:spPr/>
      <dgm:t>
        <a:bodyPr/>
        <a:lstStyle/>
        <a:p>
          <a:endParaRPr lang="en-US"/>
        </a:p>
      </dgm:t>
    </dgm:pt>
    <dgm:pt modelId="{085B3CBD-2115-7A4B-93E8-853D6C7E7538}" type="sibTrans" cxnId="{CDF66202-6684-4945-A646-FCA796B44183}">
      <dgm:prSet/>
      <dgm:spPr/>
      <dgm:t>
        <a:bodyPr/>
        <a:lstStyle/>
        <a:p>
          <a:endParaRPr lang="en-US"/>
        </a:p>
      </dgm:t>
    </dgm:pt>
    <dgm:pt modelId="{CF643004-0F7D-134D-AFEE-A4E41828BB10}" type="pres">
      <dgm:prSet presAssocID="{6DB10B0F-0297-FE48-B0F6-5698679F769F}" presName="Name0" presStyleCnt="0">
        <dgm:presLayoutVars>
          <dgm:dir/>
          <dgm:animLvl val="lvl"/>
          <dgm:resizeHandles val="exact"/>
        </dgm:presLayoutVars>
      </dgm:prSet>
      <dgm:spPr/>
    </dgm:pt>
    <dgm:pt modelId="{FBBBCB5A-4B11-A944-AB03-29B6DE965C8B}" type="pres">
      <dgm:prSet presAssocID="{106AAC17-CAF8-2240-9D66-523079436DA2}" presName="linNode" presStyleCnt="0"/>
      <dgm:spPr/>
    </dgm:pt>
    <dgm:pt modelId="{231CEFB0-F656-A646-905D-0C465A61EE9F}" type="pres">
      <dgm:prSet presAssocID="{106AAC17-CAF8-2240-9D66-523079436DA2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A0EB0A11-0CD4-144A-B41D-46C1E0218229}" type="pres">
      <dgm:prSet presAssocID="{106AAC17-CAF8-2240-9D66-523079436DA2}" presName="descendantText" presStyleLbl="alignAccFollowNode1" presStyleIdx="0" presStyleCnt="3">
        <dgm:presLayoutVars>
          <dgm:bulletEnabled val="1"/>
        </dgm:presLayoutVars>
      </dgm:prSet>
      <dgm:spPr/>
    </dgm:pt>
    <dgm:pt modelId="{35669D38-F86B-2D44-A484-FD456240CA74}" type="pres">
      <dgm:prSet presAssocID="{CCCA8693-34DC-8C49-A5F0-BC4D3532EE16}" presName="sp" presStyleCnt="0"/>
      <dgm:spPr/>
    </dgm:pt>
    <dgm:pt modelId="{084C0850-73A4-E543-A0C6-C2EA62F8061A}" type="pres">
      <dgm:prSet presAssocID="{A638DA5B-FC0D-7B49-886D-8F71AE7B5A84}" presName="linNode" presStyleCnt="0"/>
      <dgm:spPr/>
    </dgm:pt>
    <dgm:pt modelId="{5BF6BF6A-E6CE-F445-B031-01F34AA9C092}" type="pres">
      <dgm:prSet presAssocID="{A638DA5B-FC0D-7B49-886D-8F71AE7B5A84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DFE9B7ED-2DE7-E143-A7E9-E34D1E05AA1D}" type="pres">
      <dgm:prSet presAssocID="{A638DA5B-FC0D-7B49-886D-8F71AE7B5A84}" presName="descendantText" presStyleLbl="alignAccFollowNode1" presStyleIdx="1" presStyleCnt="3">
        <dgm:presLayoutVars>
          <dgm:bulletEnabled val="1"/>
        </dgm:presLayoutVars>
      </dgm:prSet>
      <dgm:spPr/>
    </dgm:pt>
    <dgm:pt modelId="{EB21329B-2D11-2340-9B38-7696208EAA24}" type="pres">
      <dgm:prSet presAssocID="{3425B931-3E56-6E4C-985B-C93E32C81E78}" presName="sp" presStyleCnt="0"/>
      <dgm:spPr/>
    </dgm:pt>
    <dgm:pt modelId="{DF6F2C4B-FFE1-4647-81A3-F30A27DCEDD1}" type="pres">
      <dgm:prSet presAssocID="{CDB47BCF-B591-2742-BA4D-02277D2DF9BF}" presName="linNode" presStyleCnt="0"/>
      <dgm:spPr/>
    </dgm:pt>
    <dgm:pt modelId="{CD5954B3-91F3-B14C-850E-572479858A1F}" type="pres">
      <dgm:prSet presAssocID="{CDB47BCF-B591-2742-BA4D-02277D2DF9BF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B4E83EC4-3B7E-FB4F-ABEC-A3B8EDD6D757}" type="pres">
      <dgm:prSet presAssocID="{CDB47BCF-B591-2742-BA4D-02277D2DF9BF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CDF66202-6684-4945-A646-FCA796B44183}" srcId="{CDB47BCF-B591-2742-BA4D-02277D2DF9BF}" destId="{33BF7BB1-95F9-E24B-9915-CF6D3E292519}" srcOrd="0" destOrd="0" parTransId="{406FDD3A-8F20-0644-81C3-B53381F2E657}" sibTransId="{085B3CBD-2115-7A4B-93E8-853D6C7E7538}"/>
    <dgm:cxn modelId="{3C798F06-EABA-0D4B-87E2-C9D7D4646C3C}" type="presOf" srcId="{A638DA5B-FC0D-7B49-886D-8F71AE7B5A84}" destId="{5BF6BF6A-E6CE-F445-B031-01F34AA9C092}" srcOrd="0" destOrd="0" presId="urn:microsoft.com/office/officeart/2005/8/layout/vList5"/>
    <dgm:cxn modelId="{FAEED707-D3FE-7845-A46F-584A8E31ADF0}" srcId="{6DB10B0F-0297-FE48-B0F6-5698679F769F}" destId="{A638DA5B-FC0D-7B49-886D-8F71AE7B5A84}" srcOrd="1" destOrd="0" parTransId="{A1778AA1-F144-E14D-8A5E-614B547F73DD}" sibTransId="{3425B931-3E56-6E4C-985B-C93E32C81E78}"/>
    <dgm:cxn modelId="{2502D126-083F-3144-80D1-9D883F983CCC}" type="presOf" srcId="{E0798405-9135-C347-9DCE-BF62E0FF260F}" destId="{DFE9B7ED-2DE7-E143-A7E9-E34D1E05AA1D}" srcOrd="0" destOrd="0" presId="urn:microsoft.com/office/officeart/2005/8/layout/vList5"/>
    <dgm:cxn modelId="{7E174B3C-70C0-5A4C-9EF9-C27E539CD351}" srcId="{6DB10B0F-0297-FE48-B0F6-5698679F769F}" destId="{106AAC17-CAF8-2240-9D66-523079436DA2}" srcOrd="0" destOrd="0" parTransId="{634BC9CD-CEB6-B04F-85BB-C638B00DDA15}" sibTransId="{CCCA8693-34DC-8C49-A5F0-BC4D3532EE16}"/>
    <dgm:cxn modelId="{0D082389-3EF7-1E48-9D21-D00707AF8563}" type="presOf" srcId="{106AAC17-CAF8-2240-9D66-523079436DA2}" destId="{231CEFB0-F656-A646-905D-0C465A61EE9F}" srcOrd="0" destOrd="0" presId="urn:microsoft.com/office/officeart/2005/8/layout/vList5"/>
    <dgm:cxn modelId="{525C058D-E558-C641-A5FB-F6D67FBC28A7}" srcId="{6DB10B0F-0297-FE48-B0F6-5698679F769F}" destId="{CDB47BCF-B591-2742-BA4D-02277D2DF9BF}" srcOrd="2" destOrd="0" parTransId="{2E36F48D-ECD1-6F4F-9625-7A9A6C9C5CE3}" sibTransId="{707154B4-D0D4-694C-B740-9CABBF53F490}"/>
    <dgm:cxn modelId="{9F2E26B8-30D4-EC4C-953B-B67BFBE4C56B}" type="presOf" srcId="{CDB47BCF-B591-2742-BA4D-02277D2DF9BF}" destId="{CD5954B3-91F3-B14C-850E-572479858A1F}" srcOrd="0" destOrd="0" presId="urn:microsoft.com/office/officeart/2005/8/layout/vList5"/>
    <dgm:cxn modelId="{82B930C8-301A-4648-A8C7-9B5E6CF10D9E}" srcId="{106AAC17-CAF8-2240-9D66-523079436DA2}" destId="{98FFBA5C-4CA2-1B4C-9160-FCD3DA89C872}" srcOrd="0" destOrd="0" parTransId="{EEEF3387-116E-A74A-A153-AF26013DC918}" sibTransId="{CED324D8-F20A-D94C-9BC3-AAA8F3D4BB5A}"/>
    <dgm:cxn modelId="{58997BD3-C45F-A144-8F35-3A1DB65D3D87}" type="presOf" srcId="{6DB10B0F-0297-FE48-B0F6-5698679F769F}" destId="{CF643004-0F7D-134D-AFEE-A4E41828BB10}" srcOrd="0" destOrd="0" presId="urn:microsoft.com/office/officeart/2005/8/layout/vList5"/>
    <dgm:cxn modelId="{0000A7F4-E737-0A45-9AC1-11EF98AADE81}" type="presOf" srcId="{98FFBA5C-4CA2-1B4C-9160-FCD3DA89C872}" destId="{A0EB0A11-0CD4-144A-B41D-46C1E0218229}" srcOrd="0" destOrd="0" presId="urn:microsoft.com/office/officeart/2005/8/layout/vList5"/>
    <dgm:cxn modelId="{3F2E29F6-6E09-294A-A249-2E9B7FC3DF24}" type="presOf" srcId="{33BF7BB1-95F9-E24B-9915-CF6D3E292519}" destId="{B4E83EC4-3B7E-FB4F-ABEC-A3B8EDD6D757}" srcOrd="0" destOrd="0" presId="urn:microsoft.com/office/officeart/2005/8/layout/vList5"/>
    <dgm:cxn modelId="{AC79E8FD-77DC-9F45-A0C3-90580FF80906}" srcId="{A638DA5B-FC0D-7B49-886D-8F71AE7B5A84}" destId="{E0798405-9135-C347-9DCE-BF62E0FF260F}" srcOrd="0" destOrd="0" parTransId="{5D6D3878-34F0-2D4A-A2AD-FA71ACF16001}" sibTransId="{1893A693-04EF-5E4F-AF4C-8C9B0DC4D077}"/>
    <dgm:cxn modelId="{217C9593-0842-E44E-9543-B7BE038E01F6}" type="presParOf" srcId="{CF643004-0F7D-134D-AFEE-A4E41828BB10}" destId="{FBBBCB5A-4B11-A944-AB03-29B6DE965C8B}" srcOrd="0" destOrd="0" presId="urn:microsoft.com/office/officeart/2005/8/layout/vList5"/>
    <dgm:cxn modelId="{ACE659FA-81B3-894F-A515-ABF88374051F}" type="presParOf" srcId="{FBBBCB5A-4B11-A944-AB03-29B6DE965C8B}" destId="{231CEFB0-F656-A646-905D-0C465A61EE9F}" srcOrd="0" destOrd="0" presId="urn:microsoft.com/office/officeart/2005/8/layout/vList5"/>
    <dgm:cxn modelId="{B7AFA49F-6450-1D42-8348-2CB4FF1E19B4}" type="presParOf" srcId="{FBBBCB5A-4B11-A944-AB03-29B6DE965C8B}" destId="{A0EB0A11-0CD4-144A-B41D-46C1E0218229}" srcOrd="1" destOrd="0" presId="urn:microsoft.com/office/officeart/2005/8/layout/vList5"/>
    <dgm:cxn modelId="{59EB02EC-358F-DE48-8C04-A2E9F464D40B}" type="presParOf" srcId="{CF643004-0F7D-134D-AFEE-A4E41828BB10}" destId="{35669D38-F86B-2D44-A484-FD456240CA74}" srcOrd="1" destOrd="0" presId="urn:microsoft.com/office/officeart/2005/8/layout/vList5"/>
    <dgm:cxn modelId="{3F745BE9-934D-014C-8664-8E3F0C642FA7}" type="presParOf" srcId="{CF643004-0F7D-134D-AFEE-A4E41828BB10}" destId="{084C0850-73A4-E543-A0C6-C2EA62F8061A}" srcOrd="2" destOrd="0" presId="urn:microsoft.com/office/officeart/2005/8/layout/vList5"/>
    <dgm:cxn modelId="{6CC80D9E-0FF9-544F-B72C-05ADA8583093}" type="presParOf" srcId="{084C0850-73A4-E543-A0C6-C2EA62F8061A}" destId="{5BF6BF6A-E6CE-F445-B031-01F34AA9C092}" srcOrd="0" destOrd="0" presId="urn:microsoft.com/office/officeart/2005/8/layout/vList5"/>
    <dgm:cxn modelId="{44B0C853-6EA5-234E-9F08-087D161E912D}" type="presParOf" srcId="{084C0850-73A4-E543-A0C6-C2EA62F8061A}" destId="{DFE9B7ED-2DE7-E143-A7E9-E34D1E05AA1D}" srcOrd="1" destOrd="0" presId="urn:microsoft.com/office/officeart/2005/8/layout/vList5"/>
    <dgm:cxn modelId="{53BC5ABB-4F14-E542-86BB-364C81B74FEE}" type="presParOf" srcId="{CF643004-0F7D-134D-AFEE-A4E41828BB10}" destId="{EB21329B-2D11-2340-9B38-7696208EAA24}" srcOrd="3" destOrd="0" presId="urn:microsoft.com/office/officeart/2005/8/layout/vList5"/>
    <dgm:cxn modelId="{5A9306F8-EF65-F54D-8A06-47929E89E8B9}" type="presParOf" srcId="{CF643004-0F7D-134D-AFEE-A4E41828BB10}" destId="{DF6F2C4B-FFE1-4647-81A3-F30A27DCEDD1}" srcOrd="4" destOrd="0" presId="urn:microsoft.com/office/officeart/2005/8/layout/vList5"/>
    <dgm:cxn modelId="{29850708-C273-D34C-83C2-BF23CEF7C768}" type="presParOf" srcId="{DF6F2C4B-FFE1-4647-81A3-F30A27DCEDD1}" destId="{CD5954B3-91F3-B14C-850E-572479858A1F}" srcOrd="0" destOrd="0" presId="urn:microsoft.com/office/officeart/2005/8/layout/vList5"/>
    <dgm:cxn modelId="{44A2BF92-54D3-374D-B33A-213D08D389EA}" type="presParOf" srcId="{DF6F2C4B-FFE1-4647-81A3-F30A27DCEDD1}" destId="{B4E83EC4-3B7E-FB4F-ABEC-A3B8EDD6D75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ADF13FB1-A646-C749-88C5-0AD79AFACA76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BCE441B-D988-9B45-A7F7-61444FB77B24}">
      <dgm:prSet/>
      <dgm:spPr/>
      <dgm:t>
        <a:bodyPr/>
        <a:lstStyle/>
        <a:p>
          <a:r>
            <a:rPr lang="en-US" b="1"/>
            <a:t>Unique Data Assets</a:t>
          </a:r>
          <a:endParaRPr lang="en-EG"/>
        </a:p>
      </dgm:t>
    </dgm:pt>
    <dgm:pt modelId="{87FC4DE4-E9DD-8043-8FB0-C90D9C0B87DB}" type="parTrans" cxnId="{CCF4C249-3176-054A-8C2E-D99C6E65952A}">
      <dgm:prSet/>
      <dgm:spPr/>
      <dgm:t>
        <a:bodyPr/>
        <a:lstStyle/>
        <a:p>
          <a:endParaRPr lang="en-US"/>
        </a:p>
      </dgm:t>
    </dgm:pt>
    <dgm:pt modelId="{89D64840-58C8-6D45-A2CD-D83C918C349E}" type="sibTrans" cxnId="{CCF4C249-3176-054A-8C2E-D99C6E65952A}">
      <dgm:prSet/>
      <dgm:spPr/>
      <dgm:t>
        <a:bodyPr/>
        <a:lstStyle/>
        <a:p>
          <a:endParaRPr lang="en-US"/>
        </a:p>
      </dgm:t>
    </dgm:pt>
    <dgm:pt modelId="{38BBF1CB-FE8B-4345-BE26-8FE2AE21C44B}">
      <dgm:prSet/>
      <dgm:spPr/>
      <dgm:t>
        <a:bodyPr/>
        <a:lstStyle/>
        <a:p>
          <a:r>
            <a:rPr lang="en-US" b="1"/>
            <a:t>Faster Decision-Making</a:t>
          </a:r>
          <a:endParaRPr lang="en-EG"/>
        </a:p>
      </dgm:t>
    </dgm:pt>
    <dgm:pt modelId="{CA8A1153-8A34-0A4F-9F0C-3F15F76D559C}" type="parTrans" cxnId="{C2961267-8873-2D4B-B784-77CEA64DF566}">
      <dgm:prSet/>
      <dgm:spPr/>
      <dgm:t>
        <a:bodyPr/>
        <a:lstStyle/>
        <a:p>
          <a:endParaRPr lang="en-US"/>
        </a:p>
      </dgm:t>
    </dgm:pt>
    <dgm:pt modelId="{C0904058-2126-3F42-8CCE-8D8AB316E4E2}" type="sibTrans" cxnId="{C2961267-8873-2D4B-B784-77CEA64DF566}">
      <dgm:prSet/>
      <dgm:spPr/>
      <dgm:t>
        <a:bodyPr/>
        <a:lstStyle/>
        <a:p>
          <a:endParaRPr lang="en-US"/>
        </a:p>
      </dgm:t>
    </dgm:pt>
    <dgm:pt modelId="{D4EA79AF-D6AE-244F-A84D-695984ABD052}">
      <dgm:prSet/>
      <dgm:spPr/>
      <dgm:t>
        <a:bodyPr/>
        <a:lstStyle/>
        <a:p>
          <a:r>
            <a:rPr lang="en-US" b="1"/>
            <a:t>Personalized Experiences</a:t>
          </a:r>
          <a:endParaRPr lang="en-EG"/>
        </a:p>
      </dgm:t>
    </dgm:pt>
    <dgm:pt modelId="{4319D4D8-07F3-F545-A919-2993B608FB9F}" type="parTrans" cxnId="{D3FAD054-8CBC-B642-B574-904FAA6460F9}">
      <dgm:prSet/>
      <dgm:spPr/>
      <dgm:t>
        <a:bodyPr/>
        <a:lstStyle/>
        <a:p>
          <a:endParaRPr lang="en-US"/>
        </a:p>
      </dgm:t>
    </dgm:pt>
    <dgm:pt modelId="{E0801949-0843-2B4D-9E44-C253D05FAC54}" type="sibTrans" cxnId="{D3FAD054-8CBC-B642-B574-904FAA6460F9}">
      <dgm:prSet/>
      <dgm:spPr/>
      <dgm:t>
        <a:bodyPr/>
        <a:lstStyle/>
        <a:p>
          <a:endParaRPr lang="en-US"/>
        </a:p>
      </dgm:t>
    </dgm:pt>
    <dgm:pt modelId="{7FA24245-E50D-A74C-9E00-0FC6D1B2D9D6}">
      <dgm:prSet/>
      <dgm:spPr/>
      <dgm:t>
        <a:bodyPr/>
        <a:lstStyle/>
        <a:p>
          <a:r>
            <a:rPr lang="en-US" b="1"/>
            <a:t>Operational Excellence</a:t>
          </a:r>
          <a:endParaRPr lang="en-EG"/>
        </a:p>
      </dgm:t>
    </dgm:pt>
    <dgm:pt modelId="{A9D47656-0A02-A941-894A-B1FE51423DEF}" type="parTrans" cxnId="{8CAFBBF5-2FE1-9C4E-BE8F-23121B149EA8}">
      <dgm:prSet/>
      <dgm:spPr/>
      <dgm:t>
        <a:bodyPr/>
        <a:lstStyle/>
        <a:p>
          <a:endParaRPr lang="en-US"/>
        </a:p>
      </dgm:t>
    </dgm:pt>
    <dgm:pt modelId="{47FA98D3-BA81-0043-BD1E-C6CFDA361649}" type="sibTrans" cxnId="{8CAFBBF5-2FE1-9C4E-BE8F-23121B149EA8}">
      <dgm:prSet/>
      <dgm:spPr/>
      <dgm:t>
        <a:bodyPr/>
        <a:lstStyle/>
        <a:p>
          <a:endParaRPr lang="en-US"/>
        </a:p>
      </dgm:t>
    </dgm:pt>
    <dgm:pt modelId="{88345BBD-4B91-7A4C-8898-C30CC5B87D96}">
      <dgm:prSet/>
      <dgm:spPr/>
      <dgm:t>
        <a:bodyPr/>
        <a:lstStyle/>
        <a:p>
          <a:r>
            <a:rPr lang="en-US" b="1"/>
            <a:t>Innovation Enablement</a:t>
          </a:r>
          <a:endParaRPr lang="en-EG"/>
        </a:p>
      </dgm:t>
    </dgm:pt>
    <dgm:pt modelId="{01DC04D8-317A-7949-9C24-A72DCFDE6FB5}" type="parTrans" cxnId="{AA725B7F-6688-7B45-8F16-230639951D3F}">
      <dgm:prSet/>
      <dgm:spPr/>
      <dgm:t>
        <a:bodyPr/>
        <a:lstStyle/>
        <a:p>
          <a:endParaRPr lang="en-US"/>
        </a:p>
      </dgm:t>
    </dgm:pt>
    <dgm:pt modelId="{CD055CD0-2F65-EE4A-9DBA-7CFE5BE3BCB8}" type="sibTrans" cxnId="{AA725B7F-6688-7B45-8F16-230639951D3F}">
      <dgm:prSet/>
      <dgm:spPr/>
      <dgm:t>
        <a:bodyPr/>
        <a:lstStyle/>
        <a:p>
          <a:endParaRPr lang="en-US"/>
        </a:p>
      </dgm:t>
    </dgm:pt>
    <dgm:pt modelId="{54EE6C0B-CC15-5A43-B4F0-0C63AF763154}" type="pres">
      <dgm:prSet presAssocID="{ADF13FB1-A646-C749-88C5-0AD79AFACA76}" presName="diagram" presStyleCnt="0">
        <dgm:presLayoutVars>
          <dgm:dir/>
          <dgm:resizeHandles val="exact"/>
        </dgm:presLayoutVars>
      </dgm:prSet>
      <dgm:spPr/>
    </dgm:pt>
    <dgm:pt modelId="{A94388F5-88D1-D948-8429-5C6E27950770}" type="pres">
      <dgm:prSet presAssocID="{ABCE441B-D988-9B45-A7F7-61444FB77B24}" presName="node" presStyleLbl="node1" presStyleIdx="0" presStyleCnt="5">
        <dgm:presLayoutVars>
          <dgm:bulletEnabled val="1"/>
        </dgm:presLayoutVars>
      </dgm:prSet>
      <dgm:spPr/>
    </dgm:pt>
    <dgm:pt modelId="{B3E247F1-B39A-2743-BF2C-CE9828A9A052}" type="pres">
      <dgm:prSet presAssocID="{89D64840-58C8-6D45-A2CD-D83C918C349E}" presName="sibTrans" presStyleCnt="0"/>
      <dgm:spPr/>
    </dgm:pt>
    <dgm:pt modelId="{EC3C9EF2-ED96-1445-B6D3-2B5922F43F45}" type="pres">
      <dgm:prSet presAssocID="{38BBF1CB-FE8B-4345-BE26-8FE2AE21C44B}" presName="node" presStyleLbl="node1" presStyleIdx="1" presStyleCnt="5">
        <dgm:presLayoutVars>
          <dgm:bulletEnabled val="1"/>
        </dgm:presLayoutVars>
      </dgm:prSet>
      <dgm:spPr/>
    </dgm:pt>
    <dgm:pt modelId="{FA86B030-EC1F-1049-A1F4-C1C5019DE3B7}" type="pres">
      <dgm:prSet presAssocID="{C0904058-2126-3F42-8CCE-8D8AB316E4E2}" presName="sibTrans" presStyleCnt="0"/>
      <dgm:spPr/>
    </dgm:pt>
    <dgm:pt modelId="{1790A252-BA30-984A-94A0-B5B1086E0A66}" type="pres">
      <dgm:prSet presAssocID="{D4EA79AF-D6AE-244F-A84D-695984ABD052}" presName="node" presStyleLbl="node1" presStyleIdx="2" presStyleCnt="5">
        <dgm:presLayoutVars>
          <dgm:bulletEnabled val="1"/>
        </dgm:presLayoutVars>
      </dgm:prSet>
      <dgm:spPr/>
    </dgm:pt>
    <dgm:pt modelId="{C87DD9B6-8A6A-0E40-9949-F36F6DF0AADF}" type="pres">
      <dgm:prSet presAssocID="{E0801949-0843-2B4D-9E44-C253D05FAC54}" presName="sibTrans" presStyleCnt="0"/>
      <dgm:spPr/>
    </dgm:pt>
    <dgm:pt modelId="{12095DAB-E33B-734C-A94D-744607C03BF8}" type="pres">
      <dgm:prSet presAssocID="{7FA24245-E50D-A74C-9E00-0FC6D1B2D9D6}" presName="node" presStyleLbl="node1" presStyleIdx="3" presStyleCnt="5">
        <dgm:presLayoutVars>
          <dgm:bulletEnabled val="1"/>
        </dgm:presLayoutVars>
      </dgm:prSet>
      <dgm:spPr/>
    </dgm:pt>
    <dgm:pt modelId="{8326FF7F-FCC5-FF47-A7A7-E79F888FE917}" type="pres">
      <dgm:prSet presAssocID="{47FA98D3-BA81-0043-BD1E-C6CFDA361649}" presName="sibTrans" presStyleCnt="0"/>
      <dgm:spPr/>
    </dgm:pt>
    <dgm:pt modelId="{F7FB9825-5E1E-104D-9B7C-D958C16816B8}" type="pres">
      <dgm:prSet presAssocID="{88345BBD-4B91-7A4C-8898-C30CC5B87D96}" presName="node" presStyleLbl="node1" presStyleIdx="4" presStyleCnt="5">
        <dgm:presLayoutVars>
          <dgm:bulletEnabled val="1"/>
        </dgm:presLayoutVars>
      </dgm:prSet>
      <dgm:spPr/>
    </dgm:pt>
  </dgm:ptLst>
  <dgm:cxnLst>
    <dgm:cxn modelId="{60A4660D-32B7-5048-BFDB-21BE84E1D677}" type="presOf" srcId="{D4EA79AF-D6AE-244F-A84D-695984ABD052}" destId="{1790A252-BA30-984A-94A0-B5B1086E0A66}" srcOrd="0" destOrd="0" presId="urn:microsoft.com/office/officeart/2005/8/layout/default"/>
    <dgm:cxn modelId="{CEC8A13B-B724-6749-9717-F1BF66337A89}" type="presOf" srcId="{7FA24245-E50D-A74C-9E00-0FC6D1B2D9D6}" destId="{12095DAB-E33B-734C-A94D-744607C03BF8}" srcOrd="0" destOrd="0" presId="urn:microsoft.com/office/officeart/2005/8/layout/default"/>
    <dgm:cxn modelId="{CCF4C249-3176-054A-8C2E-D99C6E65952A}" srcId="{ADF13FB1-A646-C749-88C5-0AD79AFACA76}" destId="{ABCE441B-D988-9B45-A7F7-61444FB77B24}" srcOrd="0" destOrd="0" parTransId="{87FC4DE4-E9DD-8043-8FB0-C90D9C0B87DB}" sibTransId="{89D64840-58C8-6D45-A2CD-D83C918C349E}"/>
    <dgm:cxn modelId="{D3FAD054-8CBC-B642-B574-904FAA6460F9}" srcId="{ADF13FB1-A646-C749-88C5-0AD79AFACA76}" destId="{D4EA79AF-D6AE-244F-A84D-695984ABD052}" srcOrd="2" destOrd="0" parTransId="{4319D4D8-07F3-F545-A919-2993B608FB9F}" sibTransId="{E0801949-0843-2B4D-9E44-C253D05FAC54}"/>
    <dgm:cxn modelId="{3042FB59-5C14-3746-8CD9-8BFBB995284B}" type="presOf" srcId="{38BBF1CB-FE8B-4345-BE26-8FE2AE21C44B}" destId="{EC3C9EF2-ED96-1445-B6D3-2B5922F43F45}" srcOrd="0" destOrd="0" presId="urn:microsoft.com/office/officeart/2005/8/layout/default"/>
    <dgm:cxn modelId="{C9CDF55D-F5D3-6747-B3EE-450E031C4425}" type="presOf" srcId="{ABCE441B-D988-9B45-A7F7-61444FB77B24}" destId="{A94388F5-88D1-D948-8429-5C6E27950770}" srcOrd="0" destOrd="0" presId="urn:microsoft.com/office/officeart/2005/8/layout/default"/>
    <dgm:cxn modelId="{C2961267-8873-2D4B-B784-77CEA64DF566}" srcId="{ADF13FB1-A646-C749-88C5-0AD79AFACA76}" destId="{38BBF1CB-FE8B-4345-BE26-8FE2AE21C44B}" srcOrd="1" destOrd="0" parTransId="{CA8A1153-8A34-0A4F-9F0C-3F15F76D559C}" sibTransId="{C0904058-2126-3F42-8CCE-8D8AB316E4E2}"/>
    <dgm:cxn modelId="{E8F42C6D-96A4-C144-A55A-927E5FB2E488}" type="presOf" srcId="{88345BBD-4B91-7A4C-8898-C30CC5B87D96}" destId="{F7FB9825-5E1E-104D-9B7C-D958C16816B8}" srcOrd="0" destOrd="0" presId="urn:microsoft.com/office/officeart/2005/8/layout/default"/>
    <dgm:cxn modelId="{AA725B7F-6688-7B45-8F16-230639951D3F}" srcId="{ADF13FB1-A646-C749-88C5-0AD79AFACA76}" destId="{88345BBD-4B91-7A4C-8898-C30CC5B87D96}" srcOrd="4" destOrd="0" parTransId="{01DC04D8-317A-7949-9C24-A72DCFDE6FB5}" sibTransId="{CD055CD0-2F65-EE4A-9DBA-7CFE5BE3BCB8}"/>
    <dgm:cxn modelId="{5ED49FD7-0C86-8841-9808-F169FAA7C32F}" type="presOf" srcId="{ADF13FB1-A646-C749-88C5-0AD79AFACA76}" destId="{54EE6C0B-CC15-5A43-B4F0-0C63AF763154}" srcOrd="0" destOrd="0" presId="urn:microsoft.com/office/officeart/2005/8/layout/default"/>
    <dgm:cxn modelId="{8CAFBBF5-2FE1-9C4E-BE8F-23121B149EA8}" srcId="{ADF13FB1-A646-C749-88C5-0AD79AFACA76}" destId="{7FA24245-E50D-A74C-9E00-0FC6D1B2D9D6}" srcOrd="3" destOrd="0" parTransId="{A9D47656-0A02-A941-894A-B1FE51423DEF}" sibTransId="{47FA98D3-BA81-0043-BD1E-C6CFDA361649}"/>
    <dgm:cxn modelId="{2F378A68-637A-5940-86E6-03A8C08B1EF4}" type="presParOf" srcId="{54EE6C0B-CC15-5A43-B4F0-0C63AF763154}" destId="{A94388F5-88D1-D948-8429-5C6E27950770}" srcOrd="0" destOrd="0" presId="urn:microsoft.com/office/officeart/2005/8/layout/default"/>
    <dgm:cxn modelId="{4053D04B-2568-6E4C-9837-CC3BEF8D3777}" type="presParOf" srcId="{54EE6C0B-CC15-5A43-B4F0-0C63AF763154}" destId="{B3E247F1-B39A-2743-BF2C-CE9828A9A052}" srcOrd="1" destOrd="0" presId="urn:microsoft.com/office/officeart/2005/8/layout/default"/>
    <dgm:cxn modelId="{6FF2A469-1D57-014B-ADB8-D06F259C981A}" type="presParOf" srcId="{54EE6C0B-CC15-5A43-B4F0-0C63AF763154}" destId="{EC3C9EF2-ED96-1445-B6D3-2B5922F43F45}" srcOrd="2" destOrd="0" presId="urn:microsoft.com/office/officeart/2005/8/layout/default"/>
    <dgm:cxn modelId="{375FBD64-8DC9-334F-B540-CC123D2CE15A}" type="presParOf" srcId="{54EE6C0B-CC15-5A43-B4F0-0C63AF763154}" destId="{FA86B030-EC1F-1049-A1F4-C1C5019DE3B7}" srcOrd="3" destOrd="0" presId="urn:microsoft.com/office/officeart/2005/8/layout/default"/>
    <dgm:cxn modelId="{2869794E-E338-274B-9B33-1A3270CBA705}" type="presParOf" srcId="{54EE6C0B-CC15-5A43-B4F0-0C63AF763154}" destId="{1790A252-BA30-984A-94A0-B5B1086E0A66}" srcOrd="4" destOrd="0" presId="urn:microsoft.com/office/officeart/2005/8/layout/default"/>
    <dgm:cxn modelId="{9D2F9759-1CE6-DE40-9474-1CA1CC2A8989}" type="presParOf" srcId="{54EE6C0B-CC15-5A43-B4F0-0C63AF763154}" destId="{C87DD9B6-8A6A-0E40-9949-F36F6DF0AADF}" srcOrd="5" destOrd="0" presId="urn:microsoft.com/office/officeart/2005/8/layout/default"/>
    <dgm:cxn modelId="{3D041C4E-CDDB-BF46-8531-A849B2D8E16E}" type="presParOf" srcId="{54EE6C0B-CC15-5A43-B4F0-0C63AF763154}" destId="{12095DAB-E33B-734C-A94D-744607C03BF8}" srcOrd="6" destOrd="0" presId="urn:microsoft.com/office/officeart/2005/8/layout/default"/>
    <dgm:cxn modelId="{04AB851F-E82B-F347-9D36-55E941316F70}" type="presParOf" srcId="{54EE6C0B-CC15-5A43-B4F0-0C63AF763154}" destId="{8326FF7F-FCC5-FF47-A7A7-E79F888FE917}" srcOrd="7" destOrd="0" presId="urn:microsoft.com/office/officeart/2005/8/layout/default"/>
    <dgm:cxn modelId="{D8F91576-1572-6940-89C5-11F8EF5D92FC}" type="presParOf" srcId="{54EE6C0B-CC15-5A43-B4F0-0C63AF763154}" destId="{F7FB9825-5E1E-104D-9B7C-D958C16816B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AAB15AB1-C7C7-8F44-96F7-849A54A55EF0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F33F221-9C7B-2444-83D0-B9EA90A0A104}">
      <dgm:prSet/>
      <dgm:spPr/>
      <dgm:t>
        <a:bodyPr/>
        <a:lstStyle/>
        <a:p>
          <a:r>
            <a:rPr lang="en-US"/>
            <a:t>Amazon </a:t>
          </a:r>
          <a:endParaRPr lang="en-EG"/>
        </a:p>
      </dgm:t>
    </dgm:pt>
    <dgm:pt modelId="{AEB35673-258C-864D-8CE6-32E1CBC63F78}" type="parTrans" cxnId="{0A18FC12-FE71-CA44-AFBB-D8F2FB804922}">
      <dgm:prSet/>
      <dgm:spPr/>
      <dgm:t>
        <a:bodyPr/>
        <a:lstStyle/>
        <a:p>
          <a:endParaRPr lang="en-US"/>
        </a:p>
      </dgm:t>
    </dgm:pt>
    <dgm:pt modelId="{6EC53EF9-8ACA-A546-B484-A6CF114C5741}" type="sibTrans" cxnId="{0A18FC12-FE71-CA44-AFBB-D8F2FB804922}">
      <dgm:prSet/>
      <dgm:spPr/>
      <dgm:t>
        <a:bodyPr/>
        <a:lstStyle/>
        <a:p>
          <a:endParaRPr lang="en-US"/>
        </a:p>
      </dgm:t>
    </dgm:pt>
    <dgm:pt modelId="{6B8B2934-233F-DD42-9602-3D73446C1E5D}">
      <dgm:prSet/>
      <dgm:spPr/>
      <dgm:t>
        <a:bodyPr/>
        <a:lstStyle/>
        <a:p>
          <a:r>
            <a:rPr lang="en-US"/>
            <a:t>Predictive product recommendations that drive repeat purchases.</a:t>
          </a:r>
          <a:endParaRPr lang="en-EG"/>
        </a:p>
      </dgm:t>
    </dgm:pt>
    <dgm:pt modelId="{2D9A7FD0-60FA-8E4E-AAA9-BD85D4170502}" type="parTrans" cxnId="{04B18A6D-04E9-E342-940A-D85AEE6B7623}">
      <dgm:prSet/>
      <dgm:spPr/>
      <dgm:t>
        <a:bodyPr/>
        <a:lstStyle/>
        <a:p>
          <a:endParaRPr lang="en-US"/>
        </a:p>
      </dgm:t>
    </dgm:pt>
    <dgm:pt modelId="{3A3EDAEA-7BFC-A844-990C-645308FF95E9}" type="sibTrans" cxnId="{04B18A6D-04E9-E342-940A-D85AEE6B7623}">
      <dgm:prSet/>
      <dgm:spPr/>
      <dgm:t>
        <a:bodyPr/>
        <a:lstStyle/>
        <a:p>
          <a:endParaRPr lang="en-US"/>
        </a:p>
      </dgm:t>
    </dgm:pt>
    <dgm:pt modelId="{DA10E787-551D-1847-96AE-65C22BEDBF3B}">
      <dgm:prSet/>
      <dgm:spPr/>
      <dgm:t>
        <a:bodyPr/>
        <a:lstStyle/>
        <a:p>
          <a:r>
            <a:rPr lang="en-US"/>
            <a:t>Netflix</a:t>
          </a:r>
          <a:endParaRPr lang="en-EG"/>
        </a:p>
      </dgm:t>
    </dgm:pt>
    <dgm:pt modelId="{C8385B39-7FF7-0E4C-AB4C-6DB370CA091C}" type="parTrans" cxnId="{FA2FFDC9-E354-C94D-AB52-4E3BC8BF0EA1}">
      <dgm:prSet/>
      <dgm:spPr/>
      <dgm:t>
        <a:bodyPr/>
        <a:lstStyle/>
        <a:p>
          <a:endParaRPr lang="en-US"/>
        </a:p>
      </dgm:t>
    </dgm:pt>
    <dgm:pt modelId="{F64AA224-E381-B943-8C41-C4CE94219106}" type="sibTrans" cxnId="{FA2FFDC9-E354-C94D-AB52-4E3BC8BF0EA1}">
      <dgm:prSet/>
      <dgm:spPr/>
      <dgm:t>
        <a:bodyPr/>
        <a:lstStyle/>
        <a:p>
          <a:endParaRPr lang="en-US"/>
        </a:p>
      </dgm:t>
    </dgm:pt>
    <dgm:pt modelId="{C517C352-0573-7D4A-A511-A599B63D647B}">
      <dgm:prSet/>
      <dgm:spPr/>
      <dgm:t>
        <a:bodyPr/>
        <a:lstStyle/>
        <a:p>
          <a:r>
            <a:rPr lang="en-US"/>
            <a:t>Personalized viewing suggestions to keep users engaged.</a:t>
          </a:r>
          <a:endParaRPr lang="en-EG"/>
        </a:p>
      </dgm:t>
    </dgm:pt>
    <dgm:pt modelId="{8599078B-5069-DC48-BA31-FBFA5BBFCFFF}" type="parTrans" cxnId="{C05506D7-2CDA-7648-8610-28B00FC5807E}">
      <dgm:prSet/>
      <dgm:spPr/>
      <dgm:t>
        <a:bodyPr/>
        <a:lstStyle/>
        <a:p>
          <a:endParaRPr lang="en-US"/>
        </a:p>
      </dgm:t>
    </dgm:pt>
    <dgm:pt modelId="{DB9584B1-8BA7-8348-8D68-9CE2C4061FB3}" type="sibTrans" cxnId="{C05506D7-2CDA-7648-8610-28B00FC5807E}">
      <dgm:prSet/>
      <dgm:spPr/>
      <dgm:t>
        <a:bodyPr/>
        <a:lstStyle/>
        <a:p>
          <a:endParaRPr lang="en-US"/>
        </a:p>
      </dgm:t>
    </dgm:pt>
    <dgm:pt modelId="{6BEF838A-91B2-1E42-BE59-41BD202FAB81}">
      <dgm:prSet/>
      <dgm:spPr/>
      <dgm:t>
        <a:bodyPr/>
        <a:lstStyle/>
        <a:p>
          <a:r>
            <a:rPr lang="en-US"/>
            <a:t>UPS</a:t>
          </a:r>
          <a:endParaRPr lang="en-EG"/>
        </a:p>
      </dgm:t>
    </dgm:pt>
    <dgm:pt modelId="{EB2392DC-D1AE-B441-8C6B-8518C5DDD8ED}" type="parTrans" cxnId="{8B5C98AF-3E03-6843-A562-45371CB34A98}">
      <dgm:prSet/>
      <dgm:spPr/>
      <dgm:t>
        <a:bodyPr/>
        <a:lstStyle/>
        <a:p>
          <a:endParaRPr lang="en-US"/>
        </a:p>
      </dgm:t>
    </dgm:pt>
    <dgm:pt modelId="{7ADA5B7A-E3B0-B743-A269-FCCD40F23942}" type="sibTrans" cxnId="{8B5C98AF-3E03-6843-A562-45371CB34A98}">
      <dgm:prSet/>
      <dgm:spPr/>
      <dgm:t>
        <a:bodyPr/>
        <a:lstStyle/>
        <a:p>
          <a:endParaRPr lang="en-US"/>
        </a:p>
      </dgm:t>
    </dgm:pt>
    <dgm:pt modelId="{68761B5C-7547-9141-A8B7-19002E42C510}">
      <dgm:prSet/>
      <dgm:spPr/>
      <dgm:t>
        <a:bodyPr/>
        <a:lstStyle/>
        <a:p>
          <a:r>
            <a:rPr lang="en-US"/>
            <a:t>Route optimization saving millions in fuel costs.</a:t>
          </a:r>
          <a:endParaRPr lang="en-EG"/>
        </a:p>
      </dgm:t>
    </dgm:pt>
    <dgm:pt modelId="{E116A1FC-5132-7542-9FDA-D99475816CFB}" type="parTrans" cxnId="{D9F299CE-BC24-284F-AB76-AFB9038203F5}">
      <dgm:prSet/>
      <dgm:spPr/>
      <dgm:t>
        <a:bodyPr/>
        <a:lstStyle/>
        <a:p>
          <a:endParaRPr lang="en-US"/>
        </a:p>
      </dgm:t>
    </dgm:pt>
    <dgm:pt modelId="{230BCEA2-44E0-A54B-AB31-EAAAF0A20176}" type="sibTrans" cxnId="{D9F299CE-BC24-284F-AB76-AFB9038203F5}">
      <dgm:prSet/>
      <dgm:spPr/>
      <dgm:t>
        <a:bodyPr/>
        <a:lstStyle/>
        <a:p>
          <a:endParaRPr lang="en-US"/>
        </a:p>
      </dgm:t>
    </dgm:pt>
    <dgm:pt modelId="{4311C1F7-27AD-D546-9BC7-7E2BC19C8CB8}" type="pres">
      <dgm:prSet presAssocID="{AAB15AB1-C7C7-8F44-96F7-849A54A55EF0}" presName="Name0" presStyleCnt="0">
        <dgm:presLayoutVars>
          <dgm:dir/>
          <dgm:animLvl val="lvl"/>
          <dgm:resizeHandles val="exact"/>
        </dgm:presLayoutVars>
      </dgm:prSet>
      <dgm:spPr/>
    </dgm:pt>
    <dgm:pt modelId="{E53C7CA3-D768-AD41-AD0A-E51FA53C01B8}" type="pres">
      <dgm:prSet presAssocID="{1F33F221-9C7B-2444-83D0-B9EA90A0A104}" presName="composite" presStyleCnt="0"/>
      <dgm:spPr/>
    </dgm:pt>
    <dgm:pt modelId="{2DDCA49A-BC73-2C46-9698-DC32CE43A0CD}" type="pres">
      <dgm:prSet presAssocID="{1F33F221-9C7B-2444-83D0-B9EA90A0A104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DB00C58A-E0B7-814D-A950-68A8F731E0BC}" type="pres">
      <dgm:prSet presAssocID="{1F33F221-9C7B-2444-83D0-B9EA90A0A104}" presName="desTx" presStyleLbl="alignAccFollowNode1" presStyleIdx="0" presStyleCnt="3">
        <dgm:presLayoutVars>
          <dgm:bulletEnabled val="1"/>
        </dgm:presLayoutVars>
      </dgm:prSet>
      <dgm:spPr/>
    </dgm:pt>
    <dgm:pt modelId="{B7373D9D-8CF3-2A49-A833-739B29CE354E}" type="pres">
      <dgm:prSet presAssocID="{6EC53EF9-8ACA-A546-B484-A6CF114C5741}" presName="space" presStyleCnt="0"/>
      <dgm:spPr/>
    </dgm:pt>
    <dgm:pt modelId="{1A7B1645-944F-C04F-9D9C-37F892E9FE54}" type="pres">
      <dgm:prSet presAssocID="{DA10E787-551D-1847-96AE-65C22BEDBF3B}" presName="composite" presStyleCnt="0"/>
      <dgm:spPr/>
    </dgm:pt>
    <dgm:pt modelId="{94DBB3F0-38E0-734D-A78F-4941663661E7}" type="pres">
      <dgm:prSet presAssocID="{DA10E787-551D-1847-96AE-65C22BEDBF3B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6F3C1DCD-46CC-184C-BDD4-55077607D258}" type="pres">
      <dgm:prSet presAssocID="{DA10E787-551D-1847-96AE-65C22BEDBF3B}" presName="desTx" presStyleLbl="alignAccFollowNode1" presStyleIdx="1" presStyleCnt="3">
        <dgm:presLayoutVars>
          <dgm:bulletEnabled val="1"/>
        </dgm:presLayoutVars>
      </dgm:prSet>
      <dgm:spPr/>
    </dgm:pt>
    <dgm:pt modelId="{B0C71A69-C152-9C4D-8B67-B4144A4DBC8B}" type="pres">
      <dgm:prSet presAssocID="{F64AA224-E381-B943-8C41-C4CE94219106}" presName="space" presStyleCnt="0"/>
      <dgm:spPr/>
    </dgm:pt>
    <dgm:pt modelId="{301BCD54-4707-4C40-B0C6-7CA990C95524}" type="pres">
      <dgm:prSet presAssocID="{6BEF838A-91B2-1E42-BE59-41BD202FAB81}" presName="composite" presStyleCnt="0"/>
      <dgm:spPr/>
    </dgm:pt>
    <dgm:pt modelId="{D76626FA-9E4A-1640-B678-2F7F76B0DF22}" type="pres">
      <dgm:prSet presAssocID="{6BEF838A-91B2-1E42-BE59-41BD202FAB81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DD26F5E1-5B6B-4C4B-A29B-EC51E6C9FEF1}" type="pres">
      <dgm:prSet presAssocID="{6BEF838A-91B2-1E42-BE59-41BD202FAB81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D54CD30F-20EB-BE4D-A79C-A1C9E3FED57B}" type="presOf" srcId="{6B8B2934-233F-DD42-9602-3D73446C1E5D}" destId="{DB00C58A-E0B7-814D-A950-68A8F731E0BC}" srcOrd="0" destOrd="0" presId="urn:microsoft.com/office/officeart/2005/8/layout/hList1"/>
    <dgm:cxn modelId="{0A18FC12-FE71-CA44-AFBB-D8F2FB804922}" srcId="{AAB15AB1-C7C7-8F44-96F7-849A54A55EF0}" destId="{1F33F221-9C7B-2444-83D0-B9EA90A0A104}" srcOrd="0" destOrd="0" parTransId="{AEB35673-258C-864D-8CE6-32E1CBC63F78}" sibTransId="{6EC53EF9-8ACA-A546-B484-A6CF114C5741}"/>
    <dgm:cxn modelId="{08F8FD3A-D614-AD4A-A61A-8D96FFC67297}" type="presOf" srcId="{68761B5C-7547-9141-A8B7-19002E42C510}" destId="{DD26F5E1-5B6B-4C4B-A29B-EC51E6C9FEF1}" srcOrd="0" destOrd="0" presId="urn:microsoft.com/office/officeart/2005/8/layout/hList1"/>
    <dgm:cxn modelId="{BC6A6350-FAD3-E046-BA87-D8A5AF71ECEA}" type="presOf" srcId="{C517C352-0573-7D4A-A511-A599B63D647B}" destId="{6F3C1DCD-46CC-184C-BDD4-55077607D258}" srcOrd="0" destOrd="0" presId="urn:microsoft.com/office/officeart/2005/8/layout/hList1"/>
    <dgm:cxn modelId="{04B18A6D-04E9-E342-940A-D85AEE6B7623}" srcId="{1F33F221-9C7B-2444-83D0-B9EA90A0A104}" destId="{6B8B2934-233F-DD42-9602-3D73446C1E5D}" srcOrd="0" destOrd="0" parTransId="{2D9A7FD0-60FA-8E4E-AAA9-BD85D4170502}" sibTransId="{3A3EDAEA-7BFC-A844-990C-645308FF95E9}"/>
    <dgm:cxn modelId="{20557A7B-4517-2841-922A-F00E29CA65E5}" type="presOf" srcId="{6BEF838A-91B2-1E42-BE59-41BD202FAB81}" destId="{D76626FA-9E4A-1640-B678-2F7F76B0DF22}" srcOrd="0" destOrd="0" presId="urn:microsoft.com/office/officeart/2005/8/layout/hList1"/>
    <dgm:cxn modelId="{2D39809A-3F59-8C4C-AFC1-C9BD422AE088}" type="presOf" srcId="{1F33F221-9C7B-2444-83D0-B9EA90A0A104}" destId="{2DDCA49A-BC73-2C46-9698-DC32CE43A0CD}" srcOrd="0" destOrd="0" presId="urn:microsoft.com/office/officeart/2005/8/layout/hList1"/>
    <dgm:cxn modelId="{8B5C98AF-3E03-6843-A562-45371CB34A98}" srcId="{AAB15AB1-C7C7-8F44-96F7-849A54A55EF0}" destId="{6BEF838A-91B2-1E42-BE59-41BD202FAB81}" srcOrd="2" destOrd="0" parTransId="{EB2392DC-D1AE-B441-8C6B-8518C5DDD8ED}" sibTransId="{7ADA5B7A-E3B0-B743-A269-FCCD40F23942}"/>
    <dgm:cxn modelId="{FA2FFDC9-E354-C94D-AB52-4E3BC8BF0EA1}" srcId="{AAB15AB1-C7C7-8F44-96F7-849A54A55EF0}" destId="{DA10E787-551D-1847-96AE-65C22BEDBF3B}" srcOrd="1" destOrd="0" parTransId="{C8385B39-7FF7-0E4C-AB4C-6DB370CA091C}" sibTransId="{F64AA224-E381-B943-8C41-C4CE94219106}"/>
    <dgm:cxn modelId="{7AEFFECA-56AF-DC4A-80D0-6D4E8DBBDF16}" type="presOf" srcId="{DA10E787-551D-1847-96AE-65C22BEDBF3B}" destId="{94DBB3F0-38E0-734D-A78F-4941663661E7}" srcOrd="0" destOrd="0" presId="urn:microsoft.com/office/officeart/2005/8/layout/hList1"/>
    <dgm:cxn modelId="{D9F299CE-BC24-284F-AB76-AFB9038203F5}" srcId="{6BEF838A-91B2-1E42-BE59-41BD202FAB81}" destId="{68761B5C-7547-9141-A8B7-19002E42C510}" srcOrd="0" destOrd="0" parTransId="{E116A1FC-5132-7542-9FDA-D99475816CFB}" sibTransId="{230BCEA2-44E0-A54B-AB31-EAAAF0A20176}"/>
    <dgm:cxn modelId="{C05506D7-2CDA-7648-8610-28B00FC5807E}" srcId="{DA10E787-551D-1847-96AE-65C22BEDBF3B}" destId="{C517C352-0573-7D4A-A511-A599B63D647B}" srcOrd="0" destOrd="0" parTransId="{8599078B-5069-DC48-BA31-FBFA5BBFCFFF}" sibTransId="{DB9584B1-8BA7-8348-8D68-9CE2C4061FB3}"/>
    <dgm:cxn modelId="{54C28BF8-A66C-CD4A-8FFE-3E1CDA0FD569}" type="presOf" srcId="{AAB15AB1-C7C7-8F44-96F7-849A54A55EF0}" destId="{4311C1F7-27AD-D546-9BC7-7E2BC19C8CB8}" srcOrd="0" destOrd="0" presId="urn:microsoft.com/office/officeart/2005/8/layout/hList1"/>
    <dgm:cxn modelId="{A9048F33-3F77-F94C-B64F-71E727E1CFDD}" type="presParOf" srcId="{4311C1F7-27AD-D546-9BC7-7E2BC19C8CB8}" destId="{E53C7CA3-D768-AD41-AD0A-E51FA53C01B8}" srcOrd="0" destOrd="0" presId="urn:microsoft.com/office/officeart/2005/8/layout/hList1"/>
    <dgm:cxn modelId="{CF6E9A48-DC49-7548-9562-39520BCA5304}" type="presParOf" srcId="{E53C7CA3-D768-AD41-AD0A-E51FA53C01B8}" destId="{2DDCA49A-BC73-2C46-9698-DC32CE43A0CD}" srcOrd="0" destOrd="0" presId="urn:microsoft.com/office/officeart/2005/8/layout/hList1"/>
    <dgm:cxn modelId="{DDA65859-4EA9-CC49-9C5B-7320A5F1ADA3}" type="presParOf" srcId="{E53C7CA3-D768-AD41-AD0A-E51FA53C01B8}" destId="{DB00C58A-E0B7-814D-A950-68A8F731E0BC}" srcOrd="1" destOrd="0" presId="urn:microsoft.com/office/officeart/2005/8/layout/hList1"/>
    <dgm:cxn modelId="{6A4ABF55-0903-A543-98DF-DA99CF14FAFE}" type="presParOf" srcId="{4311C1F7-27AD-D546-9BC7-7E2BC19C8CB8}" destId="{B7373D9D-8CF3-2A49-A833-739B29CE354E}" srcOrd="1" destOrd="0" presId="urn:microsoft.com/office/officeart/2005/8/layout/hList1"/>
    <dgm:cxn modelId="{284B3A15-DC02-154B-8B91-E18D5B0C2B24}" type="presParOf" srcId="{4311C1F7-27AD-D546-9BC7-7E2BC19C8CB8}" destId="{1A7B1645-944F-C04F-9D9C-37F892E9FE54}" srcOrd="2" destOrd="0" presId="urn:microsoft.com/office/officeart/2005/8/layout/hList1"/>
    <dgm:cxn modelId="{E1A13A8A-2890-D144-8232-6ADDC0008FE5}" type="presParOf" srcId="{1A7B1645-944F-C04F-9D9C-37F892E9FE54}" destId="{94DBB3F0-38E0-734D-A78F-4941663661E7}" srcOrd="0" destOrd="0" presId="urn:microsoft.com/office/officeart/2005/8/layout/hList1"/>
    <dgm:cxn modelId="{5C8ADCCB-F1BC-9B48-AC18-E8FDDA3C7CA2}" type="presParOf" srcId="{1A7B1645-944F-C04F-9D9C-37F892E9FE54}" destId="{6F3C1DCD-46CC-184C-BDD4-55077607D258}" srcOrd="1" destOrd="0" presId="urn:microsoft.com/office/officeart/2005/8/layout/hList1"/>
    <dgm:cxn modelId="{F4E1A51C-83E3-0E4C-BD24-484046FBD17E}" type="presParOf" srcId="{4311C1F7-27AD-D546-9BC7-7E2BC19C8CB8}" destId="{B0C71A69-C152-9C4D-8B67-B4144A4DBC8B}" srcOrd="3" destOrd="0" presId="urn:microsoft.com/office/officeart/2005/8/layout/hList1"/>
    <dgm:cxn modelId="{16992CCD-D910-D841-BE46-916FBBE51AB7}" type="presParOf" srcId="{4311C1F7-27AD-D546-9BC7-7E2BC19C8CB8}" destId="{301BCD54-4707-4C40-B0C6-7CA990C95524}" srcOrd="4" destOrd="0" presId="urn:microsoft.com/office/officeart/2005/8/layout/hList1"/>
    <dgm:cxn modelId="{4E00B25D-58F1-274E-858F-2A0634CCF991}" type="presParOf" srcId="{301BCD54-4707-4C40-B0C6-7CA990C95524}" destId="{D76626FA-9E4A-1640-B678-2F7F76B0DF22}" srcOrd="0" destOrd="0" presId="urn:microsoft.com/office/officeart/2005/8/layout/hList1"/>
    <dgm:cxn modelId="{33184CC7-AA8A-394C-AE2A-3685FF26BD7B}" type="presParOf" srcId="{301BCD54-4707-4C40-B0C6-7CA990C95524}" destId="{DD26F5E1-5B6B-4C4B-A29B-EC51E6C9FEF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26A836B0-4FCA-6B4A-BB31-6EEBCEE3A857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1227A03-FA52-5C4A-94C9-2AE6A3CD1C25}">
      <dgm:prSet custT="1"/>
      <dgm:spPr/>
      <dgm:t>
        <a:bodyPr/>
        <a:lstStyle/>
        <a:p>
          <a:r>
            <a:rPr lang="en-US" sz="1800" b="1" dirty="0"/>
            <a:t>Skills development</a:t>
          </a:r>
          <a:endParaRPr lang="en-EG" sz="1800" b="1" dirty="0"/>
        </a:p>
      </dgm:t>
    </dgm:pt>
    <dgm:pt modelId="{EA17A000-30FD-2244-A69F-E000CCAADD51}" type="parTrans" cxnId="{1897C6EE-6987-9643-91D1-613B0D692713}">
      <dgm:prSet/>
      <dgm:spPr/>
      <dgm:t>
        <a:bodyPr/>
        <a:lstStyle/>
        <a:p>
          <a:endParaRPr lang="en-US" sz="2400" b="1"/>
        </a:p>
      </dgm:t>
    </dgm:pt>
    <dgm:pt modelId="{4A22EC91-3054-6742-AEAF-722F77E2053F}" type="sibTrans" cxnId="{1897C6EE-6987-9643-91D1-613B0D692713}">
      <dgm:prSet/>
      <dgm:spPr/>
      <dgm:t>
        <a:bodyPr/>
        <a:lstStyle/>
        <a:p>
          <a:endParaRPr lang="en-US" sz="2400" b="1"/>
        </a:p>
      </dgm:t>
    </dgm:pt>
    <dgm:pt modelId="{23307BE6-A881-6542-8A49-5F23BB8363EE}">
      <dgm:prSet custT="1"/>
      <dgm:spPr/>
      <dgm:t>
        <a:bodyPr/>
        <a:lstStyle/>
        <a:p>
          <a:r>
            <a:rPr lang="en-US" sz="1800" b="1"/>
            <a:t>Infrastructure investment</a:t>
          </a:r>
          <a:endParaRPr lang="en-EG" sz="1800" b="1" dirty="0"/>
        </a:p>
      </dgm:t>
    </dgm:pt>
    <dgm:pt modelId="{16972F61-B704-2345-968B-44EDECDA303C}" type="parTrans" cxnId="{B5C66370-2D35-394D-84C1-6369523AA200}">
      <dgm:prSet/>
      <dgm:spPr/>
      <dgm:t>
        <a:bodyPr/>
        <a:lstStyle/>
        <a:p>
          <a:endParaRPr lang="en-US" sz="2400" b="1"/>
        </a:p>
      </dgm:t>
    </dgm:pt>
    <dgm:pt modelId="{4AE15C88-919F-994C-BB17-643F7AB51204}" type="sibTrans" cxnId="{B5C66370-2D35-394D-84C1-6369523AA200}">
      <dgm:prSet/>
      <dgm:spPr/>
      <dgm:t>
        <a:bodyPr/>
        <a:lstStyle/>
        <a:p>
          <a:endParaRPr lang="en-US" sz="2400" b="1"/>
        </a:p>
      </dgm:t>
    </dgm:pt>
    <dgm:pt modelId="{C5BE9CE4-FC2E-D744-8A65-C8DCF60E2EC5}">
      <dgm:prSet custT="1"/>
      <dgm:spPr/>
      <dgm:t>
        <a:bodyPr/>
        <a:lstStyle/>
        <a:p>
          <a:r>
            <a:rPr lang="en-US" sz="1800" b="1"/>
            <a:t>Change in mindset</a:t>
          </a:r>
          <a:endParaRPr lang="en-EG" sz="1800" b="1"/>
        </a:p>
      </dgm:t>
    </dgm:pt>
    <dgm:pt modelId="{3F29248D-6CF0-1E4E-BCB2-394C351492FE}" type="parTrans" cxnId="{516010E1-5289-6F4F-A0E1-34E305E30822}">
      <dgm:prSet/>
      <dgm:spPr/>
      <dgm:t>
        <a:bodyPr/>
        <a:lstStyle/>
        <a:p>
          <a:endParaRPr lang="en-US" sz="2400" b="1"/>
        </a:p>
      </dgm:t>
    </dgm:pt>
    <dgm:pt modelId="{2BAAA985-CD76-7E46-9F77-F7B864BFBBD0}" type="sibTrans" cxnId="{516010E1-5289-6F4F-A0E1-34E305E30822}">
      <dgm:prSet/>
      <dgm:spPr/>
      <dgm:t>
        <a:bodyPr/>
        <a:lstStyle/>
        <a:p>
          <a:endParaRPr lang="en-US" sz="2400" b="1"/>
        </a:p>
      </dgm:t>
    </dgm:pt>
    <dgm:pt modelId="{1CB6F0D8-3F6B-8748-9E36-BF04F652BC2F}">
      <dgm:prSet custT="1"/>
      <dgm:spPr/>
      <dgm:t>
        <a:bodyPr/>
        <a:lstStyle/>
        <a:p>
          <a:r>
            <a:rPr lang="en-US" sz="1800" b="1"/>
            <a:t>Embed data science into strategy and culture.</a:t>
          </a:r>
          <a:endParaRPr lang="en-EG" sz="1800" b="1"/>
        </a:p>
      </dgm:t>
    </dgm:pt>
    <dgm:pt modelId="{BB3598AF-77ED-1D4B-9BCE-38BE7D3B8E85}" type="parTrans" cxnId="{39B76541-1A98-D341-B13A-FD80F179C043}">
      <dgm:prSet/>
      <dgm:spPr/>
      <dgm:t>
        <a:bodyPr/>
        <a:lstStyle/>
        <a:p>
          <a:endParaRPr lang="en-US" sz="2400" b="1"/>
        </a:p>
      </dgm:t>
    </dgm:pt>
    <dgm:pt modelId="{79062331-D817-514B-B51D-09B3912B59EE}" type="sibTrans" cxnId="{39B76541-1A98-D341-B13A-FD80F179C043}">
      <dgm:prSet/>
      <dgm:spPr/>
      <dgm:t>
        <a:bodyPr/>
        <a:lstStyle/>
        <a:p>
          <a:endParaRPr lang="en-US" sz="2400" b="1"/>
        </a:p>
      </dgm:t>
    </dgm:pt>
    <dgm:pt modelId="{2061AFC1-8E54-2A43-8EED-10DD7BEE9650}" type="pres">
      <dgm:prSet presAssocID="{26A836B0-4FCA-6B4A-BB31-6EEBCEE3A857}" presName="matrix" presStyleCnt="0">
        <dgm:presLayoutVars>
          <dgm:chMax val="1"/>
          <dgm:dir/>
          <dgm:resizeHandles val="exact"/>
        </dgm:presLayoutVars>
      </dgm:prSet>
      <dgm:spPr/>
    </dgm:pt>
    <dgm:pt modelId="{1C4263AA-C885-E645-B20B-3FA5846CF10D}" type="pres">
      <dgm:prSet presAssocID="{26A836B0-4FCA-6B4A-BB31-6EEBCEE3A857}" presName="diamond" presStyleLbl="bgShp" presStyleIdx="0" presStyleCnt="1"/>
      <dgm:spPr/>
    </dgm:pt>
    <dgm:pt modelId="{37DD1986-BEBD-5341-B603-DD83259F8104}" type="pres">
      <dgm:prSet presAssocID="{26A836B0-4FCA-6B4A-BB31-6EEBCEE3A857}" presName="quad1" presStyleLbl="node1" presStyleIdx="0" presStyleCnt="4" custScaleX="145170" custLinFactNeighborX="-27252">
        <dgm:presLayoutVars>
          <dgm:chMax val="0"/>
          <dgm:chPref val="0"/>
          <dgm:bulletEnabled val="1"/>
        </dgm:presLayoutVars>
      </dgm:prSet>
      <dgm:spPr/>
    </dgm:pt>
    <dgm:pt modelId="{DDAAA648-1A3D-D24F-B0C3-D688243E8B72}" type="pres">
      <dgm:prSet presAssocID="{26A836B0-4FCA-6B4A-BB31-6EEBCEE3A857}" presName="quad2" presStyleLbl="node1" presStyleIdx="1" presStyleCnt="4" custScaleX="147284" custLinFactNeighborX="15669">
        <dgm:presLayoutVars>
          <dgm:chMax val="0"/>
          <dgm:chPref val="0"/>
          <dgm:bulletEnabled val="1"/>
        </dgm:presLayoutVars>
      </dgm:prSet>
      <dgm:spPr/>
    </dgm:pt>
    <dgm:pt modelId="{41ABE7CB-2038-134E-BD4C-332C019C865C}" type="pres">
      <dgm:prSet presAssocID="{26A836B0-4FCA-6B4A-BB31-6EEBCEE3A857}" presName="quad3" presStyleLbl="node1" presStyleIdx="2" presStyleCnt="4" custScaleX="145174" custLinFactNeighborX="-26199">
        <dgm:presLayoutVars>
          <dgm:chMax val="0"/>
          <dgm:chPref val="0"/>
          <dgm:bulletEnabled val="1"/>
        </dgm:presLayoutVars>
      </dgm:prSet>
      <dgm:spPr/>
    </dgm:pt>
    <dgm:pt modelId="{B5AFDBDB-5EFA-7440-ADF6-AD72E5013789}" type="pres">
      <dgm:prSet presAssocID="{26A836B0-4FCA-6B4A-BB31-6EEBCEE3A857}" presName="quad4" presStyleLbl="node1" presStyleIdx="3" presStyleCnt="4" custScaleX="145178" custLinFactNeighborX="18828">
        <dgm:presLayoutVars>
          <dgm:chMax val="0"/>
          <dgm:chPref val="0"/>
          <dgm:bulletEnabled val="1"/>
        </dgm:presLayoutVars>
      </dgm:prSet>
      <dgm:spPr/>
    </dgm:pt>
  </dgm:ptLst>
  <dgm:cxnLst>
    <dgm:cxn modelId="{D59B0B19-B601-9A49-8589-89E5C41AB9D0}" type="presOf" srcId="{26A836B0-4FCA-6B4A-BB31-6EEBCEE3A857}" destId="{2061AFC1-8E54-2A43-8EED-10DD7BEE9650}" srcOrd="0" destOrd="0" presId="urn:microsoft.com/office/officeart/2005/8/layout/matrix3"/>
    <dgm:cxn modelId="{39B76541-1A98-D341-B13A-FD80F179C043}" srcId="{26A836B0-4FCA-6B4A-BB31-6EEBCEE3A857}" destId="{1CB6F0D8-3F6B-8748-9E36-BF04F652BC2F}" srcOrd="3" destOrd="0" parTransId="{BB3598AF-77ED-1D4B-9BCE-38BE7D3B8E85}" sibTransId="{79062331-D817-514B-B51D-09B3912B59EE}"/>
    <dgm:cxn modelId="{AF29CA5D-68B3-7A48-8A68-F7B60EEED13C}" type="presOf" srcId="{C5BE9CE4-FC2E-D744-8A65-C8DCF60E2EC5}" destId="{41ABE7CB-2038-134E-BD4C-332C019C865C}" srcOrd="0" destOrd="0" presId="urn:microsoft.com/office/officeart/2005/8/layout/matrix3"/>
    <dgm:cxn modelId="{C869AD6A-B9AA-8145-8D53-E5F54E358118}" type="presOf" srcId="{31227A03-FA52-5C4A-94C9-2AE6A3CD1C25}" destId="{37DD1986-BEBD-5341-B603-DD83259F8104}" srcOrd="0" destOrd="0" presId="urn:microsoft.com/office/officeart/2005/8/layout/matrix3"/>
    <dgm:cxn modelId="{B5C66370-2D35-394D-84C1-6369523AA200}" srcId="{26A836B0-4FCA-6B4A-BB31-6EEBCEE3A857}" destId="{23307BE6-A881-6542-8A49-5F23BB8363EE}" srcOrd="1" destOrd="0" parTransId="{16972F61-B704-2345-968B-44EDECDA303C}" sibTransId="{4AE15C88-919F-994C-BB17-643F7AB51204}"/>
    <dgm:cxn modelId="{89D4A592-AEC7-7E48-B025-B13B45518C8F}" type="presOf" srcId="{1CB6F0D8-3F6B-8748-9E36-BF04F652BC2F}" destId="{B5AFDBDB-5EFA-7440-ADF6-AD72E5013789}" srcOrd="0" destOrd="0" presId="urn:microsoft.com/office/officeart/2005/8/layout/matrix3"/>
    <dgm:cxn modelId="{BDE6CE9F-661C-494D-A0CA-8547A4BA622A}" type="presOf" srcId="{23307BE6-A881-6542-8A49-5F23BB8363EE}" destId="{DDAAA648-1A3D-D24F-B0C3-D688243E8B72}" srcOrd="0" destOrd="0" presId="urn:microsoft.com/office/officeart/2005/8/layout/matrix3"/>
    <dgm:cxn modelId="{516010E1-5289-6F4F-A0E1-34E305E30822}" srcId="{26A836B0-4FCA-6B4A-BB31-6EEBCEE3A857}" destId="{C5BE9CE4-FC2E-D744-8A65-C8DCF60E2EC5}" srcOrd="2" destOrd="0" parTransId="{3F29248D-6CF0-1E4E-BCB2-394C351492FE}" sibTransId="{2BAAA985-CD76-7E46-9F77-F7B864BFBBD0}"/>
    <dgm:cxn modelId="{1897C6EE-6987-9643-91D1-613B0D692713}" srcId="{26A836B0-4FCA-6B4A-BB31-6EEBCEE3A857}" destId="{31227A03-FA52-5C4A-94C9-2AE6A3CD1C25}" srcOrd="0" destOrd="0" parTransId="{EA17A000-30FD-2244-A69F-E000CCAADD51}" sibTransId="{4A22EC91-3054-6742-AEAF-722F77E2053F}"/>
    <dgm:cxn modelId="{37514D37-6761-3A4A-B2A1-06746BF90765}" type="presParOf" srcId="{2061AFC1-8E54-2A43-8EED-10DD7BEE9650}" destId="{1C4263AA-C885-E645-B20B-3FA5846CF10D}" srcOrd="0" destOrd="0" presId="urn:microsoft.com/office/officeart/2005/8/layout/matrix3"/>
    <dgm:cxn modelId="{B8F4703A-BD54-9540-BF79-CF8070E9D1F0}" type="presParOf" srcId="{2061AFC1-8E54-2A43-8EED-10DD7BEE9650}" destId="{37DD1986-BEBD-5341-B603-DD83259F8104}" srcOrd="1" destOrd="0" presId="urn:microsoft.com/office/officeart/2005/8/layout/matrix3"/>
    <dgm:cxn modelId="{4C7C61A8-CCBE-8342-8D9B-FC4DDDF5748F}" type="presParOf" srcId="{2061AFC1-8E54-2A43-8EED-10DD7BEE9650}" destId="{DDAAA648-1A3D-D24F-B0C3-D688243E8B72}" srcOrd="2" destOrd="0" presId="urn:microsoft.com/office/officeart/2005/8/layout/matrix3"/>
    <dgm:cxn modelId="{7B5E029C-6F94-6A43-A083-00A1B3784365}" type="presParOf" srcId="{2061AFC1-8E54-2A43-8EED-10DD7BEE9650}" destId="{41ABE7CB-2038-134E-BD4C-332C019C865C}" srcOrd="3" destOrd="0" presId="urn:microsoft.com/office/officeart/2005/8/layout/matrix3"/>
    <dgm:cxn modelId="{7CA6140A-2A86-5E44-8B33-E7189EB8DB5C}" type="presParOf" srcId="{2061AFC1-8E54-2A43-8EED-10DD7BEE9650}" destId="{B5AFDBDB-5EFA-7440-ADF6-AD72E5013789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4654E6F2-081B-D54A-8413-C2C51A41E895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50BBAE3-72C7-D14F-A3B7-8D8576B99FA3}">
      <dgm:prSet/>
      <dgm:spPr/>
      <dgm:t>
        <a:bodyPr/>
        <a:lstStyle/>
        <a:p>
          <a:r>
            <a:rPr lang="en-US"/>
            <a:t>Training</a:t>
          </a:r>
          <a:endParaRPr lang="en-EG"/>
        </a:p>
      </dgm:t>
    </dgm:pt>
    <dgm:pt modelId="{A514E212-2E27-DD42-BFEA-F92B30458BE7}" type="parTrans" cxnId="{924D0F2A-E81A-5744-B557-2666EC18B302}">
      <dgm:prSet/>
      <dgm:spPr/>
      <dgm:t>
        <a:bodyPr/>
        <a:lstStyle/>
        <a:p>
          <a:endParaRPr lang="en-US"/>
        </a:p>
      </dgm:t>
    </dgm:pt>
    <dgm:pt modelId="{F66C38FB-395A-6945-A95C-2AC0FDDD8948}" type="sibTrans" cxnId="{924D0F2A-E81A-5744-B557-2666EC18B302}">
      <dgm:prSet/>
      <dgm:spPr/>
      <dgm:t>
        <a:bodyPr/>
        <a:lstStyle/>
        <a:p>
          <a:endParaRPr lang="en-US"/>
        </a:p>
      </dgm:t>
    </dgm:pt>
    <dgm:pt modelId="{A2D3DC82-DB19-A44F-A03A-B2203AE3C12C}">
      <dgm:prSet/>
      <dgm:spPr/>
      <dgm:t>
        <a:bodyPr/>
        <a:lstStyle/>
        <a:p>
          <a:r>
            <a:rPr lang="en-US"/>
            <a:t>Literacy</a:t>
          </a:r>
          <a:endParaRPr lang="en-EG"/>
        </a:p>
      </dgm:t>
    </dgm:pt>
    <dgm:pt modelId="{D6C45741-5F48-2D4C-B36B-C84FD79138C4}" type="parTrans" cxnId="{5B2D44EF-0403-EE48-8544-662ACD465051}">
      <dgm:prSet/>
      <dgm:spPr/>
      <dgm:t>
        <a:bodyPr/>
        <a:lstStyle/>
        <a:p>
          <a:endParaRPr lang="en-US"/>
        </a:p>
      </dgm:t>
    </dgm:pt>
    <dgm:pt modelId="{4ECA0682-40DA-814C-A798-D25339960385}" type="sibTrans" cxnId="{5B2D44EF-0403-EE48-8544-662ACD465051}">
      <dgm:prSet/>
      <dgm:spPr/>
      <dgm:t>
        <a:bodyPr/>
        <a:lstStyle/>
        <a:p>
          <a:endParaRPr lang="en-US"/>
        </a:p>
      </dgm:t>
    </dgm:pt>
    <dgm:pt modelId="{246BD9A5-BA0E-6541-B64B-DCB52C639BFB}">
      <dgm:prSet/>
      <dgm:spPr/>
      <dgm:t>
        <a:bodyPr/>
        <a:lstStyle/>
        <a:p>
          <a:r>
            <a:rPr lang="en-US"/>
            <a:t>Leadership support</a:t>
          </a:r>
          <a:endParaRPr lang="en-EG"/>
        </a:p>
      </dgm:t>
    </dgm:pt>
    <dgm:pt modelId="{388677DE-8DB4-FF42-ACCC-034F8B27E8E0}" type="parTrans" cxnId="{A5038714-3B1C-FF4F-A5FE-91FAAF63EF96}">
      <dgm:prSet/>
      <dgm:spPr/>
      <dgm:t>
        <a:bodyPr/>
        <a:lstStyle/>
        <a:p>
          <a:endParaRPr lang="en-US"/>
        </a:p>
      </dgm:t>
    </dgm:pt>
    <dgm:pt modelId="{22887A4C-2884-3745-AAA8-5F6B9AAB8A4D}" type="sibTrans" cxnId="{A5038714-3B1C-FF4F-A5FE-91FAAF63EF96}">
      <dgm:prSet/>
      <dgm:spPr/>
      <dgm:t>
        <a:bodyPr/>
        <a:lstStyle/>
        <a:p>
          <a:endParaRPr lang="en-US"/>
        </a:p>
      </dgm:t>
    </dgm:pt>
    <dgm:pt modelId="{2B94F875-2945-E645-9528-44EAFD581B14}" type="pres">
      <dgm:prSet presAssocID="{4654E6F2-081B-D54A-8413-C2C51A41E895}" presName="compositeShape" presStyleCnt="0">
        <dgm:presLayoutVars>
          <dgm:chMax val="7"/>
          <dgm:dir/>
          <dgm:resizeHandles val="exact"/>
        </dgm:presLayoutVars>
      </dgm:prSet>
      <dgm:spPr/>
    </dgm:pt>
    <dgm:pt modelId="{10AF4ADB-9697-6A4F-A50D-ACA87D90C389}" type="pres">
      <dgm:prSet presAssocID="{550BBAE3-72C7-D14F-A3B7-8D8576B99FA3}" presName="circ1" presStyleLbl="vennNode1" presStyleIdx="0" presStyleCnt="3"/>
      <dgm:spPr/>
    </dgm:pt>
    <dgm:pt modelId="{FE882AEE-5C86-D943-9D17-C2831C63F5F1}" type="pres">
      <dgm:prSet presAssocID="{550BBAE3-72C7-D14F-A3B7-8D8576B99FA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7AECDA0F-6C09-1245-87E6-01CCB01FFC90}" type="pres">
      <dgm:prSet presAssocID="{A2D3DC82-DB19-A44F-A03A-B2203AE3C12C}" presName="circ2" presStyleLbl="vennNode1" presStyleIdx="1" presStyleCnt="3"/>
      <dgm:spPr/>
    </dgm:pt>
    <dgm:pt modelId="{B4DA2097-DA4A-4C4E-A4AE-2E99EF31DD21}" type="pres">
      <dgm:prSet presAssocID="{A2D3DC82-DB19-A44F-A03A-B2203AE3C12C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EA299885-2572-3147-85D1-C3F18AD61397}" type="pres">
      <dgm:prSet presAssocID="{246BD9A5-BA0E-6541-B64B-DCB52C639BFB}" presName="circ3" presStyleLbl="vennNode1" presStyleIdx="2" presStyleCnt="3"/>
      <dgm:spPr/>
    </dgm:pt>
    <dgm:pt modelId="{F0E4EDE3-3C02-F74E-A42B-8973D7FE1A97}" type="pres">
      <dgm:prSet presAssocID="{246BD9A5-BA0E-6541-B64B-DCB52C639BF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A5038714-3B1C-FF4F-A5FE-91FAAF63EF96}" srcId="{4654E6F2-081B-D54A-8413-C2C51A41E895}" destId="{246BD9A5-BA0E-6541-B64B-DCB52C639BFB}" srcOrd="2" destOrd="0" parTransId="{388677DE-8DB4-FF42-ACCC-034F8B27E8E0}" sibTransId="{22887A4C-2884-3745-AAA8-5F6B9AAB8A4D}"/>
    <dgm:cxn modelId="{58FB941A-C3AD-F045-9783-1F7F39CABB5F}" type="presOf" srcId="{4654E6F2-081B-D54A-8413-C2C51A41E895}" destId="{2B94F875-2945-E645-9528-44EAFD581B14}" srcOrd="0" destOrd="0" presId="urn:microsoft.com/office/officeart/2005/8/layout/venn1"/>
    <dgm:cxn modelId="{924D0F2A-E81A-5744-B557-2666EC18B302}" srcId="{4654E6F2-081B-D54A-8413-C2C51A41E895}" destId="{550BBAE3-72C7-D14F-A3B7-8D8576B99FA3}" srcOrd="0" destOrd="0" parTransId="{A514E212-2E27-DD42-BFEA-F92B30458BE7}" sibTransId="{F66C38FB-395A-6945-A95C-2AC0FDDD8948}"/>
    <dgm:cxn modelId="{2EEFCE4B-5706-5E4B-A3BF-D7ECB2CD1B98}" type="presOf" srcId="{550BBAE3-72C7-D14F-A3B7-8D8576B99FA3}" destId="{FE882AEE-5C86-D943-9D17-C2831C63F5F1}" srcOrd="1" destOrd="0" presId="urn:microsoft.com/office/officeart/2005/8/layout/venn1"/>
    <dgm:cxn modelId="{4EED5C51-0753-5B4C-9695-F908EF20C739}" type="presOf" srcId="{246BD9A5-BA0E-6541-B64B-DCB52C639BFB}" destId="{F0E4EDE3-3C02-F74E-A42B-8973D7FE1A97}" srcOrd="1" destOrd="0" presId="urn:microsoft.com/office/officeart/2005/8/layout/venn1"/>
    <dgm:cxn modelId="{E2BAFA51-9A55-BA42-A08E-E3EBAC1B9CC1}" type="presOf" srcId="{A2D3DC82-DB19-A44F-A03A-B2203AE3C12C}" destId="{B4DA2097-DA4A-4C4E-A4AE-2E99EF31DD21}" srcOrd="1" destOrd="0" presId="urn:microsoft.com/office/officeart/2005/8/layout/venn1"/>
    <dgm:cxn modelId="{F4DA246A-66CD-5549-A70C-886B0706C8B8}" type="presOf" srcId="{550BBAE3-72C7-D14F-A3B7-8D8576B99FA3}" destId="{10AF4ADB-9697-6A4F-A50D-ACA87D90C389}" srcOrd="0" destOrd="0" presId="urn:microsoft.com/office/officeart/2005/8/layout/venn1"/>
    <dgm:cxn modelId="{3E25FD71-1221-BF4C-B34D-CB1F52F456F7}" type="presOf" srcId="{A2D3DC82-DB19-A44F-A03A-B2203AE3C12C}" destId="{7AECDA0F-6C09-1245-87E6-01CCB01FFC90}" srcOrd="0" destOrd="0" presId="urn:microsoft.com/office/officeart/2005/8/layout/venn1"/>
    <dgm:cxn modelId="{4F950F7B-F82D-DC4F-B9A4-855A9E2CB18E}" type="presOf" srcId="{246BD9A5-BA0E-6541-B64B-DCB52C639BFB}" destId="{EA299885-2572-3147-85D1-C3F18AD61397}" srcOrd="0" destOrd="0" presId="urn:microsoft.com/office/officeart/2005/8/layout/venn1"/>
    <dgm:cxn modelId="{5B2D44EF-0403-EE48-8544-662ACD465051}" srcId="{4654E6F2-081B-D54A-8413-C2C51A41E895}" destId="{A2D3DC82-DB19-A44F-A03A-B2203AE3C12C}" srcOrd="1" destOrd="0" parTransId="{D6C45741-5F48-2D4C-B36B-C84FD79138C4}" sibTransId="{4ECA0682-40DA-814C-A798-D25339960385}"/>
    <dgm:cxn modelId="{1B660EAE-8A6D-AA47-881D-7F54980B54A3}" type="presParOf" srcId="{2B94F875-2945-E645-9528-44EAFD581B14}" destId="{10AF4ADB-9697-6A4F-A50D-ACA87D90C389}" srcOrd="0" destOrd="0" presId="urn:microsoft.com/office/officeart/2005/8/layout/venn1"/>
    <dgm:cxn modelId="{BBFBD58F-7D2F-1C49-9867-9A17F4F7BF44}" type="presParOf" srcId="{2B94F875-2945-E645-9528-44EAFD581B14}" destId="{FE882AEE-5C86-D943-9D17-C2831C63F5F1}" srcOrd="1" destOrd="0" presId="urn:microsoft.com/office/officeart/2005/8/layout/venn1"/>
    <dgm:cxn modelId="{417A9053-D626-FC45-8118-266002C0A232}" type="presParOf" srcId="{2B94F875-2945-E645-9528-44EAFD581B14}" destId="{7AECDA0F-6C09-1245-87E6-01CCB01FFC90}" srcOrd="2" destOrd="0" presId="urn:microsoft.com/office/officeart/2005/8/layout/venn1"/>
    <dgm:cxn modelId="{BCE2EB03-72BA-0D44-AC1C-E9725FCF4737}" type="presParOf" srcId="{2B94F875-2945-E645-9528-44EAFD581B14}" destId="{B4DA2097-DA4A-4C4E-A4AE-2E99EF31DD21}" srcOrd="3" destOrd="0" presId="urn:microsoft.com/office/officeart/2005/8/layout/venn1"/>
    <dgm:cxn modelId="{52CA2CE3-2A89-5945-B09A-B4C5D39B0517}" type="presParOf" srcId="{2B94F875-2945-E645-9528-44EAFD581B14}" destId="{EA299885-2572-3147-85D1-C3F18AD61397}" srcOrd="4" destOrd="0" presId="urn:microsoft.com/office/officeart/2005/8/layout/venn1"/>
    <dgm:cxn modelId="{83A0832B-3917-4041-BEDE-5FA5498C1768}" type="presParOf" srcId="{2B94F875-2945-E645-9528-44EAFD581B14}" destId="{F0E4EDE3-3C02-F74E-A42B-8973D7FE1A97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99336D5-30D7-5742-9BBC-608468912DE9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/>
            <a:t>Data science covers diverse tasks beyond basic modeling, such as profiling, link prediction, and causal inference.</a:t>
          </a:r>
        </a:p>
      </dgm:t>
    </dgm:pt>
    <dgm:pt modelId="{E5A306C5-A836-1440-AFD5-A855162A835B}" type="parTrans" cxnId="{FF23DAEB-78CA-6344-BF55-0864A0BAA12B}">
      <dgm:prSet/>
      <dgm:spPr/>
      <dgm:t>
        <a:bodyPr/>
        <a:lstStyle/>
        <a:p>
          <a:endParaRPr lang="en-US"/>
        </a:p>
      </dgm:t>
    </dgm:pt>
    <dgm:pt modelId="{D5C4BCC2-3D24-174C-B121-872CA0CA8F61}" type="sibTrans" cxnId="{FF23DAEB-78CA-6344-BF55-0864A0BAA12B}">
      <dgm:prSet/>
      <dgm:spPr/>
      <dgm:t>
        <a:bodyPr/>
        <a:lstStyle/>
        <a:p>
          <a:endParaRPr lang="en-US"/>
        </a:p>
      </dgm:t>
    </dgm:pt>
    <dgm:pt modelId="{8D4D8EC6-72E3-4F40-A0EE-68157956D93D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/>
            <a:t>Analytical engineering integrates scalable, reliable models into operations.</a:t>
          </a:r>
        </a:p>
      </dgm:t>
    </dgm:pt>
    <dgm:pt modelId="{0A33905C-F038-A84A-9ACA-40758DB10BBC}" type="parTrans" cxnId="{6C67D295-B6C1-8548-BBB9-58557306FE30}">
      <dgm:prSet/>
      <dgm:spPr/>
      <dgm:t>
        <a:bodyPr/>
        <a:lstStyle/>
        <a:p>
          <a:endParaRPr lang="en-US"/>
        </a:p>
      </dgm:t>
    </dgm:pt>
    <dgm:pt modelId="{BE90174F-4157-5D42-AB5A-B84DCAC6AC62}" type="sibTrans" cxnId="{6C67D295-B6C1-8548-BBB9-58557306FE30}">
      <dgm:prSet/>
      <dgm:spPr/>
      <dgm:t>
        <a:bodyPr/>
        <a:lstStyle/>
        <a:p>
          <a:endParaRPr lang="en-US"/>
        </a:p>
      </dgm:t>
    </dgm:pt>
    <dgm:pt modelId="{0C140214-E6BA-7148-9ED5-12D716133094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/>
            <a:t>Decision-centric models deliver actionable outputs, not just predictions.</a:t>
          </a:r>
        </a:p>
      </dgm:t>
    </dgm:pt>
    <dgm:pt modelId="{F4C45951-DD9C-3746-A627-87A415330679}" type="parTrans" cxnId="{A2D35692-4F95-0F42-A3FD-20DD69A5B214}">
      <dgm:prSet/>
      <dgm:spPr/>
      <dgm:t>
        <a:bodyPr/>
        <a:lstStyle/>
        <a:p>
          <a:endParaRPr lang="en-US"/>
        </a:p>
      </dgm:t>
    </dgm:pt>
    <dgm:pt modelId="{5C012F22-6294-7242-BB5C-84DA3A367512}" type="sibTrans" cxnId="{A2D35692-4F95-0F42-A3FD-20DD69A5B214}">
      <dgm:prSet/>
      <dgm:spPr/>
      <dgm:t>
        <a:bodyPr/>
        <a:lstStyle/>
        <a:p>
          <a:endParaRPr lang="en-US"/>
        </a:p>
      </dgm:t>
    </dgm:pt>
    <dgm:pt modelId="{8FCFE7D7-59F4-454B-89AF-9A20F8678A2A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/>
            <a:t>Align analytics with business strategy to drive competitive advantage.</a:t>
          </a:r>
        </a:p>
      </dgm:t>
    </dgm:pt>
    <dgm:pt modelId="{465869C8-FFB9-3740-A5EF-78F39D226396}" type="parTrans" cxnId="{80AD4344-E22F-6448-A515-58D80AC055B6}">
      <dgm:prSet/>
      <dgm:spPr/>
      <dgm:t>
        <a:bodyPr/>
        <a:lstStyle/>
        <a:p>
          <a:endParaRPr lang="en-US"/>
        </a:p>
      </dgm:t>
    </dgm:pt>
    <dgm:pt modelId="{8DAB3702-BD26-7C46-80E2-CFF48B1B62E1}" type="sibTrans" cxnId="{80AD4344-E22F-6448-A515-58D80AC055B6}">
      <dgm:prSet/>
      <dgm:spPr/>
      <dgm:t>
        <a:bodyPr/>
        <a:lstStyle/>
        <a:p>
          <a:endParaRPr lang="en-US"/>
        </a:p>
      </dgm:t>
    </dgm:pt>
    <dgm:pt modelId="{C8BFD7B0-2AD9-9A4E-B0C8-2FF400FABFF9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/>
            <a:t>Use feedback loops and uncertainty management for sustainable value.</a:t>
          </a:r>
        </a:p>
      </dgm:t>
    </dgm:pt>
    <dgm:pt modelId="{916010E0-DB8C-644E-AEA7-FE569BA8FFE4}" type="parTrans" cxnId="{137E3F4E-02BF-C14D-8540-B195FF19B237}">
      <dgm:prSet/>
      <dgm:spPr/>
      <dgm:t>
        <a:bodyPr/>
        <a:lstStyle/>
        <a:p>
          <a:endParaRPr lang="en-US"/>
        </a:p>
      </dgm:t>
    </dgm:pt>
    <dgm:pt modelId="{D11F47BE-A835-E64C-9EB6-736D9DBFA482}" type="sibTrans" cxnId="{137E3F4E-02BF-C14D-8540-B195FF19B237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3C489FC-2C6E-F840-BD0E-C7AA614CF360}" type="pres">
      <dgm:prSet presAssocID="{D99336D5-30D7-5742-9BBC-608468912DE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73B27EE-38B4-E347-8E73-CB121D2C3AA9}" type="pres">
      <dgm:prSet presAssocID="{D5C4BCC2-3D24-174C-B121-872CA0CA8F61}" presName="spacer" presStyleCnt="0"/>
      <dgm:spPr/>
    </dgm:pt>
    <dgm:pt modelId="{AE91E100-6BDB-5D4B-B7AC-7CCB2CF19905}" type="pres">
      <dgm:prSet presAssocID="{8D4D8EC6-72E3-4F40-A0EE-68157956D93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A559868-8348-AF4A-90D0-56E2A180A244}" type="pres">
      <dgm:prSet presAssocID="{BE90174F-4157-5D42-AB5A-B84DCAC6AC62}" presName="spacer" presStyleCnt="0"/>
      <dgm:spPr/>
    </dgm:pt>
    <dgm:pt modelId="{43618EA0-4E10-3E42-BF17-BBD352EDF157}" type="pres">
      <dgm:prSet presAssocID="{0C140214-E6BA-7148-9ED5-12D716133094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74E98CB-734D-EE48-8829-8648EE39D263}" type="pres">
      <dgm:prSet presAssocID="{5C012F22-6294-7242-BB5C-84DA3A367512}" presName="spacer" presStyleCnt="0"/>
      <dgm:spPr/>
    </dgm:pt>
    <dgm:pt modelId="{A548924D-6B73-8940-A311-9AC145BFF266}" type="pres">
      <dgm:prSet presAssocID="{8FCFE7D7-59F4-454B-89AF-9A20F8678A2A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A428E5C-D948-C54C-B93F-133BF4AF945B}" type="pres">
      <dgm:prSet presAssocID="{8DAB3702-BD26-7C46-80E2-CFF48B1B62E1}" presName="spacer" presStyleCnt="0"/>
      <dgm:spPr/>
    </dgm:pt>
    <dgm:pt modelId="{CCA6F704-8662-6D49-A6CC-AC1E8B1F5F14}" type="pres">
      <dgm:prSet presAssocID="{C8BFD7B0-2AD9-9A4E-B0C8-2FF400FABFF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80AD4344-E22F-6448-A515-58D80AC055B6}" srcId="{86B1F3D8-D957-B14D-87E1-B0D1D6D72F90}" destId="{8FCFE7D7-59F4-454B-89AF-9A20F8678A2A}" srcOrd="3" destOrd="0" parTransId="{465869C8-FFB9-3740-A5EF-78F39D226396}" sibTransId="{8DAB3702-BD26-7C46-80E2-CFF48B1B62E1}"/>
    <dgm:cxn modelId="{137E3F4E-02BF-C14D-8540-B195FF19B237}" srcId="{86B1F3D8-D957-B14D-87E1-B0D1D6D72F90}" destId="{C8BFD7B0-2AD9-9A4E-B0C8-2FF400FABFF9}" srcOrd="4" destOrd="0" parTransId="{916010E0-DB8C-644E-AEA7-FE569BA8FFE4}" sibTransId="{D11F47BE-A835-E64C-9EB6-736D9DBFA482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787CDB58-3840-6C4C-A480-6E37BB5DBFAE}" type="presOf" srcId="{D99336D5-30D7-5742-9BBC-608468912DE9}" destId="{93C489FC-2C6E-F840-BD0E-C7AA614CF360}" srcOrd="0" destOrd="0" presId="urn:microsoft.com/office/officeart/2005/8/layout/vList2"/>
    <dgm:cxn modelId="{F86CC283-050D-D243-9F06-11BD0DF3CDD6}" type="presOf" srcId="{0C140214-E6BA-7148-9ED5-12D716133094}" destId="{43618EA0-4E10-3E42-BF17-BBD352EDF157}" srcOrd="0" destOrd="0" presId="urn:microsoft.com/office/officeart/2005/8/layout/vList2"/>
    <dgm:cxn modelId="{A2D35692-4F95-0F42-A3FD-20DD69A5B214}" srcId="{86B1F3D8-D957-B14D-87E1-B0D1D6D72F90}" destId="{0C140214-E6BA-7148-9ED5-12D716133094}" srcOrd="2" destOrd="0" parTransId="{F4C45951-DD9C-3746-A627-87A415330679}" sibTransId="{5C012F22-6294-7242-BB5C-84DA3A367512}"/>
    <dgm:cxn modelId="{C5D6F492-5BDE-B04A-94D0-CDA80D91A93E}" type="presOf" srcId="{8FCFE7D7-59F4-454B-89AF-9A20F8678A2A}" destId="{A548924D-6B73-8940-A311-9AC145BFF266}" srcOrd="0" destOrd="0" presId="urn:microsoft.com/office/officeart/2005/8/layout/vList2"/>
    <dgm:cxn modelId="{6C67D295-B6C1-8548-BBB9-58557306FE30}" srcId="{86B1F3D8-D957-B14D-87E1-B0D1D6D72F90}" destId="{8D4D8EC6-72E3-4F40-A0EE-68157956D93D}" srcOrd="1" destOrd="0" parTransId="{0A33905C-F038-A84A-9ACA-40758DB10BBC}" sibTransId="{BE90174F-4157-5D42-AB5A-B84DCAC6AC62}"/>
    <dgm:cxn modelId="{154242DD-B772-AF4C-95D8-8FEF0E721D53}" type="presOf" srcId="{C8BFD7B0-2AD9-9A4E-B0C8-2FF400FABFF9}" destId="{CCA6F704-8662-6D49-A6CC-AC1E8B1F5F14}" srcOrd="0" destOrd="0" presId="urn:microsoft.com/office/officeart/2005/8/layout/vList2"/>
    <dgm:cxn modelId="{991ADEE3-CFE1-764A-91AD-91DF71832507}" type="presOf" srcId="{8D4D8EC6-72E3-4F40-A0EE-68157956D93D}" destId="{AE91E100-6BDB-5D4B-B7AC-7CCB2CF19905}" srcOrd="0" destOrd="0" presId="urn:microsoft.com/office/officeart/2005/8/layout/vList2"/>
    <dgm:cxn modelId="{FF23DAEB-78CA-6344-BF55-0864A0BAA12B}" srcId="{86B1F3D8-D957-B14D-87E1-B0D1D6D72F90}" destId="{D99336D5-30D7-5742-9BBC-608468912DE9}" srcOrd="0" destOrd="0" parTransId="{E5A306C5-A836-1440-AFD5-A855162A835B}" sibTransId="{D5C4BCC2-3D24-174C-B121-872CA0CA8F61}"/>
    <dgm:cxn modelId="{95C8F3A7-FFE6-3E4A-8096-B635ECF6E4F7}" type="presParOf" srcId="{D80DA091-FED0-1B4D-827F-FFA5C4DA7BE3}" destId="{93C489FC-2C6E-F840-BD0E-C7AA614CF360}" srcOrd="0" destOrd="0" presId="urn:microsoft.com/office/officeart/2005/8/layout/vList2"/>
    <dgm:cxn modelId="{DB6E429E-4E84-0441-9277-301630121C7C}" type="presParOf" srcId="{D80DA091-FED0-1B4D-827F-FFA5C4DA7BE3}" destId="{273B27EE-38B4-E347-8E73-CB121D2C3AA9}" srcOrd="1" destOrd="0" presId="urn:microsoft.com/office/officeart/2005/8/layout/vList2"/>
    <dgm:cxn modelId="{160B724B-D6F3-9943-9D7D-536DAB224CFC}" type="presParOf" srcId="{D80DA091-FED0-1B4D-827F-FFA5C4DA7BE3}" destId="{AE91E100-6BDB-5D4B-B7AC-7CCB2CF19905}" srcOrd="2" destOrd="0" presId="urn:microsoft.com/office/officeart/2005/8/layout/vList2"/>
    <dgm:cxn modelId="{043C8D40-5988-8E47-9BBF-200277590349}" type="presParOf" srcId="{D80DA091-FED0-1B4D-827F-FFA5C4DA7BE3}" destId="{9A559868-8348-AF4A-90D0-56E2A180A244}" srcOrd="3" destOrd="0" presId="urn:microsoft.com/office/officeart/2005/8/layout/vList2"/>
    <dgm:cxn modelId="{DC823D43-DD33-6440-A33A-E97844D55DDE}" type="presParOf" srcId="{D80DA091-FED0-1B4D-827F-FFA5C4DA7BE3}" destId="{43618EA0-4E10-3E42-BF17-BBD352EDF157}" srcOrd="4" destOrd="0" presId="urn:microsoft.com/office/officeart/2005/8/layout/vList2"/>
    <dgm:cxn modelId="{629F8CDC-B404-8C4A-98FA-35027B91E090}" type="presParOf" srcId="{D80DA091-FED0-1B4D-827F-FFA5C4DA7BE3}" destId="{374E98CB-734D-EE48-8829-8648EE39D263}" srcOrd="5" destOrd="0" presId="urn:microsoft.com/office/officeart/2005/8/layout/vList2"/>
    <dgm:cxn modelId="{1B23B169-397F-4A4E-BEC2-950044562CD5}" type="presParOf" srcId="{D80DA091-FED0-1B4D-827F-FFA5C4DA7BE3}" destId="{A548924D-6B73-8940-A311-9AC145BFF266}" srcOrd="6" destOrd="0" presId="urn:microsoft.com/office/officeart/2005/8/layout/vList2"/>
    <dgm:cxn modelId="{61936892-2F1B-9E4A-A4B6-9D2FDABBCA57}" type="presParOf" srcId="{D80DA091-FED0-1B4D-827F-FFA5C4DA7BE3}" destId="{EA428E5C-D948-C54C-B93F-133BF4AF945B}" srcOrd="7" destOrd="0" presId="urn:microsoft.com/office/officeart/2005/8/layout/vList2"/>
    <dgm:cxn modelId="{A69142F5-80CF-E649-AB93-DF1F655397B6}" type="presParOf" srcId="{D80DA091-FED0-1B4D-827F-FFA5C4DA7BE3}" destId="{CCA6F704-8662-6D49-A6CC-AC1E8B1F5F14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A40BF2-B3C4-7249-9749-9739E7F895A6}">
      <dsp:nvSpPr>
        <dsp:cNvPr id="0" name=""/>
        <dsp:cNvSpPr/>
      </dsp:nvSpPr>
      <dsp:spPr>
        <a:xfrm>
          <a:off x="3594" y="333180"/>
          <a:ext cx="1946001" cy="1167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Co-occurrence grouping</a:t>
          </a:r>
          <a:endParaRPr lang="en-US" sz="2300" kern="1200" dirty="0"/>
        </a:p>
      </dsp:txBody>
      <dsp:txXfrm>
        <a:off x="3594" y="333180"/>
        <a:ext cx="1946001" cy="1167601"/>
      </dsp:txXfrm>
    </dsp:sp>
    <dsp:sp modelId="{796611D8-C6BE-F643-91F9-8E3F7AC8A921}">
      <dsp:nvSpPr>
        <dsp:cNvPr id="0" name=""/>
        <dsp:cNvSpPr/>
      </dsp:nvSpPr>
      <dsp:spPr>
        <a:xfrm>
          <a:off x="2144196" y="333180"/>
          <a:ext cx="1946001" cy="1167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Profiling</a:t>
          </a:r>
          <a:endParaRPr lang="en-US" sz="2300" kern="1200" dirty="0"/>
        </a:p>
      </dsp:txBody>
      <dsp:txXfrm>
        <a:off x="2144196" y="333180"/>
        <a:ext cx="1946001" cy="1167601"/>
      </dsp:txXfrm>
    </dsp:sp>
    <dsp:sp modelId="{3EB363A2-5920-C444-B379-836F3A9F10E6}">
      <dsp:nvSpPr>
        <dsp:cNvPr id="0" name=""/>
        <dsp:cNvSpPr/>
      </dsp:nvSpPr>
      <dsp:spPr>
        <a:xfrm>
          <a:off x="4284798" y="333180"/>
          <a:ext cx="1946001" cy="1167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Link prediction</a:t>
          </a:r>
          <a:endParaRPr lang="en-US" sz="2300" kern="1200" dirty="0"/>
        </a:p>
      </dsp:txBody>
      <dsp:txXfrm>
        <a:off x="4284798" y="333180"/>
        <a:ext cx="1946001" cy="1167601"/>
      </dsp:txXfrm>
    </dsp:sp>
    <dsp:sp modelId="{5B5FC0BC-E679-B44F-B5B2-AB5FB6500C1F}">
      <dsp:nvSpPr>
        <dsp:cNvPr id="0" name=""/>
        <dsp:cNvSpPr/>
      </dsp:nvSpPr>
      <dsp:spPr>
        <a:xfrm>
          <a:off x="6425400" y="333180"/>
          <a:ext cx="1946001" cy="1167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Casual Inference</a:t>
          </a:r>
          <a:endParaRPr lang="en-US" sz="2300" kern="1200" dirty="0"/>
        </a:p>
      </dsp:txBody>
      <dsp:txXfrm>
        <a:off x="6425400" y="333180"/>
        <a:ext cx="1946001" cy="1167601"/>
      </dsp:txXfrm>
    </dsp:sp>
    <dsp:sp modelId="{62B1E6CE-E001-A249-9DD4-28CAC8968713}">
      <dsp:nvSpPr>
        <dsp:cNvPr id="0" name=""/>
        <dsp:cNvSpPr/>
      </dsp:nvSpPr>
      <dsp:spPr>
        <a:xfrm>
          <a:off x="8566002" y="333180"/>
          <a:ext cx="1946001" cy="1167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Latent Information Discovery</a:t>
          </a:r>
          <a:endParaRPr lang="en-US" sz="2300" kern="1200" dirty="0"/>
        </a:p>
      </dsp:txBody>
      <dsp:txXfrm>
        <a:off x="8566002" y="333180"/>
        <a:ext cx="1946001" cy="11676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AA5199-16A3-C348-87F7-11C88E396BDF}">
      <dsp:nvSpPr>
        <dsp:cNvPr id="0" name=""/>
        <dsp:cNvSpPr/>
      </dsp:nvSpPr>
      <dsp:spPr>
        <a:xfrm>
          <a:off x="649009" y="238"/>
          <a:ext cx="2880493" cy="17282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Heuristic-Based </a:t>
          </a:r>
          <a:r>
            <a:rPr lang="en-US" sz="2200" kern="1200" dirty="0"/>
            <a:t>Common Neighbors, Jaccard Coefficient, Preferential Attachment</a:t>
          </a:r>
        </a:p>
      </dsp:txBody>
      <dsp:txXfrm>
        <a:off x="649009" y="238"/>
        <a:ext cx="2880493" cy="1728296"/>
      </dsp:txXfrm>
    </dsp:sp>
    <dsp:sp modelId="{B499D858-7A57-5442-B98C-C711141DB4CB}">
      <dsp:nvSpPr>
        <dsp:cNvPr id="0" name=""/>
        <dsp:cNvSpPr/>
      </dsp:nvSpPr>
      <dsp:spPr>
        <a:xfrm>
          <a:off x="3817552" y="238"/>
          <a:ext cx="2880493" cy="17282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Embedding-Based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Node2Vec, </a:t>
          </a:r>
          <a:r>
            <a:rPr lang="en-US" sz="2200" kern="1200" dirty="0" err="1"/>
            <a:t>DeepWalk</a:t>
          </a:r>
          <a:r>
            <a:rPr lang="en-US" sz="2200" kern="1200" dirty="0"/>
            <a:t>, Graph Neural Networks (GNNs)</a:t>
          </a:r>
        </a:p>
      </dsp:txBody>
      <dsp:txXfrm>
        <a:off x="3817552" y="238"/>
        <a:ext cx="2880493" cy="1728296"/>
      </dsp:txXfrm>
    </dsp:sp>
    <dsp:sp modelId="{A0EC5FFE-6F6F-3B4F-A153-B76E72D2E974}">
      <dsp:nvSpPr>
        <dsp:cNvPr id="0" name=""/>
        <dsp:cNvSpPr/>
      </dsp:nvSpPr>
      <dsp:spPr>
        <a:xfrm>
          <a:off x="6986095" y="238"/>
          <a:ext cx="2880493" cy="17282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Matrix Factorization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Decompose adjacency matrix to predict unseen links</a:t>
          </a:r>
        </a:p>
      </dsp:txBody>
      <dsp:txXfrm>
        <a:off x="6986095" y="238"/>
        <a:ext cx="2880493" cy="17282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BE5147-2922-0043-BEBC-86E1EF0DA891}">
      <dsp:nvSpPr>
        <dsp:cNvPr id="0" name=""/>
        <dsp:cNvSpPr/>
      </dsp:nvSpPr>
      <dsp:spPr>
        <a:xfrm>
          <a:off x="0" y="414189"/>
          <a:ext cx="7089500" cy="8353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Topic Modeling (e.g., LDA): Discover abstract topics in a collection of documents</a:t>
          </a:r>
          <a:endParaRPr lang="en-EG" sz="2100" kern="1200"/>
        </a:p>
      </dsp:txBody>
      <dsp:txXfrm>
        <a:off x="40780" y="454969"/>
        <a:ext cx="7007940" cy="753819"/>
      </dsp:txXfrm>
    </dsp:sp>
    <dsp:sp modelId="{535D28C7-D05E-2E41-83B1-237CA38FB8CB}">
      <dsp:nvSpPr>
        <dsp:cNvPr id="0" name=""/>
        <dsp:cNvSpPr/>
      </dsp:nvSpPr>
      <dsp:spPr>
        <a:xfrm>
          <a:off x="0" y="1310049"/>
          <a:ext cx="7089500" cy="8353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Matrix Factorization (e.g., SVD, NMF): Used in recommender systems to uncover user preferences and product features</a:t>
          </a:r>
          <a:endParaRPr lang="en-EG" sz="2100" kern="1200"/>
        </a:p>
      </dsp:txBody>
      <dsp:txXfrm>
        <a:off x="40780" y="1350829"/>
        <a:ext cx="7007940" cy="753819"/>
      </dsp:txXfrm>
    </dsp:sp>
    <dsp:sp modelId="{A5D2A9D7-1041-9643-A98F-5A4BDBFC612E}">
      <dsp:nvSpPr>
        <dsp:cNvPr id="0" name=""/>
        <dsp:cNvSpPr/>
      </dsp:nvSpPr>
      <dsp:spPr>
        <a:xfrm>
          <a:off x="0" y="2205909"/>
          <a:ext cx="7089500" cy="8353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Embedding Models: Capture latent semantic meanings in text (e.g., Word2Vec, BERT)</a:t>
          </a:r>
          <a:endParaRPr lang="en-EG" sz="2100" kern="1200"/>
        </a:p>
      </dsp:txBody>
      <dsp:txXfrm>
        <a:off x="40780" y="2246689"/>
        <a:ext cx="7007940" cy="753819"/>
      </dsp:txXfrm>
    </dsp:sp>
    <dsp:sp modelId="{0C684A6A-D98F-B048-BF59-99501B5B4153}">
      <dsp:nvSpPr>
        <dsp:cNvPr id="0" name=""/>
        <dsp:cNvSpPr/>
      </dsp:nvSpPr>
      <dsp:spPr>
        <a:xfrm>
          <a:off x="0" y="3101769"/>
          <a:ext cx="7089500" cy="8353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Autoencoders / Deep Learning: Reduce dimensions and extract features from images, text, or tabular data</a:t>
          </a:r>
          <a:endParaRPr lang="en-EG" sz="2100" kern="1200"/>
        </a:p>
      </dsp:txBody>
      <dsp:txXfrm>
        <a:off x="40780" y="3142549"/>
        <a:ext cx="7007940" cy="7538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C7984C-C39D-4498-9A17-96C37487A479}">
      <dsp:nvSpPr>
        <dsp:cNvPr id="0" name=""/>
        <dsp:cNvSpPr/>
      </dsp:nvSpPr>
      <dsp:spPr>
        <a:xfrm>
          <a:off x="82613" y="910407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500C4B-3825-41C1-B3E1-656419D7AF41}">
      <dsp:nvSpPr>
        <dsp:cNvPr id="0" name=""/>
        <dsp:cNvSpPr/>
      </dsp:nvSpPr>
      <dsp:spPr>
        <a:xfrm>
          <a:off x="271034" y="1098828"/>
          <a:ext cx="520402" cy="52040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98C7CD-2F0F-413C-A2B8-908594B2E268}">
      <dsp:nvSpPr>
        <dsp:cNvPr id="0" name=""/>
        <dsp:cNvSpPr/>
      </dsp:nvSpPr>
      <dsp:spPr>
        <a:xfrm>
          <a:off x="1172126" y="910407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Business Goal</a:t>
          </a:r>
          <a:r>
            <a:rPr lang="en-US" sz="2000" kern="1200" dirty="0"/>
            <a:t>: What are you trying to improve or predict?</a:t>
          </a:r>
        </a:p>
      </dsp:txBody>
      <dsp:txXfrm>
        <a:off x="1172126" y="910407"/>
        <a:ext cx="2114937" cy="897246"/>
      </dsp:txXfrm>
    </dsp:sp>
    <dsp:sp modelId="{5C0B664E-53DA-475F-8F2F-602F42753090}">
      <dsp:nvSpPr>
        <dsp:cNvPr id="0" name=""/>
        <dsp:cNvSpPr/>
      </dsp:nvSpPr>
      <dsp:spPr>
        <a:xfrm>
          <a:off x="3655575" y="910407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43095F-B7E6-45FD-8DE5-5D5A1A6BEF55}">
      <dsp:nvSpPr>
        <dsp:cNvPr id="0" name=""/>
        <dsp:cNvSpPr/>
      </dsp:nvSpPr>
      <dsp:spPr>
        <a:xfrm>
          <a:off x="3843996" y="1098828"/>
          <a:ext cx="520402" cy="52040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17D898-E32F-4923-8D60-F7FD44CFF677}">
      <dsp:nvSpPr>
        <dsp:cNvPr id="0" name=""/>
        <dsp:cNvSpPr/>
      </dsp:nvSpPr>
      <dsp:spPr>
        <a:xfrm>
          <a:off x="4745088" y="910407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Data Type:</a:t>
          </a:r>
          <a:r>
            <a:rPr lang="en-US" sz="2000" kern="1200" dirty="0"/>
            <a:t> Is the data labeled? Structured? Textual?</a:t>
          </a:r>
        </a:p>
      </dsp:txBody>
      <dsp:txXfrm>
        <a:off x="4745088" y="910407"/>
        <a:ext cx="2114937" cy="897246"/>
      </dsp:txXfrm>
    </dsp:sp>
    <dsp:sp modelId="{196DAC6A-62BE-46BA-947A-33C3265E2FA6}">
      <dsp:nvSpPr>
        <dsp:cNvPr id="0" name=""/>
        <dsp:cNvSpPr/>
      </dsp:nvSpPr>
      <dsp:spPr>
        <a:xfrm>
          <a:off x="7228536" y="910407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1CC7D5-1F0B-4533-9FCF-AF7CC358C014}">
      <dsp:nvSpPr>
        <dsp:cNvPr id="0" name=""/>
        <dsp:cNvSpPr/>
      </dsp:nvSpPr>
      <dsp:spPr>
        <a:xfrm>
          <a:off x="7416958" y="1098828"/>
          <a:ext cx="520402" cy="52040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5D2206-B754-41C8-AC7A-9AECF6FD5EDC}">
      <dsp:nvSpPr>
        <dsp:cNvPr id="0" name=""/>
        <dsp:cNvSpPr/>
      </dsp:nvSpPr>
      <dsp:spPr>
        <a:xfrm>
          <a:off x="8318049" y="910407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Desired Output: </a:t>
          </a:r>
          <a:r>
            <a:rPr lang="en-US" sz="2000" kern="1200" dirty="0"/>
            <a:t>Category, number, group, pattern?</a:t>
          </a:r>
        </a:p>
      </dsp:txBody>
      <dsp:txXfrm>
        <a:off x="8318049" y="910407"/>
        <a:ext cx="2114937" cy="897246"/>
      </dsp:txXfrm>
    </dsp:sp>
    <dsp:sp modelId="{8DA5622F-AEC8-493B-A558-F52F697BC76E}">
      <dsp:nvSpPr>
        <dsp:cNvPr id="0" name=""/>
        <dsp:cNvSpPr/>
      </dsp:nvSpPr>
      <dsp:spPr>
        <a:xfrm>
          <a:off x="82613" y="2548137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6A5608-CF48-4C88-9326-79F9C6234E72}">
      <dsp:nvSpPr>
        <dsp:cNvPr id="0" name=""/>
        <dsp:cNvSpPr/>
      </dsp:nvSpPr>
      <dsp:spPr>
        <a:xfrm>
          <a:off x="271034" y="2736559"/>
          <a:ext cx="520402" cy="52040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188121-34E3-471D-831A-BACB4D5D7186}">
      <dsp:nvSpPr>
        <dsp:cNvPr id="0" name=""/>
        <dsp:cNvSpPr/>
      </dsp:nvSpPr>
      <dsp:spPr>
        <a:xfrm>
          <a:off x="1172126" y="2548137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Interpretability Needs: </a:t>
          </a:r>
          <a:r>
            <a:rPr lang="en-US" sz="2000" kern="1200" dirty="0"/>
            <a:t>Will decisions be audited or explained?</a:t>
          </a:r>
        </a:p>
      </dsp:txBody>
      <dsp:txXfrm>
        <a:off x="1172126" y="2548137"/>
        <a:ext cx="2114937" cy="897246"/>
      </dsp:txXfrm>
    </dsp:sp>
    <dsp:sp modelId="{0A4DB6E0-D847-4498-B825-A43B779B0750}">
      <dsp:nvSpPr>
        <dsp:cNvPr id="0" name=""/>
        <dsp:cNvSpPr/>
      </dsp:nvSpPr>
      <dsp:spPr>
        <a:xfrm>
          <a:off x="3655575" y="2548137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359DE8-A717-4283-90A1-3AF39D5C1B28}">
      <dsp:nvSpPr>
        <dsp:cNvPr id="0" name=""/>
        <dsp:cNvSpPr/>
      </dsp:nvSpPr>
      <dsp:spPr>
        <a:xfrm>
          <a:off x="3843996" y="2736559"/>
          <a:ext cx="520402" cy="52040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320B27-5BE2-4ACA-9835-F2F8413DAF5A}">
      <dsp:nvSpPr>
        <dsp:cNvPr id="0" name=""/>
        <dsp:cNvSpPr/>
      </dsp:nvSpPr>
      <dsp:spPr>
        <a:xfrm>
          <a:off x="4745088" y="2548137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Deployment Context: </a:t>
          </a:r>
          <a:r>
            <a:rPr lang="en-US" sz="2000" kern="1200" dirty="0"/>
            <a:t>Real-time vs. batch processing?</a:t>
          </a:r>
        </a:p>
      </dsp:txBody>
      <dsp:txXfrm>
        <a:off x="4745088" y="2548137"/>
        <a:ext cx="2114937" cy="89724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D5F35F-2A51-4A32-982A-992A0FD587F3}">
      <dsp:nvSpPr>
        <dsp:cNvPr id="0" name=""/>
        <dsp:cNvSpPr/>
      </dsp:nvSpPr>
      <dsp:spPr>
        <a:xfrm>
          <a:off x="0" y="3757"/>
          <a:ext cx="10588172" cy="7995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C83DDF-9AEE-4813-B136-56DB8E7F4DFB}">
      <dsp:nvSpPr>
        <dsp:cNvPr id="0" name=""/>
        <dsp:cNvSpPr/>
      </dsp:nvSpPr>
      <dsp:spPr>
        <a:xfrm>
          <a:off x="241854" y="183649"/>
          <a:ext cx="440165" cy="4397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733580-3060-4DD1-958E-166EC9D2C1C0}">
      <dsp:nvSpPr>
        <dsp:cNvPr id="0" name=""/>
        <dsp:cNvSpPr/>
      </dsp:nvSpPr>
      <dsp:spPr>
        <a:xfrm>
          <a:off x="923875" y="3757"/>
          <a:ext cx="9622558" cy="874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549" tIns="92549" rIns="92549" bIns="92549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Many data science projects are ad hoc, not reusable or scalable.</a:t>
          </a:r>
        </a:p>
      </dsp:txBody>
      <dsp:txXfrm>
        <a:off x="923875" y="3757"/>
        <a:ext cx="9622558" cy="874474"/>
      </dsp:txXfrm>
    </dsp:sp>
    <dsp:sp modelId="{F05BADE5-E1F7-4877-A341-52E1CF857267}">
      <dsp:nvSpPr>
        <dsp:cNvPr id="0" name=""/>
        <dsp:cNvSpPr/>
      </dsp:nvSpPr>
      <dsp:spPr>
        <a:xfrm>
          <a:off x="0" y="1096850"/>
          <a:ext cx="10588172" cy="7995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4002FD-FD51-4CA8-8EA7-FBEA73FB6657}">
      <dsp:nvSpPr>
        <dsp:cNvPr id="0" name=""/>
        <dsp:cNvSpPr/>
      </dsp:nvSpPr>
      <dsp:spPr>
        <a:xfrm>
          <a:off x="241854" y="1276742"/>
          <a:ext cx="440165" cy="43973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895796-7027-4042-B5B5-082C23529B3D}">
      <dsp:nvSpPr>
        <dsp:cNvPr id="0" name=""/>
        <dsp:cNvSpPr/>
      </dsp:nvSpPr>
      <dsp:spPr>
        <a:xfrm>
          <a:off x="923875" y="1096850"/>
          <a:ext cx="9622558" cy="874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549" tIns="92549" rIns="92549" bIns="92549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Analytical engineering aims to make data science solutions systematic and repeatable.</a:t>
          </a:r>
        </a:p>
      </dsp:txBody>
      <dsp:txXfrm>
        <a:off x="923875" y="1096850"/>
        <a:ext cx="9622558" cy="874474"/>
      </dsp:txXfrm>
    </dsp:sp>
    <dsp:sp modelId="{B80CE92A-EAB6-4FF8-A2E6-5CF3590D3663}">
      <dsp:nvSpPr>
        <dsp:cNvPr id="0" name=""/>
        <dsp:cNvSpPr/>
      </dsp:nvSpPr>
      <dsp:spPr>
        <a:xfrm>
          <a:off x="0" y="2189943"/>
          <a:ext cx="10588172" cy="7995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2D4477-A22D-47D9-93FD-B43B853222E1}">
      <dsp:nvSpPr>
        <dsp:cNvPr id="0" name=""/>
        <dsp:cNvSpPr/>
      </dsp:nvSpPr>
      <dsp:spPr>
        <a:xfrm>
          <a:off x="241854" y="2369835"/>
          <a:ext cx="440165" cy="43973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08D31A-E4F3-4DA4-9443-E0FB41C30F67}">
      <dsp:nvSpPr>
        <dsp:cNvPr id="0" name=""/>
        <dsp:cNvSpPr/>
      </dsp:nvSpPr>
      <dsp:spPr>
        <a:xfrm>
          <a:off x="923875" y="2189943"/>
          <a:ext cx="9622558" cy="874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549" tIns="92549" rIns="92549" bIns="92549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Think in terms of pipelines, standards, and operations.</a:t>
          </a:r>
        </a:p>
      </dsp:txBody>
      <dsp:txXfrm>
        <a:off x="923875" y="2189943"/>
        <a:ext cx="9622558" cy="874474"/>
      </dsp:txXfrm>
    </dsp:sp>
    <dsp:sp modelId="{7686C60B-35D9-4B4D-9816-F78C1664EA62}">
      <dsp:nvSpPr>
        <dsp:cNvPr id="0" name=""/>
        <dsp:cNvSpPr/>
      </dsp:nvSpPr>
      <dsp:spPr>
        <a:xfrm>
          <a:off x="0" y="3283037"/>
          <a:ext cx="10588172" cy="7995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5E3723-3325-4143-9399-6530EEE8DC7D}">
      <dsp:nvSpPr>
        <dsp:cNvPr id="0" name=""/>
        <dsp:cNvSpPr/>
      </dsp:nvSpPr>
      <dsp:spPr>
        <a:xfrm>
          <a:off x="241854" y="3462929"/>
          <a:ext cx="440165" cy="43973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C03076-5AF5-4F54-8F11-F52D49A65977}">
      <dsp:nvSpPr>
        <dsp:cNvPr id="0" name=""/>
        <dsp:cNvSpPr/>
      </dsp:nvSpPr>
      <dsp:spPr>
        <a:xfrm>
          <a:off x="923875" y="3283037"/>
          <a:ext cx="9622558" cy="874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549" tIns="92549" rIns="92549" bIns="92549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Move from one-off insights to embedded decision systems.</a:t>
          </a:r>
        </a:p>
      </dsp:txBody>
      <dsp:txXfrm>
        <a:off x="923875" y="3283037"/>
        <a:ext cx="9622558" cy="87447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116B92-BE53-434D-BD7E-EB737313780C}">
      <dsp:nvSpPr>
        <dsp:cNvPr id="0" name=""/>
        <dsp:cNvSpPr/>
      </dsp:nvSpPr>
      <dsp:spPr>
        <a:xfrm>
          <a:off x="914745" y="503002"/>
          <a:ext cx="622529" cy="62252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F54F47-2C78-48D3-8D56-24AC9B3398E9}">
      <dsp:nvSpPr>
        <dsp:cNvPr id="0" name=""/>
        <dsp:cNvSpPr/>
      </dsp:nvSpPr>
      <dsp:spPr>
        <a:xfrm>
          <a:off x="3127" y="1376561"/>
          <a:ext cx="2445765" cy="1052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System-Oriented Thinking</a:t>
          </a:r>
        </a:p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Focuses on building end-to-end analytical pipelines that connect data inputs to decision outputs.</a:t>
          </a:r>
        </a:p>
      </dsp:txBody>
      <dsp:txXfrm>
        <a:off x="3127" y="1376561"/>
        <a:ext cx="2445765" cy="1052548"/>
      </dsp:txXfrm>
    </dsp:sp>
    <dsp:sp modelId="{3B91DCF0-959F-4707-9DC3-055D5706A906}">
      <dsp:nvSpPr>
        <dsp:cNvPr id="0" name=""/>
        <dsp:cNvSpPr/>
      </dsp:nvSpPr>
      <dsp:spPr>
        <a:xfrm>
          <a:off x="3602605" y="503002"/>
          <a:ext cx="622529" cy="62252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B181DF-30AF-4709-BD65-BCE54C2BCFBF}">
      <dsp:nvSpPr>
        <dsp:cNvPr id="0" name=""/>
        <dsp:cNvSpPr/>
      </dsp:nvSpPr>
      <dsp:spPr>
        <a:xfrm>
          <a:off x="2690987" y="1376561"/>
          <a:ext cx="2445765" cy="1052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Combines Logic + Prediction</a:t>
          </a:r>
        </a:p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Merges business rules with predictive models to automate or enhance decisions.</a:t>
          </a:r>
        </a:p>
      </dsp:txBody>
      <dsp:txXfrm>
        <a:off x="2690987" y="1376561"/>
        <a:ext cx="2445765" cy="1052548"/>
      </dsp:txXfrm>
    </dsp:sp>
    <dsp:sp modelId="{148CFAB6-66D1-469A-BE41-0C16F4CEBD82}">
      <dsp:nvSpPr>
        <dsp:cNvPr id="0" name=""/>
        <dsp:cNvSpPr/>
      </dsp:nvSpPr>
      <dsp:spPr>
        <a:xfrm>
          <a:off x="6290465" y="503002"/>
          <a:ext cx="622529" cy="62252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B42FCB-18DF-493C-9B42-C744C99C71C2}">
      <dsp:nvSpPr>
        <dsp:cNvPr id="0" name=""/>
        <dsp:cNvSpPr/>
      </dsp:nvSpPr>
      <dsp:spPr>
        <a:xfrm>
          <a:off x="5378847" y="1376561"/>
          <a:ext cx="2445765" cy="1052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Operational Integration</a:t>
          </a:r>
        </a:p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Ensures that models and logic are embedded into business workflows, not left on the shelf.</a:t>
          </a:r>
        </a:p>
      </dsp:txBody>
      <dsp:txXfrm>
        <a:off x="5378847" y="1376561"/>
        <a:ext cx="2445765" cy="1052548"/>
      </dsp:txXfrm>
    </dsp:sp>
    <dsp:sp modelId="{9A23E2C8-4544-484F-A885-113246A17ED9}">
      <dsp:nvSpPr>
        <dsp:cNvPr id="0" name=""/>
        <dsp:cNvSpPr/>
      </dsp:nvSpPr>
      <dsp:spPr>
        <a:xfrm>
          <a:off x="8978325" y="503002"/>
          <a:ext cx="622529" cy="62252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3907D1-2E94-4212-AE59-A3E13DD8648A}">
      <dsp:nvSpPr>
        <dsp:cNvPr id="0" name=""/>
        <dsp:cNvSpPr/>
      </dsp:nvSpPr>
      <dsp:spPr>
        <a:xfrm>
          <a:off x="8066707" y="1376561"/>
          <a:ext cx="2445765" cy="1052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Built for Scale and Sustainability</a:t>
          </a:r>
        </a:p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Prioritizes reliability, maintainability, and performance in real-world conditions (e.g., APIs, dashboards, alerts).</a:t>
          </a:r>
        </a:p>
      </dsp:txBody>
      <dsp:txXfrm>
        <a:off x="8066707" y="1376561"/>
        <a:ext cx="2445765" cy="105254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DF6AD9-9F38-4EBB-AE22-80501F95179C}">
      <dsp:nvSpPr>
        <dsp:cNvPr id="0" name=""/>
        <dsp:cNvSpPr/>
      </dsp:nvSpPr>
      <dsp:spPr>
        <a:xfrm>
          <a:off x="212335" y="469890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B34E74-1654-4F7B-B035-2FBB2BA6BCFC}">
      <dsp:nvSpPr>
        <dsp:cNvPr id="0" name=""/>
        <dsp:cNvSpPr/>
      </dsp:nvSpPr>
      <dsp:spPr>
        <a:xfrm>
          <a:off x="492877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F36F71-89BF-4B9B-9586-EF1EE4BA2829}">
      <dsp:nvSpPr>
        <dsp:cNvPr id="0" name=""/>
        <dsp:cNvSpPr/>
      </dsp:nvSpPr>
      <dsp:spPr>
        <a:xfrm>
          <a:off x="1834517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Input data pipelines: Clean, structured, timely data.</a:t>
          </a:r>
        </a:p>
      </dsp:txBody>
      <dsp:txXfrm>
        <a:off x="1834517" y="469890"/>
        <a:ext cx="3148942" cy="1335915"/>
      </dsp:txXfrm>
    </dsp:sp>
    <dsp:sp modelId="{9F81082C-9D2A-4471-ADBB-2F80851F2637}">
      <dsp:nvSpPr>
        <dsp:cNvPr id="0" name=""/>
        <dsp:cNvSpPr/>
      </dsp:nvSpPr>
      <dsp:spPr>
        <a:xfrm>
          <a:off x="5532139" y="469890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E8E21E-7E87-4464-9300-BB9AA2C2081A}">
      <dsp:nvSpPr>
        <dsp:cNvPr id="0" name=""/>
        <dsp:cNvSpPr/>
      </dsp:nvSpPr>
      <dsp:spPr>
        <a:xfrm>
          <a:off x="5812681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5DE834-0DCB-4B31-A420-56104C1EB0C1}">
      <dsp:nvSpPr>
        <dsp:cNvPr id="0" name=""/>
        <dsp:cNvSpPr/>
      </dsp:nvSpPr>
      <dsp:spPr>
        <a:xfrm>
          <a:off x="7154322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Decision logic integration: Rule-based + predictive.</a:t>
          </a:r>
        </a:p>
      </dsp:txBody>
      <dsp:txXfrm>
        <a:off x="7154322" y="469890"/>
        <a:ext cx="3148942" cy="1335915"/>
      </dsp:txXfrm>
    </dsp:sp>
    <dsp:sp modelId="{6F44280E-C794-41CD-835F-48D04BA3924A}">
      <dsp:nvSpPr>
        <dsp:cNvPr id="0" name=""/>
        <dsp:cNvSpPr/>
      </dsp:nvSpPr>
      <dsp:spPr>
        <a:xfrm>
          <a:off x="212335" y="2545532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F43A51-C95F-48E2-8593-95DE2560A6FB}">
      <dsp:nvSpPr>
        <dsp:cNvPr id="0" name=""/>
        <dsp:cNvSpPr/>
      </dsp:nvSpPr>
      <dsp:spPr>
        <a:xfrm>
          <a:off x="492877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A27CE0-4F8A-4CE1-8E2E-D1A207141EE8}">
      <dsp:nvSpPr>
        <dsp:cNvPr id="0" name=""/>
        <dsp:cNvSpPr/>
      </dsp:nvSpPr>
      <dsp:spPr>
        <a:xfrm>
          <a:off x="1834517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Feedback loops: Capture outcomes and retrain.</a:t>
          </a:r>
        </a:p>
      </dsp:txBody>
      <dsp:txXfrm>
        <a:off x="1834517" y="2545532"/>
        <a:ext cx="3148942" cy="1335915"/>
      </dsp:txXfrm>
    </dsp:sp>
    <dsp:sp modelId="{6C5CE7B2-7F63-4000-B123-329C05C409F1}">
      <dsp:nvSpPr>
        <dsp:cNvPr id="0" name=""/>
        <dsp:cNvSpPr/>
      </dsp:nvSpPr>
      <dsp:spPr>
        <a:xfrm>
          <a:off x="5532139" y="2545532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4EA2B6-A821-4042-8EA5-63537F3E205F}">
      <dsp:nvSpPr>
        <dsp:cNvPr id="0" name=""/>
        <dsp:cNvSpPr/>
      </dsp:nvSpPr>
      <dsp:spPr>
        <a:xfrm>
          <a:off x="5812681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767DDD-6C39-48A4-8D4F-F9045F2CBFCE}">
      <dsp:nvSpPr>
        <dsp:cNvPr id="0" name=""/>
        <dsp:cNvSpPr/>
      </dsp:nvSpPr>
      <dsp:spPr>
        <a:xfrm>
          <a:off x="7154322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Evaluation metrics: Tie model performance to business KPIs.</a:t>
          </a:r>
        </a:p>
      </dsp:txBody>
      <dsp:txXfrm>
        <a:off x="7154322" y="2545532"/>
        <a:ext cx="3148942" cy="133591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A5AB29-27B2-8A46-A0FC-C4115107E948}">
      <dsp:nvSpPr>
        <dsp:cNvPr id="0" name=""/>
        <dsp:cNvSpPr/>
      </dsp:nvSpPr>
      <dsp:spPr>
        <a:xfrm>
          <a:off x="1056693" y="666865"/>
          <a:ext cx="840221" cy="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22F16D-D60B-E242-9575-5FE956D06BE1}">
      <dsp:nvSpPr>
        <dsp:cNvPr id="0" name=""/>
        <dsp:cNvSpPr/>
      </dsp:nvSpPr>
      <dsp:spPr>
        <a:xfrm>
          <a:off x="1947328" y="596253"/>
          <a:ext cx="96625" cy="181664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50CD3E-F184-654F-8333-B2C8E91C83A2}">
      <dsp:nvSpPr>
        <dsp:cNvPr id="0" name=""/>
        <dsp:cNvSpPr/>
      </dsp:nvSpPr>
      <dsp:spPr>
        <a:xfrm>
          <a:off x="529840" y="245075"/>
          <a:ext cx="843651" cy="8436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38" tIns="32738" rIns="32738" bIns="32738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1</a:t>
          </a:r>
          <a:endParaRPr lang="en-US" sz="4400" kern="1200" dirty="0"/>
        </a:p>
      </dsp:txBody>
      <dsp:txXfrm>
        <a:off x="653390" y="368625"/>
        <a:ext cx="596551" cy="596551"/>
      </dsp:txXfrm>
    </dsp:sp>
    <dsp:sp modelId="{FB5A2CBD-EE20-154A-AD06-A547AA0E2794}">
      <dsp:nvSpPr>
        <dsp:cNvPr id="0" name=""/>
        <dsp:cNvSpPr/>
      </dsp:nvSpPr>
      <dsp:spPr>
        <a:xfrm>
          <a:off x="6416" y="1254326"/>
          <a:ext cx="1890497" cy="282555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25" tIns="165100" rIns="149125" bIns="16510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Start with the Decision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Clearly define the decision the model will inform (e.g., approve loan, target customer with offer).</a:t>
          </a:r>
        </a:p>
      </dsp:txBody>
      <dsp:txXfrm>
        <a:off x="6416" y="1632425"/>
        <a:ext cx="1890497" cy="2447451"/>
      </dsp:txXfrm>
    </dsp:sp>
    <dsp:sp modelId="{81D8B298-00AB-5143-868C-645A0BD3B59C}">
      <dsp:nvSpPr>
        <dsp:cNvPr id="0" name=""/>
        <dsp:cNvSpPr/>
      </dsp:nvSpPr>
      <dsp:spPr>
        <a:xfrm>
          <a:off x="2106970" y="666865"/>
          <a:ext cx="1890497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0A5E4-0BFE-214D-ABAE-F44AA4C5D9D8}">
      <dsp:nvSpPr>
        <dsp:cNvPr id="0" name=""/>
        <dsp:cNvSpPr/>
      </dsp:nvSpPr>
      <dsp:spPr>
        <a:xfrm>
          <a:off x="4047881" y="596253"/>
          <a:ext cx="96625" cy="181665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958A64-F14A-AA4A-AD35-8B1941A4C810}">
      <dsp:nvSpPr>
        <dsp:cNvPr id="0" name=""/>
        <dsp:cNvSpPr/>
      </dsp:nvSpPr>
      <dsp:spPr>
        <a:xfrm>
          <a:off x="2630393" y="245075"/>
          <a:ext cx="843651" cy="8436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38" tIns="32738" rIns="32738" bIns="32738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2</a:t>
          </a:r>
        </a:p>
      </dsp:txBody>
      <dsp:txXfrm>
        <a:off x="2753943" y="368625"/>
        <a:ext cx="596551" cy="596551"/>
      </dsp:txXfrm>
    </dsp:sp>
    <dsp:sp modelId="{6E545C60-4EAF-7B4F-8486-E86FB27D0FCF}">
      <dsp:nvSpPr>
        <dsp:cNvPr id="0" name=""/>
        <dsp:cNvSpPr/>
      </dsp:nvSpPr>
      <dsp:spPr>
        <a:xfrm>
          <a:off x="2106970" y="1254326"/>
          <a:ext cx="1890497" cy="282555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25" tIns="165100" rIns="149125" bIns="16510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 </a:t>
          </a:r>
          <a:r>
            <a:rPr lang="en-US" sz="1600" b="1" kern="1200" dirty="0"/>
            <a:t>Align Metrics with Impact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Evaluate models based on how they improve decision outcomes, not only accuracy.</a:t>
          </a:r>
        </a:p>
      </dsp:txBody>
      <dsp:txXfrm>
        <a:off x="2106970" y="1632425"/>
        <a:ext cx="1890497" cy="2447451"/>
      </dsp:txXfrm>
    </dsp:sp>
    <dsp:sp modelId="{30A4B896-7DA6-9947-804E-BD7C2A5B6798}">
      <dsp:nvSpPr>
        <dsp:cNvPr id="0" name=""/>
        <dsp:cNvSpPr/>
      </dsp:nvSpPr>
      <dsp:spPr>
        <a:xfrm>
          <a:off x="4207523" y="666865"/>
          <a:ext cx="1890497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3B27E6-9BB8-5441-8EFD-EB11270824B8}">
      <dsp:nvSpPr>
        <dsp:cNvPr id="0" name=""/>
        <dsp:cNvSpPr/>
      </dsp:nvSpPr>
      <dsp:spPr>
        <a:xfrm>
          <a:off x="6148434" y="596253"/>
          <a:ext cx="96625" cy="181665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211219-BBE8-8C41-A337-DDE178394D20}">
      <dsp:nvSpPr>
        <dsp:cNvPr id="0" name=""/>
        <dsp:cNvSpPr/>
      </dsp:nvSpPr>
      <dsp:spPr>
        <a:xfrm>
          <a:off x="4730946" y="245075"/>
          <a:ext cx="843651" cy="8436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38" tIns="32738" rIns="32738" bIns="32738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3</a:t>
          </a:r>
        </a:p>
      </dsp:txBody>
      <dsp:txXfrm>
        <a:off x="4854496" y="368625"/>
        <a:ext cx="596551" cy="596551"/>
      </dsp:txXfrm>
    </dsp:sp>
    <dsp:sp modelId="{E82F7CBD-FE7A-EA4A-8C4A-FB37F88D251F}">
      <dsp:nvSpPr>
        <dsp:cNvPr id="0" name=""/>
        <dsp:cNvSpPr/>
      </dsp:nvSpPr>
      <dsp:spPr>
        <a:xfrm>
          <a:off x="4207523" y="1254326"/>
          <a:ext cx="1890497" cy="282555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25" tIns="165100" rIns="149125" bIns="16510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 Integrate with Business Processes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Ensure model outputs are actionable and embedded into workflows.</a:t>
          </a:r>
        </a:p>
      </dsp:txBody>
      <dsp:txXfrm>
        <a:off x="4207523" y="1632425"/>
        <a:ext cx="1890497" cy="2447451"/>
      </dsp:txXfrm>
    </dsp:sp>
    <dsp:sp modelId="{AAE1BE4E-4824-9141-9F7C-1CFFF9DCBB89}">
      <dsp:nvSpPr>
        <dsp:cNvPr id="0" name=""/>
        <dsp:cNvSpPr/>
      </dsp:nvSpPr>
      <dsp:spPr>
        <a:xfrm>
          <a:off x="6308076" y="666864"/>
          <a:ext cx="1890497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0C7C58-EAD8-6F40-8BB7-094A441C92B6}">
      <dsp:nvSpPr>
        <dsp:cNvPr id="0" name=""/>
        <dsp:cNvSpPr/>
      </dsp:nvSpPr>
      <dsp:spPr>
        <a:xfrm>
          <a:off x="8248987" y="596253"/>
          <a:ext cx="96625" cy="181665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51A9E7-E3DB-EB44-BAB1-45A9C78C5DD8}">
      <dsp:nvSpPr>
        <dsp:cNvPr id="0" name=""/>
        <dsp:cNvSpPr/>
      </dsp:nvSpPr>
      <dsp:spPr>
        <a:xfrm>
          <a:off x="6831499" y="245075"/>
          <a:ext cx="843651" cy="8436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38" tIns="32738" rIns="32738" bIns="32738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4</a:t>
          </a:r>
        </a:p>
      </dsp:txBody>
      <dsp:txXfrm>
        <a:off x="6955049" y="368625"/>
        <a:ext cx="596551" cy="596551"/>
      </dsp:txXfrm>
    </dsp:sp>
    <dsp:sp modelId="{7340B49D-288B-7440-BCDC-B701ABCE6B99}">
      <dsp:nvSpPr>
        <dsp:cNvPr id="0" name=""/>
        <dsp:cNvSpPr/>
      </dsp:nvSpPr>
      <dsp:spPr>
        <a:xfrm>
          <a:off x="6308076" y="1254326"/>
          <a:ext cx="1890497" cy="282555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25" tIns="165100" rIns="149125" bIns="16510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Balance Complexity vs. Usability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A slightly less accurate but easier-to-use model may be more valuable.</a:t>
          </a:r>
        </a:p>
      </dsp:txBody>
      <dsp:txXfrm>
        <a:off x="6308076" y="1632425"/>
        <a:ext cx="1890497" cy="2447451"/>
      </dsp:txXfrm>
    </dsp:sp>
    <dsp:sp modelId="{2F16F8C4-91AD-DC4A-ABF1-1A8E2261FA65}">
      <dsp:nvSpPr>
        <dsp:cNvPr id="0" name=""/>
        <dsp:cNvSpPr/>
      </dsp:nvSpPr>
      <dsp:spPr>
        <a:xfrm>
          <a:off x="8408629" y="666864"/>
          <a:ext cx="945248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A68C76-DC78-544E-9E2A-3386E62B693F}">
      <dsp:nvSpPr>
        <dsp:cNvPr id="0" name=""/>
        <dsp:cNvSpPr/>
      </dsp:nvSpPr>
      <dsp:spPr>
        <a:xfrm>
          <a:off x="8932053" y="245075"/>
          <a:ext cx="843651" cy="8436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38" tIns="32738" rIns="32738" bIns="32738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5</a:t>
          </a:r>
        </a:p>
      </dsp:txBody>
      <dsp:txXfrm>
        <a:off x="9055603" y="368625"/>
        <a:ext cx="596551" cy="596551"/>
      </dsp:txXfrm>
    </dsp:sp>
    <dsp:sp modelId="{EAC1FDB9-D460-D24C-A48F-3789332EEFD4}">
      <dsp:nvSpPr>
        <dsp:cNvPr id="0" name=""/>
        <dsp:cNvSpPr/>
      </dsp:nvSpPr>
      <dsp:spPr>
        <a:xfrm>
          <a:off x="8408629" y="1254326"/>
          <a:ext cx="1890497" cy="282555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25" tIns="165100" rIns="149125" bIns="16510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Consider Costs and Payoffs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Account for the economic or strategic consequences of correct vs. incorrect predictions.</a:t>
          </a:r>
        </a:p>
      </dsp:txBody>
      <dsp:txXfrm>
        <a:off x="8408629" y="1632425"/>
        <a:ext cx="1890497" cy="244745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D20048-3BA6-6D4C-A690-F372C5C7854E}">
      <dsp:nvSpPr>
        <dsp:cNvPr id="0" name=""/>
        <dsp:cNvSpPr/>
      </dsp:nvSpPr>
      <dsp:spPr>
        <a:xfrm>
          <a:off x="5245290" y="1888638"/>
          <a:ext cx="4848915" cy="8973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Comply with privacy laws, fairness, and non-discrimination guidelines.</a:t>
          </a:r>
        </a:p>
      </dsp:txBody>
      <dsp:txXfrm>
        <a:off x="6719676" y="2132678"/>
        <a:ext cx="3354818" cy="633566"/>
      </dsp:txXfrm>
    </dsp:sp>
    <dsp:sp modelId="{AB0E8D5E-7BE8-0A49-9889-56A4B8D33398}">
      <dsp:nvSpPr>
        <dsp:cNvPr id="0" name=""/>
        <dsp:cNvSpPr/>
      </dsp:nvSpPr>
      <dsp:spPr>
        <a:xfrm>
          <a:off x="52761" y="1687549"/>
          <a:ext cx="5174764" cy="8973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Ensure that models align with the organization’s long-term vision, market positioning, and growth priorities, </a:t>
          </a:r>
          <a:endParaRPr lang="en-US" sz="900" kern="1200" dirty="0"/>
        </a:p>
      </dsp:txBody>
      <dsp:txXfrm>
        <a:off x="72472" y="1931590"/>
        <a:ext cx="3582913" cy="633566"/>
      </dsp:txXfrm>
    </dsp:sp>
    <dsp:sp modelId="{71BBBB55-027B-AC47-A6EA-A3293942D465}">
      <dsp:nvSpPr>
        <dsp:cNvPr id="0" name=""/>
        <dsp:cNvSpPr/>
      </dsp:nvSpPr>
      <dsp:spPr>
        <a:xfrm>
          <a:off x="4976290" y="0"/>
          <a:ext cx="5353722" cy="8973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Model predictions must fit within available resources (e.g., only 500 customer service calls possible per week).</a:t>
          </a:r>
          <a:endParaRPr lang="en-US" sz="900" kern="1200" dirty="0"/>
        </a:p>
      </dsp:txBody>
      <dsp:txXfrm>
        <a:off x="6602118" y="19711"/>
        <a:ext cx="3708183" cy="633566"/>
      </dsp:txXfrm>
    </dsp:sp>
    <dsp:sp modelId="{A7BD5D9A-17C5-A84D-BFAC-A79B34289E89}">
      <dsp:nvSpPr>
        <dsp:cNvPr id="0" name=""/>
        <dsp:cNvSpPr/>
      </dsp:nvSpPr>
      <dsp:spPr>
        <a:xfrm>
          <a:off x="0" y="0"/>
          <a:ext cx="5108314" cy="8973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Optimize for maximum ROI, balancing  model accuracy with cost of action.</a:t>
          </a:r>
        </a:p>
      </dsp:txBody>
      <dsp:txXfrm>
        <a:off x="19711" y="19711"/>
        <a:ext cx="3536398" cy="633566"/>
      </dsp:txXfrm>
    </dsp:sp>
    <dsp:sp modelId="{6FAED42B-D8C9-6B4E-8FDB-5DC89F8A60C1}">
      <dsp:nvSpPr>
        <dsp:cNvPr id="0" name=""/>
        <dsp:cNvSpPr/>
      </dsp:nvSpPr>
      <dsp:spPr>
        <a:xfrm>
          <a:off x="3922782" y="159834"/>
          <a:ext cx="1214183" cy="1214183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Financial</a:t>
          </a:r>
        </a:p>
      </dsp:txBody>
      <dsp:txXfrm>
        <a:off x="4278408" y="515460"/>
        <a:ext cx="858557" cy="858557"/>
      </dsp:txXfrm>
    </dsp:sp>
    <dsp:sp modelId="{7E0E1B75-9406-B94F-8EC5-3D2FCDA6DC93}">
      <dsp:nvSpPr>
        <dsp:cNvPr id="0" name=""/>
        <dsp:cNvSpPr/>
      </dsp:nvSpPr>
      <dsp:spPr>
        <a:xfrm rot="5400000">
          <a:off x="5193047" y="159834"/>
          <a:ext cx="1214183" cy="1214183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Operational</a:t>
          </a:r>
        </a:p>
      </dsp:txBody>
      <dsp:txXfrm rot="-5400000">
        <a:off x="5193047" y="515460"/>
        <a:ext cx="858557" cy="858557"/>
      </dsp:txXfrm>
    </dsp:sp>
    <dsp:sp modelId="{B6280FF8-7581-AB4D-9899-66C446095DD1}">
      <dsp:nvSpPr>
        <dsp:cNvPr id="0" name=""/>
        <dsp:cNvSpPr/>
      </dsp:nvSpPr>
      <dsp:spPr>
        <a:xfrm rot="10800000">
          <a:off x="5193047" y="1430100"/>
          <a:ext cx="1214183" cy="1214183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Regulatory &amp; Ethical</a:t>
          </a:r>
        </a:p>
      </dsp:txBody>
      <dsp:txXfrm rot="10800000">
        <a:off x="5193047" y="1430100"/>
        <a:ext cx="858557" cy="858557"/>
      </dsp:txXfrm>
    </dsp:sp>
    <dsp:sp modelId="{F083CFB5-9104-FF4A-84C0-B0C6FEF9F5E7}">
      <dsp:nvSpPr>
        <dsp:cNvPr id="0" name=""/>
        <dsp:cNvSpPr/>
      </dsp:nvSpPr>
      <dsp:spPr>
        <a:xfrm rot="16200000">
          <a:off x="3922782" y="1430100"/>
          <a:ext cx="1214183" cy="1214183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Strategic</a:t>
          </a:r>
        </a:p>
      </dsp:txBody>
      <dsp:txXfrm rot="5400000">
        <a:off x="4278408" y="1430100"/>
        <a:ext cx="858557" cy="858557"/>
      </dsp:txXfrm>
    </dsp:sp>
    <dsp:sp modelId="{A4900DBD-CEE2-A840-B584-2D528C7EF8F5}">
      <dsp:nvSpPr>
        <dsp:cNvPr id="0" name=""/>
        <dsp:cNvSpPr/>
      </dsp:nvSpPr>
      <dsp:spPr>
        <a:xfrm>
          <a:off x="4955398" y="1149688"/>
          <a:ext cx="419215" cy="364535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0B3229-9922-E540-AA58-587DF67775A7}">
      <dsp:nvSpPr>
        <dsp:cNvPr id="0" name=""/>
        <dsp:cNvSpPr/>
      </dsp:nvSpPr>
      <dsp:spPr>
        <a:xfrm rot="10800000">
          <a:off x="4955398" y="1289894"/>
          <a:ext cx="419215" cy="364535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C52D3B-E2E9-AD4A-A4DF-0A4568C7CCEA}">
      <dsp:nvSpPr>
        <dsp:cNvPr id="0" name=""/>
        <dsp:cNvSpPr/>
      </dsp:nvSpPr>
      <dsp:spPr>
        <a:xfrm>
          <a:off x="4045" y="1174628"/>
          <a:ext cx="1601086" cy="1320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Integrate models into production systems, APIs, or applications for real-time or batch use.</a:t>
          </a:r>
          <a:endParaRPr lang="en-EG" sz="1200" kern="1200" dirty="0"/>
        </a:p>
      </dsp:txBody>
      <dsp:txXfrm>
        <a:off x="34435" y="1205018"/>
        <a:ext cx="1540306" cy="976803"/>
      </dsp:txXfrm>
    </dsp:sp>
    <dsp:sp modelId="{2D4DDFD3-4286-B845-B1C6-586585E1F3C2}">
      <dsp:nvSpPr>
        <dsp:cNvPr id="0" name=""/>
        <dsp:cNvSpPr/>
      </dsp:nvSpPr>
      <dsp:spPr>
        <a:xfrm>
          <a:off x="868129" y="1360980"/>
          <a:ext cx="1955037" cy="1955037"/>
        </a:xfrm>
        <a:prstGeom prst="leftCircularArrow">
          <a:avLst>
            <a:gd name="adj1" fmla="val 4116"/>
            <a:gd name="adj2" fmla="val 518332"/>
            <a:gd name="adj3" fmla="val 2293843"/>
            <a:gd name="adj4" fmla="val 9024489"/>
            <a:gd name="adj5" fmla="val 480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8A9AE9-59E7-D04D-A3B9-5C74FE21AD7D}">
      <dsp:nvSpPr>
        <dsp:cNvPr id="0" name=""/>
        <dsp:cNvSpPr/>
      </dsp:nvSpPr>
      <dsp:spPr>
        <a:xfrm>
          <a:off x="359842" y="2212212"/>
          <a:ext cx="1423187" cy="565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Model Deployment</a:t>
          </a:r>
          <a:endParaRPr lang="en-EG" sz="1700" kern="1200"/>
        </a:p>
      </dsp:txBody>
      <dsp:txXfrm>
        <a:off x="376418" y="2228788"/>
        <a:ext cx="1390035" cy="532802"/>
      </dsp:txXfrm>
    </dsp:sp>
    <dsp:sp modelId="{4796DA61-9215-ED47-8434-0C0633D519E2}">
      <dsp:nvSpPr>
        <dsp:cNvPr id="0" name=""/>
        <dsp:cNvSpPr/>
      </dsp:nvSpPr>
      <dsp:spPr>
        <a:xfrm>
          <a:off x="2166219" y="1174628"/>
          <a:ext cx="1601086" cy="1320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Embed predictions into existing business processes and decision-making workflows.</a:t>
          </a:r>
          <a:endParaRPr lang="en-EG" sz="1200" kern="1200" dirty="0"/>
        </a:p>
      </dsp:txBody>
      <dsp:txXfrm>
        <a:off x="2196609" y="1487996"/>
        <a:ext cx="1540306" cy="976803"/>
      </dsp:txXfrm>
    </dsp:sp>
    <dsp:sp modelId="{2EDB00AA-6C62-BD42-9651-A07AE8F653F4}">
      <dsp:nvSpPr>
        <dsp:cNvPr id="0" name=""/>
        <dsp:cNvSpPr/>
      </dsp:nvSpPr>
      <dsp:spPr>
        <a:xfrm>
          <a:off x="3016960" y="302022"/>
          <a:ext cx="2159621" cy="2159621"/>
        </a:xfrm>
        <a:prstGeom prst="circularArrow">
          <a:avLst>
            <a:gd name="adj1" fmla="val 3726"/>
            <a:gd name="adj2" fmla="val 464831"/>
            <a:gd name="adj3" fmla="val 19359658"/>
            <a:gd name="adj4" fmla="val 12575511"/>
            <a:gd name="adj5" fmla="val 434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8E1CEB-F01E-C94C-8EFE-837AC11E891E}">
      <dsp:nvSpPr>
        <dsp:cNvPr id="0" name=""/>
        <dsp:cNvSpPr/>
      </dsp:nvSpPr>
      <dsp:spPr>
        <a:xfrm>
          <a:off x="2522016" y="891651"/>
          <a:ext cx="1423187" cy="565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Workflow Integration</a:t>
          </a:r>
          <a:endParaRPr lang="en-EG" sz="1700" kern="1200"/>
        </a:p>
      </dsp:txBody>
      <dsp:txXfrm>
        <a:off x="2538592" y="908227"/>
        <a:ext cx="1390035" cy="532802"/>
      </dsp:txXfrm>
    </dsp:sp>
    <dsp:sp modelId="{22B4BB36-7104-634C-B4BC-1EA7FDA60088}">
      <dsp:nvSpPr>
        <dsp:cNvPr id="0" name=""/>
        <dsp:cNvSpPr/>
      </dsp:nvSpPr>
      <dsp:spPr>
        <a:xfrm>
          <a:off x="4328392" y="1174628"/>
          <a:ext cx="1601086" cy="1320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Continuously track model performance, drift, and accuracy over time.</a:t>
          </a:r>
          <a:endParaRPr lang="en-EG" sz="1200" kern="1200" dirty="0"/>
        </a:p>
      </dsp:txBody>
      <dsp:txXfrm>
        <a:off x="4358782" y="1205018"/>
        <a:ext cx="1540306" cy="976803"/>
      </dsp:txXfrm>
    </dsp:sp>
    <dsp:sp modelId="{27B98B55-9F94-F54B-8AC6-2A17982A8F42}">
      <dsp:nvSpPr>
        <dsp:cNvPr id="0" name=""/>
        <dsp:cNvSpPr/>
      </dsp:nvSpPr>
      <dsp:spPr>
        <a:xfrm>
          <a:off x="5192476" y="1360980"/>
          <a:ext cx="1955037" cy="1955037"/>
        </a:xfrm>
        <a:prstGeom prst="leftCircularArrow">
          <a:avLst>
            <a:gd name="adj1" fmla="val 4116"/>
            <a:gd name="adj2" fmla="val 518332"/>
            <a:gd name="adj3" fmla="val 2293843"/>
            <a:gd name="adj4" fmla="val 9024489"/>
            <a:gd name="adj5" fmla="val 480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7C5F1C-8A77-004E-95AA-842DB104FE49}">
      <dsp:nvSpPr>
        <dsp:cNvPr id="0" name=""/>
        <dsp:cNvSpPr/>
      </dsp:nvSpPr>
      <dsp:spPr>
        <a:xfrm>
          <a:off x="4684189" y="2212212"/>
          <a:ext cx="1423187" cy="565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Monitoring &amp; Maintenance</a:t>
          </a:r>
          <a:endParaRPr lang="en-EG" sz="1700" kern="1200"/>
        </a:p>
      </dsp:txBody>
      <dsp:txXfrm>
        <a:off x="4700765" y="2228788"/>
        <a:ext cx="1390035" cy="532802"/>
      </dsp:txXfrm>
    </dsp:sp>
    <dsp:sp modelId="{82BB0754-6D89-CB44-83DD-5F4B02EE00BE}">
      <dsp:nvSpPr>
        <dsp:cNvPr id="0" name=""/>
        <dsp:cNvSpPr/>
      </dsp:nvSpPr>
      <dsp:spPr>
        <a:xfrm>
          <a:off x="6490565" y="1174628"/>
          <a:ext cx="1601086" cy="1320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Collect outcome data to retrain and improve models for evolving conditions.</a:t>
          </a:r>
          <a:endParaRPr lang="en-EG" sz="1200" kern="1200" dirty="0"/>
        </a:p>
      </dsp:txBody>
      <dsp:txXfrm>
        <a:off x="6520955" y="1487996"/>
        <a:ext cx="1540306" cy="976803"/>
      </dsp:txXfrm>
    </dsp:sp>
    <dsp:sp modelId="{92AA523F-AAEE-E249-B698-7192DC928AD1}">
      <dsp:nvSpPr>
        <dsp:cNvPr id="0" name=""/>
        <dsp:cNvSpPr/>
      </dsp:nvSpPr>
      <dsp:spPr>
        <a:xfrm>
          <a:off x="7341307" y="302022"/>
          <a:ext cx="2159621" cy="2159621"/>
        </a:xfrm>
        <a:prstGeom prst="circularArrow">
          <a:avLst>
            <a:gd name="adj1" fmla="val 3726"/>
            <a:gd name="adj2" fmla="val 464831"/>
            <a:gd name="adj3" fmla="val 19359658"/>
            <a:gd name="adj4" fmla="val 12575511"/>
            <a:gd name="adj5" fmla="val 434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A73BAD-C037-1D4B-9DC1-BA4443D57599}">
      <dsp:nvSpPr>
        <dsp:cNvPr id="0" name=""/>
        <dsp:cNvSpPr/>
      </dsp:nvSpPr>
      <dsp:spPr>
        <a:xfrm>
          <a:off x="6846362" y="891651"/>
          <a:ext cx="1423187" cy="565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Feedback Loops</a:t>
          </a:r>
          <a:endParaRPr lang="en-EG" sz="1700" kern="1200" dirty="0"/>
        </a:p>
      </dsp:txBody>
      <dsp:txXfrm>
        <a:off x="6862938" y="908227"/>
        <a:ext cx="1390035" cy="532802"/>
      </dsp:txXfrm>
    </dsp:sp>
    <dsp:sp modelId="{7635E659-13AE-BE47-93F4-C75D9B564FDE}">
      <dsp:nvSpPr>
        <dsp:cNvPr id="0" name=""/>
        <dsp:cNvSpPr/>
      </dsp:nvSpPr>
      <dsp:spPr>
        <a:xfrm>
          <a:off x="8652739" y="1174628"/>
          <a:ext cx="1601086" cy="1320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Maintain documentation, audit trails, and controls to meet regulatory and business standards.</a:t>
          </a:r>
          <a:endParaRPr lang="en-EG" sz="1200" kern="1200" dirty="0"/>
        </a:p>
      </dsp:txBody>
      <dsp:txXfrm>
        <a:off x="8683129" y="1205018"/>
        <a:ext cx="1540306" cy="976803"/>
      </dsp:txXfrm>
    </dsp:sp>
    <dsp:sp modelId="{E74B9C32-93D6-B847-9B4A-66414640EAF1}">
      <dsp:nvSpPr>
        <dsp:cNvPr id="0" name=""/>
        <dsp:cNvSpPr/>
      </dsp:nvSpPr>
      <dsp:spPr>
        <a:xfrm>
          <a:off x="9008536" y="2212212"/>
          <a:ext cx="1423187" cy="565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Governance &amp; Compliance</a:t>
          </a:r>
          <a:endParaRPr lang="en-EG" sz="1700" kern="1200"/>
        </a:p>
      </dsp:txBody>
      <dsp:txXfrm>
        <a:off x="9025112" y="2228788"/>
        <a:ext cx="1390035" cy="53280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ED9E36-2F04-A045-BDA0-F7DB555DF31E}">
      <dsp:nvSpPr>
        <dsp:cNvPr id="0" name=""/>
        <dsp:cNvSpPr/>
      </dsp:nvSpPr>
      <dsp:spPr>
        <a:xfrm rot="5400000">
          <a:off x="6459442" y="-2843301"/>
          <a:ext cx="500390" cy="631495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Use </a:t>
          </a:r>
          <a:r>
            <a:rPr lang="en-US" sz="1400" b="1" kern="1200"/>
            <a:t>confidence intervals</a:t>
          </a:r>
          <a:r>
            <a:rPr lang="en-US" sz="1400" kern="1200"/>
            <a:t>, probability distributions, or scenario ranges to represent prediction reliability.</a:t>
          </a:r>
          <a:endParaRPr lang="en-EG" sz="1400" kern="1200"/>
        </a:p>
      </dsp:txBody>
      <dsp:txXfrm rot="-5400000">
        <a:off x="3552161" y="88407"/>
        <a:ext cx="6290526" cy="451536"/>
      </dsp:txXfrm>
    </dsp:sp>
    <dsp:sp modelId="{9733ACD4-36A7-C649-A555-26755CC3D791}">
      <dsp:nvSpPr>
        <dsp:cNvPr id="0" name=""/>
        <dsp:cNvSpPr/>
      </dsp:nvSpPr>
      <dsp:spPr>
        <a:xfrm>
          <a:off x="0" y="1430"/>
          <a:ext cx="3552161" cy="6254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/>
            <a:t>Quantify Uncertainty</a:t>
          </a:r>
          <a:endParaRPr lang="en-EG" sz="2600" kern="1200"/>
        </a:p>
      </dsp:txBody>
      <dsp:txXfrm>
        <a:off x="30534" y="31964"/>
        <a:ext cx="3491093" cy="564420"/>
      </dsp:txXfrm>
    </dsp:sp>
    <dsp:sp modelId="{60F42933-FE2B-9149-BF97-6102A3F4D79B}">
      <dsp:nvSpPr>
        <dsp:cNvPr id="0" name=""/>
        <dsp:cNvSpPr/>
      </dsp:nvSpPr>
      <dsp:spPr>
        <a:xfrm rot="5400000">
          <a:off x="6459442" y="-2186539"/>
          <a:ext cx="500390" cy="631495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Test how changes in input variables affect outcomes to identify high-impact factors.</a:t>
          </a:r>
          <a:endParaRPr lang="en-EG" sz="1400" kern="1200"/>
        </a:p>
      </dsp:txBody>
      <dsp:txXfrm rot="-5400000">
        <a:off x="3552161" y="745169"/>
        <a:ext cx="6290526" cy="451536"/>
      </dsp:txXfrm>
    </dsp:sp>
    <dsp:sp modelId="{1EA7A84D-A5FA-2D42-8DBF-75BB4D1CAFC2}">
      <dsp:nvSpPr>
        <dsp:cNvPr id="0" name=""/>
        <dsp:cNvSpPr/>
      </dsp:nvSpPr>
      <dsp:spPr>
        <a:xfrm>
          <a:off x="0" y="658193"/>
          <a:ext cx="3552161" cy="6254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/>
            <a:t>Sensitivity Analysis</a:t>
          </a:r>
          <a:endParaRPr lang="en-EG" sz="2600" kern="1200"/>
        </a:p>
      </dsp:txBody>
      <dsp:txXfrm>
        <a:off x="30534" y="688727"/>
        <a:ext cx="3491093" cy="564420"/>
      </dsp:txXfrm>
    </dsp:sp>
    <dsp:sp modelId="{EB9B8DE5-1862-464A-8BE3-B396FB0B3C29}">
      <dsp:nvSpPr>
        <dsp:cNvPr id="0" name=""/>
        <dsp:cNvSpPr/>
      </dsp:nvSpPr>
      <dsp:spPr>
        <a:xfrm rot="5400000">
          <a:off x="6459442" y="-1529776"/>
          <a:ext cx="500390" cy="631495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Develop “best-case,” “worst-case,” and “most likely” projections for decision-making.</a:t>
          </a:r>
          <a:endParaRPr lang="en-EG" sz="1400" kern="1200"/>
        </a:p>
      </dsp:txBody>
      <dsp:txXfrm rot="-5400000">
        <a:off x="3552161" y="1401932"/>
        <a:ext cx="6290526" cy="451536"/>
      </dsp:txXfrm>
    </dsp:sp>
    <dsp:sp modelId="{F365B6F0-F9D1-BB41-BC3F-49460DEBA1CC}">
      <dsp:nvSpPr>
        <dsp:cNvPr id="0" name=""/>
        <dsp:cNvSpPr/>
      </dsp:nvSpPr>
      <dsp:spPr>
        <a:xfrm>
          <a:off x="0" y="1314956"/>
          <a:ext cx="3552161" cy="6254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/>
            <a:t>Scenario Planning</a:t>
          </a:r>
          <a:endParaRPr lang="en-EG" sz="2600" kern="1200"/>
        </a:p>
      </dsp:txBody>
      <dsp:txXfrm>
        <a:off x="30534" y="1345490"/>
        <a:ext cx="3491093" cy="564420"/>
      </dsp:txXfrm>
    </dsp:sp>
    <dsp:sp modelId="{BDBAA06F-7A45-6E4C-84E4-6930B230553A}">
      <dsp:nvSpPr>
        <dsp:cNvPr id="0" name=""/>
        <dsp:cNvSpPr/>
      </dsp:nvSpPr>
      <dsp:spPr>
        <a:xfrm rot="5400000">
          <a:off x="6459442" y="-873013"/>
          <a:ext cx="500390" cy="631495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Adapt decision thresholds based on business risk tolerance (e.g., fraud detection sensitivity).</a:t>
          </a:r>
          <a:endParaRPr lang="en-EG" sz="1400" kern="1200"/>
        </a:p>
      </dsp:txBody>
      <dsp:txXfrm rot="-5400000">
        <a:off x="3552161" y="2058695"/>
        <a:ext cx="6290526" cy="451536"/>
      </dsp:txXfrm>
    </dsp:sp>
    <dsp:sp modelId="{3A6F1DE5-24DF-C842-9ED2-C7F2A64899A2}">
      <dsp:nvSpPr>
        <dsp:cNvPr id="0" name=""/>
        <dsp:cNvSpPr/>
      </dsp:nvSpPr>
      <dsp:spPr>
        <a:xfrm>
          <a:off x="0" y="1971719"/>
          <a:ext cx="3552161" cy="6254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/>
            <a:t>Threshold Adjustment</a:t>
          </a:r>
          <a:endParaRPr lang="en-EG" sz="2600" kern="1200"/>
        </a:p>
      </dsp:txBody>
      <dsp:txXfrm>
        <a:off x="30534" y="2002253"/>
        <a:ext cx="3491093" cy="564420"/>
      </dsp:txXfrm>
    </dsp:sp>
    <dsp:sp modelId="{91FA20F3-AB2E-A849-86AF-CF1BA1EF61C9}">
      <dsp:nvSpPr>
        <dsp:cNvPr id="0" name=""/>
        <dsp:cNvSpPr/>
      </dsp:nvSpPr>
      <dsp:spPr>
        <a:xfrm rot="5400000">
          <a:off x="6459442" y="-216250"/>
          <a:ext cx="500390" cy="631495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Reassess uncertainty as new data arrives or market conditions shift.</a:t>
          </a:r>
          <a:endParaRPr lang="en-EG" sz="1400" kern="1200"/>
        </a:p>
      </dsp:txBody>
      <dsp:txXfrm rot="-5400000">
        <a:off x="3552161" y="2715458"/>
        <a:ext cx="6290526" cy="451536"/>
      </dsp:txXfrm>
    </dsp:sp>
    <dsp:sp modelId="{CCFCCA9D-7A15-2549-8A3B-38527F7103B2}">
      <dsp:nvSpPr>
        <dsp:cNvPr id="0" name=""/>
        <dsp:cNvSpPr/>
      </dsp:nvSpPr>
      <dsp:spPr>
        <a:xfrm>
          <a:off x="0" y="2628481"/>
          <a:ext cx="3552161" cy="6254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/>
            <a:t>Continuous Monitoring</a:t>
          </a:r>
          <a:endParaRPr lang="en-EG" sz="2600" kern="1200"/>
        </a:p>
      </dsp:txBody>
      <dsp:txXfrm>
        <a:off x="30534" y="2659015"/>
        <a:ext cx="3491093" cy="56442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0D7426-B478-4444-ACC9-1FF957082EF9}">
      <dsp:nvSpPr>
        <dsp:cNvPr id="0" name=""/>
        <dsp:cNvSpPr/>
      </dsp:nvSpPr>
      <dsp:spPr>
        <a:xfrm>
          <a:off x="0" y="8178"/>
          <a:ext cx="10194111" cy="27834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In loan approval modeling, a predicted default probability of 8% ± 3% may require different action than a precise 8%—uncertainty affects risk strategy</a:t>
          </a:r>
          <a:endParaRPr lang="en-EG" sz="3900" kern="1200"/>
        </a:p>
      </dsp:txBody>
      <dsp:txXfrm>
        <a:off x="135876" y="144054"/>
        <a:ext cx="9922359" cy="251167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25E1A7-2510-8F46-9BCB-4B640A66379B}">
      <dsp:nvSpPr>
        <dsp:cNvPr id="0" name=""/>
        <dsp:cNvSpPr/>
      </dsp:nvSpPr>
      <dsp:spPr>
        <a:xfrm>
          <a:off x="4496" y="2724"/>
          <a:ext cx="1723823" cy="6895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Performance Monitoring</a:t>
          </a:r>
          <a:endParaRPr lang="en-EG" sz="1600" kern="1200"/>
        </a:p>
      </dsp:txBody>
      <dsp:txXfrm>
        <a:off x="4496" y="2724"/>
        <a:ext cx="1723823" cy="689529"/>
      </dsp:txXfrm>
    </dsp:sp>
    <dsp:sp modelId="{C01BA014-0D22-CE40-B5BE-B94174CF5C08}">
      <dsp:nvSpPr>
        <dsp:cNvPr id="0" name=""/>
        <dsp:cNvSpPr/>
      </dsp:nvSpPr>
      <dsp:spPr>
        <a:xfrm>
          <a:off x="4496" y="692253"/>
          <a:ext cx="1723823" cy="15742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Track KPIs (e.g., accuracy, precision, ROI) in production.</a:t>
          </a:r>
          <a:endParaRPr lang="en-EG" sz="1600" kern="1200"/>
        </a:p>
      </dsp:txBody>
      <dsp:txXfrm>
        <a:off x="4496" y="692253"/>
        <a:ext cx="1723823" cy="1574257"/>
      </dsp:txXfrm>
    </dsp:sp>
    <dsp:sp modelId="{83CDFC85-10D7-8345-AAA3-BF65BDE4C436}">
      <dsp:nvSpPr>
        <dsp:cNvPr id="0" name=""/>
        <dsp:cNvSpPr/>
      </dsp:nvSpPr>
      <dsp:spPr>
        <a:xfrm>
          <a:off x="1969655" y="2724"/>
          <a:ext cx="1723823" cy="6895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Error Analysis</a:t>
          </a:r>
          <a:endParaRPr lang="en-EG" sz="1600" kern="1200"/>
        </a:p>
      </dsp:txBody>
      <dsp:txXfrm>
        <a:off x="1969655" y="2724"/>
        <a:ext cx="1723823" cy="689529"/>
      </dsp:txXfrm>
    </dsp:sp>
    <dsp:sp modelId="{5C3FB267-278A-9B43-A9EC-86B0A5DAAC32}">
      <dsp:nvSpPr>
        <dsp:cNvPr id="0" name=""/>
        <dsp:cNvSpPr/>
      </dsp:nvSpPr>
      <dsp:spPr>
        <a:xfrm>
          <a:off x="1969655" y="692253"/>
          <a:ext cx="1723823" cy="15742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Identify misclassifications or poor predictions to guide retraining.</a:t>
          </a:r>
          <a:endParaRPr lang="en-EG" sz="1600" kern="1200"/>
        </a:p>
      </dsp:txBody>
      <dsp:txXfrm>
        <a:off x="1969655" y="692253"/>
        <a:ext cx="1723823" cy="1574257"/>
      </dsp:txXfrm>
    </dsp:sp>
    <dsp:sp modelId="{037BD3A7-2D41-CE41-A58E-2275E4BF3C02}">
      <dsp:nvSpPr>
        <dsp:cNvPr id="0" name=""/>
        <dsp:cNvSpPr/>
      </dsp:nvSpPr>
      <dsp:spPr>
        <a:xfrm>
          <a:off x="3934813" y="2724"/>
          <a:ext cx="1723823" cy="6895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Data Refresh</a:t>
          </a:r>
          <a:endParaRPr lang="en-EG" sz="1600" kern="1200"/>
        </a:p>
      </dsp:txBody>
      <dsp:txXfrm>
        <a:off x="3934813" y="2724"/>
        <a:ext cx="1723823" cy="689529"/>
      </dsp:txXfrm>
    </dsp:sp>
    <dsp:sp modelId="{7EFE8D7D-9E84-BC44-BC32-3F4D4F353BD9}">
      <dsp:nvSpPr>
        <dsp:cNvPr id="0" name=""/>
        <dsp:cNvSpPr/>
      </dsp:nvSpPr>
      <dsp:spPr>
        <a:xfrm>
          <a:off x="3934813" y="692253"/>
          <a:ext cx="1723823" cy="15742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Incorporate new, relevant data into model updates.</a:t>
          </a:r>
          <a:endParaRPr lang="en-EG" sz="1600" kern="1200" dirty="0"/>
        </a:p>
      </dsp:txBody>
      <dsp:txXfrm>
        <a:off x="3934813" y="692253"/>
        <a:ext cx="1723823" cy="1574257"/>
      </dsp:txXfrm>
    </dsp:sp>
    <dsp:sp modelId="{DFFCC947-0B6E-2C46-A283-5685DD4A88D3}">
      <dsp:nvSpPr>
        <dsp:cNvPr id="0" name=""/>
        <dsp:cNvSpPr/>
      </dsp:nvSpPr>
      <dsp:spPr>
        <a:xfrm>
          <a:off x="5899972" y="2724"/>
          <a:ext cx="1723823" cy="6895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Model Retraining</a:t>
          </a:r>
          <a:endParaRPr lang="en-EG" sz="1600" kern="1200"/>
        </a:p>
      </dsp:txBody>
      <dsp:txXfrm>
        <a:off x="5899972" y="2724"/>
        <a:ext cx="1723823" cy="689529"/>
      </dsp:txXfrm>
    </dsp:sp>
    <dsp:sp modelId="{1D002D9A-CF19-034B-A7D7-0B33EF4EC5FF}">
      <dsp:nvSpPr>
        <dsp:cNvPr id="0" name=""/>
        <dsp:cNvSpPr/>
      </dsp:nvSpPr>
      <dsp:spPr>
        <a:xfrm>
          <a:off x="5899972" y="692253"/>
          <a:ext cx="1723823" cy="15742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Schedule regular or trigger-based retraining cycles.</a:t>
          </a:r>
          <a:endParaRPr lang="en-EG" sz="1600" kern="1200"/>
        </a:p>
      </dsp:txBody>
      <dsp:txXfrm>
        <a:off x="5899972" y="692253"/>
        <a:ext cx="1723823" cy="1574257"/>
      </dsp:txXfrm>
    </dsp:sp>
    <dsp:sp modelId="{D928415F-57C0-724B-8AAD-D173DCE7224A}">
      <dsp:nvSpPr>
        <dsp:cNvPr id="0" name=""/>
        <dsp:cNvSpPr/>
      </dsp:nvSpPr>
      <dsp:spPr>
        <a:xfrm>
          <a:off x="7865130" y="2724"/>
          <a:ext cx="1723823" cy="6895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Automated Pipelines</a:t>
          </a:r>
          <a:endParaRPr lang="en-EG" sz="1600" kern="1200"/>
        </a:p>
      </dsp:txBody>
      <dsp:txXfrm>
        <a:off x="7865130" y="2724"/>
        <a:ext cx="1723823" cy="689529"/>
      </dsp:txXfrm>
    </dsp:sp>
    <dsp:sp modelId="{B8D7AF57-C4C0-EA4E-AD94-E861BB198B21}">
      <dsp:nvSpPr>
        <dsp:cNvPr id="0" name=""/>
        <dsp:cNvSpPr/>
      </dsp:nvSpPr>
      <dsp:spPr>
        <a:xfrm>
          <a:off x="7865130" y="692253"/>
          <a:ext cx="1723823" cy="15742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Use </a:t>
          </a:r>
          <a:r>
            <a:rPr lang="en-US" sz="1600" kern="1200" dirty="0" err="1"/>
            <a:t>MLOps</a:t>
          </a:r>
          <a:r>
            <a:rPr lang="en-US" sz="1600" kern="1200" dirty="0"/>
            <a:t> tools to automate feedback collection and model updates.</a:t>
          </a:r>
          <a:endParaRPr lang="en-EG" sz="1600" kern="1200" dirty="0"/>
        </a:p>
      </dsp:txBody>
      <dsp:txXfrm>
        <a:off x="7865130" y="692253"/>
        <a:ext cx="1723823" cy="157425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1011B4-B7AE-C54E-8EB2-6278C2074607}">
      <dsp:nvSpPr>
        <dsp:cNvPr id="0" name=""/>
        <dsp:cNvSpPr/>
      </dsp:nvSpPr>
      <dsp:spPr>
        <a:xfrm>
          <a:off x="2254" y="1960474"/>
          <a:ext cx="1656404" cy="13661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Customer demographics, purchase history, service usage, support interactions.</a:t>
          </a:r>
          <a:endParaRPr lang="en-EG" sz="1100" kern="1200"/>
        </a:p>
      </dsp:txBody>
      <dsp:txXfrm>
        <a:off x="33694" y="1991914"/>
        <a:ext cx="1593524" cy="1010553"/>
      </dsp:txXfrm>
    </dsp:sp>
    <dsp:sp modelId="{2CCCC573-AFFD-F74B-9BB1-48C1D773AD41}">
      <dsp:nvSpPr>
        <dsp:cNvPr id="0" name=""/>
        <dsp:cNvSpPr/>
      </dsp:nvSpPr>
      <dsp:spPr>
        <a:xfrm>
          <a:off x="934020" y="2289124"/>
          <a:ext cx="1821881" cy="1821881"/>
        </a:xfrm>
        <a:prstGeom prst="leftCircularArrow">
          <a:avLst>
            <a:gd name="adj1" fmla="val 3128"/>
            <a:gd name="adj2" fmla="val 384709"/>
            <a:gd name="adj3" fmla="val 2160220"/>
            <a:gd name="adj4" fmla="val 9024489"/>
            <a:gd name="adj5" fmla="val 364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86F8AF-7A94-204D-A575-227EF21B311E}">
      <dsp:nvSpPr>
        <dsp:cNvPr id="0" name=""/>
        <dsp:cNvSpPr/>
      </dsp:nvSpPr>
      <dsp:spPr>
        <a:xfrm>
          <a:off x="370344" y="3033907"/>
          <a:ext cx="1472359" cy="5855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Data Collection</a:t>
          </a:r>
          <a:endParaRPr lang="en-EG" sz="1800" kern="1200"/>
        </a:p>
      </dsp:txBody>
      <dsp:txXfrm>
        <a:off x="387493" y="3051056"/>
        <a:ext cx="1438061" cy="551211"/>
      </dsp:txXfrm>
    </dsp:sp>
    <dsp:sp modelId="{05A4653C-9269-E444-BB3B-72F6912EAD0D}">
      <dsp:nvSpPr>
        <dsp:cNvPr id="0" name=""/>
        <dsp:cNvSpPr/>
      </dsp:nvSpPr>
      <dsp:spPr>
        <a:xfrm>
          <a:off x="2114083" y="1960474"/>
          <a:ext cx="1656404" cy="13661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Cluster customers into groups (e.g., price-sensitive, high-value, at-risk).</a:t>
          </a:r>
          <a:endParaRPr lang="en-EG" sz="1100" kern="1200"/>
        </a:p>
      </dsp:txBody>
      <dsp:txXfrm>
        <a:off x="2145523" y="2284668"/>
        <a:ext cx="1593524" cy="1010553"/>
      </dsp:txXfrm>
    </dsp:sp>
    <dsp:sp modelId="{833302CD-4ADA-FE44-9657-D158D2B95431}">
      <dsp:nvSpPr>
        <dsp:cNvPr id="0" name=""/>
        <dsp:cNvSpPr/>
      </dsp:nvSpPr>
      <dsp:spPr>
        <a:xfrm>
          <a:off x="3032045" y="1122563"/>
          <a:ext cx="2033532" cy="2033532"/>
        </a:xfrm>
        <a:prstGeom prst="circularArrow">
          <a:avLst>
            <a:gd name="adj1" fmla="val 2802"/>
            <a:gd name="adj2" fmla="val 342043"/>
            <a:gd name="adj3" fmla="val 19482447"/>
            <a:gd name="adj4" fmla="val 12575511"/>
            <a:gd name="adj5" fmla="val 327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BC8977-BF2A-0D46-8295-EE797705ED7D}">
      <dsp:nvSpPr>
        <dsp:cNvPr id="0" name=""/>
        <dsp:cNvSpPr/>
      </dsp:nvSpPr>
      <dsp:spPr>
        <a:xfrm>
          <a:off x="2482173" y="1667719"/>
          <a:ext cx="1472359" cy="5855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Segmentation</a:t>
          </a:r>
          <a:endParaRPr lang="en-EG" sz="1800" kern="1200"/>
        </a:p>
      </dsp:txBody>
      <dsp:txXfrm>
        <a:off x="2499322" y="1684868"/>
        <a:ext cx="1438061" cy="551211"/>
      </dsp:txXfrm>
    </dsp:sp>
    <dsp:sp modelId="{361FA63B-4608-4C42-A28F-48ECFDC22C89}">
      <dsp:nvSpPr>
        <dsp:cNvPr id="0" name=""/>
        <dsp:cNvSpPr/>
      </dsp:nvSpPr>
      <dsp:spPr>
        <a:xfrm>
          <a:off x="4225911" y="1960474"/>
          <a:ext cx="1656404" cy="13661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/>
            <a:t>Use machine learning (e.g., logistic regression, random forest) to predict likelihood of purchase or churn.</a:t>
          </a:r>
          <a:endParaRPr lang="en-EG" sz="1100" kern="1200" dirty="0"/>
        </a:p>
      </dsp:txBody>
      <dsp:txXfrm>
        <a:off x="4257351" y="1991914"/>
        <a:ext cx="1593524" cy="1010553"/>
      </dsp:txXfrm>
    </dsp:sp>
    <dsp:sp modelId="{97ED7CDA-DCA8-F148-8DC5-D10E404422EE}">
      <dsp:nvSpPr>
        <dsp:cNvPr id="0" name=""/>
        <dsp:cNvSpPr/>
      </dsp:nvSpPr>
      <dsp:spPr>
        <a:xfrm>
          <a:off x="5157677" y="2289124"/>
          <a:ext cx="1821881" cy="1821881"/>
        </a:xfrm>
        <a:prstGeom prst="leftCircularArrow">
          <a:avLst>
            <a:gd name="adj1" fmla="val 3128"/>
            <a:gd name="adj2" fmla="val 384709"/>
            <a:gd name="adj3" fmla="val 2160220"/>
            <a:gd name="adj4" fmla="val 9024489"/>
            <a:gd name="adj5" fmla="val 364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76AC5E-4CFF-3E4D-8150-5D2B92CBDAF8}">
      <dsp:nvSpPr>
        <dsp:cNvPr id="0" name=""/>
        <dsp:cNvSpPr/>
      </dsp:nvSpPr>
      <dsp:spPr>
        <a:xfrm>
          <a:off x="4594001" y="3033907"/>
          <a:ext cx="1472359" cy="5855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Predictive Modeling</a:t>
          </a:r>
          <a:endParaRPr lang="en-EG" sz="1800" kern="1200"/>
        </a:p>
      </dsp:txBody>
      <dsp:txXfrm>
        <a:off x="4611150" y="3051056"/>
        <a:ext cx="1438061" cy="551211"/>
      </dsp:txXfrm>
    </dsp:sp>
    <dsp:sp modelId="{618BBA80-ACB3-2C42-B997-2C0C53EB2988}">
      <dsp:nvSpPr>
        <dsp:cNvPr id="0" name=""/>
        <dsp:cNvSpPr/>
      </dsp:nvSpPr>
      <dsp:spPr>
        <a:xfrm>
          <a:off x="6337739" y="1960474"/>
          <a:ext cx="1656404" cy="13661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Match offers to segments (e.g., discounts for price-sensitive, premium features for high-value).</a:t>
          </a:r>
          <a:endParaRPr lang="en-EG" sz="1100" kern="1200"/>
        </a:p>
      </dsp:txBody>
      <dsp:txXfrm>
        <a:off x="6369179" y="2284668"/>
        <a:ext cx="1593524" cy="1010553"/>
      </dsp:txXfrm>
    </dsp:sp>
    <dsp:sp modelId="{E172C387-81AF-0540-AF92-EC179180FCE5}">
      <dsp:nvSpPr>
        <dsp:cNvPr id="0" name=""/>
        <dsp:cNvSpPr/>
      </dsp:nvSpPr>
      <dsp:spPr>
        <a:xfrm>
          <a:off x="7255702" y="1122563"/>
          <a:ext cx="2033532" cy="2033532"/>
        </a:xfrm>
        <a:prstGeom prst="circularArrow">
          <a:avLst>
            <a:gd name="adj1" fmla="val 2802"/>
            <a:gd name="adj2" fmla="val 342043"/>
            <a:gd name="adj3" fmla="val 19482447"/>
            <a:gd name="adj4" fmla="val 12575511"/>
            <a:gd name="adj5" fmla="val 327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508865-4975-984F-A580-CEC2C92DD793}">
      <dsp:nvSpPr>
        <dsp:cNvPr id="0" name=""/>
        <dsp:cNvSpPr/>
      </dsp:nvSpPr>
      <dsp:spPr>
        <a:xfrm>
          <a:off x="6705829" y="1667719"/>
          <a:ext cx="1472359" cy="5855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Campaign Optimization</a:t>
          </a:r>
          <a:endParaRPr lang="en-EG" sz="1800" kern="1200"/>
        </a:p>
      </dsp:txBody>
      <dsp:txXfrm>
        <a:off x="6722978" y="1684868"/>
        <a:ext cx="1438061" cy="551211"/>
      </dsp:txXfrm>
    </dsp:sp>
    <dsp:sp modelId="{1724F3B0-407C-324A-9986-2924FA5B1D08}">
      <dsp:nvSpPr>
        <dsp:cNvPr id="0" name=""/>
        <dsp:cNvSpPr/>
      </dsp:nvSpPr>
      <dsp:spPr>
        <a:xfrm>
          <a:off x="8449568" y="1960474"/>
          <a:ext cx="1656404" cy="13661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Test campaign versions, measure performance, and refine targeting rules.</a:t>
          </a:r>
          <a:endParaRPr lang="en-EG" sz="1100" kern="1200"/>
        </a:p>
      </dsp:txBody>
      <dsp:txXfrm>
        <a:off x="8481008" y="1991914"/>
        <a:ext cx="1593524" cy="1010553"/>
      </dsp:txXfrm>
    </dsp:sp>
    <dsp:sp modelId="{33C67340-91CD-724A-BEC8-1FBD99984C68}">
      <dsp:nvSpPr>
        <dsp:cNvPr id="0" name=""/>
        <dsp:cNvSpPr/>
      </dsp:nvSpPr>
      <dsp:spPr>
        <a:xfrm>
          <a:off x="8817658" y="3033907"/>
          <a:ext cx="1472359" cy="5855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A/B Testing &amp; Feedback</a:t>
          </a:r>
          <a:endParaRPr lang="en-EG" sz="1800" kern="1200"/>
        </a:p>
      </dsp:txBody>
      <dsp:txXfrm>
        <a:off x="8834807" y="3051056"/>
        <a:ext cx="1438061" cy="551211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6769F8-FF79-0D49-B8C9-498C81E68F8B}">
      <dsp:nvSpPr>
        <dsp:cNvPr id="0" name=""/>
        <dsp:cNvSpPr/>
      </dsp:nvSpPr>
      <dsp:spPr>
        <a:xfrm>
          <a:off x="3931458" y="0"/>
          <a:ext cx="3416320" cy="3416320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3A7052-7223-EB45-A66E-4A6040FB7AAD}">
      <dsp:nvSpPr>
        <dsp:cNvPr id="0" name=""/>
        <dsp:cNvSpPr/>
      </dsp:nvSpPr>
      <dsp:spPr>
        <a:xfrm>
          <a:off x="3277527" y="222060"/>
          <a:ext cx="2302012" cy="13665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Business Strategy</a:t>
          </a:r>
          <a:endParaRPr lang="en-EG" sz="20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Define long-term objectives (e.g., growth, market share, innovation).</a:t>
          </a:r>
          <a:endParaRPr lang="en-EG" sz="1200" kern="1200" dirty="0"/>
        </a:p>
      </dsp:txBody>
      <dsp:txXfrm>
        <a:off x="3344235" y="288768"/>
        <a:ext cx="2168596" cy="1233112"/>
      </dsp:txXfrm>
    </dsp:sp>
    <dsp:sp modelId="{975B6D32-32ED-7247-9AE2-F584F2D22AB2}">
      <dsp:nvSpPr>
        <dsp:cNvPr id="0" name=""/>
        <dsp:cNvSpPr/>
      </dsp:nvSpPr>
      <dsp:spPr>
        <a:xfrm>
          <a:off x="5737564" y="222060"/>
          <a:ext cx="2291599" cy="13665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Data Science Strategy</a:t>
          </a:r>
          <a:endParaRPr lang="en-EG" sz="18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Identify analytics capabilities needed to support the business strategy.</a:t>
          </a:r>
          <a:endParaRPr lang="en-EG" sz="1100" kern="1200"/>
        </a:p>
      </dsp:txBody>
      <dsp:txXfrm>
        <a:off x="5804272" y="288768"/>
        <a:ext cx="2158183" cy="1233112"/>
      </dsp:txXfrm>
    </dsp:sp>
    <dsp:sp modelId="{7F721B91-EA39-B942-B37B-E648D7B6EA09}">
      <dsp:nvSpPr>
        <dsp:cNvPr id="0" name=""/>
        <dsp:cNvSpPr/>
      </dsp:nvSpPr>
      <dsp:spPr>
        <a:xfrm>
          <a:off x="3307126" y="1827731"/>
          <a:ext cx="2308134" cy="13665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/>
            <a:t>Organizational Capabilities</a:t>
          </a:r>
          <a:endParaRPr lang="en-EG" sz="20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/>
            <a:t>Build the skills, tools, and infrastructure to deliver on the data science strategy.</a:t>
          </a:r>
          <a:endParaRPr lang="en-EG" sz="1200" kern="1200"/>
        </a:p>
      </dsp:txBody>
      <dsp:txXfrm>
        <a:off x="3373834" y="1894439"/>
        <a:ext cx="2174718" cy="1233112"/>
      </dsp:txXfrm>
    </dsp:sp>
    <dsp:sp modelId="{901A0171-8195-544D-92F3-C771CD9E1E51}">
      <dsp:nvSpPr>
        <dsp:cNvPr id="0" name=""/>
        <dsp:cNvSpPr/>
      </dsp:nvSpPr>
      <dsp:spPr>
        <a:xfrm>
          <a:off x="5767225" y="1827731"/>
          <a:ext cx="2297598" cy="13665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Execution Alignment</a:t>
          </a:r>
          <a:endParaRPr lang="en-EG" sz="18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Ensure day-to-day analytics work aligns with both business and data science priorities.</a:t>
          </a:r>
          <a:endParaRPr lang="en-EG" sz="1100" kern="1200"/>
        </a:p>
      </dsp:txBody>
      <dsp:txXfrm>
        <a:off x="5833933" y="1894439"/>
        <a:ext cx="2164182" cy="123311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B8EB1B-ECF3-8041-94EB-DC9754A31398}">
      <dsp:nvSpPr>
        <dsp:cNvPr id="0" name=""/>
        <dsp:cNvSpPr/>
      </dsp:nvSpPr>
      <dsp:spPr>
        <a:xfrm>
          <a:off x="4813" y="908403"/>
          <a:ext cx="1845029" cy="5467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Cross-Functional Collaboration</a:t>
          </a:r>
          <a:endParaRPr lang="en-EG" sz="1500" kern="1200"/>
        </a:p>
      </dsp:txBody>
      <dsp:txXfrm>
        <a:off x="4813" y="908403"/>
        <a:ext cx="1845029" cy="546754"/>
      </dsp:txXfrm>
    </dsp:sp>
    <dsp:sp modelId="{4D4C8E72-9183-AA47-A2DB-8293B42B86A2}">
      <dsp:nvSpPr>
        <dsp:cNvPr id="0" name=""/>
        <dsp:cNvSpPr/>
      </dsp:nvSpPr>
      <dsp:spPr>
        <a:xfrm>
          <a:off x="4813" y="1455157"/>
          <a:ext cx="1845029" cy="188375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Involve domain experts, analysts, engineers, and decision-makers from the start.</a:t>
          </a:r>
          <a:endParaRPr lang="en-EG" sz="1500" kern="1200"/>
        </a:p>
      </dsp:txBody>
      <dsp:txXfrm>
        <a:off x="4813" y="1455157"/>
        <a:ext cx="1845029" cy="1883756"/>
      </dsp:txXfrm>
    </dsp:sp>
    <dsp:sp modelId="{040CF896-5D33-364B-B963-D6D98813C9FC}">
      <dsp:nvSpPr>
        <dsp:cNvPr id="0" name=""/>
        <dsp:cNvSpPr/>
      </dsp:nvSpPr>
      <dsp:spPr>
        <a:xfrm>
          <a:off x="2108147" y="908403"/>
          <a:ext cx="1845029" cy="5467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Workflow Integration</a:t>
          </a:r>
          <a:endParaRPr lang="en-EG" sz="1500" kern="1200"/>
        </a:p>
      </dsp:txBody>
      <dsp:txXfrm>
        <a:off x="2108147" y="908403"/>
        <a:ext cx="1845029" cy="546754"/>
      </dsp:txXfrm>
    </dsp:sp>
    <dsp:sp modelId="{8EF595F7-BFDC-374C-8E7F-A5FDC5AC1B76}">
      <dsp:nvSpPr>
        <dsp:cNvPr id="0" name=""/>
        <dsp:cNvSpPr/>
      </dsp:nvSpPr>
      <dsp:spPr>
        <a:xfrm>
          <a:off x="2108147" y="1455157"/>
          <a:ext cx="1845029" cy="188375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Embed model outputs into existing systems (e.g., CRM, ERP, dashboards) so they directly support business actions.</a:t>
          </a:r>
          <a:endParaRPr lang="en-EG" sz="1500" kern="1200"/>
        </a:p>
      </dsp:txBody>
      <dsp:txXfrm>
        <a:off x="2108147" y="1455157"/>
        <a:ext cx="1845029" cy="1883756"/>
      </dsp:txXfrm>
    </dsp:sp>
    <dsp:sp modelId="{F56A5763-C5CD-7243-9DB6-64F4271BC263}">
      <dsp:nvSpPr>
        <dsp:cNvPr id="0" name=""/>
        <dsp:cNvSpPr/>
      </dsp:nvSpPr>
      <dsp:spPr>
        <a:xfrm>
          <a:off x="4211481" y="908403"/>
          <a:ext cx="1845029" cy="5467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Business Ownership</a:t>
          </a:r>
          <a:endParaRPr lang="en-EG" sz="1500" kern="1200"/>
        </a:p>
      </dsp:txBody>
      <dsp:txXfrm>
        <a:off x="4211481" y="908403"/>
        <a:ext cx="1845029" cy="546754"/>
      </dsp:txXfrm>
    </dsp:sp>
    <dsp:sp modelId="{6D5304D8-C94F-0249-AF13-26D34E854664}">
      <dsp:nvSpPr>
        <dsp:cNvPr id="0" name=""/>
        <dsp:cNvSpPr/>
      </dsp:nvSpPr>
      <dsp:spPr>
        <a:xfrm>
          <a:off x="4211481" y="1455157"/>
          <a:ext cx="1845029" cy="188375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Ensure stakeholders understand and trust the models enough to act on their recommendations.</a:t>
          </a:r>
          <a:endParaRPr lang="en-EG" sz="1500" kern="1200" dirty="0"/>
        </a:p>
      </dsp:txBody>
      <dsp:txXfrm>
        <a:off x="4211481" y="1455157"/>
        <a:ext cx="1845029" cy="1883756"/>
      </dsp:txXfrm>
    </dsp:sp>
    <dsp:sp modelId="{92149B59-C0B9-154C-B652-51555B685632}">
      <dsp:nvSpPr>
        <dsp:cNvPr id="0" name=""/>
        <dsp:cNvSpPr/>
      </dsp:nvSpPr>
      <dsp:spPr>
        <a:xfrm>
          <a:off x="6314815" y="908403"/>
          <a:ext cx="1845029" cy="5467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Change Management</a:t>
          </a:r>
          <a:endParaRPr lang="en-EG" sz="1500" kern="1200"/>
        </a:p>
      </dsp:txBody>
      <dsp:txXfrm>
        <a:off x="6314815" y="908403"/>
        <a:ext cx="1845029" cy="546754"/>
      </dsp:txXfrm>
    </dsp:sp>
    <dsp:sp modelId="{9768D795-217F-734E-870F-B1315CCC493C}">
      <dsp:nvSpPr>
        <dsp:cNvPr id="0" name=""/>
        <dsp:cNvSpPr/>
      </dsp:nvSpPr>
      <dsp:spPr>
        <a:xfrm>
          <a:off x="6314815" y="1455157"/>
          <a:ext cx="1845029" cy="188375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Provide training and support to encourage adoption and address resistance.</a:t>
          </a:r>
          <a:endParaRPr lang="en-EG" sz="1500" kern="1200"/>
        </a:p>
      </dsp:txBody>
      <dsp:txXfrm>
        <a:off x="6314815" y="1455157"/>
        <a:ext cx="1845029" cy="1883756"/>
      </dsp:txXfrm>
    </dsp:sp>
    <dsp:sp modelId="{49FF01C1-A26D-FA4C-A58D-A86A354291EE}">
      <dsp:nvSpPr>
        <dsp:cNvPr id="0" name=""/>
        <dsp:cNvSpPr/>
      </dsp:nvSpPr>
      <dsp:spPr>
        <a:xfrm>
          <a:off x="8418149" y="908403"/>
          <a:ext cx="1845029" cy="5467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Performance Measurement</a:t>
          </a:r>
          <a:endParaRPr lang="en-EG" sz="1500" kern="1200"/>
        </a:p>
      </dsp:txBody>
      <dsp:txXfrm>
        <a:off x="8418149" y="908403"/>
        <a:ext cx="1845029" cy="546754"/>
      </dsp:txXfrm>
    </dsp:sp>
    <dsp:sp modelId="{096D8BD6-F272-CC4E-8FA3-7D25856AF525}">
      <dsp:nvSpPr>
        <dsp:cNvPr id="0" name=""/>
        <dsp:cNvSpPr/>
      </dsp:nvSpPr>
      <dsp:spPr>
        <a:xfrm>
          <a:off x="8418149" y="1455157"/>
          <a:ext cx="1845029" cy="188375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Continuously track how embedded models impact business KPIs.</a:t>
          </a:r>
          <a:endParaRPr lang="en-EG" sz="1500" kern="1200"/>
        </a:p>
      </dsp:txBody>
      <dsp:txXfrm>
        <a:off x="8418149" y="1455157"/>
        <a:ext cx="1845029" cy="188375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075AD9-EDA2-F847-B156-BCAB148C391D}">
      <dsp:nvSpPr>
        <dsp:cNvPr id="0" name=""/>
        <dsp:cNvSpPr/>
      </dsp:nvSpPr>
      <dsp:spPr>
        <a:xfrm rot="5400000">
          <a:off x="6573517" y="-2706372"/>
          <a:ext cx="988373" cy="665195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/>
            <a:t>“How can we reduce inventory costs without affecting availability?”</a:t>
          </a:r>
          <a:endParaRPr lang="en-EG" sz="2800" kern="1200"/>
        </a:p>
      </dsp:txBody>
      <dsp:txXfrm rot="-5400000">
        <a:off x="3741726" y="173667"/>
        <a:ext cx="6603708" cy="891877"/>
      </dsp:txXfrm>
    </dsp:sp>
    <dsp:sp modelId="{746C84B7-39BD-D04D-AEBF-F14080E81F81}">
      <dsp:nvSpPr>
        <dsp:cNvPr id="0" name=""/>
        <dsp:cNvSpPr/>
      </dsp:nvSpPr>
      <dsp:spPr>
        <a:xfrm>
          <a:off x="0" y="1871"/>
          <a:ext cx="3741725" cy="1235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118110" rIns="236220" bIns="118110" numCol="1" spcCol="1270" anchor="ctr" anchorCtr="0">
          <a:noAutofit/>
        </a:bodyPr>
        <a:lstStyle/>
        <a:p>
          <a:pPr marL="0" lvl="0" indent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200" kern="1200"/>
            <a:t>Retail: </a:t>
          </a:r>
          <a:endParaRPr lang="en-EG" sz="6200" kern="1200"/>
        </a:p>
      </dsp:txBody>
      <dsp:txXfrm>
        <a:off x="60310" y="62181"/>
        <a:ext cx="3621105" cy="1114846"/>
      </dsp:txXfrm>
    </dsp:sp>
    <dsp:sp modelId="{9A099400-8B18-6041-9E28-2528C11C73E0}">
      <dsp:nvSpPr>
        <dsp:cNvPr id="0" name=""/>
        <dsp:cNvSpPr/>
      </dsp:nvSpPr>
      <dsp:spPr>
        <a:xfrm rot="5400000">
          <a:off x="6573517" y="-1409132"/>
          <a:ext cx="988373" cy="665195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/>
            <a:t>“Which customers should we proactively engage to prevent churn?”</a:t>
          </a:r>
          <a:endParaRPr lang="en-EG" sz="2800" kern="1200"/>
        </a:p>
      </dsp:txBody>
      <dsp:txXfrm rot="-5400000">
        <a:off x="3741726" y="1470907"/>
        <a:ext cx="6603708" cy="891877"/>
      </dsp:txXfrm>
    </dsp:sp>
    <dsp:sp modelId="{8E0336D0-F3A4-DC47-AE82-78A66103B81B}">
      <dsp:nvSpPr>
        <dsp:cNvPr id="0" name=""/>
        <dsp:cNvSpPr/>
      </dsp:nvSpPr>
      <dsp:spPr>
        <a:xfrm>
          <a:off x="0" y="1299112"/>
          <a:ext cx="3741725" cy="1235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118110" rIns="236220" bIns="118110" numCol="1" spcCol="1270" anchor="ctr" anchorCtr="0">
          <a:noAutofit/>
        </a:bodyPr>
        <a:lstStyle/>
        <a:p>
          <a:pPr marL="0" lvl="0" indent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200" kern="1200"/>
            <a:t>Telecom: </a:t>
          </a:r>
          <a:endParaRPr lang="en-EG" sz="6200" kern="1200"/>
        </a:p>
      </dsp:txBody>
      <dsp:txXfrm>
        <a:off x="60310" y="1359422"/>
        <a:ext cx="3621105" cy="1114846"/>
      </dsp:txXfrm>
    </dsp:sp>
    <dsp:sp modelId="{FA8178EE-CD8D-014E-ADA8-380D691C5D4F}">
      <dsp:nvSpPr>
        <dsp:cNvPr id="0" name=""/>
        <dsp:cNvSpPr/>
      </dsp:nvSpPr>
      <dsp:spPr>
        <a:xfrm rot="5400000">
          <a:off x="6573517" y="-111892"/>
          <a:ext cx="988373" cy="665195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/>
            <a:t>“What is the likelihood of default for new loan applicants?”</a:t>
          </a:r>
          <a:endParaRPr lang="en-EG" sz="2800" kern="1200"/>
        </a:p>
      </dsp:txBody>
      <dsp:txXfrm rot="-5400000">
        <a:off x="3741726" y="2768147"/>
        <a:ext cx="6603708" cy="891877"/>
      </dsp:txXfrm>
    </dsp:sp>
    <dsp:sp modelId="{016F6A34-164E-604B-BB55-6B2D3112A068}">
      <dsp:nvSpPr>
        <dsp:cNvPr id="0" name=""/>
        <dsp:cNvSpPr/>
      </dsp:nvSpPr>
      <dsp:spPr>
        <a:xfrm>
          <a:off x="0" y="2596352"/>
          <a:ext cx="3741725" cy="1235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118110" rIns="236220" bIns="118110" numCol="1" spcCol="1270" anchor="ctr" anchorCtr="0">
          <a:noAutofit/>
        </a:bodyPr>
        <a:lstStyle/>
        <a:p>
          <a:pPr marL="0" lvl="0" indent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200" kern="1200"/>
            <a:t>Finance: </a:t>
          </a:r>
          <a:endParaRPr lang="en-EG" sz="6200" kern="1200"/>
        </a:p>
      </dsp:txBody>
      <dsp:txXfrm>
        <a:off x="60310" y="2656662"/>
        <a:ext cx="3621105" cy="111484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0FC1A8-7FA7-874D-9B45-A46A4F32599A}">
      <dsp:nvSpPr>
        <dsp:cNvPr id="0" name=""/>
        <dsp:cNvSpPr/>
      </dsp:nvSpPr>
      <dsp:spPr>
        <a:xfrm>
          <a:off x="3545" y="499324"/>
          <a:ext cx="1919446" cy="11516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Align with Strategy</a:t>
          </a:r>
          <a:endParaRPr lang="en-US" sz="2300" kern="1200" dirty="0"/>
        </a:p>
      </dsp:txBody>
      <dsp:txXfrm>
        <a:off x="3545" y="499324"/>
        <a:ext cx="1919446" cy="1151667"/>
      </dsp:txXfrm>
    </dsp:sp>
    <dsp:sp modelId="{84A60F68-EA08-9744-99BE-5DD95F8127A4}">
      <dsp:nvSpPr>
        <dsp:cNvPr id="0" name=""/>
        <dsp:cNvSpPr/>
      </dsp:nvSpPr>
      <dsp:spPr>
        <a:xfrm>
          <a:off x="2114936" y="499324"/>
          <a:ext cx="1919446" cy="11516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Be SMART</a:t>
          </a:r>
          <a:endParaRPr lang="en-US" sz="2300" kern="1200" dirty="0"/>
        </a:p>
      </dsp:txBody>
      <dsp:txXfrm>
        <a:off x="2114936" y="499324"/>
        <a:ext cx="1919446" cy="1151667"/>
      </dsp:txXfrm>
    </dsp:sp>
    <dsp:sp modelId="{D6101244-D6CB-9741-B613-5E58C2F0FAA1}">
      <dsp:nvSpPr>
        <dsp:cNvPr id="0" name=""/>
        <dsp:cNvSpPr/>
      </dsp:nvSpPr>
      <dsp:spPr>
        <a:xfrm>
          <a:off x="4226327" y="499324"/>
          <a:ext cx="1919446" cy="11516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Link to Decisions &amp; Actions</a:t>
          </a:r>
          <a:endParaRPr lang="en-US" sz="2300" kern="1200" dirty="0"/>
        </a:p>
      </dsp:txBody>
      <dsp:txXfrm>
        <a:off x="4226327" y="499324"/>
        <a:ext cx="1919446" cy="1151667"/>
      </dsp:txXfrm>
    </dsp:sp>
    <dsp:sp modelId="{63DDABD3-39CA-2746-914B-FAD17D73C7CB}">
      <dsp:nvSpPr>
        <dsp:cNvPr id="0" name=""/>
        <dsp:cNvSpPr/>
      </dsp:nvSpPr>
      <dsp:spPr>
        <a:xfrm>
          <a:off x="6337718" y="499324"/>
          <a:ext cx="1919446" cy="11516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Quantify Expected Impact</a:t>
          </a:r>
          <a:endParaRPr lang="en-US" sz="2300" kern="1200" dirty="0"/>
        </a:p>
      </dsp:txBody>
      <dsp:txXfrm>
        <a:off x="6337718" y="499324"/>
        <a:ext cx="1919446" cy="1151667"/>
      </dsp:txXfrm>
    </dsp:sp>
    <dsp:sp modelId="{61EA49A6-6148-144C-9795-D6A040BA638A}">
      <dsp:nvSpPr>
        <dsp:cNvPr id="0" name=""/>
        <dsp:cNvSpPr/>
      </dsp:nvSpPr>
      <dsp:spPr>
        <a:xfrm>
          <a:off x="8449110" y="499324"/>
          <a:ext cx="1919446" cy="11516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Ensure Data Feasibility.</a:t>
          </a:r>
          <a:endParaRPr lang="ar-SA" sz="2300" kern="1200" dirty="0"/>
        </a:p>
      </dsp:txBody>
      <dsp:txXfrm>
        <a:off x="8449110" y="499324"/>
        <a:ext cx="1919446" cy="1151667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EC7214-4929-424C-B43F-7D49026EFA1F}">
      <dsp:nvSpPr>
        <dsp:cNvPr id="0" name=""/>
        <dsp:cNvSpPr/>
      </dsp:nvSpPr>
      <dsp:spPr>
        <a:xfrm>
          <a:off x="4994" y="644119"/>
          <a:ext cx="1548275" cy="9725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Integrate with Business Processes</a:t>
          </a:r>
          <a:endParaRPr lang="en-EG" sz="1800" kern="1200" dirty="0"/>
        </a:p>
      </dsp:txBody>
      <dsp:txXfrm>
        <a:off x="33478" y="672603"/>
        <a:ext cx="1491307" cy="915542"/>
      </dsp:txXfrm>
    </dsp:sp>
    <dsp:sp modelId="{757E63E5-B5F6-AC49-8A71-3C59C82A974A}">
      <dsp:nvSpPr>
        <dsp:cNvPr id="0" name=""/>
        <dsp:cNvSpPr/>
      </dsp:nvSpPr>
      <dsp:spPr>
        <a:xfrm>
          <a:off x="1708096" y="938388"/>
          <a:ext cx="328234" cy="3839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1708096" y="1015182"/>
        <a:ext cx="229764" cy="230384"/>
      </dsp:txXfrm>
    </dsp:sp>
    <dsp:sp modelId="{63BEA18F-4AB0-9646-B39E-BEBBBD1675BA}">
      <dsp:nvSpPr>
        <dsp:cNvPr id="0" name=""/>
        <dsp:cNvSpPr/>
      </dsp:nvSpPr>
      <dsp:spPr>
        <a:xfrm>
          <a:off x="2172579" y="644119"/>
          <a:ext cx="1548275" cy="9725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Automate </a:t>
          </a:r>
          <a:r>
            <a:rPr lang="en-US" sz="1800" b="1" kern="1200"/>
            <a:t>Where Possible</a:t>
          </a:r>
          <a:endParaRPr lang="en-EG" sz="1800" kern="1200" dirty="0"/>
        </a:p>
      </dsp:txBody>
      <dsp:txXfrm>
        <a:off x="2201063" y="672603"/>
        <a:ext cx="1491307" cy="915542"/>
      </dsp:txXfrm>
    </dsp:sp>
    <dsp:sp modelId="{3F153D0C-2B2A-FF4F-81BD-74F59C765586}">
      <dsp:nvSpPr>
        <dsp:cNvPr id="0" name=""/>
        <dsp:cNvSpPr/>
      </dsp:nvSpPr>
      <dsp:spPr>
        <a:xfrm>
          <a:off x="3875681" y="938388"/>
          <a:ext cx="328234" cy="3839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875681" y="1015182"/>
        <a:ext cx="229764" cy="230384"/>
      </dsp:txXfrm>
    </dsp:sp>
    <dsp:sp modelId="{D89A7CE5-AFC9-C34E-9218-87EF7EB5C087}">
      <dsp:nvSpPr>
        <dsp:cNvPr id="0" name=""/>
        <dsp:cNvSpPr/>
      </dsp:nvSpPr>
      <dsp:spPr>
        <a:xfrm>
          <a:off x="4340164" y="644119"/>
          <a:ext cx="1548275" cy="9725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Ensure User Adoption</a:t>
          </a:r>
          <a:endParaRPr lang="en-EG" sz="1800" kern="1200" dirty="0"/>
        </a:p>
      </dsp:txBody>
      <dsp:txXfrm>
        <a:off x="4368648" y="672603"/>
        <a:ext cx="1491307" cy="915542"/>
      </dsp:txXfrm>
    </dsp:sp>
    <dsp:sp modelId="{7F463916-177D-7842-AAAB-935DC1A8B145}">
      <dsp:nvSpPr>
        <dsp:cNvPr id="0" name=""/>
        <dsp:cNvSpPr/>
      </dsp:nvSpPr>
      <dsp:spPr>
        <a:xfrm>
          <a:off x="6043267" y="938388"/>
          <a:ext cx="328234" cy="3839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6043267" y="1015182"/>
        <a:ext cx="229764" cy="230384"/>
      </dsp:txXfrm>
    </dsp:sp>
    <dsp:sp modelId="{C426063D-4D5B-C44E-B342-E879C480F880}">
      <dsp:nvSpPr>
        <dsp:cNvPr id="0" name=""/>
        <dsp:cNvSpPr/>
      </dsp:nvSpPr>
      <dsp:spPr>
        <a:xfrm>
          <a:off x="6507749" y="644119"/>
          <a:ext cx="1548275" cy="9725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Monitor and Refine</a:t>
          </a:r>
          <a:endParaRPr lang="en-EG" sz="1800" kern="1200"/>
        </a:p>
      </dsp:txBody>
      <dsp:txXfrm>
        <a:off x="6536233" y="672603"/>
        <a:ext cx="1491307" cy="915542"/>
      </dsp:txXfrm>
    </dsp:sp>
    <dsp:sp modelId="{D3BECF04-D3D5-2E45-B757-5BFFAB6E565E}">
      <dsp:nvSpPr>
        <dsp:cNvPr id="0" name=""/>
        <dsp:cNvSpPr/>
      </dsp:nvSpPr>
      <dsp:spPr>
        <a:xfrm>
          <a:off x="8210852" y="938388"/>
          <a:ext cx="328234" cy="3839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8210852" y="1015182"/>
        <a:ext cx="229764" cy="230384"/>
      </dsp:txXfrm>
    </dsp:sp>
    <dsp:sp modelId="{AEBBEAD3-EC8D-D742-8A29-1A2BBA104701}">
      <dsp:nvSpPr>
        <dsp:cNvPr id="0" name=""/>
        <dsp:cNvSpPr/>
      </dsp:nvSpPr>
      <dsp:spPr>
        <a:xfrm>
          <a:off x="8675334" y="644119"/>
          <a:ext cx="1548275" cy="9725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Build Feedback Loops</a:t>
          </a:r>
          <a:endParaRPr lang="en-EG" sz="1800" kern="1200"/>
        </a:p>
      </dsp:txBody>
      <dsp:txXfrm>
        <a:off x="8703818" y="672603"/>
        <a:ext cx="1491307" cy="91554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EB0A11-0CD4-144A-B41D-46C1E0218229}">
      <dsp:nvSpPr>
        <dsp:cNvPr id="0" name=""/>
        <dsp:cNvSpPr/>
      </dsp:nvSpPr>
      <dsp:spPr>
        <a:xfrm rot="5400000">
          <a:off x="6416902" y="-2643250"/>
          <a:ext cx="961358" cy="64918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/>
            <a:t>Dynamic pricing recommendations integrated into POS systems.</a:t>
          </a:r>
          <a:endParaRPr lang="en-EG" sz="2700" kern="1200"/>
        </a:p>
      </dsp:txBody>
      <dsp:txXfrm rot="-5400000">
        <a:off x="3651661" y="168921"/>
        <a:ext cx="6444911" cy="867498"/>
      </dsp:txXfrm>
    </dsp:sp>
    <dsp:sp modelId="{231CEFB0-F656-A646-905D-0C465A61EE9F}">
      <dsp:nvSpPr>
        <dsp:cNvPr id="0" name=""/>
        <dsp:cNvSpPr/>
      </dsp:nvSpPr>
      <dsp:spPr>
        <a:xfrm>
          <a:off x="0" y="1820"/>
          <a:ext cx="3651660" cy="12016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114300" rIns="228600" bIns="1143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000" b="1" kern="1200"/>
            <a:t>Retail</a:t>
          </a:r>
          <a:r>
            <a:rPr lang="en-US" sz="6000" kern="1200"/>
            <a:t>: </a:t>
          </a:r>
          <a:endParaRPr lang="en-EG" sz="6000" kern="1200"/>
        </a:p>
      </dsp:txBody>
      <dsp:txXfrm>
        <a:off x="58662" y="60482"/>
        <a:ext cx="3534336" cy="1084374"/>
      </dsp:txXfrm>
    </dsp:sp>
    <dsp:sp modelId="{DFE9B7ED-2DE7-E143-A7E9-E34D1E05AA1D}">
      <dsp:nvSpPr>
        <dsp:cNvPr id="0" name=""/>
        <dsp:cNvSpPr/>
      </dsp:nvSpPr>
      <dsp:spPr>
        <a:xfrm rot="5400000">
          <a:off x="6416902" y="-1381467"/>
          <a:ext cx="961358" cy="64918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/>
            <a:t>Automated fraud alerts for transaction approval systems.</a:t>
          </a:r>
          <a:endParaRPr lang="en-EG" sz="2700" kern="1200"/>
        </a:p>
      </dsp:txBody>
      <dsp:txXfrm rot="-5400000">
        <a:off x="3651661" y="1430704"/>
        <a:ext cx="6444911" cy="867498"/>
      </dsp:txXfrm>
    </dsp:sp>
    <dsp:sp modelId="{5BF6BF6A-E6CE-F445-B031-01F34AA9C092}">
      <dsp:nvSpPr>
        <dsp:cNvPr id="0" name=""/>
        <dsp:cNvSpPr/>
      </dsp:nvSpPr>
      <dsp:spPr>
        <a:xfrm>
          <a:off x="0" y="1263603"/>
          <a:ext cx="3651660" cy="12016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114300" rIns="228600" bIns="1143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000" b="1" kern="1200"/>
            <a:t>Finance</a:t>
          </a:r>
          <a:r>
            <a:rPr lang="en-US" sz="6000" kern="1200"/>
            <a:t>: </a:t>
          </a:r>
          <a:endParaRPr lang="en-EG" sz="6000" kern="1200"/>
        </a:p>
      </dsp:txBody>
      <dsp:txXfrm>
        <a:off x="58662" y="1322265"/>
        <a:ext cx="3534336" cy="1084374"/>
      </dsp:txXfrm>
    </dsp:sp>
    <dsp:sp modelId="{B4E83EC4-3B7E-FB4F-ABEC-A3B8EDD6D757}">
      <dsp:nvSpPr>
        <dsp:cNvPr id="0" name=""/>
        <dsp:cNvSpPr/>
      </dsp:nvSpPr>
      <dsp:spPr>
        <a:xfrm rot="5400000">
          <a:off x="6416902" y="-119684"/>
          <a:ext cx="961358" cy="64918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 dirty="0"/>
            <a:t>Churn risk scores embedded into customer service tools.</a:t>
          </a:r>
          <a:endParaRPr lang="en-EG" sz="2700" kern="1200" dirty="0"/>
        </a:p>
      </dsp:txBody>
      <dsp:txXfrm rot="-5400000">
        <a:off x="3651661" y="2692487"/>
        <a:ext cx="6444911" cy="867498"/>
      </dsp:txXfrm>
    </dsp:sp>
    <dsp:sp modelId="{CD5954B3-91F3-B14C-850E-572479858A1F}">
      <dsp:nvSpPr>
        <dsp:cNvPr id="0" name=""/>
        <dsp:cNvSpPr/>
      </dsp:nvSpPr>
      <dsp:spPr>
        <a:xfrm>
          <a:off x="0" y="2525387"/>
          <a:ext cx="3651660" cy="12016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114300" rIns="228600" bIns="1143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000" b="1" kern="1200"/>
            <a:t>Telecom</a:t>
          </a:r>
          <a:r>
            <a:rPr lang="en-US" sz="6000" kern="1200"/>
            <a:t>: </a:t>
          </a:r>
          <a:endParaRPr lang="en-EG" sz="6000" kern="1200"/>
        </a:p>
      </dsp:txBody>
      <dsp:txXfrm>
        <a:off x="58662" y="2584049"/>
        <a:ext cx="3534336" cy="1084374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4388F5-88D1-D948-8429-5C6E27950770}">
      <dsp:nvSpPr>
        <dsp:cNvPr id="0" name=""/>
        <dsp:cNvSpPr/>
      </dsp:nvSpPr>
      <dsp:spPr>
        <a:xfrm>
          <a:off x="3374" y="568446"/>
          <a:ext cx="1827003" cy="10962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Unique Data Assets</a:t>
          </a:r>
          <a:endParaRPr lang="en-EG" sz="2200" kern="1200"/>
        </a:p>
      </dsp:txBody>
      <dsp:txXfrm>
        <a:off x="3374" y="568446"/>
        <a:ext cx="1827003" cy="1096202"/>
      </dsp:txXfrm>
    </dsp:sp>
    <dsp:sp modelId="{EC3C9EF2-ED96-1445-B6D3-2B5922F43F45}">
      <dsp:nvSpPr>
        <dsp:cNvPr id="0" name=""/>
        <dsp:cNvSpPr/>
      </dsp:nvSpPr>
      <dsp:spPr>
        <a:xfrm>
          <a:off x="2013078" y="568446"/>
          <a:ext cx="1827003" cy="10962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Faster Decision-Making</a:t>
          </a:r>
          <a:endParaRPr lang="en-EG" sz="2200" kern="1200"/>
        </a:p>
      </dsp:txBody>
      <dsp:txXfrm>
        <a:off x="2013078" y="568446"/>
        <a:ext cx="1827003" cy="1096202"/>
      </dsp:txXfrm>
    </dsp:sp>
    <dsp:sp modelId="{1790A252-BA30-984A-94A0-B5B1086E0A66}">
      <dsp:nvSpPr>
        <dsp:cNvPr id="0" name=""/>
        <dsp:cNvSpPr/>
      </dsp:nvSpPr>
      <dsp:spPr>
        <a:xfrm>
          <a:off x="4022782" y="568446"/>
          <a:ext cx="1827003" cy="10962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Personalized Experiences</a:t>
          </a:r>
          <a:endParaRPr lang="en-EG" sz="2200" kern="1200"/>
        </a:p>
      </dsp:txBody>
      <dsp:txXfrm>
        <a:off x="4022782" y="568446"/>
        <a:ext cx="1827003" cy="1096202"/>
      </dsp:txXfrm>
    </dsp:sp>
    <dsp:sp modelId="{12095DAB-E33B-734C-A94D-744607C03BF8}">
      <dsp:nvSpPr>
        <dsp:cNvPr id="0" name=""/>
        <dsp:cNvSpPr/>
      </dsp:nvSpPr>
      <dsp:spPr>
        <a:xfrm>
          <a:off x="6032486" y="568446"/>
          <a:ext cx="1827003" cy="10962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Operational Excellence</a:t>
          </a:r>
          <a:endParaRPr lang="en-EG" sz="2200" kern="1200"/>
        </a:p>
      </dsp:txBody>
      <dsp:txXfrm>
        <a:off x="6032486" y="568446"/>
        <a:ext cx="1827003" cy="1096202"/>
      </dsp:txXfrm>
    </dsp:sp>
    <dsp:sp modelId="{F7FB9825-5E1E-104D-9B7C-D958C16816B8}">
      <dsp:nvSpPr>
        <dsp:cNvPr id="0" name=""/>
        <dsp:cNvSpPr/>
      </dsp:nvSpPr>
      <dsp:spPr>
        <a:xfrm>
          <a:off x="8042190" y="568446"/>
          <a:ext cx="1827003" cy="10962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Innovation Enablement</a:t>
          </a:r>
          <a:endParaRPr lang="en-EG" sz="2200" kern="1200"/>
        </a:p>
      </dsp:txBody>
      <dsp:txXfrm>
        <a:off x="8042190" y="568446"/>
        <a:ext cx="1827003" cy="1096202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DCA49A-BC73-2C46-9698-DC32CE43A0CD}">
      <dsp:nvSpPr>
        <dsp:cNvPr id="0" name=""/>
        <dsp:cNvSpPr/>
      </dsp:nvSpPr>
      <dsp:spPr>
        <a:xfrm>
          <a:off x="3286" y="664721"/>
          <a:ext cx="3203971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Amazon </a:t>
          </a:r>
          <a:endParaRPr lang="en-EG" sz="2700" kern="1200"/>
        </a:p>
      </dsp:txBody>
      <dsp:txXfrm>
        <a:off x="3286" y="664721"/>
        <a:ext cx="3203971" cy="777600"/>
      </dsp:txXfrm>
    </dsp:sp>
    <dsp:sp modelId="{DB00C58A-E0B7-814D-A950-68A8F731E0BC}">
      <dsp:nvSpPr>
        <dsp:cNvPr id="0" name=""/>
        <dsp:cNvSpPr/>
      </dsp:nvSpPr>
      <dsp:spPr>
        <a:xfrm>
          <a:off x="3286" y="1442321"/>
          <a:ext cx="3203971" cy="224429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/>
            <a:t>Predictive product recommendations that drive repeat purchases.</a:t>
          </a:r>
          <a:endParaRPr lang="en-EG" sz="2700" kern="1200"/>
        </a:p>
      </dsp:txBody>
      <dsp:txXfrm>
        <a:off x="3286" y="1442321"/>
        <a:ext cx="3203971" cy="2244294"/>
      </dsp:txXfrm>
    </dsp:sp>
    <dsp:sp modelId="{94DBB3F0-38E0-734D-A78F-4941663661E7}">
      <dsp:nvSpPr>
        <dsp:cNvPr id="0" name=""/>
        <dsp:cNvSpPr/>
      </dsp:nvSpPr>
      <dsp:spPr>
        <a:xfrm>
          <a:off x="3655814" y="664721"/>
          <a:ext cx="3203971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Netflix</a:t>
          </a:r>
          <a:endParaRPr lang="en-EG" sz="2700" kern="1200"/>
        </a:p>
      </dsp:txBody>
      <dsp:txXfrm>
        <a:off x="3655814" y="664721"/>
        <a:ext cx="3203971" cy="777600"/>
      </dsp:txXfrm>
    </dsp:sp>
    <dsp:sp modelId="{6F3C1DCD-46CC-184C-BDD4-55077607D258}">
      <dsp:nvSpPr>
        <dsp:cNvPr id="0" name=""/>
        <dsp:cNvSpPr/>
      </dsp:nvSpPr>
      <dsp:spPr>
        <a:xfrm>
          <a:off x="3655814" y="1442321"/>
          <a:ext cx="3203971" cy="224429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/>
            <a:t>Personalized viewing suggestions to keep users engaged.</a:t>
          </a:r>
          <a:endParaRPr lang="en-EG" sz="2700" kern="1200"/>
        </a:p>
      </dsp:txBody>
      <dsp:txXfrm>
        <a:off x="3655814" y="1442321"/>
        <a:ext cx="3203971" cy="2244294"/>
      </dsp:txXfrm>
    </dsp:sp>
    <dsp:sp modelId="{D76626FA-9E4A-1640-B678-2F7F76B0DF22}">
      <dsp:nvSpPr>
        <dsp:cNvPr id="0" name=""/>
        <dsp:cNvSpPr/>
      </dsp:nvSpPr>
      <dsp:spPr>
        <a:xfrm>
          <a:off x="7308342" y="664721"/>
          <a:ext cx="3203971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UPS</a:t>
          </a:r>
          <a:endParaRPr lang="en-EG" sz="2700" kern="1200"/>
        </a:p>
      </dsp:txBody>
      <dsp:txXfrm>
        <a:off x="7308342" y="664721"/>
        <a:ext cx="3203971" cy="777600"/>
      </dsp:txXfrm>
    </dsp:sp>
    <dsp:sp modelId="{DD26F5E1-5B6B-4C4B-A29B-EC51E6C9FEF1}">
      <dsp:nvSpPr>
        <dsp:cNvPr id="0" name=""/>
        <dsp:cNvSpPr/>
      </dsp:nvSpPr>
      <dsp:spPr>
        <a:xfrm>
          <a:off x="7308342" y="1442321"/>
          <a:ext cx="3203971" cy="224429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/>
            <a:t>Route optimization saving millions in fuel costs.</a:t>
          </a:r>
          <a:endParaRPr lang="en-EG" sz="2700" kern="1200"/>
        </a:p>
      </dsp:txBody>
      <dsp:txXfrm>
        <a:off x="7308342" y="1442321"/>
        <a:ext cx="3203971" cy="2244294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4263AA-C885-E645-B20B-3FA5846CF10D}">
      <dsp:nvSpPr>
        <dsp:cNvPr id="0" name=""/>
        <dsp:cNvSpPr/>
      </dsp:nvSpPr>
      <dsp:spPr>
        <a:xfrm>
          <a:off x="3416314" y="0"/>
          <a:ext cx="4124811" cy="4124811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DD1986-BEBD-5341-B603-DD83259F8104}">
      <dsp:nvSpPr>
        <dsp:cNvPr id="0" name=""/>
        <dsp:cNvSpPr/>
      </dsp:nvSpPr>
      <dsp:spPr>
        <a:xfrm>
          <a:off x="3006455" y="391857"/>
          <a:ext cx="2335315" cy="16086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Skills development</a:t>
          </a:r>
          <a:endParaRPr lang="en-EG" sz="1800" b="1" kern="1200" dirty="0"/>
        </a:p>
      </dsp:txBody>
      <dsp:txXfrm>
        <a:off x="3084984" y="470386"/>
        <a:ext cx="2178257" cy="1451618"/>
      </dsp:txXfrm>
    </dsp:sp>
    <dsp:sp modelId="{DDAAA648-1A3D-D24F-B0C3-D688243E8B72}">
      <dsp:nvSpPr>
        <dsp:cNvPr id="0" name=""/>
        <dsp:cNvSpPr/>
      </dsp:nvSpPr>
      <dsp:spPr>
        <a:xfrm>
          <a:off x="5412332" y="391857"/>
          <a:ext cx="2369322" cy="16086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Infrastructure investment</a:t>
          </a:r>
          <a:endParaRPr lang="en-EG" sz="1800" b="1" kern="1200" dirty="0"/>
        </a:p>
      </dsp:txBody>
      <dsp:txXfrm>
        <a:off x="5490861" y="470386"/>
        <a:ext cx="2212264" cy="1451618"/>
      </dsp:txXfrm>
    </dsp:sp>
    <dsp:sp modelId="{41ABE7CB-2038-134E-BD4C-332C019C865C}">
      <dsp:nvSpPr>
        <dsp:cNvPr id="0" name=""/>
        <dsp:cNvSpPr/>
      </dsp:nvSpPr>
      <dsp:spPr>
        <a:xfrm>
          <a:off x="3023362" y="2124277"/>
          <a:ext cx="2335379" cy="16086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Change in mindset</a:t>
          </a:r>
          <a:endParaRPr lang="en-EG" sz="1800" b="1" kern="1200"/>
        </a:p>
      </dsp:txBody>
      <dsp:txXfrm>
        <a:off x="3101891" y="2202806"/>
        <a:ext cx="2178321" cy="1451618"/>
      </dsp:txXfrm>
    </dsp:sp>
    <dsp:sp modelId="{B5AFDBDB-5EFA-7440-ADF6-AD72E5013789}">
      <dsp:nvSpPr>
        <dsp:cNvPr id="0" name=""/>
        <dsp:cNvSpPr/>
      </dsp:nvSpPr>
      <dsp:spPr>
        <a:xfrm>
          <a:off x="5480089" y="2124277"/>
          <a:ext cx="2335444" cy="16086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Embed data science into strategy and culture.</a:t>
          </a:r>
          <a:endParaRPr lang="en-EG" sz="1800" b="1" kern="1200"/>
        </a:p>
      </dsp:txBody>
      <dsp:txXfrm>
        <a:off x="5558618" y="2202806"/>
        <a:ext cx="2178386" cy="1451618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AF4ADB-9697-6A4F-A50D-ACA87D90C389}">
      <dsp:nvSpPr>
        <dsp:cNvPr id="0" name=""/>
        <dsp:cNvSpPr/>
      </dsp:nvSpPr>
      <dsp:spPr>
        <a:xfrm>
          <a:off x="3835655" y="39500"/>
          <a:ext cx="1896022" cy="189602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Training</a:t>
          </a:r>
          <a:endParaRPr lang="en-EG" sz="2000" kern="1200"/>
        </a:p>
      </dsp:txBody>
      <dsp:txXfrm>
        <a:off x="4088458" y="371304"/>
        <a:ext cx="1390416" cy="853210"/>
      </dsp:txXfrm>
    </dsp:sp>
    <dsp:sp modelId="{7AECDA0F-6C09-1245-87E6-01CCB01FFC90}">
      <dsp:nvSpPr>
        <dsp:cNvPr id="0" name=""/>
        <dsp:cNvSpPr/>
      </dsp:nvSpPr>
      <dsp:spPr>
        <a:xfrm>
          <a:off x="4519803" y="1224514"/>
          <a:ext cx="1896022" cy="189602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Literacy</a:t>
          </a:r>
          <a:endParaRPr lang="en-EG" sz="2000" kern="1200"/>
        </a:p>
      </dsp:txBody>
      <dsp:txXfrm>
        <a:off x="5099670" y="1714320"/>
        <a:ext cx="1137613" cy="1042812"/>
      </dsp:txXfrm>
    </dsp:sp>
    <dsp:sp modelId="{EA299885-2572-3147-85D1-C3F18AD61397}">
      <dsp:nvSpPr>
        <dsp:cNvPr id="0" name=""/>
        <dsp:cNvSpPr/>
      </dsp:nvSpPr>
      <dsp:spPr>
        <a:xfrm>
          <a:off x="3151507" y="1224514"/>
          <a:ext cx="1896022" cy="189602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Leadership support</a:t>
          </a:r>
          <a:endParaRPr lang="en-EG" sz="2000" kern="1200"/>
        </a:p>
      </dsp:txBody>
      <dsp:txXfrm>
        <a:off x="3330049" y="1714320"/>
        <a:ext cx="1137613" cy="1042812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489FC-2C6E-F840-BD0E-C7AA614CF360}">
      <dsp:nvSpPr>
        <dsp:cNvPr id="0" name=""/>
        <dsp:cNvSpPr/>
      </dsp:nvSpPr>
      <dsp:spPr>
        <a:xfrm>
          <a:off x="0" y="26878"/>
          <a:ext cx="10063672" cy="79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kern="1200"/>
            <a:t>Data science covers diverse tasks beyond basic modeling, such as profiling, link prediction, and causal inference.</a:t>
          </a:r>
        </a:p>
      </dsp:txBody>
      <dsp:txXfrm>
        <a:off x="38838" y="65716"/>
        <a:ext cx="9985996" cy="717924"/>
      </dsp:txXfrm>
    </dsp:sp>
    <dsp:sp modelId="{AE91E100-6BDB-5D4B-B7AC-7CCB2CF19905}">
      <dsp:nvSpPr>
        <dsp:cNvPr id="0" name=""/>
        <dsp:cNvSpPr/>
      </dsp:nvSpPr>
      <dsp:spPr>
        <a:xfrm>
          <a:off x="0" y="880078"/>
          <a:ext cx="10063672" cy="79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kern="1200"/>
            <a:t>Analytical engineering integrates scalable, reliable models into operations.</a:t>
          </a:r>
        </a:p>
      </dsp:txBody>
      <dsp:txXfrm>
        <a:off x="38838" y="918916"/>
        <a:ext cx="9985996" cy="717924"/>
      </dsp:txXfrm>
    </dsp:sp>
    <dsp:sp modelId="{43618EA0-4E10-3E42-BF17-BBD352EDF157}">
      <dsp:nvSpPr>
        <dsp:cNvPr id="0" name=""/>
        <dsp:cNvSpPr/>
      </dsp:nvSpPr>
      <dsp:spPr>
        <a:xfrm>
          <a:off x="0" y="1733278"/>
          <a:ext cx="10063672" cy="79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kern="1200"/>
            <a:t>Decision-centric models deliver actionable outputs, not just predictions.</a:t>
          </a:r>
        </a:p>
      </dsp:txBody>
      <dsp:txXfrm>
        <a:off x="38838" y="1772116"/>
        <a:ext cx="9985996" cy="717924"/>
      </dsp:txXfrm>
    </dsp:sp>
    <dsp:sp modelId="{A548924D-6B73-8940-A311-9AC145BFF266}">
      <dsp:nvSpPr>
        <dsp:cNvPr id="0" name=""/>
        <dsp:cNvSpPr/>
      </dsp:nvSpPr>
      <dsp:spPr>
        <a:xfrm>
          <a:off x="0" y="2586478"/>
          <a:ext cx="10063672" cy="79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kern="1200"/>
            <a:t>Align analytics with business strategy to drive competitive advantage.</a:t>
          </a:r>
        </a:p>
      </dsp:txBody>
      <dsp:txXfrm>
        <a:off x="38838" y="2625316"/>
        <a:ext cx="9985996" cy="717924"/>
      </dsp:txXfrm>
    </dsp:sp>
    <dsp:sp modelId="{CCA6F704-8662-6D49-A6CC-AC1E8B1F5F14}">
      <dsp:nvSpPr>
        <dsp:cNvPr id="0" name=""/>
        <dsp:cNvSpPr/>
      </dsp:nvSpPr>
      <dsp:spPr>
        <a:xfrm>
          <a:off x="0" y="3439678"/>
          <a:ext cx="10063672" cy="79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kern="1200"/>
            <a:t>Use feedback loops and uncertainty management for sustainable value.</a:t>
          </a:r>
        </a:p>
      </dsp:txBody>
      <dsp:txXfrm>
        <a:off x="38838" y="3478516"/>
        <a:ext cx="9985996" cy="7179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17‏/2‏/1447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8/11/25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5BFF2A-CC4D-CB48-940D-19FB22847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961EEA-CF5E-D9B4-7E22-0F072A7940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6C1641-28D3-A072-B7D5-30F857243B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A8408E-08E4-16F3-9671-626426426C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397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DB0412-B54B-2357-6CDB-E510613361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154089-DE83-8A11-4F58-398AC4E2DB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C5E463-8DCA-1178-19E8-8C84841D98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532245-5F2B-291B-D34D-9ABA44B489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2544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F1E240-2580-155A-0815-C689C47DA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9354D7-A796-60BC-CA0E-6954ADAA1D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82B1AF-E4C1-5FE5-C151-E39849A79D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5700C5-81A1-2C7E-5058-CA716D61CC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92579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69D2B7-BCFE-7B0F-6183-75DA27FAF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8A68AD-AEC0-BC24-BC33-81DA56BD98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470A65-97C7-7414-2599-BFB1629522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15C079-3621-38AF-A58E-5875B8109D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740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522684-08DC-7E75-66B1-2343209273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5E8991-1FD0-D76A-2C9A-6208C1FF08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EFF10B-4A17-5A9C-A0D9-53BB31207B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3647E-9986-C8B0-AD45-51AAF072D4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5327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1805EB-D742-724D-EEDF-AB0C9B42B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797C7C-FD22-352A-7B11-ABC415878E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2666B4-4C75-E350-4FE7-75584D96AF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F7BAAA-A632-1C36-5958-3D02497A2F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28864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24B310-D6D6-CD80-83CE-99D3B0647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D58BF3-004D-E7E2-31B3-D4F1B1C4C0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E9571D-5D8A-9F4D-49F6-91ACA10FE8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1F5D3E-FEDF-B8D4-FBB0-3D47FA61F2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45657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B5285C-CBD9-2EF1-6EE1-E6B0C2852B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C38164-01E8-4D17-EB9D-63AFB9B22F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3378E2-3529-216B-B5DE-2EF70BE7B2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1C679B-8B5F-1191-5096-E21842120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7041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6AAD5-E6CE-4672-203D-DF70BB7A8E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8EA5DB-1BCB-B7FC-CEDB-B88091B6B6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A741A7-66D8-3A67-F794-CD76565C6E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35CE37-D1B3-17D2-0A9C-089BFE7A40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636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EE5BEF-FF14-D0F1-0F22-D6346729D2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33947E-9AF2-EF2A-EAC3-2430DFEBB9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A0DC75-5FB1-089A-64ED-616AB18D8D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E19A56-18BE-B0C5-6C99-D154528619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423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7D6979-BF1D-F81C-2440-77D01866C5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1AE19B-ACA4-EE10-4E8A-10793A4977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238AFC-248C-A15E-9365-ABA3C88FCE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E818AC-B178-34B0-CAC8-72C81DE2A4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4349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3EC85-42A2-B2DF-5F7B-51105C4DF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47DB88-1585-EDBF-E219-067445B8DC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5654BF-B231-0BBB-9E33-5758FA9E51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26928D-815A-4F3B-7705-18172DA682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154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B59BF5-C948-AB36-F650-961F21A0B5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98577C-C5E1-42D2-572D-9E65B6911C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FA7FA6-448C-AB21-4324-BEE0C3D83D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B50050-513C-8164-59A7-B5E167ABB9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6454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80F4C0-3D48-0EEA-6DD9-EB9BE701CB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243255-6CCB-02C6-35AB-E07C509C1D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CF48C4-6169-3FD7-24EA-9234701866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2A29C1-83D2-3BDD-398D-4884D54EDB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8657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328A0-18FE-DDAA-0FC4-FBD4A5F89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B8426B-3F73-8836-72CF-899DBD6BA5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01D6C1-718C-A255-A582-7F1BF51E3B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6A2648-4AEC-1A63-C7CA-039A0DE9A3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5104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890C2-74E3-3FFE-33D2-9A728A662A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CEABDE-AB4B-2014-39FA-A11D5AB5C8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86DF7B-EE16-032D-E1D6-31B196855E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D502C6-A344-C83D-C147-7B90DDA08B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08776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73C1F4-9544-5606-B630-3DAC4A44E6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5E0696-C816-EBB5-96A7-9723FCB2E8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E8A226-2957-1340-9011-1ED30E52DF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012DAD-FC56-3A63-FF21-5606F7825B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7271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01AA6-99F8-B217-4CB0-DCCB44BACA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6D91CD-93B4-5D62-549B-E439C6E38A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C7720F-A1AB-07B2-019B-7F4BDF919A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FCB40A-1290-152C-67B1-9514C91F45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4877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2DC7A0-C274-936F-4254-D5E0D2816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94E751-0B4C-8BAF-E6EC-42C143180C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8F9C65-64D4-52F8-6282-D23B3B518B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79EF6A-0A14-4354-B3EF-03DB9ACB7E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50290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BE32B-142D-6E17-7560-9FD82536E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72E891-AAB7-4F47-1B2B-1C19757CE3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0E7A21-413D-F65A-5CFA-7051980816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CDC237-3AD6-A30D-E612-71B157D660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901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7A764D-A47A-FAAD-F442-4D48A461E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D9DE09-2AE0-FF47-2E37-26D46D04FD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2F61A9-ED28-0BA2-A3A7-C9606C33F7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B55A23-167B-BAE3-DD0E-DF9C2411E2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36265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0A98D4-F150-B163-886D-01BF5573C5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231159-2242-EADE-076C-630AA45573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C96412-DD88-7771-930C-652CD339D3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3CB28E-2811-CCD1-1910-F820642DF6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06899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15876E-FD81-B206-340A-ABE4D247B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747A1E-CAFC-10AE-5295-147DF14F13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00DC5B-A9B7-EA8A-81DC-E2137354BD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8AF4EC-47AD-812B-2A89-5E9B61E727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1795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0AA75-7AC6-060F-6BA0-BEEEAA0880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A517F7-9E61-7059-2E61-971FE1CEED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127364-F2DE-2D54-F964-C579FA61ED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A18A57-FDF4-1EBE-BC11-76A137CA6A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6946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2A61BB-1DE4-D138-1ED9-AA2AB32876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A3AA33-51FA-73EA-50D5-74A4E308AB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0002FD-3BD0-2DAC-53F9-8108D875BE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66B5A8-2DBE-8C1B-DF11-26C03AA93B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200975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276617-566F-EC37-515E-00E79B2A58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94F90F-A1C8-CB25-D1F1-344E512C55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D8B60C-1836-2E98-0E74-CF44E1C335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0398BF-315C-118A-3970-25E1C944E7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72776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4DE6C-9FA9-B690-31A4-D2339A659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997029-919B-B5C1-1273-D078965F6A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241A53-1718-E0FA-8A2D-D79C59FE1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1722A0-1F1C-07B3-F8A0-9AA48DF8C2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333285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2B82E-EA04-FE38-1E62-1ECDB5B36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4CBE17-D3B3-3A25-C693-E3CA9E8F2B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DB5C97-685B-B473-7D93-4CBB101691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E7D838-778D-A1A2-462E-31B16D3111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4105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0299CA-9268-AAD1-AF92-C0A3855D8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719663-7AD1-58D9-325A-6A7D2B93BD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989272-BF2F-41E0-2D2F-8C6D34CD61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BDA0C2-B18A-1C5D-AAB9-0A891F35E4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294227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6016FB-6C9F-D3AF-CB66-79A02B761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6CFC34-48EA-5ACD-82BE-87E8BC06D4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BEC558-099B-8985-24F2-771D3E9A4F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D5B757-51CF-756A-8CEF-79C66CA213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26869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87467E-0990-B1BE-7B48-7A5CB673B5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E47932-E60C-E268-F58F-D0EB226AD8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915196-06F7-6391-980C-E7E6471046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7F382B-29A6-D0BA-BBE2-FBE2737C14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11476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46872D-EBBC-E245-FD60-23177503EF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BE91D5-C402-EFC4-D728-C00D1323AC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78674A-3BAF-4635-24CE-46CEA295BE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A81782-8795-EBBD-F39C-3799A3E5C6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13992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A1BF9-AAEA-0597-DEA7-BB901A6E00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1B86B5-BF99-658E-46D1-223575E478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E24BF1-50E4-9FB1-4AF1-657F6D4517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6B0CB5-D5F7-9696-9D10-43E9ED90F3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9576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55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853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3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3.xml"/><Relationship Id="rId5" Type="http://schemas.openxmlformats.org/officeDocument/2006/relationships/diagramLayout" Target="../diagrams/layout23.xml"/><Relationship Id="rId4" Type="http://schemas.openxmlformats.org/officeDocument/2006/relationships/diagramData" Target="../diagrams/data23.xml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4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5.xml"/><Relationship Id="rId5" Type="http://schemas.openxmlformats.org/officeDocument/2006/relationships/diagramQuickStyle" Target="../diagrams/quickStyle25.xml"/><Relationship Id="rId4" Type="http://schemas.openxmlformats.org/officeDocument/2006/relationships/diagramLayout" Target="../diagrams/layout2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6.pn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6" y="4855780"/>
            <a:ext cx="7100093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Strategic Data Science: Engineering Solutions, Advanced Techniques, and Business Strategy</a:t>
            </a:r>
          </a:p>
          <a:p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4420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Other Data Science Tasks and Techniques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Analytical Engineering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Data Science and Business Strategy</a:t>
            </a:r>
          </a:p>
          <a:p>
            <a:pPr>
              <a:lnSpc>
                <a:spcPct val="200000"/>
              </a:lnSpc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7D39BB-24EF-48B6-AB79-AF507AE5A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3A937AB-4574-818F-F3AB-9D8EBA7A7337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EACE029-AEAD-7F50-297E-66E9AB8C203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A3DEF1F-D2B1-1E9D-518C-E9D78EB644E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9E28006-6AC9-641E-9B82-2CBFA2204342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030D18-D433-D0B2-B111-2C4510E157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15365D-6DF4-5089-E4E0-A0CCC0D72D04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F8CB23-4439-AF61-CBA1-8B275BB36CF1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0773DE-A91B-F504-CC47-468C73AC007E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44250D9B-9031-8628-16B1-8C132466854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DF3E83-C7AF-56F7-4361-D97C14F0EA93}"/>
              </a:ext>
            </a:extLst>
          </p:cNvPr>
          <p:cNvSpPr txBox="1"/>
          <p:nvPr/>
        </p:nvSpPr>
        <p:spPr>
          <a:xfrm>
            <a:off x="6122194" y="957792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Data Science Tasks and Techniques</a:t>
            </a:r>
          </a:p>
        </p:txBody>
      </p:sp>
    </p:spTree>
    <p:extLst>
      <p:ext uri="{BB962C8B-B14F-4D97-AF65-F5344CB8AC3E}">
        <p14:creationId xmlns:p14="http://schemas.microsoft.com/office/powerpoint/2010/main" val="3998512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B84418-C774-1BB7-6FEF-D3095DBD11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AAB13DC-0DCA-809A-6F87-2F7DE6A68E1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881F7E8-C3F5-6E1B-6EC3-68060C1A6C3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2A1F9814-605F-9117-B7D7-A24EF22AE8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EA05BD5-7EFC-1410-8EE3-0F68D796113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49479B-6DF7-31E2-E129-F0F5D03A698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Overview of Broader DS Tasks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33DA26-093A-10A8-5B7F-62DECEDEB00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63CA4F-C335-13DF-0115-F2941CB41F1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142AB6C-EB39-1634-D906-E4034F026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Not all data science tasks are classification, clustering or regression.</a:t>
            </a:r>
          </a:p>
          <a:p>
            <a:r>
              <a:rPr lang="en-US" dirty="0"/>
              <a:t>Many problems focus on understanding structure, group behavior, or novelty.</a:t>
            </a:r>
          </a:p>
          <a:p>
            <a:r>
              <a:rPr lang="en-US" dirty="0"/>
              <a:t>Other valuable methods:</a:t>
            </a:r>
          </a:p>
          <a:p>
            <a:endParaRPr lang="ar-SA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AC7BF37-181B-7981-01ED-784F7C9F55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4397886"/>
              </p:ext>
            </p:extLst>
          </p:nvPr>
        </p:nvGraphicFramePr>
        <p:xfrm>
          <a:off x="761999" y="4304371"/>
          <a:ext cx="10515599" cy="1833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45678010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DE235C-1A57-8950-6892-BC8F63C495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A8624B0-F492-8F3B-6ED9-319858EBE5A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A02E62C-69E4-EDA8-ABEB-5B77FAB2D46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98D901F2-D61A-5725-579B-011168CA3B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BF86DA3-D75F-7E80-0A82-C50A0E6B5AB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A0458C-DA38-F4C0-EC83-000B429C9C5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Co-Occurrence Grouping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56FAEE-95BA-7761-858F-BC93B7198F8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249B67-8EF3-D345-1585-CECC56F356C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27D1A71-7E0E-3435-3568-239D3F4DA2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en-US" dirty="0"/>
              <a:t>Identifies items or events that tend to appear together in data, revealing meaningful associations or patterns.</a:t>
            </a:r>
          </a:p>
          <a:p>
            <a:r>
              <a:rPr lang="en-US" dirty="0"/>
              <a:t>When two or more elements (e.g., words, products, events) frequently appear together in the same context (e.g., document, transaction, session).</a:t>
            </a:r>
          </a:p>
          <a:p>
            <a:r>
              <a:rPr lang="en-US" dirty="0"/>
              <a:t>Classic examples: </a:t>
            </a:r>
          </a:p>
          <a:p>
            <a:pPr lvl="1"/>
            <a:r>
              <a:rPr lang="en-US" dirty="0"/>
              <a:t>Market basket analysis (e.g., “customers who bought X also bought Y”)</a:t>
            </a:r>
          </a:p>
          <a:p>
            <a:pPr lvl="1"/>
            <a:r>
              <a:rPr lang="en-US" dirty="0"/>
              <a:t>Text mining (e.g., identifying topic-related word pairs)</a:t>
            </a:r>
          </a:p>
          <a:p>
            <a:pPr lvl="1"/>
            <a:r>
              <a:rPr lang="en-US" dirty="0"/>
              <a:t>Recommendation systems</a:t>
            </a:r>
          </a:p>
          <a:p>
            <a:r>
              <a:rPr lang="en-US" dirty="0"/>
              <a:t>Uses association rules (e.g., </a:t>
            </a:r>
            <a:r>
              <a:rPr lang="en-US" dirty="0" err="1"/>
              <a:t>Apriori</a:t>
            </a:r>
            <a:r>
              <a:rPr lang="en-US" dirty="0"/>
              <a:t> algorithm).</a:t>
            </a:r>
          </a:p>
          <a:p>
            <a:r>
              <a:rPr lang="en-US" dirty="0"/>
              <a:t>Applied in retail, recommendations, and content bundling.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219388907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609E8-224F-1981-0009-F1890D500A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88B1A7C-28C8-D3B3-B4B1-9E9369AE62A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5FFAA6-1B4C-8B72-F735-C1107FE368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C3F2B1E3-DC7C-5302-6090-A2B3119A3D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00E64E0-BC4F-A5B0-364A-A4DD9C283F1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95F1A38-2567-8105-95FC-4071449D6A2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Co-Occurrence Grouping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921AA4-D0F2-CF38-80A5-90A2C6494C5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7D64CB-F3DB-ECBA-D471-C4AAA235DA4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AC22DE-2E31-B8BA-B46C-01AF333B3B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6811537" cy="4351338"/>
          </a:xfrm>
        </p:spPr>
        <p:txBody>
          <a:bodyPr>
            <a:normAutofit/>
          </a:bodyPr>
          <a:lstStyle/>
          <a:p>
            <a:r>
              <a:rPr lang="en-US" dirty="0"/>
              <a:t>Techniques Used:</a:t>
            </a:r>
          </a:p>
          <a:p>
            <a:pPr lvl="1"/>
            <a:r>
              <a:rPr lang="en-US" dirty="0"/>
              <a:t>Association Rule Mining: e.g., </a:t>
            </a:r>
            <a:r>
              <a:rPr lang="en-US" dirty="0" err="1"/>
              <a:t>Apriori</a:t>
            </a:r>
            <a:r>
              <a:rPr lang="en-US" dirty="0"/>
              <a:t>, FP-Growth</a:t>
            </a:r>
          </a:p>
          <a:p>
            <a:pPr lvl="1"/>
            <a:r>
              <a:rPr lang="en-US" dirty="0"/>
              <a:t>Pointwise Mutual Information (PMI): for text</a:t>
            </a:r>
          </a:p>
          <a:p>
            <a:pPr lvl="1"/>
            <a:r>
              <a:rPr lang="en-US" dirty="0"/>
              <a:t>Co-occurrence matrices and heatmaps</a:t>
            </a:r>
          </a:p>
          <a:p>
            <a:r>
              <a:rPr lang="en-US" dirty="0"/>
              <a:t>Insights Provided:</a:t>
            </a:r>
          </a:p>
          <a:p>
            <a:pPr lvl="1"/>
            <a:r>
              <a:rPr lang="en-US" dirty="0"/>
              <a:t>Uncover latent relationships or groupings</a:t>
            </a:r>
          </a:p>
          <a:p>
            <a:pPr lvl="1"/>
            <a:r>
              <a:rPr lang="en-US" dirty="0"/>
              <a:t>Support feature engineering and similarity detection</a:t>
            </a:r>
          </a:p>
          <a:p>
            <a:pPr lvl="1"/>
            <a:r>
              <a:rPr lang="en-US" dirty="0"/>
              <a:t>Drive personalization and targeting strategies</a:t>
            </a:r>
            <a:endParaRPr lang="ar-S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543F4D-7781-DF3B-4441-B45F83D8F1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8678" y="2600751"/>
            <a:ext cx="3967693" cy="29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645986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56D7CB-4625-CA7F-D860-7E5C7E8C57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56EB80C-5D47-A880-122E-54A638FC9D9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3822494-983F-A725-9AC1-70A28AF031E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C81DC64A-4A6A-EB36-1940-F4ACE6952D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1E2C494-516C-45FC-6147-4482BAB0606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690119-8C25-19E3-AE59-F6B68D4F584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Profiling - Summarizing Behavior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A247B7D-AA1C-5AF0-B335-8CC607E7B65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ED3AF1-D455-CC95-D9FF-6904C097DF3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81DB5AA-BB4F-536C-DFFE-D5304D20A8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Profiling involves creating a summarized representation of an individual, group, or entity’s behavior.</a:t>
            </a:r>
          </a:p>
          <a:p>
            <a:r>
              <a:rPr lang="en-US" dirty="0"/>
              <a:t>Uses statistical and categorical features to describe users/customers (e.g., average purchase value, churn rate, visit frequency).</a:t>
            </a:r>
          </a:p>
          <a:p>
            <a:r>
              <a:rPr lang="en-US" dirty="0"/>
              <a:t>Group entities with similar behavior (e.g., “frequent buyers,” “inactive users,” “deal seekers”).</a:t>
            </a:r>
          </a:p>
          <a:p>
            <a:r>
              <a:rPr lang="en-US" dirty="0"/>
              <a:t>Personalization and Targeting: Profiles inform tailored recommendations, offers, or communications.</a:t>
            </a:r>
          </a:p>
        </p:txBody>
      </p:sp>
    </p:spTree>
    <p:extLst>
      <p:ext uri="{BB962C8B-B14F-4D97-AF65-F5344CB8AC3E}">
        <p14:creationId xmlns:p14="http://schemas.microsoft.com/office/powerpoint/2010/main" val="3029194701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ADE2E5-EB59-FBFD-CABE-9755D32BA2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7801D1A-F462-A177-CB03-923437D582F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D42789A-D7C5-4326-DB47-07997E5AEBF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F8EE025A-4BCE-7C39-DA49-9B5BD61230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1F40154-9743-74B1-1A8E-A62AC9A2A82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D87C90-37E5-7282-0C79-2A8187324B6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Profiling - Summarizing Behavior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019B578-DA72-73B9-9AD7-5944621B3A0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3D8F0A-39C1-1C1A-0C02-3E0B3DB7A41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B87AC8-D24C-6A6B-77EB-DB030C4B4F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6024194" cy="4351338"/>
          </a:xfrm>
        </p:spPr>
        <p:txBody>
          <a:bodyPr>
            <a:normAutofit fontScale="92500"/>
          </a:bodyPr>
          <a:lstStyle/>
          <a:p>
            <a:r>
              <a:rPr lang="en-US" dirty="0"/>
              <a:t>Use Cases:</a:t>
            </a:r>
          </a:p>
          <a:p>
            <a:pPr lvl="1"/>
            <a:r>
              <a:rPr lang="en-US" dirty="0"/>
              <a:t>Customer relationship management (CRM)</a:t>
            </a:r>
          </a:p>
          <a:p>
            <a:pPr lvl="1"/>
            <a:r>
              <a:rPr lang="en-US" dirty="0"/>
              <a:t>Fraud detection</a:t>
            </a:r>
          </a:p>
          <a:p>
            <a:pPr lvl="1"/>
            <a:r>
              <a:rPr lang="en-US" dirty="0"/>
              <a:t>Risk profiling in finance</a:t>
            </a:r>
          </a:p>
          <a:p>
            <a:pPr lvl="1"/>
            <a:r>
              <a:rPr lang="en-US" dirty="0"/>
              <a:t>Patient behavior tracking in healthcare</a:t>
            </a:r>
          </a:p>
          <a:p>
            <a:r>
              <a:rPr lang="en-US" dirty="0"/>
              <a:t>Techniques Involved:</a:t>
            </a:r>
          </a:p>
          <a:p>
            <a:pPr lvl="1"/>
            <a:r>
              <a:rPr lang="en-US" dirty="0"/>
              <a:t>Aggregation (sums, averages, frequencies)</a:t>
            </a:r>
          </a:p>
          <a:p>
            <a:pPr lvl="1"/>
            <a:r>
              <a:rPr lang="en-US" dirty="0"/>
              <a:t>Clustering (e.g., K-Means for customer segments)</a:t>
            </a:r>
          </a:p>
          <a:p>
            <a:pPr lvl="1"/>
            <a:r>
              <a:rPr lang="en-US" dirty="0"/>
              <a:t>Feature extraction (e.g., recency, frequency, monetary value – RFM)</a:t>
            </a:r>
            <a:endParaRPr lang="ar-S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0E57E7-B36C-14E8-D302-661B5051C03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5224"/>
          <a:stretch>
            <a:fillRect/>
          </a:stretch>
        </p:blipFill>
        <p:spPr>
          <a:xfrm>
            <a:off x="6862394" y="2075011"/>
            <a:ext cx="4351339" cy="368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29115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8F40AD-E11E-C0CA-10DE-EACF06D2DA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9336C4F-5DD0-7ED9-F37B-3545A3BAD5B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8301AF9-6168-8156-F572-182D87E3722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4D91BA71-83D3-9BA6-2278-9BD7C90D9A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EA1850B-B1FF-E11F-B2B0-8B2D18A8A3F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89EB2E-08BA-8A73-A598-B670657E40E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Link Prediction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48329BD-C749-615C-5F89-8D347B3FB0E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57A638-C1AD-89B7-FF68-A1E9C400D5E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C54ABBC-57CA-DBC9-E868-1323B5BF95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Predicts whether a connection (link) between two entities in a network should exist or will exist in the future.</a:t>
            </a:r>
          </a:p>
          <a:p>
            <a:r>
              <a:rPr lang="en-US" dirty="0"/>
              <a:t>Common in social networks, e-commerce, and citation analysis.</a:t>
            </a:r>
          </a:p>
          <a:p>
            <a:r>
              <a:rPr lang="en-US" dirty="0"/>
              <a:t>Example: Suggesting new friends on Facebook.</a:t>
            </a:r>
          </a:p>
          <a:p>
            <a:r>
              <a:rPr lang="en-US" dirty="0"/>
              <a:t>Common Techniques: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012B464-C022-772B-4A44-91FD1FD562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1292264"/>
              </p:ext>
            </p:extLst>
          </p:nvPr>
        </p:nvGraphicFramePr>
        <p:xfrm>
          <a:off x="761999" y="4594302"/>
          <a:ext cx="10515599" cy="17287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70713421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910D5F-2A3D-445F-4581-3BF8945F70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B7C112C-07DF-6576-CE58-1B0CDCCB0D7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2E515B6-10CC-19FA-E2E2-2FBC50AC429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58116EC1-D81C-48BE-0DE6-EC2EC846C7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4FC5BF9-FC50-39D3-72A7-354B213CE8F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40F03DC-78E5-3AC9-6800-0766F48FBB7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Causal Inference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E0CEBE-68D3-9D54-951A-F36BBA835A1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3C279B-D1FA-74A1-97FD-C625A5F6FF4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234C634-FD9A-8715-29C3-A648EED45F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7614424" cy="4351338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Determines whether and how one variable causes a change in another, not just whether they are correlated.</a:t>
            </a:r>
          </a:p>
          <a:p>
            <a:r>
              <a:rPr lang="en-US" dirty="0"/>
              <a:t>Moves beyond correlation to explain and predict interventions</a:t>
            </a:r>
          </a:p>
          <a:p>
            <a:r>
              <a:rPr lang="en-US" dirty="0"/>
              <a:t>Helps make strategic business decisions (e.g., “Did the ad campaign cause increased sales?”)</a:t>
            </a:r>
          </a:p>
          <a:p>
            <a:r>
              <a:rPr lang="en-US" dirty="0"/>
              <a:t>Essential in policy-making, medicine, economics, and A/B testing.</a:t>
            </a:r>
          </a:p>
          <a:p>
            <a:r>
              <a:rPr lang="en-US" dirty="0"/>
              <a:t>Techniques:</a:t>
            </a:r>
          </a:p>
          <a:p>
            <a:pPr lvl="1"/>
            <a:r>
              <a:rPr lang="en-US" dirty="0"/>
              <a:t>Randomized Controlled Trials (RCTs):</a:t>
            </a:r>
          </a:p>
          <a:p>
            <a:pPr lvl="1"/>
            <a:r>
              <a:rPr lang="en-US" dirty="0"/>
              <a:t>Observational Methods: Propensity Score Matching. Difference-in-Differences. Instrumental Variables, Causal Graphs (e.g., DAGs)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03DAEC-3B22-0509-5BDB-7BADFAD2F7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2624" y="2143558"/>
            <a:ext cx="2882745" cy="338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931132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DF0D52-1444-557A-DB02-19017E497C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D431C78-B103-5E3E-E37A-5B9B505A2F3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CEB0C3B-ADF0-3AA2-9FF5-45B43C6EF57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DA18D194-2B8C-8802-C571-5D997FCD5B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54ACF32-6C44-577E-37E7-0C08A227A38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B9B5FA-826C-2DE1-FC75-124DAEAFA35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Latent Information Discovery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F2043D-4792-4D8B-8D9E-BF173B7E9BE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2163AA-2090-CF16-E1DB-5C108A79EE4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1041F6F-795C-C9F4-A5F9-F10EAC13D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Process of uncovering hidden patterns, structures, or relationships in data that are not immediately observable.</a:t>
            </a:r>
          </a:p>
          <a:p>
            <a:pPr>
              <a:lnSpc>
                <a:spcPct val="150000"/>
              </a:lnSpc>
            </a:pPr>
            <a:r>
              <a:rPr lang="en-US" dirty="0"/>
              <a:t>Reveals underlying drivers of behavior (e.g., user intent, hidden topics)</a:t>
            </a:r>
          </a:p>
          <a:p>
            <a:pPr>
              <a:lnSpc>
                <a:spcPct val="150000"/>
              </a:lnSpc>
            </a:pPr>
            <a:r>
              <a:rPr lang="en-US" dirty="0"/>
              <a:t>Supports personalization, clustering, and dimensionality reduction</a:t>
            </a:r>
          </a:p>
          <a:p>
            <a:pPr>
              <a:lnSpc>
                <a:spcPct val="150000"/>
              </a:lnSpc>
            </a:pPr>
            <a:r>
              <a:rPr lang="en-US" dirty="0"/>
              <a:t>Useful in NLP, marketing, and content analytics.</a:t>
            </a:r>
          </a:p>
        </p:txBody>
      </p:sp>
    </p:spTree>
    <p:extLst>
      <p:ext uri="{BB962C8B-B14F-4D97-AF65-F5344CB8AC3E}">
        <p14:creationId xmlns:p14="http://schemas.microsoft.com/office/powerpoint/2010/main" val="1109001099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18CF22-D4FE-1C54-7975-45DD1A66E3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1ED45F9-C0D9-62AC-D1B2-29B6074D892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25329F3-9F0E-0911-4E6E-81B0279CE1F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2A8F22DE-1A4E-09A3-8C77-7CD24C567B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AAEC2C0-018E-A186-9AA8-A2677B0D3AF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A7893-A0C6-4E6E-61FA-59D4C5E1757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Latent Information Discovery</a:t>
            </a:r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Techniques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9066E9-BC12-0235-94C6-0BFB2E1D27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2304DD-06A6-4B35-6980-4B902D6B21F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C4E656D-3934-A4DD-36ED-E5849D2DAE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1995692"/>
              </p:ext>
            </p:extLst>
          </p:nvPr>
        </p:nvGraphicFramePr>
        <p:xfrm>
          <a:off x="838200" y="2075011"/>
          <a:ext cx="70895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9C3762DC-161A-8AF0-34BB-057E00688BD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61200" y="2353950"/>
            <a:ext cx="3035300" cy="303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07795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0E9175-B1B1-CA97-1096-0D405FD22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52CE45E-228F-4F98-F602-1C81DA68A4F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9146BA7-BC42-4446-9A35-52BC2B1A2B9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121C5C8B-4F06-052A-73DA-F72637266F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1FB844A-7227-3EBD-C290-89E261AB45D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7D6822-E093-FD88-7103-5192A62C7D4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Choosing the Right Task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21DF57-039B-367C-69E4-9A2B892A443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900D6F-BE3C-63EA-AAB5-5E48764FA18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Content Placeholder 4">
            <a:extLst>
              <a:ext uri="{FF2B5EF4-FFF2-40B4-BE49-F238E27FC236}">
                <a16:creationId xmlns:a16="http://schemas.microsoft.com/office/drawing/2014/main" id="{902AC058-E98D-2B64-5D30-C63FD4B734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4450744"/>
              </p:ext>
            </p:extLst>
          </p:nvPr>
        </p:nvGraphicFramePr>
        <p:xfrm>
          <a:off x="838200" y="1967285"/>
          <a:ext cx="10515600" cy="4355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26025063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C86C6-1F6B-15A7-A5EC-9729DEF7A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3E5EA0-AE34-9C05-AB5B-A1662EA44AB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9071CE0-5A10-D726-FA62-42660A2AD1B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01CF093-6858-201F-F30C-9F88BDC28A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4D1D6F-ECCB-1CC8-1B01-10464974C42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A65AB9F-8DDE-4B98-DCF3-1A42C2E045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672CFA-B1DC-9D4D-A068-4CBE75118C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B9545C-D3D3-C08E-FB4C-8B84D27248EC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604696-C805-7FE4-7117-019FEA6BE24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89B675A1-C84B-82D6-EC02-A6F0D6CE66D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A1D84D-2811-B247-FEBC-6141AEA8A67D}"/>
              </a:ext>
            </a:extLst>
          </p:cNvPr>
          <p:cNvSpPr txBox="1"/>
          <p:nvPr/>
        </p:nvSpPr>
        <p:spPr>
          <a:xfrm>
            <a:off x="6122194" y="1225416"/>
            <a:ext cx="5300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Analytical Engineering</a:t>
            </a:r>
          </a:p>
        </p:txBody>
      </p:sp>
    </p:spTree>
    <p:extLst>
      <p:ext uri="{BB962C8B-B14F-4D97-AF65-F5344CB8AC3E}">
        <p14:creationId xmlns:p14="http://schemas.microsoft.com/office/powerpoint/2010/main" val="46065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8860EE-8223-B33A-C8E1-F27405222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A8B1558-44EC-18E4-418B-27F3E845428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8F0CCB-D530-2AFD-4C8A-ACE887150C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A85DE7E2-C6AF-7E54-1DED-2735ED18A7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A94288A-B47B-5946-A3EF-58CBB28EC0E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021F416-E2AF-59B8-8E8E-0C8E189E85A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From Ad Hoc to Engineering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9A31D8-4FA5-66B0-2DCC-4E27D5182E1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9DAFC3-87A7-BAC1-2B9C-039AD6A5341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6477437E-6700-F10F-9F6C-89E0B79210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876905"/>
              </p:ext>
            </p:extLst>
          </p:nvPr>
        </p:nvGraphicFramePr>
        <p:xfrm>
          <a:off x="761999" y="1986521"/>
          <a:ext cx="10588172" cy="4161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042441235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FE244-413B-2BAC-D441-92BA70F755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872DB7C-A2B0-BC6F-E1EB-BB522CBBCB3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92A9A6-3361-9638-1CEC-C138CF25FE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BDAB2FDF-BC91-D1DF-DD97-C1024AF633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BF87745-04A0-CC61-1CD9-852A6BE5183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E813F8-150E-9328-1A26-84F6EC798E8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Analytical Engineering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42B22F-1315-ACDA-856A-922778356A5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BB2048-5BB9-0FA6-EF96-FB68EB17545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5" name="Content Placeholder 6">
            <a:extLst>
              <a:ext uri="{FF2B5EF4-FFF2-40B4-BE49-F238E27FC236}">
                <a16:creationId xmlns:a16="http://schemas.microsoft.com/office/drawing/2014/main" id="{E9BCD110-A3BA-66F9-AA2D-46C520149B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9449663"/>
              </p:ext>
            </p:extLst>
          </p:nvPr>
        </p:nvGraphicFramePr>
        <p:xfrm>
          <a:off x="838200" y="3183672"/>
          <a:ext cx="10515600" cy="2976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8E4B1AC5-FD35-1650-1882-25506177BBA7}"/>
              </a:ext>
            </a:extLst>
          </p:cNvPr>
          <p:cNvSpPr txBox="1"/>
          <p:nvPr/>
        </p:nvSpPr>
        <p:spPr>
          <a:xfrm>
            <a:off x="929970" y="2112838"/>
            <a:ext cx="816230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Definition: </a:t>
            </a:r>
            <a:r>
              <a:rPr lang="en-US" dirty="0"/>
              <a:t>Analytical Engineering is the design, implementation, and integration of data-driven solutions into operational systems that support real-world decision-making.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Key Characteristics:</a:t>
            </a:r>
          </a:p>
        </p:txBody>
      </p:sp>
    </p:spTree>
    <p:extLst>
      <p:ext uri="{BB962C8B-B14F-4D97-AF65-F5344CB8AC3E}">
        <p14:creationId xmlns:p14="http://schemas.microsoft.com/office/powerpoint/2010/main" val="2547404273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AFA181-1430-80B5-F089-0EF2F51020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10E16A8-7247-18AB-A6F8-F7D2C9811EB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0EF36E5-C581-EDEF-CF40-58458983533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B78EB25C-670D-DEE6-A86D-45AF47C033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ED45972-F19E-CBA1-D7EC-32F927CCEE0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5A3AEE7-9CB3-F05F-A005-1FE757718C7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Elements of Analytical Engineering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E61E2C-A124-608F-76FE-D0117A73A2C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A13AEC-3BD0-BF32-5AFC-235579E4EC4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5" name="Content Placeholder 4">
            <a:extLst>
              <a:ext uri="{FF2B5EF4-FFF2-40B4-BE49-F238E27FC236}">
                <a16:creationId xmlns:a16="http://schemas.microsoft.com/office/drawing/2014/main" id="{B42F9D77-31E4-3F50-D1F8-7CA85366F2E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207501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44328012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6EDE5C-C9B4-AEE4-9F19-5148235FA2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9CD0D9A-E769-71E4-E44D-FF33B8C43B5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2C8B7CA-53B7-4FB7-D783-D0248C0D8CB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7CC3784F-013F-1BD3-8DC3-4B34390EF8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52EB64B-4D9C-F37B-4EC6-7813A0C4D3C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9AFE58-AF5A-33D6-2A26-743EE271DFD2}"/>
              </a:ext>
            </a:extLst>
          </p:cNvPr>
          <p:cNvSpPr txBox="1"/>
          <p:nvPr/>
        </p:nvSpPr>
        <p:spPr>
          <a:xfrm>
            <a:off x="2408784" y="617729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 Decision-Centric</a:t>
            </a:r>
          </a:p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View of Modeling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640C90-3220-C6E0-4588-BC273E7517B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BBAADD-E5D1-64B6-D56C-DC67D05E0EA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Content Placeholder 4">
            <a:extLst>
              <a:ext uri="{FF2B5EF4-FFF2-40B4-BE49-F238E27FC236}">
                <a16:creationId xmlns:a16="http://schemas.microsoft.com/office/drawing/2014/main" id="{0D72C8C3-4718-A251-8C60-A5038BF6E68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7096181"/>
              </p:ext>
            </p:extLst>
          </p:nvPr>
        </p:nvGraphicFramePr>
        <p:xfrm>
          <a:off x="838200" y="2101397"/>
          <a:ext cx="10515600" cy="4324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1599481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F4BF8C-717B-6344-5021-70E73A11E7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F43B8F4-DBA3-D850-5561-3810C34A7C1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5E94D0-A389-4730-0303-52CD0E1EDC9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3D9ABCC0-DCA8-5F48-E007-34F565D2E7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0E47CDB-31CE-B1DE-2920-D8DDEC2DF7E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50D254-296C-F23F-3BB3-92C3B92E6CE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Modeling for Business Constraints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716FC5-D9BF-6FDA-17D0-4BAB46D1144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1D92E6-E00F-27C7-913C-2283AC749C9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5CC7C16-6BB3-5813-27FD-636DFF0E78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Designing predictive models that </a:t>
            </a:r>
            <a:r>
              <a:rPr lang="en-US" b="1" dirty="0"/>
              <a:t>align with operational, financial, legal, and strategic limitations</a:t>
            </a:r>
            <a:r>
              <a:rPr lang="en-US" dirty="0"/>
              <a:t> of the business.</a:t>
            </a:r>
          </a:p>
          <a:p>
            <a:r>
              <a:rPr lang="en-US" dirty="0"/>
              <a:t>Ensures that models are </a:t>
            </a:r>
            <a:r>
              <a:rPr lang="en-US" b="1" dirty="0"/>
              <a:t>realistic, implementable, and cost-effective</a:t>
            </a:r>
            <a:endParaRPr lang="en-US" dirty="0"/>
          </a:p>
          <a:p>
            <a:endParaRPr lang="ar-SA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A40BAFEB-D0D0-F56B-A29E-B898473E7DC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6206664"/>
              </p:ext>
            </p:extLst>
          </p:nvPr>
        </p:nvGraphicFramePr>
        <p:xfrm>
          <a:off x="880289" y="3334216"/>
          <a:ext cx="10330013" cy="2804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96201020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798679-E93A-95AD-B17B-CC8890FFA1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5FEBAB8-9A6D-71A7-2A11-32204B3FA46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0086C54-BAF5-066B-A44B-D8772285918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12315B2A-29FE-E7AE-85AD-A3BA86F0CE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4894B02-43A5-FD8F-AF10-6A826E2DDE7C}"/>
              </a:ext>
            </a:extLst>
          </p:cNvPr>
          <p:cNvSpPr txBox="1">
            <a:spLocks/>
          </p:cNvSpPr>
          <p:nvPr/>
        </p:nvSpPr>
        <p:spPr>
          <a:xfrm>
            <a:off x="11273971" y="6323076"/>
            <a:ext cx="9149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45EDC5-FB6B-3304-48DC-9079D9BD8E0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Operationalizing Data Science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5CF91D-814F-C8B8-E064-08D03E0B568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0995A7-DA4B-C6EE-3A3E-40841AEF282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69DBB20-B914-DCBF-4C4D-411302D3B9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The process of deploying, integrating, and managing data science models in real-world business environments.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Focuses on turning analytical insights into repeatable, scalable, and actionable outcomes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Key Steps:</a:t>
            </a:r>
            <a:endParaRPr lang="ar-SA" dirty="0"/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EAB63485-BCD1-83FC-36E1-FFF165152A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9182876"/>
              </p:ext>
            </p:extLst>
          </p:nvPr>
        </p:nvGraphicFramePr>
        <p:xfrm>
          <a:off x="838201" y="3165527"/>
          <a:ext cx="10435770" cy="36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36315294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8AF3BE-852B-8AE1-1D67-8D871EC0BD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AFFA028-525D-4086-4B50-AF387AE69A5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D989FA3-2D49-23C5-3428-11500475B91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F1D48FD0-47A7-1D5A-FACA-0858B65F93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6BC93AC-7969-2C56-3DCD-3CE61D76D2E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3EB92B-8B71-13AF-CE3C-BBC10B34A6A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Managing Uncertainty in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A5C1D6-26E0-DA4D-BB96-D3887FB65B3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BAA8C8-A036-FA31-4AFC-F49041030E2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26E5247-CC98-5908-862F-0F64FB3C36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All predictions and decisions are made with imperfect information.</a:t>
            </a:r>
          </a:p>
          <a:p>
            <a:r>
              <a:rPr lang="en-US" dirty="0"/>
              <a:t>Key Approaches:</a:t>
            </a:r>
            <a:endParaRPr lang="ar-SA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FA743BC3-D283-8B20-59E9-B72D1FF0AF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20391041"/>
              </p:ext>
            </p:extLst>
          </p:nvPr>
        </p:nvGraphicFramePr>
        <p:xfrm>
          <a:off x="1090082" y="3067675"/>
          <a:ext cx="9867115" cy="32554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34975252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0758AF-9EF7-BDA0-F5AC-5295D35CC6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75958F8-A402-8246-41CD-874413E74BA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240A1A5-B7A5-856F-4764-247D24F8F1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D536FF51-4F4A-E489-04AC-3E79507368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0429E67-31A4-B22D-3866-61E13B378E3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863E9E-C6D5-EE84-B5C5-337183352D8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Managing Uncertainty in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219D90E-88F8-12A4-0374-43509265D91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F4F633-789D-E36E-C5B9-D915B5B7882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4083E23-28BC-0A19-A7F0-065EE5798A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r>
              <a:rPr lang="en-US" sz="3200" dirty="0"/>
              <a:t>Example: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5EA594BB-38B0-E69D-709C-E03B8F7CEA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1718529"/>
              </p:ext>
            </p:extLst>
          </p:nvPr>
        </p:nvGraphicFramePr>
        <p:xfrm>
          <a:off x="880289" y="3009668"/>
          <a:ext cx="10194111" cy="27997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96398311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4A942D-BA68-3C23-E43A-914BDD287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51CCE3E-DB79-F19A-C22E-B8FBDB8A065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883C165-B0BD-9A44-C13D-5F10D83DB0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B33D2952-FE81-4E3F-7EBB-6979154CB0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45CB5C0-B352-9660-146A-34FA924D0D5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575308-C898-3A77-28BB-04FC9A8D799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Feedback Loops &amp; Continuous Learning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2FA0A1-38C3-00FF-2570-A2D6A3D8737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61890F-9CAA-AFB5-CA81-C137259CEA9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53FAB1E-F23D-F4FC-7627-6BDB550383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Data science models degrade over time due to changes in data, behavior, or the market (data drift).</a:t>
            </a:r>
          </a:p>
          <a:p>
            <a:r>
              <a:rPr lang="en-US" dirty="0"/>
              <a:t>Feedback loops enable models to adapt and improve continuously.</a:t>
            </a:r>
          </a:p>
          <a:p>
            <a:r>
              <a:rPr lang="en-US" dirty="0"/>
              <a:t> Key Components:</a:t>
            </a:r>
            <a:endParaRPr lang="ar-SA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F9B8C4C5-9AB4-AFA4-64E9-04069764CD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67267115"/>
              </p:ext>
            </p:extLst>
          </p:nvPr>
        </p:nvGraphicFramePr>
        <p:xfrm>
          <a:off x="1146514" y="4053840"/>
          <a:ext cx="9593451" cy="2269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72110690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E5B64-45DB-EBAD-7C41-77731BCA3D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17904D8-FFB2-35F1-6331-546FFAA9624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055A722-9C3D-CB89-11AF-5652A322A33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CA6F1E9D-4CA5-1097-6C24-6C176F4004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A336EB9-3189-BB40-C29A-5E5736BF065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B9966C-F199-ED1E-2529-424718B6E4C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Case Example – Targeted Marketing System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80D4EF9-FCB9-DAB6-85BF-D277181D234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E366FE-3A09-DB53-AF33-650D557998D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F4CB5CA-9520-D74B-0CBE-AB0809F9C0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A telecom company wants to increase customer retention and boost upsell conversions.</a:t>
            </a:r>
          </a:p>
          <a:p>
            <a:r>
              <a:rPr lang="en-US" dirty="0"/>
              <a:t>Approach: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15E9B5D-8139-6BE9-6EE6-1CA3495013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6102571"/>
              </p:ext>
            </p:extLst>
          </p:nvPr>
        </p:nvGraphicFramePr>
        <p:xfrm>
          <a:off x="877503" y="2183047"/>
          <a:ext cx="10292273" cy="5287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2272518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59242A-22AB-6376-23F2-30DA6F503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111B2EC-F064-A815-3813-72655A94E0A7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3014E0C-299D-2C95-1BCB-932488495647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F8136A7-87F5-90EA-332A-0CE8846DEEC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0239104-3837-45FA-D6E2-75E3651389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4257D90-BEEC-CA94-2BDD-93037FF333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9FD13D7-49DA-1B4B-FFB2-A18585791111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61CC72-B362-42D9-0AD5-0692C6BD47B5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CC57E6D-6D76-4F48-2C69-D98DE78F6C0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E21CD794-BE0F-603D-1AA8-5DA983ECA8A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311B63-033F-CB77-CBA7-82BBC73AA955}"/>
              </a:ext>
            </a:extLst>
          </p:cNvPr>
          <p:cNvSpPr txBox="1"/>
          <p:nvPr/>
        </p:nvSpPr>
        <p:spPr>
          <a:xfrm>
            <a:off x="6122194" y="957792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Science and Business Strategy</a:t>
            </a:r>
          </a:p>
        </p:txBody>
      </p:sp>
    </p:spTree>
    <p:extLst>
      <p:ext uri="{BB962C8B-B14F-4D97-AF65-F5344CB8AC3E}">
        <p14:creationId xmlns:p14="http://schemas.microsoft.com/office/powerpoint/2010/main" val="1555435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17053D-A9DE-CE7F-AB49-10AFA4045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CF9ED14-B7F4-5FC0-39D3-207C29D3CBF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31F6B7-67BC-24A8-EC54-266B6D43F78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9A023DBB-77F4-7ECC-6D59-5515A160F2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770FE11-2943-B3DC-2DBA-29FF9527585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8C0E21-07F4-5816-874F-74AE8904FF5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Strategy Matters?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C865E0-2C43-1B9A-47B4-5DE854AB0FB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1A5292-EE4A-99E6-8EE6-E53C0615287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1C73BC0-0705-DEB0-1E54-A42CB3607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Data science doesn’t operate in a vacuum, Models are only as useful as the business impact they generate.</a:t>
            </a:r>
          </a:p>
          <a:p>
            <a:r>
              <a:rPr lang="en-US" dirty="0"/>
              <a:t>Predictive analytics should directly support goals like revenue growth, cost reduction, or customer retention</a:t>
            </a:r>
          </a:p>
          <a:p>
            <a:r>
              <a:rPr lang="en-US" dirty="0"/>
              <a:t>Focus on value creation, not just predictive accuracy: A less accurate model that drives higher profit or better decisions may be more valuable than a perfectly accurate one with no business impact.</a:t>
            </a:r>
          </a:p>
          <a:p>
            <a:r>
              <a:rPr lang="en-US" dirty="0"/>
              <a:t>Strategy provides direction and decision-making context, and ensures that analytics efforts are prioritized where they deliver the most ROI.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463551497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803A5-D28C-8E01-64C6-05578AD178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CE374D6-D995-BE89-6E56-FE06FA1B439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8DABC0-311D-05A5-ADCD-8C07064EB5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F051087F-B5DD-66CF-0030-743DA498C0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63ED2BB-7F73-6042-2B4F-3F61E4364B0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94EB46F-5D33-6375-5DCF-B88E8C1299B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Strategic Alignment Model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FDDE69-0788-B4D7-2A9E-7ECEEAD892C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84D2C5-BC1C-D81B-445E-97923519006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24B2985-3E70-2C59-56A4-01A714CFF2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r>
              <a:rPr lang="en-US" sz="2400" dirty="0"/>
              <a:t>Ensures that data science initiatives directly contribute to the organization’s strategic goals.</a:t>
            </a:r>
          </a:p>
          <a:p>
            <a:r>
              <a:rPr lang="en-US" sz="2400" dirty="0"/>
              <a:t>Aligns technical execution with business priorities for maximum value.</a:t>
            </a:r>
            <a:endParaRPr lang="ar-SA" sz="2400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03B81EC7-E1C5-49D8-DC29-7CD3CF58F9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52302026"/>
              </p:ext>
            </p:extLst>
          </p:nvPr>
        </p:nvGraphicFramePr>
        <p:xfrm>
          <a:off x="1" y="3219377"/>
          <a:ext cx="11273970" cy="341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11699787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492DC1-E52E-3AB5-EA2F-E1F6FB4781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61D78BC-57D3-5FA4-B791-0DBFA535495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1550D31-0A67-F976-8F6C-2EE860000CA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885B694F-2567-D71B-7463-CA20F8DDA2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ABC7F7F-71A0-D0BB-45F1-35742AE6FB2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AD4A67-DA02-F292-1C62-1BAAB7F1FD9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Embedding Data Science into Business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7107B1-3B99-D69D-D838-BE89BC4E5AC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899349-C41B-650C-24ED-A57A5346D7D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C25B9E6-CD8F-8697-B946-580F288757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Integrate analytics into daily operations.</a:t>
            </a:r>
          </a:p>
          <a:p>
            <a:r>
              <a:rPr lang="en-US" dirty="0"/>
              <a:t>Embedding ensures </a:t>
            </a:r>
            <a:r>
              <a:rPr lang="en-US" b="1" dirty="0"/>
              <a:t>faster decision-making</a:t>
            </a:r>
            <a:r>
              <a:rPr lang="en-US" dirty="0"/>
              <a:t>, </a:t>
            </a:r>
            <a:r>
              <a:rPr lang="en-US" b="1" dirty="0"/>
              <a:t>greater adoption</a:t>
            </a:r>
            <a:r>
              <a:rPr lang="en-US" dirty="0"/>
              <a:t>, and </a:t>
            </a:r>
            <a:r>
              <a:rPr lang="en-US" b="1" dirty="0"/>
              <a:t>continuous improvement</a:t>
            </a:r>
            <a:endParaRPr lang="en-US" dirty="0"/>
          </a:p>
          <a:p>
            <a:r>
              <a:rPr lang="en-US" dirty="0"/>
              <a:t>Key Practices: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E3B6F7F1-28E0-184D-1AFB-AD2A5609DF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79256211"/>
              </p:ext>
            </p:extLst>
          </p:nvPr>
        </p:nvGraphicFramePr>
        <p:xfrm>
          <a:off x="971718" y="3048847"/>
          <a:ext cx="10267993" cy="42473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13553721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C88B9D-1A46-970D-2141-136E6998AB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7F6FC7B-9903-C7CD-815D-901AC369F1C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C58A480-38CF-2334-B376-9119DB8E65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D5300483-7AB4-80CE-C1DA-2B53E0D487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D736CB4-C0A5-6FA6-18BC-CC1CE001364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EA24964-00BE-A54F-53F5-FD4C31002E9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Framing Strategic Questions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159937-4A2E-6526-18A1-28CA27DED61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99B715-7CC4-AC3E-D872-413A4519130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8211030-C8A4-219B-0B41-9E3D03BACF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The quality of insights depends on the quality of the questions asked.</a:t>
            </a:r>
          </a:p>
          <a:p>
            <a:r>
              <a:rPr lang="en-US" dirty="0"/>
              <a:t>Well-framed strategic questions ensure analytics efforts target high-value business problems.</a:t>
            </a:r>
          </a:p>
          <a:p>
            <a:r>
              <a:rPr lang="en-US" dirty="0"/>
              <a:t>Key Guidelines</a:t>
            </a:r>
          </a:p>
          <a:p>
            <a:pPr marL="0" indent="0">
              <a:buNone/>
            </a:pPr>
            <a:r>
              <a:rPr lang="en-US" dirty="0"/>
              <a:t>1. Align with Business Goals</a:t>
            </a:r>
          </a:p>
          <a:p>
            <a:pPr lvl="1"/>
            <a:r>
              <a:rPr lang="en-US" dirty="0"/>
              <a:t>Start from the organization’s strategic objectives.</a:t>
            </a:r>
          </a:p>
          <a:p>
            <a:pPr marL="0" indent="0">
              <a:buNone/>
            </a:pPr>
            <a:r>
              <a:rPr lang="en-US" dirty="0"/>
              <a:t>2. Be Specific &amp; Action-Oriented</a:t>
            </a:r>
          </a:p>
          <a:p>
            <a:pPr lvl="1"/>
            <a:r>
              <a:rPr lang="en-US" dirty="0"/>
              <a:t>Ask questions that lead to clear decisions (e.g., “Which customers are at risk of churn next quarter?”).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287754649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083FBE-624F-DD21-F7C9-913FFFACB0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61A821B-4EDE-ED43-6653-F3F0C02317D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205ACD3-30D4-9397-B109-A9C7F5F8C73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B585A62D-AA89-EBFB-3E32-7E32C40C17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9C6B20F-E16E-EBA7-9340-D83DD3AE91B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EE3FC1-957E-B34A-620D-6692C34B84E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Framing Strategic Questions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CE5826-D614-3BC7-13ED-EED429F5187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E812CE-3612-1F5B-D128-2F35219A612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CD32349-3B85-F78D-DBDA-E04D9AEF2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3. Incorporate Measurable Outcomes</a:t>
            </a:r>
          </a:p>
          <a:p>
            <a:pPr lvl="1"/>
            <a:r>
              <a:rPr lang="en-US" dirty="0"/>
              <a:t>Define how success will be evaluated (e.g., “Increase upsell conversion rate by 10%”).</a:t>
            </a:r>
          </a:p>
          <a:p>
            <a:pPr marL="0" indent="0">
              <a:buNone/>
            </a:pPr>
            <a:r>
              <a:rPr lang="en-US" dirty="0"/>
              <a:t>4. Prioritize by Impact &amp; Feasibility</a:t>
            </a:r>
          </a:p>
          <a:p>
            <a:pPr lvl="1"/>
            <a:r>
              <a:rPr lang="en-US" dirty="0"/>
              <a:t>Focus on areas where analytics can deliver significant value quickly.</a:t>
            </a:r>
          </a:p>
          <a:p>
            <a:pPr marL="0" indent="0">
              <a:buNone/>
            </a:pPr>
            <a:r>
              <a:rPr lang="en-US" dirty="0"/>
              <a:t>5. Challenge Assumptions</a:t>
            </a:r>
          </a:p>
          <a:p>
            <a:pPr lvl="1"/>
            <a:r>
              <a:rPr lang="en-US" dirty="0"/>
              <a:t>Ensure questions are not biased by existing beliefs or outdated data.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422906801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C306E3-76E4-7FCF-6D79-15F4DB38C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F741273-F73B-E32D-4EE9-74252AF79E8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23F1C8D-9C60-7C90-0BF4-08677E3020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AB028A4E-3438-BBEB-3F3A-3DC599B628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D8CA8DF-D2BA-2849-46CB-26CA5018D88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593E0D3-8DBD-FBD0-30D1-EC8A7E9641F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Framing Strategic Questions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234D5C3-51C8-22D4-A1E8-0BB94CCFD9C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45C73D-67DE-2588-966E-FCE35D6B095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092B832-A58F-F852-F2AD-11BECE9C56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Examples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81EEDD4-BD09-601D-6126-F79D096B453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93121226"/>
              </p:ext>
            </p:extLst>
          </p:nvPr>
        </p:nvGraphicFramePr>
        <p:xfrm>
          <a:off x="880289" y="2592658"/>
          <a:ext cx="10393682" cy="38336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3313219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BDD23A-5738-72EF-95AF-57E831FAC3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8836436-F8AD-B668-E9C3-7134F060CC3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2693D4B-FAEC-E606-FA8B-1EFC7E0C380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1BE158DF-9024-E42B-954C-FF198C531B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2BA893E-D9A9-C5BD-028C-CFAEFE82C43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F25EE1B-DB5A-A466-A9DF-29BEBD8E085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Defining Data-Driven Objectives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0EE629-BE36-9300-4560-F43D64A13AA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9EA31B-F291-DB28-3313-429132CAE86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4DAC704-5BC3-FAAE-FF24-114448C235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Clear, measurable objectives ensure analytics projects stay focused and deliver tangible business value.</a:t>
            </a:r>
          </a:p>
          <a:p>
            <a:r>
              <a:rPr lang="en-US" dirty="0"/>
              <a:t>Principles: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Examples:</a:t>
            </a:r>
          </a:p>
          <a:p>
            <a:pPr lvl="1"/>
            <a:r>
              <a:rPr lang="en-US" sz="2800" dirty="0"/>
              <a:t>Increase campaign ROI by 15%.</a:t>
            </a:r>
          </a:p>
          <a:p>
            <a:pPr lvl="1"/>
            <a:r>
              <a:rPr lang="en-US" sz="2800" dirty="0"/>
              <a:t>Reduce fraud by 20% using anomaly detection.</a:t>
            </a:r>
          </a:p>
          <a:p>
            <a:pPr lvl="1"/>
            <a:r>
              <a:rPr lang="en-US" sz="2800" dirty="0"/>
              <a:t>Link model outputs to business impact.</a:t>
            </a:r>
            <a:endParaRPr lang="ar-SA" sz="2800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08BC368-EAC4-C638-F223-966868FBE3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9213623"/>
              </p:ext>
            </p:extLst>
          </p:nvPr>
        </p:nvGraphicFramePr>
        <p:xfrm>
          <a:off x="838200" y="2878882"/>
          <a:ext cx="10372102" cy="21503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75905793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F79EC8-8A67-D787-B90E-D083EE302E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FA2121A-109E-50E7-682B-8F82E8A5701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EBDC95F-9604-E1AB-D2BE-19385787EA9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9C8C41F2-EE1E-5DED-CE7C-03DEBBBB2D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3DE3F4E-6D41-BB7B-7B88-F2EE3E97341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7365B1-02CE-9403-5497-0975E2B029E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Operationalizing Analytics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42D188-051E-B42F-46FB-F45058D5D7A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5243BD-3E67-71F7-CBCB-7E347F0D9F5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E4EF431-5891-3A79-D136-EEC429DEE1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Operationalizing Analytics: Moving analytics from the lab (data science team) into day-to-day business operations.</a:t>
            </a:r>
          </a:p>
          <a:p>
            <a:r>
              <a:rPr lang="en-US" dirty="0"/>
              <a:t>Ensuring insights are delivered at the right time, to the right people, in the right format.</a:t>
            </a:r>
          </a:p>
          <a:p>
            <a:r>
              <a:rPr lang="en-US" dirty="0"/>
              <a:t>Steps:</a:t>
            </a:r>
          </a:p>
          <a:p>
            <a:pPr marL="0" indent="0">
              <a:buNone/>
            </a:pPr>
            <a:endParaRPr lang="ar-SA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8D0F43C-BD82-B77E-CFA5-84A29771891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21837055"/>
              </p:ext>
            </p:extLst>
          </p:nvPr>
        </p:nvGraphicFramePr>
        <p:xfrm>
          <a:off x="981698" y="4165600"/>
          <a:ext cx="10228604" cy="2260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41232344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1F2168-16DB-B7C0-3FAD-2B4130BE2A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5E2A853-C4F8-2885-394C-B25E2C1FCCB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FB8A2BB-C4CC-68D3-533F-4E0142DB7E5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7FD1F89B-4C8E-6C47-02AB-EA54D98557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E5E7037-2ED2-7F6B-9BE2-13B6BB90491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1C654E-997E-4B1E-EB4A-73FEC7AB642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Operationalizing Analytics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20FFAEF-7B15-D024-C2ED-671710A0A8E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FCD3CA-3616-0174-84D7-84D01415FC9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8791280-0DE3-4135-1902-248605BF62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Examples:</a:t>
            </a:r>
            <a:endParaRPr lang="ar-SA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8B4CB6A2-846A-0A48-0D08-A3AB2B22EF3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5484302"/>
              </p:ext>
            </p:extLst>
          </p:nvPr>
        </p:nvGraphicFramePr>
        <p:xfrm>
          <a:off x="981698" y="2594170"/>
          <a:ext cx="10143502" cy="37289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50767025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496F2E-9AB5-07AB-B2EF-4C0D00D92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553DC89-4CBC-18CD-A2B4-450F83A4BEA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F1D178-8A25-BC42-153E-87568D762C8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AF87E437-4282-6E5A-0052-51721A89CB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57AFD93-1E36-8507-7CC2-98E0B1EB57B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0D23CF-A5D9-4C04-9BE1-8259A9D022A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Creating Competitive Advantage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6DC9354-3EA4-AE73-4AE1-097CEF95CF9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F9AEC1-B5B7-51AA-30BF-9C1E2EDA841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EB5A827-FCAA-D9DF-DCF3-701376A656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How: Leveraging analytics to differentiate from competitors in a sustainable way.</a:t>
            </a:r>
          </a:p>
          <a:p>
            <a:r>
              <a:rPr lang="en-US" dirty="0"/>
              <a:t>Turning data into a strategic asset that others can’t easily replicate.</a:t>
            </a:r>
          </a:p>
          <a:p>
            <a:r>
              <a:rPr lang="en-US" dirty="0"/>
              <a:t>Key Strengths: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52D84B79-5C0F-71C5-7181-841BEF3A728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99359229"/>
              </p:ext>
            </p:extLst>
          </p:nvPr>
        </p:nvGraphicFramePr>
        <p:xfrm>
          <a:off x="981699" y="3964504"/>
          <a:ext cx="9872568" cy="2233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26114257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66F71E-BFBA-05D0-E6C8-7D913E9D6A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B8BAF63-678E-EA28-0DFB-463865145DE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3B909FE-DC32-29B5-3EB0-87DD92AB6F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25D7761D-2194-B7C1-3DE1-DCB84A4ED9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FDD9B0B-AF25-3E4C-5AD7-4F4D07082D8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BE1555-269E-11E7-4B53-B02DE406181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35AD06-0409-D2FC-1E62-67CED8B9780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30EE46-E417-84E0-9F0D-A2481A7DED1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39A9E71-FE23-0AFC-AB62-1804E03635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0805662"/>
              </p:ext>
            </p:extLst>
          </p:nvPr>
        </p:nvGraphicFramePr>
        <p:xfrm>
          <a:off x="838200" y="207501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62952911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BFAA00-1D67-7171-5F8E-D8E036AA7E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73477EA-69C5-22C1-7A51-6AEA8BC77A0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2736DF0-311D-5409-35FD-59972884FC9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DE7F303C-AC16-CB83-E045-2187EDE967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2277404-BE08-EA93-D22E-50FE9F71B6C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8D56F7-D891-B1BE-46B5-D1BB2E55490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Building Organizational Capability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3D2B0F-ABF8-E08F-1701-08FD935E165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EA49D0-B1E1-F4EF-512A-3F8FF2DB81D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EC9F9A6-37DE-B901-22F8-DDFCE3965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Data science maturity requires: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297B8EDF-6A7A-C6E0-CFA6-9E159820B7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6114633"/>
              </p:ext>
            </p:extLst>
          </p:nvPr>
        </p:nvGraphicFramePr>
        <p:xfrm>
          <a:off x="617280" y="2423179"/>
          <a:ext cx="10957440" cy="41248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9407808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8ADA39-8DF4-D6EC-10B8-3223AB4ACD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13A67D3-26F4-4BAC-886E-793A1BC2F88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C800DB4-C478-103D-374C-F93F7404452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4678B1B2-0066-3C6F-8FE9-FDBB26B636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1081EDB-5167-F7AC-A834-EA0B9D6A585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FD46BEC-4828-E996-5FC9-BC0C02A1A8A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Building an Analytics Culture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EA08E9B-2B6D-C7EA-A56A-445E2D79BB9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386EBD-DBA1-DA34-2933-D3CB21CF74D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575E07E-81C6-19B6-5A95-549DB7CED8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Promote data-driven decision-making at all levels.</a:t>
            </a:r>
          </a:p>
          <a:p>
            <a:r>
              <a:rPr lang="en-US" dirty="0"/>
              <a:t>Celebrate data-informed wins across the org.</a:t>
            </a:r>
          </a:p>
          <a:p>
            <a:r>
              <a:rPr lang="en-US" dirty="0"/>
              <a:t>Invest in: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E6612744-60CA-7611-5357-5D885A7497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08182476"/>
              </p:ext>
            </p:extLst>
          </p:nvPr>
        </p:nvGraphicFramePr>
        <p:xfrm>
          <a:off x="1236133" y="3208865"/>
          <a:ext cx="9567334" cy="31600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31811837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14591986"/>
              </p:ext>
            </p:extLst>
          </p:nvPr>
        </p:nvGraphicFramePr>
        <p:xfrm>
          <a:off x="981699" y="2060921"/>
          <a:ext cx="10063672" cy="4262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6014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356381" y="127731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45611" y="1371120"/>
            <a:ext cx="435740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Chapters 11, 12, and 13 in Text Book ”Business Data Analysis”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91968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6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www.w3.org/XML/1998/namespace"/>
    <ds:schemaRef ds:uri="49100919-8a76-4266-be0c-7dc583902cb4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d13aca44-ef33-4cf4-9980-7f0b00e6eeb9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1A41663-2B94-46C5-A7D2-FC6F78BC309E}"/>
</file>

<file path=docProps/app.xml><?xml version="1.0" encoding="utf-8"?>
<Properties xmlns="http://schemas.openxmlformats.org/officeDocument/2006/extended-properties" xmlns:vt="http://schemas.openxmlformats.org/officeDocument/2006/docPropsVTypes">
  <TotalTime>27646</TotalTime>
  <Words>2688</Words>
  <Application>Microsoft Macintosh PowerPoint</Application>
  <PresentationFormat>Widescreen</PresentationFormat>
  <Paragraphs>472</Paragraphs>
  <Slides>41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271</cp:revision>
  <dcterms:created xsi:type="dcterms:W3CDTF">2023-04-29T09:08:00Z</dcterms:created>
  <dcterms:modified xsi:type="dcterms:W3CDTF">2025-08-12T16:30:32Z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