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419" r:id="rId2"/>
    <p:sldId id="451" r:id="rId3"/>
    <p:sldId id="418" r:id="rId4"/>
    <p:sldId id="447" r:id="rId5"/>
    <p:sldId id="448" r:id="rId6"/>
    <p:sldId id="449" r:id="rId7"/>
    <p:sldId id="446" r:id="rId8"/>
    <p:sldId id="432" r:id="rId9"/>
    <p:sldId id="452" r:id="rId10"/>
    <p:sldId id="433" r:id="rId11"/>
    <p:sldId id="436" r:id="rId12"/>
    <p:sldId id="437" r:id="rId13"/>
    <p:sldId id="443" r:id="rId14"/>
    <p:sldId id="444" r:id="rId15"/>
    <p:sldId id="438" r:id="rId16"/>
    <p:sldId id="439" r:id="rId17"/>
    <p:sldId id="445" r:id="rId18"/>
    <p:sldId id="440" r:id="rId19"/>
    <p:sldId id="441" r:id="rId20"/>
    <p:sldId id="442" r:id="rId21"/>
    <p:sldId id="450"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19"/>
            <p14:sldId id="451"/>
            <p14:sldId id="418"/>
            <p14:sldId id="447"/>
            <p14:sldId id="448"/>
            <p14:sldId id="449"/>
            <p14:sldId id="446"/>
            <p14:sldId id="432"/>
            <p14:sldId id="452"/>
            <p14:sldId id="433"/>
            <p14:sldId id="436"/>
            <p14:sldId id="437"/>
            <p14:sldId id="443"/>
            <p14:sldId id="444"/>
            <p14:sldId id="438"/>
            <p14:sldId id="439"/>
            <p14:sldId id="445"/>
            <p14:sldId id="440"/>
            <p14:sldId id="441"/>
            <p14:sldId id="442"/>
            <p14:sldId id="45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93738" autoAdjust="0"/>
  </p:normalViewPr>
  <p:slideViewPr>
    <p:cSldViewPr snapToGrid="0">
      <p:cViewPr varScale="1">
        <p:scale>
          <a:sx n="67" d="100"/>
          <a:sy n="67" d="100"/>
        </p:scale>
        <p:origin x="87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ED614D-F77B-40A1-91A0-B151B33AB56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4F8EF26B-50F6-477D-B4B8-4D5E246704E7}">
      <dgm:prSet phldrT="[Text]"/>
      <dgm:spPr/>
      <dgm:t>
        <a:bodyPr/>
        <a:lstStyle/>
        <a:p>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المفاهيم الأساسية لعلم التسويق</a:t>
          </a:r>
          <a:endParaRPr lang="en-US" dirty="0">
            <a:solidFill>
              <a:schemeClr val="bg1"/>
            </a:solidFill>
            <a:latin typeface="Sakkal Majalla" panose="02000000000000000000" pitchFamily="2" charset="-78"/>
            <a:cs typeface="Sakkal Majalla" panose="02000000000000000000" pitchFamily="2" charset="-78"/>
          </a:endParaRPr>
        </a:p>
      </dgm:t>
    </dgm:pt>
    <dgm:pt modelId="{40A367DF-7F9E-4D31-8133-0FFE957152FB}" type="parTrans" cxnId="{C08EE82A-7612-43C9-9A60-566EE896032D}">
      <dgm:prSet/>
      <dgm:spPr/>
      <dgm:t>
        <a:bodyPr/>
        <a:lstStyle/>
        <a:p>
          <a:endParaRPr lang="en-US"/>
        </a:p>
      </dgm:t>
    </dgm:pt>
    <dgm:pt modelId="{5235AA7A-DF7D-4513-B4B4-B4B3D6357FA1}" type="sibTrans" cxnId="{C08EE82A-7612-43C9-9A60-566EE896032D}">
      <dgm:prSet/>
      <dgm:spPr/>
      <dgm:t>
        <a:bodyPr/>
        <a:lstStyle/>
        <a:p>
          <a:endParaRPr lang="en-US"/>
        </a:p>
      </dgm:t>
    </dgm:pt>
    <dgm:pt modelId="{9D44E8A4-06E5-4225-8B4A-761437CBB879}">
      <dgm:prSet phldrT="[Text]"/>
      <dgm:spPr/>
      <dgm:t>
        <a:bodyPr/>
        <a:lstStyle/>
        <a:p>
          <a:pPr>
            <a:buFont typeface="Arial" panose="020B0604020202020204" pitchFamily="34" charset="0"/>
            <a:buChar char="•"/>
          </a:pPr>
          <a:r>
            <a:rPr lang="en-US" b="1" dirty="0" err="1">
              <a:solidFill>
                <a:schemeClr val="bg1"/>
              </a:solidFill>
              <a:latin typeface="Sakkal Majalla" panose="02000000000000000000" pitchFamily="2" charset="-78"/>
              <a:cs typeface="Sakkal Majalla" panose="02000000000000000000" pitchFamily="2" charset="-78"/>
            </a:rPr>
            <a:t>تعريف</a:t>
          </a:r>
          <a:r>
            <a:rPr lang="en-US" b="1" dirty="0">
              <a:solidFill>
                <a:schemeClr val="bg1"/>
              </a:solidFill>
              <a:latin typeface="Sakkal Majalla" panose="02000000000000000000" pitchFamily="2" charset="-78"/>
              <a:cs typeface="Sakkal Majalla" panose="02000000000000000000" pitchFamily="2" charset="-78"/>
            </a:rPr>
            <a:t> </a:t>
          </a:r>
          <a:r>
            <a:rPr lang="en-US" b="1" dirty="0" err="1">
              <a:solidFill>
                <a:schemeClr val="bg1"/>
              </a:solidFill>
              <a:latin typeface="Sakkal Majalla" panose="02000000000000000000" pitchFamily="2" charset="-78"/>
              <a:cs typeface="Sakkal Majalla" panose="02000000000000000000" pitchFamily="2" charset="-78"/>
            </a:rPr>
            <a:t>التسويق</a:t>
          </a:r>
          <a:endParaRPr lang="ar-EG" b="1" dirty="0">
            <a:solidFill>
              <a:schemeClr val="bg1"/>
            </a:solidFill>
            <a:latin typeface="Sakkal Majalla" panose="02000000000000000000" pitchFamily="2" charset="-78"/>
            <a:cs typeface="Sakkal Majalla" panose="02000000000000000000" pitchFamily="2" charset="-78"/>
          </a:endParaRPr>
        </a:p>
      </dgm:t>
    </dgm:pt>
    <dgm:pt modelId="{43B2A66D-B1F9-413A-814B-ED0183C3AB34}" type="parTrans" cxnId="{72F7BEEA-380A-4673-B858-D3ACF9086AF5}">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C5E80DC1-66A8-4C15-908D-B00B71B90DF6}" type="sibTrans" cxnId="{72F7BEEA-380A-4673-B858-D3ACF9086AF5}">
      <dgm:prSet/>
      <dgm:spPr/>
      <dgm:t>
        <a:bodyPr/>
        <a:lstStyle/>
        <a:p>
          <a:endParaRPr lang="en-US"/>
        </a:p>
      </dgm:t>
    </dgm:pt>
    <dgm:pt modelId="{BE57B308-943C-45EE-A896-2D3FCCC617B1}">
      <dgm:prSet phldrT="[Text]"/>
      <dgm:spPr/>
      <dgm:t>
        <a:bodyPr/>
        <a:lstStyle/>
        <a:p>
          <a:pPr>
            <a:buFont typeface="Arial" panose="020B0604020202020204" pitchFamily="34" charset="0"/>
            <a:buChar char="•"/>
          </a:pPr>
          <a:r>
            <a:rPr lang="en-US" b="1" dirty="0" err="1">
              <a:solidFill>
                <a:schemeClr val="bg1"/>
              </a:solidFill>
              <a:latin typeface="Sakkal Majalla" panose="02000000000000000000" pitchFamily="2" charset="-78"/>
              <a:cs typeface="Sakkal Majalla" panose="02000000000000000000" pitchFamily="2" charset="-78"/>
            </a:rPr>
            <a:t>أسباب</a:t>
          </a:r>
          <a:r>
            <a:rPr lang="ar-EG" b="1" dirty="0">
              <a:solidFill>
                <a:schemeClr val="bg1"/>
              </a:solidFill>
              <a:latin typeface="Sakkal Majalla" panose="02000000000000000000" pitchFamily="2" charset="-78"/>
              <a:cs typeface="Sakkal Majalla" panose="02000000000000000000" pitchFamily="2" charset="-78"/>
            </a:rPr>
            <a:t> دراسة التسويق</a:t>
          </a:r>
          <a:endParaRPr lang="en-US" b="1" dirty="0">
            <a:solidFill>
              <a:schemeClr val="bg1"/>
            </a:solidFill>
            <a:latin typeface="Sakkal Majalla" panose="02000000000000000000" pitchFamily="2" charset="-78"/>
            <a:cs typeface="Sakkal Majalla" panose="02000000000000000000" pitchFamily="2" charset="-78"/>
          </a:endParaRPr>
        </a:p>
      </dgm:t>
    </dgm:pt>
    <dgm:pt modelId="{5390E0BF-6E31-49D2-8B94-3462EB6F21D7}" type="parTrans" cxnId="{A49F5824-59D4-4CFE-B472-6D7A45A2275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A2854049-B880-46F5-BF2A-6D8342B99161}" type="sibTrans" cxnId="{A49F5824-59D4-4CFE-B472-6D7A45A22752}">
      <dgm:prSet/>
      <dgm:spPr/>
      <dgm:t>
        <a:bodyPr/>
        <a:lstStyle/>
        <a:p>
          <a:endParaRPr lang="en-US"/>
        </a:p>
      </dgm:t>
    </dgm:pt>
    <dgm:pt modelId="{1DA0ECD4-E0FC-4BAF-8EB9-B68BDF8DE6AC}">
      <dgm:prSet phldrT="[Text]"/>
      <dgm:spPr/>
      <dgm:t>
        <a:bodyPr/>
        <a:lstStyle/>
        <a:p>
          <a:pPr>
            <a:buFont typeface="Arial" panose="020B0604020202020204" pitchFamily="34" charset="0"/>
            <a:buChar char="•"/>
          </a:pPr>
          <a:r>
            <a:rPr lang="en-US" b="1" dirty="0" err="1">
              <a:solidFill>
                <a:schemeClr val="bg1"/>
              </a:solidFill>
              <a:latin typeface="Sakkal Majalla" panose="02000000000000000000" pitchFamily="2" charset="-78"/>
              <a:cs typeface="Sakkal Majalla" panose="02000000000000000000" pitchFamily="2" charset="-78"/>
            </a:rPr>
            <a:t>الصفات</a:t>
          </a:r>
          <a:r>
            <a:rPr lang="en-US" b="1" dirty="0">
              <a:solidFill>
                <a:schemeClr val="bg1"/>
              </a:solidFill>
              <a:latin typeface="Sakkal Majalla" panose="02000000000000000000" pitchFamily="2" charset="-78"/>
              <a:cs typeface="Sakkal Majalla" panose="02000000000000000000" pitchFamily="2" charset="-78"/>
            </a:rPr>
            <a:t> </a:t>
          </a:r>
          <a:r>
            <a:rPr lang="en-US" b="1" dirty="0" err="1">
              <a:solidFill>
                <a:schemeClr val="bg1"/>
              </a:solidFill>
              <a:latin typeface="Sakkal Majalla" panose="02000000000000000000" pitchFamily="2" charset="-78"/>
              <a:cs typeface="Sakkal Majalla" panose="02000000000000000000" pitchFamily="2" charset="-78"/>
            </a:rPr>
            <a:t>العامة</a:t>
          </a:r>
          <a:r>
            <a:rPr lang="en-US" b="1" dirty="0">
              <a:solidFill>
                <a:schemeClr val="bg1"/>
              </a:solidFill>
              <a:latin typeface="Sakkal Majalla" panose="02000000000000000000" pitchFamily="2" charset="-78"/>
              <a:cs typeface="Sakkal Majalla" panose="02000000000000000000" pitchFamily="2" charset="-78"/>
            </a:rPr>
            <a:t> </a:t>
          </a:r>
          <a:r>
            <a:rPr lang="en-US" b="1" dirty="0" err="1">
              <a:solidFill>
                <a:schemeClr val="bg1"/>
              </a:solidFill>
              <a:latin typeface="Sakkal Majalla" panose="02000000000000000000" pitchFamily="2" charset="-78"/>
              <a:cs typeface="Sakkal Majalla" panose="02000000000000000000" pitchFamily="2" charset="-78"/>
            </a:rPr>
            <a:t>للتسويق</a:t>
          </a:r>
          <a:r>
            <a:rPr lang="en-US" b="1" dirty="0">
              <a:solidFill>
                <a:schemeClr val="bg1"/>
              </a:solidFill>
              <a:latin typeface="Sakkal Majalla" panose="02000000000000000000" pitchFamily="2" charset="-78"/>
              <a:cs typeface="Sakkal Majalla" panose="02000000000000000000" pitchFamily="2" charset="-78"/>
            </a:rPr>
            <a:t> </a:t>
          </a:r>
          <a:r>
            <a:rPr lang="en-US" b="1" dirty="0" err="1">
              <a:solidFill>
                <a:schemeClr val="bg1"/>
              </a:solidFill>
              <a:latin typeface="Sakkal Majalla" panose="02000000000000000000" pitchFamily="2" charset="-78"/>
              <a:cs typeface="Sakkal Majalla" panose="02000000000000000000" pitchFamily="2" charset="-78"/>
            </a:rPr>
            <a:t>في</a:t>
          </a:r>
          <a:r>
            <a:rPr lang="en-US" b="1" dirty="0">
              <a:solidFill>
                <a:schemeClr val="bg1"/>
              </a:solidFill>
              <a:latin typeface="Sakkal Majalla" panose="02000000000000000000" pitchFamily="2" charset="-78"/>
              <a:cs typeface="Sakkal Majalla" panose="02000000000000000000" pitchFamily="2" charset="-78"/>
            </a:rPr>
            <a:t> </a:t>
          </a:r>
          <a:r>
            <a:rPr lang="en-US" b="1" dirty="0" err="1">
              <a:solidFill>
                <a:schemeClr val="bg1"/>
              </a:solidFill>
              <a:latin typeface="Sakkal Majalla" panose="02000000000000000000" pitchFamily="2" charset="-78"/>
              <a:cs typeface="Sakkal Majalla" panose="02000000000000000000" pitchFamily="2" charset="-78"/>
            </a:rPr>
            <a:t>الشركات</a:t>
          </a:r>
          <a:endParaRPr lang="ar-EG" b="1" dirty="0">
            <a:solidFill>
              <a:schemeClr val="bg1"/>
            </a:solidFill>
            <a:latin typeface="Sakkal Majalla" panose="02000000000000000000" pitchFamily="2" charset="-78"/>
            <a:cs typeface="Sakkal Majalla" panose="02000000000000000000" pitchFamily="2" charset="-78"/>
          </a:endParaRPr>
        </a:p>
      </dgm:t>
    </dgm:pt>
    <dgm:pt modelId="{90440F10-B929-49C7-945A-C4AFD32B29BC}" type="parTrans" cxnId="{EDC32B32-2569-44BD-9605-E073953B45F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E80EEAEF-86A1-4169-90CD-1FD8FD5028FE}" type="sibTrans" cxnId="{EDC32B32-2569-44BD-9605-E073953B45F2}">
      <dgm:prSet/>
      <dgm:spPr/>
      <dgm:t>
        <a:bodyPr/>
        <a:lstStyle/>
        <a:p>
          <a:endParaRPr lang="en-US"/>
        </a:p>
      </dgm:t>
    </dgm:pt>
    <dgm:pt modelId="{E5310DF3-68A7-49E3-8122-D65A625C5D53}">
      <dgm:prSet/>
      <dgm:spPr/>
      <dgm:t>
        <a:bodyPr/>
        <a:lstStyle/>
        <a:p>
          <a:pPr>
            <a:buFont typeface="Arial" panose="020B0604020202020204" pitchFamily="34" charset="0"/>
            <a:buChar char="•"/>
          </a:pPr>
          <a:r>
            <a:rPr lang="en-US" b="1">
              <a:solidFill>
                <a:schemeClr val="bg1"/>
              </a:solidFill>
              <a:latin typeface="Sakkal Majalla" panose="02000000000000000000" pitchFamily="2" charset="-78"/>
              <a:cs typeface="Sakkal Majalla" panose="02000000000000000000" pitchFamily="2" charset="-78"/>
            </a:rPr>
            <a:t>تصنيف التسويق بحسب دوره</a:t>
          </a:r>
          <a:endParaRPr lang="en-US" dirty="0">
            <a:solidFill>
              <a:schemeClr val="bg1"/>
            </a:solidFill>
            <a:latin typeface="Sakkal Majalla" panose="02000000000000000000" pitchFamily="2" charset="-78"/>
            <a:cs typeface="Sakkal Majalla" panose="02000000000000000000" pitchFamily="2" charset="-78"/>
          </a:endParaRPr>
        </a:p>
      </dgm:t>
    </dgm:pt>
    <dgm:pt modelId="{75C9F9A1-25B6-4103-AD7B-3925B696208E}" type="parTrans" cxnId="{C967343E-E399-43C1-B3F0-4A3E0B2B8391}">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20365D74-285B-4A70-8F16-4218614883ED}" type="sibTrans" cxnId="{C967343E-E399-43C1-B3F0-4A3E0B2B8391}">
      <dgm:prSet/>
      <dgm:spPr/>
      <dgm:t>
        <a:bodyPr/>
        <a:lstStyle/>
        <a:p>
          <a:endParaRPr lang="en-US"/>
        </a:p>
      </dgm:t>
    </dgm:pt>
    <dgm:pt modelId="{AE1CC7AD-72D8-424A-ABC7-C21757D7DEB1}" type="pres">
      <dgm:prSet presAssocID="{36ED614D-F77B-40A1-91A0-B151B33AB56D}" presName="Name0" presStyleCnt="0">
        <dgm:presLayoutVars>
          <dgm:chPref val="1"/>
          <dgm:dir/>
          <dgm:animOne val="branch"/>
          <dgm:animLvl val="lvl"/>
          <dgm:resizeHandles val="exact"/>
        </dgm:presLayoutVars>
      </dgm:prSet>
      <dgm:spPr/>
    </dgm:pt>
    <dgm:pt modelId="{5B20BE76-D9F9-4AAF-8067-10AA75D04A70}" type="pres">
      <dgm:prSet presAssocID="{4F8EF26B-50F6-477D-B4B8-4D5E246704E7}" presName="root1" presStyleCnt="0"/>
      <dgm:spPr/>
    </dgm:pt>
    <dgm:pt modelId="{F8A952A0-7463-46F9-82B1-0306CFE0E045}" type="pres">
      <dgm:prSet presAssocID="{4F8EF26B-50F6-477D-B4B8-4D5E246704E7}" presName="LevelOneTextNode" presStyleLbl="node0" presStyleIdx="0" presStyleCnt="1" custLinFactNeighborX="-1037" custLinFactNeighborY="-1318">
        <dgm:presLayoutVars>
          <dgm:chPref val="3"/>
        </dgm:presLayoutVars>
      </dgm:prSet>
      <dgm:spPr/>
    </dgm:pt>
    <dgm:pt modelId="{1985089C-4B69-496C-BDDF-160B0F8D0221}" type="pres">
      <dgm:prSet presAssocID="{4F8EF26B-50F6-477D-B4B8-4D5E246704E7}" presName="level2hierChild" presStyleCnt="0"/>
      <dgm:spPr/>
    </dgm:pt>
    <dgm:pt modelId="{4FFC59B5-2C78-4977-98D1-BD934CD13A67}" type="pres">
      <dgm:prSet presAssocID="{43B2A66D-B1F9-413A-814B-ED0183C3AB34}" presName="conn2-1" presStyleLbl="parChTrans1D2" presStyleIdx="0" presStyleCnt="4"/>
      <dgm:spPr/>
    </dgm:pt>
    <dgm:pt modelId="{6948401C-863D-4D0D-A35F-D816EFD9F202}" type="pres">
      <dgm:prSet presAssocID="{43B2A66D-B1F9-413A-814B-ED0183C3AB34}" presName="connTx" presStyleLbl="parChTrans1D2" presStyleIdx="0" presStyleCnt="4"/>
      <dgm:spPr/>
    </dgm:pt>
    <dgm:pt modelId="{C5476601-FADC-42F1-B90A-371DFFCA3222}" type="pres">
      <dgm:prSet presAssocID="{9D44E8A4-06E5-4225-8B4A-761437CBB879}" presName="root2" presStyleCnt="0"/>
      <dgm:spPr/>
    </dgm:pt>
    <dgm:pt modelId="{0A3A1019-571A-4E20-934C-3BE7098507AF}" type="pres">
      <dgm:prSet presAssocID="{9D44E8A4-06E5-4225-8B4A-761437CBB879}" presName="LevelTwoTextNode" presStyleLbl="node2" presStyleIdx="0" presStyleCnt="4">
        <dgm:presLayoutVars>
          <dgm:chPref val="3"/>
        </dgm:presLayoutVars>
      </dgm:prSet>
      <dgm:spPr/>
    </dgm:pt>
    <dgm:pt modelId="{ED153B15-403A-4CC9-BC75-2F1BCF8EFAA5}" type="pres">
      <dgm:prSet presAssocID="{9D44E8A4-06E5-4225-8B4A-761437CBB879}" presName="level3hierChild" presStyleCnt="0"/>
      <dgm:spPr/>
    </dgm:pt>
    <dgm:pt modelId="{2B648073-4F6A-4648-A71B-AB8DFF61875E}" type="pres">
      <dgm:prSet presAssocID="{5390E0BF-6E31-49D2-8B94-3462EB6F21D7}" presName="conn2-1" presStyleLbl="parChTrans1D2" presStyleIdx="1" presStyleCnt="4"/>
      <dgm:spPr/>
    </dgm:pt>
    <dgm:pt modelId="{FB75B3BC-A4B8-4CE5-BCBA-BEE4CAF4F557}" type="pres">
      <dgm:prSet presAssocID="{5390E0BF-6E31-49D2-8B94-3462EB6F21D7}" presName="connTx" presStyleLbl="parChTrans1D2" presStyleIdx="1" presStyleCnt="4"/>
      <dgm:spPr/>
    </dgm:pt>
    <dgm:pt modelId="{DB88147C-626E-47B1-94C7-799FE0C421F4}" type="pres">
      <dgm:prSet presAssocID="{BE57B308-943C-45EE-A896-2D3FCCC617B1}" presName="root2" presStyleCnt="0"/>
      <dgm:spPr/>
    </dgm:pt>
    <dgm:pt modelId="{29AD5D73-850D-4A98-B07C-7E973A090C5B}" type="pres">
      <dgm:prSet presAssocID="{BE57B308-943C-45EE-A896-2D3FCCC617B1}" presName="LevelTwoTextNode" presStyleLbl="node2" presStyleIdx="1" presStyleCnt="4">
        <dgm:presLayoutVars>
          <dgm:chPref val="3"/>
        </dgm:presLayoutVars>
      </dgm:prSet>
      <dgm:spPr/>
    </dgm:pt>
    <dgm:pt modelId="{0BDD247A-9F0E-4F51-93F7-B82E6723EA36}" type="pres">
      <dgm:prSet presAssocID="{BE57B308-943C-45EE-A896-2D3FCCC617B1}" presName="level3hierChild" presStyleCnt="0"/>
      <dgm:spPr/>
    </dgm:pt>
    <dgm:pt modelId="{79965906-E1C1-4268-B3CA-ED01C3FB2160}" type="pres">
      <dgm:prSet presAssocID="{90440F10-B929-49C7-945A-C4AFD32B29BC}" presName="conn2-1" presStyleLbl="parChTrans1D2" presStyleIdx="2" presStyleCnt="4"/>
      <dgm:spPr/>
    </dgm:pt>
    <dgm:pt modelId="{DFCEF68F-D451-468D-B1B3-F80607D556B7}" type="pres">
      <dgm:prSet presAssocID="{90440F10-B929-49C7-945A-C4AFD32B29BC}" presName="connTx" presStyleLbl="parChTrans1D2" presStyleIdx="2" presStyleCnt="4"/>
      <dgm:spPr/>
    </dgm:pt>
    <dgm:pt modelId="{BC4A133A-12BE-439B-B21C-1AC0B9D53F15}" type="pres">
      <dgm:prSet presAssocID="{1DA0ECD4-E0FC-4BAF-8EB9-B68BDF8DE6AC}" presName="root2" presStyleCnt="0"/>
      <dgm:spPr/>
    </dgm:pt>
    <dgm:pt modelId="{EFAE1CCB-4505-4CAD-9DA7-40DCFD20A4F4}" type="pres">
      <dgm:prSet presAssocID="{1DA0ECD4-E0FC-4BAF-8EB9-B68BDF8DE6AC}" presName="LevelTwoTextNode" presStyleLbl="node2" presStyleIdx="2" presStyleCnt="4">
        <dgm:presLayoutVars>
          <dgm:chPref val="3"/>
        </dgm:presLayoutVars>
      </dgm:prSet>
      <dgm:spPr/>
    </dgm:pt>
    <dgm:pt modelId="{763FDC0A-002F-4D98-A6F4-51CC86610113}" type="pres">
      <dgm:prSet presAssocID="{1DA0ECD4-E0FC-4BAF-8EB9-B68BDF8DE6AC}" presName="level3hierChild" presStyleCnt="0"/>
      <dgm:spPr/>
    </dgm:pt>
    <dgm:pt modelId="{88978257-D53F-4BB6-9F6D-790A4B8CBBDD}" type="pres">
      <dgm:prSet presAssocID="{75C9F9A1-25B6-4103-AD7B-3925B696208E}" presName="conn2-1" presStyleLbl="parChTrans1D2" presStyleIdx="3" presStyleCnt="4"/>
      <dgm:spPr/>
    </dgm:pt>
    <dgm:pt modelId="{317DF290-D54A-4F95-818F-F250FD937D51}" type="pres">
      <dgm:prSet presAssocID="{75C9F9A1-25B6-4103-AD7B-3925B696208E}" presName="connTx" presStyleLbl="parChTrans1D2" presStyleIdx="3" presStyleCnt="4"/>
      <dgm:spPr/>
    </dgm:pt>
    <dgm:pt modelId="{C0362561-22CE-41C9-95B6-6277605E137C}" type="pres">
      <dgm:prSet presAssocID="{E5310DF3-68A7-49E3-8122-D65A625C5D53}" presName="root2" presStyleCnt="0"/>
      <dgm:spPr/>
    </dgm:pt>
    <dgm:pt modelId="{BE0FF1FA-1B26-4732-AC67-245C36EDD01D}" type="pres">
      <dgm:prSet presAssocID="{E5310DF3-68A7-49E3-8122-D65A625C5D53}" presName="LevelTwoTextNode" presStyleLbl="node2" presStyleIdx="3" presStyleCnt="4">
        <dgm:presLayoutVars>
          <dgm:chPref val="3"/>
        </dgm:presLayoutVars>
      </dgm:prSet>
      <dgm:spPr/>
    </dgm:pt>
    <dgm:pt modelId="{35375F9C-8EFF-48BB-B9A9-9DF5B7797BD9}" type="pres">
      <dgm:prSet presAssocID="{E5310DF3-68A7-49E3-8122-D65A625C5D53}" presName="level3hierChild" presStyleCnt="0"/>
      <dgm:spPr/>
    </dgm:pt>
  </dgm:ptLst>
  <dgm:cxnLst>
    <dgm:cxn modelId="{02637E09-4A7A-4590-B8CD-5F8163130885}" type="presOf" srcId="{E5310DF3-68A7-49E3-8122-D65A625C5D53}" destId="{BE0FF1FA-1B26-4732-AC67-245C36EDD01D}" srcOrd="0" destOrd="0" presId="urn:microsoft.com/office/officeart/2008/layout/HorizontalMultiLevelHierarchy"/>
    <dgm:cxn modelId="{2BF1C90C-E49C-4FE5-B7C0-6A4306F8483E}" type="presOf" srcId="{9D44E8A4-06E5-4225-8B4A-761437CBB879}" destId="{0A3A1019-571A-4E20-934C-3BE7098507AF}" srcOrd="0" destOrd="0" presId="urn:microsoft.com/office/officeart/2008/layout/HorizontalMultiLevelHierarchy"/>
    <dgm:cxn modelId="{0EE84810-497D-4C7F-B535-7925D176DFED}" type="presOf" srcId="{43B2A66D-B1F9-413A-814B-ED0183C3AB34}" destId="{6948401C-863D-4D0D-A35F-D816EFD9F202}" srcOrd="1" destOrd="0" presId="urn:microsoft.com/office/officeart/2008/layout/HorizontalMultiLevelHierarchy"/>
    <dgm:cxn modelId="{A49F5824-59D4-4CFE-B472-6D7A45A22752}" srcId="{4F8EF26B-50F6-477D-B4B8-4D5E246704E7}" destId="{BE57B308-943C-45EE-A896-2D3FCCC617B1}" srcOrd="1" destOrd="0" parTransId="{5390E0BF-6E31-49D2-8B94-3462EB6F21D7}" sibTransId="{A2854049-B880-46F5-BF2A-6D8342B99161}"/>
    <dgm:cxn modelId="{C08EE82A-7612-43C9-9A60-566EE896032D}" srcId="{36ED614D-F77B-40A1-91A0-B151B33AB56D}" destId="{4F8EF26B-50F6-477D-B4B8-4D5E246704E7}" srcOrd="0" destOrd="0" parTransId="{40A367DF-7F9E-4D31-8133-0FFE957152FB}" sibTransId="{5235AA7A-DF7D-4513-B4B4-B4B3D6357FA1}"/>
    <dgm:cxn modelId="{C151FC31-4DA0-48BD-8DAF-AD7E059157A8}" type="presOf" srcId="{5390E0BF-6E31-49D2-8B94-3462EB6F21D7}" destId="{FB75B3BC-A4B8-4CE5-BCBA-BEE4CAF4F557}" srcOrd="1" destOrd="0" presId="urn:microsoft.com/office/officeart/2008/layout/HorizontalMultiLevelHierarchy"/>
    <dgm:cxn modelId="{EDC32B32-2569-44BD-9605-E073953B45F2}" srcId="{4F8EF26B-50F6-477D-B4B8-4D5E246704E7}" destId="{1DA0ECD4-E0FC-4BAF-8EB9-B68BDF8DE6AC}" srcOrd="2" destOrd="0" parTransId="{90440F10-B929-49C7-945A-C4AFD32B29BC}" sibTransId="{E80EEAEF-86A1-4169-90CD-1FD8FD5028FE}"/>
    <dgm:cxn modelId="{5F09173C-C17F-490D-9F43-B578F1DC691E}" type="presOf" srcId="{90440F10-B929-49C7-945A-C4AFD32B29BC}" destId="{DFCEF68F-D451-468D-B1B3-F80607D556B7}" srcOrd="1" destOrd="0" presId="urn:microsoft.com/office/officeart/2008/layout/HorizontalMultiLevelHierarchy"/>
    <dgm:cxn modelId="{C967343E-E399-43C1-B3F0-4A3E0B2B8391}" srcId="{4F8EF26B-50F6-477D-B4B8-4D5E246704E7}" destId="{E5310DF3-68A7-49E3-8122-D65A625C5D53}" srcOrd="3" destOrd="0" parTransId="{75C9F9A1-25B6-4103-AD7B-3925B696208E}" sibTransId="{20365D74-285B-4A70-8F16-4218614883ED}"/>
    <dgm:cxn modelId="{47440B41-9710-4070-9BFD-8527FA8B9A65}" type="presOf" srcId="{90440F10-B929-49C7-945A-C4AFD32B29BC}" destId="{79965906-E1C1-4268-B3CA-ED01C3FB2160}" srcOrd="0" destOrd="0" presId="urn:microsoft.com/office/officeart/2008/layout/HorizontalMultiLevelHierarchy"/>
    <dgm:cxn modelId="{9A58DC41-8631-484C-9437-75810B980D91}" type="presOf" srcId="{5390E0BF-6E31-49D2-8B94-3462EB6F21D7}" destId="{2B648073-4F6A-4648-A71B-AB8DFF61875E}" srcOrd="0" destOrd="0" presId="urn:microsoft.com/office/officeart/2008/layout/HorizontalMultiLevelHierarchy"/>
    <dgm:cxn modelId="{FF1EE04A-0903-4646-8B95-96F2F25BEE26}" type="presOf" srcId="{BE57B308-943C-45EE-A896-2D3FCCC617B1}" destId="{29AD5D73-850D-4A98-B07C-7E973A090C5B}" srcOrd="0" destOrd="0" presId="urn:microsoft.com/office/officeart/2008/layout/HorizontalMultiLevelHierarchy"/>
    <dgm:cxn modelId="{7589E36A-6F63-4E6E-B47E-1A5E318F16B9}" type="presOf" srcId="{75C9F9A1-25B6-4103-AD7B-3925B696208E}" destId="{88978257-D53F-4BB6-9F6D-790A4B8CBBDD}" srcOrd="0" destOrd="0" presId="urn:microsoft.com/office/officeart/2008/layout/HorizontalMultiLevelHierarchy"/>
    <dgm:cxn modelId="{9864A158-95F6-4A4C-9E55-C9714BB536A2}" type="presOf" srcId="{36ED614D-F77B-40A1-91A0-B151B33AB56D}" destId="{AE1CC7AD-72D8-424A-ABC7-C21757D7DEB1}" srcOrd="0" destOrd="0" presId="urn:microsoft.com/office/officeart/2008/layout/HorizontalMultiLevelHierarchy"/>
    <dgm:cxn modelId="{EDD0F1AD-A6B0-40E2-BEB9-DCDE3D6DA80F}" type="presOf" srcId="{75C9F9A1-25B6-4103-AD7B-3925B696208E}" destId="{317DF290-D54A-4F95-818F-F250FD937D51}" srcOrd="1" destOrd="0" presId="urn:microsoft.com/office/officeart/2008/layout/HorizontalMultiLevelHierarchy"/>
    <dgm:cxn modelId="{75C8BBC5-C024-4FE5-9680-D521F8BF51C8}" type="presOf" srcId="{1DA0ECD4-E0FC-4BAF-8EB9-B68BDF8DE6AC}" destId="{EFAE1CCB-4505-4CAD-9DA7-40DCFD20A4F4}" srcOrd="0" destOrd="0" presId="urn:microsoft.com/office/officeart/2008/layout/HorizontalMultiLevelHierarchy"/>
    <dgm:cxn modelId="{286083DB-1205-471B-9C3B-AEEBABC25138}" type="presOf" srcId="{43B2A66D-B1F9-413A-814B-ED0183C3AB34}" destId="{4FFC59B5-2C78-4977-98D1-BD934CD13A67}" srcOrd="0" destOrd="0" presId="urn:microsoft.com/office/officeart/2008/layout/HorizontalMultiLevelHierarchy"/>
    <dgm:cxn modelId="{72F7BEEA-380A-4673-B858-D3ACF9086AF5}" srcId="{4F8EF26B-50F6-477D-B4B8-4D5E246704E7}" destId="{9D44E8A4-06E5-4225-8B4A-761437CBB879}" srcOrd="0" destOrd="0" parTransId="{43B2A66D-B1F9-413A-814B-ED0183C3AB34}" sibTransId="{C5E80DC1-66A8-4C15-908D-B00B71B90DF6}"/>
    <dgm:cxn modelId="{C1A77CEB-D3B0-4C53-A441-5C3194C1C437}" type="presOf" srcId="{4F8EF26B-50F6-477D-B4B8-4D5E246704E7}" destId="{F8A952A0-7463-46F9-82B1-0306CFE0E045}" srcOrd="0" destOrd="0" presId="urn:microsoft.com/office/officeart/2008/layout/HorizontalMultiLevelHierarchy"/>
    <dgm:cxn modelId="{30D6B5DF-FCBE-4D1F-8A50-F7FF50BFB9DC}" type="presParOf" srcId="{AE1CC7AD-72D8-424A-ABC7-C21757D7DEB1}" destId="{5B20BE76-D9F9-4AAF-8067-10AA75D04A70}" srcOrd="0" destOrd="0" presId="urn:microsoft.com/office/officeart/2008/layout/HorizontalMultiLevelHierarchy"/>
    <dgm:cxn modelId="{DB4A09F7-6128-4173-A4AB-70B943227EA7}" type="presParOf" srcId="{5B20BE76-D9F9-4AAF-8067-10AA75D04A70}" destId="{F8A952A0-7463-46F9-82B1-0306CFE0E045}" srcOrd="0" destOrd="0" presId="urn:microsoft.com/office/officeart/2008/layout/HorizontalMultiLevelHierarchy"/>
    <dgm:cxn modelId="{8ACC2F30-3D9D-4BF9-ACE2-6FB4EDD34752}" type="presParOf" srcId="{5B20BE76-D9F9-4AAF-8067-10AA75D04A70}" destId="{1985089C-4B69-496C-BDDF-160B0F8D0221}" srcOrd="1" destOrd="0" presId="urn:microsoft.com/office/officeart/2008/layout/HorizontalMultiLevelHierarchy"/>
    <dgm:cxn modelId="{4591CC5B-1A92-40A8-8513-2A0995695CD3}" type="presParOf" srcId="{1985089C-4B69-496C-BDDF-160B0F8D0221}" destId="{4FFC59B5-2C78-4977-98D1-BD934CD13A67}" srcOrd="0" destOrd="0" presId="urn:microsoft.com/office/officeart/2008/layout/HorizontalMultiLevelHierarchy"/>
    <dgm:cxn modelId="{6E208AB3-AB94-40A0-AA3E-83802EF7C138}" type="presParOf" srcId="{4FFC59B5-2C78-4977-98D1-BD934CD13A67}" destId="{6948401C-863D-4D0D-A35F-D816EFD9F202}" srcOrd="0" destOrd="0" presId="urn:microsoft.com/office/officeart/2008/layout/HorizontalMultiLevelHierarchy"/>
    <dgm:cxn modelId="{C3784AB4-6609-4364-B8C0-6E8DDF4C15BA}" type="presParOf" srcId="{1985089C-4B69-496C-BDDF-160B0F8D0221}" destId="{C5476601-FADC-42F1-B90A-371DFFCA3222}" srcOrd="1" destOrd="0" presId="urn:microsoft.com/office/officeart/2008/layout/HorizontalMultiLevelHierarchy"/>
    <dgm:cxn modelId="{9F110B5A-CED5-4313-872E-60D5EA27D5A8}" type="presParOf" srcId="{C5476601-FADC-42F1-B90A-371DFFCA3222}" destId="{0A3A1019-571A-4E20-934C-3BE7098507AF}" srcOrd="0" destOrd="0" presId="urn:microsoft.com/office/officeart/2008/layout/HorizontalMultiLevelHierarchy"/>
    <dgm:cxn modelId="{6A51653B-DC22-4A23-A83D-11C026A317C6}" type="presParOf" srcId="{C5476601-FADC-42F1-B90A-371DFFCA3222}" destId="{ED153B15-403A-4CC9-BC75-2F1BCF8EFAA5}" srcOrd="1" destOrd="0" presId="urn:microsoft.com/office/officeart/2008/layout/HorizontalMultiLevelHierarchy"/>
    <dgm:cxn modelId="{501695DC-2A62-4FCC-8014-D264C0E55834}" type="presParOf" srcId="{1985089C-4B69-496C-BDDF-160B0F8D0221}" destId="{2B648073-4F6A-4648-A71B-AB8DFF61875E}" srcOrd="2" destOrd="0" presId="urn:microsoft.com/office/officeart/2008/layout/HorizontalMultiLevelHierarchy"/>
    <dgm:cxn modelId="{A5ED96F1-1924-4620-8992-42A0D6DC54E9}" type="presParOf" srcId="{2B648073-4F6A-4648-A71B-AB8DFF61875E}" destId="{FB75B3BC-A4B8-4CE5-BCBA-BEE4CAF4F557}" srcOrd="0" destOrd="0" presId="urn:microsoft.com/office/officeart/2008/layout/HorizontalMultiLevelHierarchy"/>
    <dgm:cxn modelId="{C3915335-C992-4BEF-A05A-FAE73628D183}" type="presParOf" srcId="{1985089C-4B69-496C-BDDF-160B0F8D0221}" destId="{DB88147C-626E-47B1-94C7-799FE0C421F4}" srcOrd="3" destOrd="0" presId="urn:microsoft.com/office/officeart/2008/layout/HorizontalMultiLevelHierarchy"/>
    <dgm:cxn modelId="{B6419CF1-A466-4493-955B-2DF6E98075DC}" type="presParOf" srcId="{DB88147C-626E-47B1-94C7-799FE0C421F4}" destId="{29AD5D73-850D-4A98-B07C-7E973A090C5B}" srcOrd="0" destOrd="0" presId="urn:microsoft.com/office/officeart/2008/layout/HorizontalMultiLevelHierarchy"/>
    <dgm:cxn modelId="{4CCCE14A-8A06-4315-9473-19D28DC1FF7D}" type="presParOf" srcId="{DB88147C-626E-47B1-94C7-799FE0C421F4}" destId="{0BDD247A-9F0E-4F51-93F7-B82E6723EA36}" srcOrd="1" destOrd="0" presId="urn:microsoft.com/office/officeart/2008/layout/HorizontalMultiLevelHierarchy"/>
    <dgm:cxn modelId="{ED361A6D-3810-4ABC-BFA6-DBC67F7D011C}" type="presParOf" srcId="{1985089C-4B69-496C-BDDF-160B0F8D0221}" destId="{79965906-E1C1-4268-B3CA-ED01C3FB2160}" srcOrd="4" destOrd="0" presId="urn:microsoft.com/office/officeart/2008/layout/HorizontalMultiLevelHierarchy"/>
    <dgm:cxn modelId="{A13D24AE-F193-489A-AB98-600A608C89D3}" type="presParOf" srcId="{79965906-E1C1-4268-B3CA-ED01C3FB2160}" destId="{DFCEF68F-D451-468D-B1B3-F80607D556B7}" srcOrd="0" destOrd="0" presId="urn:microsoft.com/office/officeart/2008/layout/HorizontalMultiLevelHierarchy"/>
    <dgm:cxn modelId="{62878500-D677-4BF3-8E6C-426B3C8442FA}" type="presParOf" srcId="{1985089C-4B69-496C-BDDF-160B0F8D0221}" destId="{BC4A133A-12BE-439B-B21C-1AC0B9D53F15}" srcOrd="5" destOrd="0" presId="urn:microsoft.com/office/officeart/2008/layout/HorizontalMultiLevelHierarchy"/>
    <dgm:cxn modelId="{1440DEC7-28CC-4692-A70E-F6238DDF664F}" type="presParOf" srcId="{BC4A133A-12BE-439B-B21C-1AC0B9D53F15}" destId="{EFAE1CCB-4505-4CAD-9DA7-40DCFD20A4F4}" srcOrd="0" destOrd="0" presId="urn:microsoft.com/office/officeart/2008/layout/HorizontalMultiLevelHierarchy"/>
    <dgm:cxn modelId="{2FABF8E2-E253-427A-99A0-EF8354B86ADB}" type="presParOf" srcId="{BC4A133A-12BE-439B-B21C-1AC0B9D53F15}" destId="{763FDC0A-002F-4D98-A6F4-51CC86610113}" srcOrd="1" destOrd="0" presId="urn:microsoft.com/office/officeart/2008/layout/HorizontalMultiLevelHierarchy"/>
    <dgm:cxn modelId="{AB485095-F528-4925-8EEB-1A85703E12A1}" type="presParOf" srcId="{1985089C-4B69-496C-BDDF-160B0F8D0221}" destId="{88978257-D53F-4BB6-9F6D-790A4B8CBBDD}" srcOrd="6" destOrd="0" presId="urn:microsoft.com/office/officeart/2008/layout/HorizontalMultiLevelHierarchy"/>
    <dgm:cxn modelId="{FA90B87E-35D2-430E-BB4A-BB04A5DC6405}" type="presParOf" srcId="{88978257-D53F-4BB6-9F6D-790A4B8CBBDD}" destId="{317DF290-D54A-4F95-818F-F250FD937D51}" srcOrd="0" destOrd="0" presId="urn:microsoft.com/office/officeart/2008/layout/HorizontalMultiLevelHierarchy"/>
    <dgm:cxn modelId="{F775684F-928F-42D6-8A6E-4E439524BC78}" type="presParOf" srcId="{1985089C-4B69-496C-BDDF-160B0F8D0221}" destId="{C0362561-22CE-41C9-95B6-6277605E137C}" srcOrd="7" destOrd="0" presId="urn:microsoft.com/office/officeart/2008/layout/HorizontalMultiLevelHierarchy"/>
    <dgm:cxn modelId="{8636AE7C-9C6A-44C2-B226-129F1867E896}" type="presParOf" srcId="{C0362561-22CE-41C9-95B6-6277605E137C}" destId="{BE0FF1FA-1B26-4732-AC67-245C36EDD01D}" srcOrd="0" destOrd="0" presId="urn:microsoft.com/office/officeart/2008/layout/HorizontalMultiLevelHierarchy"/>
    <dgm:cxn modelId="{C4595395-884B-4727-802C-8B217AA275F0}" type="presParOf" srcId="{C0362561-22CE-41C9-95B6-6277605E137C}" destId="{35375F9C-8EFF-48BB-B9A9-9DF5B7797BD9}"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6ED614D-F77B-40A1-91A0-B151B33AB56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4F8EF26B-50F6-477D-B4B8-4D5E246704E7}">
      <dgm:prSet phldrT="[Text]"/>
      <dgm:spPr/>
      <dgm:t>
        <a:bodyPr/>
        <a:lstStyle/>
        <a:p>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فهم</a:t>
          </a:r>
          <a:r>
            <a:rPr lang="ar-EG" b="1" i="0" u="none" strike="noStrike" baseline="0" dirty="0">
              <a:solidFill>
                <a:schemeClr val="bg1"/>
              </a:solidFill>
              <a:latin typeface="Cairo-Bold"/>
            </a:rPr>
            <a:t> </a:t>
          </a: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السوق والتعامل معه</a:t>
          </a:r>
          <a:endParaRPr lang="en-US" dirty="0">
            <a:solidFill>
              <a:schemeClr val="bg1"/>
            </a:solidFill>
            <a:latin typeface="Sakkal Majalla" panose="02000000000000000000" pitchFamily="2" charset="-78"/>
            <a:cs typeface="Sakkal Majalla" panose="02000000000000000000" pitchFamily="2" charset="-78"/>
          </a:endParaRPr>
        </a:p>
      </dgm:t>
    </dgm:pt>
    <dgm:pt modelId="{40A367DF-7F9E-4D31-8133-0FFE957152FB}" type="parTrans" cxnId="{C08EE82A-7612-43C9-9A60-566EE896032D}">
      <dgm:prSet/>
      <dgm:spPr/>
      <dgm:t>
        <a:bodyPr/>
        <a:lstStyle/>
        <a:p>
          <a:endParaRPr lang="en-US"/>
        </a:p>
      </dgm:t>
    </dgm:pt>
    <dgm:pt modelId="{5235AA7A-DF7D-4513-B4B4-B4B3D6357FA1}" type="sibTrans" cxnId="{C08EE82A-7612-43C9-9A60-566EE896032D}">
      <dgm:prSet/>
      <dgm:spPr/>
      <dgm:t>
        <a:bodyPr/>
        <a:lstStyle/>
        <a:p>
          <a:endParaRPr lang="en-US"/>
        </a:p>
      </dgm:t>
    </dgm:pt>
    <dgm:pt modelId="{9D44E8A4-06E5-4225-8B4A-761437CBB879}">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cs typeface="Sakkal Majalla" panose="02000000000000000000" pitchFamily="2" charset="-78"/>
            </a:rPr>
            <a:t>مكونات التسويق الإستراتيجية</a:t>
          </a:r>
          <a:endParaRPr lang="en-US" b="1" dirty="0">
            <a:solidFill>
              <a:schemeClr val="bg1"/>
            </a:solidFill>
            <a:latin typeface="Sakkal Majalla" panose="02000000000000000000" pitchFamily="2" charset="-78"/>
            <a:cs typeface="Sakkal Majalla" panose="02000000000000000000" pitchFamily="2" charset="-78"/>
          </a:endParaRPr>
        </a:p>
      </dgm:t>
    </dgm:pt>
    <dgm:pt modelId="{43B2A66D-B1F9-413A-814B-ED0183C3AB34}" type="parTrans" cxnId="{72F7BEEA-380A-4673-B858-D3ACF9086AF5}">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C5E80DC1-66A8-4C15-908D-B00B71B90DF6}" type="sibTrans" cxnId="{72F7BEEA-380A-4673-B858-D3ACF9086AF5}">
      <dgm:prSet/>
      <dgm:spPr/>
      <dgm:t>
        <a:bodyPr/>
        <a:lstStyle/>
        <a:p>
          <a:endParaRPr lang="en-US"/>
        </a:p>
      </dgm:t>
    </dgm:pt>
    <dgm:pt modelId="{BE57B308-943C-45EE-A896-2D3FCCC617B1}">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cs typeface="Sakkal Majalla" panose="02000000000000000000" pitchFamily="2" charset="-78"/>
            </a:rPr>
            <a:t>الميزانية</a:t>
          </a:r>
        </a:p>
      </dgm:t>
    </dgm:pt>
    <dgm:pt modelId="{5390E0BF-6E31-49D2-8B94-3462EB6F21D7}" type="parTrans" cxnId="{A49F5824-59D4-4CFE-B472-6D7A45A2275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A2854049-B880-46F5-BF2A-6D8342B99161}" type="sibTrans" cxnId="{A49F5824-59D4-4CFE-B472-6D7A45A22752}">
      <dgm:prSet/>
      <dgm:spPr/>
      <dgm:t>
        <a:bodyPr/>
        <a:lstStyle/>
        <a:p>
          <a:endParaRPr lang="en-US"/>
        </a:p>
      </dgm:t>
    </dgm:pt>
    <dgm:pt modelId="{1DA0ECD4-E0FC-4BAF-8EB9-B68BDF8DE6AC}">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cs typeface="Sakkal Majalla" panose="02000000000000000000" pitchFamily="2" charset="-78"/>
            </a:rPr>
            <a:t>تقييم النتائج</a:t>
          </a:r>
        </a:p>
      </dgm:t>
    </dgm:pt>
    <dgm:pt modelId="{90440F10-B929-49C7-945A-C4AFD32B29BC}" type="parTrans" cxnId="{EDC32B32-2569-44BD-9605-E073953B45F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E80EEAEF-86A1-4169-90CD-1FD8FD5028FE}" type="sibTrans" cxnId="{EDC32B32-2569-44BD-9605-E073953B45F2}">
      <dgm:prSet/>
      <dgm:spPr/>
      <dgm:t>
        <a:bodyPr/>
        <a:lstStyle/>
        <a:p>
          <a:endParaRPr lang="en-US"/>
        </a:p>
      </dgm:t>
    </dgm:pt>
    <dgm:pt modelId="{E5310DF3-68A7-49E3-8122-D65A625C5D53}">
      <dgm:prSet/>
      <dgm:spPr/>
      <dgm:t>
        <a:bodyPr/>
        <a:lstStyle/>
        <a:p>
          <a:pPr>
            <a:buFont typeface="Arial" panose="020B0604020202020204" pitchFamily="34" charset="0"/>
            <a:buChar char="•"/>
          </a:pPr>
          <a:r>
            <a:rPr lang="ar-EG" b="1" dirty="0">
              <a:solidFill>
                <a:schemeClr val="bg1"/>
              </a:solidFill>
              <a:latin typeface="Sakkal Majalla" panose="02000000000000000000" pitchFamily="2" charset="-78"/>
              <a:cs typeface="Sakkal Majalla" panose="02000000000000000000" pitchFamily="2" charset="-78"/>
            </a:rPr>
            <a:t>مفاتيح التسويق الناجح</a:t>
          </a:r>
        </a:p>
      </dgm:t>
    </dgm:pt>
    <dgm:pt modelId="{75C9F9A1-25B6-4103-AD7B-3925B696208E}" type="parTrans" cxnId="{C967343E-E399-43C1-B3F0-4A3E0B2B8391}">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20365D74-285B-4A70-8F16-4218614883ED}" type="sibTrans" cxnId="{C967343E-E399-43C1-B3F0-4A3E0B2B8391}">
      <dgm:prSet/>
      <dgm:spPr/>
      <dgm:t>
        <a:bodyPr/>
        <a:lstStyle/>
        <a:p>
          <a:endParaRPr lang="en-US"/>
        </a:p>
      </dgm:t>
    </dgm:pt>
    <dgm:pt modelId="{AE1CC7AD-72D8-424A-ABC7-C21757D7DEB1}" type="pres">
      <dgm:prSet presAssocID="{36ED614D-F77B-40A1-91A0-B151B33AB56D}" presName="Name0" presStyleCnt="0">
        <dgm:presLayoutVars>
          <dgm:chPref val="1"/>
          <dgm:dir/>
          <dgm:animOne val="branch"/>
          <dgm:animLvl val="lvl"/>
          <dgm:resizeHandles val="exact"/>
        </dgm:presLayoutVars>
      </dgm:prSet>
      <dgm:spPr/>
    </dgm:pt>
    <dgm:pt modelId="{5B20BE76-D9F9-4AAF-8067-10AA75D04A70}" type="pres">
      <dgm:prSet presAssocID="{4F8EF26B-50F6-477D-B4B8-4D5E246704E7}" presName="root1" presStyleCnt="0"/>
      <dgm:spPr/>
    </dgm:pt>
    <dgm:pt modelId="{F8A952A0-7463-46F9-82B1-0306CFE0E045}" type="pres">
      <dgm:prSet presAssocID="{4F8EF26B-50F6-477D-B4B8-4D5E246704E7}" presName="LevelOneTextNode" presStyleLbl="node0" presStyleIdx="0" presStyleCnt="1" custLinFactNeighborX="-1037" custLinFactNeighborY="-1318">
        <dgm:presLayoutVars>
          <dgm:chPref val="3"/>
        </dgm:presLayoutVars>
      </dgm:prSet>
      <dgm:spPr/>
    </dgm:pt>
    <dgm:pt modelId="{1985089C-4B69-496C-BDDF-160B0F8D0221}" type="pres">
      <dgm:prSet presAssocID="{4F8EF26B-50F6-477D-B4B8-4D5E246704E7}" presName="level2hierChild" presStyleCnt="0"/>
      <dgm:spPr/>
    </dgm:pt>
    <dgm:pt modelId="{4FFC59B5-2C78-4977-98D1-BD934CD13A67}" type="pres">
      <dgm:prSet presAssocID="{43B2A66D-B1F9-413A-814B-ED0183C3AB34}" presName="conn2-1" presStyleLbl="parChTrans1D2" presStyleIdx="0" presStyleCnt="4"/>
      <dgm:spPr/>
    </dgm:pt>
    <dgm:pt modelId="{6948401C-863D-4D0D-A35F-D816EFD9F202}" type="pres">
      <dgm:prSet presAssocID="{43B2A66D-B1F9-413A-814B-ED0183C3AB34}" presName="connTx" presStyleLbl="parChTrans1D2" presStyleIdx="0" presStyleCnt="4"/>
      <dgm:spPr/>
    </dgm:pt>
    <dgm:pt modelId="{C5476601-FADC-42F1-B90A-371DFFCA3222}" type="pres">
      <dgm:prSet presAssocID="{9D44E8A4-06E5-4225-8B4A-761437CBB879}" presName="root2" presStyleCnt="0"/>
      <dgm:spPr/>
    </dgm:pt>
    <dgm:pt modelId="{0A3A1019-571A-4E20-934C-3BE7098507AF}" type="pres">
      <dgm:prSet presAssocID="{9D44E8A4-06E5-4225-8B4A-761437CBB879}" presName="LevelTwoTextNode" presStyleLbl="node2" presStyleIdx="0" presStyleCnt="4">
        <dgm:presLayoutVars>
          <dgm:chPref val="3"/>
        </dgm:presLayoutVars>
      </dgm:prSet>
      <dgm:spPr/>
    </dgm:pt>
    <dgm:pt modelId="{ED153B15-403A-4CC9-BC75-2F1BCF8EFAA5}" type="pres">
      <dgm:prSet presAssocID="{9D44E8A4-06E5-4225-8B4A-761437CBB879}" presName="level3hierChild" presStyleCnt="0"/>
      <dgm:spPr/>
    </dgm:pt>
    <dgm:pt modelId="{2B648073-4F6A-4648-A71B-AB8DFF61875E}" type="pres">
      <dgm:prSet presAssocID="{5390E0BF-6E31-49D2-8B94-3462EB6F21D7}" presName="conn2-1" presStyleLbl="parChTrans1D2" presStyleIdx="1" presStyleCnt="4"/>
      <dgm:spPr/>
    </dgm:pt>
    <dgm:pt modelId="{FB75B3BC-A4B8-4CE5-BCBA-BEE4CAF4F557}" type="pres">
      <dgm:prSet presAssocID="{5390E0BF-6E31-49D2-8B94-3462EB6F21D7}" presName="connTx" presStyleLbl="parChTrans1D2" presStyleIdx="1" presStyleCnt="4"/>
      <dgm:spPr/>
    </dgm:pt>
    <dgm:pt modelId="{DB88147C-626E-47B1-94C7-799FE0C421F4}" type="pres">
      <dgm:prSet presAssocID="{BE57B308-943C-45EE-A896-2D3FCCC617B1}" presName="root2" presStyleCnt="0"/>
      <dgm:spPr/>
    </dgm:pt>
    <dgm:pt modelId="{29AD5D73-850D-4A98-B07C-7E973A090C5B}" type="pres">
      <dgm:prSet presAssocID="{BE57B308-943C-45EE-A896-2D3FCCC617B1}" presName="LevelTwoTextNode" presStyleLbl="node2" presStyleIdx="1" presStyleCnt="4">
        <dgm:presLayoutVars>
          <dgm:chPref val="3"/>
        </dgm:presLayoutVars>
      </dgm:prSet>
      <dgm:spPr/>
    </dgm:pt>
    <dgm:pt modelId="{0BDD247A-9F0E-4F51-93F7-B82E6723EA36}" type="pres">
      <dgm:prSet presAssocID="{BE57B308-943C-45EE-A896-2D3FCCC617B1}" presName="level3hierChild" presStyleCnt="0"/>
      <dgm:spPr/>
    </dgm:pt>
    <dgm:pt modelId="{79965906-E1C1-4268-B3CA-ED01C3FB2160}" type="pres">
      <dgm:prSet presAssocID="{90440F10-B929-49C7-945A-C4AFD32B29BC}" presName="conn2-1" presStyleLbl="parChTrans1D2" presStyleIdx="2" presStyleCnt="4"/>
      <dgm:spPr/>
    </dgm:pt>
    <dgm:pt modelId="{DFCEF68F-D451-468D-B1B3-F80607D556B7}" type="pres">
      <dgm:prSet presAssocID="{90440F10-B929-49C7-945A-C4AFD32B29BC}" presName="connTx" presStyleLbl="parChTrans1D2" presStyleIdx="2" presStyleCnt="4"/>
      <dgm:spPr/>
    </dgm:pt>
    <dgm:pt modelId="{BC4A133A-12BE-439B-B21C-1AC0B9D53F15}" type="pres">
      <dgm:prSet presAssocID="{1DA0ECD4-E0FC-4BAF-8EB9-B68BDF8DE6AC}" presName="root2" presStyleCnt="0"/>
      <dgm:spPr/>
    </dgm:pt>
    <dgm:pt modelId="{EFAE1CCB-4505-4CAD-9DA7-40DCFD20A4F4}" type="pres">
      <dgm:prSet presAssocID="{1DA0ECD4-E0FC-4BAF-8EB9-B68BDF8DE6AC}" presName="LevelTwoTextNode" presStyleLbl="node2" presStyleIdx="2" presStyleCnt="4">
        <dgm:presLayoutVars>
          <dgm:chPref val="3"/>
        </dgm:presLayoutVars>
      </dgm:prSet>
      <dgm:spPr/>
    </dgm:pt>
    <dgm:pt modelId="{763FDC0A-002F-4D98-A6F4-51CC86610113}" type="pres">
      <dgm:prSet presAssocID="{1DA0ECD4-E0FC-4BAF-8EB9-B68BDF8DE6AC}" presName="level3hierChild" presStyleCnt="0"/>
      <dgm:spPr/>
    </dgm:pt>
    <dgm:pt modelId="{88978257-D53F-4BB6-9F6D-790A4B8CBBDD}" type="pres">
      <dgm:prSet presAssocID="{75C9F9A1-25B6-4103-AD7B-3925B696208E}" presName="conn2-1" presStyleLbl="parChTrans1D2" presStyleIdx="3" presStyleCnt="4"/>
      <dgm:spPr/>
    </dgm:pt>
    <dgm:pt modelId="{317DF290-D54A-4F95-818F-F250FD937D51}" type="pres">
      <dgm:prSet presAssocID="{75C9F9A1-25B6-4103-AD7B-3925B696208E}" presName="connTx" presStyleLbl="parChTrans1D2" presStyleIdx="3" presStyleCnt="4"/>
      <dgm:spPr/>
    </dgm:pt>
    <dgm:pt modelId="{C0362561-22CE-41C9-95B6-6277605E137C}" type="pres">
      <dgm:prSet presAssocID="{E5310DF3-68A7-49E3-8122-D65A625C5D53}" presName="root2" presStyleCnt="0"/>
      <dgm:spPr/>
    </dgm:pt>
    <dgm:pt modelId="{BE0FF1FA-1B26-4732-AC67-245C36EDD01D}" type="pres">
      <dgm:prSet presAssocID="{E5310DF3-68A7-49E3-8122-D65A625C5D53}" presName="LevelTwoTextNode" presStyleLbl="node2" presStyleIdx="3" presStyleCnt="4">
        <dgm:presLayoutVars>
          <dgm:chPref val="3"/>
        </dgm:presLayoutVars>
      </dgm:prSet>
      <dgm:spPr/>
    </dgm:pt>
    <dgm:pt modelId="{35375F9C-8EFF-48BB-B9A9-9DF5B7797BD9}" type="pres">
      <dgm:prSet presAssocID="{E5310DF3-68A7-49E3-8122-D65A625C5D53}" presName="level3hierChild" presStyleCnt="0"/>
      <dgm:spPr/>
    </dgm:pt>
  </dgm:ptLst>
  <dgm:cxnLst>
    <dgm:cxn modelId="{02637E09-4A7A-4590-B8CD-5F8163130885}" type="presOf" srcId="{E5310DF3-68A7-49E3-8122-D65A625C5D53}" destId="{BE0FF1FA-1B26-4732-AC67-245C36EDD01D}" srcOrd="0" destOrd="0" presId="urn:microsoft.com/office/officeart/2008/layout/HorizontalMultiLevelHierarchy"/>
    <dgm:cxn modelId="{2BF1C90C-E49C-4FE5-B7C0-6A4306F8483E}" type="presOf" srcId="{9D44E8A4-06E5-4225-8B4A-761437CBB879}" destId="{0A3A1019-571A-4E20-934C-3BE7098507AF}" srcOrd="0" destOrd="0" presId="urn:microsoft.com/office/officeart/2008/layout/HorizontalMultiLevelHierarchy"/>
    <dgm:cxn modelId="{0EE84810-497D-4C7F-B535-7925D176DFED}" type="presOf" srcId="{43B2A66D-B1F9-413A-814B-ED0183C3AB34}" destId="{6948401C-863D-4D0D-A35F-D816EFD9F202}" srcOrd="1" destOrd="0" presId="urn:microsoft.com/office/officeart/2008/layout/HorizontalMultiLevelHierarchy"/>
    <dgm:cxn modelId="{A49F5824-59D4-4CFE-B472-6D7A45A22752}" srcId="{4F8EF26B-50F6-477D-B4B8-4D5E246704E7}" destId="{BE57B308-943C-45EE-A896-2D3FCCC617B1}" srcOrd="1" destOrd="0" parTransId="{5390E0BF-6E31-49D2-8B94-3462EB6F21D7}" sibTransId="{A2854049-B880-46F5-BF2A-6D8342B99161}"/>
    <dgm:cxn modelId="{C08EE82A-7612-43C9-9A60-566EE896032D}" srcId="{36ED614D-F77B-40A1-91A0-B151B33AB56D}" destId="{4F8EF26B-50F6-477D-B4B8-4D5E246704E7}" srcOrd="0" destOrd="0" parTransId="{40A367DF-7F9E-4D31-8133-0FFE957152FB}" sibTransId="{5235AA7A-DF7D-4513-B4B4-B4B3D6357FA1}"/>
    <dgm:cxn modelId="{C151FC31-4DA0-48BD-8DAF-AD7E059157A8}" type="presOf" srcId="{5390E0BF-6E31-49D2-8B94-3462EB6F21D7}" destId="{FB75B3BC-A4B8-4CE5-BCBA-BEE4CAF4F557}" srcOrd="1" destOrd="0" presId="urn:microsoft.com/office/officeart/2008/layout/HorizontalMultiLevelHierarchy"/>
    <dgm:cxn modelId="{EDC32B32-2569-44BD-9605-E073953B45F2}" srcId="{4F8EF26B-50F6-477D-B4B8-4D5E246704E7}" destId="{1DA0ECD4-E0FC-4BAF-8EB9-B68BDF8DE6AC}" srcOrd="2" destOrd="0" parTransId="{90440F10-B929-49C7-945A-C4AFD32B29BC}" sibTransId="{E80EEAEF-86A1-4169-90CD-1FD8FD5028FE}"/>
    <dgm:cxn modelId="{5F09173C-C17F-490D-9F43-B578F1DC691E}" type="presOf" srcId="{90440F10-B929-49C7-945A-C4AFD32B29BC}" destId="{DFCEF68F-D451-468D-B1B3-F80607D556B7}" srcOrd="1" destOrd="0" presId="urn:microsoft.com/office/officeart/2008/layout/HorizontalMultiLevelHierarchy"/>
    <dgm:cxn modelId="{C967343E-E399-43C1-B3F0-4A3E0B2B8391}" srcId="{4F8EF26B-50F6-477D-B4B8-4D5E246704E7}" destId="{E5310DF3-68A7-49E3-8122-D65A625C5D53}" srcOrd="3" destOrd="0" parTransId="{75C9F9A1-25B6-4103-AD7B-3925B696208E}" sibTransId="{20365D74-285B-4A70-8F16-4218614883ED}"/>
    <dgm:cxn modelId="{47440B41-9710-4070-9BFD-8527FA8B9A65}" type="presOf" srcId="{90440F10-B929-49C7-945A-C4AFD32B29BC}" destId="{79965906-E1C1-4268-B3CA-ED01C3FB2160}" srcOrd="0" destOrd="0" presId="urn:microsoft.com/office/officeart/2008/layout/HorizontalMultiLevelHierarchy"/>
    <dgm:cxn modelId="{9A58DC41-8631-484C-9437-75810B980D91}" type="presOf" srcId="{5390E0BF-6E31-49D2-8B94-3462EB6F21D7}" destId="{2B648073-4F6A-4648-A71B-AB8DFF61875E}" srcOrd="0" destOrd="0" presId="urn:microsoft.com/office/officeart/2008/layout/HorizontalMultiLevelHierarchy"/>
    <dgm:cxn modelId="{FF1EE04A-0903-4646-8B95-96F2F25BEE26}" type="presOf" srcId="{BE57B308-943C-45EE-A896-2D3FCCC617B1}" destId="{29AD5D73-850D-4A98-B07C-7E973A090C5B}" srcOrd="0" destOrd="0" presId="urn:microsoft.com/office/officeart/2008/layout/HorizontalMultiLevelHierarchy"/>
    <dgm:cxn modelId="{7589E36A-6F63-4E6E-B47E-1A5E318F16B9}" type="presOf" srcId="{75C9F9A1-25B6-4103-AD7B-3925B696208E}" destId="{88978257-D53F-4BB6-9F6D-790A4B8CBBDD}" srcOrd="0" destOrd="0" presId="urn:microsoft.com/office/officeart/2008/layout/HorizontalMultiLevelHierarchy"/>
    <dgm:cxn modelId="{9864A158-95F6-4A4C-9E55-C9714BB536A2}" type="presOf" srcId="{36ED614D-F77B-40A1-91A0-B151B33AB56D}" destId="{AE1CC7AD-72D8-424A-ABC7-C21757D7DEB1}" srcOrd="0" destOrd="0" presId="urn:microsoft.com/office/officeart/2008/layout/HorizontalMultiLevelHierarchy"/>
    <dgm:cxn modelId="{EDD0F1AD-A6B0-40E2-BEB9-DCDE3D6DA80F}" type="presOf" srcId="{75C9F9A1-25B6-4103-AD7B-3925B696208E}" destId="{317DF290-D54A-4F95-818F-F250FD937D51}" srcOrd="1" destOrd="0" presId="urn:microsoft.com/office/officeart/2008/layout/HorizontalMultiLevelHierarchy"/>
    <dgm:cxn modelId="{75C8BBC5-C024-4FE5-9680-D521F8BF51C8}" type="presOf" srcId="{1DA0ECD4-E0FC-4BAF-8EB9-B68BDF8DE6AC}" destId="{EFAE1CCB-4505-4CAD-9DA7-40DCFD20A4F4}" srcOrd="0" destOrd="0" presId="urn:microsoft.com/office/officeart/2008/layout/HorizontalMultiLevelHierarchy"/>
    <dgm:cxn modelId="{286083DB-1205-471B-9C3B-AEEBABC25138}" type="presOf" srcId="{43B2A66D-B1F9-413A-814B-ED0183C3AB34}" destId="{4FFC59B5-2C78-4977-98D1-BD934CD13A67}" srcOrd="0" destOrd="0" presId="urn:microsoft.com/office/officeart/2008/layout/HorizontalMultiLevelHierarchy"/>
    <dgm:cxn modelId="{72F7BEEA-380A-4673-B858-D3ACF9086AF5}" srcId="{4F8EF26B-50F6-477D-B4B8-4D5E246704E7}" destId="{9D44E8A4-06E5-4225-8B4A-761437CBB879}" srcOrd="0" destOrd="0" parTransId="{43B2A66D-B1F9-413A-814B-ED0183C3AB34}" sibTransId="{C5E80DC1-66A8-4C15-908D-B00B71B90DF6}"/>
    <dgm:cxn modelId="{C1A77CEB-D3B0-4C53-A441-5C3194C1C437}" type="presOf" srcId="{4F8EF26B-50F6-477D-B4B8-4D5E246704E7}" destId="{F8A952A0-7463-46F9-82B1-0306CFE0E045}" srcOrd="0" destOrd="0" presId="urn:microsoft.com/office/officeart/2008/layout/HorizontalMultiLevelHierarchy"/>
    <dgm:cxn modelId="{30D6B5DF-FCBE-4D1F-8A50-F7FF50BFB9DC}" type="presParOf" srcId="{AE1CC7AD-72D8-424A-ABC7-C21757D7DEB1}" destId="{5B20BE76-D9F9-4AAF-8067-10AA75D04A70}" srcOrd="0" destOrd="0" presId="urn:microsoft.com/office/officeart/2008/layout/HorizontalMultiLevelHierarchy"/>
    <dgm:cxn modelId="{DB4A09F7-6128-4173-A4AB-70B943227EA7}" type="presParOf" srcId="{5B20BE76-D9F9-4AAF-8067-10AA75D04A70}" destId="{F8A952A0-7463-46F9-82B1-0306CFE0E045}" srcOrd="0" destOrd="0" presId="urn:microsoft.com/office/officeart/2008/layout/HorizontalMultiLevelHierarchy"/>
    <dgm:cxn modelId="{8ACC2F30-3D9D-4BF9-ACE2-6FB4EDD34752}" type="presParOf" srcId="{5B20BE76-D9F9-4AAF-8067-10AA75D04A70}" destId="{1985089C-4B69-496C-BDDF-160B0F8D0221}" srcOrd="1" destOrd="0" presId="urn:microsoft.com/office/officeart/2008/layout/HorizontalMultiLevelHierarchy"/>
    <dgm:cxn modelId="{4591CC5B-1A92-40A8-8513-2A0995695CD3}" type="presParOf" srcId="{1985089C-4B69-496C-BDDF-160B0F8D0221}" destId="{4FFC59B5-2C78-4977-98D1-BD934CD13A67}" srcOrd="0" destOrd="0" presId="urn:microsoft.com/office/officeart/2008/layout/HorizontalMultiLevelHierarchy"/>
    <dgm:cxn modelId="{6E208AB3-AB94-40A0-AA3E-83802EF7C138}" type="presParOf" srcId="{4FFC59B5-2C78-4977-98D1-BD934CD13A67}" destId="{6948401C-863D-4D0D-A35F-D816EFD9F202}" srcOrd="0" destOrd="0" presId="urn:microsoft.com/office/officeart/2008/layout/HorizontalMultiLevelHierarchy"/>
    <dgm:cxn modelId="{C3784AB4-6609-4364-B8C0-6E8DDF4C15BA}" type="presParOf" srcId="{1985089C-4B69-496C-BDDF-160B0F8D0221}" destId="{C5476601-FADC-42F1-B90A-371DFFCA3222}" srcOrd="1" destOrd="0" presId="urn:microsoft.com/office/officeart/2008/layout/HorizontalMultiLevelHierarchy"/>
    <dgm:cxn modelId="{9F110B5A-CED5-4313-872E-60D5EA27D5A8}" type="presParOf" srcId="{C5476601-FADC-42F1-B90A-371DFFCA3222}" destId="{0A3A1019-571A-4E20-934C-3BE7098507AF}" srcOrd="0" destOrd="0" presId="urn:microsoft.com/office/officeart/2008/layout/HorizontalMultiLevelHierarchy"/>
    <dgm:cxn modelId="{6A51653B-DC22-4A23-A83D-11C026A317C6}" type="presParOf" srcId="{C5476601-FADC-42F1-B90A-371DFFCA3222}" destId="{ED153B15-403A-4CC9-BC75-2F1BCF8EFAA5}" srcOrd="1" destOrd="0" presId="urn:microsoft.com/office/officeart/2008/layout/HorizontalMultiLevelHierarchy"/>
    <dgm:cxn modelId="{501695DC-2A62-4FCC-8014-D264C0E55834}" type="presParOf" srcId="{1985089C-4B69-496C-BDDF-160B0F8D0221}" destId="{2B648073-4F6A-4648-A71B-AB8DFF61875E}" srcOrd="2" destOrd="0" presId="urn:microsoft.com/office/officeart/2008/layout/HorizontalMultiLevelHierarchy"/>
    <dgm:cxn modelId="{A5ED96F1-1924-4620-8992-42A0D6DC54E9}" type="presParOf" srcId="{2B648073-4F6A-4648-A71B-AB8DFF61875E}" destId="{FB75B3BC-A4B8-4CE5-BCBA-BEE4CAF4F557}" srcOrd="0" destOrd="0" presId="urn:microsoft.com/office/officeart/2008/layout/HorizontalMultiLevelHierarchy"/>
    <dgm:cxn modelId="{C3915335-C992-4BEF-A05A-FAE73628D183}" type="presParOf" srcId="{1985089C-4B69-496C-BDDF-160B0F8D0221}" destId="{DB88147C-626E-47B1-94C7-799FE0C421F4}" srcOrd="3" destOrd="0" presId="urn:microsoft.com/office/officeart/2008/layout/HorizontalMultiLevelHierarchy"/>
    <dgm:cxn modelId="{B6419CF1-A466-4493-955B-2DF6E98075DC}" type="presParOf" srcId="{DB88147C-626E-47B1-94C7-799FE0C421F4}" destId="{29AD5D73-850D-4A98-B07C-7E973A090C5B}" srcOrd="0" destOrd="0" presId="urn:microsoft.com/office/officeart/2008/layout/HorizontalMultiLevelHierarchy"/>
    <dgm:cxn modelId="{4CCCE14A-8A06-4315-9473-19D28DC1FF7D}" type="presParOf" srcId="{DB88147C-626E-47B1-94C7-799FE0C421F4}" destId="{0BDD247A-9F0E-4F51-93F7-B82E6723EA36}" srcOrd="1" destOrd="0" presId="urn:microsoft.com/office/officeart/2008/layout/HorizontalMultiLevelHierarchy"/>
    <dgm:cxn modelId="{ED361A6D-3810-4ABC-BFA6-DBC67F7D011C}" type="presParOf" srcId="{1985089C-4B69-496C-BDDF-160B0F8D0221}" destId="{79965906-E1C1-4268-B3CA-ED01C3FB2160}" srcOrd="4" destOrd="0" presId="urn:microsoft.com/office/officeart/2008/layout/HorizontalMultiLevelHierarchy"/>
    <dgm:cxn modelId="{A13D24AE-F193-489A-AB98-600A608C89D3}" type="presParOf" srcId="{79965906-E1C1-4268-B3CA-ED01C3FB2160}" destId="{DFCEF68F-D451-468D-B1B3-F80607D556B7}" srcOrd="0" destOrd="0" presId="urn:microsoft.com/office/officeart/2008/layout/HorizontalMultiLevelHierarchy"/>
    <dgm:cxn modelId="{62878500-D677-4BF3-8E6C-426B3C8442FA}" type="presParOf" srcId="{1985089C-4B69-496C-BDDF-160B0F8D0221}" destId="{BC4A133A-12BE-439B-B21C-1AC0B9D53F15}" srcOrd="5" destOrd="0" presId="urn:microsoft.com/office/officeart/2008/layout/HorizontalMultiLevelHierarchy"/>
    <dgm:cxn modelId="{1440DEC7-28CC-4692-A70E-F6238DDF664F}" type="presParOf" srcId="{BC4A133A-12BE-439B-B21C-1AC0B9D53F15}" destId="{EFAE1CCB-4505-4CAD-9DA7-40DCFD20A4F4}" srcOrd="0" destOrd="0" presId="urn:microsoft.com/office/officeart/2008/layout/HorizontalMultiLevelHierarchy"/>
    <dgm:cxn modelId="{2FABF8E2-E253-427A-99A0-EF8354B86ADB}" type="presParOf" srcId="{BC4A133A-12BE-439B-B21C-1AC0B9D53F15}" destId="{763FDC0A-002F-4D98-A6F4-51CC86610113}" srcOrd="1" destOrd="0" presId="urn:microsoft.com/office/officeart/2008/layout/HorizontalMultiLevelHierarchy"/>
    <dgm:cxn modelId="{AB485095-F528-4925-8EEB-1A85703E12A1}" type="presParOf" srcId="{1985089C-4B69-496C-BDDF-160B0F8D0221}" destId="{88978257-D53F-4BB6-9F6D-790A4B8CBBDD}" srcOrd="6" destOrd="0" presId="urn:microsoft.com/office/officeart/2008/layout/HorizontalMultiLevelHierarchy"/>
    <dgm:cxn modelId="{FA90B87E-35D2-430E-BB4A-BB04A5DC6405}" type="presParOf" srcId="{88978257-D53F-4BB6-9F6D-790A4B8CBBDD}" destId="{317DF290-D54A-4F95-818F-F250FD937D51}" srcOrd="0" destOrd="0" presId="urn:microsoft.com/office/officeart/2008/layout/HorizontalMultiLevelHierarchy"/>
    <dgm:cxn modelId="{F775684F-928F-42D6-8A6E-4E439524BC78}" type="presParOf" srcId="{1985089C-4B69-496C-BDDF-160B0F8D0221}" destId="{C0362561-22CE-41C9-95B6-6277605E137C}" srcOrd="7" destOrd="0" presId="urn:microsoft.com/office/officeart/2008/layout/HorizontalMultiLevelHierarchy"/>
    <dgm:cxn modelId="{8636AE7C-9C6A-44C2-B226-129F1867E896}" type="presParOf" srcId="{C0362561-22CE-41C9-95B6-6277605E137C}" destId="{BE0FF1FA-1B26-4732-AC67-245C36EDD01D}" srcOrd="0" destOrd="0" presId="urn:microsoft.com/office/officeart/2008/layout/HorizontalMultiLevelHierarchy"/>
    <dgm:cxn modelId="{C4595395-884B-4727-802C-8B217AA275F0}" type="presParOf" srcId="{C0362561-22CE-41C9-95B6-6277605E137C}" destId="{35375F9C-8EFF-48BB-B9A9-9DF5B7797BD9}"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6ED614D-F77B-40A1-91A0-B151B33AB56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4F8EF26B-50F6-477D-B4B8-4D5E246704E7}">
      <dgm:prSet phldrT="[Text]"/>
      <dgm:spPr/>
      <dgm:t>
        <a:bodyPr/>
        <a:lstStyle/>
        <a:p>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فهم</a:t>
          </a:r>
          <a:r>
            <a:rPr lang="ar-EG" b="1" i="0" u="none" strike="noStrike" baseline="0" dirty="0">
              <a:solidFill>
                <a:schemeClr val="bg1"/>
              </a:solidFill>
              <a:latin typeface="Cairo-Bold"/>
            </a:rPr>
            <a:t> </a:t>
          </a: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السوق والتعامل معه</a:t>
          </a:r>
          <a:endParaRPr lang="en-US" dirty="0">
            <a:solidFill>
              <a:schemeClr val="bg1"/>
            </a:solidFill>
            <a:latin typeface="Sakkal Majalla" panose="02000000000000000000" pitchFamily="2" charset="-78"/>
            <a:cs typeface="Sakkal Majalla" panose="02000000000000000000" pitchFamily="2" charset="-78"/>
          </a:endParaRPr>
        </a:p>
      </dgm:t>
    </dgm:pt>
    <dgm:pt modelId="{40A367DF-7F9E-4D31-8133-0FFE957152FB}" type="parTrans" cxnId="{C08EE82A-7612-43C9-9A60-566EE896032D}">
      <dgm:prSet/>
      <dgm:spPr/>
      <dgm:t>
        <a:bodyPr/>
        <a:lstStyle/>
        <a:p>
          <a:endParaRPr lang="en-US"/>
        </a:p>
      </dgm:t>
    </dgm:pt>
    <dgm:pt modelId="{5235AA7A-DF7D-4513-B4B4-B4B3D6357FA1}" type="sibTrans" cxnId="{C08EE82A-7612-43C9-9A60-566EE896032D}">
      <dgm:prSet/>
      <dgm:spPr/>
      <dgm:t>
        <a:bodyPr/>
        <a:lstStyle/>
        <a:p>
          <a:endParaRPr lang="en-US"/>
        </a:p>
      </dgm:t>
    </dgm:pt>
    <dgm:pt modelId="{D727610E-7E92-46B3-B147-00539F9378DC}">
      <dgm:prSet/>
      <dgm:spPr/>
      <dgm:t>
        <a:bodyPr/>
        <a:lstStyle/>
        <a:p>
          <a:pPr>
            <a:buFont typeface="Arial" panose="020B0604020202020204" pitchFamily="34" charset="0"/>
            <a:buChar char="•"/>
          </a:pPr>
          <a:r>
            <a:rPr lang="ar-EG" b="1">
              <a:solidFill>
                <a:schemeClr val="bg1"/>
              </a:solidFill>
              <a:latin typeface="Sakkal Majalla" panose="02000000000000000000" pitchFamily="2" charset="-78"/>
              <a:cs typeface="Sakkal Majalla" panose="02000000000000000000" pitchFamily="2" charset="-78"/>
            </a:rPr>
            <a:t>تعريف السوق</a:t>
          </a:r>
          <a:endParaRPr lang="ar-EG" b="1" dirty="0">
            <a:solidFill>
              <a:schemeClr val="bg1"/>
            </a:solidFill>
            <a:latin typeface="Sakkal Majalla" panose="02000000000000000000" pitchFamily="2" charset="-78"/>
            <a:cs typeface="Sakkal Majalla" panose="02000000000000000000" pitchFamily="2" charset="-78"/>
          </a:endParaRPr>
        </a:p>
      </dgm:t>
    </dgm:pt>
    <dgm:pt modelId="{E186AB73-590C-41AF-ABB5-01DE8F69DDF5}" type="parTrans" cxnId="{A463F413-F430-4D61-BAA6-A1B5BF381EA2}">
      <dgm:prSet/>
      <dgm:spPr/>
      <dgm:t>
        <a:bodyPr/>
        <a:lstStyle/>
        <a:p>
          <a:endParaRPr lang="en-US"/>
        </a:p>
      </dgm:t>
    </dgm:pt>
    <dgm:pt modelId="{E5E7DF01-F3A2-439D-92F4-47F3E32FF680}" type="sibTrans" cxnId="{A463F413-F430-4D61-BAA6-A1B5BF381EA2}">
      <dgm:prSet/>
      <dgm:spPr/>
      <dgm:t>
        <a:bodyPr/>
        <a:lstStyle/>
        <a:p>
          <a:endParaRPr lang="en-US"/>
        </a:p>
      </dgm:t>
    </dgm:pt>
    <dgm:pt modelId="{6ED049E9-D3AB-414C-9A73-E819400EA9C0}">
      <dgm:prSet/>
      <dgm:spPr/>
      <dgm:t>
        <a:bodyPr/>
        <a:lstStyle/>
        <a:p>
          <a:pPr>
            <a:buFont typeface="Arial" panose="020B0604020202020204" pitchFamily="34" charset="0"/>
            <a:buChar char="•"/>
          </a:pPr>
          <a:r>
            <a:rPr lang="ar-EG" b="1">
              <a:solidFill>
                <a:schemeClr val="bg1"/>
              </a:solidFill>
              <a:latin typeface="Sakkal Majalla" panose="02000000000000000000" pitchFamily="2" charset="-78"/>
              <a:cs typeface="Sakkal Majalla" panose="02000000000000000000" pitchFamily="2" charset="-78"/>
            </a:rPr>
            <a:t>أنواع السوق</a:t>
          </a:r>
          <a:endParaRPr lang="ar-EG" b="1" dirty="0">
            <a:solidFill>
              <a:schemeClr val="bg1"/>
            </a:solidFill>
            <a:latin typeface="Sakkal Majalla" panose="02000000000000000000" pitchFamily="2" charset="-78"/>
            <a:cs typeface="Sakkal Majalla" panose="02000000000000000000" pitchFamily="2" charset="-78"/>
          </a:endParaRPr>
        </a:p>
      </dgm:t>
    </dgm:pt>
    <dgm:pt modelId="{A18655A2-96DD-4ACE-8DC9-DF14556BE22F}" type="parTrans" cxnId="{C3A6580A-602D-4519-B939-F2CC00BBCE38}">
      <dgm:prSet/>
      <dgm:spPr/>
      <dgm:t>
        <a:bodyPr/>
        <a:lstStyle/>
        <a:p>
          <a:endParaRPr lang="en-US"/>
        </a:p>
      </dgm:t>
    </dgm:pt>
    <dgm:pt modelId="{021F00BE-C4A4-48B6-9A6C-189CEF24FC4C}" type="sibTrans" cxnId="{C3A6580A-602D-4519-B939-F2CC00BBCE38}">
      <dgm:prSet/>
      <dgm:spPr/>
      <dgm:t>
        <a:bodyPr/>
        <a:lstStyle/>
        <a:p>
          <a:endParaRPr lang="en-US"/>
        </a:p>
      </dgm:t>
    </dgm:pt>
    <dgm:pt modelId="{03ADAB3A-7C0F-46FD-BE36-26FAAF0E730E}">
      <dgm:prSet/>
      <dgm:spPr/>
      <dgm:t>
        <a:bodyPr/>
        <a:lstStyle/>
        <a:p>
          <a:pPr>
            <a:buFont typeface="Arial" panose="020B0604020202020204" pitchFamily="34" charset="0"/>
            <a:buChar char="•"/>
          </a:pPr>
          <a:r>
            <a:rPr lang="ar-EG" b="1">
              <a:solidFill>
                <a:schemeClr val="bg1"/>
              </a:solidFill>
              <a:latin typeface="Sakkal Majalla" panose="02000000000000000000" pitchFamily="2" charset="-78"/>
              <a:cs typeface="Sakkal Majalla" panose="02000000000000000000" pitchFamily="2" charset="-78"/>
            </a:rPr>
            <a:t>التعامل مع السوق</a:t>
          </a:r>
          <a:endParaRPr lang="ar-EG" b="1" dirty="0">
            <a:solidFill>
              <a:schemeClr val="bg1"/>
            </a:solidFill>
            <a:latin typeface="Sakkal Majalla" panose="02000000000000000000" pitchFamily="2" charset="-78"/>
            <a:cs typeface="Sakkal Majalla" panose="02000000000000000000" pitchFamily="2" charset="-78"/>
          </a:endParaRPr>
        </a:p>
      </dgm:t>
    </dgm:pt>
    <dgm:pt modelId="{55B04D32-0ED0-4CBE-A0B8-0EA2751E4227}" type="parTrans" cxnId="{5C32E0C2-B718-4A09-A7BC-A1DEB526EEEE}">
      <dgm:prSet/>
      <dgm:spPr/>
      <dgm:t>
        <a:bodyPr/>
        <a:lstStyle/>
        <a:p>
          <a:endParaRPr lang="en-US"/>
        </a:p>
      </dgm:t>
    </dgm:pt>
    <dgm:pt modelId="{CDE81A7C-01E0-4A6B-B6FA-3EA5878ACC4F}" type="sibTrans" cxnId="{5C32E0C2-B718-4A09-A7BC-A1DEB526EEEE}">
      <dgm:prSet/>
      <dgm:spPr/>
      <dgm:t>
        <a:bodyPr/>
        <a:lstStyle/>
        <a:p>
          <a:endParaRPr lang="en-US"/>
        </a:p>
      </dgm:t>
    </dgm:pt>
    <dgm:pt modelId="{5A8934B3-D184-4F6F-A181-7F332A49363D}">
      <dgm:prSet/>
      <dgm:spPr/>
      <dgm:t>
        <a:bodyPr/>
        <a:lstStyle/>
        <a:p>
          <a:pPr>
            <a:buFont typeface="Arial" panose="020B0604020202020204" pitchFamily="34" charset="0"/>
            <a:buChar char="•"/>
          </a:pPr>
          <a:r>
            <a:rPr lang="ar-EG" b="1">
              <a:solidFill>
                <a:schemeClr val="bg1"/>
              </a:solidFill>
              <a:latin typeface="Sakkal Majalla" panose="02000000000000000000" pitchFamily="2" charset="-78"/>
              <a:cs typeface="Sakkal Majalla" panose="02000000000000000000" pitchFamily="2" charset="-78"/>
            </a:rPr>
            <a:t>تجزئة السوق</a:t>
          </a:r>
          <a:endParaRPr lang="en-US" dirty="0">
            <a:solidFill>
              <a:schemeClr val="bg1"/>
            </a:solidFill>
            <a:latin typeface="Sakkal Majalla" panose="02000000000000000000" pitchFamily="2" charset="-78"/>
            <a:cs typeface="Sakkal Majalla" panose="02000000000000000000" pitchFamily="2" charset="-78"/>
          </a:endParaRPr>
        </a:p>
      </dgm:t>
    </dgm:pt>
    <dgm:pt modelId="{EFC9E3C4-A65B-40F0-A7F6-349C932A4D53}" type="parTrans" cxnId="{F209B3A3-4E52-4E32-94B4-477C21B8CCAA}">
      <dgm:prSet/>
      <dgm:spPr/>
      <dgm:t>
        <a:bodyPr/>
        <a:lstStyle/>
        <a:p>
          <a:endParaRPr lang="en-US"/>
        </a:p>
      </dgm:t>
    </dgm:pt>
    <dgm:pt modelId="{C1F3FCDE-2922-44B4-A480-0484E2C00C84}" type="sibTrans" cxnId="{F209B3A3-4E52-4E32-94B4-477C21B8CCAA}">
      <dgm:prSet/>
      <dgm:spPr/>
      <dgm:t>
        <a:bodyPr/>
        <a:lstStyle/>
        <a:p>
          <a:endParaRPr lang="en-US"/>
        </a:p>
      </dgm:t>
    </dgm:pt>
    <dgm:pt modelId="{AE1CC7AD-72D8-424A-ABC7-C21757D7DEB1}" type="pres">
      <dgm:prSet presAssocID="{36ED614D-F77B-40A1-91A0-B151B33AB56D}" presName="Name0" presStyleCnt="0">
        <dgm:presLayoutVars>
          <dgm:chPref val="1"/>
          <dgm:dir/>
          <dgm:animOne val="branch"/>
          <dgm:animLvl val="lvl"/>
          <dgm:resizeHandles val="exact"/>
        </dgm:presLayoutVars>
      </dgm:prSet>
      <dgm:spPr/>
    </dgm:pt>
    <dgm:pt modelId="{5B20BE76-D9F9-4AAF-8067-10AA75D04A70}" type="pres">
      <dgm:prSet presAssocID="{4F8EF26B-50F6-477D-B4B8-4D5E246704E7}" presName="root1" presStyleCnt="0"/>
      <dgm:spPr/>
    </dgm:pt>
    <dgm:pt modelId="{F8A952A0-7463-46F9-82B1-0306CFE0E045}" type="pres">
      <dgm:prSet presAssocID="{4F8EF26B-50F6-477D-B4B8-4D5E246704E7}" presName="LevelOneTextNode" presStyleLbl="node0" presStyleIdx="0" presStyleCnt="1" custLinFactNeighborX="-1037" custLinFactNeighborY="-1318">
        <dgm:presLayoutVars>
          <dgm:chPref val="3"/>
        </dgm:presLayoutVars>
      </dgm:prSet>
      <dgm:spPr/>
    </dgm:pt>
    <dgm:pt modelId="{1985089C-4B69-496C-BDDF-160B0F8D0221}" type="pres">
      <dgm:prSet presAssocID="{4F8EF26B-50F6-477D-B4B8-4D5E246704E7}" presName="level2hierChild" presStyleCnt="0"/>
      <dgm:spPr/>
    </dgm:pt>
    <dgm:pt modelId="{335BA67D-4162-4530-B4E7-163E00A4E8A5}" type="pres">
      <dgm:prSet presAssocID="{E186AB73-590C-41AF-ABB5-01DE8F69DDF5}" presName="conn2-1" presStyleLbl="parChTrans1D2" presStyleIdx="0" presStyleCnt="4"/>
      <dgm:spPr/>
    </dgm:pt>
    <dgm:pt modelId="{BBCA07F8-6D02-4FC5-8D8A-FFC8A9CE9947}" type="pres">
      <dgm:prSet presAssocID="{E186AB73-590C-41AF-ABB5-01DE8F69DDF5}" presName="connTx" presStyleLbl="parChTrans1D2" presStyleIdx="0" presStyleCnt="4"/>
      <dgm:spPr/>
    </dgm:pt>
    <dgm:pt modelId="{88FB6B7C-C90A-440F-84EB-5168A66CA35C}" type="pres">
      <dgm:prSet presAssocID="{D727610E-7E92-46B3-B147-00539F9378DC}" presName="root2" presStyleCnt="0"/>
      <dgm:spPr/>
    </dgm:pt>
    <dgm:pt modelId="{2A9929EC-C7D5-4B69-87AD-3986E6370AA2}" type="pres">
      <dgm:prSet presAssocID="{D727610E-7E92-46B3-B147-00539F9378DC}" presName="LevelTwoTextNode" presStyleLbl="node2" presStyleIdx="0" presStyleCnt="4">
        <dgm:presLayoutVars>
          <dgm:chPref val="3"/>
        </dgm:presLayoutVars>
      </dgm:prSet>
      <dgm:spPr/>
    </dgm:pt>
    <dgm:pt modelId="{4AA279F8-9DAF-45E6-A2AE-2FDC31343006}" type="pres">
      <dgm:prSet presAssocID="{D727610E-7E92-46B3-B147-00539F9378DC}" presName="level3hierChild" presStyleCnt="0"/>
      <dgm:spPr/>
    </dgm:pt>
    <dgm:pt modelId="{B1B641CA-8B9D-4414-9E1B-EDF8E9293B33}" type="pres">
      <dgm:prSet presAssocID="{A18655A2-96DD-4ACE-8DC9-DF14556BE22F}" presName="conn2-1" presStyleLbl="parChTrans1D2" presStyleIdx="1" presStyleCnt="4"/>
      <dgm:spPr/>
    </dgm:pt>
    <dgm:pt modelId="{3115C011-FBDC-4A67-99F1-03DF2DF35734}" type="pres">
      <dgm:prSet presAssocID="{A18655A2-96DD-4ACE-8DC9-DF14556BE22F}" presName="connTx" presStyleLbl="parChTrans1D2" presStyleIdx="1" presStyleCnt="4"/>
      <dgm:spPr/>
    </dgm:pt>
    <dgm:pt modelId="{14B411AF-F02A-4BA2-B7A6-DFD92885CC3F}" type="pres">
      <dgm:prSet presAssocID="{6ED049E9-D3AB-414C-9A73-E819400EA9C0}" presName="root2" presStyleCnt="0"/>
      <dgm:spPr/>
    </dgm:pt>
    <dgm:pt modelId="{964749F5-518E-43A3-A543-DDD2ADFDFBE0}" type="pres">
      <dgm:prSet presAssocID="{6ED049E9-D3AB-414C-9A73-E819400EA9C0}" presName="LevelTwoTextNode" presStyleLbl="node2" presStyleIdx="1" presStyleCnt="4">
        <dgm:presLayoutVars>
          <dgm:chPref val="3"/>
        </dgm:presLayoutVars>
      </dgm:prSet>
      <dgm:spPr/>
    </dgm:pt>
    <dgm:pt modelId="{19570969-4AB5-496C-BB9C-FB4D1D26F2A2}" type="pres">
      <dgm:prSet presAssocID="{6ED049E9-D3AB-414C-9A73-E819400EA9C0}" presName="level3hierChild" presStyleCnt="0"/>
      <dgm:spPr/>
    </dgm:pt>
    <dgm:pt modelId="{475E8DEC-7E82-414E-9B68-C4998A792985}" type="pres">
      <dgm:prSet presAssocID="{55B04D32-0ED0-4CBE-A0B8-0EA2751E4227}" presName="conn2-1" presStyleLbl="parChTrans1D2" presStyleIdx="2" presStyleCnt="4"/>
      <dgm:spPr/>
    </dgm:pt>
    <dgm:pt modelId="{864BC6B2-61DB-4551-951E-9D72FE2F61A5}" type="pres">
      <dgm:prSet presAssocID="{55B04D32-0ED0-4CBE-A0B8-0EA2751E4227}" presName="connTx" presStyleLbl="parChTrans1D2" presStyleIdx="2" presStyleCnt="4"/>
      <dgm:spPr/>
    </dgm:pt>
    <dgm:pt modelId="{49EDE92F-F436-4441-BA1C-28278D841D23}" type="pres">
      <dgm:prSet presAssocID="{03ADAB3A-7C0F-46FD-BE36-26FAAF0E730E}" presName="root2" presStyleCnt="0"/>
      <dgm:spPr/>
    </dgm:pt>
    <dgm:pt modelId="{8EC44264-B16B-434C-9C99-8C1A72AFA542}" type="pres">
      <dgm:prSet presAssocID="{03ADAB3A-7C0F-46FD-BE36-26FAAF0E730E}" presName="LevelTwoTextNode" presStyleLbl="node2" presStyleIdx="2" presStyleCnt="4">
        <dgm:presLayoutVars>
          <dgm:chPref val="3"/>
        </dgm:presLayoutVars>
      </dgm:prSet>
      <dgm:spPr/>
    </dgm:pt>
    <dgm:pt modelId="{ED4490DB-8580-439E-B03E-62EB9BF9C0DA}" type="pres">
      <dgm:prSet presAssocID="{03ADAB3A-7C0F-46FD-BE36-26FAAF0E730E}" presName="level3hierChild" presStyleCnt="0"/>
      <dgm:spPr/>
    </dgm:pt>
    <dgm:pt modelId="{E413BD64-B424-442A-B6F8-651B34C3C2F8}" type="pres">
      <dgm:prSet presAssocID="{EFC9E3C4-A65B-40F0-A7F6-349C932A4D53}" presName="conn2-1" presStyleLbl="parChTrans1D2" presStyleIdx="3" presStyleCnt="4"/>
      <dgm:spPr/>
    </dgm:pt>
    <dgm:pt modelId="{FF64D994-8300-4DDF-A9FE-1AC1BA51DACB}" type="pres">
      <dgm:prSet presAssocID="{EFC9E3C4-A65B-40F0-A7F6-349C932A4D53}" presName="connTx" presStyleLbl="parChTrans1D2" presStyleIdx="3" presStyleCnt="4"/>
      <dgm:spPr/>
    </dgm:pt>
    <dgm:pt modelId="{14AADC28-A3DA-4CBB-8DF2-4F44569E3BB5}" type="pres">
      <dgm:prSet presAssocID="{5A8934B3-D184-4F6F-A181-7F332A49363D}" presName="root2" presStyleCnt="0"/>
      <dgm:spPr/>
    </dgm:pt>
    <dgm:pt modelId="{20EB3E37-B716-4068-9D80-BC6E0BDAEFC0}" type="pres">
      <dgm:prSet presAssocID="{5A8934B3-D184-4F6F-A181-7F332A49363D}" presName="LevelTwoTextNode" presStyleLbl="node2" presStyleIdx="3" presStyleCnt="4">
        <dgm:presLayoutVars>
          <dgm:chPref val="3"/>
        </dgm:presLayoutVars>
      </dgm:prSet>
      <dgm:spPr/>
    </dgm:pt>
    <dgm:pt modelId="{DCAB0792-2145-411C-A4E4-840CF5CFD5E2}" type="pres">
      <dgm:prSet presAssocID="{5A8934B3-D184-4F6F-A181-7F332A49363D}" presName="level3hierChild" presStyleCnt="0"/>
      <dgm:spPr/>
    </dgm:pt>
  </dgm:ptLst>
  <dgm:cxnLst>
    <dgm:cxn modelId="{7410B200-A2DC-4B31-A4D2-6BF5E9681626}" type="presOf" srcId="{EFC9E3C4-A65B-40F0-A7F6-349C932A4D53}" destId="{E413BD64-B424-442A-B6F8-651B34C3C2F8}" srcOrd="0" destOrd="0" presId="urn:microsoft.com/office/officeart/2008/layout/HorizontalMultiLevelHierarchy"/>
    <dgm:cxn modelId="{A098A902-099B-42B6-A83E-2B52BF284BCE}" type="presOf" srcId="{55B04D32-0ED0-4CBE-A0B8-0EA2751E4227}" destId="{864BC6B2-61DB-4551-951E-9D72FE2F61A5}" srcOrd="1" destOrd="0" presId="urn:microsoft.com/office/officeart/2008/layout/HorizontalMultiLevelHierarchy"/>
    <dgm:cxn modelId="{C3A6580A-602D-4519-B939-F2CC00BBCE38}" srcId="{4F8EF26B-50F6-477D-B4B8-4D5E246704E7}" destId="{6ED049E9-D3AB-414C-9A73-E819400EA9C0}" srcOrd="1" destOrd="0" parTransId="{A18655A2-96DD-4ACE-8DC9-DF14556BE22F}" sibTransId="{021F00BE-C4A4-48B6-9A6C-189CEF24FC4C}"/>
    <dgm:cxn modelId="{A463F413-F430-4D61-BAA6-A1B5BF381EA2}" srcId="{4F8EF26B-50F6-477D-B4B8-4D5E246704E7}" destId="{D727610E-7E92-46B3-B147-00539F9378DC}" srcOrd="0" destOrd="0" parTransId="{E186AB73-590C-41AF-ABB5-01DE8F69DDF5}" sibTransId="{E5E7DF01-F3A2-439D-92F4-47F3E32FF680}"/>
    <dgm:cxn modelId="{C08EE82A-7612-43C9-9A60-566EE896032D}" srcId="{36ED614D-F77B-40A1-91A0-B151B33AB56D}" destId="{4F8EF26B-50F6-477D-B4B8-4D5E246704E7}" srcOrd="0" destOrd="0" parTransId="{40A367DF-7F9E-4D31-8133-0FFE957152FB}" sibTransId="{5235AA7A-DF7D-4513-B4B4-B4B3D6357FA1}"/>
    <dgm:cxn modelId="{BEC7D240-1A7B-4BC0-8C77-2FFC837AC720}" type="presOf" srcId="{E186AB73-590C-41AF-ABB5-01DE8F69DDF5}" destId="{BBCA07F8-6D02-4FC5-8D8A-FFC8A9CE9947}" srcOrd="1" destOrd="0" presId="urn:microsoft.com/office/officeart/2008/layout/HorizontalMultiLevelHierarchy"/>
    <dgm:cxn modelId="{4F83056B-54BE-4645-B328-514C5A933044}" type="presOf" srcId="{6ED049E9-D3AB-414C-9A73-E819400EA9C0}" destId="{964749F5-518E-43A3-A543-DDD2ADFDFBE0}" srcOrd="0" destOrd="0" presId="urn:microsoft.com/office/officeart/2008/layout/HorizontalMultiLevelHierarchy"/>
    <dgm:cxn modelId="{F4A6B04C-9380-45F1-B1B3-8C1E6957E26A}" type="presOf" srcId="{D727610E-7E92-46B3-B147-00539F9378DC}" destId="{2A9929EC-C7D5-4B69-87AD-3986E6370AA2}" srcOrd="0" destOrd="0" presId="urn:microsoft.com/office/officeart/2008/layout/HorizontalMultiLevelHierarchy"/>
    <dgm:cxn modelId="{9864A158-95F6-4A4C-9E55-C9714BB536A2}" type="presOf" srcId="{36ED614D-F77B-40A1-91A0-B151B33AB56D}" destId="{AE1CC7AD-72D8-424A-ABC7-C21757D7DEB1}" srcOrd="0" destOrd="0" presId="urn:microsoft.com/office/officeart/2008/layout/HorizontalMultiLevelHierarchy"/>
    <dgm:cxn modelId="{6A85697A-B08B-480E-B9BF-63ADA8F60486}" type="presOf" srcId="{A18655A2-96DD-4ACE-8DC9-DF14556BE22F}" destId="{B1B641CA-8B9D-4414-9E1B-EDF8E9293B33}" srcOrd="0" destOrd="0" presId="urn:microsoft.com/office/officeart/2008/layout/HorizontalMultiLevelHierarchy"/>
    <dgm:cxn modelId="{16A79B91-5515-43E8-94A0-3E60D67600A1}" type="presOf" srcId="{E186AB73-590C-41AF-ABB5-01DE8F69DDF5}" destId="{335BA67D-4162-4530-B4E7-163E00A4E8A5}" srcOrd="0" destOrd="0" presId="urn:microsoft.com/office/officeart/2008/layout/HorizontalMultiLevelHierarchy"/>
    <dgm:cxn modelId="{87C4139D-51A3-40DC-8EDF-35FFF1F26C77}" type="presOf" srcId="{5A8934B3-D184-4F6F-A181-7F332A49363D}" destId="{20EB3E37-B716-4068-9D80-BC6E0BDAEFC0}" srcOrd="0" destOrd="0" presId="urn:microsoft.com/office/officeart/2008/layout/HorizontalMultiLevelHierarchy"/>
    <dgm:cxn modelId="{6266C6A2-D1BC-4D51-83D9-D54BDCE6E121}" type="presOf" srcId="{A18655A2-96DD-4ACE-8DC9-DF14556BE22F}" destId="{3115C011-FBDC-4A67-99F1-03DF2DF35734}" srcOrd="1" destOrd="0" presId="urn:microsoft.com/office/officeart/2008/layout/HorizontalMultiLevelHierarchy"/>
    <dgm:cxn modelId="{F209B3A3-4E52-4E32-94B4-477C21B8CCAA}" srcId="{4F8EF26B-50F6-477D-B4B8-4D5E246704E7}" destId="{5A8934B3-D184-4F6F-A181-7F332A49363D}" srcOrd="3" destOrd="0" parTransId="{EFC9E3C4-A65B-40F0-A7F6-349C932A4D53}" sibTransId="{C1F3FCDE-2922-44B4-A480-0484E2C00C84}"/>
    <dgm:cxn modelId="{5C32E0C2-B718-4A09-A7BC-A1DEB526EEEE}" srcId="{4F8EF26B-50F6-477D-B4B8-4D5E246704E7}" destId="{03ADAB3A-7C0F-46FD-BE36-26FAAF0E730E}" srcOrd="2" destOrd="0" parTransId="{55B04D32-0ED0-4CBE-A0B8-0EA2751E4227}" sibTransId="{CDE81A7C-01E0-4A6B-B6FA-3EA5878ACC4F}"/>
    <dgm:cxn modelId="{0303A4C6-DCC3-4BD2-A650-66C83F7B6507}" type="presOf" srcId="{03ADAB3A-7C0F-46FD-BE36-26FAAF0E730E}" destId="{8EC44264-B16B-434C-9C99-8C1A72AFA542}" srcOrd="0" destOrd="0" presId="urn:microsoft.com/office/officeart/2008/layout/HorizontalMultiLevelHierarchy"/>
    <dgm:cxn modelId="{D4AEEDD2-EA8B-4814-BB72-E24A2CEDC4DA}" type="presOf" srcId="{55B04D32-0ED0-4CBE-A0B8-0EA2751E4227}" destId="{475E8DEC-7E82-414E-9B68-C4998A792985}" srcOrd="0" destOrd="0" presId="urn:microsoft.com/office/officeart/2008/layout/HorizontalMultiLevelHierarchy"/>
    <dgm:cxn modelId="{48D7DDD5-006E-46A1-9AB6-D3B910FEB6BB}" type="presOf" srcId="{EFC9E3C4-A65B-40F0-A7F6-349C932A4D53}" destId="{FF64D994-8300-4DDF-A9FE-1AC1BA51DACB}" srcOrd="1" destOrd="0" presId="urn:microsoft.com/office/officeart/2008/layout/HorizontalMultiLevelHierarchy"/>
    <dgm:cxn modelId="{C1A77CEB-D3B0-4C53-A441-5C3194C1C437}" type="presOf" srcId="{4F8EF26B-50F6-477D-B4B8-4D5E246704E7}" destId="{F8A952A0-7463-46F9-82B1-0306CFE0E045}" srcOrd="0" destOrd="0" presId="urn:microsoft.com/office/officeart/2008/layout/HorizontalMultiLevelHierarchy"/>
    <dgm:cxn modelId="{30D6B5DF-FCBE-4D1F-8A50-F7FF50BFB9DC}" type="presParOf" srcId="{AE1CC7AD-72D8-424A-ABC7-C21757D7DEB1}" destId="{5B20BE76-D9F9-4AAF-8067-10AA75D04A70}" srcOrd="0" destOrd="0" presId="urn:microsoft.com/office/officeart/2008/layout/HorizontalMultiLevelHierarchy"/>
    <dgm:cxn modelId="{DB4A09F7-6128-4173-A4AB-70B943227EA7}" type="presParOf" srcId="{5B20BE76-D9F9-4AAF-8067-10AA75D04A70}" destId="{F8A952A0-7463-46F9-82B1-0306CFE0E045}" srcOrd="0" destOrd="0" presId="urn:microsoft.com/office/officeart/2008/layout/HorizontalMultiLevelHierarchy"/>
    <dgm:cxn modelId="{8ACC2F30-3D9D-4BF9-ACE2-6FB4EDD34752}" type="presParOf" srcId="{5B20BE76-D9F9-4AAF-8067-10AA75D04A70}" destId="{1985089C-4B69-496C-BDDF-160B0F8D0221}" srcOrd="1" destOrd="0" presId="urn:microsoft.com/office/officeart/2008/layout/HorizontalMultiLevelHierarchy"/>
    <dgm:cxn modelId="{4CE82D80-64DA-49B0-9E86-709925AB08CE}" type="presParOf" srcId="{1985089C-4B69-496C-BDDF-160B0F8D0221}" destId="{335BA67D-4162-4530-B4E7-163E00A4E8A5}" srcOrd="0" destOrd="0" presId="urn:microsoft.com/office/officeart/2008/layout/HorizontalMultiLevelHierarchy"/>
    <dgm:cxn modelId="{EAE8A8F2-3790-47CD-9533-B210AAD72771}" type="presParOf" srcId="{335BA67D-4162-4530-B4E7-163E00A4E8A5}" destId="{BBCA07F8-6D02-4FC5-8D8A-FFC8A9CE9947}" srcOrd="0" destOrd="0" presId="urn:microsoft.com/office/officeart/2008/layout/HorizontalMultiLevelHierarchy"/>
    <dgm:cxn modelId="{49CF332D-DD61-471F-90FA-1815451F931D}" type="presParOf" srcId="{1985089C-4B69-496C-BDDF-160B0F8D0221}" destId="{88FB6B7C-C90A-440F-84EB-5168A66CA35C}" srcOrd="1" destOrd="0" presId="urn:microsoft.com/office/officeart/2008/layout/HorizontalMultiLevelHierarchy"/>
    <dgm:cxn modelId="{0DAE426C-4AB4-4274-844F-D6D3B8625AB0}" type="presParOf" srcId="{88FB6B7C-C90A-440F-84EB-5168A66CA35C}" destId="{2A9929EC-C7D5-4B69-87AD-3986E6370AA2}" srcOrd="0" destOrd="0" presId="urn:microsoft.com/office/officeart/2008/layout/HorizontalMultiLevelHierarchy"/>
    <dgm:cxn modelId="{5B94499D-F7A2-4FBF-BF3B-DD595C88F68A}" type="presParOf" srcId="{88FB6B7C-C90A-440F-84EB-5168A66CA35C}" destId="{4AA279F8-9DAF-45E6-A2AE-2FDC31343006}" srcOrd="1" destOrd="0" presId="urn:microsoft.com/office/officeart/2008/layout/HorizontalMultiLevelHierarchy"/>
    <dgm:cxn modelId="{CE20C2CF-2BA4-4EFF-91DD-85C58A705B11}" type="presParOf" srcId="{1985089C-4B69-496C-BDDF-160B0F8D0221}" destId="{B1B641CA-8B9D-4414-9E1B-EDF8E9293B33}" srcOrd="2" destOrd="0" presId="urn:microsoft.com/office/officeart/2008/layout/HorizontalMultiLevelHierarchy"/>
    <dgm:cxn modelId="{715E648F-5AE3-4BBE-8119-C8F2CC42008A}" type="presParOf" srcId="{B1B641CA-8B9D-4414-9E1B-EDF8E9293B33}" destId="{3115C011-FBDC-4A67-99F1-03DF2DF35734}" srcOrd="0" destOrd="0" presId="urn:microsoft.com/office/officeart/2008/layout/HorizontalMultiLevelHierarchy"/>
    <dgm:cxn modelId="{8E58B945-0271-46C3-BFED-A30C239AE943}" type="presParOf" srcId="{1985089C-4B69-496C-BDDF-160B0F8D0221}" destId="{14B411AF-F02A-4BA2-B7A6-DFD92885CC3F}" srcOrd="3" destOrd="0" presId="urn:microsoft.com/office/officeart/2008/layout/HorizontalMultiLevelHierarchy"/>
    <dgm:cxn modelId="{6D45B4B1-6D4E-4ED6-AC70-C685D0464BFA}" type="presParOf" srcId="{14B411AF-F02A-4BA2-B7A6-DFD92885CC3F}" destId="{964749F5-518E-43A3-A543-DDD2ADFDFBE0}" srcOrd="0" destOrd="0" presId="urn:microsoft.com/office/officeart/2008/layout/HorizontalMultiLevelHierarchy"/>
    <dgm:cxn modelId="{8D4C64B5-F2DA-449E-9BDD-822857529B97}" type="presParOf" srcId="{14B411AF-F02A-4BA2-B7A6-DFD92885CC3F}" destId="{19570969-4AB5-496C-BB9C-FB4D1D26F2A2}" srcOrd="1" destOrd="0" presId="urn:microsoft.com/office/officeart/2008/layout/HorizontalMultiLevelHierarchy"/>
    <dgm:cxn modelId="{395B2FD8-EF7C-4F41-A482-D82716818F85}" type="presParOf" srcId="{1985089C-4B69-496C-BDDF-160B0F8D0221}" destId="{475E8DEC-7E82-414E-9B68-C4998A792985}" srcOrd="4" destOrd="0" presId="urn:microsoft.com/office/officeart/2008/layout/HorizontalMultiLevelHierarchy"/>
    <dgm:cxn modelId="{58845F3E-B521-42A2-8B8F-8ADC35769097}" type="presParOf" srcId="{475E8DEC-7E82-414E-9B68-C4998A792985}" destId="{864BC6B2-61DB-4551-951E-9D72FE2F61A5}" srcOrd="0" destOrd="0" presId="urn:microsoft.com/office/officeart/2008/layout/HorizontalMultiLevelHierarchy"/>
    <dgm:cxn modelId="{16421788-3D56-449B-BB82-3E096AAAF4D4}" type="presParOf" srcId="{1985089C-4B69-496C-BDDF-160B0F8D0221}" destId="{49EDE92F-F436-4441-BA1C-28278D841D23}" srcOrd="5" destOrd="0" presId="urn:microsoft.com/office/officeart/2008/layout/HorizontalMultiLevelHierarchy"/>
    <dgm:cxn modelId="{E79D400F-6B34-4394-8268-24946F5F4617}" type="presParOf" srcId="{49EDE92F-F436-4441-BA1C-28278D841D23}" destId="{8EC44264-B16B-434C-9C99-8C1A72AFA542}" srcOrd="0" destOrd="0" presId="urn:microsoft.com/office/officeart/2008/layout/HorizontalMultiLevelHierarchy"/>
    <dgm:cxn modelId="{DCAC3218-4EAB-4BD9-8963-AF02E0A47188}" type="presParOf" srcId="{49EDE92F-F436-4441-BA1C-28278D841D23}" destId="{ED4490DB-8580-439E-B03E-62EB9BF9C0DA}" srcOrd="1" destOrd="0" presId="urn:microsoft.com/office/officeart/2008/layout/HorizontalMultiLevelHierarchy"/>
    <dgm:cxn modelId="{DB6F6A55-E745-47EB-BB57-7DD66293D9C2}" type="presParOf" srcId="{1985089C-4B69-496C-BDDF-160B0F8D0221}" destId="{E413BD64-B424-442A-B6F8-651B34C3C2F8}" srcOrd="6" destOrd="0" presId="urn:microsoft.com/office/officeart/2008/layout/HorizontalMultiLevelHierarchy"/>
    <dgm:cxn modelId="{0E6FC133-94D2-4F35-9143-2FA903D03FCE}" type="presParOf" srcId="{E413BD64-B424-442A-B6F8-651B34C3C2F8}" destId="{FF64D994-8300-4DDF-A9FE-1AC1BA51DACB}" srcOrd="0" destOrd="0" presId="urn:microsoft.com/office/officeart/2008/layout/HorizontalMultiLevelHierarchy"/>
    <dgm:cxn modelId="{9070151B-861D-4E24-9D9C-407D376C7309}" type="presParOf" srcId="{1985089C-4B69-496C-BDDF-160B0F8D0221}" destId="{14AADC28-A3DA-4CBB-8DF2-4F44569E3BB5}" srcOrd="7" destOrd="0" presId="urn:microsoft.com/office/officeart/2008/layout/HorizontalMultiLevelHierarchy"/>
    <dgm:cxn modelId="{3DF148E4-8CA5-4A81-BD90-CB0D126F699F}" type="presParOf" srcId="{14AADC28-A3DA-4CBB-8DF2-4F44569E3BB5}" destId="{20EB3E37-B716-4068-9D80-BC6E0BDAEFC0}" srcOrd="0" destOrd="0" presId="urn:microsoft.com/office/officeart/2008/layout/HorizontalMultiLevelHierarchy"/>
    <dgm:cxn modelId="{B70BDABA-3ACE-4452-A934-0D613FB118C8}" type="presParOf" srcId="{14AADC28-A3DA-4CBB-8DF2-4F44569E3BB5}" destId="{DCAB0792-2145-411C-A4E4-840CF5CFD5E2}"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6ED614D-F77B-40A1-91A0-B151B33AB56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4F8EF26B-50F6-477D-B4B8-4D5E246704E7}">
      <dgm:prSet phldrT="[Text]"/>
      <dgm:spPr/>
      <dgm:t>
        <a:bodyPr/>
        <a:lstStyle/>
        <a:p>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بحوث التسويق وصناعة القرار</a:t>
          </a:r>
          <a:endParaRPr lang="en-US" dirty="0">
            <a:solidFill>
              <a:schemeClr val="bg1"/>
            </a:solidFill>
            <a:latin typeface="Sakkal Majalla" panose="02000000000000000000" pitchFamily="2" charset="-78"/>
            <a:cs typeface="Sakkal Majalla" panose="02000000000000000000" pitchFamily="2" charset="-78"/>
          </a:endParaRPr>
        </a:p>
      </dgm:t>
    </dgm:pt>
    <dgm:pt modelId="{40A367DF-7F9E-4D31-8133-0FFE957152FB}" type="parTrans" cxnId="{C08EE82A-7612-43C9-9A60-566EE896032D}">
      <dgm:prSet/>
      <dgm:spPr/>
      <dgm:t>
        <a:bodyPr/>
        <a:lstStyle/>
        <a:p>
          <a:endParaRPr lang="en-US"/>
        </a:p>
      </dgm:t>
    </dgm:pt>
    <dgm:pt modelId="{5235AA7A-DF7D-4513-B4B4-B4B3D6357FA1}" type="sibTrans" cxnId="{C08EE82A-7612-43C9-9A60-566EE896032D}">
      <dgm:prSet/>
      <dgm:spPr/>
      <dgm:t>
        <a:bodyPr/>
        <a:lstStyle/>
        <a:p>
          <a:endParaRPr lang="en-US"/>
        </a:p>
      </dgm:t>
    </dgm:pt>
    <dgm:pt modelId="{9D44E8A4-06E5-4225-8B4A-761437CBB879}">
      <dgm:prSet phldrT="[Text]" custT="1"/>
      <dgm:spPr/>
      <dgm:t>
        <a:bodyPr/>
        <a:lstStyle/>
        <a:p>
          <a:pPr>
            <a:buFont typeface="Arial" panose="020B0604020202020204" pitchFamily="34" charset="0"/>
            <a:buChar char="•"/>
          </a:pPr>
          <a:r>
            <a:rPr lang="ar-EG" sz="2000" b="1" dirty="0">
              <a:solidFill>
                <a:schemeClr val="bg1"/>
              </a:solidFill>
              <a:latin typeface="Sakkal Majalla" panose="02000000000000000000" pitchFamily="2" charset="-78"/>
              <a:cs typeface="Sakkal Majalla" panose="02000000000000000000" pitchFamily="2" charset="-78"/>
            </a:rPr>
            <a:t>تجزئة السوق2 </a:t>
          </a:r>
          <a:r>
            <a:rPr lang="en-US" sz="2000" b="1" dirty="0">
              <a:solidFill>
                <a:schemeClr val="bg1"/>
              </a:solidFill>
              <a:latin typeface="Sakkal Majalla" panose="02000000000000000000" pitchFamily="2" charset="-78"/>
              <a:cs typeface="Sakkal Majalla" panose="02000000000000000000" pitchFamily="2" charset="-78"/>
            </a:rPr>
            <a:t> </a:t>
          </a:r>
          <a:endParaRPr lang="ar-EG" sz="2000" b="1" dirty="0">
            <a:solidFill>
              <a:schemeClr val="bg1"/>
            </a:solidFill>
            <a:latin typeface="Sakkal Majalla" panose="02000000000000000000" pitchFamily="2" charset="-78"/>
            <a:cs typeface="Sakkal Majalla" panose="02000000000000000000" pitchFamily="2" charset="-78"/>
          </a:endParaRPr>
        </a:p>
      </dgm:t>
    </dgm:pt>
    <dgm:pt modelId="{43B2A66D-B1F9-413A-814B-ED0183C3AB34}" type="parTrans" cxnId="{72F7BEEA-380A-4673-B858-D3ACF9086AF5}">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C5E80DC1-66A8-4C15-908D-B00B71B90DF6}" type="sibTrans" cxnId="{72F7BEEA-380A-4673-B858-D3ACF9086AF5}">
      <dgm:prSet/>
      <dgm:spPr/>
      <dgm:t>
        <a:bodyPr/>
        <a:lstStyle/>
        <a:p>
          <a:endParaRPr lang="en-US"/>
        </a:p>
      </dgm:t>
    </dgm:pt>
    <dgm:pt modelId="{BE57B308-943C-45EE-A896-2D3FCCC617B1}">
      <dgm:prSet phldrT="[Text]" custT="1"/>
      <dgm:spPr/>
      <dgm:t>
        <a:bodyPr/>
        <a:lstStyle/>
        <a:p>
          <a:pPr>
            <a:buFont typeface="Arial" panose="020B0604020202020204" pitchFamily="34" charset="0"/>
            <a:buChar char="•"/>
          </a:pPr>
          <a:r>
            <a:rPr lang="ar-EG" sz="2000" b="1" dirty="0">
              <a:solidFill>
                <a:schemeClr val="bg1"/>
              </a:solidFill>
              <a:latin typeface="Sakkal Majalla" panose="02000000000000000000" pitchFamily="2" charset="-78"/>
              <a:cs typeface="Sakkal Majalla" panose="02000000000000000000" pitchFamily="2" charset="-78"/>
            </a:rPr>
            <a:t>أهمية بحوث التسويق وطبيعتها</a:t>
          </a:r>
          <a:endParaRPr lang="en-US" sz="2000" b="1" dirty="0">
            <a:solidFill>
              <a:schemeClr val="bg1"/>
            </a:solidFill>
            <a:latin typeface="Sakkal Majalla" panose="02000000000000000000" pitchFamily="2" charset="-78"/>
            <a:cs typeface="Sakkal Majalla" panose="02000000000000000000" pitchFamily="2" charset="-78"/>
          </a:endParaRPr>
        </a:p>
      </dgm:t>
    </dgm:pt>
    <dgm:pt modelId="{5390E0BF-6E31-49D2-8B94-3462EB6F21D7}" type="parTrans" cxnId="{A49F5824-59D4-4CFE-B472-6D7A45A2275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A2854049-B880-46F5-BF2A-6D8342B99161}" type="sibTrans" cxnId="{A49F5824-59D4-4CFE-B472-6D7A45A22752}">
      <dgm:prSet/>
      <dgm:spPr/>
      <dgm:t>
        <a:bodyPr/>
        <a:lstStyle/>
        <a:p>
          <a:endParaRPr lang="en-US"/>
        </a:p>
      </dgm:t>
    </dgm:pt>
    <dgm:pt modelId="{1DA0ECD4-E0FC-4BAF-8EB9-B68BDF8DE6AC}">
      <dgm:prSet phldrT="[Text]" custT="1"/>
      <dgm:spPr/>
      <dgm:t>
        <a:bodyPr/>
        <a:lstStyle/>
        <a:p>
          <a:pPr>
            <a:buFont typeface="Arial" panose="020B0604020202020204" pitchFamily="34" charset="0"/>
            <a:buChar char="•"/>
          </a:pPr>
          <a:r>
            <a:rPr lang="ar-EG" sz="2000" b="1" dirty="0">
              <a:solidFill>
                <a:schemeClr val="bg1"/>
              </a:solidFill>
              <a:latin typeface="Sakkal Majalla" panose="02000000000000000000" pitchFamily="2" charset="-78"/>
              <a:cs typeface="Sakkal Majalla" panose="02000000000000000000" pitchFamily="2" charset="-78"/>
            </a:rPr>
            <a:t>ما هي الأمور التي تحتاج إلى البحث في مجال التسويق؟</a:t>
          </a:r>
          <a:endParaRPr lang="en-US" sz="2000" b="1" dirty="0">
            <a:solidFill>
              <a:schemeClr val="bg1"/>
            </a:solidFill>
            <a:latin typeface="Sakkal Majalla" panose="02000000000000000000" pitchFamily="2" charset="-78"/>
            <a:cs typeface="Sakkal Majalla" panose="02000000000000000000" pitchFamily="2" charset="-78"/>
          </a:endParaRPr>
        </a:p>
      </dgm:t>
    </dgm:pt>
    <dgm:pt modelId="{90440F10-B929-49C7-945A-C4AFD32B29BC}" type="parTrans" cxnId="{EDC32B32-2569-44BD-9605-E073953B45F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E80EEAEF-86A1-4169-90CD-1FD8FD5028FE}" type="sibTrans" cxnId="{EDC32B32-2569-44BD-9605-E073953B45F2}">
      <dgm:prSet/>
      <dgm:spPr/>
      <dgm:t>
        <a:bodyPr/>
        <a:lstStyle/>
        <a:p>
          <a:endParaRPr lang="en-US"/>
        </a:p>
      </dgm:t>
    </dgm:pt>
    <dgm:pt modelId="{E5310DF3-68A7-49E3-8122-D65A625C5D53}">
      <dgm:prSet custT="1"/>
      <dgm:spPr/>
      <dgm:t>
        <a:bodyPr/>
        <a:lstStyle/>
        <a:p>
          <a:pPr>
            <a:buFont typeface="Arial" panose="020B0604020202020204" pitchFamily="34" charset="0"/>
            <a:buChar char="•"/>
          </a:pPr>
          <a:r>
            <a:rPr lang="ar-EG" sz="2000" b="1" dirty="0">
              <a:solidFill>
                <a:schemeClr val="bg1"/>
              </a:solidFill>
              <a:latin typeface="Sakkal Majalla" panose="02000000000000000000" pitchFamily="2" charset="-78"/>
              <a:cs typeface="Sakkal Majalla" panose="02000000000000000000" pitchFamily="2" charset="-78"/>
            </a:rPr>
            <a:t>خطوات بحث التسويق وأساليبه</a:t>
          </a:r>
        </a:p>
      </dgm:t>
    </dgm:pt>
    <dgm:pt modelId="{75C9F9A1-25B6-4103-AD7B-3925B696208E}" type="parTrans" cxnId="{C967343E-E399-43C1-B3F0-4A3E0B2B8391}">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20365D74-285B-4A70-8F16-4218614883ED}" type="sibTrans" cxnId="{C967343E-E399-43C1-B3F0-4A3E0B2B8391}">
      <dgm:prSet/>
      <dgm:spPr/>
      <dgm:t>
        <a:bodyPr/>
        <a:lstStyle/>
        <a:p>
          <a:endParaRPr lang="en-US"/>
        </a:p>
      </dgm:t>
    </dgm:pt>
    <dgm:pt modelId="{FC452100-D9C6-461D-8820-AA490E9559DF}">
      <dgm:prSet custT="1"/>
      <dgm:spPr/>
      <dgm:t>
        <a:bodyPr/>
        <a:lstStyle/>
        <a:p>
          <a:pPr>
            <a:buFont typeface="Arial" panose="020B0604020202020204" pitchFamily="34" charset="0"/>
            <a:buChar char="•"/>
          </a:pPr>
          <a:r>
            <a:rPr lang="ar-EG" sz="2000" b="1">
              <a:solidFill>
                <a:schemeClr val="bg1"/>
              </a:solidFill>
              <a:latin typeface="Sakkal Majalla" panose="02000000000000000000" pitchFamily="2" charset="-78"/>
              <a:cs typeface="Sakkal Majalla" panose="02000000000000000000" pitchFamily="2" charset="-78"/>
            </a:rPr>
            <a:t>أهمية أبحاث التسويق</a:t>
          </a:r>
          <a:endParaRPr lang="en-US" sz="2000" dirty="0">
            <a:solidFill>
              <a:schemeClr val="bg1"/>
            </a:solidFill>
            <a:latin typeface="Sakkal Majalla" panose="02000000000000000000" pitchFamily="2" charset="-78"/>
            <a:cs typeface="Sakkal Majalla" panose="02000000000000000000" pitchFamily="2" charset="-78"/>
          </a:endParaRPr>
        </a:p>
      </dgm:t>
    </dgm:pt>
    <dgm:pt modelId="{16C706C4-3E7A-42C2-A1FC-F24CC0830A38}" type="parTrans" cxnId="{135C43D6-5909-479A-9731-0DD3B1A27A63}">
      <dgm:prSet/>
      <dgm:spPr/>
      <dgm:t>
        <a:bodyPr/>
        <a:lstStyle/>
        <a:p>
          <a:endParaRPr lang="en-US"/>
        </a:p>
      </dgm:t>
    </dgm:pt>
    <dgm:pt modelId="{048F6490-0D9A-4535-8C60-E1002EFD60D9}" type="sibTrans" cxnId="{135C43D6-5909-479A-9731-0DD3B1A27A63}">
      <dgm:prSet/>
      <dgm:spPr/>
      <dgm:t>
        <a:bodyPr/>
        <a:lstStyle/>
        <a:p>
          <a:endParaRPr lang="en-US"/>
        </a:p>
      </dgm:t>
    </dgm:pt>
    <dgm:pt modelId="{AE1CC7AD-72D8-424A-ABC7-C21757D7DEB1}" type="pres">
      <dgm:prSet presAssocID="{36ED614D-F77B-40A1-91A0-B151B33AB56D}" presName="Name0" presStyleCnt="0">
        <dgm:presLayoutVars>
          <dgm:chPref val="1"/>
          <dgm:dir/>
          <dgm:animOne val="branch"/>
          <dgm:animLvl val="lvl"/>
          <dgm:resizeHandles val="exact"/>
        </dgm:presLayoutVars>
      </dgm:prSet>
      <dgm:spPr/>
    </dgm:pt>
    <dgm:pt modelId="{5B20BE76-D9F9-4AAF-8067-10AA75D04A70}" type="pres">
      <dgm:prSet presAssocID="{4F8EF26B-50F6-477D-B4B8-4D5E246704E7}" presName="root1" presStyleCnt="0"/>
      <dgm:spPr/>
    </dgm:pt>
    <dgm:pt modelId="{F8A952A0-7463-46F9-82B1-0306CFE0E045}" type="pres">
      <dgm:prSet presAssocID="{4F8EF26B-50F6-477D-B4B8-4D5E246704E7}" presName="LevelOneTextNode" presStyleLbl="node0" presStyleIdx="0" presStyleCnt="1" custLinFactNeighborX="-1037" custLinFactNeighborY="-1318">
        <dgm:presLayoutVars>
          <dgm:chPref val="3"/>
        </dgm:presLayoutVars>
      </dgm:prSet>
      <dgm:spPr/>
    </dgm:pt>
    <dgm:pt modelId="{1985089C-4B69-496C-BDDF-160B0F8D0221}" type="pres">
      <dgm:prSet presAssocID="{4F8EF26B-50F6-477D-B4B8-4D5E246704E7}" presName="level2hierChild" presStyleCnt="0"/>
      <dgm:spPr/>
    </dgm:pt>
    <dgm:pt modelId="{4FFC59B5-2C78-4977-98D1-BD934CD13A67}" type="pres">
      <dgm:prSet presAssocID="{43B2A66D-B1F9-413A-814B-ED0183C3AB34}" presName="conn2-1" presStyleLbl="parChTrans1D2" presStyleIdx="0" presStyleCnt="5"/>
      <dgm:spPr/>
    </dgm:pt>
    <dgm:pt modelId="{6948401C-863D-4D0D-A35F-D816EFD9F202}" type="pres">
      <dgm:prSet presAssocID="{43B2A66D-B1F9-413A-814B-ED0183C3AB34}" presName="connTx" presStyleLbl="parChTrans1D2" presStyleIdx="0" presStyleCnt="5"/>
      <dgm:spPr/>
    </dgm:pt>
    <dgm:pt modelId="{C5476601-FADC-42F1-B90A-371DFFCA3222}" type="pres">
      <dgm:prSet presAssocID="{9D44E8A4-06E5-4225-8B4A-761437CBB879}" presName="root2" presStyleCnt="0"/>
      <dgm:spPr/>
    </dgm:pt>
    <dgm:pt modelId="{0A3A1019-571A-4E20-934C-3BE7098507AF}" type="pres">
      <dgm:prSet presAssocID="{9D44E8A4-06E5-4225-8B4A-761437CBB879}" presName="LevelTwoTextNode" presStyleLbl="node2" presStyleIdx="0" presStyleCnt="5">
        <dgm:presLayoutVars>
          <dgm:chPref val="3"/>
        </dgm:presLayoutVars>
      </dgm:prSet>
      <dgm:spPr/>
    </dgm:pt>
    <dgm:pt modelId="{ED153B15-403A-4CC9-BC75-2F1BCF8EFAA5}" type="pres">
      <dgm:prSet presAssocID="{9D44E8A4-06E5-4225-8B4A-761437CBB879}" presName="level3hierChild" presStyleCnt="0"/>
      <dgm:spPr/>
    </dgm:pt>
    <dgm:pt modelId="{2B648073-4F6A-4648-A71B-AB8DFF61875E}" type="pres">
      <dgm:prSet presAssocID="{5390E0BF-6E31-49D2-8B94-3462EB6F21D7}" presName="conn2-1" presStyleLbl="parChTrans1D2" presStyleIdx="1" presStyleCnt="5"/>
      <dgm:spPr/>
    </dgm:pt>
    <dgm:pt modelId="{FB75B3BC-A4B8-4CE5-BCBA-BEE4CAF4F557}" type="pres">
      <dgm:prSet presAssocID="{5390E0BF-6E31-49D2-8B94-3462EB6F21D7}" presName="connTx" presStyleLbl="parChTrans1D2" presStyleIdx="1" presStyleCnt="5"/>
      <dgm:spPr/>
    </dgm:pt>
    <dgm:pt modelId="{DB88147C-626E-47B1-94C7-799FE0C421F4}" type="pres">
      <dgm:prSet presAssocID="{BE57B308-943C-45EE-A896-2D3FCCC617B1}" presName="root2" presStyleCnt="0"/>
      <dgm:spPr/>
    </dgm:pt>
    <dgm:pt modelId="{29AD5D73-850D-4A98-B07C-7E973A090C5B}" type="pres">
      <dgm:prSet presAssocID="{BE57B308-943C-45EE-A896-2D3FCCC617B1}" presName="LevelTwoTextNode" presStyleLbl="node2" presStyleIdx="1" presStyleCnt="5" custLinFactNeighborX="-423">
        <dgm:presLayoutVars>
          <dgm:chPref val="3"/>
        </dgm:presLayoutVars>
      </dgm:prSet>
      <dgm:spPr/>
    </dgm:pt>
    <dgm:pt modelId="{0BDD247A-9F0E-4F51-93F7-B82E6723EA36}" type="pres">
      <dgm:prSet presAssocID="{BE57B308-943C-45EE-A896-2D3FCCC617B1}" presName="level3hierChild" presStyleCnt="0"/>
      <dgm:spPr/>
    </dgm:pt>
    <dgm:pt modelId="{79965906-E1C1-4268-B3CA-ED01C3FB2160}" type="pres">
      <dgm:prSet presAssocID="{90440F10-B929-49C7-945A-C4AFD32B29BC}" presName="conn2-1" presStyleLbl="parChTrans1D2" presStyleIdx="2" presStyleCnt="5"/>
      <dgm:spPr/>
    </dgm:pt>
    <dgm:pt modelId="{DFCEF68F-D451-468D-B1B3-F80607D556B7}" type="pres">
      <dgm:prSet presAssocID="{90440F10-B929-49C7-945A-C4AFD32B29BC}" presName="connTx" presStyleLbl="parChTrans1D2" presStyleIdx="2" presStyleCnt="5"/>
      <dgm:spPr/>
    </dgm:pt>
    <dgm:pt modelId="{BC4A133A-12BE-439B-B21C-1AC0B9D53F15}" type="pres">
      <dgm:prSet presAssocID="{1DA0ECD4-E0FC-4BAF-8EB9-B68BDF8DE6AC}" presName="root2" presStyleCnt="0"/>
      <dgm:spPr/>
    </dgm:pt>
    <dgm:pt modelId="{EFAE1CCB-4505-4CAD-9DA7-40DCFD20A4F4}" type="pres">
      <dgm:prSet presAssocID="{1DA0ECD4-E0FC-4BAF-8EB9-B68BDF8DE6AC}" presName="LevelTwoTextNode" presStyleLbl="node2" presStyleIdx="2" presStyleCnt="5">
        <dgm:presLayoutVars>
          <dgm:chPref val="3"/>
        </dgm:presLayoutVars>
      </dgm:prSet>
      <dgm:spPr/>
    </dgm:pt>
    <dgm:pt modelId="{763FDC0A-002F-4D98-A6F4-51CC86610113}" type="pres">
      <dgm:prSet presAssocID="{1DA0ECD4-E0FC-4BAF-8EB9-B68BDF8DE6AC}" presName="level3hierChild" presStyleCnt="0"/>
      <dgm:spPr/>
    </dgm:pt>
    <dgm:pt modelId="{88978257-D53F-4BB6-9F6D-790A4B8CBBDD}" type="pres">
      <dgm:prSet presAssocID="{75C9F9A1-25B6-4103-AD7B-3925B696208E}" presName="conn2-1" presStyleLbl="parChTrans1D2" presStyleIdx="3" presStyleCnt="5"/>
      <dgm:spPr/>
    </dgm:pt>
    <dgm:pt modelId="{317DF290-D54A-4F95-818F-F250FD937D51}" type="pres">
      <dgm:prSet presAssocID="{75C9F9A1-25B6-4103-AD7B-3925B696208E}" presName="connTx" presStyleLbl="parChTrans1D2" presStyleIdx="3" presStyleCnt="5"/>
      <dgm:spPr/>
    </dgm:pt>
    <dgm:pt modelId="{C0362561-22CE-41C9-95B6-6277605E137C}" type="pres">
      <dgm:prSet presAssocID="{E5310DF3-68A7-49E3-8122-D65A625C5D53}" presName="root2" presStyleCnt="0"/>
      <dgm:spPr/>
    </dgm:pt>
    <dgm:pt modelId="{BE0FF1FA-1B26-4732-AC67-245C36EDD01D}" type="pres">
      <dgm:prSet presAssocID="{E5310DF3-68A7-49E3-8122-D65A625C5D53}" presName="LevelTwoTextNode" presStyleLbl="node2" presStyleIdx="3" presStyleCnt="5" custLinFactNeighborX="-423">
        <dgm:presLayoutVars>
          <dgm:chPref val="3"/>
        </dgm:presLayoutVars>
      </dgm:prSet>
      <dgm:spPr/>
    </dgm:pt>
    <dgm:pt modelId="{35375F9C-8EFF-48BB-B9A9-9DF5B7797BD9}" type="pres">
      <dgm:prSet presAssocID="{E5310DF3-68A7-49E3-8122-D65A625C5D53}" presName="level3hierChild" presStyleCnt="0"/>
      <dgm:spPr/>
    </dgm:pt>
    <dgm:pt modelId="{A6C5B25F-2F64-4174-8F0F-030475ECA3EE}" type="pres">
      <dgm:prSet presAssocID="{16C706C4-3E7A-42C2-A1FC-F24CC0830A38}" presName="conn2-1" presStyleLbl="parChTrans1D2" presStyleIdx="4" presStyleCnt="5"/>
      <dgm:spPr/>
    </dgm:pt>
    <dgm:pt modelId="{CA290446-6222-4FFB-A28B-59D0D261280A}" type="pres">
      <dgm:prSet presAssocID="{16C706C4-3E7A-42C2-A1FC-F24CC0830A38}" presName="connTx" presStyleLbl="parChTrans1D2" presStyleIdx="4" presStyleCnt="5"/>
      <dgm:spPr/>
    </dgm:pt>
    <dgm:pt modelId="{BE2C305B-5E20-4FF3-9696-BB2462DAD86E}" type="pres">
      <dgm:prSet presAssocID="{FC452100-D9C6-461D-8820-AA490E9559DF}" presName="root2" presStyleCnt="0"/>
      <dgm:spPr/>
    </dgm:pt>
    <dgm:pt modelId="{7F200742-375B-4B69-AB08-F3CB2A06DB5D}" type="pres">
      <dgm:prSet presAssocID="{FC452100-D9C6-461D-8820-AA490E9559DF}" presName="LevelTwoTextNode" presStyleLbl="node2" presStyleIdx="4" presStyleCnt="5">
        <dgm:presLayoutVars>
          <dgm:chPref val="3"/>
        </dgm:presLayoutVars>
      </dgm:prSet>
      <dgm:spPr/>
    </dgm:pt>
    <dgm:pt modelId="{6A8CC1F6-7FFA-4545-9D37-683840A617EF}" type="pres">
      <dgm:prSet presAssocID="{FC452100-D9C6-461D-8820-AA490E9559DF}" presName="level3hierChild" presStyleCnt="0"/>
      <dgm:spPr/>
    </dgm:pt>
  </dgm:ptLst>
  <dgm:cxnLst>
    <dgm:cxn modelId="{02637E09-4A7A-4590-B8CD-5F8163130885}" type="presOf" srcId="{E5310DF3-68A7-49E3-8122-D65A625C5D53}" destId="{BE0FF1FA-1B26-4732-AC67-245C36EDD01D}" srcOrd="0" destOrd="0" presId="urn:microsoft.com/office/officeart/2008/layout/HorizontalMultiLevelHierarchy"/>
    <dgm:cxn modelId="{2BF1C90C-E49C-4FE5-B7C0-6A4306F8483E}" type="presOf" srcId="{9D44E8A4-06E5-4225-8B4A-761437CBB879}" destId="{0A3A1019-571A-4E20-934C-3BE7098507AF}" srcOrd="0" destOrd="0" presId="urn:microsoft.com/office/officeart/2008/layout/HorizontalMultiLevelHierarchy"/>
    <dgm:cxn modelId="{0EE84810-497D-4C7F-B535-7925D176DFED}" type="presOf" srcId="{43B2A66D-B1F9-413A-814B-ED0183C3AB34}" destId="{6948401C-863D-4D0D-A35F-D816EFD9F202}" srcOrd="1" destOrd="0" presId="urn:microsoft.com/office/officeart/2008/layout/HorizontalMultiLevelHierarchy"/>
    <dgm:cxn modelId="{86FD5314-056F-402F-986B-E6FC79261B57}" type="presOf" srcId="{16C706C4-3E7A-42C2-A1FC-F24CC0830A38}" destId="{A6C5B25F-2F64-4174-8F0F-030475ECA3EE}" srcOrd="0" destOrd="0" presId="urn:microsoft.com/office/officeart/2008/layout/HorizontalMultiLevelHierarchy"/>
    <dgm:cxn modelId="{A49F5824-59D4-4CFE-B472-6D7A45A22752}" srcId="{4F8EF26B-50F6-477D-B4B8-4D5E246704E7}" destId="{BE57B308-943C-45EE-A896-2D3FCCC617B1}" srcOrd="1" destOrd="0" parTransId="{5390E0BF-6E31-49D2-8B94-3462EB6F21D7}" sibTransId="{A2854049-B880-46F5-BF2A-6D8342B99161}"/>
    <dgm:cxn modelId="{C08EE82A-7612-43C9-9A60-566EE896032D}" srcId="{36ED614D-F77B-40A1-91A0-B151B33AB56D}" destId="{4F8EF26B-50F6-477D-B4B8-4D5E246704E7}" srcOrd="0" destOrd="0" parTransId="{40A367DF-7F9E-4D31-8133-0FFE957152FB}" sibTransId="{5235AA7A-DF7D-4513-B4B4-B4B3D6357FA1}"/>
    <dgm:cxn modelId="{C151FC31-4DA0-48BD-8DAF-AD7E059157A8}" type="presOf" srcId="{5390E0BF-6E31-49D2-8B94-3462EB6F21D7}" destId="{FB75B3BC-A4B8-4CE5-BCBA-BEE4CAF4F557}" srcOrd="1" destOrd="0" presId="urn:microsoft.com/office/officeart/2008/layout/HorizontalMultiLevelHierarchy"/>
    <dgm:cxn modelId="{EDC32B32-2569-44BD-9605-E073953B45F2}" srcId="{4F8EF26B-50F6-477D-B4B8-4D5E246704E7}" destId="{1DA0ECD4-E0FC-4BAF-8EB9-B68BDF8DE6AC}" srcOrd="2" destOrd="0" parTransId="{90440F10-B929-49C7-945A-C4AFD32B29BC}" sibTransId="{E80EEAEF-86A1-4169-90CD-1FD8FD5028FE}"/>
    <dgm:cxn modelId="{5F09173C-C17F-490D-9F43-B578F1DC691E}" type="presOf" srcId="{90440F10-B929-49C7-945A-C4AFD32B29BC}" destId="{DFCEF68F-D451-468D-B1B3-F80607D556B7}" srcOrd="1" destOrd="0" presId="urn:microsoft.com/office/officeart/2008/layout/HorizontalMultiLevelHierarchy"/>
    <dgm:cxn modelId="{C967343E-E399-43C1-B3F0-4A3E0B2B8391}" srcId="{4F8EF26B-50F6-477D-B4B8-4D5E246704E7}" destId="{E5310DF3-68A7-49E3-8122-D65A625C5D53}" srcOrd="3" destOrd="0" parTransId="{75C9F9A1-25B6-4103-AD7B-3925B696208E}" sibTransId="{20365D74-285B-4A70-8F16-4218614883ED}"/>
    <dgm:cxn modelId="{EE54EE60-FCD2-4EEE-9293-CB77028D8C54}" type="presOf" srcId="{FC452100-D9C6-461D-8820-AA490E9559DF}" destId="{7F200742-375B-4B69-AB08-F3CB2A06DB5D}" srcOrd="0" destOrd="0" presId="urn:microsoft.com/office/officeart/2008/layout/HorizontalMultiLevelHierarchy"/>
    <dgm:cxn modelId="{47440B41-9710-4070-9BFD-8527FA8B9A65}" type="presOf" srcId="{90440F10-B929-49C7-945A-C4AFD32B29BC}" destId="{79965906-E1C1-4268-B3CA-ED01C3FB2160}" srcOrd="0" destOrd="0" presId="urn:microsoft.com/office/officeart/2008/layout/HorizontalMultiLevelHierarchy"/>
    <dgm:cxn modelId="{9A58DC41-8631-484C-9437-75810B980D91}" type="presOf" srcId="{5390E0BF-6E31-49D2-8B94-3462EB6F21D7}" destId="{2B648073-4F6A-4648-A71B-AB8DFF61875E}" srcOrd="0" destOrd="0" presId="urn:microsoft.com/office/officeart/2008/layout/HorizontalMultiLevelHierarchy"/>
    <dgm:cxn modelId="{0C639945-DAFA-49D7-B1A8-418662B24AF5}" type="presOf" srcId="{16C706C4-3E7A-42C2-A1FC-F24CC0830A38}" destId="{CA290446-6222-4FFB-A28B-59D0D261280A}" srcOrd="1" destOrd="0" presId="urn:microsoft.com/office/officeart/2008/layout/HorizontalMultiLevelHierarchy"/>
    <dgm:cxn modelId="{FF1EE04A-0903-4646-8B95-96F2F25BEE26}" type="presOf" srcId="{BE57B308-943C-45EE-A896-2D3FCCC617B1}" destId="{29AD5D73-850D-4A98-B07C-7E973A090C5B}" srcOrd="0" destOrd="0" presId="urn:microsoft.com/office/officeart/2008/layout/HorizontalMultiLevelHierarchy"/>
    <dgm:cxn modelId="{7589E36A-6F63-4E6E-B47E-1A5E318F16B9}" type="presOf" srcId="{75C9F9A1-25B6-4103-AD7B-3925B696208E}" destId="{88978257-D53F-4BB6-9F6D-790A4B8CBBDD}" srcOrd="0" destOrd="0" presId="urn:microsoft.com/office/officeart/2008/layout/HorizontalMultiLevelHierarchy"/>
    <dgm:cxn modelId="{9864A158-95F6-4A4C-9E55-C9714BB536A2}" type="presOf" srcId="{36ED614D-F77B-40A1-91A0-B151B33AB56D}" destId="{AE1CC7AD-72D8-424A-ABC7-C21757D7DEB1}" srcOrd="0" destOrd="0" presId="urn:microsoft.com/office/officeart/2008/layout/HorizontalMultiLevelHierarchy"/>
    <dgm:cxn modelId="{EDD0F1AD-A6B0-40E2-BEB9-DCDE3D6DA80F}" type="presOf" srcId="{75C9F9A1-25B6-4103-AD7B-3925B696208E}" destId="{317DF290-D54A-4F95-818F-F250FD937D51}" srcOrd="1" destOrd="0" presId="urn:microsoft.com/office/officeart/2008/layout/HorizontalMultiLevelHierarchy"/>
    <dgm:cxn modelId="{75C8BBC5-C024-4FE5-9680-D521F8BF51C8}" type="presOf" srcId="{1DA0ECD4-E0FC-4BAF-8EB9-B68BDF8DE6AC}" destId="{EFAE1CCB-4505-4CAD-9DA7-40DCFD20A4F4}" srcOrd="0" destOrd="0" presId="urn:microsoft.com/office/officeart/2008/layout/HorizontalMultiLevelHierarchy"/>
    <dgm:cxn modelId="{135C43D6-5909-479A-9731-0DD3B1A27A63}" srcId="{4F8EF26B-50F6-477D-B4B8-4D5E246704E7}" destId="{FC452100-D9C6-461D-8820-AA490E9559DF}" srcOrd="4" destOrd="0" parTransId="{16C706C4-3E7A-42C2-A1FC-F24CC0830A38}" sibTransId="{048F6490-0D9A-4535-8C60-E1002EFD60D9}"/>
    <dgm:cxn modelId="{286083DB-1205-471B-9C3B-AEEBABC25138}" type="presOf" srcId="{43B2A66D-B1F9-413A-814B-ED0183C3AB34}" destId="{4FFC59B5-2C78-4977-98D1-BD934CD13A67}" srcOrd="0" destOrd="0" presId="urn:microsoft.com/office/officeart/2008/layout/HorizontalMultiLevelHierarchy"/>
    <dgm:cxn modelId="{72F7BEEA-380A-4673-B858-D3ACF9086AF5}" srcId="{4F8EF26B-50F6-477D-B4B8-4D5E246704E7}" destId="{9D44E8A4-06E5-4225-8B4A-761437CBB879}" srcOrd="0" destOrd="0" parTransId="{43B2A66D-B1F9-413A-814B-ED0183C3AB34}" sibTransId="{C5E80DC1-66A8-4C15-908D-B00B71B90DF6}"/>
    <dgm:cxn modelId="{C1A77CEB-D3B0-4C53-A441-5C3194C1C437}" type="presOf" srcId="{4F8EF26B-50F6-477D-B4B8-4D5E246704E7}" destId="{F8A952A0-7463-46F9-82B1-0306CFE0E045}" srcOrd="0" destOrd="0" presId="urn:microsoft.com/office/officeart/2008/layout/HorizontalMultiLevelHierarchy"/>
    <dgm:cxn modelId="{30D6B5DF-FCBE-4D1F-8A50-F7FF50BFB9DC}" type="presParOf" srcId="{AE1CC7AD-72D8-424A-ABC7-C21757D7DEB1}" destId="{5B20BE76-D9F9-4AAF-8067-10AA75D04A70}" srcOrd="0" destOrd="0" presId="urn:microsoft.com/office/officeart/2008/layout/HorizontalMultiLevelHierarchy"/>
    <dgm:cxn modelId="{DB4A09F7-6128-4173-A4AB-70B943227EA7}" type="presParOf" srcId="{5B20BE76-D9F9-4AAF-8067-10AA75D04A70}" destId="{F8A952A0-7463-46F9-82B1-0306CFE0E045}" srcOrd="0" destOrd="0" presId="urn:microsoft.com/office/officeart/2008/layout/HorizontalMultiLevelHierarchy"/>
    <dgm:cxn modelId="{8ACC2F30-3D9D-4BF9-ACE2-6FB4EDD34752}" type="presParOf" srcId="{5B20BE76-D9F9-4AAF-8067-10AA75D04A70}" destId="{1985089C-4B69-496C-BDDF-160B0F8D0221}" srcOrd="1" destOrd="0" presId="urn:microsoft.com/office/officeart/2008/layout/HorizontalMultiLevelHierarchy"/>
    <dgm:cxn modelId="{4591CC5B-1A92-40A8-8513-2A0995695CD3}" type="presParOf" srcId="{1985089C-4B69-496C-BDDF-160B0F8D0221}" destId="{4FFC59B5-2C78-4977-98D1-BD934CD13A67}" srcOrd="0" destOrd="0" presId="urn:microsoft.com/office/officeart/2008/layout/HorizontalMultiLevelHierarchy"/>
    <dgm:cxn modelId="{6E208AB3-AB94-40A0-AA3E-83802EF7C138}" type="presParOf" srcId="{4FFC59B5-2C78-4977-98D1-BD934CD13A67}" destId="{6948401C-863D-4D0D-A35F-D816EFD9F202}" srcOrd="0" destOrd="0" presId="urn:microsoft.com/office/officeart/2008/layout/HorizontalMultiLevelHierarchy"/>
    <dgm:cxn modelId="{C3784AB4-6609-4364-B8C0-6E8DDF4C15BA}" type="presParOf" srcId="{1985089C-4B69-496C-BDDF-160B0F8D0221}" destId="{C5476601-FADC-42F1-B90A-371DFFCA3222}" srcOrd="1" destOrd="0" presId="urn:microsoft.com/office/officeart/2008/layout/HorizontalMultiLevelHierarchy"/>
    <dgm:cxn modelId="{9F110B5A-CED5-4313-872E-60D5EA27D5A8}" type="presParOf" srcId="{C5476601-FADC-42F1-B90A-371DFFCA3222}" destId="{0A3A1019-571A-4E20-934C-3BE7098507AF}" srcOrd="0" destOrd="0" presId="urn:microsoft.com/office/officeart/2008/layout/HorizontalMultiLevelHierarchy"/>
    <dgm:cxn modelId="{6A51653B-DC22-4A23-A83D-11C026A317C6}" type="presParOf" srcId="{C5476601-FADC-42F1-B90A-371DFFCA3222}" destId="{ED153B15-403A-4CC9-BC75-2F1BCF8EFAA5}" srcOrd="1" destOrd="0" presId="urn:microsoft.com/office/officeart/2008/layout/HorizontalMultiLevelHierarchy"/>
    <dgm:cxn modelId="{501695DC-2A62-4FCC-8014-D264C0E55834}" type="presParOf" srcId="{1985089C-4B69-496C-BDDF-160B0F8D0221}" destId="{2B648073-4F6A-4648-A71B-AB8DFF61875E}" srcOrd="2" destOrd="0" presId="urn:microsoft.com/office/officeart/2008/layout/HorizontalMultiLevelHierarchy"/>
    <dgm:cxn modelId="{A5ED96F1-1924-4620-8992-42A0D6DC54E9}" type="presParOf" srcId="{2B648073-4F6A-4648-A71B-AB8DFF61875E}" destId="{FB75B3BC-A4B8-4CE5-BCBA-BEE4CAF4F557}" srcOrd="0" destOrd="0" presId="urn:microsoft.com/office/officeart/2008/layout/HorizontalMultiLevelHierarchy"/>
    <dgm:cxn modelId="{C3915335-C992-4BEF-A05A-FAE73628D183}" type="presParOf" srcId="{1985089C-4B69-496C-BDDF-160B0F8D0221}" destId="{DB88147C-626E-47B1-94C7-799FE0C421F4}" srcOrd="3" destOrd="0" presId="urn:microsoft.com/office/officeart/2008/layout/HorizontalMultiLevelHierarchy"/>
    <dgm:cxn modelId="{B6419CF1-A466-4493-955B-2DF6E98075DC}" type="presParOf" srcId="{DB88147C-626E-47B1-94C7-799FE0C421F4}" destId="{29AD5D73-850D-4A98-B07C-7E973A090C5B}" srcOrd="0" destOrd="0" presId="urn:microsoft.com/office/officeart/2008/layout/HorizontalMultiLevelHierarchy"/>
    <dgm:cxn modelId="{4CCCE14A-8A06-4315-9473-19D28DC1FF7D}" type="presParOf" srcId="{DB88147C-626E-47B1-94C7-799FE0C421F4}" destId="{0BDD247A-9F0E-4F51-93F7-B82E6723EA36}" srcOrd="1" destOrd="0" presId="urn:microsoft.com/office/officeart/2008/layout/HorizontalMultiLevelHierarchy"/>
    <dgm:cxn modelId="{ED361A6D-3810-4ABC-BFA6-DBC67F7D011C}" type="presParOf" srcId="{1985089C-4B69-496C-BDDF-160B0F8D0221}" destId="{79965906-E1C1-4268-B3CA-ED01C3FB2160}" srcOrd="4" destOrd="0" presId="urn:microsoft.com/office/officeart/2008/layout/HorizontalMultiLevelHierarchy"/>
    <dgm:cxn modelId="{A13D24AE-F193-489A-AB98-600A608C89D3}" type="presParOf" srcId="{79965906-E1C1-4268-B3CA-ED01C3FB2160}" destId="{DFCEF68F-D451-468D-B1B3-F80607D556B7}" srcOrd="0" destOrd="0" presId="urn:microsoft.com/office/officeart/2008/layout/HorizontalMultiLevelHierarchy"/>
    <dgm:cxn modelId="{62878500-D677-4BF3-8E6C-426B3C8442FA}" type="presParOf" srcId="{1985089C-4B69-496C-BDDF-160B0F8D0221}" destId="{BC4A133A-12BE-439B-B21C-1AC0B9D53F15}" srcOrd="5" destOrd="0" presId="urn:microsoft.com/office/officeart/2008/layout/HorizontalMultiLevelHierarchy"/>
    <dgm:cxn modelId="{1440DEC7-28CC-4692-A70E-F6238DDF664F}" type="presParOf" srcId="{BC4A133A-12BE-439B-B21C-1AC0B9D53F15}" destId="{EFAE1CCB-4505-4CAD-9DA7-40DCFD20A4F4}" srcOrd="0" destOrd="0" presId="urn:microsoft.com/office/officeart/2008/layout/HorizontalMultiLevelHierarchy"/>
    <dgm:cxn modelId="{2FABF8E2-E253-427A-99A0-EF8354B86ADB}" type="presParOf" srcId="{BC4A133A-12BE-439B-B21C-1AC0B9D53F15}" destId="{763FDC0A-002F-4D98-A6F4-51CC86610113}" srcOrd="1" destOrd="0" presId="urn:microsoft.com/office/officeart/2008/layout/HorizontalMultiLevelHierarchy"/>
    <dgm:cxn modelId="{AB485095-F528-4925-8EEB-1A85703E12A1}" type="presParOf" srcId="{1985089C-4B69-496C-BDDF-160B0F8D0221}" destId="{88978257-D53F-4BB6-9F6D-790A4B8CBBDD}" srcOrd="6" destOrd="0" presId="urn:microsoft.com/office/officeart/2008/layout/HorizontalMultiLevelHierarchy"/>
    <dgm:cxn modelId="{FA90B87E-35D2-430E-BB4A-BB04A5DC6405}" type="presParOf" srcId="{88978257-D53F-4BB6-9F6D-790A4B8CBBDD}" destId="{317DF290-D54A-4F95-818F-F250FD937D51}" srcOrd="0" destOrd="0" presId="urn:microsoft.com/office/officeart/2008/layout/HorizontalMultiLevelHierarchy"/>
    <dgm:cxn modelId="{F775684F-928F-42D6-8A6E-4E439524BC78}" type="presParOf" srcId="{1985089C-4B69-496C-BDDF-160B0F8D0221}" destId="{C0362561-22CE-41C9-95B6-6277605E137C}" srcOrd="7" destOrd="0" presId="urn:microsoft.com/office/officeart/2008/layout/HorizontalMultiLevelHierarchy"/>
    <dgm:cxn modelId="{8636AE7C-9C6A-44C2-B226-129F1867E896}" type="presParOf" srcId="{C0362561-22CE-41C9-95B6-6277605E137C}" destId="{BE0FF1FA-1B26-4732-AC67-245C36EDD01D}" srcOrd="0" destOrd="0" presId="urn:microsoft.com/office/officeart/2008/layout/HorizontalMultiLevelHierarchy"/>
    <dgm:cxn modelId="{C4595395-884B-4727-802C-8B217AA275F0}" type="presParOf" srcId="{C0362561-22CE-41C9-95B6-6277605E137C}" destId="{35375F9C-8EFF-48BB-B9A9-9DF5B7797BD9}" srcOrd="1" destOrd="0" presId="urn:microsoft.com/office/officeart/2008/layout/HorizontalMultiLevelHierarchy"/>
    <dgm:cxn modelId="{6BC1BBD2-17B5-492F-B28C-30911059123D}" type="presParOf" srcId="{1985089C-4B69-496C-BDDF-160B0F8D0221}" destId="{A6C5B25F-2F64-4174-8F0F-030475ECA3EE}" srcOrd="8" destOrd="0" presId="urn:microsoft.com/office/officeart/2008/layout/HorizontalMultiLevelHierarchy"/>
    <dgm:cxn modelId="{A3002B24-357D-4215-BE3B-B7F3E840FB58}" type="presParOf" srcId="{A6C5B25F-2F64-4174-8F0F-030475ECA3EE}" destId="{CA290446-6222-4FFB-A28B-59D0D261280A}" srcOrd="0" destOrd="0" presId="urn:microsoft.com/office/officeart/2008/layout/HorizontalMultiLevelHierarchy"/>
    <dgm:cxn modelId="{C070F853-ED6A-4146-A8EE-FFA542108938}" type="presParOf" srcId="{1985089C-4B69-496C-BDDF-160B0F8D0221}" destId="{BE2C305B-5E20-4FF3-9696-BB2462DAD86E}" srcOrd="9" destOrd="0" presId="urn:microsoft.com/office/officeart/2008/layout/HorizontalMultiLevelHierarchy"/>
    <dgm:cxn modelId="{5B4F0AB8-85FA-49D8-BBA2-CF0A7AD280D1}" type="presParOf" srcId="{BE2C305B-5E20-4FF3-9696-BB2462DAD86E}" destId="{7F200742-375B-4B69-AB08-F3CB2A06DB5D}" srcOrd="0" destOrd="0" presId="urn:microsoft.com/office/officeart/2008/layout/HorizontalMultiLevelHierarchy"/>
    <dgm:cxn modelId="{7F6DA8AD-2B8D-4366-9022-0ED8270209D4}" type="presParOf" srcId="{BE2C305B-5E20-4FF3-9696-BB2462DAD86E}" destId="{6A8CC1F6-7FFA-4545-9D37-683840A617EF}"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6ED614D-F77B-40A1-91A0-B151B33AB56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4F8EF26B-50F6-477D-B4B8-4D5E246704E7}">
      <dgm:prSet phldrT="[Text]"/>
      <dgm:spPr/>
      <dgm:t>
        <a:bodyPr/>
        <a:lstStyle/>
        <a:p>
          <a:r>
            <a:rPr lang="ar-EG" dirty="0"/>
            <a:t>فهم سلوك المستهلكين</a:t>
          </a:r>
          <a:endParaRPr lang="en-US" dirty="0">
            <a:solidFill>
              <a:schemeClr val="bg1"/>
            </a:solidFill>
            <a:latin typeface="Sakkal Majalla" panose="02000000000000000000" pitchFamily="2" charset="-78"/>
            <a:cs typeface="Sakkal Majalla" panose="02000000000000000000" pitchFamily="2" charset="-78"/>
          </a:endParaRPr>
        </a:p>
      </dgm:t>
    </dgm:pt>
    <dgm:pt modelId="{40A367DF-7F9E-4D31-8133-0FFE957152FB}" type="parTrans" cxnId="{C08EE82A-7612-43C9-9A60-566EE896032D}">
      <dgm:prSet/>
      <dgm:spPr/>
      <dgm:t>
        <a:bodyPr/>
        <a:lstStyle/>
        <a:p>
          <a:endParaRPr lang="en-US"/>
        </a:p>
      </dgm:t>
    </dgm:pt>
    <dgm:pt modelId="{5235AA7A-DF7D-4513-B4B4-B4B3D6357FA1}" type="sibTrans" cxnId="{C08EE82A-7612-43C9-9A60-566EE896032D}">
      <dgm:prSet/>
      <dgm:spPr/>
      <dgm:t>
        <a:bodyPr/>
        <a:lstStyle/>
        <a:p>
          <a:endParaRPr lang="en-US"/>
        </a:p>
      </dgm:t>
    </dgm:pt>
    <dgm:pt modelId="{9D44E8A4-06E5-4225-8B4A-761437CBB879}">
      <dgm:prSet phldrT="[Text]"/>
      <dgm:spPr/>
      <dgm:t>
        <a:bodyPr/>
        <a:lstStyle/>
        <a:p>
          <a:pPr>
            <a:buFont typeface="Arial" panose="020B0604020202020204" pitchFamily="34" charset="0"/>
            <a:buChar char="•"/>
          </a:pPr>
          <a:r>
            <a:rPr lang="ar-EG" dirty="0">
              <a:solidFill>
                <a:schemeClr val="bg1"/>
              </a:solidFill>
              <a:latin typeface="Sakkal Majalla" panose="02000000000000000000" pitchFamily="2" charset="-78"/>
              <a:cs typeface="Sakkal Majalla" panose="02000000000000000000" pitchFamily="2" charset="-78"/>
            </a:rPr>
            <a:t>سلوك الزبائن وحل المشكلات</a:t>
          </a:r>
          <a:endParaRPr lang="en-US" dirty="0">
            <a:solidFill>
              <a:schemeClr val="bg1"/>
            </a:solidFill>
            <a:latin typeface="Sakkal Majalla" panose="02000000000000000000" pitchFamily="2" charset="-78"/>
            <a:cs typeface="Sakkal Majalla" panose="02000000000000000000" pitchFamily="2" charset="-78"/>
          </a:endParaRPr>
        </a:p>
      </dgm:t>
    </dgm:pt>
    <dgm:pt modelId="{43B2A66D-B1F9-413A-814B-ED0183C3AB34}" type="parTrans" cxnId="{72F7BEEA-380A-4673-B858-D3ACF9086AF5}">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C5E80DC1-66A8-4C15-908D-B00B71B90DF6}" type="sibTrans" cxnId="{72F7BEEA-380A-4673-B858-D3ACF9086AF5}">
      <dgm:prSet/>
      <dgm:spPr/>
      <dgm:t>
        <a:bodyPr/>
        <a:lstStyle/>
        <a:p>
          <a:endParaRPr lang="en-US"/>
        </a:p>
      </dgm:t>
    </dgm:pt>
    <dgm:pt modelId="{BE57B308-943C-45EE-A896-2D3FCCC617B1}">
      <dgm:prSet phldrT="[Text]"/>
      <dgm:spPr/>
      <dgm:t>
        <a:bodyPr/>
        <a:lstStyle/>
        <a:p>
          <a:pPr>
            <a:buFont typeface="Arial" panose="020B0604020202020204" pitchFamily="34" charset="0"/>
            <a:buChar char="•"/>
          </a:pPr>
          <a:r>
            <a:rPr lang="ar-EG" dirty="0">
              <a:solidFill>
                <a:schemeClr val="bg1"/>
              </a:solidFill>
              <a:latin typeface="Sakkal Majalla" panose="02000000000000000000" pitchFamily="2" charset="-78"/>
              <a:cs typeface="Sakkal Majalla" panose="02000000000000000000" pitchFamily="2" charset="-78"/>
            </a:rPr>
            <a:t>العوامل المؤثرة في سلوك المستهلكين</a:t>
          </a:r>
          <a:endParaRPr lang="en-US" b="1" dirty="0">
            <a:solidFill>
              <a:schemeClr val="bg1"/>
            </a:solidFill>
            <a:latin typeface="Sakkal Majalla" panose="02000000000000000000" pitchFamily="2" charset="-78"/>
            <a:cs typeface="Sakkal Majalla" panose="02000000000000000000" pitchFamily="2" charset="-78"/>
          </a:endParaRPr>
        </a:p>
      </dgm:t>
    </dgm:pt>
    <dgm:pt modelId="{5390E0BF-6E31-49D2-8B94-3462EB6F21D7}" type="parTrans" cxnId="{A49F5824-59D4-4CFE-B472-6D7A45A2275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A2854049-B880-46F5-BF2A-6D8342B99161}" type="sibTrans" cxnId="{A49F5824-59D4-4CFE-B472-6D7A45A22752}">
      <dgm:prSet/>
      <dgm:spPr/>
      <dgm:t>
        <a:bodyPr/>
        <a:lstStyle/>
        <a:p>
          <a:endParaRPr lang="en-US"/>
        </a:p>
      </dgm:t>
    </dgm:pt>
    <dgm:pt modelId="{AE1CC7AD-72D8-424A-ABC7-C21757D7DEB1}" type="pres">
      <dgm:prSet presAssocID="{36ED614D-F77B-40A1-91A0-B151B33AB56D}" presName="Name0" presStyleCnt="0">
        <dgm:presLayoutVars>
          <dgm:chPref val="1"/>
          <dgm:dir/>
          <dgm:animOne val="branch"/>
          <dgm:animLvl val="lvl"/>
          <dgm:resizeHandles val="exact"/>
        </dgm:presLayoutVars>
      </dgm:prSet>
      <dgm:spPr/>
    </dgm:pt>
    <dgm:pt modelId="{5B20BE76-D9F9-4AAF-8067-10AA75D04A70}" type="pres">
      <dgm:prSet presAssocID="{4F8EF26B-50F6-477D-B4B8-4D5E246704E7}" presName="root1" presStyleCnt="0"/>
      <dgm:spPr/>
    </dgm:pt>
    <dgm:pt modelId="{F8A952A0-7463-46F9-82B1-0306CFE0E045}" type="pres">
      <dgm:prSet presAssocID="{4F8EF26B-50F6-477D-B4B8-4D5E246704E7}" presName="LevelOneTextNode" presStyleLbl="node0" presStyleIdx="0" presStyleCnt="1" custLinFactNeighborX="-1037" custLinFactNeighborY="-1318">
        <dgm:presLayoutVars>
          <dgm:chPref val="3"/>
        </dgm:presLayoutVars>
      </dgm:prSet>
      <dgm:spPr/>
    </dgm:pt>
    <dgm:pt modelId="{1985089C-4B69-496C-BDDF-160B0F8D0221}" type="pres">
      <dgm:prSet presAssocID="{4F8EF26B-50F6-477D-B4B8-4D5E246704E7}" presName="level2hierChild" presStyleCnt="0"/>
      <dgm:spPr/>
    </dgm:pt>
    <dgm:pt modelId="{4FFC59B5-2C78-4977-98D1-BD934CD13A67}" type="pres">
      <dgm:prSet presAssocID="{43B2A66D-B1F9-413A-814B-ED0183C3AB34}" presName="conn2-1" presStyleLbl="parChTrans1D2" presStyleIdx="0" presStyleCnt="2"/>
      <dgm:spPr/>
    </dgm:pt>
    <dgm:pt modelId="{6948401C-863D-4D0D-A35F-D816EFD9F202}" type="pres">
      <dgm:prSet presAssocID="{43B2A66D-B1F9-413A-814B-ED0183C3AB34}" presName="connTx" presStyleLbl="parChTrans1D2" presStyleIdx="0" presStyleCnt="2"/>
      <dgm:spPr/>
    </dgm:pt>
    <dgm:pt modelId="{C5476601-FADC-42F1-B90A-371DFFCA3222}" type="pres">
      <dgm:prSet presAssocID="{9D44E8A4-06E5-4225-8B4A-761437CBB879}" presName="root2" presStyleCnt="0"/>
      <dgm:spPr/>
    </dgm:pt>
    <dgm:pt modelId="{0A3A1019-571A-4E20-934C-3BE7098507AF}" type="pres">
      <dgm:prSet presAssocID="{9D44E8A4-06E5-4225-8B4A-761437CBB879}" presName="LevelTwoTextNode" presStyleLbl="node2" presStyleIdx="0" presStyleCnt="2">
        <dgm:presLayoutVars>
          <dgm:chPref val="3"/>
        </dgm:presLayoutVars>
      </dgm:prSet>
      <dgm:spPr/>
    </dgm:pt>
    <dgm:pt modelId="{ED153B15-403A-4CC9-BC75-2F1BCF8EFAA5}" type="pres">
      <dgm:prSet presAssocID="{9D44E8A4-06E5-4225-8B4A-761437CBB879}" presName="level3hierChild" presStyleCnt="0"/>
      <dgm:spPr/>
    </dgm:pt>
    <dgm:pt modelId="{2B648073-4F6A-4648-A71B-AB8DFF61875E}" type="pres">
      <dgm:prSet presAssocID="{5390E0BF-6E31-49D2-8B94-3462EB6F21D7}" presName="conn2-1" presStyleLbl="parChTrans1D2" presStyleIdx="1" presStyleCnt="2"/>
      <dgm:spPr/>
    </dgm:pt>
    <dgm:pt modelId="{FB75B3BC-A4B8-4CE5-BCBA-BEE4CAF4F557}" type="pres">
      <dgm:prSet presAssocID="{5390E0BF-6E31-49D2-8B94-3462EB6F21D7}" presName="connTx" presStyleLbl="parChTrans1D2" presStyleIdx="1" presStyleCnt="2"/>
      <dgm:spPr/>
    </dgm:pt>
    <dgm:pt modelId="{DB88147C-626E-47B1-94C7-799FE0C421F4}" type="pres">
      <dgm:prSet presAssocID="{BE57B308-943C-45EE-A896-2D3FCCC617B1}" presName="root2" presStyleCnt="0"/>
      <dgm:spPr/>
    </dgm:pt>
    <dgm:pt modelId="{29AD5D73-850D-4A98-B07C-7E973A090C5B}" type="pres">
      <dgm:prSet presAssocID="{BE57B308-943C-45EE-A896-2D3FCCC617B1}" presName="LevelTwoTextNode" presStyleLbl="node2" presStyleIdx="1" presStyleCnt="2">
        <dgm:presLayoutVars>
          <dgm:chPref val="3"/>
        </dgm:presLayoutVars>
      </dgm:prSet>
      <dgm:spPr/>
    </dgm:pt>
    <dgm:pt modelId="{0BDD247A-9F0E-4F51-93F7-B82E6723EA36}" type="pres">
      <dgm:prSet presAssocID="{BE57B308-943C-45EE-A896-2D3FCCC617B1}" presName="level3hierChild" presStyleCnt="0"/>
      <dgm:spPr/>
    </dgm:pt>
  </dgm:ptLst>
  <dgm:cxnLst>
    <dgm:cxn modelId="{2BF1C90C-E49C-4FE5-B7C0-6A4306F8483E}" type="presOf" srcId="{9D44E8A4-06E5-4225-8B4A-761437CBB879}" destId="{0A3A1019-571A-4E20-934C-3BE7098507AF}" srcOrd="0" destOrd="0" presId="urn:microsoft.com/office/officeart/2008/layout/HorizontalMultiLevelHierarchy"/>
    <dgm:cxn modelId="{0EE84810-497D-4C7F-B535-7925D176DFED}" type="presOf" srcId="{43B2A66D-B1F9-413A-814B-ED0183C3AB34}" destId="{6948401C-863D-4D0D-A35F-D816EFD9F202}" srcOrd="1" destOrd="0" presId="urn:microsoft.com/office/officeart/2008/layout/HorizontalMultiLevelHierarchy"/>
    <dgm:cxn modelId="{A49F5824-59D4-4CFE-B472-6D7A45A22752}" srcId="{4F8EF26B-50F6-477D-B4B8-4D5E246704E7}" destId="{BE57B308-943C-45EE-A896-2D3FCCC617B1}" srcOrd="1" destOrd="0" parTransId="{5390E0BF-6E31-49D2-8B94-3462EB6F21D7}" sibTransId="{A2854049-B880-46F5-BF2A-6D8342B99161}"/>
    <dgm:cxn modelId="{C08EE82A-7612-43C9-9A60-566EE896032D}" srcId="{36ED614D-F77B-40A1-91A0-B151B33AB56D}" destId="{4F8EF26B-50F6-477D-B4B8-4D5E246704E7}" srcOrd="0" destOrd="0" parTransId="{40A367DF-7F9E-4D31-8133-0FFE957152FB}" sibTransId="{5235AA7A-DF7D-4513-B4B4-B4B3D6357FA1}"/>
    <dgm:cxn modelId="{C151FC31-4DA0-48BD-8DAF-AD7E059157A8}" type="presOf" srcId="{5390E0BF-6E31-49D2-8B94-3462EB6F21D7}" destId="{FB75B3BC-A4B8-4CE5-BCBA-BEE4CAF4F557}" srcOrd="1" destOrd="0" presId="urn:microsoft.com/office/officeart/2008/layout/HorizontalMultiLevelHierarchy"/>
    <dgm:cxn modelId="{9A58DC41-8631-484C-9437-75810B980D91}" type="presOf" srcId="{5390E0BF-6E31-49D2-8B94-3462EB6F21D7}" destId="{2B648073-4F6A-4648-A71B-AB8DFF61875E}" srcOrd="0" destOrd="0" presId="urn:microsoft.com/office/officeart/2008/layout/HorizontalMultiLevelHierarchy"/>
    <dgm:cxn modelId="{FF1EE04A-0903-4646-8B95-96F2F25BEE26}" type="presOf" srcId="{BE57B308-943C-45EE-A896-2D3FCCC617B1}" destId="{29AD5D73-850D-4A98-B07C-7E973A090C5B}" srcOrd="0" destOrd="0" presId="urn:microsoft.com/office/officeart/2008/layout/HorizontalMultiLevelHierarchy"/>
    <dgm:cxn modelId="{9864A158-95F6-4A4C-9E55-C9714BB536A2}" type="presOf" srcId="{36ED614D-F77B-40A1-91A0-B151B33AB56D}" destId="{AE1CC7AD-72D8-424A-ABC7-C21757D7DEB1}" srcOrd="0" destOrd="0" presId="urn:microsoft.com/office/officeart/2008/layout/HorizontalMultiLevelHierarchy"/>
    <dgm:cxn modelId="{286083DB-1205-471B-9C3B-AEEBABC25138}" type="presOf" srcId="{43B2A66D-B1F9-413A-814B-ED0183C3AB34}" destId="{4FFC59B5-2C78-4977-98D1-BD934CD13A67}" srcOrd="0" destOrd="0" presId="urn:microsoft.com/office/officeart/2008/layout/HorizontalMultiLevelHierarchy"/>
    <dgm:cxn modelId="{72F7BEEA-380A-4673-B858-D3ACF9086AF5}" srcId="{4F8EF26B-50F6-477D-B4B8-4D5E246704E7}" destId="{9D44E8A4-06E5-4225-8B4A-761437CBB879}" srcOrd="0" destOrd="0" parTransId="{43B2A66D-B1F9-413A-814B-ED0183C3AB34}" sibTransId="{C5E80DC1-66A8-4C15-908D-B00B71B90DF6}"/>
    <dgm:cxn modelId="{C1A77CEB-D3B0-4C53-A441-5C3194C1C437}" type="presOf" srcId="{4F8EF26B-50F6-477D-B4B8-4D5E246704E7}" destId="{F8A952A0-7463-46F9-82B1-0306CFE0E045}" srcOrd="0" destOrd="0" presId="urn:microsoft.com/office/officeart/2008/layout/HorizontalMultiLevelHierarchy"/>
    <dgm:cxn modelId="{30D6B5DF-FCBE-4D1F-8A50-F7FF50BFB9DC}" type="presParOf" srcId="{AE1CC7AD-72D8-424A-ABC7-C21757D7DEB1}" destId="{5B20BE76-D9F9-4AAF-8067-10AA75D04A70}" srcOrd="0" destOrd="0" presId="urn:microsoft.com/office/officeart/2008/layout/HorizontalMultiLevelHierarchy"/>
    <dgm:cxn modelId="{DB4A09F7-6128-4173-A4AB-70B943227EA7}" type="presParOf" srcId="{5B20BE76-D9F9-4AAF-8067-10AA75D04A70}" destId="{F8A952A0-7463-46F9-82B1-0306CFE0E045}" srcOrd="0" destOrd="0" presId="urn:microsoft.com/office/officeart/2008/layout/HorizontalMultiLevelHierarchy"/>
    <dgm:cxn modelId="{8ACC2F30-3D9D-4BF9-ACE2-6FB4EDD34752}" type="presParOf" srcId="{5B20BE76-D9F9-4AAF-8067-10AA75D04A70}" destId="{1985089C-4B69-496C-BDDF-160B0F8D0221}" srcOrd="1" destOrd="0" presId="urn:microsoft.com/office/officeart/2008/layout/HorizontalMultiLevelHierarchy"/>
    <dgm:cxn modelId="{4591CC5B-1A92-40A8-8513-2A0995695CD3}" type="presParOf" srcId="{1985089C-4B69-496C-BDDF-160B0F8D0221}" destId="{4FFC59B5-2C78-4977-98D1-BD934CD13A67}" srcOrd="0" destOrd="0" presId="urn:microsoft.com/office/officeart/2008/layout/HorizontalMultiLevelHierarchy"/>
    <dgm:cxn modelId="{6E208AB3-AB94-40A0-AA3E-83802EF7C138}" type="presParOf" srcId="{4FFC59B5-2C78-4977-98D1-BD934CD13A67}" destId="{6948401C-863D-4D0D-A35F-D816EFD9F202}" srcOrd="0" destOrd="0" presId="urn:microsoft.com/office/officeart/2008/layout/HorizontalMultiLevelHierarchy"/>
    <dgm:cxn modelId="{C3784AB4-6609-4364-B8C0-6E8DDF4C15BA}" type="presParOf" srcId="{1985089C-4B69-496C-BDDF-160B0F8D0221}" destId="{C5476601-FADC-42F1-B90A-371DFFCA3222}" srcOrd="1" destOrd="0" presId="urn:microsoft.com/office/officeart/2008/layout/HorizontalMultiLevelHierarchy"/>
    <dgm:cxn modelId="{9F110B5A-CED5-4313-872E-60D5EA27D5A8}" type="presParOf" srcId="{C5476601-FADC-42F1-B90A-371DFFCA3222}" destId="{0A3A1019-571A-4E20-934C-3BE7098507AF}" srcOrd="0" destOrd="0" presId="urn:microsoft.com/office/officeart/2008/layout/HorizontalMultiLevelHierarchy"/>
    <dgm:cxn modelId="{6A51653B-DC22-4A23-A83D-11C026A317C6}" type="presParOf" srcId="{C5476601-FADC-42F1-B90A-371DFFCA3222}" destId="{ED153B15-403A-4CC9-BC75-2F1BCF8EFAA5}" srcOrd="1" destOrd="0" presId="urn:microsoft.com/office/officeart/2008/layout/HorizontalMultiLevelHierarchy"/>
    <dgm:cxn modelId="{501695DC-2A62-4FCC-8014-D264C0E55834}" type="presParOf" srcId="{1985089C-4B69-496C-BDDF-160B0F8D0221}" destId="{2B648073-4F6A-4648-A71B-AB8DFF61875E}" srcOrd="2" destOrd="0" presId="urn:microsoft.com/office/officeart/2008/layout/HorizontalMultiLevelHierarchy"/>
    <dgm:cxn modelId="{A5ED96F1-1924-4620-8992-42A0D6DC54E9}" type="presParOf" srcId="{2B648073-4F6A-4648-A71B-AB8DFF61875E}" destId="{FB75B3BC-A4B8-4CE5-BCBA-BEE4CAF4F557}" srcOrd="0" destOrd="0" presId="urn:microsoft.com/office/officeart/2008/layout/HorizontalMultiLevelHierarchy"/>
    <dgm:cxn modelId="{C3915335-C992-4BEF-A05A-FAE73628D183}" type="presParOf" srcId="{1985089C-4B69-496C-BDDF-160B0F8D0221}" destId="{DB88147C-626E-47B1-94C7-799FE0C421F4}" srcOrd="3" destOrd="0" presId="urn:microsoft.com/office/officeart/2008/layout/HorizontalMultiLevelHierarchy"/>
    <dgm:cxn modelId="{B6419CF1-A466-4493-955B-2DF6E98075DC}" type="presParOf" srcId="{DB88147C-626E-47B1-94C7-799FE0C421F4}" destId="{29AD5D73-850D-4A98-B07C-7E973A090C5B}" srcOrd="0" destOrd="0" presId="urn:microsoft.com/office/officeart/2008/layout/HorizontalMultiLevelHierarchy"/>
    <dgm:cxn modelId="{4CCCE14A-8A06-4315-9473-19D28DC1FF7D}" type="presParOf" srcId="{DB88147C-626E-47B1-94C7-799FE0C421F4}" destId="{0BDD247A-9F0E-4F51-93F7-B82E6723EA36}"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6ED614D-F77B-40A1-91A0-B151B33AB56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4F8EF26B-50F6-477D-B4B8-4D5E246704E7}">
      <dgm:prSet phldrT="[Text]"/>
      <dgm:spPr/>
      <dgm:t>
        <a:bodyPr/>
        <a:lstStyle/>
        <a:p>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الذكاء الاصطناعي وتحليل البيانات الضخمة</a:t>
          </a:r>
          <a:endParaRPr lang="en-US" dirty="0">
            <a:solidFill>
              <a:schemeClr val="bg1"/>
            </a:solidFill>
            <a:latin typeface="Sakkal Majalla" panose="02000000000000000000" pitchFamily="2" charset="-78"/>
            <a:cs typeface="Sakkal Majalla" panose="02000000000000000000" pitchFamily="2" charset="-78"/>
          </a:endParaRPr>
        </a:p>
      </dgm:t>
    </dgm:pt>
    <dgm:pt modelId="{40A367DF-7F9E-4D31-8133-0FFE957152FB}" type="parTrans" cxnId="{C08EE82A-7612-43C9-9A60-566EE896032D}">
      <dgm:prSet/>
      <dgm:spPr/>
      <dgm:t>
        <a:bodyPr/>
        <a:lstStyle/>
        <a:p>
          <a:endParaRPr lang="en-US"/>
        </a:p>
      </dgm:t>
    </dgm:pt>
    <dgm:pt modelId="{5235AA7A-DF7D-4513-B4B4-B4B3D6357FA1}" type="sibTrans" cxnId="{C08EE82A-7612-43C9-9A60-566EE896032D}">
      <dgm:prSet/>
      <dgm:spPr/>
      <dgm:t>
        <a:bodyPr/>
        <a:lstStyle/>
        <a:p>
          <a:endParaRPr lang="en-US"/>
        </a:p>
      </dgm:t>
    </dgm:pt>
    <dgm:pt modelId="{9D44E8A4-06E5-4225-8B4A-761437CBB879}">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خصائص الذكاء الاصطناعي</a:t>
          </a:r>
          <a:endParaRPr lang="en-US" b="1"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gm:t>
    </dgm:pt>
    <dgm:pt modelId="{43B2A66D-B1F9-413A-814B-ED0183C3AB34}" type="parTrans" cxnId="{72F7BEEA-380A-4673-B858-D3ACF9086AF5}">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C5E80DC1-66A8-4C15-908D-B00B71B90DF6}" type="sibTrans" cxnId="{72F7BEEA-380A-4673-B858-D3ACF9086AF5}">
      <dgm:prSet/>
      <dgm:spPr/>
      <dgm:t>
        <a:bodyPr/>
        <a:lstStyle/>
        <a:p>
          <a:endParaRPr lang="en-US"/>
        </a:p>
      </dgm:t>
    </dgm:pt>
    <dgm:pt modelId="{BE57B308-943C-45EE-A896-2D3FCCC617B1}">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مزايا وعيوب الذكاء الإصطناعي</a:t>
          </a:r>
        </a:p>
      </dgm:t>
    </dgm:pt>
    <dgm:pt modelId="{5390E0BF-6E31-49D2-8B94-3462EB6F21D7}" type="parTrans" cxnId="{A49F5824-59D4-4CFE-B472-6D7A45A2275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A2854049-B880-46F5-BF2A-6D8342B99161}" type="sibTrans" cxnId="{A49F5824-59D4-4CFE-B472-6D7A45A22752}">
      <dgm:prSet/>
      <dgm:spPr/>
      <dgm:t>
        <a:bodyPr/>
        <a:lstStyle/>
        <a:p>
          <a:endParaRPr lang="en-US"/>
        </a:p>
      </dgm:t>
    </dgm:pt>
    <dgm:pt modelId="{1DA0ECD4-E0FC-4BAF-8EB9-B68BDF8DE6AC}">
      <dgm:prSet phldrT="[Text]"/>
      <dgm:spPr/>
      <dgm:t>
        <a:bodyPr/>
        <a:lstStyle/>
        <a:p>
          <a:pPr>
            <a:buFont typeface="Arial" panose="020B0604020202020204" pitchFamily="34" charset="0"/>
            <a:buChar char="•"/>
          </a:pPr>
          <a:r>
            <a:rPr lang="ar-SA"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توظيف تطبيقات الذكاء</a:t>
          </a: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 الإصطناعي</a:t>
          </a:r>
          <a:r>
            <a:rPr lang="ar-SA"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 </a:t>
          </a:r>
          <a:endPar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gm:t>
    </dgm:pt>
    <dgm:pt modelId="{90440F10-B929-49C7-945A-C4AFD32B29BC}" type="parTrans" cxnId="{EDC32B32-2569-44BD-9605-E073953B45F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E80EEAEF-86A1-4169-90CD-1FD8FD5028FE}" type="sibTrans" cxnId="{EDC32B32-2569-44BD-9605-E073953B45F2}">
      <dgm:prSet/>
      <dgm:spPr/>
      <dgm:t>
        <a:bodyPr/>
        <a:lstStyle/>
        <a:p>
          <a:endParaRPr lang="en-US"/>
        </a:p>
      </dgm:t>
    </dgm:pt>
    <dgm:pt modelId="{E5310DF3-68A7-49E3-8122-D65A625C5D53}">
      <dgm:prSe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مبادئ الذكاء الاصطناعي</a:t>
          </a:r>
          <a:endParaRPr lang="en-US" b="1"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gm:t>
    </dgm:pt>
    <dgm:pt modelId="{75C9F9A1-25B6-4103-AD7B-3925B696208E}" type="parTrans" cxnId="{C967343E-E399-43C1-B3F0-4A3E0B2B8391}">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20365D74-285B-4A70-8F16-4218614883ED}" type="sibTrans" cxnId="{C967343E-E399-43C1-B3F0-4A3E0B2B8391}">
      <dgm:prSet/>
      <dgm:spPr/>
      <dgm:t>
        <a:bodyPr/>
        <a:lstStyle/>
        <a:p>
          <a:endParaRPr lang="en-US"/>
        </a:p>
      </dgm:t>
    </dgm:pt>
    <dgm:pt modelId="{720998EE-5647-4A26-83E6-3449024FBC58}">
      <dgm:prSet/>
      <dgm:spPr/>
      <dgm:t>
        <a:bodyPr/>
        <a:lstStyle/>
        <a:p>
          <a:pPr>
            <a:buFont typeface="Arial" panose="020B0604020202020204" pitchFamily="34" charset="0"/>
            <a:buChar char="•"/>
          </a:pPr>
          <a:r>
            <a:rPr lang="ar-SA"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الفوائد التي يقدمها الذكاء الاصطناعي للتسوق الالكتروني</a:t>
          </a:r>
          <a:endParaRPr lang="ar-EG" b="1" dirty="0">
            <a:solidFill>
              <a:schemeClr val="bg1"/>
            </a:solidFill>
            <a:latin typeface="Sakkal Majalla" panose="02000000000000000000" pitchFamily="2" charset="-78"/>
            <a:cs typeface="Sakkal Majalla" panose="02000000000000000000" pitchFamily="2" charset="-78"/>
          </a:endParaRPr>
        </a:p>
      </dgm:t>
    </dgm:pt>
    <dgm:pt modelId="{BB59133F-FBA4-4EC8-94F2-657A2E9C16F2}" type="parTrans" cxnId="{C070F4B8-7190-46E5-BB46-AAFB3CD0A4F1}">
      <dgm:prSet/>
      <dgm:spPr/>
      <dgm:t>
        <a:bodyPr/>
        <a:lstStyle/>
        <a:p>
          <a:endParaRPr lang="en-US"/>
        </a:p>
      </dgm:t>
    </dgm:pt>
    <dgm:pt modelId="{01711C3F-0B96-4A98-A106-3E229D54AC04}" type="sibTrans" cxnId="{C070F4B8-7190-46E5-BB46-AAFB3CD0A4F1}">
      <dgm:prSet/>
      <dgm:spPr/>
      <dgm:t>
        <a:bodyPr/>
        <a:lstStyle/>
        <a:p>
          <a:endParaRPr lang="en-US"/>
        </a:p>
      </dgm:t>
    </dgm:pt>
    <dgm:pt modelId="{AE1CC7AD-72D8-424A-ABC7-C21757D7DEB1}" type="pres">
      <dgm:prSet presAssocID="{36ED614D-F77B-40A1-91A0-B151B33AB56D}" presName="Name0" presStyleCnt="0">
        <dgm:presLayoutVars>
          <dgm:chPref val="1"/>
          <dgm:dir/>
          <dgm:animOne val="branch"/>
          <dgm:animLvl val="lvl"/>
          <dgm:resizeHandles val="exact"/>
        </dgm:presLayoutVars>
      </dgm:prSet>
      <dgm:spPr/>
    </dgm:pt>
    <dgm:pt modelId="{5B20BE76-D9F9-4AAF-8067-10AA75D04A70}" type="pres">
      <dgm:prSet presAssocID="{4F8EF26B-50F6-477D-B4B8-4D5E246704E7}" presName="root1" presStyleCnt="0"/>
      <dgm:spPr/>
    </dgm:pt>
    <dgm:pt modelId="{F8A952A0-7463-46F9-82B1-0306CFE0E045}" type="pres">
      <dgm:prSet presAssocID="{4F8EF26B-50F6-477D-B4B8-4D5E246704E7}" presName="LevelOneTextNode" presStyleLbl="node0" presStyleIdx="0" presStyleCnt="1" custLinFactNeighborX="-1037" custLinFactNeighborY="-1318">
        <dgm:presLayoutVars>
          <dgm:chPref val="3"/>
        </dgm:presLayoutVars>
      </dgm:prSet>
      <dgm:spPr/>
    </dgm:pt>
    <dgm:pt modelId="{1985089C-4B69-496C-BDDF-160B0F8D0221}" type="pres">
      <dgm:prSet presAssocID="{4F8EF26B-50F6-477D-B4B8-4D5E246704E7}" presName="level2hierChild" presStyleCnt="0"/>
      <dgm:spPr/>
    </dgm:pt>
    <dgm:pt modelId="{4FFC59B5-2C78-4977-98D1-BD934CD13A67}" type="pres">
      <dgm:prSet presAssocID="{43B2A66D-B1F9-413A-814B-ED0183C3AB34}" presName="conn2-1" presStyleLbl="parChTrans1D2" presStyleIdx="0" presStyleCnt="5"/>
      <dgm:spPr/>
    </dgm:pt>
    <dgm:pt modelId="{6948401C-863D-4D0D-A35F-D816EFD9F202}" type="pres">
      <dgm:prSet presAssocID="{43B2A66D-B1F9-413A-814B-ED0183C3AB34}" presName="connTx" presStyleLbl="parChTrans1D2" presStyleIdx="0" presStyleCnt="5"/>
      <dgm:spPr/>
    </dgm:pt>
    <dgm:pt modelId="{C5476601-FADC-42F1-B90A-371DFFCA3222}" type="pres">
      <dgm:prSet presAssocID="{9D44E8A4-06E5-4225-8B4A-761437CBB879}" presName="root2" presStyleCnt="0"/>
      <dgm:spPr/>
    </dgm:pt>
    <dgm:pt modelId="{0A3A1019-571A-4E20-934C-3BE7098507AF}" type="pres">
      <dgm:prSet presAssocID="{9D44E8A4-06E5-4225-8B4A-761437CBB879}" presName="LevelTwoTextNode" presStyleLbl="node2" presStyleIdx="0" presStyleCnt="5">
        <dgm:presLayoutVars>
          <dgm:chPref val="3"/>
        </dgm:presLayoutVars>
      </dgm:prSet>
      <dgm:spPr/>
    </dgm:pt>
    <dgm:pt modelId="{ED153B15-403A-4CC9-BC75-2F1BCF8EFAA5}" type="pres">
      <dgm:prSet presAssocID="{9D44E8A4-06E5-4225-8B4A-761437CBB879}" presName="level3hierChild" presStyleCnt="0"/>
      <dgm:spPr/>
    </dgm:pt>
    <dgm:pt modelId="{2B648073-4F6A-4648-A71B-AB8DFF61875E}" type="pres">
      <dgm:prSet presAssocID="{5390E0BF-6E31-49D2-8B94-3462EB6F21D7}" presName="conn2-1" presStyleLbl="parChTrans1D2" presStyleIdx="1" presStyleCnt="5"/>
      <dgm:spPr/>
    </dgm:pt>
    <dgm:pt modelId="{FB75B3BC-A4B8-4CE5-BCBA-BEE4CAF4F557}" type="pres">
      <dgm:prSet presAssocID="{5390E0BF-6E31-49D2-8B94-3462EB6F21D7}" presName="connTx" presStyleLbl="parChTrans1D2" presStyleIdx="1" presStyleCnt="5"/>
      <dgm:spPr/>
    </dgm:pt>
    <dgm:pt modelId="{DB88147C-626E-47B1-94C7-799FE0C421F4}" type="pres">
      <dgm:prSet presAssocID="{BE57B308-943C-45EE-A896-2D3FCCC617B1}" presName="root2" presStyleCnt="0"/>
      <dgm:spPr/>
    </dgm:pt>
    <dgm:pt modelId="{29AD5D73-850D-4A98-B07C-7E973A090C5B}" type="pres">
      <dgm:prSet presAssocID="{BE57B308-943C-45EE-A896-2D3FCCC617B1}" presName="LevelTwoTextNode" presStyleLbl="node2" presStyleIdx="1" presStyleCnt="5">
        <dgm:presLayoutVars>
          <dgm:chPref val="3"/>
        </dgm:presLayoutVars>
      </dgm:prSet>
      <dgm:spPr/>
    </dgm:pt>
    <dgm:pt modelId="{0BDD247A-9F0E-4F51-93F7-B82E6723EA36}" type="pres">
      <dgm:prSet presAssocID="{BE57B308-943C-45EE-A896-2D3FCCC617B1}" presName="level3hierChild" presStyleCnt="0"/>
      <dgm:spPr/>
    </dgm:pt>
    <dgm:pt modelId="{79965906-E1C1-4268-B3CA-ED01C3FB2160}" type="pres">
      <dgm:prSet presAssocID="{90440F10-B929-49C7-945A-C4AFD32B29BC}" presName="conn2-1" presStyleLbl="parChTrans1D2" presStyleIdx="2" presStyleCnt="5"/>
      <dgm:spPr/>
    </dgm:pt>
    <dgm:pt modelId="{DFCEF68F-D451-468D-B1B3-F80607D556B7}" type="pres">
      <dgm:prSet presAssocID="{90440F10-B929-49C7-945A-C4AFD32B29BC}" presName="connTx" presStyleLbl="parChTrans1D2" presStyleIdx="2" presStyleCnt="5"/>
      <dgm:spPr/>
    </dgm:pt>
    <dgm:pt modelId="{BC4A133A-12BE-439B-B21C-1AC0B9D53F15}" type="pres">
      <dgm:prSet presAssocID="{1DA0ECD4-E0FC-4BAF-8EB9-B68BDF8DE6AC}" presName="root2" presStyleCnt="0"/>
      <dgm:spPr/>
    </dgm:pt>
    <dgm:pt modelId="{EFAE1CCB-4505-4CAD-9DA7-40DCFD20A4F4}" type="pres">
      <dgm:prSet presAssocID="{1DA0ECD4-E0FC-4BAF-8EB9-B68BDF8DE6AC}" presName="LevelTwoTextNode" presStyleLbl="node2" presStyleIdx="2" presStyleCnt="5">
        <dgm:presLayoutVars>
          <dgm:chPref val="3"/>
        </dgm:presLayoutVars>
      </dgm:prSet>
      <dgm:spPr/>
    </dgm:pt>
    <dgm:pt modelId="{763FDC0A-002F-4D98-A6F4-51CC86610113}" type="pres">
      <dgm:prSet presAssocID="{1DA0ECD4-E0FC-4BAF-8EB9-B68BDF8DE6AC}" presName="level3hierChild" presStyleCnt="0"/>
      <dgm:spPr/>
    </dgm:pt>
    <dgm:pt modelId="{88978257-D53F-4BB6-9F6D-790A4B8CBBDD}" type="pres">
      <dgm:prSet presAssocID="{75C9F9A1-25B6-4103-AD7B-3925B696208E}" presName="conn2-1" presStyleLbl="parChTrans1D2" presStyleIdx="3" presStyleCnt="5"/>
      <dgm:spPr/>
    </dgm:pt>
    <dgm:pt modelId="{317DF290-D54A-4F95-818F-F250FD937D51}" type="pres">
      <dgm:prSet presAssocID="{75C9F9A1-25B6-4103-AD7B-3925B696208E}" presName="connTx" presStyleLbl="parChTrans1D2" presStyleIdx="3" presStyleCnt="5"/>
      <dgm:spPr/>
    </dgm:pt>
    <dgm:pt modelId="{C0362561-22CE-41C9-95B6-6277605E137C}" type="pres">
      <dgm:prSet presAssocID="{E5310DF3-68A7-49E3-8122-D65A625C5D53}" presName="root2" presStyleCnt="0"/>
      <dgm:spPr/>
    </dgm:pt>
    <dgm:pt modelId="{BE0FF1FA-1B26-4732-AC67-245C36EDD01D}" type="pres">
      <dgm:prSet presAssocID="{E5310DF3-68A7-49E3-8122-D65A625C5D53}" presName="LevelTwoTextNode" presStyleLbl="node2" presStyleIdx="3" presStyleCnt="5">
        <dgm:presLayoutVars>
          <dgm:chPref val="3"/>
        </dgm:presLayoutVars>
      </dgm:prSet>
      <dgm:spPr/>
    </dgm:pt>
    <dgm:pt modelId="{35375F9C-8EFF-48BB-B9A9-9DF5B7797BD9}" type="pres">
      <dgm:prSet presAssocID="{E5310DF3-68A7-49E3-8122-D65A625C5D53}" presName="level3hierChild" presStyleCnt="0"/>
      <dgm:spPr/>
    </dgm:pt>
    <dgm:pt modelId="{A98B5209-BFA8-4221-A14F-867FBFF689DA}" type="pres">
      <dgm:prSet presAssocID="{BB59133F-FBA4-4EC8-94F2-657A2E9C16F2}" presName="conn2-1" presStyleLbl="parChTrans1D2" presStyleIdx="4" presStyleCnt="5"/>
      <dgm:spPr/>
    </dgm:pt>
    <dgm:pt modelId="{4A450E4F-A601-4283-9D4A-F7DAD889D8E3}" type="pres">
      <dgm:prSet presAssocID="{BB59133F-FBA4-4EC8-94F2-657A2E9C16F2}" presName="connTx" presStyleLbl="parChTrans1D2" presStyleIdx="4" presStyleCnt="5"/>
      <dgm:spPr/>
    </dgm:pt>
    <dgm:pt modelId="{1284726C-E4B9-4472-A4CF-92DAEEC5F06B}" type="pres">
      <dgm:prSet presAssocID="{720998EE-5647-4A26-83E6-3449024FBC58}" presName="root2" presStyleCnt="0"/>
      <dgm:spPr/>
    </dgm:pt>
    <dgm:pt modelId="{B9410B2C-F1DB-45EA-B1B7-72ED1C30B7FA}" type="pres">
      <dgm:prSet presAssocID="{720998EE-5647-4A26-83E6-3449024FBC58}" presName="LevelTwoTextNode" presStyleLbl="node2" presStyleIdx="4" presStyleCnt="5">
        <dgm:presLayoutVars>
          <dgm:chPref val="3"/>
        </dgm:presLayoutVars>
      </dgm:prSet>
      <dgm:spPr/>
    </dgm:pt>
    <dgm:pt modelId="{DB1C1194-8507-40DC-8B31-FFB28ACA8FB2}" type="pres">
      <dgm:prSet presAssocID="{720998EE-5647-4A26-83E6-3449024FBC58}" presName="level3hierChild" presStyleCnt="0"/>
      <dgm:spPr/>
    </dgm:pt>
  </dgm:ptLst>
  <dgm:cxnLst>
    <dgm:cxn modelId="{02637E09-4A7A-4590-B8CD-5F8163130885}" type="presOf" srcId="{E5310DF3-68A7-49E3-8122-D65A625C5D53}" destId="{BE0FF1FA-1B26-4732-AC67-245C36EDD01D}" srcOrd="0" destOrd="0" presId="urn:microsoft.com/office/officeart/2008/layout/HorizontalMultiLevelHierarchy"/>
    <dgm:cxn modelId="{2BF1C90C-E49C-4FE5-B7C0-6A4306F8483E}" type="presOf" srcId="{9D44E8A4-06E5-4225-8B4A-761437CBB879}" destId="{0A3A1019-571A-4E20-934C-3BE7098507AF}" srcOrd="0" destOrd="0" presId="urn:microsoft.com/office/officeart/2008/layout/HorizontalMultiLevelHierarchy"/>
    <dgm:cxn modelId="{0EE84810-497D-4C7F-B535-7925D176DFED}" type="presOf" srcId="{43B2A66D-B1F9-413A-814B-ED0183C3AB34}" destId="{6948401C-863D-4D0D-A35F-D816EFD9F202}" srcOrd="1" destOrd="0" presId="urn:microsoft.com/office/officeart/2008/layout/HorizontalMultiLevelHierarchy"/>
    <dgm:cxn modelId="{A49F5824-59D4-4CFE-B472-6D7A45A22752}" srcId="{4F8EF26B-50F6-477D-B4B8-4D5E246704E7}" destId="{BE57B308-943C-45EE-A896-2D3FCCC617B1}" srcOrd="1" destOrd="0" parTransId="{5390E0BF-6E31-49D2-8B94-3462EB6F21D7}" sibTransId="{A2854049-B880-46F5-BF2A-6D8342B99161}"/>
    <dgm:cxn modelId="{C08EE82A-7612-43C9-9A60-566EE896032D}" srcId="{36ED614D-F77B-40A1-91A0-B151B33AB56D}" destId="{4F8EF26B-50F6-477D-B4B8-4D5E246704E7}" srcOrd="0" destOrd="0" parTransId="{40A367DF-7F9E-4D31-8133-0FFE957152FB}" sibTransId="{5235AA7A-DF7D-4513-B4B4-B4B3D6357FA1}"/>
    <dgm:cxn modelId="{C151FC31-4DA0-48BD-8DAF-AD7E059157A8}" type="presOf" srcId="{5390E0BF-6E31-49D2-8B94-3462EB6F21D7}" destId="{FB75B3BC-A4B8-4CE5-BCBA-BEE4CAF4F557}" srcOrd="1" destOrd="0" presId="urn:microsoft.com/office/officeart/2008/layout/HorizontalMultiLevelHierarchy"/>
    <dgm:cxn modelId="{EDC32B32-2569-44BD-9605-E073953B45F2}" srcId="{4F8EF26B-50F6-477D-B4B8-4D5E246704E7}" destId="{1DA0ECD4-E0FC-4BAF-8EB9-B68BDF8DE6AC}" srcOrd="2" destOrd="0" parTransId="{90440F10-B929-49C7-945A-C4AFD32B29BC}" sibTransId="{E80EEAEF-86A1-4169-90CD-1FD8FD5028FE}"/>
    <dgm:cxn modelId="{5F09173C-C17F-490D-9F43-B578F1DC691E}" type="presOf" srcId="{90440F10-B929-49C7-945A-C4AFD32B29BC}" destId="{DFCEF68F-D451-468D-B1B3-F80607D556B7}" srcOrd="1" destOrd="0" presId="urn:microsoft.com/office/officeart/2008/layout/HorizontalMultiLevelHierarchy"/>
    <dgm:cxn modelId="{C967343E-E399-43C1-B3F0-4A3E0B2B8391}" srcId="{4F8EF26B-50F6-477D-B4B8-4D5E246704E7}" destId="{E5310DF3-68A7-49E3-8122-D65A625C5D53}" srcOrd="3" destOrd="0" parTransId="{75C9F9A1-25B6-4103-AD7B-3925B696208E}" sibTransId="{20365D74-285B-4A70-8F16-4218614883ED}"/>
    <dgm:cxn modelId="{55A65360-6F82-4993-B189-764679F55A21}" type="presOf" srcId="{BB59133F-FBA4-4EC8-94F2-657A2E9C16F2}" destId="{4A450E4F-A601-4283-9D4A-F7DAD889D8E3}" srcOrd="1" destOrd="0" presId="urn:microsoft.com/office/officeart/2008/layout/HorizontalMultiLevelHierarchy"/>
    <dgm:cxn modelId="{47440B41-9710-4070-9BFD-8527FA8B9A65}" type="presOf" srcId="{90440F10-B929-49C7-945A-C4AFD32B29BC}" destId="{79965906-E1C1-4268-B3CA-ED01C3FB2160}" srcOrd="0" destOrd="0" presId="urn:microsoft.com/office/officeart/2008/layout/HorizontalMultiLevelHierarchy"/>
    <dgm:cxn modelId="{9A58DC41-8631-484C-9437-75810B980D91}" type="presOf" srcId="{5390E0BF-6E31-49D2-8B94-3462EB6F21D7}" destId="{2B648073-4F6A-4648-A71B-AB8DFF61875E}" srcOrd="0" destOrd="0" presId="urn:microsoft.com/office/officeart/2008/layout/HorizontalMultiLevelHierarchy"/>
    <dgm:cxn modelId="{050EA74A-6727-4AD5-A230-F13BDAE6E348}" type="presOf" srcId="{BB59133F-FBA4-4EC8-94F2-657A2E9C16F2}" destId="{A98B5209-BFA8-4221-A14F-867FBFF689DA}" srcOrd="0" destOrd="0" presId="urn:microsoft.com/office/officeart/2008/layout/HorizontalMultiLevelHierarchy"/>
    <dgm:cxn modelId="{FF1EE04A-0903-4646-8B95-96F2F25BEE26}" type="presOf" srcId="{BE57B308-943C-45EE-A896-2D3FCCC617B1}" destId="{29AD5D73-850D-4A98-B07C-7E973A090C5B}" srcOrd="0" destOrd="0" presId="urn:microsoft.com/office/officeart/2008/layout/HorizontalMultiLevelHierarchy"/>
    <dgm:cxn modelId="{7589E36A-6F63-4E6E-B47E-1A5E318F16B9}" type="presOf" srcId="{75C9F9A1-25B6-4103-AD7B-3925B696208E}" destId="{88978257-D53F-4BB6-9F6D-790A4B8CBBDD}" srcOrd="0" destOrd="0" presId="urn:microsoft.com/office/officeart/2008/layout/HorizontalMultiLevelHierarchy"/>
    <dgm:cxn modelId="{9864A158-95F6-4A4C-9E55-C9714BB536A2}" type="presOf" srcId="{36ED614D-F77B-40A1-91A0-B151B33AB56D}" destId="{AE1CC7AD-72D8-424A-ABC7-C21757D7DEB1}" srcOrd="0" destOrd="0" presId="urn:microsoft.com/office/officeart/2008/layout/HorizontalMultiLevelHierarchy"/>
    <dgm:cxn modelId="{EDD0F1AD-A6B0-40E2-BEB9-DCDE3D6DA80F}" type="presOf" srcId="{75C9F9A1-25B6-4103-AD7B-3925B696208E}" destId="{317DF290-D54A-4F95-818F-F250FD937D51}" srcOrd="1" destOrd="0" presId="urn:microsoft.com/office/officeart/2008/layout/HorizontalMultiLevelHierarchy"/>
    <dgm:cxn modelId="{C070F4B8-7190-46E5-BB46-AAFB3CD0A4F1}" srcId="{4F8EF26B-50F6-477D-B4B8-4D5E246704E7}" destId="{720998EE-5647-4A26-83E6-3449024FBC58}" srcOrd="4" destOrd="0" parTransId="{BB59133F-FBA4-4EC8-94F2-657A2E9C16F2}" sibTransId="{01711C3F-0B96-4A98-A106-3E229D54AC04}"/>
    <dgm:cxn modelId="{75C8BBC5-C024-4FE5-9680-D521F8BF51C8}" type="presOf" srcId="{1DA0ECD4-E0FC-4BAF-8EB9-B68BDF8DE6AC}" destId="{EFAE1CCB-4505-4CAD-9DA7-40DCFD20A4F4}" srcOrd="0" destOrd="0" presId="urn:microsoft.com/office/officeart/2008/layout/HorizontalMultiLevelHierarchy"/>
    <dgm:cxn modelId="{2D516CD5-3FDB-4A61-9455-64970B376D49}" type="presOf" srcId="{720998EE-5647-4A26-83E6-3449024FBC58}" destId="{B9410B2C-F1DB-45EA-B1B7-72ED1C30B7FA}" srcOrd="0" destOrd="0" presId="urn:microsoft.com/office/officeart/2008/layout/HorizontalMultiLevelHierarchy"/>
    <dgm:cxn modelId="{286083DB-1205-471B-9C3B-AEEBABC25138}" type="presOf" srcId="{43B2A66D-B1F9-413A-814B-ED0183C3AB34}" destId="{4FFC59B5-2C78-4977-98D1-BD934CD13A67}" srcOrd="0" destOrd="0" presId="urn:microsoft.com/office/officeart/2008/layout/HorizontalMultiLevelHierarchy"/>
    <dgm:cxn modelId="{72F7BEEA-380A-4673-B858-D3ACF9086AF5}" srcId="{4F8EF26B-50F6-477D-B4B8-4D5E246704E7}" destId="{9D44E8A4-06E5-4225-8B4A-761437CBB879}" srcOrd="0" destOrd="0" parTransId="{43B2A66D-B1F9-413A-814B-ED0183C3AB34}" sibTransId="{C5E80DC1-66A8-4C15-908D-B00B71B90DF6}"/>
    <dgm:cxn modelId="{C1A77CEB-D3B0-4C53-A441-5C3194C1C437}" type="presOf" srcId="{4F8EF26B-50F6-477D-B4B8-4D5E246704E7}" destId="{F8A952A0-7463-46F9-82B1-0306CFE0E045}" srcOrd="0" destOrd="0" presId="urn:microsoft.com/office/officeart/2008/layout/HorizontalMultiLevelHierarchy"/>
    <dgm:cxn modelId="{30D6B5DF-FCBE-4D1F-8A50-F7FF50BFB9DC}" type="presParOf" srcId="{AE1CC7AD-72D8-424A-ABC7-C21757D7DEB1}" destId="{5B20BE76-D9F9-4AAF-8067-10AA75D04A70}" srcOrd="0" destOrd="0" presId="urn:microsoft.com/office/officeart/2008/layout/HorizontalMultiLevelHierarchy"/>
    <dgm:cxn modelId="{DB4A09F7-6128-4173-A4AB-70B943227EA7}" type="presParOf" srcId="{5B20BE76-D9F9-4AAF-8067-10AA75D04A70}" destId="{F8A952A0-7463-46F9-82B1-0306CFE0E045}" srcOrd="0" destOrd="0" presId="urn:microsoft.com/office/officeart/2008/layout/HorizontalMultiLevelHierarchy"/>
    <dgm:cxn modelId="{8ACC2F30-3D9D-4BF9-ACE2-6FB4EDD34752}" type="presParOf" srcId="{5B20BE76-D9F9-4AAF-8067-10AA75D04A70}" destId="{1985089C-4B69-496C-BDDF-160B0F8D0221}" srcOrd="1" destOrd="0" presId="urn:microsoft.com/office/officeart/2008/layout/HorizontalMultiLevelHierarchy"/>
    <dgm:cxn modelId="{4591CC5B-1A92-40A8-8513-2A0995695CD3}" type="presParOf" srcId="{1985089C-4B69-496C-BDDF-160B0F8D0221}" destId="{4FFC59B5-2C78-4977-98D1-BD934CD13A67}" srcOrd="0" destOrd="0" presId="urn:microsoft.com/office/officeart/2008/layout/HorizontalMultiLevelHierarchy"/>
    <dgm:cxn modelId="{6E208AB3-AB94-40A0-AA3E-83802EF7C138}" type="presParOf" srcId="{4FFC59B5-2C78-4977-98D1-BD934CD13A67}" destId="{6948401C-863D-4D0D-A35F-D816EFD9F202}" srcOrd="0" destOrd="0" presId="urn:microsoft.com/office/officeart/2008/layout/HorizontalMultiLevelHierarchy"/>
    <dgm:cxn modelId="{C3784AB4-6609-4364-B8C0-6E8DDF4C15BA}" type="presParOf" srcId="{1985089C-4B69-496C-BDDF-160B0F8D0221}" destId="{C5476601-FADC-42F1-B90A-371DFFCA3222}" srcOrd="1" destOrd="0" presId="urn:microsoft.com/office/officeart/2008/layout/HorizontalMultiLevelHierarchy"/>
    <dgm:cxn modelId="{9F110B5A-CED5-4313-872E-60D5EA27D5A8}" type="presParOf" srcId="{C5476601-FADC-42F1-B90A-371DFFCA3222}" destId="{0A3A1019-571A-4E20-934C-3BE7098507AF}" srcOrd="0" destOrd="0" presId="urn:microsoft.com/office/officeart/2008/layout/HorizontalMultiLevelHierarchy"/>
    <dgm:cxn modelId="{6A51653B-DC22-4A23-A83D-11C026A317C6}" type="presParOf" srcId="{C5476601-FADC-42F1-B90A-371DFFCA3222}" destId="{ED153B15-403A-4CC9-BC75-2F1BCF8EFAA5}" srcOrd="1" destOrd="0" presId="urn:microsoft.com/office/officeart/2008/layout/HorizontalMultiLevelHierarchy"/>
    <dgm:cxn modelId="{501695DC-2A62-4FCC-8014-D264C0E55834}" type="presParOf" srcId="{1985089C-4B69-496C-BDDF-160B0F8D0221}" destId="{2B648073-4F6A-4648-A71B-AB8DFF61875E}" srcOrd="2" destOrd="0" presId="urn:microsoft.com/office/officeart/2008/layout/HorizontalMultiLevelHierarchy"/>
    <dgm:cxn modelId="{A5ED96F1-1924-4620-8992-42A0D6DC54E9}" type="presParOf" srcId="{2B648073-4F6A-4648-A71B-AB8DFF61875E}" destId="{FB75B3BC-A4B8-4CE5-BCBA-BEE4CAF4F557}" srcOrd="0" destOrd="0" presId="urn:microsoft.com/office/officeart/2008/layout/HorizontalMultiLevelHierarchy"/>
    <dgm:cxn modelId="{C3915335-C992-4BEF-A05A-FAE73628D183}" type="presParOf" srcId="{1985089C-4B69-496C-BDDF-160B0F8D0221}" destId="{DB88147C-626E-47B1-94C7-799FE0C421F4}" srcOrd="3" destOrd="0" presId="urn:microsoft.com/office/officeart/2008/layout/HorizontalMultiLevelHierarchy"/>
    <dgm:cxn modelId="{B6419CF1-A466-4493-955B-2DF6E98075DC}" type="presParOf" srcId="{DB88147C-626E-47B1-94C7-799FE0C421F4}" destId="{29AD5D73-850D-4A98-B07C-7E973A090C5B}" srcOrd="0" destOrd="0" presId="urn:microsoft.com/office/officeart/2008/layout/HorizontalMultiLevelHierarchy"/>
    <dgm:cxn modelId="{4CCCE14A-8A06-4315-9473-19D28DC1FF7D}" type="presParOf" srcId="{DB88147C-626E-47B1-94C7-799FE0C421F4}" destId="{0BDD247A-9F0E-4F51-93F7-B82E6723EA36}" srcOrd="1" destOrd="0" presId="urn:microsoft.com/office/officeart/2008/layout/HorizontalMultiLevelHierarchy"/>
    <dgm:cxn modelId="{ED361A6D-3810-4ABC-BFA6-DBC67F7D011C}" type="presParOf" srcId="{1985089C-4B69-496C-BDDF-160B0F8D0221}" destId="{79965906-E1C1-4268-B3CA-ED01C3FB2160}" srcOrd="4" destOrd="0" presId="urn:microsoft.com/office/officeart/2008/layout/HorizontalMultiLevelHierarchy"/>
    <dgm:cxn modelId="{A13D24AE-F193-489A-AB98-600A608C89D3}" type="presParOf" srcId="{79965906-E1C1-4268-B3CA-ED01C3FB2160}" destId="{DFCEF68F-D451-468D-B1B3-F80607D556B7}" srcOrd="0" destOrd="0" presId="urn:microsoft.com/office/officeart/2008/layout/HorizontalMultiLevelHierarchy"/>
    <dgm:cxn modelId="{62878500-D677-4BF3-8E6C-426B3C8442FA}" type="presParOf" srcId="{1985089C-4B69-496C-BDDF-160B0F8D0221}" destId="{BC4A133A-12BE-439B-B21C-1AC0B9D53F15}" srcOrd="5" destOrd="0" presId="urn:microsoft.com/office/officeart/2008/layout/HorizontalMultiLevelHierarchy"/>
    <dgm:cxn modelId="{1440DEC7-28CC-4692-A70E-F6238DDF664F}" type="presParOf" srcId="{BC4A133A-12BE-439B-B21C-1AC0B9D53F15}" destId="{EFAE1CCB-4505-4CAD-9DA7-40DCFD20A4F4}" srcOrd="0" destOrd="0" presId="urn:microsoft.com/office/officeart/2008/layout/HorizontalMultiLevelHierarchy"/>
    <dgm:cxn modelId="{2FABF8E2-E253-427A-99A0-EF8354B86ADB}" type="presParOf" srcId="{BC4A133A-12BE-439B-B21C-1AC0B9D53F15}" destId="{763FDC0A-002F-4D98-A6F4-51CC86610113}" srcOrd="1" destOrd="0" presId="urn:microsoft.com/office/officeart/2008/layout/HorizontalMultiLevelHierarchy"/>
    <dgm:cxn modelId="{AB485095-F528-4925-8EEB-1A85703E12A1}" type="presParOf" srcId="{1985089C-4B69-496C-BDDF-160B0F8D0221}" destId="{88978257-D53F-4BB6-9F6D-790A4B8CBBDD}" srcOrd="6" destOrd="0" presId="urn:microsoft.com/office/officeart/2008/layout/HorizontalMultiLevelHierarchy"/>
    <dgm:cxn modelId="{FA90B87E-35D2-430E-BB4A-BB04A5DC6405}" type="presParOf" srcId="{88978257-D53F-4BB6-9F6D-790A4B8CBBDD}" destId="{317DF290-D54A-4F95-818F-F250FD937D51}" srcOrd="0" destOrd="0" presId="urn:microsoft.com/office/officeart/2008/layout/HorizontalMultiLevelHierarchy"/>
    <dgm:cxn modelId="{F775684F-928F-42D6-8A6E-4E439524BC78}" type="presParOf" srcId="{1985089C-4B69-496C-BDDF-160B0F8D0221}" destId="{C0362561-22CE-41C9-95B6-6277605E137C}" srcOrd="7" destOrd="0" presId="urn:microsoft.com/office/officeart/2008/layout/HorizontalMultiLevelHierarchy"/>
    <dgm:cxn modelId="{8636AE7C-9C6A-44C2-B226-129F1867E896}" type="presParOf" srcId="{C0362561-22CE-41C9-95B6-6277605E137C}" destId="{BE0FF1FA-1B26-4732-AC67-245C36EDD01D}" srcOrd="0" destOrd="0" presId="urn:microsoft.com/office/officeart/2008/layout/HorizontalMultiLevelHierarchy"/>
    <dgm:cxn modelId="{C4595395-884B-4727-802C-8B217AA275F0}" type="presParOf" srcId="{C0362561-22CE-41C9-95B6-6277605E137C}" destId="{35375F9C-8EFF-48BB-B9A9-9DF5B7797BD9}" srcOrd="1" destOrd="0" presId="urn:microsoft.com/office/officeart/2008/layout/HorizontalMultiLevelHierarchy"/>
    <dgm:cxn modelId="{A8DA157D-AA86-4402-A218-48B74F52816D}" type="presParOf" srcId="{1985089C-4B69-496C-BDDF-160B0F8D0221}" destId="{A98B5209-BFA8-4221-A14F-867FBFF689DA}" srcOrd="8" destOrd="0" presId="urn:microsoft.com/office/officeart/2008/layout/HorizontalMultiLevelHierarchy"/>
    <dgm:cxn modelId="{6CE18CA2-FE8C-4BAF-9F23-6374EC96FE4E}" type="presParOf" srcId="{A98B5209-BFA8-4221-A14F-867FBFF689DA}" destId="{4A450E4F-A601-4283-9D4A-F7DAD889D8E3}" srcOrd="0" destOrd="0" presId="urn:microsoft.com/office/officeart/2008/layout/HorizontalMultiLevelHierarchy"/>
    <dgm:cxn modelId="{5403C392-C587-4122-9479-217B12E928D4}" type="presParOf" srcId="{1985089C-4B69-496C-BDDF-160B0F8D0221}" destId="{1284726C-E4B9-4472-A4CF-92DAEEC5F06B}" srcOrd="9" destOrd="0" presId="urn:microsoft.com/office/officeart/2008/layout/HorizontalMultiLevelHierarchy"/>
    <dgm:cxn modelId="{F532641C-3F62-4ED0-B80B-40819B98A91D}" type="presParOf" srcId="{1284726C-E4B9-4472-A4CF-92DAEEC5F06B}" destId="{B9410B2C-F1DB-45EA-B1B7-72ED1C30B7FA}" srcOrd="0" destOrd="0" presId="urn:microsoft.com/office/officeart/2008/layout/HorizontalMultiLevelHierarchy"/>
    <dgm:cxn modelId="{505280DC-39F8-4D9E-AEEF-73F9169AA4BF}" type="presParOf" srcId="{1284726C-E4B9-4472-A4CF-92DAEEC5F06B}" destId="{DB1C1194-8507-40DC-8B31-FFB28ACA8FB2}"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6ED614D-F77B-40A1-91A0-B151B33AB56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4F8EF26B-50F6-477D-B4B8-4D5E246704E7}">
      <dgm:prSet phldrT="[Text]"/>
      <dgm:spPr/>
      <dgm:t>
        <a:bodyPr/>
        <a:lstStyle/>
        <a:p>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الذكاء الاصطناعي وتحليل البيانات الضخمة</a:t>
          </a:r>
          <a:endParaRPr lang="en-US" dirty="0">
            <a:solidFill>
              <a:schemeClr val="bg1"/>
            </a:solidFill>
            <a:latin typeface="Sakkal Majalla" panose="02000000000000000000" pitchFamily="2" charset="-78"/>
            <a:cs typeface="Sakkal Majalla" panose="02000000000000000000" pitchFamily="2" charset="-78"/>
          </a:endParaRPr>
        </a:p>
      </dgm:t>
    </dgm:pt>
    <dgm:pt modelId="{40A367DF-7F9E-4D31-8133-0FFE957152FB}" type="parTrans" cxnId="{C08EE82A-7612-43C9-9A60-566EE896032D}">
      <dgm:prSet/>
      <dgm:spPr/>
      <dgm:t>
        <a:bodyPr/>
        <a:lstStyle/>
        <a:p>
          <a:endParaRPr lang="en-US"/>
        </a:p>
      </dgm:t>
    </dgm:pt>
    <dgm:pt modelId="{5235AA7A-DF7D-4513-B4B4-B4B3D6357FA1}" type="sibTrans" cxnId="{C08EE82A-7612-43C9-9A60-566EE896032D}">
      <dgm:prSet/>
      <dgm:spPr/>
      <dgm:t>
        <a:bodyPr/>
        <a:lstStyle/>
        <a:p>
          <a:endParaRPr lang="en-US"/>
        </a:p>
      </dgm:t>
    </dgm:pt>
    <dgm:pt modelId="{BE57B308-943C-45EE-A896-2D3FCCC617B1}">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أنواع البيانات الضخمة</a:t>
          </a:r>
        </a:p>
      </dgm:t>
    </dgm:pt>
    <dgm:pt modelId="{5390E0BF-6E31-49D2-8B94-3462EB6F21D7}" type="parTrans" cxnId="{A49F5824-59D4-4CFE-B472-6D7A45A2275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A2854049-B880-46F5-BF2A-6D8342B99161}" type="sibTrans" cxnId="{A49F5824-59D4-4CFE-B472-6D7A45A22752}">
      <dgm:prSet/>
      <dgm:spPr/>
      <dgm:t>
        <a:bodyPr/>
        <a:lstStyle/>
        <a:p>
          <a:endParaRPr lang="en-US"/>
        </a:p>
      </dgm:t>
    </dgm:pt>
    <dgm:pt modelId="{3AD08870-EB28-47C6-BA57-3002E6424CA9}">
      <dgm:prSet/>
      <dgm:spPr/>
      <dgm:t>
        <a:bodyPr/>
        <a:lstStyle/>
        <a:p>
          <a:pPr>
            <a:buFont typeface="Arial" panose="020B0604020202020204" pitchFamily="34" charset="0"/>
            <a:buChar char="•"/>
          </a:pPr>
          <a:r>
            <a:rPr lang="ar-SA"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خصائص البيانات الضخمة</a:t>
          </a:r>
          <a:endParaRPr lang="en-US" b="1"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gm:t>
    </dgm:pt>
    <dgm:pt modelId="{97BD46B9-8505-46E5-9B43-997A915BC30B}" type="parTrans" cxnId="{FEB608C2-7DD6-4F39-A4F8-3AD44F3DD885}">
      <dgm:prSet/>
      <dgm:spPr/>
      <dgm:t>
        <a:bodyPr/>
        <a:lstStyle/>
        <a:p>
          <a:endParaRPr lang="en-US"/>
        </a:p>
      </dgm:t>
    </dgm:pt>
    <dgm:pt modelId="{B675829D-76C2-4F3C-9871-051886C16CFA}" type="sibTrans" cxnId="{FEB608C2-7DD6-4F39-A4F8-3AD44F3DD885}">
      <dgm:prSet/>
      <dgm:spPr/>
      <dgm:t>
        <a:bodyPr/>
        <a:lstStyle/>
        <a:p>
          <a:endParaRPr lang="en-US"/>
        </a:p>
      </dgm:t>
    </dgm:pt>
    <dgm:pt modelId="{FE7C556A-774B-4ACF-8387-A8CFC26CABC0}">
      <dgm:prSet/>
      <dgm:spPr/>
      <dgm:t>
        <a:bodyPr/>
        <a:lstStyle/>
        <a:p>
          <a:pPr>
            <a:buFont typeface="Arial" panose="020B0604020202020204" pitchFamily="34" charset="0"/>
            <a:buChar char="•"/>
          </a:pPr>
          <a:r>
            <a:rPr lang="ar-SA"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مصادر البيانات الضخمة</a:t>
          </a:r>
          <a:endParaRPr lang="en-US" dirty="0">
            <a:solidFill>
              <a:schemeClr val="bg1"/>
            </a:solidFill>
          </a:endParaRPr>
        </a:p>
      </dgm:t>
    </dgm:pt>
    <dgm:pt modelId="{7A3C945E-E8AE-450C-92D1-89C432B2E9C2}" type="parTrans" cxnId="{6F2966F6-64AC-43D5-873C-4B1C88FD9BFE}">
      <dgm:prSet/>
      <dgm:spPr/>
      <dgm:t>
        <a:bodyPr/>
        <a:lstStyle/>
        <a:p>
          <a:endParaRPr lang="en-US"/>
        </a:p>
      </dgm:t>
    </dgm:pt>
    <dgm:pt modelId="{5EF61535-2CA1-4BC7-A1C3-6853A2BCF99D}" type="sibTrans" cxnId="{6F2966F6-64AC-43D5-873C-4B1C88FD9BFE}">
      <dgm:prSet/>
      <dgm:spPr/>
      <dgm:t>
        <a:bodyPr/>
        <a:lstStyle/>
        <a:p>
          <a:endParaRPr lang="en-US"/>
        </a:p>
      </dgm:t>
    </dgm:pt>
    <dgm:pt modelId="{AE1CC7AD-72D8-424A-ABC7-C21757D7DEB1}" type="pres">
      <dgm:prSet presAssocID="{36ED614D-F77B-40A1-91A0-B151B33AB56D}" presName="Name0" presStyleCnt="0">
        <dgm:presLayoutVars>
          <dgm:chPref val="1"/>
          <dgm:dir/>
          <dgm:animOne val="branch"/>
          <dgm:animLvl val="lvl"/>
          <dgm:resizeHandles val="exact"/>
        </dgm:presLayoutVars>
      </dgm:prSet>
      <dgm:spPr/>
    </dgm:pt>
    <dgm:pt modelId="{5B20BE76-D9F9-4AAF-8067-10AA75D04A70}" type="pres">
      <dgm:prSet presAssocID="{4F8EF26B-50F6-477D-B4B8-4D5E246704E7}" presName="root1" presStyleCnt="0"/>
      <dgm:spPr/>
    </dgm:pt>
    <dgm:pt modelId="{F8A952A0-7463-46F9-82B1-0306CFE0E045}" type="pres">
      <dgm:prSet presAssocID="{4F8EF26B-50F6-477D-B4B8-4D5E246704E7}" presName="LevelOneTextNode" presStyleLbl="node0" presStyleIdx="0" presStyleCnt="1" custLinFactNeighborX="-1037" custLinFactNeighborY="-1318">
        <dgm:presLayoutVars>
          <dgm:chPref val="3"/>
        </dgm:presLayoutVars>
      </dgm:prSet>
      <dgm:spPr/>
    </dgm:pt>
    <dgm:pt modelId="{1985089C-4B69-496C-BDDF-160B0F8D0221}" type="pres">
      <dgm:prSet presAssocID="{4F8EF26B-50F6-477D-B4B8-4D5E246704E7}" presName="level2hierChild" presStyleCnt="0"/>
      <dgm:spPr/>
    </dgm:pt>
    <dgm:pt modelId="{2B648073-4F6A-4648-A71B-AB8DFF61875E}" type="pres">
      <dgm:prSet presAssocID="{5390E0BF-6E31-49D2-8B94-3462EB6F21D7}" presName="conn2-1" presStyleLbl="parChTrans1D2" presStyleIdx="0" presStyleCnt="3"/>
      <dgm:spPr/>
    </dgm:pt>
    <dgm:pt modelId="{FB75B3BC-A4B8-4CE5-BCBA-BEE4CAF4F557}" type="pres">
      <dgm:prSet presAssocID="{5390E0BF-6E31-49D2-8B94-3462EB6F21D7}" presName="connTx" presStyleLbl="parChTrans1D2" presStyleIdx="0" presStyleCnt="3"/>
      <dgm:spPr/>
    </dgm:pt>
    <dgm:pt modelId="{DB88147C-626E-47B1-94C7-799FE0C421F4}" type="pres">
      <dgm:prSet presAssocID="{BE57B308-943C-45EE-A896-2D3FCCC617B1}" presName="root2" presStyleCnt="0"/>
      <dgm:spPr/>
    </dgm:pt>
    <dgm:pt modelId="{29AD5D73-850D-4A98-B07C-7E973A090C5B}" type="pres">
      <dgm:prSet presAssocID="{BE57B308-943C-45EE-A896-2D3FCCC617B1}" presName="LevelTwoTextNode" presStyleLbl="node2" presStyleIdx="0" presStyleCnt="3">
        <dgm:presLayoutVars>
          <dgm:chPref val="3"/>
        </dgm:presLayoutVars>
      </dgm:prSet>
      <dgm:spPr/>
    </dgm:pt>
    <dgm:pt modelId="{0BDD247A-9F0E-4F51-93F7-B82E6723EA36}" type="pres">
      <dgm:prSet presAssocID="{BE57B308-943C-45EE-A896-2D3FCCC617B1}" presName="level3hierChild" presStyleCnt="0"/>
      <dgm:spPr/>
    </dgm:pt>
    <dgm:pt modelId="{A61050BE-6EAD-4495-BCA2-D8C590B93787}" type="pres">
      <dgm:prSet presAssocID="{97BD46B9-8505-46E5-9B43-997A915BC30B}" presName="conn2-1" presStyleLbl="parChTrans1D2" presStyleIdx="1" presStyleCnt="3"/>
      <dgm:spPr/>
    </dgm:pt>
    <dgm:pt modelId="{968A09F4-4FB1-410F-A2CD-CC6EE851B1C9}" type="pres">
      <dgm:prSet presAssocID="{97BD46B9-8505-46E5-9B43-997A915BC30B}" presName="connTx" presStyleLbl="parChTrans1D2" presStyleIdx="1" presStyleCnt="3"/>
      <dgm:spPr/>
    </dgm:pt>
    <dgm:pt modelId="{A7D40A3A-6C09-4445-9F99-E865BE6C5F2A}" type="pres">
      <dgm:prSet presAssocID="{3AD08870-EB28-47C6-BA57-3002E6424CA9}" presName="root2" presStyleCnt="0"/>
      <dgm:spPr/>
    </dgm:pt>
    <dgm:pt modelId="{94C220DA-C95A-4970-BA70-B4100BA2BF8D}" type="pres">
      <dgm:prSet presAssocID="{3AD08870-EB28-47C6-BA57-3002E6424CA9}" presName="LevelTwoTextNode" presStyleLbl="node2" presStyleIdx="1" presStyleCnt="3">
        <dgm:presLayoutVars>
          <dgm:chPref val="3"/>
        </dgm:presLayoutVars>
      </dgm:prSet>
      <dgm:spPr/>
    </dgm:pt>
    <dgm:pt modelId="{0A3BE020-1D6A-414C-8D6F-6D5723C3B8BA}" type="pres">
      <dgm:prSet presAssocID="{3AD08870-EB28-47C6-BA57-3002E6424CA9}" presName="level3hierChild" presStyleCnt="0"/>
      <dgm:spPr/>
    </dgm:pt>
    <dgm:pt modelId="{CE149EBD-7489-49CA-8182-C02A103524DD}" type="pres">
      <dgm:prSet presAssocID="{7A3C945E-E8AE-450C-92D1-89C432B2E9C2}" presName="conn2-1" presStyleLbl="parChTrans1D2" presStyleIdx="2" presStyleCnt="3"/>
      <dgm:spPr/>
    </dgm:pt>
    <dgm:pt modelId="{49BED42D-C27E-4ED7-8DDA-96D0EFA403D1}" type="pres">
      <dgm:prSet presAssocID="{7A3C945E-E8AE-450C-92D1-89C432B2E9C2}" presName="connTx" presStyleLbl="parChTrans1D2" presStyleIdx="2" presStyleCnt="3"/>
      <dgm:spPr/>
    </dgm:pt>
    <dgm:pt modelId="{5CFF868F-E1E2-41F8-82EA-ACF1005A85CC}" type="pres">
      <dgm:prSet presAssocID="{FE7C556A-774B-4ACF-8387-A8CFC26CABC0}" presName="root2" presStyleCnt="0"/>
      <dgm:spPr/>
    </dgm:pt>
    <dgm:pt modelId="{33F3425B-1432-46AF-974D-A37475E8B821}" type="pres">
      <dgm:prSet presAssocID="{FE7C556A-774B-4ACF-8387-A8CFC26CABC0}" presName="LevelTwoTextNode" presStyleLbl="node2" presStyleIdx="2" presStyleCnt="3">
        <dgm:presLayoutVars>
          <dgm:chPref val="3"/>
        </dgm:presLayoutVars>
      </dgm:prSet>
      <dgm:spPr/>
    </dgm:pt>
    <dgm:pt modelId="{B9C122E4-0294-49FC-BB27-6A35F8B372EB}" type="pres">
      <dgm:prSet presAssocID="{FE7C556A-774B-4ACF-8387-A8CFC26CABC0}" presName="level3hierChild" presStyleCnt="0"/>
      <dgm:spPr/>
    </dgm:pt>
  </dgm:ptLst>
  <dgm:cxnLst>
    <dgm:cxn modelId="{A42CAD01-DFCC-4AB8-B673-23DC18898143}" type="presOf" srcId="{7A3C945E-E8AE-450C-92D1-89C432B2E9C2}" destId="{49BED42D-C27E-4ED7-8DDA-96D0EFA403D1}" srcOrd="1" destOrd="0" presId="urn:microsoft.com/office/officeart/2008/layout/HorizontalMultiLevelHierarchy"/>
    <dgm:cxn modelId="{A49F5824-59D4-4CFE-B472-6D7A45A22752}" srcId="{4F8EF26B-50F6-477D-B4B8-4D5E246704E7}" destId="{BE57B308-943C-45EE-A896-2D3FCCC617B1}" srcOrd="0" destOrd="0" parTransId="{5390E0BF-6E31-49D2-8B94-3462EB6F21D7}" sibTransId="{A2854049-B880-46F5-BF2A-6D8342B99161}"/>
    <dgm:cxn modelId="{C08EE82A-7612-43C9-9A60-566EE896032D}" srcId="{36ED614D-F77B-40A1-91A0-B151B33AB56D}" destId="{4F8EF26B-50F6-477D-B4B8-4D5E246704E7}" srcOrd="0" destOrd="0" parTransId="{40A367DF-7F9E-4D31-8133-0FFE957152FB}" sibTransId="{5235AA7A-DF7D-4513-B4B4-B4B3D6357FA1}"/>
    <dgm:cxn modelId="{C151FC31-4DA0-48BD-8DAF-AD7E059157A8}" type="presOf" srcId="{5390E0BF-6E31-49D2-8B94-3462EB6F21D7}" destId="{FB75B3BC-A4B8-4CE5-BCBA-BEE4CAF4F557}" srcOrd="1" destOrd="0" presId="urn:microsoft.com/office/officeart/2008/layout/HorizontalMultiLevelHierarchy"/>
    <dgm:cxn modelId="{90C82233-5A1C-4D59-B3BA-E360FFC3DCA0}" type="presOf" srcId="{97BD46B9-8505-46E5-9B43-997A915BC30B}" destId="{A61050BE-6EAD-4495-BCA2-D8C590B93787}" srcOrd="0" destOrd="0" presId="urn:microsoft.com/office/officeart/2008/layout/HorizontalMultiLevelHierarchy"/>
    <dgm:cxn modelId="{9A58DC41-8631-484C-9437-75810B980D91}" type="presOf" srcId="{5390E0BF-6E31-49D2-8B94-3462EB6F21D7}" destId="{2B648073-4F6A-4648-A71B-AB8DFF61875E}" srcOrd="0" destOrd="0" presId="urn:microsoft.com/office/officeart/2008/layout/HorizontalMultiLevelHierarchy"/>
    <dgm:cxn modelId="{FF1EE04A-0903-4646-8B95-96F2F25BEE26}" type="presOf" srcId="{BE57B308-943C-45EE-A896-2D3FCCC617B1}" destId="{29AD5D73-850D-4A98-B07C-7E973A090C5B}" srcOrd="0" destOrd="0" presId="urn:microsoft.com/office/officeart/2008/layout/HorizontalMultiLevelHierarchy"/>
    <dgm:cxn modelId="{9864A158-95F6-4A4C-9E55-C9714BB536A2}" type="presOf" srcId="{36ED614D-F77B-40A1-91A0-B151B33AB56D}" destId="{AE1CC7AD-72D8-424A-ABC7-C21757D7DEB1}" srcOrd="0" destOrd="0" presId="urn:microsoft.com/office/officeart/2008/layout/HorizontalMultiLevelHierarchy"/>
    <dgm:cxn modelId="{E76451A3-3780-44C1-A012-1A1ED8EAC236}" type="presOf" srcId="{97BD46B9-8505-46E5-9B43-997A915BC30B}" destId="{968A09F4-4FB1-410F-A2CD-CC6EE851B1C9}" srcOrd="1" destOrd="0" presId="urn:microsoft.com/office/officeart/2008/layout/HorizontalMultiLevelHierarchy"/>
    <dgm:cxn modelId="{CDEB89B4-47EF-4492-82E4-B1E9D6B60AE0}" type="presOf" srcId="{FE7C556A-774B-4ACF-8387-A8CFC26CABC0}" destId="{33F3425B-1432-46AF-974D-A37475E8B821}" srcOrd="0" destOrd="0" presId="urn:microsoft.com/office/officeart/2008/layout/HorizontalMultiLevelHierarchy"/>
    <dgm:cxn modelId="{16CD5DC0-2FD5-4058-B912-6609B3262CB2}" type="presOf" srcId="{3AD08870-EB28-47C6-BA57-3002E6424CA9}" destId="{94C220DA-C95A-4970-BA70-B4100BA2BF8D}" srcOrd="0" destOrd="0" presId="urn:microsoft.com/office/officeart/2008/layout/HorizontalMultiLevelHierarchy"/>
    <dgm:cxn modelId="{FEB608C2-7DD6-4F39-A4F8-3AD44F3DD885}" srcId="{4F8EF26B-50F6-477D-B4B8-4D5E246704E7}" destId="{3AD08870-EB28-47C6-BA57-3002E6424CA9}" srcOrd="1" destOrd="0" parTransId="{97BD46B9-8505-46E5-9B43-997A915BC30B}" sibTransId="{B675829D-76C2-4F3C-9871-051886C16CFA}"/>
    <dgm:cxn modelId="{C1A77CEB-D3B0-4C53-A441-5C3194C1C437}" type="presOf" srcId="{4F8EF26B-50F6-477D-B4B8-4D5E246704E7}" destId="{F8A952A0-7463-46F9-82B1-0306CFE0E045}" srcOrd="0" destOrd="0" presId="urn:microsoft.com/office/officeart/2008/layout/HorizontalMultiLevelHierarchy"/>
    <dgm:cxn modelId="{9C3F16ED-7EDC-4735-9F3B-E31579E972D2}" type="presOf" srcId="{7A3C945E-E8AE-450C-92D1-89C432B2E9C2}" destId="{CE149EBD-7489-49CA-8182-C02A103524DD}" srcOrd="0" destOrd="0" presId="urn:microsoft.com/office/officeart/2008/layout/HorizontalMultiLevelHierarchy"/>
    <dgm:cxn modelId="{6F2966F6-64AC-43D5-873C-4B1C88FD9BFE}" srcId="{4F8EF26B-50F6-477D-B4B8-4D5E246704E7}" destId="{FE7C556A-774B-4ACF-8387-A8CFC26CABC0}" srcOrd="2" destOrd="0" parTransId="{7A3C945E-E8AE-450C-92D1-89C432B2E9C2}" sibTransId="{5EF61535-2CA1-4BC7-A1C3-6853A2BCF99D}"/>
    <dgm:cxn modelId="{30D6B5DF-FCBE-4D1F-8A50-F7FF50BFB9DC}" type="presParOf" srcId="{AE1CC7AD-72D8-424A-ABC7-C21757D7DEB1}" destId="{5B20BE76-D9F9-4AAF-8067-10AA75D04A70}" srcOrd="0" destOrd="0" presId="urn:microsoft.com/office/officeart/2008/layout/HorizontalMultiLevelHierarchy"/>
    <dgm:cxn modelId="{DB4A09F7-6128-4173-A4AB-70B943227EA7}" type="presParOf" srcId="{5B20BE76-D9F9-4AAF-8067-10AA75D04A70}" destId="{F8A952A0-7463-46F9-82B1-0306CFE0E045}" srcOrd="0" destOrd="0" presId="urn:microsoft.com/office/officeart/2008/layout/HorizontalMultiLevelHierarchy"/>
    <dgm:cxn modelId="{8ACC2F30-3D9D-4BF9-ACE2-6FB4EDD34752}" type="presParOf" srcId="{5B20BE76-D9F9-4AAF-8067-10AA75D04A70}" destId="{1985089C-4B69-496C-BDDF-160B0F8D0221}" srcOrd="1" destOrd="0" presId="urn:microsoft.com/office/officeart/2008/layout/HorizontalMultiLevelHierarchy"/>
    <dgm:cxn modelId="{501695DC-2A62-4FCC-8014-D264C0E55834}" type="presParOf" srcId="{1985089C-4B69-496C-BDDF-160B0F8D0221}" destId="{2B648073-4F6A-4648-A71B-AB8DFF61875E}" srcOrd="0" destOrd="0" presId="urn:microsoft.com/office/officeart/2008/layout/HorizontalMultiLevelHierarchy"/>
    <dgm:cxn modelId="{A5ED96F1-1924-4620-8992-42A0D6DC54E9}" type="presParOf" srcId="{2B648073-4F6A-4648-A71B-AB8DFF61875E}" destId="{FB75B3BC-A4B8-4CE5-BCBA-BEE4CAF4F557}" srcOrd="0" destOrd="0" presId="urn:microsoft.com/office/officeart/2008/layout/HorizontalMultiLevelHierarchy"/>
    <dgm:cxn modelId="{C3915335-C992-4BEF-A05A-FAE73628D183}" type="presParOf" srcId="{1985089C-4B69-496C-BDDF-160B0F8D0221}" destId="{DB88147C-626E-47B1-94C7-799FE0C421F4}" srcOrd="1" destOrd="0" presId="urn:microsoft.com/office/officeart/2008/layout/HorizontalMultiLevelHierarchy"/>
    <dgm:cxn modelId="{B6419CF1-A466-4493-955B-2DF6E98075DC}" type="presParOf" srcId="{DB88147C-626E-47B1-94C7-799FE0C421F4}" destId="{29AD5D73-850D-4A98-B07C-7E973A090C5B}" srcOrd="0" destOrd="0" presId="urn:microsoft.com/office/officeart/2008/layout/HorizontalMultiLevelHierarchy"/>
    <dgm:cxn modelId="{4CCCE14A-8A06-4315-9473-19D28DC1FF7D}" type="presParOf" srcId="{DB88147C-626E-47B1-94C7-799FE0C421F4}" destId="{0BDD247A-9F0E-4F51-93F7-B82E6723EA36}" srcOrd="1" destOrd="0" presId="urn:microsoft.com/office/officeart/2008/layout/HorizontalMultiLevelHierarchy"/>
    <dgm:cxn modelId="{ECEFFF67-839D-4318-965C-D4770D3AEE14}" type="presParOf" srcId="{1985089C-4B69-496C-BDDF-160B0F8D0221}" destId="{A61050BE-6EAD-4495-BCA2-D8C590B93787}" srcOrd="2" destOrd="0" presId="urn:microsoft.com/office/officeart/2008/layout/HorizontalMultiLevelHierarchy"/>
    <dgm:cxn modelId="{6F28F8E7-0FD5-4260-9C0C-BF6AE4E46143}" type="presParOf" srcId="{A61050BE-6EAD-4495-BCA2-D8C590B93787}" destId="{968A09F4-4FB1-410F-A2CD-CC6EE851B1C9}" srcOrd="0" destOrd="0" presId="urn:microsoft.com/office/officeart/2008/layout/HorizontalMultiLevelHierarchy"/>
    <dgm:cxn modelId="{13A2C294-7EC5-48F0-B90C-BB8C6542B201}" type="presParOf" srcId="{1985089C-4B69-496C-BDDF-160B0F8D0221}" destId="{A7D40A3A-6C09-4445-9F99-E865BE6C5F2A}" srcOrd="3" destOrd="0" presId="urn:microsoft.com/office/officeart/2008/layout/HorizontalMultiLevelHierarchy"/>
    <dgm:cxn modelId="{9AEB0A47-C2B9-4371-B064-EAC5C33E20E2}" type="presParOf" srcId="{A7D40A3A-6C09-4445-9F99-E865BE6C5F2A}" destId="{94C220DA-C95A-4970-BA70-B4100BA2BF8D}" srcOrd="0" destOrd="0" presId="urn:microsoft.com/office/officeart/2008/layout/HorizontalMultiLevelHierarchy"/>
    <dgm:cxn modelId="{59F22C0C-61EF-4111-B9A4-9529C20FFE81}" type="presParOf" srcId="{A7D40A3A-6C09-4445-9F99-E865BE6C5F2A}" destId="{0A3BE020-1D6A-414C-8D6F-6D5723C3B8BA}" srcOrd="1" destOrd="0" presId="urn:microsoft.com/office/officeart/2008/layout/HorizontalMultiLevelHierarchy"/>
    <dgm:cxn modelId="{A3139A29-19B7-4308-A660-DF5BDAED2BBC}" type="presParOf" srcId="{1985089C-4B69-496C-BDDF-160B0F8D0221}" destId="{CE149EBD-7489-49CA-8182-C02A103524DD}" srcOrd="4" destOrd="0" presId="urn:microsoft.com/office/officeart/2008/layout/HorizontalMultiLevelHierarchy"/>
    <dgm:cxn modelId="{B05B1EBB-A02A-4F93-88CA-540F209A5447}" type="presParOf" srcId="{CE149EBD-7489-49CA-8182-C02A103524DD}" destId="{49BED42D-C27E-4ED7-8DDA-96D0EFA403D1}" srcOrd="0" destOrd="0" presId="urn:microsoft.com/office/officeart/2008/layout/HorizontalMultiLevelHierarchy"/>
    <dgm:cxn modelId="{DCD2C126-9B16-42F9-875E-E97ECBC95954}" type="presParOf" srcId="{1985089C-4B69-496C-BDDF-160B0F8D0221}" destId="{5CFF868F-E1E2-41F8-82EA-ACF1005A85CC}" srcOrd="5" destOrd="0" presId="urn:microsoft.com/office/officeart/2008/layout/HorizontalMultiLevelHierarchy"/>
    <dgm:cxn modelId="{02E519B7-F4B6-441D-B965-7E8219C48901}" type="presParOf" srcId="{5CFF868F-E1E2-41F8-82EA-ACF1005A85CC}" destId="{33F3425B-1432-46AF-974D-A37475E8B821}" srcOrd="0" destOrd="0" presId="urn:microsoft.com/office/officeart/2008/layout/HorizontalMultiLevelHierarchy"/>
    <dgm:cxn modelId="{AAD46C54-2A6D-4FFD-979D-AB6FF5527381}" type="presParOf" srcId="{5CFF868F-E1E2-41F8-82EA-ACF1005A85CC}" destId="{B9C122E4-0294-49FC-BB27-6A35F8B372EB}"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6ED614D-F77B-40A1-91A0-B151B33AB56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4F8EF26B-50F6-477D-B4B8-4D5E246704E7}">
      <dgm:prSet phldrT="[Text]"/>
      <dgm:spPr/>
      <dgm:t>
        <a:bodyPr/>
        <a:lstStyle/>
        <a:p>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الذكاء الاصطناعي وتحليل البيانات الضخمة</a:t>
          </a:r>
          <a:endParaRPr lang="en-US" dirty="0">
            <a:solidFill>
              <a:schemeClr val="bg1"/>
            </a:solidFill>
            <a:latin typeface="Sakkal Majalla" panose="02000000000000000000" pitchFamily="2" charset="-78"/>
            <a:cs typeface="Sakkal Majalla" panose="02000000000000000000" pitchFamily="2" charset="-78"/>
          </a:endParaRPr>
        </a:p>
      </dgm:t>
    </dgm:pt>
    <dgm:pt modelId="{40A367DF-7F9E-4D31-8133-0FFE957152FB}" type="parTrans" cxnId="{C08EE82A-7612-43C9-9A60-566EE896032D}">
      <dgm:prSet/>
      <dgm:spPr/>
      <dgm:t>
        <a:bodyPr/>
        <a:lstStyle/>
        <a:p>
          <a:endParaRPr lang="en-US"/>
        </a:p>
      </dgm:t>
    </dgm:pt>
    <dgm:pt modelId="{5235AA7A-DF7D-4513-B4B4-B4B3D6357FA1}" type="sibTrans" cxnId="{C08EE82A-7612-43C9-9A60-566EE896032D}">
      <dgm:prSet/>
      <dgm:spPr/>
      <dgm:t>
        <a:bodyPr/>
        <a:lstStyle/>
        <a:p>
          <a:endParaRPr lang="en-US"/>
        </a:p>
      </dgm:t>
    </dgm:pt>
    <dgm:pt modelId="{1DA0ECD4-E0FC-4BAF-8EB9-B68BDF8DE6AC}">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أهمية البيانات الضخمة</a:t>
          </a:r>
          <a:endParaRPr lang="en-US" b="1"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gm:t>
    </dgm:pt>
    <dgm:pt modelId="{90440F10-B929-49C7-945A-C4AFD32B29BC}" type="parTrans" cxnId="{EDC32B32-2569-44BD-9605-E073953B45F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E80EEAEF-86A1-4169-90CD-1FD8FD5028FE}" type="sibTrans" cxnId="{EDC32B32-2569-44BD-9605-E073953B45F2}">
      <dgm:prSet/>
      <dgm:spPr/>
      <dgm:t>
        <a:bodyPr/>
        <a:lstStyle/>
        <a:p>
          <a:endParaRPr lang="en-US"/>
        </a:p>
      </dgm:t>
    </dgm:pt>
    <dgm:pt modelId="{E5310DF3-68A7-49E3-8122-D65A625C5D53}">
      <dgm:prSe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القيمة المضافة المترتبة على تحليل البيانات الضخمة</a:t>
          </a:r>
          <a:endParaRPr lang="en-US" b="1"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gm:t>
    </dgm:pt>
    <dgm:pt modelId="{75C9F9A1-25B6-4103-AD7B-3925B696208E}" type="parTrans" cxnId="{C967343E-E399-43C1-B3F0-4A3E0B2B8391}">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20365D74-285B-4A70-8F16-4218614883ED}" type="sibTrans" cxnId="{C967343E-E399-43C1-B3F0-4A3E0B2B8391}">
      <dgm:prSet/>
      <dgm:spPr/>
      <dgm:t>
        <a:bodyPr/>
        <a:lstStyle/>
        <a:p>
          <a:endParaRPr lang="en-US"/>
        </a:p>
      </dgm:t>
    </dgm:pt>
    <dgm:pt modelId="{720998EE-5647-4A26-83E6-3449024FBC58}">
      <dgm:prSe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التحديات التي تواجه البيانات الضخمة</a:t>
          </a:r>
          <a:endParaRPr lang="ar-EG" b="1" dirty="0">
            <a:solidFill>
              <a:schemeClr val="bg1"/>
            </a:solidFill>
            <a:latin typeface="Sakkal Majalla" panose="02000000000000000000" pitchFamily="2" charset="-78"/>
            <a:cs typeface="Sakkal Majalla" panose="02000000000000000000" pitchFamily="2" charset="-78"/>
          </a:endParaRPr>
        </a:p>
      </dgm:t>
    </dgm:pt>
    <dgm:pt modelId="{BB59133F-FBA4-4EC8-94F2-657A2E9C16F2}" type="parTrans" cxnId="{C070F4B8-7190-46E5-BB46-AAFB3CD0A4F1}">
      <dgm:prSet/>
      <dgm:spPr/>
      <dgm:t>
        <a:bodyPr/>
        <a:lstStyle/>
        <a:p>
          <a:endParaRPr lang="en-US"/>
        </a:p>
      </dgm:t>
    </dgm:pt>
    <dgm:pt modelId="{01711C3F-0B96-4A98-A106-3E229D54AC04}" type="sibTrans" cxnId="{C070F4B8-7190-46E5-BB46-AAFB3CD0A4F1}">
      <dgm:prSet/>
      <dgm:spPr/>
      <dgm:t>
        <a:bodyPr/>
        <a:lstStyle/>
        <a:p>
          <a:endParaRPr lang="en-US"/>
        </a:p>
      </dgm:t>
    </dgm:pt>
    <dgm:pt modelId="{AE1CC7AD-72D8-424A-ABC7-C21757D7DEB1}" type="pres">
      <dgm:prSet presAssocID="{36ED614D-F77B-40A1-91A0-B151B33AB56D}" presName="Name0" presStyleCnt="0">
        <dgm:presLayoutVars>
          <dgm:chPref val="1"/>
          <dgm:dir/>
          <dgm:animOne val="branch"/>
          <dgm:animLvl val="lvl"/>
          <dgm:resizeHandles val="exact"/>
        </dgm:presLayoutVars>
      </dgm:prSet>
      <dgm:spPr/>
    </dgm:pt>
    <dgm:pt modelId="{5B20BE76-D9F9-4AAF-8067-10AA75D04A70}" type="pres">
      <dgm:prSet presAssocID="{4F8EF26B-50F6-477D-B4B8-4D5E246704E7}" presName="root1" presStyleCnt="0"/>
      <dgm:spPr/>
    </dgm:pt>
    <dgm:pt modelId="{F8A952A0-7463-46F9-82B1-0306CFE0E045}" type="pres">
      <dgm:prSet presAssocID="{4F8EF26B-50F6-477D-B4B8-4D5E246704E7}" presName="LevelOneTextNode" presStyleLbl="node0" presStyleIdx="0" presStyleCnt="1" custLinFactNeighborX="-1037" custLinFactNeighborY="-1318">
        <dgm:presLayoutVars>
          <dgm:chPref val="3"/>
        </dgm:presLayoutVars>
      </dgm:prSet>
      <dgm:spPr/>
    </dgm:pt>
    <dgm:pt modelId="{1985089C-4B69-496C-BDDF-160B0F8D0221}" type="pres">
      <dgm:prSet presAssocID="{4F8EF26B-50F6-477D-B4B8-4D5E246704E7}" presName="level2hierChild" presStyleCnt="0"/>
      <dgm:spPr/>
    </dgm:pt>
    <dgm:pt modelId="{79965906-E1C1-4268-B3CA-ED01C3FB2160}" type="pres">
      <dgm:prSet presAssocID="{90440F10-B929-49C7-945A-C4AFD32B29BC}" presName="conn2-1" presStyleLbl="parChTrans1D2" presStyleIdx="0" presStyleCnt="3"/>
      <dgm:spPr/>
    </dgm:pt>
    <dgm:pt modelId="{DFCEF68F-D451-468D-B1B3-F80607D556B7}" type="pres">
      <dgm:prSet presAssocID="{90440F10-B929-49C7-945A-C4AFD32B29BC}" presName="connTx" presStyleLbl="parChTrans1D2" presStyleIdx="0" presStyleCnt="3"/>
      <dgm:spPr/>
    </dgm:pt>
    <dgm:pt modelId="{BC4A133A-12BE-439B-B21C-1AC0B9D53F15}" type="pres">
      <dgm:prSet presAssocID="{1DA0ECD4-E0FC-4BAF-8EB9-B68BDF8DE6AC}" presName="root2" presStyleCnt="0"/>
      <dgm:spPr/>
    </dgm:pt>
    <dgm:pt modelId="{EFAE1CCB-4505-4CAD-9DA7-40DCFD20A4F4}" type="pres">
      <dgm:prSet presAssocID="{1DA0ECD4-E0FC-4BAF-8EB9-B68BDF8DE6AC}" presName="LevelTwoTextNode" presStyleLbl="node2" presStyleIdx="0" presStyleCnt="3">
        <dgm:presLayoutVars>
          <dgm:chPref val="3"/>
        </dgm:presLayoutVars>
      </dgm:prSet>
      <dgm:spPr/>
    </dgm:pt>
    <dgm:pt modelId="{763FDC0A-002F-4D98-A6F4-51CC86610113}" type="pres">
      <dgm:prSet presAssocID="{1DA0ECD4-E0FC-4BAF-8EB9-B68BDF8DE6AC}" presName="level3hierChild" presStyleCnt="0"/>
      <dgm:spPr/>
    </dgm:pt>
    <dgm:pt modelId="{88978257-D53F-4BB6-9F6D-790A4B8CBBDD}" type="pres">
      <dgm:prSet presAssocID="{75C9F9A1-25B6-4103-AD7B-3925B696208E}" presName="conn2-1" presStyleLbl="parChTrans1D2" presStyleIdx="1" presStyleCnt="3"/>
      <dgm:spPr/>
    </dgm:pt>
    <dgm:pt modelId="{317DF290-D54A-4F95-818F-F250FD937D51}" type="pres">
      <dgm:prSet presAssocID="{75C9F9A1-25B6-4103-AD7B-3925B696208E}" presName="connTx" presStyleLbl="parChTrans1D2" presStyleIdx="1" presStyleCnt="3"/>
      <dgm:spPr/>
    </dgm:pt>
    <dgm:pt modelId="{C0362561-22CE-41C9-95B6-6277605E137C}" type="pres">
      <dgm:prSet presAssocID="{E5310DF3-68A7-49E3-8122-D65A625C5D53}" presName="root2" presStyleCnt="0"/>
      <dgm:spPr/>
    </dgm:pt>
    <dgm:pt modelId="{BE0FF1FA-1B26-4732-AC67-245C36EDD01D}" type="pres">
      <dgm:prSet presAssocID="{E5310DF3-68A7-49E3-8122-D65A625C5D53}" presName="LevelTwoTextNode" presStyleLbl="node2" presStyleIdx="1" presStyleCnt="3">
        <dgm:presLayoutVars>
          <dgm:chPref val="3"/>
        </dgm:presLayoutVars>
      </dgm:prSet>
      <dgm:spPr/>
    </dgm:pt>
    <dgm:pt modelId="{35375F9C-8EFF-48BB-B9A9-9DF5B7797BD9}" type="pres">
      <dgm:prSet presAssocID="{E5310DF3-68A7-49E3-8122-D65A625C5D53}" presName="level3hierChild" presStyleCnt="0"/>
      <dgm:spPr/>
    </dgm:pt>
    <dgm:pt modelId="{A98B5209-BFA8-4221-A14F-867FBFF689DA}" type="pres">
      <dgm:prSet presAssocID="{BB59133F-FBA4-4EC8-94F2-657A2E9C16F2}" presName="conn2-1" presStyleLbl="parChTrans1D2" presStyleIdx="2" presStyleCnt="3"/>
      <dgm:spPr/>
    </dgm:pt>
    <dgm:pt modelId="{4A450E4F-A601-4283-9D4A-F7DAD889D8E3}" type="pres">
      <dgm:prSet presAssocID="{BB59133F-FBA4-4EC8-94F2-657A2E9C16F2}" presName="connTx" presStyleLbl="parChTrans1D2" presStyleIdx="2" presStyleCnt="3"/>
      <dgm:spPr/>
    </dgm:pt>
    <dgm:pt modelId="{1284726C-E4B9-4472-A4CF-92DAEEC5F06B}" type="pres">
      <dgm:prSet presAssocID="{720998EE-5647-4A26-83E6-3449024FBC58}" presName="root2" presStyleCnt="0"/>
      <dgm:spPr/>
    </dgm:pt>
    <dgm:pt modelId="{B9410B2C-F1DB-45EA-B1B7-72ED1C30B7FA}" type="pres">
      <dgm:prSet presAssocID="{720998EE-5647-4A26-83E6-3449024FBC58}" presName="LevelTwoTextNode" presStyleLbl="node2" presStyleIdx="2" presStyleCnt="3">
        <dgm:presLayoutVars>
          <dgm:chPref val="3"/>
        </dgm:presLayoutVars>
      </dgm:prSet>
      <dgm:spPr/>
    </dgm:pt>
    <dgm:pt modelId="{DB1C1194-8507-40DC-8B31-FFB28ACA8FB2}" type="pres">
      <dgm:prSet presAssocID="{720998EE-5647-4A26-83E6-3449024FBC58}" presName="level3hierChild" presStyleCnt="0"/>
      <dgm:spPr/>
    </dgm:pt>
  </dgm:ptLst>
  <dgm:cxnLst>
    <dgm:cxn modelId="{02637E09-4A7A-4590-B8CD-5F8163130885}" type="presOf" srcId="{E5310DF3-68A7-49E3-8122-D65A625C5D53}" destId="{BE0FF1FA-1B26-4732-AC67-245C36EDD01D}" srcOrd="0" destOrd="0" presId="urn:microsoft.com/office/officeart/2008/layout/HorizontalMultiLevelHierarchy"/>
    <dgm:cxn modelId="{C08EE82A-7612-43C9-9A60-566EE896032D}" srcId="{36ED614D-F77B-40A1-91A0-B151B33AB56D}" destId="{4F8EF26B-50F6-477D-B4B8-4D5E246704E7}" srcOrd="0" destOrd="0" parTransId="{40A367DF-7F9E-4D31-8133-0FFE957152FB}" sibTransId="{5235AA7A-DF7D-4513-B4B4-B4B3D6357FA1}"/>
    <dgm:cxn modelId="{EDC32B32-2569-44BD-9605-E073953B45F2}" srcId="{4F8EF26B-50F6-477D-B4B8-4D5E246704E7}" destId="{1DA0ECD4-E0FC-4BAF-8EB9-B68BDF8DE6AC}" srcOrd="0" destOrd="0" parTransId="{90440F10-B929-49C7-945A-C4AFD32B29BC}" sibTransId="{E80EEAEF-86A1-4169-90CD-1FD8FD5028FE}"/>
    <dgm:cxn modelId="{5F09173C-C17F-490D-9F43-B578F1DC691E}" type="presOf" srcId="{90440F10-B929-49C7-945A-C4AFD32B29BC}" destId="{DFCEF68F-D451-468D-B1B3-F80607D556B7}" srcOrd="1" destOrd="0" presId="urn:microsoft.com/office/officeart/2008/layout/HorizontalMultiLevelHierarchy"/>
    <dgm:cxn modelId="{C967343E-E399-43C1-B3F0-4A3E0B2B8391}" srcId="{4F8EF26B-50F6-477D-B4B8-4D5E246704E7}" destId="{E5310DF3-68A7-49E3-8122-D65A625C5D53}" srcOrd="1" destOrd="0" parTransId="{75C9F9A1-25B6-4103-AD7B-3925B696208E}" sibTransId="{20365D74-285B-4A70-8F16-4218614883ED}"/>
    <dgm:cxn modelId="{55A65360-6F82-4993-B189-764679F55A21}" type="presOf" srcId="{BB59133F-FBA4-4EC8-94F2-657A2E9C16F2}" destId="{4A450E4F-A601-4283-9D4A-F7DAD889D8E3}" srcOrd="1" destOrd="0" presId="urn:microsoft.com/office/officeart/2008/layout/HorizontalMultiLevelHierarchy"/>
    <dgm:cxn modelId="{47440B41-9710-4070-9BFD-8527FA8B9A65}" type="presOf" srcId="{90440F10-B929-49C7-945A-C4AFD32B29BC}" destId="{79965906-E1C1-4268-B3CA-ED01C3FB2160}" srcOrd="0" destOrd="0" presId="urn:microsoft.com/office/officeart/2008/layout/HorizontalMultiLevelHierarchy"/>
    <dgm:cxn modelId="{050EA74A-6727-4AD5-A230-F13BDAE6E348}" type="presOf" srcId="{BB59133F-FBA4-4EC8-94F2-657A2E9C16F2}" destId="{A98B5209-BFA8-4221-A14F-867FBFF689DA}" srcOrd="0" destOrd="0" presId="urn:microsoft.com/office/officeart/2008/layout/HorizontalMultiLevelHierarchy"/>
    <dgm:cxn modelId="{7589E36A-6F63-4E6E-B47E-1A5E318F16B9}" type="presOf" srcId="{75C9F9A1-25B6-4103-AD7B-3925B696208E}" destId="{88978257-D53F-4BB6-9F6D-790A4B8CBBDD}" srcOrd="0" destOrd="0" presId="urn:microsoft.com/office/officeart/2008/layout/HorizontalMultiLevelHierarchy"/>
    <dgm:cxn modelId="{9864A158-95F6-4A4C-9E55-C9714BB536A2}" type="presOf" srcId="{36ED614D-F77B-40A1-91A0-B151B33AB56D}" destId="{AE1CC7AD-72D8-424A-ABC7-C21757D7DEB1}" srcOrd="0" destOrd="0" presId="urn:microsoft.com/office/officeart/2008/layout/HorizontalMultiLevelHierarchy"/>
    <dgm:cxn modelId="{EDD0F1AD-A6B0-40E2-BEB9-DCDE3D6DA80F}" type="presOf" srcId="{75C9F9A1-25B6-4103-AD7B-3925B696208E}" destId="{317DF290-D54A-4F95-818F-F250FD937D51}" srcOrd="1" destOrd="0" presId="urn:microsoft.com/office/officeart/2008/layout/HorizontalMultiLevelHierarchy"/>
    <dgm:cxn modelId="{C070F4B8-7190-46E5-BB46-AAFB3CD0A4F1}" srcId="{4F8EF26B-50F6-477D-B4B8-4D5E246704E7}" destId="{720998EE-5647-4A26-83E6-3449024FBC58}" srcOrd="2" destOrd="0" parTransId="{BB59133F-FBA4-4EC8-94F2-657A2E9C16F2}" sibTransId="{01711C3F-0B96-4A98-A106-3E229D54AC04}"/>
    <dgm:cxn modelId="{75C8BBC5-C024-4FE5-9680-D521F8BF51C8}" type="presOf" srcId="{1DA0ECD4-E0FC-4BAF-8EB9-B68BDF8DE6AC}" destId="{EFAE1CCB-4505-4CAD-9DA7-40DCFD20A4F4}" srcOrd="0" destOrd="0" presId="urn:microsoft.com/office/officeart/2008/layout/HorizontalMultiLevelHierarchy"/>
    <dgm:cxn modelId="{2D516CD5-3FDB-4A61-9455-64970B376D49}" type="presOf" srcId="{720998EE-5647-4A26-83E6-3449024FBC58}" destId="{B9410B2C-F1DB-45EA-B1B7-72ED1C30B7FA}" srcOrd="0" destOrd="0" presId="urn:microsoft.com/office/officeart/2008/layout/HorizontalMultiLevelHierarchy"/>
    <dgm:cxn modelId="{C1A77CEB-D3B0-4C53-A441-5C3194C1C437}" type="presOf" srcId="{4F8EF26B-50F6-477D-B4B8-4D5E246704E7}" destId="{F8A952A0-7463-46F9-82B1-0306CFE0E045}" srcOrd="0" destOrd="0" presId="urn:microsoft.com/office/officeart/2008/layout/HorizontalMultiLevelHierarchy"/>
    <dgm:cxn modelId="{30D6B5DF-FCBE-4D1F-8A50-F7FF50BFB9DC}" type="presParOf" srcId="{AE1CC7AD-72D8-424A-ABC7-C21757D7DEB1}" destId="{5B20BE76-D9F9-4AAF-8067-10AA75D04A70}" srcOrd="0" destOrd="0" presId="urn:microsoft.com/office/officeart/2008/layout/HorizontalMultiLevelHierarchy"/>
    <dgm:cxn modelId="{DB4A09F7-6128-4173-A4AB-70B943227EA7}" type="presParOf" srcId="{5B20BE76-D9F9-4AAF-8067-10AA75D04A70}" destId="{F8A952A0-7463-46F9-82B1-0306CFE0E045}" srcOrd="0" destOrd="0" presId="urn:microsoft.com/office/officeart/2008/layout/HorizontalMultiLevelHierarchy"/>
    <dgm:cxn modelId="{8ACC2F30-3D9D-4BF9-ACE2-6FB4EDD34752}" type="presParOf" srcId="{5B20BE76-D9F9-4AAF-8067-10AA75D04A70}" destId="{1985089C-4B69-496C-BDDF-160B0F8D0221}" srcOrd="1" destOrd="0" presId="urn:microsoft.com/office/officeart/2008/layout/HorizontalMultiLevelHierarchy"/>
    <dgm:cxn modelId="{ED361A6D-3810-4ABC-BFA6-DBC67F7D011C}" type="presParOf" srcId="{1985089C-4B69-496C-BDDF-160B0F8D0221}" destId="{79965906-E1C1-4268-B3CA-ED01C3FB2160}" srcOrd="0" destOrd="0" presId="urn:microsoft.com/office/officeart/2008/layout/HorizontalMultiLevelHierarchy"/>
    <dgm:cxn modelId="{A13D24AE-F193-489A-AB98-600A608C89D3}" type="presParOf" srcId="{79965906-E1C1-4268-B3CA-ED01C3FB2160}" destId="{DFCEF68F-D451-468D-B1B3-F80607D556B7}" srcOrd="0" destOrd="0" presId="urn:microsoft.com/office/officeart/2008/layout/HorizontalMultiLevelHierarchy"/>
    <dgm:cxn modelId="{62878500-D677-4BF3-8E6C-426B3C8442FA}" type="presParOf" srcId="{1985089C-4B69-496C-BDDF-160B0F8D0221}" destId="{BC4A133A-12BE-439B-B21C-1AC0B9D53F15}" srcOrd="1" destOrd="0" presId="urn:microsoft.com/office/officeart/2008/layout/HorizontalMultiLevelHierarchy"/>
    <dgm:cxn modelId="{1440DEC7-28CC-4692-A70E-F6238DDF664F}" type="presParOf" srcId="{BC4A133A-12BE-439B-B21C-1AC0B9D53F15}" destId="{EFAE1CCB-4505-4CAD-9DA7-40DCFD20A4F4}" srcOrd="0" destOrd="0" presId="urn:microsoft.com/office/officeart/2008/layout/HorizontalMultiLevelHierarchy"/>
    <dgm:cxn modelId="{2FABF8E2-E253-427A-99A0-EF8354B86ADB}" type="presParOf" srcId="{BC4A133A-12BE-439B-B21C-1AC0B9D53F15}" destId="{763FDC0A-002F-4D98-A6F4-51CC86610113}" srcOrd="1" destOrd="0" presId="urn:microsoft.com/office/officeart/2008/layout/HorizontalMultiLevelHierarchy"/>
    <dgm:cxn modelId="{AB485095-F528-4925-8EEB-1A85703E12A1}" type="presParOf" srcId="{1985089C-4B69-496C-BDDF-160B0F8D0221}" destId="{88978257-D53F-4BB6-9F6D-790A4B8CBBDD}" srcOrd="2" destOrd="0" presId="urn:microsoft.com/office/officeart/2008/layout/HorizontalMultiLevelHierarchy"/>
    <dgm:cxn modelId="{FA90B87E-35D2-430E-BB4A-BB04A5DC6405}" type="presParOf" srcId="{88978257-D53F-4BB6-9F6D-790A4B8CBBDD}" destId="{317DF290-D54A-4F95-818F-F250FD937D51}" srcOrd="0" destOrd="0" presId="urn:microsoft.com/office/officeart/2008/layout/HorizontalMultiLevelHierarchy"/>
    <dgm:cxn modelId="{F775684F-928F-42D6-8A6E-4E439524BC78}" type="presParOf" srcId="{1985089C-4B69-496C-BDDF-160B0F8D0221}" destId="{C0362561-22CE-41C9-95B6-6277605E137C}" srcOrd="3" destOrd="0" presId="urn:microsoft.com/office/officeart/2008/layout/HorizontalMultiLevelHierarchy"/>
    <dgm:cxn modelId="{8636AE7C-9C6A-44C2-B226-129F1867E896}" type="presParOf" srcId="{C0362561-22CE-41C9-95B6-6277605E137C}" destId="{BE0FF1FA-1B26-4732-AC67-245C36EDD01D}" srcOrd="0" destOrd="0" presId="urn:microsoft.com/office/officeart/2008/layout/HorizontalMultiLevelHierarchy"/>
    <dgm:cxn modelId="{C4595395-884B-4727-802C-8B217AA275F0}" type="presParOf" srcId="{C0362561-22CE-41C9-95B6-6277605E137C}" destId="{35375F9C-8EFF-48BB-B9A9-9DF5B7797BD9}" srcOrd="1" destOrd="0" presId="urn:microsoft.com/office/officeart/2008/layout/HorizontalMultiLevelHierarchy"/>
    <dgm:cxn modelId="{A8DA157D-AA86-4402-A218-48B74F52816D}" type="presParOf" srcId="{1985089C-4B69-496C-BDDF-160B0F8D0221}" destId="{A98B5209-BFA8-4221-A14F-867FBFF689DA}" srcOrd="4" destOrd="0" presId="urn:microsoft.com/office/officeart/2008/layout/HorizontalMultiLevelHierarchy"/>
    <dgm:cxn modelId="{6CE18CA2-FE8C-4BAF-9F23-6374EC96FE4E}" type="presParOf" srcId="{A98B5209-BFA8-4221-A14F-867FBFF689DA}" destId="{4A450E4F-A601-4283-9D4A-F7DAD889D8E3}" srcOrd="0" destOrd="0" presId="urn:microsoft.com/office/officeart/2008/layout/HorizontalMultiLevelHierarchy"/>
    <dgm:cxn modelId="{5403C392-C587-4122-9479-217B12E928D4}" type="presParOf" srcId="{1985089C-4B69-496C-BDDF-160B0F8D0221}" destId="{1284726C-E4B9-4472-A4CF-92DAEEC5F06B}" srcOrd="5" destOrd="0" presId="urn:microsoft.com/office/officeart/2008/layout/HorizontalMultiLevelHierarchy"/>
    <dgm:cxn modelId="{F532641C-3F62-4ED0-B80B-40819B98A91D}" type="presParOf" srcId="{1284726C-E4B9-4472-A4CF-92DAEEC5F06B}" destId="{B9410B2C-F1DB-45EA-B1B7-72ED1C30B7FA}" srcOrd="0" destOrd="0" presId="urn:microsoft.com/office/officeart/2008/layout/HorizontalMultiLevelHierarchy"/>
    <dgm:cxn modelId="{505280DC-39F8-4D9E-AEEF-73F9169AA4BF}" type="presParOf" srcId="{1284726C-E4B9-4472-A4CF-92DAEEC5F06B}" destId="{DB1C1194-8507-40DC-8B31-FFB28ACA8FB2}"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6ED614D-F77B-40A1-91A0-B151B33AB56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4F8EF26B-50F6-477D-B4B8-4D5E246704E7}">
      <dgm:prSet phldrT="[Text]"/>
      <dgm:spPr/>
      <dgm:t>
        <a:bodyPr/>
        <a:lstStyle/>
        <a:p>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لتحليل المعطيات التسويقية</a:t>
          </a:r>
          <a:endParaRPr lang="en-US" dirty="0">
            <a:solidFill>
              <a:schemeClr val="bg1"/>
            </a:solidFill>
            <a:latin typeface="Sakkal Majalla" panose="02000000000000000000" pitchFamily="2" charset="-78"/>
            <a:cs typeface="Sakkal Majalla" panose="02000000000000000000" pitchFamily="2" charset="-78"/>
          </a:endParaRPr>
        </a:p>
      </dgm:t>
    </dgm:pt>
    <dgm:pt modelId="{40A367DF-7F9E-4D31-8133-0FFE957152FB}" type="parTrans" cxnId="{C08EE82A-7612-43C9-9A60-566EE896032D}">
      <dgm:prSet/>
      <dgm:spPr/>
      <dgm:t>
        <a:bodyPr/>
        <a:lstStyle/>
        <a:p>
          <a:endParaRPr lang="en-US"/>
        </a:p>
      </dgm:t>
    </dgm:pt>
    <dgm:pt modelId="{5235AA7A-DF7D-4513-B4B4-B4B3D6357FA1}" type="sibTrans" cxnId="{C08EE82A-7612-43C9-9A60-566EE896032D}">
      <dgm:prSet/>
      <dgm:spPr/>
      <dgm:t>
        <a:bodyPr/>
        <a:lstStyle/>
        <a:p>
          <a:endParaRPr lang="en-US"/>
        </a:p>
      </dgm:t>
    </dgm:pt>
    <dgm:pt modelId="{9D44E8A4-06E5-4225-8B4A-761437CBB879}">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مفهوم وخطوات تحليل المعطيات التسويقية</a:t>
          </a:r>
        </a:p>
      </dgm:t>
    </dgm:pt>
    <dgm:pt modelId="{43B2A66D-B1F9-413A-814B-ED0183C3AB34}" type="parTrans" cxnId="{72F7BEEA-380A-4673-B858-D3ACF9086AF5}">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C5E80DC1-66A8-4C15-908D-B00B71B90DF6}" type="sibTrans" cxnId="{72F7BEEA-380A-4673-B858-D3ACF9086AF5}">
      <dgm:prSet/>
      <dgm:spPr/>
      <dgm:t>
        <a:bodyPr/>
        <a:lstStyle/>
        <a:p>
          <a:endParaRPr lang="en-US"/>
        </a:p>
      </dgm:t>
    </dgm:pt>
    <dgm:pt modelId="{BE57B308-943C-45EE-A896-2D3FCCC617B1}">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طرق جمع البيانات</a:t>
          </a:r>
          <a:endParaRPr lang="en-US" b="1"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gm:t>
    </dgm:pt>
    <dgm:pt modelId="{5390E0BF-6E31-49D2-8B94-3462EB6F21D7}" type="parTrans" cxnId="{A49F5824-59D4-4CFE-B472-6D7A45A2275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A2854049-B880-46F5-BF2A-6D8342B99161}" type="sibTrans" cxnId="{A49F5824-59D4-4CFE-B472-6D7A45A22752}">
      <dgm:prSet/>
      <dgm:spPr/>
      <dgm:t>
        <a:bodyPr/>
        <a:lstStyle/>
        <a:p>
          <a:endParaRPr lang="en-US"/>
        </a:p>
      </dgm:t>
    </dgm:pt>
    <dgm:pt modelId="{1DA0ECD4-E0FC-4BAF-8EB9-B68BDF8DE6AC}">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وسائل جمع البيانات</a:t>
          </a:r>
        </a:p>
      </dgm:t>
    </dgm:pt>
    <dgm:pt modelId="{90440F10-B929-49C7-945A-C4AFD32B29BC}" type="parTrans" cxnId="{EDC32B32-2569-44BD-9605-E073953B45F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E80EEAEF-86A1-4169-90CD-1FD8FD5028FE}" type="sibTrans" cxnId="{EDC32B32-2569-44BD-9605-E073953B45F2}">
      <dgm:prSet/>
      <dgm:spPr/>
      <dgm:t>
        <a:bodyPr/>
        <a:lstStyle/>
        <a:p>
          <a:endParaRPr lang="en-US"/>
        </a:p>
      </dgm:t>
    </dgm:pt>
    <dgm:pt modelId="{E5310DF3-68A7-49E3-8122-D65A625C5D53}">
      <dgm:prSe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تقسيم العينات وفقا لاسلوب اختيارها</a:t>
          </a:r>
        </a:p>
      </dgm:t>
    </dgm:pt>
    <dgm:pt modelId="{75C9F9A1-25B6-4103-AD7B-3925B696208E}" type="parTrans" cxnId="{C967343E-E399-43C1-B3F0-4A3E0B2B8391}">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20365D74-285B-4A70-8F16-4218614883ED}" type="sibTrans" cxnId="{C967343E-E399-43C1-B3F0-4A3E0B2B8391}">
      <dgm:prSet/>
      <dgm:spPr/>
      <dgm:t>
        <a:bodyPr/>
        <a:lstStyle/>
        <a:p>
          <a:endParaRPr lang="en-US"/>
        </a:p>
      </dgm:t>
    </dgm:pt>
    <dgm:pt modelId="{607CD6A7-79B6-48FA-9F71-C2706A06EB4B}">
      <dgm:prSet/>
      <dgm:spPr/>
      <dgm:t>
        <a:bodyPr/>
        <a:lstStyle/>
        <a:p>
          <a:pPr>
            <a:buFont typeface="Arial" panose="020B0604020202020204" pitchFamily="34" charset="0"/>
            <a:buChar char="•"/>
          </a:pPr>
          <a:r>
            <a:rPr lang="ar-EG" b="1">
              <a:solidFill>
                <a:schemeClr val="bg1"/>
              </a:solidFill>
              <a:latin typeface="Sakkal Majalla" panose="02000000000000000000" pitchFamily="2" charset="-78"/>
              <a:ea typeface="Tahoma" panose="020B0604030504040204" pitchFamily="34" charset="0"/>
              <a:cs typeface="Sakkal Majalla" panose="02000000000000000000" pitchFamily="2" charset="-78"/>
            </a:rPr>
            <a:t>خطوات تحليل المعطيات التسويقية</a:t>
          </a:r>
          <a:endParaRPr lang="ar-EG" b="1" dirty="0">
            <a:solidFill>
              <a:schemeClr val="bg1"/>
            </a:solidFill>
            <a:latin typeface="Sakkal Majalla" panose="02000000000000000000" pitchFamily="2" charset="-78"/>
            <a:cs typeface="Sakkal Majalla" panose="02000000000000000000" pitchFamily="2" charset="-78"/>
          </a:endParaRPr>
        </a:p>
      </dgm:t>
    </dgm:pt>
    <dgm:pt modelId="{F0B8BD93-8BC8-4FA4-8857-5DBE16B237EB}" type="parTrans" cxnId="{B055F619-B8EC-4744-8DB8-B4CB58AA1278}">
      <dgm:prSet/>
      <dgm:spPr/>
      <dgm:t>
        <a:bodyPr/>
        <a:lstStyle/>
        <a:p>
          <a:endParaRPr lang="en-US">
            <a:solidFill>
              <a:schemeClr val="bg1"/>
            </a:solidFill>
          </a:endParaRPr>
        </a:p>
      </dgm:t>
    </dgm:pt>
    <dgm:pt modelId="{98136C0D-8D44-44C9-892D-2FB262CDAFD3}" type="sibTrans" cxnId="{B055F619-B8EC-4744-8DB8-B4CB58AA1278}">
      <dgm:prSet/>
      <dgm:spPr/>
      <dgm:t>
        <a:bodyPr/>
        <a:lstStyle/>
        <a:p>
          <a:endParaRPr lang="en-US"/>
        </a:p>
      </dgm:t>
    </dgm:pt>
    <dgm:pt modelId="{AE1CC7AD-72D8-424A-ABC7-C21757D7DEB1}" type="pres">
      <dgm:prSet presAssocID="{36ED614D-F77B-40A1-91A0-B151B33AB56D}" presName="Name0" presStyleCnt="0">
        <dgm:presLayoutVars>
          <dgm:chPref val="1"/>
          <dgm:dir/>
          <dgm:animOne val="branch"/>
          <dgm:animLvl val="lvl"/>
          <dgm:resizeHandles val="exact"/>
        </dgm:presLayoutVars>
      </dgm:prSet>
      <dgm:spPr/>
    </dgm:pt>
    <dgm:pt modelId="{5B20BE76-D9F9-4AAF-8067-10AA75D04A70}" type="pres">
      <dgm:prSet presAssocID="{4F8EF26B-50F6-477D-B4B8-4D5E246704E7}" presName="root1" presStyleCnt="0"/>
      <dgm:spPr/>
    </dgm:pt>
    <dgm:pt modelId="{F8A952A0-7463-46F9-82B1-0306CFE0E045}" type="pres">
      <dgm:prSet presAssocID="{4F8EF26B-50F6-477D-B4B8-4D5E246704E7}" presName="LevelOneTextNode" presStyleLbl="node0" presStyleIdx="0" presStyleCnt="1" custLinFactNeighborX="-1037" custLinFactNeighborY="-1318">
        <dgm:presLayoutVars>
          <dgm:chPref val="3"/>
        </dgm:presLayoutVars>
      </dgm:prSet>
      <dgm:spPr/>
    </dgm:pt>
    <dgm:pt modelId="{1985089C-4B69-496C-BDDF-160B0F8D0221}" type="pres">
      <dgm:prSet presAssocID="{4F8EF26B-50F6-477D-B4B8-4D5E246704E7}" presName="level2hierChild" presStyleCnt="0"/>
      <dgm:spPr/>
    </dgm:pt>
    <dgm:pt modelId="{4FFC59B5-2C78-4977-98D1-BD934CD13A67}" type="pres">
      <dgm:prSet presAssocID="{43B2A66D-B1F9-413A-814B-ED0183C3AB34}" presName="conn2-1" presStyleLbl="parChTrans1D2" presStyleIdx="0" presStyleCnt="5"/>
      <dgm:spPr/>
    </dgm:pt>
    <dgm:pt modelId="{6948401C-863D-4D0D-A35F-D816EFD9F202}" type="pres">
      <dgm:prSet presAssocID="{43B2A66D-B1F9-413A-814B-ED0183C3AB34}" presName="connTx" presStyleLbl="parChTrans1D2" presStyleIdx="0" presStyleCnt="5"/>
      <dgm:spPr/>
    </dgm:pt>
    <dgm:pt modelId="{C5476601-FADC-42F1-B90A-371DFFCA3222}" type="pres">
      <dgm:prSet presAssocID="{9D44E8A4-06E5-4225-8B4A-761437CBB879}" presName="root2" presStyleCnt="0"/>
      <dgm:spPr/>
    </dgm:pt>
    <dgm:pt modelId="{0A3A1019-571A-4E20-934C-3BE7098507AF}" type="pres">
      <dgm:prSet presAssocID="{9D44E8A4-06E5-4225-8B4A-761437CBB879}" presName="LevelTwoTextNode" presStyleLbl="node2" presStyleIdx="0" presStyleCnt="5">
        <dgm:presLayoutVars>
          <dgm:chPref val="3"/>
        </dgm:presLayoutVars>
      </dgm:prSet>
      <dgm:spPr/>
    </dgm:pt>
    <dgm:pt modelId="{ED153B15-403A-4CC9-BC75-2F1BCF8EFAA5}" type="pres">
      <dgm:prSet presAssocID="{9D44E8A4-06E5-4225-8B4A-761437CBB879}" presName="level3hierChild" presStyleCnt="0"/>
      <dgm:spPr/>
    </dgm:pt>
    <dgm:pt modelId="{2B648073-4F6A-4648-A71B-AB8DFF61875E}" type="pres">
      <dgm:prSet presAssocID="{5390E0BF-6E31-49D2-8B94-3462EB6F21D7}" presName="conn2-1" presStyleLbl="parChTrans1D2" presStyleIdx="1" presStyleCnt="5"/>
      <dgm:spPr/>
    </dgm:pt>
    <dgm:pt modelId="{FB75B3BC-A4B8-4CE5-BCBA-BEE4CAF4F557}" type="pres">
      <dgm:prSet presAssocID="{5390E0BF-6E31-49D2-8B94-3462EB6F21D7}" presName="connTx" presStyleLbl="parChTrans1D2" presStyleIdx="1" presStyleCnt="5"/>
      <dgm:spPr/>
    </dgm:pt>
    <dgm:pt modelId="{DB88147C-626E-47B1-94C7-799FE0C421F4}" type="pres">
      <dgm:prSet presAssocID="{BE57B308-943C-45EE-A896-2D3FCCC617B1}" presName="root2" presStyleCnt="0"/>
      <dgm:spPr/>
    </dgm:pt>
    <dgm:pt modelId="{29AD5D73-850D-4A98-B07C-7E973A090C5B}" type="pres">
      <dgm:prSet presAssocID="{BE57B308-943C-45EE-A896-2D3FCCC617B1}" presName="LevelTwoTextNode" presStyleLbl="node2" presStyleIdx="1" presStyleCnt="5">
        <dgm:presLayoutVars>
          <dgm:chPref val="3"/>
        </dgm:presLayoutVars>
      </dgm:prSet>
      <dgm:spPr/>
    </dgm:pt>
    <dgm:pt modelId="{0BDD247A-9F0E-4F51-93F7-B82E6723EA36}" type="pres">
      <dgm:prSet presAssocID="{BE57B308-943C-45EE-A896-2D3FCCC617B1}" presName="level3hierChild" presStyleCnt="0"/>
      <dgm:spPr/>
    </dgm:pt>
    <dgm:pt modelId="{79965906-E1C1-4268-B3CA-ED01C3FB2160}" type="pres">
      <dgm:prSet presAssocID="{90440F10-B929-49C7-945A-C4AFD32B29BC}" presName="conn2-1" presStyleLbl="parChTrans1D2" presStyleIdx="2" presStyleCnt="5"/>
      <dgm:spPr/>
    </dgm:pt>
    <dgm:pt modelId="{DFCEF68F-D451-468D-B1B3-F80607D556B7}" type="pres">
      <dgm:prSet presAssocID="{90440F10-B929-49C7-945A-C4AFD32B29BC}" presName="connTx" presStyleLbl="parChTrans1D2" presStyleIdx="2" presStyleCnt="5"/>
      <dgm:spPr/>
    </dgm:pt>
    <dgm:pt modelId="{BC4A133A-12BE-439B-B21C-1AC0B9D53F15}" type="pres">
      <dgm:prSet presAssocID="{1DA0ECD4-E0FC-4BAF-8EB9-B68BDF8DE6AC}" presName="root2" presStyleCnt="0"/>
      <dgm:spPr/>
    </dgm:pt>
    <dgm:pt modelId="{EFAE1CCB-4505-4CAD-9DA7-40DCFD20A4F4}" type="pres">
      <dgm:prSet presAssocID="{1DA0ECD4-E0FC-4BAF-8EB9-B68BDF8DE6AC}" presName="LevelTwoTextNode" presStyleLbl="node2" presStyleIdx="2" presStyleCnt="5">
        <dgm:presLayoutVars>
          <dgm:chPref val="3"/>
        </dgm:presLayoutVars>
      </dgm:prSet>
      <dgm:spPr/>
    </dgm:pt>
    <dgm:pt modelId="{763FDC0A-002F-4D98-A6F4-51CC86610113}" type="pres">
      <dgm:prSet presAssocID="{1DA0ECD4-E0FC-4BAF-8EB9-B68BDF8DE6AC}" presName="level3hierChild" presStyleCnt="0"/>
      <dgm:spPr/>
    </dgm:pt>
    <dgm:pt modelId="{88978257-D53F-4BB6-9F6D-790A4B8CBBDD}" type="pres">
      <dgm:prSet presAssocID="{75C9F9A1-25B6-4103-AD7B-3925B696208E}" presName="conn2-1" presStyleLbl="parChTrans1D2" presStyleIdx="3" presStyleCnt="5"/>
      <dgm:spPr/>
    </dgm:pt>
    <dgm:pt modelId="{317DF290-D54A-4F95-818F-F250FD937D51}" type="pres">
      <dgm:prSet presAssocID="{75C9F9A1-25B6-4103-AD7B-3925B696208E}" presName="connTx" presStyleLbl="parChTrans1D2" presStyleIdx="3" presStyleCnt="5"/>
      <dgm:spPr/>
    </dgm:pt>
    <dgm:pt modelId="{C0362561-22CE-41C9-95B6-6277605E137C}" type="pres">
      <dgm:prSet presAssocID="{E5310DF3-68A7-49E3-8122-D65A625C5D53}" presName="root2" presStyleCnt="0"/>
      <dgm:spPr/>
    </dgm:pt>
    <dgm:pt modelId="{BE0FF1FA-1B26-4732-AC67-245C36EDD01D}" type="pres">
      <dgm:prSet presAssocID="{E5310DF3-68A7-49E3-8122-D65A625C5D53}" presName="LevelTwoTextNode" presStyleLbl="node2" presStyleIdx="3" presStyleCnt="5">
        <dgm:presLayoutVars>
          <dgm:chPref val="3"/>
        </dgm:presLayoutVars>
      </dgm:prSet>
      <dgm:spPr/>
    </dgm:pt>
    <dgm:pt modelId="{35375F9C-8EFF-48BB-B9A9-9DF5B7797BD9}" type="pres">
      <dgm:prSet presAssocID="{E5310DF3-68A7-49E3-8122-D65A625C5D53}" presName="level3hierChild" presStyleCnt="0"/>
      <dgm:spPr/>
    </dgm:pt>
    <dgm:pt modelId="{DB6DD3F4-9CE3-4451-A454-8A077A5D6F42}" type="pres">
      <dgm:prSet presAssocID="{F0B8BD93-8BC8-4FA4-8857-5DBE16B237EB}" presName="conn2-1" presStyleLbl="parChTrans1D2" presStyleIdx="4" presStyleCnt="5"/>
      <dgm:spPr/>
    </dgm:pt>
    <dgm:pt modelId="{3AB80622-1E39-42EE-BBDE-F51A52ECDB84}" type="pres">
      <dgm:prSet presAssocID="{F0B8BD93-8BC8-4FA4-8857-5DBE16B237EB}" presName="connTx" presStyleLbl="parChTrans1D2" presStyleIdx="4" presStyleCnt="5"/>
      <dgm:spPr/>
    </dgm:pt>
    <dgm:pt modelId="{58C6B40D-77F0-4BD5-B885-9587FF37F8B4}" type="pres">
      <dgm:prSet presAssocID="{607CD6A7-79B6-48FA-9F71-C2706A06EB4B}" presName="root2" presStyleCnt="0"/>
      <dgm:spPr/>
    </dgm:pt>
    <dgm:pt modelId="{FC3D57E9-6770-47A1-93A8-102CC2B30416}" type="pres">
      <dgm:prSet presAssocID="{607CD6A7-79B6-48FA-9F71-C2706A06EB4B}" presName="LevelTwoTextNode" presStyleLbl="node2" presStyleIdx="4" presStyleCnt="5">
        <dgm:presLayoutVars>
          <dgm:chPref val="3"/>
        </dgm:presLayoutVars>
      </dgm:prSet>
      <dgm:spPr/>
    </dgm:pt>
    <dgm:pt modelId="{254D52CE-ECD5-4806-BEF6-C0136624E5AE}" type="pres">
      <dgm:prSet presAssocID="{607CD6A7-79B6-48FA-9F71-C2706A06EB4B}" presName="level3hierChild" presStyleCnt="0"/>
      <dgm:spPr/>
    </dgm:pt>
  </dgm:ptLst>
  <dgm:cxnLst>
    <dgm:cxn modelId="{02637E09-4A7A-4590-B8CD-5F8163130885}" type="presOf" srcId="{E5310DF3-68A7-49E3-8122-D65A625C5D53}" destId="{BE0FF1FA-1B26-4732-AC67-245C36EDD01D}" srcOrd="0" destOrd="0" presId="urn:microsoft.com/office/officeart/2008/layout/HorizontalMultiLevelHierarchy"/>
    <dgm:cxn modelId="{2BF1C90C-E49C-4FE5-B7C0-6A4306F8483E}" type="presOf" srcId="{9D44E8A4-06E5-4225-8B4A-761437CBB879}" destId="{0A3A1019-571A-4E20-934C-3BE7098507AF}" srcOrd="0" destOrd="0" presId="urn:microsoft.com/office/officeart/2008/layout/HorizontalMultiLevelHierarchy"/>
    <dgm:cxn modelId="{0EE84810-497D-4C7F-B535-7925D176DFED}" type="presOf" srcId="{43B2A66D-B1F9-413A-814B-ED0183C3AB34}" destId="{6948401C-863D-4D0D-A35F-D816EFD9F202}" srcOrd="1" destOrd="0" presId="urn:microsoft.com/office/officeart/2008/layout/HorizontalMultiLevelHierarchy"/>
    <dgm:cxn modelId="{B055F619-B8EC-4744-8DB8-B4CB58AA1278}" srcId="{4F8EF26B-50F6-477D-B4B8-4D5E246704E7}" destId="{607CD6A7-79B6-48FA-9F71-C2706A06EB4B}" srcOrd="4" destOrd="0" parTransId="{F0B8BD93-8BC8-4FA4-8857-5DBE16B237EB}" sibTransId="{98136C0D-8D44-44C9-892D-2FB262CDAFD3}"/>
    <dgm:cxn modelId="{A49F5824-59D4-4CFE-B472-6D7A45A22752}" srcId="{4F8EF26B-50F6-477D-B4B8-4D5E246704E7}" destId="{BE57B308-943C-45EE-A896-2D3FCCC617B1}" srcOrd="1" destOrd="0" parTransId="{5390E0BF-6E31-49D2-8B94-3462EB6F21D7}" sibTransId="{A2854049-B880-46F5-BF2A-6D8342B99161}"/>
    <dgm:cxn modelId="{C08EE82A-7612-43C9-9A60-566EE896032D}" srcId="{36ED614D-F77B-40A1-91A0-B151B33AB56D}" destId="{4F8EF26B-50F6-477D-B4B8-4D5E246704E7}" srcOrd="0" destOrd="0" parTransId="{40A367DF-7F9E-4D31-8133-0FFE957152FB}" sibTransId="{5235AA7A-DF7D-4513-B4B4-B4B3D6357FA1}"/>
    <dgm:cxn modelId="{C151FC31-4DA0-48BD-8DAF-AD7E059157A8}" type="presOf" srcId="{5390E0BF-6E31-49D2-8B94-3462EB6F21D7}" destId="{FB75B3BC-A4B8-4CE5-BCBA-BEE4CAF4F557}" srcOrd="1" destOrd="0" presId="urn:microsoft.com/office/officeart/2008/layout/HorizontalMultiLevelHierarchy"/>
    <dgm:cxn modelId="{EDC32B32-2569-44BD-9605-E073953B45F2}" srcId="{4F8EF26B-50F6-477D-B4B8-4D5E246704E7}" destId="{1DA0ECD4-E0FC-4BAF-8EB9-B68BDF8DE6AC}" srcOrd="2" destOrd="0" parTransId="{90440F10-B929-49C7-945A-C4AFD32B29BC}" sibTransId="{E80EEAEF-86A1-4169-90CD-1FD8FD5028FE}"/>
    <dgm:cxn modelId="{5F09173C-C17F-490D-9F43-B578F1DC691E}" type="presOf" srcId="{90440F10-B929-49C7-945A-C4AFD32B29BC}" destId="{DFCEF68F-D451-468D-B1B3-F80607D556B7}" srcOrd="1" destOrd="0" presId="urn:microsoft.com/office/officeart/2008/layout/HorizontalMultiLevelHierarchy"/>
    <dgm:cxn modelId="{C967343E-E399-43C1-B3F0-4A3E0B2B8391}" srcId="{4F8EF26B-50F6-477D-B4B8-4D5E246704E7}" destId="{E5310DF3-68A7-49E3-8122-D65A625C5D53}" srcOrd="3" destOrd="0" parTransId="{75C9F9A1-25B6-4103-AD7B-3925B696208E}" sibTransId="{20365D74-285B-4A70-8F16-4218614883ED}"/>
    <dgm:cxn modelId="{47440B41-9710-4070-9BFD-8527FA8B9A65}" type="presOf" srcId="{90440F10-B929-49C7-945A-C4AFD32B29BC}" destId="{79965906-E1C1-4268-B3CA-ED01C3FB2160}" srcOrd="0" destOrd="0" presId="urn:microsoft.com/office/officeart/2008/layout/HorizontalMultiLevelHierarchy"/>
    <dgm:cxn modelId="{9A58DC41-8631-484C-9437-75810B980D91}" type="presOf" srcId="{5390E0BF-6E31-49D2-8B94-3462EB6F21D7}" destId="{2B648073-4F6A-4648-A71B-AB8DFF61875E}" srcOrd="0" destOrd="0" presId="urn:microsoft.com/office/officeart/2008/layout/HorizontalMultiLevelHierarchy"/>
    <dgm:cxn modelId="{FF1EE04A-0903-4646-8B95-96F2F25BEE26}" type="presOf" srcId="{BE57B308-943C-45EE-A896-2D3FCCC617B1}" destId="{29AD5D73-850D-4A98-B07C-7E973A090C5B}" srcOrd="0" destOrd="0" presId="urn:microsoft.com/office/officeart/2008/layout/HorizontalMultiLevelHierarchy"/>
    <dgm:cxn modelId="{7589E36A-6F63-4E6E-B47E-1A5E318F16B9}" type="presOf" srcId="{75C9F9A1-25B6-4103-AD7B-3925B696208E}" destId="{88978257-D53F-4BB6-9F6D-790A4B8CBBDD}" srcOrd="0" destOrd="0" presId="urn:microsoft.com/office/officeart/2008/layout/HorizontalMultiLevelHierarchy"/>
    <dgm:cxn modelId="{9864A158-95F6-4A4C-9E55-C9714BB536A2}" type="presOf" srcId="{36ED614D-F77B-40A1-91A0-B151B33AB56D}" destId="{AE1CC7AD-72D8-424A-ABC7-C21757D7DEB1}" srcOrd="0" destOrd="0" presId="urn:microsoft.com/office/officeart/2008/layout/HorizontalMultiLevelHierarchy"/>
    <dgm:cxn modelId="{CE23F47C-7FED-491D-9589-158C1A900411}" type="presOf" srcId="{F0B8BD93-8BC8-4FA4-8857-5DBE16B237EB}" destId="{3AB80622-1E39-42EE-BBDE-F51A52ECDB84}" srcOrd="1" destOrd="0" presId="urn:microsoft.com/office/officeart/2008/layout/HorizontalMultiLevelHierarchy"/>
    <dgm:cxn modelId="{AA7EE59F-4115-402E-A9DA-AFB64451AAE1}" type="presOf" srcId="{F0B8BD93-8BC8-4FA4-8857-5DBE16B237EB}" destId="{DB6DD3F4-9CE3-4451-A454-8A077A5D6F42}" srcOrd="0" destOrd="0" presId="urn:microsoft.com/office/officeart/2008/layout/HorizontalMultiLevelHierarchy"/>
    <dgm:cxn modelId="{EDD0F1AD-A6B0-40E2-BEB9-DCDE3D6DA80F}" type="presOf" srcId="{75C9F9A1-25B6-4103-AD7B-3925B696208E}" destId="{317DF290-D54A-4F95-818F-F250FD937D51}" srcOrd="1" destOrd="0" presId="urn:microsoft.com/office/officeart/2008/layout/HorizontalMultiLevelHierarchy"/>
    <dgm:cxn modelId="{75C8BBC5-C024-4FE5-9680-D521F8BF51C8}" type="presOf" srcId="{1DA0ECD4-E0FC-4BAF-8EB9-B68BDF8DE6AC}" destId="{EFAE1CCB-4505-4CAD-9DA7-40DCFD20A4F4}" srcOrd="0" destOrd="0" presId="urn:microsoft.com/office/officeart/2008/layout/HorizontalMultiLevelHierarchy"/>
    <dgm:cxn modelId="{7722C5CA-0B86-484E-9F26-88D5E8C44E3D}" type="presOf" srcId="{607CD6A7-79B6-48FA-9F71-C2706A06EB4B}" destId="{FC3D57E9-6770-47A1-93A8-102CC2B30416}" srcOrd="0" destOrd="0" presId="urn:microsoft.com/office/officeart/2008/layout/HorizontalMultiLevelHierarchy"/>
    <dgm:cxn modelId="{286083DB-1205-471B-9C3B-AEEBABC25138}" type="presOf" srcId="{43B2A66D-B1F9-413A-814B-ED0183C3AB34}" destId="{4FFC59B5-2C78-4977-98D1-BD934CD13A67}" srcOrd="0" destOrd="0" presId="urn:microsoft.com/office/officeart/2008/layout/HorizontalMultiLevelHierarchy"/>
    <dgm:cxn modelId="{72F7BEEA-380A-4673-B858-D3ACF9086AF5}" srcId="{4F8EF26B-50F6-477D-B4B8-4D5E246704E7}" destId="{9D44E8A4-06E5-4225-8B4A-761437CBB879}" srcOrd="0" destOrd="0" parTransId="{43B2A66D-B1F9-413A-814B-ED0183C3AB34}" sibTransId="{C5E80DC1-66A8-4C15-908D-B00B71B90DF6}"/>
    <dgm:cxn modelId="{C1A77CEB-D3B0-4C53-A441-5C3194C1C437}" type="presOf" srcId="{4F8EF26B-50F6-477D-B4B8-4D5E246704E7}" destId="{F8A952A0-7463-46F9-82B1-0306CFE0E045}" srcOrd="0" destOrd="0" presId="urn:microsoft.com/office/officeart/2008/layout/HorizontalMultiLevelHierarchy"/>
    <dgm:cxn modelId="{30D6B5DF-FCBE-4D1F-8A50-F7FF50BFB9DC}" type="presParOf" srcId="{AE1CC7AD-72D8-424A-ABC7-C21757D7DEB1}" destId="{5B20BE76-D9F9-4AAF-8067-10AA75D04A70}" srcOrd="0" destOrd="0" presId="urn:microsoft.com/office/officeart/2008/layout/HorizontalMultiLevelHierarchy"/>
    <dgm:cxn modelId="{DB4A09F7-6128-4173-A4AB-70B943227EA7}" type="presParOf" srcId="{5B20BE76-D9F9-4AAF-8067-10AA75D04A70}" destId="{F8A952A0-7463-46F9-82B1-0306CFE0E045}" srcOrd="0" destOrd="0" presId="urn:microsoft.com/office/officeart/2008/layout/HorizontalMultiLevelHierarchy"/>
    <dgm:cxn modelId="{8ACC2F30-3D9D-4BF9-ACE2-6FB4EDD34752}" type="presParOf" srcId="{5B20BE76-D9F9-4AAF-8067-10AA75D04A70}" destId="{1985089C-4B69-496C-BDDF-160B0F8D0221}" srcOrd="1" destOrd="0" presId="urn:microsoft.com/office/officeart/2008/layout/HorizontalMultiLevelHierarchy"/>
    <dgm:cxn modelId="{4591CC5B-1A92-40A8-8513-2A0995695CD3}" type="presParOf" srcId="{1985089C-4B69-496C-BDDF-160B0F8D0221}" destId="{4FFC59B5-2C78-4977-98D1-BD934CD13A67}" srcOrd="0" destOrd="0" presId="urn:microsoft.com/office/officeart/2008/layout/HorizontalMultiLevelHierarchy"/>
    <dgm:cxn modelId="{6E208AB3-AB94-40A0-AA3E-83802EF7C138}" type="presParOf" srcId="{4FFC59B5-2C78-4977-98D1-BD934CD13A67}" destId="{6948401C-863D-4D0D-A35F-D816EFD9F202}" srcOrd="0" destOrd="0" presId="urn:microsoft.com/office/officeart/2008/layout/HorizontalMultiLevelHierarchy"/>
    <dgm:cxn modelId="{C3784AB4-6609-4364-B8C0-6E8DDF4C15BA}" type="presParOf" srcId="{1985089C-4B69-496C-BDDF-160B0F8D0221}" destId="{C5476601-FADC-42F1-B90A-371DFFCA3222}" srcOrd="1" destOrd="0" presId="urn:microsoft.com/office/officeart/2008/layout/HorizontalMultiLevelHierarchy"/>
    <dgm:cxn modelId="{9F110B5A-CED5-4313-872E-60D5EA27D5A8}" type="presParOf" srcId="{C5476601-FADC-42F1-B90A-371DFFCA3222}" destId="{0A3A1019-571A-4E20-934C-3BE7098507AF}" srcOrd="0" destOrd="0" presId="urn:microsoft.com/office/officeart/2008/layout/HorizontalMultiLevelHierarchy"/>
    <dgm:cxn modelId="{6A51653B-DC22-4A23-A83D-11C026A317C6}" type="presParOf" srcId="{C5476601-FADC-42F1-B90A-371DFFCA3222}" destId="{ED153B15-403A-4CC9-BC75-2F1BCF8EFAA5}" srcOrd="1" destOrd="0" presId="urn:microsoft.com/office/officeart/2008/layout/HorizontalMultiLevelHierarchy"/>
    <dgm:cxn modelId="{501695DC-2A62-4FCC-8014-D264C0E55834}" type="presParOf" srcId="{1985089C-4B69-496C-BDDF-160B0F8D0221}" destId="{2B648073-4F6A-4648-A71B-AB8DFF61875E}" srcOrd="2" destOrd="0" presId="urn:microsoft.com/office/officeart/2008/layout/HorizontalMultiLevelHierarchy"/>
    <dgm:cxn modelId="{A5ED96F1-1924-4620-8992-42A0D6DC54E9}" type="presParOf" srcId="{2B648073-4F6A-4648-A71B-AB8DFF61875E}" destId="{FB75B3BC-A4B8-4CE5-BCBA-BEE4CAF4F557}" srcOrd="0" destOrd="0" presId="urn:microsoft.com/office/officeart/2008/layout/HorizontalMultiLevelHierarchy"/>
    <dgm:cxn modelId="{C3915335-C992-4BEF-A05A-FAE73628D183}" type="presParOf" srcId="{1985089C-4B69-496C-BDDF-160B0F8D0221}" destId="{DB88147C-626E-47B1-94C7-799FE0C421F4}" srcOrd="3" destOrd="0" presId="urn:microsoft.com/office/officeart/2008/layout/HorizontalMultiLevelHierarchy"/>
    <dgm:cxn modelId="{B6419CF1-A466-4493-955B-2DF6E98075DC}" type="presParOf" srcId="{DB88147C-626E-47B1-94C7-799FE0C421F4}" destId="{29AD5D73-850D-4A98-B07C-7E973A090C5B}" srcOrd="0" destOrd="0" presId="urn:microsoft.com/office/officeart/2008/layout/HorizontalMultiLevelHierarchy"/>
    <dgm:cxn modelId="{4CCCE14A-8A06-4315-9473-19D28DC1FF7D}" type="presParOf" srcId="{DB88147C-626E-47B1-94C7-799FE0C421F4}" destId="{0BDD247A-9F0E-4F51-93F7-B82E6723EA36}" srcOrd="1" destOrd="0" presId="urn:microsoft.com/office/officeart/2008/layout/HorizontalMultiLevelHierarchy"/>
    <dgm:cxn modelId="{ED361A6D-3810-4ABC-BFA6-DBC67F7D011C}" type="presParOf" srcId="{1985089C-4B69-496C-BDDF-160B0F8D0221}" destId="{79965906-E1C1-4268-B3CA-ED01C3FB2160}" srcOrd="4" destOrd="0" presId="urn:microsoft.com/office/officeart/2008/layout/HorizontalMultiLevelHierarchy"/>
    <dgm:cxn modelId="{A13D24AE-F193-489A-AB98-600A608C89D3}" type="presParOf" srcId="{79965906-E1C1-4268-B3CA-ED01C3FB2160}" destId="{DFCEF68F-D451-468D-B1B3-F80607D556B7}" srcOrd="0" destOrd="0" presId="urn:microsoft.com/office/officeart/2008/layout/HorizontalMultiLevelHierarchy"/>
    <dgm:cxn modelId="{62878500-D677-4BF3-8E6C-426B3C8442FA}" type="presParOf" srcId="{1985089C-4B69-496C-BDDF-160B0F8D0221}" destId="{BC4A133A-12BE-439B-B21C-1AC0B9D53F15}" srcOrd="5" destOrd="0" presId="urn:microsoft.com/office/officeart/2008/layout/HorizontalMultiLevelHierarchy"/>
    <dgm:cxn modelId="{1440DEC7-28CC-4692-A70E-F6238DDF664F}" type="presParOf" srcId="{BC4A133A-12BE-439B-B21C-1AC0B9D53F15}" destId="{EFAE1CCB-4505-4CAD-9DA7-40DCFD20A4F4}" srcOrd="0" destOrd="0" presId="urn:microsoft.com/office/officeart/2008/layout/HorizontalMultiLevelHierarchy"/>
    <dgm:cxn modelId="{2FABF8E2-E253-427A-99A0-EF8354B86ADB}" type="presParOf" srcId="{BC4A133A-12BE-439B-B21C-1AC0B9D53F15}" destId="{763FDC0A-002F-4D98-A6F4-51CC86610113}" srcOrd="1" destOrd="0" presId="urn:microsoft.com/office/officeart/2008/layout/HorizontalMultiLevelHierarchy"/>
    <dgm:cxn modelId="{AB485095-F528-4925-8EEB-1A85703E12A1}" type="presParOf" srcId="{1985089C-4B69-496C-BDDF-160B0F8D0221}" destId="{88978257-D53F-4BB6-9F6D-790A4B8CBBDD}" srcOrd="6" destOrd="0" presId="urn:microsoft.com/office/officeart/2008/layout/HorizontalMultiLevelHierarchy"/>
    <dgm:cxn modelId="{FA90B87E-35D2-430E-BB4A-BB04A5DC6405}" type="presParOf" srcId="{88978257-D53F-4BB6-9F6D-790A4B8CBBDD}" destId="{317DF290-D54A-4F95-818F-F250FD937D51}" srcOrd="0" destOrd="0" presId="urn:microsoft.com/office/officeart/2008/layout/HorizontalMultiLevelHierarchy"/>
    <dgm:cxn modelId="{F775684F-928F-42D6-8A6E-4E439524BC78}" type="presParOf" srcId="{1985089C-4B69-496C-BDDF-160B0F8D0221}" destId="{C0362561-22CE-41C9-95B6-6277605E137C}" srcOrd="7" destOrd="0" presId="urn:microsoft.com/office/officeart/2008/layout/HorizontalMultiLevelHierarchy"/>
    <dgm:cxn modelId="{8636AE7C-9C6A-44C2-B226-129F1867E896}" type="presParOf" srcId="{C0362561-22CE-41C9-95B6-6277605E137C}" destId="{BE0FF1FA-1B26-4732-AC67-245C36EDD01D}" srcOrd="0" destOrd="0" presId="urn:microsoft.com/office/officeart/2008/layout/HorizontalMultiLevelHierarchy"/>
    <dgm:cxn modelId="{C4595395-884B-4727-802C-8B217AA275F0}" type="presParOf" srcId="{C0362561-22CE-41C9-95B6-6277605E137C}" destId="{35375F9C-8EFF-48BB-B9A9-9DF5B7797BD9}" srcOrd="1" destOrd="0" presId="urn:microsoft.com/office/officeart/2008/layout/HorizontalMultiLevelHierarchy"/>
    <dgm:cxn modelId="{B92CAB39-5427-43DF-9930-6B96C3BE4480}" type="presParOf" srcId="{1985089C-4B69-496C-BDDF-160B0F8D0221}" destId="{DB6DD3F4-9CE3-4451-A454-8A077A5D6F42}" srcOrd="8" destOrd="0" presId="urn:microsoft.com/office/officeart/2008/layout/HorizontalMultiLevelHierarchy"/>
    <dgm:cxn modelId="{01A4ABA0-34B2-4567-8A64-9634666210D0}" type="presParOf" srcId="{DB6DD3F4-9CE3-4451-A454-8A077A5D6F42}" destId="{3AB80622-1E39-42EE-BBDE-F51A52ECDB84}" srcOrd="0" destOrd="0" presId="urn:microsoft.com/office/officeart/2008/layout/HorizontalMultiLevelHierarchy"/>
    <dgm:cxn modelId="{7DDB6CB5-BA0B-4F1C-98A3-956E485634C0}" type="presParOf" srcId="{1985089C-4B69-496C-BDDF-160B0F8D0221}" destId="{58C6B40D-77F0-4BD5-B885-9587FF37F8B4}" srcOrd="9" destOrd="0" presId="urn:microsoft.com/office/officeart/2008/layout/HorizontalMultiLevelHierarchy"/>
    <dgm:cxn modelId="{9BCC372E-4BCD-47FB-9B61-1364966EA0F7}" type="presParOf" srcId="{58C6B40D-77F0-4BD5-B885-9587FF37F8B4}" destId="{FC3D57E9-6770-47A1-93A8-102CC2B30416}" srcOrd="0" destOrd="0" presId="urn:microsoft.com/office/officeart/2008/layout/HorizontalMultiLevelHierarchy"/>
    <dgm:cxn modelId="{668E5C18-9D86-49F8-9F5F-2E4E9704ED66}" type="presParOf" srcId="{58C6B40D-77F0-4BD5-B885-9587FF37F8B4}" destId="{254D52CE-ECD5-4806-BEF6-C0136624E5AE}"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6ED614D-F77B-40A1-91A0-B151B33AB56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4F8EF26B-50F6-477D-B4B8-4D5E246704E7}">
      <dgm:prSet phldrT="[Text]"/>
      <dgm:spPr/>
      <dgm:t>
        <a:bodyPr/>
        <a:lstStyle/>
        <a:p>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الأسس النظرية لعملية تحليل المعطيات</a:t>
          </a:r>
          <a:endParaRPr lang="en-US" dirty="0">
            <a:solidFill>
              <a:schemeClr val="bg1"/>
            </a:solidFill>
            <a:latin typeface="Sakkal Majalla" panose="02000000000000000000" pitchFamily="2" charset="-78"/>
            <a:cs typeface="Sakkal Majalla" panose="02000000000000000000" pitchFamily="2" charset="-78"/>
          </a:endParaRPr>
        </a:p>
      </dgm:t>
    </dgm:pt>
    <dgm:pt modelId="{40A367DF-7F9E-4D31-8133-0FFE957152FB}" type="parTrans" cxnId="{C08EE82A-7612-43C9-9A60-566EE896032D}">
      <dgm:prSet/>
      <dgm:spPr/>
      <dgm:t>
        <a:bodyPr/>
        <a:lstStyle/>
        <a:p>
          <a:endParaRPr lang="en-US"/>
        </a:p>
      </dgm:t>
    </dgm:pt>
    <dgm:pt modelId="{5235AA7A-DF7D-4513-B4B4-B4B3D6357FA1}" type="sibTrans" cxnId="{C08EE82A-7612-43C9-9A60-566EE896032D}">
      <dgm:prSet/>
      <dgm:spPr/>
      <dgm:t>
        <a:bodyPr/>
        <a:lstStyle/>
        <a:p>
          <a:endParaRPr lang="en-US"/>
        </a:p>
      </dgm:t>
    </dgm:pt>
    <dgm:pt modelId="{9D44E8A4-06E5-4225-8B4A-761437CBB879}">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نظرة على عملية القياس</a:t>
          </a:r>
        </a:p>
      </dgm:t>
    </dgm:pt>
    <dgm:pt modelId="{43B2A66D-B1F9-413A-814B-ED0183C3AB34}" type="parTrans" cxnId="{72F7BEEA-380A-4673-B858-D3ACF9086AF5}">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C5E80DC1-66A8-4C15-908D-B00B71B90DF6}" type="sibTrans" cxnId="{72F7BEEA-380A-4673-B858-D3ACF9086AF5}">
      <dgm:prSet/>
      <dgm:spPr/>
      <dgm:t>
        <a:bodyPr/>
        <a:lstStyle/>
        <a:p>
          <a:endParaRPr lang="en-US"/>
        </a:p>
      </dgm:t>
    </dgm:pt>
    <dgm:pt modelId="{BE57B308-943C-45EE-A896-2D3FCCC617B1}">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الحكم على دقة أدوات القياس</a:t>
          </a:r>
          <a:endParaRPr lang="en-US" b="1"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gm:t>
    </dgm:pt>
    <dgm:pt modelId="{5390E0BF-6E31-49D2-8B94-3462EB6F21D7}" type="parTrans" cxnId="{A49F5824-59D4-4CFE-B472-6D7A45A2275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A2854049-B880-46F5-BF2A-6D8342B99161}" type="sibTrans" cxnId="{A49F5824-59D4-4CFE-B472-6D7A45A22752}">
      <dgm:prSet/>
      <dgm:spPr/>
      <dgm:t>
        <a:bodyPr/>
        <a:lstStyle/>
        <a:p>
          <a:endParaRPr lang="en-US"/>
        </a:p>
      </dgm:t>
    </dgm:pt>
    <dgm:pt modelId="{1DA0ECD4-E0FC-4BAF-8EB9-B68BDF8DE6AC}">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تحليل البيانات في البحوث النوعية</a:t>
          </a:r>
        </a:p>
      </dgm:t>
    </dgm:pt>
    <dgm:pt modelId="{90440F10-B929-49C7-945A-C4AFD32B29BC}" type="parTrans" cxnId="{EDC32B32-2569-44BD-9605-E073953B45F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E80EEAEF-86A1-4169-90CD-1FD8FD5028FE}" type="sibTrans" cxnId="{EDC32B32-2569-44BD-9605-E073953B45F2}">
      <dgm:prSet/>
      <dgm:spPr/>
      <dgm:t>
        <a:bodyPr/>
        <a:lstStyle/>
        <a:p>
          <a:endParaRPr lang="en-US"/>
        </a:p>
      </dgm:t>
    </dgm:pt>
    <dgm:pt modelId="{AE1CC7AD-72D8-424A-ABC7-C21757D7DEB1}" type="pres">
      <dgm:prSet presAssocID="{36ED614D-F77B-40A1-91A0-B151B33AB56D}" presName="Name0" presStyleCnt="0">
        <dgm:presLayoutVars>
          <dgm:chPref val="1"/>
          <dgm:dir/>
          <dgm:animOne val="branch"/>
          <dgm:animLvl val="lvl"/>
          <dgm:resizeHandles val="exact"/>
        </dgm:presLayoutVars>
      </dgm:prSet>
      <dgm:spPr/>
    </dgm:pt>
    <dgm:pt modelId="{5B20BE76-D9F9-4AAF-8067-10AA75D04A70}" type="pres">
      <dgm:prSet presAssocID="{4F8EF26B-50F6-477D-B4B8-4D5E246704E7}" presName="root1" presStyleCnt="0"/>
      <dgm:spPr/>
    </dgm:pt>
    <dgm:pt modelId="{F8A952A0-7463-46F9-82B1-0306CFE0E045}" type="pres">
      <dgm:prSet presAssocID="{4F8EF26B-50F6-477D-B4B8-4D5E246704E7}" presName="LevelOneTextNode" presStyleLbl="node0" presStyleIdx="0" presStyleCnt="1" custLinFactNeighborX="-1037" custLinFactNeighborY="-1318">
        <dgm:presLayoutVars>
          <dgm:chPref val="3"/>
        </dgm:presLayoutVars>
      </dgm:prSet>
      <dgm:spPr/>
    </dgm:pt>
    <dgm:pt modelId="{1985089C-4B69-496C-BDDF-160B0F8D0221}" type="pres">
      <dgm:prSet presAssocID="{4F8EF26B-50F6-477D-B4B8-4D5E246704E7}" presName="level2hierChild" presStyleCnt="0"/>
      <dgm:spPr/>
    </dgm:pt>
    <dgm:pt modelId="{4FFC59B5-2C78-4977-98D1-BD934CD13A67}" type="pres">
      <dgm:prSet presAssocID="{43B2A66D-B1F9-413A-814B-ED0183C3AB34}" presName="conn2-1" presStyleLbl="parChTrans1D2" presStyleIdx="0" presStyleCnt="3"/>
      <dgm:spPr/>
    </dgm:pt>
    <dgm:pt modelId="{6948401C-863D-4D0D-A35F-D816EFD9F202}" type="pres">
      <dgm:prSet presAssocID="{43B2A66D-B1F9-413A-814B-ED0183C3AB34}" presName="connTx" presStyleLbl="parChTrans1D2" presStyleIdx="0" presStyleCnt="3"/>
      <dgm:spPr/>
    </dgm:pt>
    <dgm:pt modelId="{C5476601-FADC-42F1-B90A-371DFFCA3222}" type="pres">
      <dgm:prSet presAssocID="{9D44E8A4-06E5-4225-8B4A-761437CBB879}" presName="root2" presStyleCnt="0"/>
      <dgm:spPr/>
    </dgm:pt>
    <dgm:pt modelId="{0A3A1019-571A-4E20-934C-3BE7098507AF}" type="pres">
      <dgm:prSet presAssocID="{9D44E8A4-06E5-4225-8B4A-761437CBB879}" presName="LevelTwoTextNode" presStyleLbl="node2" presStyleIdx="0" presStyleCnt="3">
        <dgm:presLayoutVars>
          <dgm:chPref val="3"/>
        </dgm:presLayoutVars>
      </dgm:prSet>
      <dgm:spPr/>
    </dgm:pt>
    <dgm:pt modelId="{ED153B15-403A-4CC9-BC75-2F1BCF8EFAA5}" type="pres">
      <dgm:prSet presAssocID="{9D44E8A4-06E5-4225-8B4A-761437CBB879}" presName="level3hierChild" presStyleCnt="0"/>
      <dgm:spPr/>
    </dgm:pt>
    <dgm:pt modelId="{2B648073-4F6A-4648-A71B-AB8DFF61875E}" type="pres">
      <dgm:prSet presAssocID="{5390E0BF-6E31-49D2-8B94-3462EB6F21D7}" presName="conn2-1" presStyleLbl="parChTrans1D2" presStyleIdx="1" presStyleCnt="3"/>
      <dgm:spPr/>
    </dgm:pt>
    <dgm:pt modelId="{FB75B3BC-A4B8-4CE5-BCBA-BEE4CAF4F557}" type="pres">
      <dgm:prSet presAssocID="{5390E0BF-6E31-49D2-8B94-3462EB6F21D7}" presName="connTx" presStyleLbl="parChTrans1D2" presStyleIdx="1" presStyleCnt="3"/>
      <dgm:spPr/>
    </dgm:pt>
    <dgm:pt modelId="{DB88147C-626E-47B1-94C7-799FE0C421F4}" type="pres">
      <dgm:prSet presAssocID="{BE57B308-943C-45EE-A896-2D3FCCC617B1}" presName="root2" presStyleCnt="0"/>
      <dgm:spPr/>
    </dgm:pt>
    <dgm:pt modelId="{29AD5D73-850D-4A98-B07C-7E973A090C5B}" type="pres">
      <dgm:prSet presAssocID="{BE57B308-943C-45EE-A896-2D3FCCC617B1}" presName="LevelTwoTextNode" presStyleLbl="node2" presStyleIdx="1" presStyleCnt="3">
        <dgm:presLayoutVars>
          <dgm:chPref val="3"/>
        </dgm:presLayoutVars>
      </dgm:prSet>
      <dgm:spPr/>
    </dgm:pt>
    <dgm:pt modelId="{0BDD247A-9F0E-4F51-93F7-B82E6723EA36}" type="pres">
      <dgm:prSet presAssocID="{BE57B308-943C-45EE-A896-2D3FCCC617B1}" presName="level3hierChild" presStyleCnt="0"/>
      <dgm:spPr/>
    </dgm:pt>
    <dgm:pt modelId="{79965906-E1C1-4268-B3CA-ED01C3FB2160}" type="pres">
      <dgm:prSet presAssocID="{90440F10-B929-49C7-945A-C4AFD32B29BC}" presName="conn2-1" presStyleLbl="parChTrans1D2" presStyleIdx="2" presStyleCnt="3"/>
      <dgm:spPr/>
    </dgm:pt>
    <dgm:pt modelId="{DFCEF68F-D451-468D-B1B3-F80607D556B7}" type="pres">
      <dgm:prSet presAssocID="{90440F10-B929-49C7-945A-C4AFD32B29BC}" presName="connTx" presStyleLbl="parChTrans1D2" presStyleIdx="2" presStyleCnt="3"/>
      <dgm:spPr/>
    </dgm:pt>
    <dgm:pt modelId="{BC4A133A-12BE-439B-B21C-1AC0B9D53F15}" type="pres">
      <dgm:prSet presAssocID="{1DA0ECD4-E0FC-4BAF-8EB9-B68BDF8DE6AC}" presName="root2" presStyleCnt="0"/>
      <dgm:spPr/>
    </dgm:pt>
    <dgm:pt modelId="{EFAE1CCB-4505-4CAD-9DA7-40DCFD20A4F4}" type="pres">
      <dgm:prSet presAssocID="{1DA0ECD4-E0FC-4BAF-8EB9-B68BDF8DE6AC}" presName="LevelTwoTextNode" presStyleLbl="node2" presStyleIdx="2" presStyleCnt="3">
        <dgm:presLayoutVars>
          <dgm:chPref val="3"/>
        </dgm:presLayoutVars>
      </dgm:prSet>
      <dgm:spPr/>
    </dgm:pt>
    <dgm:pt modelId="{763FDC0A-002F-4D98-A6F4-51CC86610113}" type="pres">
      <dgm:prSet presAssocID="{1DA0ECD4-E0FC-4BAF-8EB9-B68BDF8DE6AC}" presName="level3hierChild" presStyleCnt="0"/>
      <dgm:spPr/>
    </dgm:pt>
  </dgm:ptLst>
  <dgm:cxnLst>
    <dgm:cxn modelId="{2BF1C90C-E49C-4FE5-B7C0-6A4306F8483E}" type="presOf" srcId="{9D44E8A4-06E5-4225-8B4A-761437CBB879}" destId="{0A3A1019-571A-4E20-934C-3BE7098507AF}" srcOrd="0" destOrd="0" presId="urn:microsoft.com/office/officeart/2008/layout/HorizontalMultiLevelHierarchy"/>
    <dgm:cxn modelId="{0EE84810-497D-4C7F-B535-7925D176DFED}" type="presOf" srcId="{43B2A66D-B1F9-413A-814B-ED0183C3AB34}" destId="{6948401C-863D-4D0D-A35F-D816EFD9F202}" srcOrd="1" destOrd="0" presId="urn:microsoft.com/office/officeart/2008/layout/HorizontalMultiLevelHierarchy"/>
    <dgm:cxn modelId="{A49F5824-59D4-4CFE-B472-6D7A45A22752}" srcId="{4F8EF26B-50F6-477D-B4B8-4D5E246704E7}" destId="{BE57B308-943C-45EE-A896-2D3FCCC617B1}" srcOrd="1" destOrd="0" parTransId="{5390E0BF-6E31-49D2-8B94-3462EB6F21D7}" sibTransId="{A2854049-B880-46F5-BF2A-6D8342B99161}"/>
    <dgm:cxn modelId="{C08EE82A-7612-43C9-9A60-566EE896032D}" srcId="{36ED614D-F77B-40A1-91A0-B151B33AB56D}" destId="{4F8EF26B-50F6-477D-B4B8-4D5E246704E7}" srcOrd="0" destOrd="0" parTransId="{40A367DF-7F9E-4D31-8133-0FFE957152FB}" sibTransId="{5235AA7A-DF7D-4513-B4B4-B4B3D6357FA1}"/>
    <dgm:cxn modelId="{C151FC31-4DA0-48BD-8DAF-AD7E059157A8}" type="presOf" srcId="{5390E0BF-6E31-49D2-8B94-3462EB6F21D7}" destId="{FB75B3BC-A4B8-4CE5-BCBA-BEE4CAF4F557}" srcOrd="1" destOrd="0" presId="urn:microsoft.com/office/officeart/2008/layout/HorizontalMultiLevelHierarchy"/>
    <dgm:cxn modelId="{EDC32B32-2569-44BD-9605-E073953B45F2}" srcId="{4F8EF26B-50F6-477D-B4B8-4D5E246704E7}" destId="{1DA0ECD4-E0FC-4BAF-8EB9-B68BDF8DE6AC}" srcOrd="2" destOrd="0" parTransId="{90440F10-B929-49C7-945A-C4AFD32B29BC}" sibTransId="{E80EEAEF-86A1-4169-90CD-1FD8FD5028FE}"/>
    <dgm:cxn modelId="{5F09173C-C17F-490D-9F43-B578F1DC691E}" type="presOf" srcId="{90440F10-B929-49C7-945A-C4AFD32B29BC}" destId="{DFCEF68F-D451-468D-B1B3-F80607D556B7}" srcOrd="1" destOrd="0" presId="urn:microsoft.com/office/officeart/2008/layout/HorizontalMultiLevelHierarchy"/>
    <dgm:cxn modelId="{47440B41-9710-4070-9BFD-8527FA8B9A65}" type="presOf" srcId="{90440F10-B929-49C7-945A-C4AFD32B29BC}" destId="{79965906-E1C1-4268-B3CA-ED01C3FB2160}" srcOrd="0" destOrd="0" presId="urn:microsoft.com/office/officeart/2008/layout/HorizontalMultiLevelHierarchy"/>
    <dgm:cxn modelId="{9A58DC41-8631-484C-9437-75810B980D91}" type="presOf" srcId="{5390E0BF-6E31-49D2-8B94-3462EB6F21D7}" destId="{2B648073-4F6A-4648-A71B-AB8DFF61875E}" srcOrd="0" destOrd="0" presId="urn:microsoft.com/office/officeart/2008/layout/HorizontalMultiLevelHierarchy"/>
    <dgm:cxn modelId="{FF1EE04A-0903-4646-8B95-96F2F25BEE26}" type="presOf" srcId="{BE57B308-943C-45EE-A896-2D3FCCC617B1}" destId="{29AD5D73-850D-4A98-B07C-7E973A090C5B}" srcOrd="0" destOrd="0" presId="urn:microsoft.com/office/officeart/2008/layout/HorizontalMultiLevelHierarchy"/>
    <dgm:cxn modelId="{9864A158-95F6-4A4C-9E55-C9714BB536A2}" type="presOf" srcId="{36ED614D-F77B-40A1-91A0-B151B33AB56D}" destId="{AE1CC7AD-72D8-424A-ABC7-C21757D7DEB1}" srcOrd="0" destOrd="0" presId="urn:microsoft.com/office/officeart/2008/layout/HorizontalMultiLevelHierarchy"/>
    <dgm:cxn modelId="{75C8BBC5-C024-4FE5-9680-D521F8BF51C8}" type="presOf" srcId="{1DA0ECD4-E0FC-4BAF-8EB9-B68BDF8DE6AC}" destId="{EFAE1CCB-4505-4CAD-9DA7-40DCFD20A4F4}" srcOrd="0" destOrd="0" presId="urn:microsoft.com/office/officeart/2008/layout/HorizontalMultiLevelHierarchy"/>
    <dgm:cxn modelId="{286083DB-1205-471B-9C3B-AEEBABC25138}" type="presOf" srcId="{43B2A66D-B1F9-413A-814B-ED0183C3AB34}" destId="{4FFC59B5-2C78-4977-98D1-BD934CD13A67}" srcOrd="0" destOrd="0" presId="urn:microsoft.com/office/officeart/2008/layout/HorizontalMultiLevelHierarchy"/>
    <dgm:cxn modelId="{72F7BEEA-380A-4673-B858-D3ACF9086AF5}" srcId="{4F8EF26B-50F6-477D-B4B8-4D5E246704E7}" destId="{9D44E8A4-06E5-4225-8B4A-761437CBB879}" srcOrd="0" destOrd="0" parTransId="{43B2A66D-B1F9-413A-814B-ED0183C3AB34}" sibTransId="{C5E80DC1-66A8-4C15-908D-B00B71B90DF6}"/>
    <dgm:cxn modelId="{C1A77CEB-D3B0-4C53-A441-5C3194C1C437}" type="presOf" srcId="{4F8EF26B-50F6-477D-B4B8-4D5E246704E7}" destId="{F8A952A0-7463-46F9-82B1-0306CFE0E045}" srcOrd="0" destOrd="0" presId="urn:microsoft.com/office/officeart/2008/layout/HorizontalMultiLevelHierarchy"/>
    <dgm:cxn modelId="{30D6B5DF-FCBE-4D1F-8A50-F7FF50BFB9DC}" type="presParOf" srcId="{AE1CC7AD-72D8-424A-ABC7-C21757D7DEB1}" destId="{5B20BE76-D9F9-4AAF-8067-10AA75D04A70}" srcOrd="0" destOrd="0" presId="urn:microsoft.com/office/officeart/2008/layout/HorizontalMultiLevelHierarchy"/>
    <dgm:cxn modelId="{DB4A09F7-6128-4173-A4AB-70B943227EA7}" type="presParOf" srcId="{5B20BE76-D9F9-4AAF-8067-10AA75D04A70}" destId="{F8A952A0-7463-46F9-82B1-0306CFE0E045}" srcOrd="0" destOrd="0" presId="urn:microsoft.com/office/officeart/2008/layout/HorizontalMultiLevelHierarchy"/>
    <dgm:cxn modelId="{8ACC2F30-3D9D-4BF9-ACE2-6FB4EDD34752}" type="presParOf" srcId="{5B20BE76-D9F9-4AAF-8067-10AA75D04A70}" destId="{1985089C-4B69-496C-BDDF-160B0F8D0221}" srcOrd="1" destOrd="0" presId="urn:microsoft.com/office/officeart/2008/layout/HorizontalMultiLevelHierarchy"/>
    <dgm:cxn modelId="{4591CC5B-1A92-40A8-8513-2A0995695CD3}" type="presParOf" srcId="{1985089C-4B69-496C-BDDF-160B0F8D0221}" destId="{4FFC59B5-2C78-4977-98D1-BD934CD13A67}" srcOrd="0" destOrd="0" presId="urn:microsoft.com/office/officeart/2008/layout/HorizontalMultiLevelHierarchy"/>
    <dgm:cxn modelId="{6E208AB3-AB94-40A0-AA3E-83802EF7C138}" type="presParOf" srcId="{4FFC59B5-2C78-4977-98D1-BD934CD13A67}" destId="{6948401C-863D-4D0D-A35F-D816EFD9F202}" srcOrd="0" destOrd="0" presId="urn:microsoft.com/office/officeart/2008/layout/HorizontalMultiLevelHierarchy"/>
    <dgm:cxn modelId="{C3784AB4-6609-4364-B8C0-6E8DDF4C15BA}" type="presParOf" srcId="{1985089C-4B69-496C-BDDF-160B0F8D0221}" destId="{C5476601-FADC-42F1-B90A-371DFFCA3222}" srcOrd="1" destOrd="0" presId="urn:microsoft.com/office/officeart/2008/layout/HorizontalMultiLevelHierarchy"/>
    <dgm:cxn modelId="{9F110B5A-CED5-4313-872E-60D5EA27D5A8}" type="presParOf" srcId="{C5476601-FADC-42F1-B90A-371DFFCA3222}" destId="{0A3A1019-571A-4E20-934C-3BE7098507AF}" srcOrd="0" destOrd="0" presId="urn:microsoft.com/office/officeart/2008/layout/HorizontalMultiLevelHierarchy"/>
    <dgm:cxn modelId="{6A51653B-DC22-4A23-A83D-11C026A317C6}" type="presParOf" srcId="{C5476601-FADC-42F1-B90A-371DFFCA3222}" destId="{ED153B15-403A-4CC9-BC75-2F1BCF8EFAA5}" srcOrd="1" destOrd="0" presId="urn:microsoft.com/office/officeart/2008/layout/HorizontalMultiLevelHierarchy"/>
    <dgm:cxn modelId="{501695DC-2A62-4FCC-8014-D264C0E55834}" type="presParOf" srcId="{1985089C-4B69-496C-BDDF-160B0F8D0221}" destId="{2B648073-4F6A-4648-A71B-AB8DFF61875E}" srcOrd="2" destOrd="0" presId="urn:microsoft.com/office/officeart/2008/layout/HorizontalMultiLevelHierarchy"/>
    <dgm:cxn modelId="{A5ED96F1-1924-4620-8992-42A0D6DC54E9}" type="presParOf" srcId="{2B648073-4F6A-4648-A71B-AB8DFF61875E}" destId="{FB75B3BC-A4B8-4CE5-BCBA-BEE4CAF4F557}" srcOrd="0" destOrd="0" presId="urn:microsoft.com/office/officeart/2008/layout/HorizontalMultiLevelHierarchy"/>
    <dgm:cxn modelId="{C3915335-C992-4BEF-A05A-FAE73628D183}" type="presParOf" srcId="{1985089C-4B69-496C-BDDF-160B0F8D0221}" destId="{DB88147C-626E-47B1-94C7-799FE0C421F4}" srcOrd="3" destOrd="0" presId="urn:microsoft.com/office/officeart/2008/layout/HorizontalMultiLevelHierarchy"/>
    <dgm:cxn modelId="{B6419CF1-A466-4493-955B-2DF6E98075DC}" type="presParOf" srcId="{DB88147C-626E-47B1-94C7-799FE0C421F4}" destId="{29AD5D73-850D-4A98-B07C-7E973A090C5B}" srcOrd="0" destOrd="0" presId="urn:microsoft.com/office/officeart/2008/layout/HorizontalMultiLevelHierarchy"/>
    <dgm:cxn modelId="{4CCCE14A-8A06-4315-9473-19D28DC1FF7D}" type="presParOf" srcId="{DB88147C-626E-47B1-94C7-799FE0C421F4}" destId="{0BDD247A-9F0E-4F51-93F7-B82E6723EA36}" srcOrd="1" destOrd="0" presId="urn:microsoft.com/office/officeart/2008/layout/HorizontalMultiLevelHierarchy"/>
    <dgm:cxn modelId="{ED361A6D-3810-4ABC-BFA6-DBC67F7D011C}" type="presParOf" srcId="{1985089C-4B69-496C-BDDF-160B0F8D0221}" destId="{79965906-E1C1-4268-B3CA-ED01C3FB2160}" srcOrd="4" destOrd="0" presId="urn:microsoft.com/office/officeart/2008/layout/HorizontalMultiLevelHierarchy"/>
    <dgm:cxn modelId="{A13D24AE-F193-489A-AB98-600A608C89D3}" type="presParOf" srcId="{79965906-E1C1-4268-B3CA-ED01C3FB2160}" destId="{DFCEF68F-D451-468D-B1B3-F80607D556B7}" srcOrd="0" destOrd="0" presId="urn:microsoft.com/office/officeart/2008/layout/HorizontalMultiLevelHierarchy"/>
    <dgm:cxn modelId="{62878500-D677-4BF3-8E6C-426B3C8442FA}" type="presParOf" srcId="{1985089C-4B69-496C-BDDF-160B0F8D0221}" destId="{BC4A133A-12BE-439B-B21C-1AC0B9D53F15}" srcOrd="5" destOrd="0" presId="urn:microsoft.com/office/officeart/2008/layout/HorizontalMultiLevelHierarchy"/>
    <dgm:cxn modelId="{1440DEC7-28CC-4692-A70E-F6238DDF664F}" type="presParOf" srcId="{BC4A133A-12BE-439B-B21C-1AC0B9D53F15}" destId="{EFAE1CCB-4505-4CAD-9DA7-40DCFD20A4F4}" srcOrd="0" destOrd="0" presId="urn:microsoft.com/office/officeart/2008/layout/HorizontalMultiLevelHierarchy"/>
    <dgm:cxn modelId="{2FABF8E2-E253-427A-99A0-EF8354B86ADB}" type="presParOf" srcId="{BC4A133A-12BE-439B-B21C-1AC0B9D53F15}" destId="{763FDC0A-002F-4D98-A6F4-51CC86610113}"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6ED614D-F77B-40A1-91A0-B151B33AB56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4F8EF26B-50F6-477D-B4B8-4D5E246704E7}">
      <dgm:prSet phldrT="[Text]"/>
      <dgm:spPr/>
      <dgm:t>
        <a:bodyPr/>
        <a:lstStyle/>
        <a:p>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الأسس النظرية لعملية تحليل المعطيات</a:t>
          </a:r>
          <a:endParaRPr lang="en-US" dirty="0">
            <a:solidFill>
              <a:schemeClr val="bg1"/>
            </a:solidFill>
            <a:latin typeface="Sakkal Majalla" panose="02000000000000000000" pitchFamily="2" charset="-78"/>
            <a:cs typeface="Sakkal Majalla" panose="02000000000000000000" pitchFamily="2" charset="-78"/>
          </a:endParaRPr>
        </a:p>
      </dgm:t>
    </dgm:pt>
    <dgm:pt modelId="{40A367DF-7F9E-4D31-8133-0FFE957152FB}" type="parTrans" cxnId="{C08EE82A-7612-43C9-9A60-566EE896032D}">
      <dgm:prSet/>
      <dgm:spPr/>
      <dgm:t>
        <a:bodyPr/>
        <a:lstStyle/>
        <a:p>
          <a:endParaRPr lang="en-US"/>
        </a:p>
      </dgm:t>
    </dgm:pt>
    <dgm:pt modelId="{5235AA7A-DF7D-4513-B4B4-B4B3D6357FA1}" type="sibTrans" cxnId="{C08EE82A-7612-43C9-9A60-566EE896032D}">
      <dgm:prSet/>
      <dgm:spPr/>
      <dgm:t>
        <a:bodyPr/>
        <a:lstStyle/>
        <a:p>
          <a:endParaRPr lang="en-US"/>
        </a:p>
      </dgm:t>
    </dgm:pt>
    <dgm:pt modelId="{E5310DF3-68A7-49E3-8122-D65A625C5D53}">
      <dgm:prSe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دور الإحصاء في تحليل وتفسير البيانات</a:t>
          </a:r>
          <a:endParaRPr lang="en-US" dirty="0">
            <a:solidFill>
              <a:schemeClr val="bg1"/>
            </a:solidFill>
            <a:latin typeface="Sakkal Majalla" panose="02000000000000000000" pitchFamily="2" charset="-78"/>
            <a:cs typeface="Sakkal Majalla" panose="02000000000000000000" pitchFamily="2" charset="-78"/>
          </a:endParaRPr>
        </a:p>
      </dgm:t>
    </dgm:pt>
    <dgm:pt modelId="{75C9F9A1-25B6-4103-AD7B-3925B696208E}" type="parTrans" cxnId="{C967343E-E399-43C1-B3F0-4A3E0B2B8391}">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20365D74-285B-4A70-8F16-4218614883ED}" type="sibTrans" cxnId="{C967343E-E399-43C1-B3F0-4A3E0B2B8391}">
      <dgm:prSet/>
      <dgm:spPr/>
      <dgm:t>
        <a:bodyPr/>
        <a:lstStyle/>
        <a:p>
          <a:endParaRPr lang="en-US"/>
        </a:p>
      </dgm:t>
    </dgm:pt>
    <dgm:pt modelId="{79056C3D-F49C-4BA7-8940-B4DEB1BD6E45}">
      <dgm:prSet/>
      <dgm:spPr/>
      <dgm:t>
        <a:bodyPr/>
        <a:lstStyle/>
        <a:p>
          <a:pPr>
            <a:buFont typeface="Arial" panose="020B0604020202020204" pitchFamily="34" charset="0"/>
            <a:buChar char="•"/>
          </a:pPr>
          <a:r>
            <a:rPr lang="ar-EG" b="1">
              <a:solidFill>
                <a:schemeClr val="bg1"/>
              </a:solidFill>
              <a:latin typeface="Sakkal Majalla" panose="02000000000000000000" pitchFamily="2" charset="-78"/>
              <a:ea typeface="Tahoma" panose="020B0604030504040204" pitchFamily="34" charset="0"/>
              <a:cs typeface="Sakkal Majalla" panose="02000000000000000000" pitchFamily="2" charset="-78"/>
            </a:rPr>
            <a:t>أدوات تحليل بيانات التسويق</a:t>
          </a:r>
          <a:endParaRPr lang="en-US" b="1"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gm:t>
    </dgm:pt>
    <dgm:pt modelId="{209823A8-8761-42C1-B47C-4A76A0CEF7D9}" type="sibTrans" cxnId="{87D83EAD-9657-4284-B390-05CBEFF27ED4}">
      <dgm:prSet/>
      <dgm:spPr/>
      <dgm:t>
        <a:bodyPr/>
        <a:lstStyle/>
        <a:p>
          <a:endParaRPr lang="en-US"/>
        </a:p>
      </dgm:t>
    </dgm:pt>
    <dgm:pt modelId="{C4A87901-A8A6-487B-A2F2-96B9569735A1}" type="parTrans" cxnId="{87D83EAD-9657-4284-B390-05CBEFF27ED4}">
      <dgm:prSet/>
      <dgm:spPr/>
      <dgm:t>
        <a:bodyPr/>
        <a:lstStyle/>
        <a:p>
          <a:endParaRPr lang="en-US"/>
        </a:p>
      </dgm:t>
    </dgm:pt>
    <dgm:pt modelId="{5B32724F-5733-488B-8569-A41C10E45653}">
      <dgm:prSet/>
      <dgm:spPr/>
      <dgm:t>
        <a:bodyPr/>
        <a:lstStyle/>
        <a:p>
          <a:pPr>
            <a:buFont typeface="Arial" panose="020B0604020202020204" pitchFamily="34" charset="0"/>
            <a:buChar char="•"/>
          </a:pPr>
          <a:r>
            <a:rPr lang="ar-EG" b="1">
              <a:solidFill>
                <a:schemeClr val="bg1"/>
              </a:solidFill>
              <a:latin typeface="Sakkal Majalla" panose="02000000000000000000" pitchFamily="2" charset="-78"/>
              <a:ea typeface="Tahoma" panose="020B0604030504040204" pitchFamily="34" charset="0"/>
              <a:cs typeface="Sakkal Majalla" panose="02000000000000000000" pitchFamily="2" charset="-78"/>
            </a:rPr>
            <a:t>كيف تستفيد من أدوات التحليل في التسويق؟</a:t>
          </a:r>
          <a:endParaRPr lang="en-US" dirty="0">
            <a:solidFill>
              <a:schemeClr val="bg1"/>
            </a:solidFill>
            <a:latin typeface="Sakkal Majalla" panose="02000000000000000000" pitchFamily="2" charset="-78"/>
            <a:cs typeface="Sakkal Majalla" panose="02000000000000000000" pitchFamily="2" charset="-78"/>
          </a:endParaRPr>
        </a:p>
      </dgm:t>
    </dgm:pt>
    <dgm:pt modelId="{EFE0464E-4080-45F8-B965-6915DC90DC52}" type="sibTrans" cxnId="{32B268FD-24FF-4D8F-8C04-063937D928F6}">
      <dgm:prSet/>
      <dgm:spPr/>
      <dgm:t>
        <a:bodyPr/>
        <a:lstStyle/>
        <a:p>
          <a:endParaRPr lang="en-US"/>
        </a:p>
      </dgm:t>
    </dgm:pt>
    <dgm:pt modelId="{42457550-4D97-450E-952C-50A5D05E5146}" type="parTrans" cxnId="{32B268FD-24FF-4D8F-8C04-063937D928F6}">
      <dgm:prSet/>
      <dgm:spPr/>
      <dgm:t>
        <a:bodyPr/>
        <a:lstStyle/>
        <a:p>
          <a:endParaRPr lang="en-US"/>
        </a:p>
      </dgm:t>
    </dgm:pt>
    <dgm:pt modelId="{AE1CC7AD-72D8-424A-ABC7-C21757D7DEB1}" type="pres">
      <dgm:prSet presAssocID="{36ED614D-F77B-40A1-91A0-B151B33AB56D}" presName="Name0" presStyleCnt="0">
        <dgm:presLayoutVars>
          <dgm:chPref val="1"/>
          <dgm:dir/>
          <dgm:animOne val="branch"/>
          <dgm:animLvl val="lvl"/>
          <dgm:resizeHandles val="exact"/>
        </dgm:presLayoutVars>
      </dgm:prSet>
      <dgm:spPr/>
    </dgm:pt>
    <dgm:pt modelId="{5B20BE76-D9F9-4AAF-8067-10AA75D04A70}" type="pres">
      <dgm:prSet presAssocID="{4F8EF26B-50F6-477D-B4B8-4D5E246704E7}" presName="root1" presStyleCnt="0"/>
      <dgm:spPr/>
    </dgm:pt>
    <dgm:pt modelId="{F8A952A0-7463-46F9-82B1-0306CFE0E045}" type="pres">
      <dgm:prSet presAssocID="{4F8EF26B-50F6-477D-B4B8-4D5E246704E7}" presName="LevelOneTextNode" presStyleLbl="node0" presStyleIdx="0" presStyleCnt="1" custLinFactNeighborX="-1037" custLinFactNeighborY="-1318">
        <dgm:presLayoutVars>
          <dgm:chPref val="3"/>
        </dgm:presLayoutVars>
      </dgm:prSet>
      <dgm:spPr/>
    </dgm:pt>
    <dgm:pt modelId="{1985089C-4B69-496C-BDDF-160B0F8D0221}" type="pres">
      <dgm:prSet presAssocID="{4F8EF26B-50F6-477D-B4B8-4D5E246704E7}" presName="level2hierChild" presStyleCnt="0"/>
      <dgm:spPr/>
    </dgm:pt>
    <dgm:pt modelId="{88978257-D53F-4BB6-9F6D-790A4B8CBBDD}" type="pres">
      <dgm:prSet presAssocID="{75C9F9A1-25B6-4103-AD7B-3925B696208E}" presName="conn2-1" presStyleLbl="parChTrans1D2" presStyleIdx="0" presStyleCnt="3"/>
      <dgm:spPr/>
    </dgm:pt>
    <dgm:pt modelId="{317DF290-D54A-4F95-818F-F250FD937D51}" type="pres">
      <dgm:prSet presAssocID="{75C9F9A1-25B6-4103-AD7B-3925B696208E}" presName="connTx" presStyleLbl="parChTrans1D2" presStyleIdx="0" presStyleCnt="3"/>
      <dgm:spPr/>
    </dgm:pt>
    <dgm:pt modelId="{C0362561-22CE-41C9-95B6-6277605E137C}" type="pres">
      <dgm:prSet presAssocID="{E5310DF3-68A7-49E3-8122-D65A625C5D53}" presName="root2" presStyleCnt="0"/>
      <dgm:spPr/>
    </dgm:pt>
    <dgm:pt modelId="{BE0FF1FA-1B26-4732-AC67-245C36EDD01D}" type="pres">
      <dgm:prSet presAssocID="{E5310DF3-68A7-49E3-8122-D65A625C5D53}" presName="LevelTwoTextNode" presStyleLbl="node2" presStyleIdx="0" presStyleCnt="3">
        <dgm:presLayoutVars>
          <dgm:chPref val="3"/>
        </dgm:presLayoutVars>
      </dgm:prSet>
      <dgm:spPr/>
    </dgm:pt>
    <dgm:pt modelId="{35375F9C-8EFF-48BB-B9A9-9DF5B7797BD9}" type="pres">
      <dgm:prSet presAssocID="{E5310DF3-68A7-49E3-8122-D65A625C5D53}" presName="level3hierChild" presStyleCnt="0"/>
      <dgm:spPr/>
    </dgm:pt>
    <dgm:pt modelId="{1223FD86-358B-4E31-B526-400E6348F246}" type="pres">
      <dgm:prSet presAssocID="{C4A87901-A8A6-487B-A2F2-96B9569735A1}" presName="conn2-1" presStyleLbl="parChTrans1D2" presStyleIdx="1" presStyleCnt="3"/>
      <dgm:spPr/>
    </dgm:pt>
    <dgm:pt modelId="{CF466024-7308-4BBE-94A6-ED10FE8A141A}" type="pres">
      <dgm:prSet presAssocID="{C4A87901-A8A6-487B-A2F2-96B9569735A1}" presName="connTx" presStyleLbl="parChTrans1D2" presStyleIdx="1" presStyleCnt="3"/>
      <dgm:spPr/>
    </dgm:pt>
    <dgm:pt modelId="{E337AB7C-6B88-4567-8708-921209960C73}" type="pres">
      <dgm:prSet presAssocID="{79056C3D-F49C-4BA7-8940-B4DEB1BD6E45}" presName="root2" presStyleCnt="0"/>
      <dgm:spPr/>
    </dgm:pt>
    <dgm:pt modelId="{E8ECB263-45B2-44C5-8722-DB9EC3630C6B}" type="pres">
      <dgm:prSet presAssocID="{79056C3D-F49C-4BA7-8940-B4DEB1BD6E45}" presName="LevelTwoTextNode" presStyleLbl="node2" presStyleIdx="1" presStyleCnt="3">
        <dgm:presLayoutVars>
          <dgm:chPref val="3"/>
        </dgm:presLayoutVars>
      </dgm:prSet>
      <dgm:spPr/>
    </dgm:pt>
    <dgm:pt modelId="{2A362A83-7469-4EFA-810E-7315D15426D4}" type="pres">
      <dgm:prSet presAssocID="{79056C3D-F49C-4BA7-8940-B4DEB1BD6E45}" presName="level3hierChild" presStyleCnt="0"/>
      <dgm:spPr/>
    </dgm:pt>
    <dgm:pt modelId="{2BE9B8D0-EE01-4A79-85C7-6D1975DB1655}" type="pres">
      <dgm:prSet presAssocID="{42457550-4D97-450E-952C-50A5D05E5146}" presName="conn2-1" presStyleLbl="parChTrans1D2" presStyleIdx="2" presStyleCnt="3"/>
      <dgm:spPr/>
    </dgm:pt>
    <dgm:pt modelId="{4EE72F74-E1BF-4F4C-8A7B-65F6A1635645}" type="pres">
      <dgm:prSet presAssocID="{42457550-4D97-450E-952C-50A5D05E5146}" presName="connTx" presStyleLbl="parChTrans1D2" presStyleIdx="2" presStyleCnt="3"/>
      <dgm:spPr/>
    </dgm:pt>
    <dgm:pt modelId="{FD595CC2-EE24-471F-BFA3-F6EDF49B8F39}" type="pres">
      <dgm:prSet presAssocID="{5B32724F-5733-488B-8569-A41C10E45653}" presName="root2" presStyleCnt="0"/>
      <dgm:spPr/>
    </dgm:pt>
    <dgm:pt modelId="{D03D2F57-6754-4D76-9388-C41FBDBA1EEC}" type="pres">
      <dgm:prSet presAssocID="{5B32724F-5733-488B-8569-A41C10E45653}" presName="LevelTwoTextNode" presStyleLbl="node2" presStyleIdx="2" presStyleCnt="3">
        <dgm:presLayoutVars>
          <dgm:chPref val="3"/>
        </dgm:presLayoutVars>
      </dgm:prSet>
      <dgm:spPr/>
    </dgm:pt>
    <dgm:pt modelId="{5BC70BED-B346-45D7-A528-DD2731605893}" type="pres">
      <dgm:prSet presAssocID="{5B32724F-5733-488B-8569-A41C10E45653}" presName="level3hierChild" presStyleCnt="0"/>
      <dgm:spPr/>
    </dgm:pt>
  </dgm:ptLst>
  <dgm:cxnLst>
    <dgm:cxn modelId="{02637E09-4A7A-4590-B8CD-5F8163130885}" type="presOf" srcId="{E5310DF3-68A7-49E3-8122-D65A625C5D53}" destId="{BE0FF1FA-1B26-4732-AC67-245C36EDD01D}" srcOrd="0" destOrd="0" presId="urn:microsoft.com/office/officeart/2008/layout/HorizontalMultiLevelHierarchy"/>
    <dgm:cxn modelId="{16ED7327-B928-4369-AD38-5D463E878D05}" type="presOf" srcId="{42457550-4D97-450E-952C-50A5D05E5146}" destId="{4EE72F74-E1BF-4F4C-8A7B-65F6A1635645}" srcOrd="1" destOrd="0" presId="urn:microsoft.com/office/officeart/2008/layout/HorizontalMultiLevelHierarchy"/>
    <dgm:cxn modelId="{C08EE82A-7612-43C9-9A60-566EE896032D}" srcId="{36ED614D-F77B-40A1-91A0-B151B33AB56D}" destId="{4F8EF26B-50F6-477D-B4B8-4D5E246704E7}" srcOrd="0" destOrd="0" parTransId="{40A367DF-7F9E-4D31-8133-0FFE957152FB}" sibTransId="{5235AA7A-DF7D-4513-B4B4-B4B3D6357FA1}"/>
    <dgm:cxn modelId="{C967343E-E399-43C1-B3F0-4A3E0B2B8391}" srcId="{4F8EF26B-50F6-477D-B4B8-4D5E246704E7}" destId="{E5310DF3-68A7-49E3-8122-D65A625C5D53}" srcOrd="0" destOrd="0" parTransId="{75C9F9A1-25B6-4103-AD7B-3925B696208E}" sibTransId="{20365D74-285B-4A70-8F16-4218614883ED}"/>
    <dgm:cxn modelId="{7589E36A-6F63-4E6E-B47E-1A5E318F16B9}" type="presOf" srcId="{75C9F9A1-25B6-4103-AD7B-3925B696208E}" destId="{88978257-D53F-4BB6-9F6D-790A4B8CBBDD}" srcOrd="0" destOrd="0" presId="urn:microsoft.com/office/officeart/2008/layout/HorizontalMultiLevelHierarchy"/>
    <dgm:cxn modelId="{9864A158-95F6-4A4C-9E55-C9714BB536A2}" type="presOf" srcId="{36ED614D-F77B-40A1-91A0-B151B33AB56D}" destId="{AE1CC7AD-72D8-424A-ABC7-C21757D7DEB1}" srcOrd="0" destOrd="0" presId="urn:microsoft.com/office/officeart/2008/layout/HorizontalMultiLevelHierarchy"/>
    <dgm:cxn modelId="{12C94FA1-6C88-473F-BC04-8F95039FF68F}" type="presOf" srcId="{42457550-4D97-450E-952C-50A5D05E5146}" destId="{2BE9B8D0-EE01-4A79-85C7-6D1975DB1655}" srcOrd="0" destOrd="0" presId="urn:microsoft.com/office/officeart/2008/layout/HorizontalMultiLevelHierarchy"/>
    <dgm:cxn modelId="{87D83EAD-9657-4284-B390-05CBEFF27ED4}" srcId="{4F8EF26B-50F6-477D-B4B8-4D5E246704E7}" destId="{79056C3D-F49C-4BA7-8940-B4DEB1BD6E45}" srcOrd="1" destOrd="0" parTransId="{C4A87901-A8A6-487B-A2F2-96B9569735A1}" sibTransId="{209823A8-8761-42C1-B47C-4A76A0CEF7D9}"/>
    <dgm:cxn modelId="{EDD0F1AD-A6B0-40E2-BEB9-DCDE3D6DA80F}" type="presOf" srcId="{75C9F9A1-25B6-4103-AD7B-3925B696208E}" destId="{317DF290-D54A-4F95-818F-F250FD937D51}" srcOrd="1" destOrd="0" presId="urn:microsoft.com/office/officeart/2008/layout/HorizontalMultiLevelHierarchy"/>
    <dgm:cxn modelId="{7BE553C9-0C59-4302-B599-8AADD61632F1}" type="presOf" srcId="{5B32724F-5733-488B-8569-A41C10E45653}" destId="{D03D2F57-6754-4D76-9388-C41FBDBA1EEC}" srcOrd="0" destOrd="0" presId="urn:microsoft.com/office/officeart/2008/layout/HorizontalMultiLevelHierarchy"/>
    <dgm:cxn modelId="{EBDEB0E7-0587-45A2-BCB0-A256D644F15D}" type="presOf" srcId="{79056C3D-F49C-4BA7-8940-B4DEB1BD6E45}" destId="{E8ECB263-45B2-44C5-8722-DB9EC3630C6B}" srcOrd="0" destOrd="0" presId="urn:microsoft.com/office/officeart/2008/layout/HorizontalMultiLevelHierarchy"/>
    <dgm:cxn modelId="{C1A77CEB-D3B0-4C53-A441-5C3194C1C437}" type="presOf" srcId="{4F8EF26B-50F6-477D-B4B8-4D5E246704E7}" destId="{F8A952A0-7463-46F9-82B1-0306CFE0E045}" srcOrd="0" destOrd="0" presId="urn:microsoft.com/office/officeart/2008/layout/HorizontalMultiLevelHierarchy"/>
    <dgm:cxn modelId="{A3AB6EF9-C261-42DB-BBF7-CCB6058583C7}" type="presOf" srcId="{C4A87901-A8A6-487B-A2F2-96B9569735A1}" destId="{1223FD86-358B-4E31-B526-400E6348F246}" srcOrd="0" destOrd="0" presId="urn:microsoft.com/office/officeart/2008/layout/HorizontalMultiLevelHierarchy"/>
    <dgm:cxn modelId="{32B268FD-24FF-4D8F-8C04-063937D928F6}" srcId="{4F8EF26B-50F6-477D-B4B8-4D5E246704E7}" destId="{5B32724F-5733-488B-8569-A41C10E45653}" srcOrd="2" destOrd="0" parTransId="{42457550-4D97-450E-952C-50A5D05E5146}" sibTransId="{EFE0464E-4080-45F8-B965-6915DC90DC52}"/>
    <dgm:cxn modelId="{706F3CFE-182F-4FD2-A31F-4A52A041C513}" type="presOf" srcId="{C4A87901-A8A6-487B-A2F2-96B9569735A1}" destId="{CF466024-7308-4BBE-94A6-ED10FE8A141A}" srcOrd="1" destOrd="0" presId="urn:microsoft.com/office/officeart/2008/layout/HorizontalMultiLevelHierarchy"/>
    <dgm:cxn modelId="{30D6B5DF-FCBE-4D1F-8A50-F7FF50BFB9DC}" type="presParOf" srcId="{AE1CC7AD-72D8-424A-ABC7-C21757D7DEB1}" destId="{5B20BE76-D9F9-4AAF-8067-10AA75D04A70}" srcOrd="0" destOrd="0" presId="urn:microsoft.com/office/officeart/2008/layout/HorizontalMultiLevelHierarchy"/>
    <dgm:cxn modelId="{DB4A09F7-6128-4173-A4AB-70B943227EA7}" type="presParOf" srcId="{5B20BE76-D9F9-4AAF-8067-10AA75D04A70}" destId="{F8A952A0-7463-46F9-82B1-0306CFE0E045}" srcOrd="0" destOrd="0" presId="urn:microsoft.com/office/officeart/2008/layout/HorizontalMultiLevelHierarchy"/>
    <dgm:cxn modelId="{8ACC2F30-3D9D-4BF9-ACE2-6FB4EDD34752}" type="presParOf" srcId="{5B20BE76-D9F9-4AAF-8067-10AA75D04A70}" destId="{1985089C-4B69-496C-BDDF-160B0F8D0221}" srcOrd="1" destOrd="0" presId="urn:microsoft.com/office/officeart/2008/layout/HorizontalMultiLevelHierarchy"/>
    <dgm:cxn modelId="{AB485095-F528-4925-8EEB-1A85703E12A1}" type="presParOf" srcId="{1985089C-4B69-496C-BDDF-160B0F8D0221}" destId="{88978257-D53F-4BB6-9F6D-790A4B8CBBDD}" srcOrd="0" destOrd="0" presId="urn:microsoft.com/office/officeart/2008/layout/HorizontalMultiLevelHierarchy"/>
    <dgm:cxn modelId="{FA90B87E-35D2-430E-BB4A-BB04A5DC6405}" type="presParOf" srcId="{88978257-D53F-4BB6-9F6D-790A4B8CBBDD}" destId="{317DF290-D54A-4F95-818F-F250FD937D51}" srcOrd="0" destOrd="0" presId="urn:microsoft.com/office/officeart/2008/layout/HorizontalMultiLevelHierarchy"/>
    <dgm:cxn modelId="{F775684F-928F-42D6-8A6E-4E439524BC78}" type="presParOf" srcId="{1985089C-4B69-496C-BDDF-160B0F8D0221}" destId="{C0362561-22CE-41C9-95B6-6277605E137C}" srcOrd="1" destOrd="0" presId="urn:microsoft.com/office/officeart/2008/layout/HorizontalMultiLevelHierarchy"/>
    <dgm:cxn modelId="{8636AE7C-9C6A-44C2-B226-129F1867E896}" type="presParOf" srcId="{C0362561-22CE-41C9-95B6-6277605E137C}" destId="{BE0FF1FA-1B26-4732-AC67-245C36EDD01D}" srcOrd="0" destOrd="0" presId="urn:microsoft.com/office/officeart/2008/layout/HorizontalMultiLevelHierarchy"/>
    <dgm:cxn modelId="{C4595395-884B-4727-802C-8B217AA275F0}" type="presParOf" srcId="{C0362561-22CE-41C9-95B6-6277605E137C}" destId="{35375F9C-8EFF-48BB-B9A9-9DF5B7797BD9}" srcOrd="1" destOrd="0" presId="urn:microsoft.com/office/officeart/2008/layout/HorizontalMultiLevelHierarchy"/>
    <dgm:cxn modelId="{D0DAAFE2-EAEE-47CC-9F6E-A85C49A332EA}" type="presParOf" srcId="{1985089C-4B69-496C-BDDF-160B0F8D0221}" destId="{1223FD86-358B-4E31-B526-400E6348F246}" srcOrd="2" destOrd="0" presId="urn:microsoft.com/office/officeart/2008/layout/HorizontalMultiLevelHierarchy"/>
    <dgm:cxn modelId="{45BC48AE-EB3C-4F76-9CBF-944BE58E2864}" type="presParOf" srcId="{1223FD86-358B-4E31-B526-400E6348F246}" destId="{CF466024-7308-4BBE-94A6-ED10FE8A141A}" srcOrd="0" destOrd="0" presId="urn:microsoft.com/office/officeart/2008/layout/HorizontalMultiLevelHierarchy"/>
    <dgm:cxn modelId="{07C0759B-2C1F-4616-9E8C-A5F6F767C3A3}" type="presParOf" srcId="{1985089C-4B69-496C-BDDF-160B0F8D0221}" destId="{E337AB7C-6B88-4567-8708-921209960C73}" srcOrd="3" destOrd="0" presId="urn:microsoft.com/office/officeart/2008/layout/HorizontalMultiLevelHierarchy"/>
    <dgm:cxn modelId="{768905E6-2621-41B7-B6DA-ADE482A81BBE}" type="presParOf" srcId="{E337AB7C-6B88-4567-8708-921209960C73}" destId="{E8ECB263-45B2-44C5-8722-DB9EC3630C6B}" srcOrd="0" destOrd="0" presId="urn:microsoft.com/office/officeart/2008/layout/HorizontalMultiLevelHierarchy"/>
    <dgm:cxn modelId="{6F6C6A38-9991-4137-81B1-83199FA7FC5A}" type="presParOf" srcId="{E337AB7C-6B88-4567-8708-921209960C73}" destId="{2A362A83-7469-4EFA-810E-7315D15426D4}" srcOrd="1" destOrd="0" presId="urn:microsoft.com/office/officeart/2008/layout/HorizontalMultiLevelHierarchy"/>
    <dgm:cxn modelId="{BB2F40A5-D0F6-494C-802C-48F430C0005F}" type="presParOf" srcId="{1985089C-4B69-496C-BDDF-160B0F8D0221}" destId="{2BE9B8D0-EE01-4A79-85C7-6D1975DB1655}" srcOrd="4" destOrd="0" presId="urn:microsoft.com/office/officeart/2008/layout/HorizontalMultiLevelHierarchy"/>
    <dgm:cxn modelId="{A71E0A60-19F2-4223-95BA-44201C673531}" type="presParOf" srcId="{2BE9B8D0-EE01-4A79-85C7-6D1975DB1655}" destId="{4EE72F74-E1BF-4F4C-8A7B-65F6A1635645}" srcOrd="0" destOrd="0" presId="urn:microsoft.com/office/officeart/2008/layout/HorizontalMultiLevelHierarchy"/>
    <dgm:cxn modelId="{98C77396-9372-4DB3-88F4-2A8B43857EA0}" type="presParOf" srcId="{1985089C-4B69-496C-BDDF-160B0F8D0221}" destId="{FD595CC2-EE24-471F-BFA3-F6EDF49B8F39}" srcOrd="5" destOrd="0" presId="urn:microsoft.com/office/officeart/2008/layout/HorizontalMultiLevelHierarchy"/>
    <dgm:cxn modelId="{94A0F1E4-B1DB-4906-98D4-F3F7E2A4E0A9}" type="presParOf" srcId="{FD595CC2-EE24-471F-BFA3-F6EDF49B8F39}" destId="{D03D2F57-6754-4D76-9388-C41FBDBA1EEC}" srcOrd="0" destOrd="0" presId="urn:microsoft.com/office/officeart/2008/layout/HorizontalMultiLevelHierarchy"/>
    <dgm:cxn modelId="{CEF62BC2-7E06-4888-B02E-30ECF1998380}" type="presParOf" srcId="{FD595CC2-EE24-471F-BFA3-F6EDF49B8F39}" destId="{5BC70BED-B346-45D7-A528-DD2731605893}"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6ED614D-F77B-40A1-91A0-B151B33AB56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4F8EF26B-50F6-477D-B4B8-4D5E246704E7}">
      <dgm:prSet phldrT="[Text]"/>
      <dgm:spPr/>
      <dgm:t>
        <a:bodyPr/>
        <a:lstStyle/>
        <a:p>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اتخاذ القرارات التسويقية</a:t>
          </a:r>
          <a:endParaRPr lang="en-US" dirty="0">
            <a:solidFill>
              <a:schemeClr val="bg1"/>
            </a:solidFill>
            <a:latin typeface="Sakkal Majalla" panose="02000000000000000000" pitchFamily="2" charset="-78"/>
            <a:cs typeface="Sakkal Majalla" panose="02000000000000000000" pitchFamily="2" charset="-78"/>
          </a:endParaRPr>
        </a:p>
      </dgm:t>
    </dgm:pt>
    <dgm:pt modelId="{40A367DF-7F9E-4D31-8133-0FFE957152FB}" type="parTrans" cxnId="{C08EE82A-7612-43C9-9A60-566EE896032D}">
      <dgm:prSet/>
      <dgm:spPr/>
      <dgm:t>
        <a:bodyPr/>
        <a:lstStyle/>
        <a:p>
          <a:endParaRPr lang="en-US"/>
        </a:p>
      </dgm:t>
    </dgm:pt>
    <dgm:pt modelId="{5235AA7A-DF7D-4513-B4B4-B4B3D6357FA1}" type="sibTrans" cxnId="{C08EE82A-7612-43C9-9A60-566EE896032D}">
      <dgm:prSet/>
      <dgm:spPr/>
      <dgm:t>
        <a:bodyPr/>
        <a:lstStyle/>
        <a:p>
          <a:endParaRPr lang="en-US"/>
        </a:p>
      </dgm:t>
    </dgm:pt>
    <dgm:pt modelId="{9D44E8A4-06E5-4225-8B4A-761437CBB879}">
      <dgm:prSet phldrT="[Text]"/>
      <dgm:spPr/>
      <dgm:t>
        <a:bodyPr/>
        <a:lstStyle/>
        <a:p>
          <a:pPr>
            <a:buFont typeface="Arial" panose="020B0604020202020204" pitchFamily="34" charset="0"/>
            <a:buChar char="•"/>
          </a:pPr>
          <a:r>
            <a:rPr lang="ar-SA"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مفهوم عملية اتخاذ القرار </a:t>
          </a:r>
          <a:endParaRPr lang="en-US" b="1"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gm:t>
    </dgm:pt>
    <dgm:pt modelId="{43B2A66D-B1F9-413A-814B-ED0183C3AB34}" type="parTrans" cxnId="{72F7BEEA-380A-4673-B858-D3ACF9086AF5}">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C5E80DC1-66A8-4C15-908D-B00B71B90DF6}" type="sibTrans" cxnId="{72F7BEEA-380A-4673-B858-D3ACF9086AF5}">
      <dgm:prSet/>
      <dgm:spPr/>
      <dgm:t>
        <a:bodyPr/>
        <a:lstStyle/>
        <a:p>
          <a:endParaRPr lang="en-US"/>
        </a:p>
      </dgm:t>
    </dgm:pt>
    <dgm:pt modelId="{BE57B308-943C-45EE-A896-2D3FCCC617B1}">
      <dgm:prSet phldrT="[Text]"/>
      <dgm:spPr/>
      <dgm:t>
        <a:bodyPr/>
        <a:lstStyle/>
        <a:p>
          <a:pPr>
            <a:buFont typeface="Arial" panose="020B0604020202020204" pitchFamily="34" charset="0"/>
            <a:buChar char="•"/>
          </a:pPr>
          <a:r>
            <a:rPr lang="ar-SA"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اهم خصائص القرارات</a:t>
          </a: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 التسويقية</a:t>
          </a:r>
          <a:r>
            <a:rPr lang="ar-SA"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 </a:t>
          </a:r>
          <a:endParaRPr lang="en-US" b="1"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gm:t>
    </dgm:pt>
    <dgm:pt modelId="{5390E0BF-6E31-49D2-8B94-3462EB6F21D7}" type="parTrans" cxnId="{A49F5824-59D4-4CFE-B472-6D7A45A2275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A2854049-B880-46F5-BF2A-6D8342B99161}" type="sibTrans" cxnId="{A49F5824-59D4-4CFE-B472-6D7A45A22752}">
      <dgm:prSet/>
      <dgm:spPr/>
      <dgm:t>
        <a:bodyPr/>
        <a:lstStyle/>
        <a:p>
          <a:endParaRPr lang="en-US"/>
        </a:p>
      </dgm:t>
    </dgm:pt>
    <dgm:pt modelId="{1DA0ECD4-E0FC-4BAF-8EB9-B68BDF8DE6AC}">
      <dgm:prSet phldrT="[Text]"/>
      <dgm:spPr/>
      <dgm:t>
        <a:bodyPr/>
        <a:lstStyle/>
        <a:p>
          <a:pPr>
            <a:buFont typeface="Arial" panose="020B0604020202020204" pitchFamily="34" charset="0"/>
            <a:buChar char="•"/>
          </a:pPr>
          <a:r>
            <a:rPr lang="ar-SA"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العمليات الأساسية في اتخاذ القرارات</a:t>
          </a:r>
          <a:endParaRPr lang="ar-EG" b="1" dirty="0">
            <a:solidFill>
              <a:schemeClr val="bg1"/>
            </a:solidFill>
            <a:latin typeface="Sakkal Majalla" panose="02000000000000000000" pitchFamily="2" charset="-78"/>
            <a:cs typeface="Sakkal Majalla" panose="02000000000000000000" pitchFamily="2" charset="-78"/>
          </a:endParaRPr>
        </a:p>
      </dgm:t>
    </dgm:pt>
    <dgm:pt modelId="{90440F10-B929-49C7-945A-C4AFD32B29BC}" type="parTrans" cxnId="{EDC32B32-2569-44BD-9605-E073953B45F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E80EEAEF-86A1-4169-90CD-1FD8FD5028FE}" type="sibTrans" cxnId="{EDC32B32-2569-44BD-9605-E073953B45F2}">
      <dgm:prSet/>
      <dgm:spPr/>
      <dgm:t>
        <a:bodyPr/>
        <a:lstStyle/>
        <a:p>
          <a:endParaRPr lang="en-US"/>
        </a:p>
      </dgm:t>
    </dgm:pt>
    <dgm:pt modelId="{E5310DF3-68A7-49E3-8122-D65A625C5D53}">
      <dgm:prSe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العوامل الخارجية المؤثرة على التسويق</a:t>
          </a:r>
          <a:endParaRPr lang="en-US" dirty="0">
            <a:solidFill>
              <a:schemeClr val="bg1"/>
            </a:solidFill>
            <a:latin typeface="Sakkal Majalla" panose="02000000000000000000" pitchFamily="2" charset="-78"/>
            <a:cs typeface="Sakkal Majalla" panose="02000000000000000000" pitchFamily="2" charset="-78"/>
          </a:endParaRPr>
        </a:p>
      </dgm:t>
    </dgm:pt>
    <dgm:pt modelId="{75C9F9A1-25B6-4103-AD7B-3925B696208E}" type="parTrans" cxnId="{C967343E-E399-43C1-B3F0-4A3E0B2B8391}">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20365D74-285B-4A70-8F16-4218614883ED}" type="sibTrans" cxnId="{C967343E-E399-43C1-B3F0-4A3E0B2B8391}">
      <dgm:prSet/>
      <dgm:spPr/>
      <dgm:t>
        <a:bodyPr/>
        <a:lstStyle/>
        <a:p>
          <a:endParaRPr lang="en-US"/>
        </a:p>
      </dgm:t>
    </dgm:pt>
    <dgm:pt modelId="{AE1CC7AD-72D8-424A-ABC7-C21757D7DEB1}" type="pres">
      <dgm:prSet presAssocID="{36ED614D-F77B-40A1-91A0-B151B33AB56D}" presName="Name0" presStyleCnt="0">
        <dgm:presLayoutVars>
          <dgm:chPref val="1"/>
          <dgm:dir/>
          <dgm:animOne val="branch"/>
          <dgm:animLvl val="lvl"/>
          <dgm:resizeHandles val="exact"/>
        </dgm:presLayoutVars>
      </dgm:prSet>
      <dgm:spPr/>
    </dgm:pt>
    <dgm:pt modelId="{5B20BE76-D9F9-4AAF-8067-10AA75D04A70}" type="pres">
      <dgm:prSet presAssocID="{4F8EF26B-50F6-477D-B4B8-4D5E246704E7}" presName="root1" presStyleCnt="0"/>
      <dgm:spPr/>
    </dgm:pt>
    <dgm:pt modelId="{F8A952A0-7463-46F9-82B1-0306CFE0E045}" type="pres">
      <dgm:prSet presAssocID="{4F8EF26B-50F6-477D-B4B8-4D5E246704E7}" presName="LevelOneTextNode" presStyleLbl="node0" presStyleIdx="0" presStyleCnt="1" custLinFactNeighborX="-1037" custLinFactNeighborY="-1318">
        <dgm:presLayoutVars>
          <dgm:chPref val="3"/>
        </dgm:presLayoutVars>
      </dgm:prSet>
      <dgm:spPr/>
    </dgm:pt>
    <dgm:pt modelId="{1985089C-4B69-496C-BDDF-160B0F8D0221}" type="pres">
      <dgm:prSet presAssocID="{4F8EF26B-50F6-477D-B4B8-4D5E246704E7}" presName="level2hierChild" presStyleCnt="0"/>
      <dgm:spPr/>
    </dgm:pt>
    <dgm:pt modelId="{4FFC59B5-2C78-4977-98D1-BD934CD13A67}" type="pres">
      <dgm:prSet presAssocID="{43B2A66D-B1F9-413A-814B-ED0183C3AB34}" presName="conn2-1" presStyleLbl="parChTrans1D2" presStyleIdx="0" presStyleCnt="4"/>
      <dgm:spPr/>
    </dgm:pt>
    <dgm:pt modelId="{6948401C-863D-4D0D-A35F-D816EFD9F202}" type="pres">
      <dgm:prSet presAssocID="{43B2A66D-B1F9-413A-814B-ED0183C3AB34}" presName="connTx" presStyleLbl="parChTrans1D2" presStyleIdx="0" presStyleCnt="4"/>
      <dgm:spPr/>
    </dgm:pt>
    <dgm:pt modelId="{C5476601-FADC-42F1-B90A-371DFFCA3222}" type="pres">
      <dgm:prSet presAssocID="{9D44E8A4-06E5-4225-8B4A-761437CBB879}" presName="root2" presStyleCnt="0"/>
      <dgm:spPr/>
    </dgm:pt>
    <dgm:pt modelId="{0A3A1019-571A-4E20-934C-3BE7098507AF}" type="pres">
      <dgm:prSet presAssocID="{9D44E8A4-06E5-4225-8B4A-761437CBB879}" presName="LevelTwoTextNode" presStyleLbl="node2" presStyleIdx="0" presStyleCnt="4">
        <dgm:presLayoutVars>
          <dgm:chPref val="3"/>
        </dgm:presLayoutVars>
      </dgm:prSet>
      <dgm:spPr/>
    </dgm:pt>
    <dgm:pt modelId="{ED153B15-403A-4CC9-BC75-2F1BCF8EFAA5}" type="pres">
      <dgm:prSet presAssocID="{9D44E8A4-06E5-4225-8B4A-761437CBB879}" presName="level3hierChild" presStyleCnt="0"/>
      <dgm:spPr/>
    </dgm:pt>
    <dgm:pt modelId="{2B648073-4F6A-4648-A71B-AB8DFF61875E}" type="pres">
      <dgm:prSet presAssocID="{5390E0BF-6E31-49D2-8B94-3462EB6F21D7}" presName="conn2-1" presStyleLbl="parChTrans1D2" presStyleIdx="1" presStyleCnt="4"/>
      <dgm:spPr/>
    </dgm:pt>
    <dgm:pt modelId="{FB75B3BC-A4B8-4CE5-BCBA-BEE4CAF4F557}" type="pres">
      <dgm:prSet presAssocID="{5390E0BF-6E31-49D2-8B94-3462EB6F21D7}" presName="connTx" presStyleLbl="parChTrans1D2" presStyleIdx="1" presStyleCnt="4"/>
      <dgm:spPr/>
    </dgm:pt>
    <dgm:pt modelId="{DB88147C-626E-47B1-94C7-799FE0C421F4}" type="pres">
      <dgm:prSet presAssocID="{BE57B308-943C-45EE-A896-2D3FCCC617B1}" presName="root2" presStyleCnt="0"/>
      <dgm:spPr/>
    </dgm:pt>
    <dgm:pt modelId="{29AD5D73-850D-4A98-B07C-7E973A090C5B}" type="pres">
      <dgm:prSet presAssocID="{BE57B308-943C-45EE-A896-2D3FCCC617B1}" presName="LevelTwoTextNode" presStyleLbl="node2" presStyleIdx="1" presStyleCnt="4">
        <dgm:presLayoutVars>
          <dgm:chPref val="3"/>
        </dgm:presLayoutVars>
      </dgm:prSet>
      <dgm:spPr/>
    </dgm:pt>
    <dgm:pt modelId="{0BDD247A-9F0E-4F51-93F7-B82E6723EA36}" type="pres">
      <dgm:prSet presAssocID="{BE57B308-943C-45EE-A896-2D3FCCC617B1}" presName="level3hierChild" presStyleCnt="0"/>
      <dgm:spPr/>
    </dgm:pt>
    <dgm:pt modelId="{79965906-E1C1-4268-B3CA-ED01C3FB2160}" type="pres">
      <dgm:prSet presAssocID="{90440F10-B929-49C7-945A-C4AFD32B29BC}" presName="conn2-1" presStyleLbl="parChTrans1D2" presStyleIdx="2" presStyleCnt="4"/>
      <dgm:spPr/>
    </dgm:pt>
    <dgm:pt modelId="{DFCEF68F-D451-468D-B1B3-F80607D556B7}" type="pres">
      <dgm:prSet presAssocID="{90440F10-B929-49C7-945A-C4AFD32B29BC}" presName="connTx" presStyleLbl="parChTrans1D2" presStyleIdx="2" presStyleCnt="4"/>
      <dgm:spPr/>
    </dgm:pt>
    <dgm:pt modelId="{BC4A133A-12BE-439B-B21C-1AC0B9D53F15}" type="pres">
      <dgm:prSet presAssocID="{1DA0ECD4-E0FC-4BAF-8EB9-B68BDF8DE6AC}" presName="root2" presStyleCnt="0"/>
      <dgm:spPr/>
    </dgm:pt>
    <dgm:pt modelId="{EFAE1CCB-4505-4CAD-9DA7-40DCFD20A4F4}" type="pres">
      <dgm:prSet presAssocID="{1DA0ECD4-E0FC-4BAF-8EB9-B68BDF8DE6AC}" presName="LevelTwoTextNode" presStyleLbl="node2" presStyleIdx="2" presStyleCnt="4">
        <dgm:presLayoutVars>
          <dgm:chPref val="3"/>
        </dgm:presLayoutVars>
      </dgm:prSet>
      <dgm:spPr/>
    </dgm:pt>
    <dgm:pt modelId="{763FDC0A-002F-4D98-A6F4-51CC86610113}" type="pres">
      <dgm:prSet presAssocID="{1DA0ECD4-E0FC-4BAF-8EB9-B68BDF8DE6AC}" presName="level3hierChild" presStyleCnt="0"/>
      <dgm:spPr/>
    </dgm:pt>
    <dgm:pt modelId="{88978257-D53F-4BB6-9F6D-790A4B8CBBDD}" type="pres">
      <dgm:prSet presAssocID="{75C9F9A1-25B6-4103-AD7B-3925B696208E}" presName="conn2-1" presStyleLbl="parChTrans1D2" presStyleIdx="3" presStyleCnt="4"/>
      <dgm:spPr/>
    </dgm:pt>
    <dgm:pt modelId="{317DF290-D54A-4F95-818F-F250FD937D51}" type="pres">
      <dgm:prSet presAssocID="{75C9F9A1-25B6-4103-AD7B-3925B696208E}" presName="connTx" presStyleLbl="parChTrans1D2" presStyleIdx="3" presStyleCnt="4"/>
      <dgm:spPr/>
    </dgm:pt>
    <dgm:pt modelId="{C0362561-22CE-41C9-95B6-6277605E137C}" type="pres">
      <dgm:prSet presAssocID="{E5310DF3-68A7-49E3-8122-D65A625C5D53}" presName="root2" presStyleCnt="0"/>
      <dgm:spPr/>
    </dgm:pt>
    <dgm:pt modelId="{BE0FF1FA-1B26-4732-AC67-245C36EDD01D}" type="pres">
      <dgm:prSet presAssocID="{E5310DF3-68A7-49E3-8122-D65A625C5D53}" presName="LevelTwoTextNode" presStyleLbl="node2" presStyleIdx="3" presStyleCnt="4">
        <dgm:presLayoutVars>
          <dgm:chPref val="3"/>
        </dgm:presLayoutVars>
      </dgm:prSet>
      <dgm:spPr/>
    </dgm:pt>
    <dgm:pt modelId="{35375F9C-8EFF-48BB-B9A9-9DF5B7797BD9}" type="pres">
      <dgm:prSet presAssocID="{E5310DF3-68A7-49E3-8122-D65A625C5D53}" presName="level3hierChild" presStyleCnt="0"/>
      <dgm:spPr/>
    </dgm:pt>
  </dgm:ptLst>
  <dgm:cxnLst>
    <dgm:cxn modelId="{02637E09-4A7A-4590-B8CD-5F8163130885}" type="presOf" srcId="{E5310DF3-68A7-49E3-8122-D65A625C5D53}" destId="{BE0FF1FA-1B26-4732-AC67-245C36EDD01D}" srcOrd="0" destOrd="0" presId="urn:microsoft.com/office/officeart/2008/layout/HorizontalMultiLevelHierarchy"/>
    <dgm:cxn modelId="{2BF1C90C-E49C-4FE5-B7C0-6A4306F8483E}" type="presOf" srcId="{9D44E8A4-06E5-4225-8B4A-761437CBB879}" destId="{0A3A1019-571A-4E20-934C-3BE7098507AF}" srcOrd="0" destOrd="0" presId="urn:microsoft.com/office/officeart/2008/layout/HorizontalMultiLevelHierarchy"/>
    <dgm:cxn modelId="{0EE84810-497D-4C7F-B535-7925D176DFED}" type="presOf" srcId="{43B2A66D-B1F9-413A-814B-ED0183C3AB34}" destId="{6948401C-863D-4D0D-A35F-D816EFD9F202}" srcOrd="1" destOrd="0" presId="urn:microsoft.com/office/officeart/2008/layout/HorizontalMultiLevelHierarchy"/>
    <dgm:cxn modelId="{A49F5824-59D4-4CFE-B472-6D7A45A22752}" srcId="{4F8EF26B-50F6-477D-B4B8-4D5E246704E7}" destId="{BE57B308-943C-45EE-A896-2D3FCCC617B1}" srcOrd="1" destOrd="0" parTransId="{5390E0BF-6E31-49D2-8B94-3462EB6F21D7}" sibTransId="{A2854049-B880-46F5-BF2A-6D8342B99161}"/>
    <dgm:cxn modelId="{C08EE82A-7612-43C9-9A60-566EE896032D}" srcId="{36ED614D-F77B-40A1-91A0-B151B33AB56D}" destId="{4F8EF26B-50F6-477D-B4B8-4D5E246704E7}" srcOrd="0" destOrd="0" parTransId="{40A367DF-7F9E-4D31-8133-0FFE957152FB}" sibTransId="{5235AA7A-DF7D-4513-B4B4-B4B3D6357FA1}"/>
    <dgm:cxn modelId="{C151FC31-4DA0-48BD-8DAF-AD7E059157A8}" type="presOf" srcId="{5390E0BF-6E31-49D2-8B94-3462EB6F21D7}" destId="{FB75B3BC-A4B8-4CE5-BCBA-BEE4CAF4F557}" srcOrd="1" destOrd="0" presId="urn:microsoft.com/office/officeart/2008/layout/HorizontalMultiLevelHierarchy"/>
    <dgm:cxn modelId="{EDC32B32-2569-44BD-9605-E073953B45F2}" srcId="{4F8EF26B-50F6-477D-B4B8-4D5E246704E7}" destId="{1DA0ECD4-E0FC-4BAF-8EB9-B68BDF8DE6AC}" srcOrd="2" destOrd="0" parTransId="{90440F10-B929-49C7-945A-C4AFD32B29BC}" sibTransId="{E80EEAEF-86A1-4169-90CD-1FD8FD5028FE}"/>
    <dgm:cxn modelId="{5F09173C-C17F-490D-9F43-B578F1DC691E}" type="presOf" srcId="{90440F10-B929-49C7-945A-C4AFD32B29BC}" destId="{DFCEF68F-D451-468D-B1B3-F80607D556B7}" srcOrd="1" destOrd="0" presId="urn:microsoft.com/office/officeart/2008/layout/HorizontalMultiLevelHierarchy"/>
    <dgm:cxn modelId="{C967343E-E399-43C1-B3F0-4A3E0B2B8391}" srcId="{4F8EF26B-50F6-477D-B4B8-4D5E246704E7}" destId="{E5310DF3-68A7-49E3-8122-D65A625C5D53}" srcOrd="3" destOrd="0" parTransId="{75C9F9A1-25B6-4103-AD7B-3925B696208E}" sibTransId="{20365D74-285B-4A70-8F16-4218614883ED}"/>
    <dgm:cxn modelId="{47440B41-9710-4070-9BFD-8527FA8B9A65}" type="presOf" srcId="{90440F10-B929-49C7-945A-C4AFD32B29BC}" destId="{79965906-E1C1-4268-B3CA-ED01C3FB2160}" srcOrd="0" destOrd="0" presId="urn:microsoft.com/office/officeart/2008/layout/HorizontalMultiLevelHierarchy"/>
    <dgm:cxn modelId="{9A58DC41-8631-484C-9437-75810B980D91}" type="presOf" srcId="{5390E0BF-6E31-49D2-8B94-3462EB6F21D7}" destId="{2B648073-4F6A-4648-A71B-AB8DFF61875E}" srcOrd="0" destOrd="0" presId="urn:microsoft.com/office/officeart/2008/layout/HorizontalMultiLevelHierarchy"/>
    <dgm:cxn modelId="{FF1EE04A-0903-4646-8B95-96F2F25BEE26}" type="presOf" srcId="{BE57B308-943C-45EE-A896-2D3FCCC617B1}" destId="{29AD5D73-850D-4A98-B07C-7E973A090C5B}" srcOrd="0" destOrd="0" presId="urn:microsoft.com/office/officeart/2008/layout/HorizontalMultiLevelHierarchy"/>
    <dgm:cxn modelId="{7589E36A-6F63-4E6E-B47E-1A5E318F16B9}" type="presOf" srcId="{75C9F9A1-25B6-4103-AD7B-3925B696208E}" destId="{88978257-D53F-4BB6-9F6D-790A4B8CBBDD}" srcOrd="0" destOrd="0" presId="urn:microsoft.com/office/officeart/2008/layout/HorizontalMultiLevelHierarchy"/>
    <dgm:cxn modelId="{9864A158-95F6-4A4C-9E55-C9714BB536A2}" type="presOf" srcId="{36ED614D-F77B-40A1-91A0-B151B33AB56D}" destId="{AE1CC7AD-72D8-424A-ABC7-C21757D7DEB1}" srcOrd="0" destOrd="0" presId="urn:microsoft.com/office/officeart/2008/layout/HorizontalMultiLevelHierarchy"/>
    <dgm:cxn modelId="{EDD0F1AD-A6B0-40E2-BEB9-DCDE3D6DA80F}" type="presOf" srcId="{75C9F9A1-25B6-4103-AD7B-3925B696208E}" destId="{317DF290-D54A-4F95-818F-F250FD937D51}" srcOrd="1" destOrd="0" presId="urn:microsoft.com/office/officeart/2008/layout/HorizontalMultiLevelHierarchy"/>
    <dgm:cxn modelId="{75C8BBC5-C024-4FE5-9680-D521F8BF51C8}" type="presOf" srcId="{1DA0ECD4-E0FC-4BAF-8EB9-B68BDF8DE6AC}" destId="{EFAE1CCB-4505-4CAD-9DA7-40DCFD20A4F4}" srcOrd="0" destOrd="0" presId="urn:microsoft.com/office/officeart/2008/layout/HorizontalMultiLevelHierarchy"/>
    <dgm:cxn modelId="{286083DB-1205-471B-9C3B-AEEBABC25138}" type="presOf" srcId="{43B2A66D-B1F9-413A-814B-ED0183C3AB34}" destId="{4FFC59B5-2C78-4977-98D1-BD934CD13A67}" srcOrd="0" destOrd="0" presId="urn:microsoft.com/office/officeart/2008/layout/HorizontalMultiLevelHierarchy"/>
    <dgm:cxn modelId="{72F7BEEA-380A-4673-B858-D3ACF9086AF5}" srcId="{4F8EF26B-50F6-477D-B4B8-4D5E246704E7}" destId="{9D44E8A4-06E5-4225-8B4A-761437CBB879}" srcOrd="0" destOrd="0" parTransId="{43B2A66D-B1F9-413A-814B-ED0183C3AB34}" sibTransId="{C5E80DC1-66A8-4C15-908D-B00B71B90DF6}"/>
    <dgm:cxn modelId="{C1A77CEB-D3B0-4C53-A441-5C3194C1C437}" type="presOf" srcId="{4F8EF26B-50F6-477D-B4B8-4D5E246704E7}" destId="{F8A952A0-7463-46F9-82B1-0306CFE0E045}" srcOrd="0" destOrd="0" presId="urn:microsoft.com/office/officeart/2008/layout/HorizontalMultiLevelHierarchy"/>
    <dgm:cxn modelId="{30D6B5DF-FCBE-4D1F-8A50-F7FF50BFB9DC}" type="presParOf" srcId="{AE1CC7AD-72D8-424A-ABC7-C21757D7DEB1}" destId="{5B20BE76-D9F9-4AAF-8067-10AA75D04A70}" srcOrd="0" destOrd="0" presId="urn:microsoft.com/office/officeart/2008/layout/HorizontalMultiLevelHierarchy"/>
    <dgm:cxn modelId="{DB4A09F7-6128-4173-A4AB-70B943227EA7}" type="presParOf" srcId="{5B20BE76-D9F9-4AAF-8067-10AA75D04A70}" destId="{F8A952A0-7463-46F9-82B1-0306CFE0E045}" srcOrd="0" destOrd="0" presId="urn:microsoft.com/office/officeart/2008/layout/HorizontalMultiLevelHierarchy"/>
    <dgm:cxn modelId="{8ACC2F30-3D9D-4BF9-ACE2-6FB4EDD34752}" type="presParOf" srcId="{5B20BE76-D9F9-4AAF-8067-10AA75D04A70}" destId="{1985089C-4B69-496C-BDDF-160B0F8D0221}" srcOrd="1" destOrd="0" presId="urn:microsoft.com/office/officeart/2008/layout/HorizontalMultiLevelHierarchy"/>
    <dgm:cxn modelId="{4591CC5B-1A92-40A8-8513-2A0995695CD3}" type="presParOf" srcId="{1985089C-4B69-496C-BDDF-160B0F8D0221}" destId="{4FFC59B5-2C78-4977-98D1-BD934CD13A67}" srcOrd="0" destOrd="0" presId="urn:microsoft.com/office/officeart/2008/layout/HorizontalMultiLevelHierarchy"/>
    <dgm:cxn modelId="{6E208AB3-AB94-40A0-AA3E-83802EF7C138}" type="presParOf" srcId="{4FFC59B5-2C78-4977-98D1-BD934CD13A67}" destId="{6948401C-863D-4D0D-A35F-D816EFD9F202}" srcOrd="0" destOrd="0" presId="urn:microsoft.com/office/officeart/2008/layout/HorizontalMultiLevelHierarchy"/>
    <dgm:cxn modelId="{C3784AB4-6609-4364-B8C0-6E8DDF4C15BA}" type="presParOf" srcId="{1985089C-4B69-496C-BDDF-160B0F8D0221}" destId="{C5476601-FADC-42F1-B90A-371DFFCA3222}" srcOrd="1" destOrd="0" presId="urn:microsoft.com/office/officeart/2008/layout/HorizontalMultiLevelHierarchy"/>
    <dgm:cxn modelId="{9F110B5A-CED5-4313-872E-60D5EA27D5A8}" type="presParOf" srcId="{C5476601-FADC-42F1-B90A-371DFFCA3222}" destId="{0A3A1019-571A-4E20-934C-3BE7098507AF}" srcOrd="0" destOrd="0" presId="urn:microsoft.com/office/officeart/2008/layout/HorizontalMultiLevelHierarchy"/>
    <dgm:cxn modelId="{6A51653B-DC22-4A23-A83D-11C026A317C6}" type="presParOf" srcId="{C5476601-FADC-42F1-B90A-371DFFCA3222}" destId="{ED153B15-403A-4CC9-BC75-2F1BCF8EFAA5}" srcOrd="1" destOrd="0" presId="urn:microsoft.com/office/officeart/2008/layout/HorizontalMultiLevelHierarchy"/>
    <dgm:cxn modelId="{501695DC-2A62-4FCC-8014-D264C0E55834}" type="presParOf" srcId="{1985089C-4B69-496C-BDDF-160B0F8D0221}" destId="{2B648073-4F6A-4648-A71B-AB8DFF61875E}" srcOrd="2" destOrd="0" presId="urn:microsoft.com/office/officeart/2008/layout/HorizontalMultiLevelHierarchy"/>
    <dgm:cxn modelId="{A5ED96F1-1924-4620-8992-42A0D6DC54E9}" type="presParOf" srcId="{2B648073-4F6A-4648-A71B-AB8DFF61875E}" destId="{FB75B3BC-A4B8-4CE5-BCBA-BEE4CAF4F557}" srcOrd="0" destOrd="0" presId="urn:microsoft.com/office/officeart/2008/layout/HorizontalMultiLevelHierarchy"/>
    <dgm:cxn modelId="{C3915335-C992-4BEF-A05A-FAE73628D183}" type="presParOf" srcId="{1985089C-4B69-496C-BDDF-160B0F8D0221}" destId="{DB88147C-626E-47B1-94C7-799FE0C421F4}" srcOrd="3" destOrd="0" presId="urn:microsoft.com/office/officeart/2008/layout/HorizontalMultiLevelHierarchy"/>
    <dgm:cxn modelId="{B6419CF1-A466-4493-955B-2DF6E98075DC}" type="presParOf" srcId="{DB88147C-626E-47B1-94C7-799FE0C421F4}" destId="{29AD5D73-850D-4A98-B07C-7E973A090C5B}" srcOrd="0" destOrd="0" presId="urn:microsoft.com/office/officeart/2008/layout/HorizontalMultiLevelHierarchy"/>
    <dgm:cxn modelId="{4CCCE14A-8A06-4315-9473-19D28DC1FF7D}" type="presParOf" srcId="{DB88147C-626E-47B1-94C7-799FE0C421F4}" destId="{0BDD247A-9F0E-4F51-93F7-B82E6723EA36}" srcOrd="1" destOrd="0" presId="urn:microsoft.com/office/officeart/2008/layout/HorizontalMultiLevelHierarchy"/>
    <dgm:cxn modelId="{ED361A6D-3810-4ABC-BFA6-DBC67F7D011C}" type="presParOf" srcId="{1985089C-4B69-496C-BDDF-160B0F8D0221}" destId="{79965906-E1C1-4268-B3CA-ED01C3FB2160}" srcOrd="4" destOrd="0" presId="urn:microsoft.com/office/officeart/2008/layout/HorizontalMultiLevelHierarchy"/>
    <dgm:cxn modelId="{A13D24AE-F193-489A-AB98-600A608C89D3}" type="presParOf" srcId="{79965906-E1C1-4268-B3CA-ED01C3FB2160}" destId="{DFCEF68F-D451-468D-B1B3-F80607D556B7}" srcOrd="0" destOrd="0" presId="urn:microsoft.com/office/officeart/2008/layout/HorizontalMultiLevelHierarchy"/>
    <dgm:cxn modelId="{62878500-D677-4BF3-8E6C-426B3C8442FA}" type="presParOf" srcId="{1985089C-4B69-496C-BDDF-160B0F8D0221}" destId="{BC4A133A-12BE-439B-B21C-1AC0B9D53F15}" srcOrd="5" destOrd="0" presId="urn:microsoft.com/office/officeart/2008/layout/HorizontalMultiLevelHierarchy"/>
    <dgm:cxn modelId="{1440DEC7-28CC-4692-A70E-F6238DDF664F}" type="presParOf" srcId="{BC4A133A-12BE-439B-B21C-1AC0B9D53F15}" destId="{EFAE1CCB-4505-4CAD-9DA7-40DCFD20A4F4}" srcOrd="0" destOrd="0" presId="urn:microsoft.com/office/officeart/2008/layout/HorizontalMultiLevelHierarchy"/>
    <dgm:cxn modelId="{2FABF8E2-E253-427A-99A0-EF8354B86ADB}" type="presParOf" srcId="{BC4A133A-12BE-439B-B21C-1AC0B9D53F15}" destId="{763FDC0A-002F-4D98-A6F4-51CC86610113}" srcOrd="1" destOrd="0" presId="urn:microsoft.com/office/officeart/2008/layout/HorizontalMultiLevelHierarchy"/>
    <dgm:cxn modelId="{AB485095-F528-4925-8EEB-1A85703E12A1}" type="presParOf" srcId="{1985089C-4B69-496C-BDDF-160B0F8D0221}" destId="{88978257-D53F-4BB6-9F6D-790A4B8CBBDD}" srcOrd="6" destOrd="0" presId="urn:microsoft.com/office/officeart/2008/layout/HorizontalMultiLevelHierarchy"/>
    <dgm:cxn modelId="{FA90B87E-35D2-430E-BB4A-BB04A5DC6405}" type="presParOf" srcId="{88978257-D53F-4BB6-9F6D-790A4B8CBBDD}" destId="{317DF290-D54A-4F95-818F-F250FD937D51}" srcOrd="0" destOrd="0" presId="urn:microsoft.com/office/officeart/2008/layout/HorizontalMultiLevelHierarchy"/>
    <dgm:cxn modelId="{F775684F-928F-42D6-8A6E-4E439524BC78}" type="presParOf" srcId="{1985089C-4B69-496C-BDDF-160B0F8D0221}" destId="{C0362561-22CE-41C9-95B6-6277605E137C}" srcOrd="7" destOrd="0" presId="urn:microsoft.com/office/officeart/2008/layout/HorizontalMultiLevelHierarchy"/>
    <dgm:cxn modelId="{8636AE7C-9C6A-44C2-B226-129F1867E896}" type="presParOf" srcId="{C0362561-22CE-41C9-95B6-6277605E137C}" destId="{BE0FF1FA-1B26-4732-AC67-245C36EDD01D}" srcOrd="0" destOrd="0" presId="urn:microsoft.com/office/officeart/2008/layout/HorizontalMultiLevelHierarchy"/>
    <dgm:cxn modelId="{C4595395-884B-4727-802C-8B217AA275F0}" type="presParOf" srcId="{C0362561-22CE-41C9-95B6-6277605E137C}" destId="{35375F9C-8EFF-48BB-B9A9-9DF5B7797BD9}"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6ED614D-F77B-40A1-91A0-B151B33AB56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4F8EF26B-50F6-477D-B4B8-4D5E246704E7}">
      <dgm:prSet phldrT="[Text]"/>
      <dgm:spPr/>
      <dgm:t>
        <a:bodyPr/>
        <a:lstStyle/>
        <a:p>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طرح المنتج</a:t>
          </a:r>
          <a:endParaRPr lang="en-US" dirty="0">
            <a:solidFill>
              <a:schemeClr val="bg1"/>
            </a:solidFill>
            <a:latin typeface="Sakkal Majalla" panose="02000000000000000000" pitchFamily="2" charset="-78"/>
            <a:cs typeface="Sakkal Majalla" panose="02000000000000000000" pitchFamily="2" charset="-78"/>
          </a:endParaRPr>
        </a:p>
      </dgm:t>
    </dgm:pt>
    <dgm:pt modelId="{40A367DF-7F9E-4D31-8133-0FFE957152FB}" type="parTrans" cxnId="{C08EE82A-7612-43C9-9A60-566EE896032D}">
      <dgm:prSet/>
      <dgm:spPr/>
      <dgm:t>
        <a:bodyPr/>
        <a:lstStyle/>
        <a:p>
          <a:endParaRPr lang="en-US"/>
        </a:p>
      </dgm:t>
    </dgm:pt>
    <dgm:pt modelId="{5235AA7A-DF7D-4513-B4B4-B4B3D6357FA1}" type="sibTrans" cxnId="{C08EE82A-7612-43C9-9A60-566EE896032D}">
      <dgm:prSet/>
      <dgm:spPr/>
      <dgm:t>
        <a:bodyPr/>
        <a:lstStyle/>
        <a:p>
          <a:endParaRPr lang="en-US"/>
        </a:p>
      </dgm:t>
    </dgm:pt>
    <dgm:pt modelId="{9D44E8A4-06E5-4225-8B4A-761437CBB879}">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تعريف المنتج</a:t>
          </a:r>
          <a:endParaRPr lang="ar-EG" b="1" dirty="0">
            <a:solidFill>
              <a:schemeClr val="bg1"/>
            </a:solidFill>
            <a:latin typeface="Sakkal Majalla" panose="02000000000000000000" pitchFamily="2" charset="-78"/>
            <a:cs typeface="Sakkal Majalla" panose="02000000000000000000" pitchFamily="2" charset="-78"/>
          </a:endParaRPr>
        </a:p>
      </dgm:t>
    </dgm:pt>
    <dgm:pt modelId="{43B2A66D-B1F9-413A-814B-ED0183C3AB34}" type="parTrans" cxnId="{72F7BEEA-380A-4673-B858-D3ACF9086AF5}">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C5E80DC1-66A8-4C15-908D-B00B71B90DF6}" type="sibTrans" cxnId="{72F7BEEA-380A-4673-B858-D3ACF9086AF5}">
      <dgm:prSet/>
      <dgm:spPr/>
      <dgm:t>
        <a:bodyPr/>
        <a:lstStyle/>
        <a:p>
          <a:endParaRPr lang="en-US"/>
        </a:p>
      </dgm:t>
    </dgm:pt>
    <dgm:pt modelId="{BE57B308-943C-45EE-A896-2D3FCCC617B1}">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تصنيف المنتجات</a:t>
          </a:r>
          <a:endParaRPr lang="en-US" b="1" dirty="0">
            <a:solidFill>
              <a:schemeClr val="bg1"/>
            </a:solidFill>
            <a:latin typeface="Sakkal Majalla" panose="02000000000000000000" pitchFamily="2" charset="-78"/>
            <a:cs typeface="Sakkal Majalla" panose="02000000000000000000" pitchFamily="2" charset="-78"/>
          </a:endParaRPr>
        </a:p>
      </dgm:t>
    </dgm:pt>
    <dgm:pt modelId="{5390E0BF-6E31-49D2-8B94-3462EB6F21D7}" type="parTrans" cxnId="{A49F5824-59D4-4CFE-B472-6D7A45A2275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A2854049-B880-46F5-BF2A-6D8342B99161}" type="sibTrans" cxnId="{A49F5824-59D4-4CFE-B472-6D7A45A22752}">
      <dgm:prSet/>
      <dgm:spPr/>
      <dgm:t>
        <a:bodyPr/>
        <a:lstStyle/>
        <a:p>
          <a:endParaRPr lang="en-US"/>
        </a:p>
      </dgm:t>
    </dgm:pt>
    <dgm:pt modelId="{1DA0ECD4-E0FC-4BAF-8EB9-B68BDF8DE6AC}">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التخطيط للمنتج، وصياغة الإستراتيجيّة</a:t>
          </a:r>
          <a:endParaRPr lang="ar-EG" b="1" dirty="0">
            <a:solidFill>
              <a:schemeClr val="bg1"/>
            </a:solidFill>
            <a:latin typeface="Sakkal Majalla" panose="02000000000000000000" pitchFamily="2" charset="-78"/>
            <a:cs typeface="Sakkal Majalla" panose="02000000000000000000" pitchFamily="2" charset="-78"/>
          </a:endParaRPr>
        </a:p>
      </dgm:t>
    </dgm:pt>
    <dgm:pt modelId="{90440F10-B929-49C7-945A-C4AFD32B29BC}" type="parTrans" cxnId="{EDC32B32-2569-44BD-9605-E073953B45F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E80EEAEF-86A1-4169-90CD-1FD8FD5028FE}" type="sibTrans" cxnId="{EDC32B32-2569-44BD-9605-E073953B45F2}">
      <dgm:prSet/>
      <dgm:spPr/>
      <dgm:t>
        <a:bodyPr/>
        <a:lstStyle/>
        <a:p>
          <a:endParaRPr lang="en-US"/>
        </a:p>
      </dgm:t>
    </dgm:pt>
    <dgm:pt modelId="{AE1CC7AD-72D8-424A-ABC7-C21757D7DEB1}" type="pres">
      <dgm:prSet presAssocID="{36ED614D-F77B-40A1-91A0-B151B33AB56D}" presName="Name0" presStyleCnt="0">
        <dgm:presLayoutVars>
          <dgm:chPref val="1"/>
          <dgm:dir/>
          <dgm:animOne val="branch"/>
          <dgm:animLvl val="lvl"/>
          <dgm:resizeHandles val="exact"/>
        </dgm:presLayoutVars>
      </dgm:prSet>
      <dgm:spPr/>
    </dgm:pt>
    <dgm:pt modelId="{5B20BE76-D9F9-4AAF-8067-10AA75D04A70}" type="pres">
      <dgm:prSet presAssocID="{4F8EF26B-50F6-477D-B4B8-4D5E246704E7}" presName="root1" presStyleCnt="0"/>
      <dgm:spPr/>
    </dgm:pt>
    <dgm:pt modelId="{F8A952A0-7463-46F9-82B1-0306CFE0E045}" type="pres">
      <dgm:prSet presAssocID="{4F8EF26B-50F6-477D-B4B8-4D5E246704E7}" presName="LevelOneTextNode" presStyleLbl="node0" presStyleIdx="0" presStyleCnt="1" custLinFactNeighborX="-1037" custLinFactNeighborY="-1318">
        <dgm:presLayoutVars>
          <dgm:chPref val="3"/>
        </dgm:presLayoutVars>
      </dgm:prSet>
      <dgm:spPr/>
    </dgm:pt>
    <dgm:pt modelId="{1985089C-4B69-496C-BDDF-160B0F8D0221}" type="pres">
      <dgm:prSet presAssocID="{4F8EF26B-50F6-477D-B4B8-4D5E246704E7}" presName="level2hierChild" presStyleCnt="0"/>
      <dgm:spPr/>
    </dgm:pt>
    <dgm:pt modelId="{4FFC59B5-2C78-4977-98D1-BD934CD13A67}" type="pres">
      <dgm:prSet presAssocID="{43B2A66D-B1F9-413A-814B-ED0183C3AB34}" presName="conn2-1" presStyleLbl="parChTrans1D2" presStyleIdx="0" presStyleCnt="3"/>
      <dgm:spPr/>
    </dgm:pt>
    <dgm:pt modelId="{6948401C-863D-4D0D-A35F-D816EFD9F202}" type="pres">
      <dgm:prSet presAssocID="{43B2A66D-B1F9-413A-814B-ED0183C3AB34}" presName="connTx" presStyleLbl="parChTrans1D2" presStyleIdx="0" presStyleCnt="3"/>
      <dgm:spPr/>
    </dgm:pt>
    <dgm:pt modelId="{C5476601-FADC-42F1-B90A-371DFFCA3222}" type="pres">
      <dgm:prSet presAssocID="{9D44E8A4-06E5-4225-8B4A-761437CBB879}" presName="root2" presStyleCnt="0"/>
      <dgm:spPr/>
    </dgm:pt>
    <dgm:pt modelId="{0A3A1019-571A-4E20-934C-3BE7098507AF}" type="pres">
      <dgm:prSet presAssocID="{9D44E8A4-06E5-4225-8B4A-761437CBB879}" presName="LevelTwoTextNode" presStyleLbl="node2" presStyleIdx="0" presStyleCnt="3">
        <dgm:presLayoutVars>
          <dgm:chPref val="3"/>
        </dgm:presLayoutVars>
      </dgm:prSet>
      <dgm:spPr/>
    </dgm:pt>
    <dgm:pt modelId="{ED153B15-403A-4CC9-BC75-2F1BCF8EFAA5}" type="pres">
      <dgm:prSet presAssocID="{9D44E8A4-06E5-4225-8B4A-761437CBB879}" presName="level3hierChild" presStyleCnt="0"/>
      <dgm:spPr/>
    </dgm:pt>
    <dgm:pt modelId="{2B648073-4F6A-4648-A71B-AB8DFF61875E}" type="pres">
      <dgm:prSet presAssocID="{5390E0BF-6E31-49D2-8B94-3462EB6F21D7}" presName="conn2-1" presStyleLbl="parChTrans1D2" presStyleIdx="1" presStyleCnt="3"/>
      <dgm:spPr/>
    </dgm:pt>
    <dgm:pt modelId="{FB75B3BC-A4B8-4CE5-BCBA-BEE4CAF4F557}" type="pres">
      <dgm:prSet presAssocID="{5390E0BF-6E31-49D2-8B94-3462EB6F21D7}" presName="connTx" presStyleLbl="parChTrans1D2" presStyleIdx="1" presStyleCnt="3"/>
      <dgm:spPr/>
    </dgm:pt>
    <dgm:pt modelId="{DB88147C-626E-47B1-94C7-799FE0C421F4}" type="pres">
      <dgm:prSet presAssocID="{BE57B308-943C-45EE-A896-2D3FCCC617B1}" presName="root2" presStyleCnt="0"/>
      <dgm:spPr/>
    </dgm:pt>
    <dgm:pt modelId="{29AD5D73-850D-4A98-B07C-7E973A090C5B}" type="pres">
      <dgm:prSet presAssocID="{BE57B308-943C-45EE-A896-2D3FCCC617B1}" presName="LevelTwoTextNode" presStyleLbl="node2" presStyleIdx="1" presStyleCnt="3">
        <dgm:presLayoutVars>
          <dgm:chPref val="3"/>
        </dgm:presLayoutVars>
      </dgm:prSet>
      <dgm:spPr/>
    </dgm:pt>
    <dgm:pt modelId="{0BDD247A-9F0E-4F51-93F7-B82E6723EA36}" type="pres">
      <dgm:prSet presAssocID="{BE57B308-943C-45EE-A896-2D3FCCC617B1}" presName="level3hierChild" presStyleCnt="0"/>
      <dgm:spPr/>
    </dgm:pt>
    <dgm:pt modelId="{79965906-E1C1-4268-B3CA-ED01C3FB2160}" type="pres">
      <dgm:prSet presAssocID="{90440F10-B929-49C7-945A-C4AFD32B29BC}" presName="conn2-1" presStyleLbl="parChTrans1D2" presStyleIdx="2" presStyleCnt="3"/>
      <dgm:spPr/>
    </dgm:pt>
    <dgm:pt modelId="{DFCEF68F-D451-468D-B1B3-F80607D556B7}" type="pres">
      <dgm:prSet presAssocID="{90440F10-B929-49C7-945A-C4AFD32B29BC}" presName="connTx" presStyleLbl="parChTrans1D2" presStyleIdx="2" presStyleCnt="3"/>
      <dgm:spPr/>
    </dgm:pt>
    <dgm:pt modelId="{BC4A133A-12BE-439B-B21C-1AC0B9D53F15}" type="pres">
      <dgm:prSet presAssocID="{1DA0ECD4-E0FC-4BAF-8EB9-B68BDF8DE6AC}" presName="root2" presStyleCnt="0"/>
      <dgm:spPr/>
    </dgm:pt>
    <dgm:pt modelId="{EFAE1CCB-4505-4CAD-9DA7-40DCFD20A4F4}" type="pres">
      <dgm:prSet presAssocID="{1DA0ECD4-E0FC-4BAF-8EB9-B68BDF8DE6AC}" presName="LevelTwoTextNode" presStyleLbl="node2" presStyleIdx="2" presStyleCnt="3">
        <dgm:presLayoutVars>
          <dgm:chPref val="3"/>
        </dgm:presLayoutVars>
      </dgm:prSet>
      <dgm:spPr/>
    </dgm:pt>
    <dgm:pt modelId="{763FDC0A-002F-4D98-A6F4-51CC86610113}" type="pres">
      <dgm:prSet presAssocID="{1DA0ECD4-E0FC-4BAF-8EB9-B68BDF8DE6AC}" presName="level3hierChild" presStyleCnt="0"/>
      <dgm:spPr/>
    </dgm:pt>
  </dgm:ptLst>
  <dgm:cxnLst>
    <dgm:cxn modelId="{2BF1C90C-E49C-4FE5-B7C0-6A4306F8483E}" type="presOf" srcId="{9D44E8A4-06E5-4225-8B4A-761437CBB879}" destId="{0A3A1019-571A-4E20-934C-3BE7098507AF}" srcOrd="0" destOrd="0" presId="urn:microsoft.com/office/officeart/2008/layout/HorizontalMultiLevelHierarchy"/>
    <dgm:cxn modelId="{0EE84810-497D-4C7F-B535-7925D176DFED}" type="presOf" srcId="{43B2A66D-B1F9-413A-814B-ED0183C3AB34}" destId="{6948401C-863D-4D0D-A35F-D816EFD9F202}" srcOrd="1" destOrd="0" presId="urn:microsoft.com/office/officeart/2008/layout/HorizontalMultiLevelHierarchy"/>
    <dgm:cxn modelId="{A49F5824-59D4-4CFE-B472-6D7A45A22752}" srcId="{4F8EF26B-50F6-477D-B4B8-4D5E246704E7}" destId="{BE57B308-943C-45EE-A896-2D3FCCC617B1}" srcOrd="1" destOrd="0" parTransId="{5390E0BF-6E31-49D2-8B94-3462EB6F21D7}" sibTransId="{A2854049-B880-46F5-BF2A-6D8342B99161}"/>
    <dgm:cxn modelId="{C08EE82A-7612-43C9-9A60-566EE896032D}" srcId="{36ED614D-F77B-40A1-91A0-B151B33AB56D}" destId="{4F8EF26B-50F6-477D-B4B8-4D5E246704E7}" srcOrd="0" destOrd="0" parTransId="{40A367DF-7F9E-4D31-8133-0FFE957152FB}" sibTransId="{5235AA7A-DF7D-4513-B4B4-B4B3D6357FA1}"/>
    <dgm:cxn modelId="{C151FC31-4DA0-48BD-8DAF-AD7E059157A8}" type="presOf" srcId="{5390E0BF-6E31-49D2-8B94-3462EB6F21D7}" destId="{FB75B3BC-A4B8-4CE5-BCBA-BEE4CAF4F557}" srcOrd="1" destOrd="0" presId="urn:microsoft.com/office/officeart/2008/layout/HorizontalMultiLevelHierarchy"/>
    <dgm:cxn modelId="{EDC32B32-2569-44BD-9605-E073953B45F2}" srcId="{4F8EF26B-50F6-477D-B4B8-4D5E246704E7}" destId="{1DA0ECD4-E0FC-4BAF-8EB9-B68BDF8DE6AC}" srcOrd="2" destOrd="0" parTransId="{90440F10-B929-49C7-945A-C4AFD32B29BC}" sibTransId="{E80EEAEF-86A1-4169-90CD-1FD8FD5028FE}"/>
    <dgm:cxn modelId="{5F09173C-C17F-490D-9F43-B578F1DC691E}" type="presOf" srcId="{90440F10-B929-49C7-945A-C4AFD32B29BC}" destId="{DFCEF68F-D451-468D-B1B3-F80607D556B7}" srcOrd="1" destOrd="0" presId="urn:microsoft.com/office/officeart/2008/layout/HorizontalMultiLevelHierarchy"/>
    <dgm:cxn modelId="{47440B41-9710-4070-9BFD-8527FA8B9A65}" type="presOf" srcId="{90440F10-B929-49C7-945A-C4AFD32B29BC}" destId="{79965906-E1C1-4268-B3CA-ED01C3FB2160}" srcOrd="0" destOrd="0" presId="urn:microsoft.com/office/officeart/2008/layout/HorizontalMultiLevelHierarchy"/>
    <dgm:cxn modelId="{9A58DC41-8631-484C-9437-75810B980D91}" type="presOf" srcId="{5390E0BF-6E31-49D2-8B94-3462EB6F21D7}" destId="{2B648073-4F6A-4648-A71B-AB8DFF61875E}" srcOrd="0" destOrd="0" presId="urn:microsoft.com/office/officeart/2008/layout/HorizontalMultiLevelHierarchy"/>
    <dgm:cxn modelId="{FF1EE04A-0903-4646-8B95-96F2F25BEE26}" type="presOf" srcId="{BE57B308-943C-45EE-A896-2D3FCCC617B1}" destId="{29AD5D73-850D-4A98-B07C-7E973A090C5B}" srcOrd="0" destOrd="0" presId="urn:microsoft.com/office/officeart/2008/layout/HorizontalMultiLevelHierarchy"/>
    <dgm:cxn modelId="{9864A158-95F6-4A4C-9E55-C9714BB536A2}" type="presOf" srcId="{36ED614D-F77B-40A1-91A0-B151B33AB56D}" destId="{AE1CC7AD-72D8-424A-ABC7-C21757D7DEB1}" srcOrd="0" destOrd="0" presId="urn:microsoft.com/office/officeart/2008/layout/HorizontalMultiLevelHierarchy"/>
    <dgm:cxn modelId="{75C8BBC5-C024-4FE5-9680-D521F8BF51C8}" type="presOf" srcId="{1DA0ECD4-E0FC-4BAF-8EB9-B68BDF8DE6AC}" destId="{EFAE1CCB-4505-4CAD-9DA7-40DCFD20A4F4}" srcOrd="0" destOrd="0" presId="urn:microsoft.com/office/officeart/2008/layout/HorizontalMultiLevelHierarchy"/>
    <dgm:cxn modelId="{286083DB-1205-471B-9C3B-AEEBABC25138}" type="presOf" srcId="{43B2A66D-B1F9-413A-814B-ED0183C3AB34}" destId="{4FFC59B5-2C78-4977-98D1-BD934CD13A67}" srcOrd="0" destOrd="0" presId="urn:microsoft.com/office/officeart/2008/layout/HorizontalMultiLevelHierarchy"/>
    <dgm:cxn modelId="{72F7BEEA-380A-4673-B858-D3ACF9086AF5}" srcId="{4F8EF26B-50F6-477D-B4B8-4D5E246704E7}" destId="{9D44E8A4-06E5-4225-8B4A-761437CBB879}" srcOrd="0" destOrd="0" parTransId="{43B2A66D-B1F9-413A-814B-ED0183C3AB34}" sibTransId="{C5E80DC1-66A8-4C15-908D-B00B71B90DF6}"/>
    <dgm:cxn modelId="{C1A77CEB-D3B0-4C53-A441-5C3194C1C437}" type="presOf" srcId="{4F8EF26B-50F6-477D-B4B8-4D5E246704E7}" destId="{F8A952A0-7463-46F9-82B1-0306CFE0E045}" srcOrd="0" destOrd="0" presId="urn:microsoft.com/office/officeart/2008/layout/HorizontalMultiLevelHierarchy"/>
    <dgm:cxn modelId="{30D6B5DF-FCBE-4D1F-8A50-F7FF50BFB9DC}" type="presParOf" srcId="{AE1CC7AD-72D8-424A-ABC7-C21757D7DEB1}" destId="{5B20BE76-D9F9-4AAF-8067-10AA75D04A70}" srcOrd="0" destOrd="0" presId="urn:microsoft.com/office/officeart/2008/layout/HorizontalMultiLevelHierarchy"/>
    <dgm:cxn modelId="{DB4A09F7-6128-4173-A4AB-70B943227EA7}" type="presParOf" srcId="{5B20BE76-D9F9-4AAF-8067-10AA75D04A70}" destId="{F8A952A0-7463-46F9-82B1-0306CFE0E045}" srcOrd="0" destOrd="0" presId="urn:microsoft.com/office/officeart/2008/layout/HorizontalMultiLevelHierarchy"/>
    <dgm:cxn modelId="{8ACC2F30-3D9D-4BF9-ACE2-6FB4EDD34752}" type="presParOf" srcId="{5B20BE76-D9F9-4AAF-8067-10AA75D04A70}" destId="{1985089C-4B69-496C-BDDF-160B0F8D0221}" srcOrd="1" destOrd="0" presId="urn:microsoft.com/office/officeart/2008/layout/HorizontalMultiLevelHierarchy"/>
    <dgm:cxn modelId="{4591CC5B-1A92-40A8-8513-2A0995695CD3}" type="presParOf" srcId="{1985089C-4B69-496C-BDDF-160B0F8D0221}" destId="{4FFC59B5-2C78-4977-98D1-BD934CD13A67}" srcOrd="0" destOrd="0" presId="urn:microsoft.com/office/officeart/2008/layout/HorizontalMultiLevelHierarchy"/>
    <dgm:cxn modelId="{6E208AB3-AB94-40A0-AA3E-83802EF7C138}" type="presParOf" srcId="{4FFC59B5-2C78-4977-98D1-BD934CD13A67}" destId="{6948401C-863D-4D0D-A35F-D816EFD9F202}" srcOrd="0" destOrd="0" presId="urn:microsoft.com/office/officeart/2008/layout/HorizontalMultiLevelHierarchy"/>
    <dgm:cxn modelId="{C3784AB4-6609-4364-B8C0-6E8DDF4C15BA}" type="presParOf" srcId="{1985089C-4B69-496C-BDDF-160B0F8D0221}" destId="{C5476601-FADC-42F1-B90A-371DFFCA3222}" srcOrd="1" destOrd="0" presId="urn:microsoft.com/office/officeart/2008/layout/HorizontalMultiLevelHierarchy"/>
    <dgm:cxn modelId="{9F110B5A-CED5-4313-872E-60D5EA27D5A8}" type="presParOf" srcId="{C5476601-FADC-42F1-B90A-371DFFCA3222}" destId="{0A3A1019-571A-4E20-934C-3BE7098507AF}" srcOrd="0" destOrd="0" presId="urn:microsoft.com/office/officeart/2008/layout/HorizontalMultiLevelHierarchy"/>
    <dgm:cxn modelId="{6A51653B-DC22-4A23-A83D-11C026A317C6}" type="presParOf" srcId="{C5476601-FADC-42F1-B90A-371DFFCA3222}" destId="{ED153B15-403A-4CC9-BC75-2F1BCF8EFAA5}" srcOrd="1" destOrd="0" presId="urn:microsoft.com/office/officeart/2008/layout/HorizontalMultiLevelHierarchy"/>
    <dgm:cxn modelId="{501695DC-2A62-4FCC-8014-D264C0E55834}" type="presParOf" srcId="{1985089C-4B69-496C-BDDF-160B0F8D0221}" destId="{2B648073-4F6A-4648-A71B-AB8DFF61875E}" srcOrd="2" destOrd="0" presId="urn:microsoft.com/office/officeart/2008/layout/HorizontalMultiLevelHierarchy"/>
    <dgm:cxn modelId="{A5ED96F1-1924-4620-8992-42A0D6DC54E9}" type="presParOf" srcId="{2B648073-4F6A-4648-A71B-AB8DFF61875E}" destId="{FB75B3BC-A4B8-4CE5-BCBA-BEE4CAF4F557}" srcOrd="0" destOrd="0" presId="urn:microsoft.com/office/officeart/2008/layout/HorizontalMultiLevelHierarchy"/>
    <dgm:cxn modelId="{C3915335-C992-4BEF-A05A-FAE73628D183}" type="presParOf" srcId="{1985089C-4B69-496C-BDDF-160B0F8D0221}" destId="{DB88147C-626E-47B1-94C7-799FE0C421F4}" srcOrd="3" destOrd="0" presId="urn:microsoft.com/office/officeart/2008/layout/HorizontalMultiLevelHierarchy"/>
    <dgm:cxn modelId="{B6419CF1-A466-4493-955B-2DF6E98075DC}" type="presParOf" srcId="{DB88147C-626E-47B1-94C7-799FE0C421F4}" destId="{29AD5D73-850D-4A98-B07C-7E973A090C5B}" srcOrd="0" destOrd="0" presId="urn:microsoft.com/office/officeart/2008/layout/HorizontalMultiLevelHierarchy"/>
    <dgm:cxn modelId="{4CCCE14A-8A06-4315-9473-19D28DC1FF7D}" type="presParOf" srcId="{DB88147C-626E-47B1-94C7-799FE0C421F4}" destId="{0BDD247A-9F0E-4F51-93F7-B82E6723EA36}" srcOrd="1" destOrd="0" presId="urn:microsoft.com/office/officeart/2008/layout/HorizontalMultiLevelHierarchy"/>
    <dgm:cxn modelId="{ED361A6D-3810-4ABC-BFA6-DBC67F7D011C}" type="presParOf" srcId="{1985089C-4B69-496C-BDDF-160B0F8D0221}" destId="{79965906-E1C1-4268-B3CA-ED01C3FB2160}" srcOrd="4" destOrd="0" presId="urn:microsoft.com/office/officeart/2008/layout/HorizontalMultiLevelHierarchy"/>
    <dgm:cxn modelId="{A13D24AE-F193-489A-AB98-600A608C89D3}" type="presParOf" srcId="{79965906-E1C1-4268-B3CA-ED01C3FB2160}" destId="{DFCEF68F-D451-468D-B1B3-F80607D556B7}" srcOrd="0" destOrd="0" presId="urn:microsoft.com/office/officeart/2008/layout/HorizontalMultiLevelHierarchy"/>
    <dgm:cxn modelId="{62878500-D677-4BF3-8E6C-426B3C8442FA}" type="presParOf" srcId="{1985089C-4B69-496C-BDDF-160B0F8D0221}" destId="{BC4A133A-12BE-439B-B21C-1AC0B9D53F15}" srcOrd="5" destOrd="0" presId="urn:microsoft.com/office/officeart/2008/layout/HorizontalMultiLevelHierarchy"/>
    <dgm:cxn modelId="{1440DEC7-28CC-4692-A70E-F6238DDF664F}" type="presParOf" srcId="{BC4A133A-12BE-439B-B21C-1AC0B9D53F15}" destId="{EFAE1CCB-4505-4CAD-9DA7-40DCFD20A4F4}" srcOrd="0" destOrd="0" presId="urn:microsoft.com/office/officeart/2008/layout/HorizontalMultiLevelHierarchy"/>
    <dgm:cxn modelId="{2FABF8E2-E253-427A-99A0-EF8354B86ADB}" type="presParOf" srcId="{BC4A133A-12BE-439B-B21C-1AC0B9D53F15}" destId="{763FDC0A-002F-4D98-A6F4-51CC86610113}"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6ED614D-F77B-40A1-91A0-B151B33AB56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4F8EF26B-50F6-477D-B4B8-4D5E246704E7}">
      <dgm:prSet phldrT="[Text]"/>
      <dgm:spPr/>
      <dgm:t>
        <a:bodyPr/>
        <a:lstStyle/>
        <a:p>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استراتيجيّات تطوير المنتج الجديد</a:t>
          </a:r>
          <a:endParaRPr lang="en-US" dirty="0">
            <a:solidFill>
              <a:schemeClr val="bg1"/>
            </a:solidFill>
            <a:latin typeface="Sakkal Majalla" panose="02000000000000000000" pitchFamily="2" charset="-78"/>
            <a:cs typeface="Sakkal Majalla" panose="02000000000000000000" pitchFamily="2" charset="-78"/>
          </a:endParaRPr>
        </a:p>
      </dgm:t>
    </dgm:pt>
    <dgm:pt modelId="{40A367DF-7F9E-4D31-8133-0FFE957152FB}" type="parTrans" cxnId="{C08EE82A-7612-43C9-9A60-566EE896032D}">
      <dgm:prSet/>
      <dgm:spPr/>
      <dgm:t>
        <a:bodyPr/>
        <a:lstStyle/>
        <a:p>
          <a:endParaRPr lang="en-US"/>
        </a:p>
      </dgm:t>
    </dgm:pt>
    <dgm:pt modelId="{5235AA7A-DF7D-4513-B4B4-B4B3D6357FA1}" type="sibTrans" cxnId="{C08EE82A-7612-43C9-9A60-566EE896032D}">
      <dgm:prSet/>
      <dgm:spPr/>
      <dgm:t>
        <a:bodyPr/>
        <a:lstStyle/>
        <a:p>
          <a:endParaRPr lang="en-US"/>
        </a:p>
      </dgm:t>
    </dgm:pt>
    <dgm:pt modelId="{9D44E8A4-06E5-4225-8B4A-761437CBB879}">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القرارات الأساسيّة في إدارة المنتج</a:t>
          </a:r>
        </a:p>
      </dgm:t>
    </dgm:pt>
    <dgm:pt modelId="{43B2A66D-B1F9-413A-814B-ED0183C3AB34}" type="parTrans" cxnId="{72F7BEEA-380A-4673-B858-D3ACF9086AF5}">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C5E80DC1-66A8-4C15-908D-B00B71B90DF6}" type="sibTrans" cxnId="{72F7BEEA-380A-4673-B858-D3ACF9086AF5}">
      <dgm:prSet/>
      <dgm:spPr/>
      <dgm:t>
        <a:bodyPr/>
        <a:lstStyle/>
        <a:p>
          <a:endParaRPr lang="en-US"/>
        </a:p>
      </dgm:t>
    </dgm:pt>
    <dgm:pt modelId="{BE57B308-943C-45EE-A896-2D3FCCC617B1}">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استراتيجيّات تطوير المنتج الجديد</a:t>
          </a:r>
        </a:p>
      </dgm:t>
    </dgm:pt>
    <dgm:pt modelId="{5390E0BF-6E31-49D2-8B94-3462EB6F21D7}" type="parTrans" cxnId="{A49F5824-59D4-4CFE-B472-6D7A45A2275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A2854049-B880-46F5-BF2A-6D8342B99161}" type="sibTrans" cxnId="{A49F5824-59D4-4CFE-B472-6D7A45A22752}">
      <dgm:prSet/>
      <dgm:spPr/>
      <dgm:t>
        <a:bodyPr/>
        <a:lstStyle/>
        <a:p>
          <a:endParaRPr lang="en-US"/>
        </a:p>
      </dgm:t>
    </dgm:pt>
    <dgm:pt modelId="{1DA0ECD4-E0FC-4BAF-8EB9-B68BDF8DE6AC}">
      <dgm:prSet phldrT="[Text]"/>
      <dgm:spPr/>
      <dgm:t>
        <a:bodyPr/>
        <a:lstStyle/>
        <a:p>
          <a:pPr>
            <a:buFont typeface="Arial" panose="020B0604020202020204" pitchFamily="34" charset="0"/>
            <a:buChar char="•"/>
          </a:pPr>
          <a:r>
            <a:rPr lang="ar-EG"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ما هو المنتج الجديد</a:t>
          </a:r>
          <a:endParaRPr lang="ar-EG" b="1" dirty="0">
            <a:solidFill>
              <a:schemeClr val="bg1"/>
            </a:solidFill>
            <a:latin typeface="Sakkal Majalla" panose="02000000000000000000" pitchFamily="2" charset="-78"/>
            <a:cs typeface="Sakkal Majalla" panose="02000000000000000000" pitchFamily="2" charset="-78"/>
          </a:endParaRPr>
        </a:p>
      </dgm:t>
    </dgm:pt>
    <dgm:pt modelId="{90440F10-B929-49C7-945A-C4AFD32B29BC}" type="parTrans" cxnId="{EDC32B32-2569-44BD-9605-E073953B45F2}">
      <dgm:prSet/>
      <dgm:spPr/>
      <dgm:t>
        <a:bodyPr/>
        <a:lstStyle/>
        <a:p>
          <a:endParaRPr lang="en-US">
            <a:solidFill>
              <a:schemeClr val="bg1"/>
            </a:solidFill>
            <a:latin typeface="Sakkal Majalla" panose="02000000000000000000" pitchFamily="2" charset="-78"/>
            <a:cs typeface="Sakkal Majalla" panose="02000000000000000000" pitchFamily="2" charset="-78"/>
          </a:endParaRPr>
        </a:p>
      </dgm:t>
    </dgm:pt>
    <dgm:pt modelId="{E80EEAEF-86A1-4169-90CD-1FD8FD5028FE}" type="sibTrans" cxnId="{EDC32B32-2569-44BD-9605-E073953B45F2}">
      <dgm:prSet/>
      <dgm:spPr/>
      <dgm:t>
        <a:bodyPr/>
        <a:lstStyle/>
        <a:p>
          <a:endParaRPr lang="en-US"/>
        </a:p>
      </dgm:t>
    </dgm:pt>
    <dgm:pt modelId="{AE1CC7AD-72D8-424A-ABC7-C21757D7DEB1}" type="pres">
      <dgm:prSet presAssocID="{36ED614D-F77B-40A1-91A0-B151B33AB56D}" presName="Name0" presStyleCnt="0">
        <dgm:presLayoutVars>
          <dgm:chPref val="1"/>
          <dgm:dir/>
          <dgm:animOne val="branch"/>
          <dgm:animLvl val="lvl"/>
          <dgm:resizeHandles val="exact"/>
        </dgm:presLayoutVars>
      </dgm:prSet>
      <dgm:spPr/>
    </dgm:pt>
    <dgm:pt modelId="{5B20BE76-D9F9-4AAF-8067-10AA75D04A70}" type="pres">
      <dgm:prSet presAssocID="{4F8EF26B-50F6-477D-B4B8-4D5E246704E7}" presName="root1" presStyleCnt="0"/>
      <dgm:spPr/>
    </dgm:pt>
    <dgm:pt modelId="{F8A952A0-7463-46F9-82B1-0306CFE0E045}" type="pres">
      <dgm:prSet presAssocID="{4F8EF26B-50F6-477D-B4B8-4D5E246704E7}" presName="LevelOneTextNode" presStyleLbl="node0" presStyleIdx="0" presStyleCnt="1" custLinFactNeighborX="-1037" custLinFactNeighborY="-1318">
        <dgm:presLayoutVars>
          <dgm:chPref val="3"/>
        </dgm:presLayoutVars>
      </dgm:prSet>
      <dgm:spPr/>
    </dgm:pt>
    <dgm:pt modelId="{1985089C-4B69-496C-BDDF-160B0F8D0221}" type="pres">
      <dgm:prSet presAssocID="{4F8EF26B-50F6-477D-B4B8-4D5E246704E7}" presName="level2hierChild" presStyleCnt="0"/>
      <dgm:spPr/>
    </dgm:pt>
    <dgm:pt modelId="{4FFC59B5-2C78-4977-98D1-BD934CD13A67}" type="pres">
      <dgm:prSet presAssocID="{43B2A66D-B1F9-413A-814B-ED0183C3AB34}" presName="conn2-1" presStyleLbl="parChTrans1D2" presStyleIdx="0" presStyleCnt="3"/>
      <dgm:spPr/>
    </dgm:pt>
    <dgm:pt modelId="{6948401C-863D-4D0D-A35F-D816EFD9F202}" type="pres">
      <dgm:prSet presAssocID="{43B2A66D-B1F9-413A-814B-ED0183C3AB34}" presName="connTx" presStyleLbl="parChTrans1D2" presStyleIdx="0" presStyleCnt="3"/>
      <dgm:spPr/>
    </dgm:pt>
    <dgm:pt modelId="{C5476601-FADC-42F1-B90A-371DFFCA3222}" type="pres">
      <dgm:prSet presAssocID="{9D44E8A4-06E5-4225-8B4A-761437CBB879}" presName="root2" presStyleCnt="0"/>
      <dgm:spPr/>
    </dgm:pt>
    <dgm:pt modelId="{0A3A1019-571A-4E20-934C-3BE7098507AF}" type="pres">
      <dgm:prSet presAssocID="{9D44E8A4-06E5-4225-8B4A-761437CBB879}" presName="LevelTwoTextNode" presStyleLbl="node2" presStyleIdx="0" presStyleCnt="3">
        <dgm:presLayoutVars>
          <dgm:chPref val="3"/>
        </dgm:presLayoutVars>
      </dgm:prSet>
      <dgm:spPr/>
    </dgm:pt>
    <dgm:pt modelId="{ED153B15-403A-4CC9-BC75-2F1BCF8EFAA5}" type="pres">
      <dgm:prSet presAssocID="{9D44E8A4-06E5-4225-8B4A-761437CBB879}" presName="level3hierChild" presStyleCnt="0"/>
      <dgm:spPr/>
    </dgm:pt>
    <dgm:pt modelId="{2B648073-4F6A-4648-A71B-AB8DFF61875E}" type="pres">
      <dgm:prSet presAssocID="{5390E0BF-6E31-49D2-8B94-3462EB6F21D7}" presName="conn2-1" presStyleLbl="parChTrans1D2" presStyleIdx="1" presStyleCnt="3"/>
      <dgm:spPr/>
    </dgm:pt>
    <dgm:pt modelId="{FB75B3BC-A4B8-4CE5-BCBA-BEE4CAF4F557}" type="pres">
      <dgm:prSet presAssocID="{5390E0BF-6E31-49D2-8B94-3462EB6F21D7}" presName="connTx" presStyleLbl="parChTrans1D2" presStyleIdx="1" presStyleCnt="3"/>
      <dgm:spPr/>
    </dgm:pt>
    <dgm:pt modelId="{DB88147C-626E-47B1-94C7-799FE0C421F4}" type="pres">
      <dgm:prSet presAssocID="{BE57B308-943C-45EE-A896-2D3FCCC617B1}" presName="root2" presStyleCnt="0"/>
      <dgm:spPr/>
    </dgm:pt>
    <dgm:pt modelId="{29AD5D73-850D-4A98-B07C-7E973A090C5B}" type="pres">
      <dgm:prSet presAssocID="{BE57B308-943C-45EE-A896-2D3FCCC617B1}" presName="LevelTwoTextNode" presStyleLbl="node2" presStyleIdx="1" presStyleCnt="3">
        <dgm:presLayoutVars>
          <dgm:chPref val="3"/>
        </dgm:presLayoutVars>
      </dgm:prSet>
      <dgm:spPr/>
    </dgm:pt>
    <dgm:pt modelId="{0BDD247A-9F0E-4F51-93F7-B82E6723EA36}" type="pres">
      <dgm:prSet presAssocID="{BE57B308-943C-45EE-A896-2D3FCCC617B1}" presName="level3hierChild" presStyleCnt="0"/>
      <dgm:spPr/>
    </dgm:pt>
    <dgm:pt modelId="{79965906-E1C1-4268-B3CA-ED01C3FB2160}" type="pres">
      <dgm:prSet presAssocID="{90440F10-B929-49C7-945A-C4AFD32B29BC}" presName="conn2-1" presStyleLbl="parChTrans1D2" presStyleIdx="2" presStyleCnt="3"/>
      <dgm:spPr/>
    </dgm:pt>
    <dgm:pt modelId="{DFCEF68F-D451-468D-B1B3-F80607D556B7}" type="pres">
      <dgm:prSet presAssocID="{90440F10-B929-49C7-945A-C4AFD32B29BC}" presName="connTx" presStyleLbl="parChTrans1D2" presStyleIdx="2" presStyleCnt="3"/>
      <dgm:spPr/>
    </dgm:pt>
    <dgm:pt modelId="{BC4A133A-12BE-439B-B21C-1AC0B9D53F15}" type="pres">
      <dgm:prSet presAssocID="{1DA0ECD4-E0FC-4BAF-8EB9-B68BDF8DE6AC}" presName="root2" presStyleCnt="0"/>
      <dgm:spPr/>
    </dgm:pt>
    <dgm:pt modelId="{EFAE1CCB-4505-4CAD-9DA7-40DCFD20A4F4}" type="pres">
      <dgm:prSet presAssocID="{1DA0ECD4-E0FC-4BAF-8EB9-B68BDF8DE6AC}" presName="LevelTwoTextNode" presStyleLbl="node2" presStyleIdx="2" presStyleCnt="3">
        <dgm:presLayoutVars>
          <dgm:chPref val="3"/>
        </dgm:presLayoutVars>
      </dgm:prSet>
      <dgm:spPr/>
    </dgm:pt>
    <dgm:pt modelId="{763FDC0A-002F-4D98-A6F4-51CC86610113}" type="pres">
      <dgm:prSet presAssocID="{1DA0ECD4-E0FC-4BAF-8EB9-B68BDF8DE6AC}" presName="level3hierChild" presStyleCnt="0"/>
      <dgm:spPr/>
    </dgm:pt>
  </dgm:ptLst>
  <dgm:cxnLst>
    <dgm:cxn modelId="{2BF1C90C-E49C-4FE5-B7C0-6A4306F8483E}" type="presOf" srcId="{9D44E8A4-06E5-4225-8B4A-761437CBB879}" destId="{0A3A1019-571A-4E20-934C-3BE7098507AF}" srcOrd="0" destOrd="0" presId="urn:microsoft.com/office/officeart/2008/layout/HorizontalMultiLevelHierarchy"/>
    <dgm:cxn modelId="{0EE84810-497D-4C7F-B535-7925D176DFED}" type="presOf" srcId="{43B2A66D-B1F9-413A-814B-ED0183C3AB34}" destId="{6948401C-863D-4D0D-A35F-D816EFD9F202}" srcOrd="1" destOrd="0" presId="urn:microsoft.com/office/officeart/2008/layout/HorizontalMultiLevelHierarchy"/>
    <dgm:cxn modelId="{A49F5824-59D4-4CFE-B472-6D7A45A22752}" srcId="{4F8EF26B-50F6-477D-B4B8-4D5E246704E7}" destId="{BE57B308-943C-45EE-A896-2D3FCCC617B1}" srcOrd="1" destOrd="0" parTransId="{5390E0BF-6E31-49D2-8B94-3462EB6F21D7}" sibTransId="{A2854049-B880-46F5-BF2A-6D8342B99161}"/>
    <dgm:cxn modelId="{C08EE82A-7612-43C9-9A60-566EE896032D}" srcId="{36ED614D-F77B-40A1-91A0-B151B33AB56D}" destId="{4F8EF26B-50F6-477D-B4B8-4D5E246704E7}" srcOrd="0" destOrd="0" parTransId="{40A367DF-7F9E-4D31-8133-0FFE957152FB}" sibTransId="{5235AA7A-DF7D-4513-B4B4-B4B3D6357FA1}"/>
    <dgm:cxn modelId="{C151FC31-4DA0-48BD-8DAF-AD7E059157A8}" type="presOf" srcId="{5390E0BF-6E31-49D2-8B94-3462EB6F21D7}" destId="{FB75B3BC-A4B8-4CE5-BCBA-BEE4CAF4F557}" srcOrd="1" destOrd="0" presId="urn:microsoft.com/office/officeart/2008/layout/HorizontalMultiLevelHierarchy"/>
    <dgm:cxn modelId="{EDC32B32-2569-44BD-9605-E073953B45F2}" srcId="{4F8EF26B-50F6-477D-B4B8-4D5E246704E7}" destId="{1DA0ECD4-E0FC-4BAF-8EB9-B68BDF8DE6AC}" srcOrd="2" destOrd="0" parTransId="{90440F10-B929-49C7-945A-C4AFD32B29BC}" sibTransId="{E80EEAEF-86A1-4169-90CD-1FD8FD5028FE}"/>
    <dgm:cxn modelId="{5F09173C-C17F-490D-9F43-B578F1DC691E}" type="presOf" srcId="{90440F10-B929-49C7-945A-C4AFD32B29BC}" destId="{DFCEF68F-D451-468D-B1B3-F80607D556B7}" srcOrd="1" destOrd="0" presId="urn:microsoft.com/office/officeart/2008/layout/HorizontalMultiLevelHierarchy"/>
    <dgm:cxn modelId="{47440B41-9710-4070-9BFD-8527FA8B9A65}" type="presOf" srcId="{90440F10-B929-49C7-945A-C4AFD32B29BC}" destId="{79965906-E1C1-4268-B3CA-ED01C3FB2160}" srcOrd="0" destOrd="0" presId="urn:microsoft.com/office/officeart/2008/layout/HorizontalMultiLevelHierarchy"/>
    <dgm:cxn modelId="{9A58DC41-8631-484C-9437-75810B980D91}" type="presOf" srcId="{5390E0BF-6E31-49D2-8B94-3462EB6F21D7}" destId="{2B648073-4F6A-4648-A71B-AB8DFF61875E}" srcOrd="0" destOrd="0" presId="urn:microsoft.com/office/officeart/2008/layout/HorizontalMultiLevelHierarchy"/>
    <dgm:cxn modelId="{FF1EE04A-0903-4646-8B95-96F2F25BEE26}" type="presOf" srcId="{BE57B308-943C-45EE-A896-2D3FCCC617B1}" destId="{29AD5D73-850D-4A98-B07C-7E973A090C5B}" srcOrd="0" destOrd="0" presId="urn:microsoft.com/office/officeart/2008/layout/HorizontalMultiLevelHierarchy"/>
    <dgm:cxn modelId="{9864A158-95F6-4A4C-9E55-C9714BB536A2}" type="presOf" srcId="{36ED614D-F77B-40A1-91A0-B151B33AB56D}" destId="{AE1CC7AD-72D8-424A-ABC7-C21757D7DEB1}" srcOrd="0" destOrd="0" presId="urn:microsoft.com/office/officeart/2008/layout/HorizontalMultiLevelHierarchy"/>
    <dgm:cxn modelId="{75C8BBC5-C024-4FE5-9680-D521F8BF51C8}" type="presOf" srcId="{1DA0ECD4-E0FC-4BAF-8EB9-B68BDF8DE6AC}" destId="{EFAE1CCB-4505-4CAD-9DA7-40DCFD20A4F4}" srcOrd="0" destOrd="0" presId="urn:microsoft.com/office/officeart/2008/layout/HorizontalMultiLevelHierarchy"/>
    <dgm:cxn modelId="{286083DB-1205-471B-9C3B-AEEBABC25138}" type="presOf" srcId="{43B2A66D-B1F9-413A-814B-ED0183C3AB34}" destId="{4FFC59B5-2C78-4977-98D1-BD934CD13A67}" srcOrd="0" destOrd="0" presId="urn:microsoft.com/office/officeart/2008/layout/HorizontalMultiLevelHierarchy"/>
    <dgm:cxn modelId="{72F7BEEA-380A-4673-B858-D3ACF9086AF5}" srcId="{4F8EF26B-50F6-477D-B4B8-4D5E246704E7}" destId="{9D44E8A4-06E5-4225-8B4A-761437CBB879}" srcOrd="0" destOrd="0" parTransId="{43B2A66D-B1F9-413A-814B-ED0183C3AB34}" sibTransId="{C5E80DC1-66A8-4C15-908D-B00B71B90DF6}"/>
    <dgm:cxn modelId="{C1A77CEB-D3B0-4C53-A441-5C3194C1C437}" type="presOf" srcId="{4F8EF26B-50F6-477D-B4B8-4D5E246704E7}" destId="{F8A952A0-7463-46F9-82B1-0306CFE0E045}" srcOrd="0" destOrd="0" presId="urn:microsoft.com/office/officeart/2008/layout/HorizontalMultiLevelHierarchy"/>
    <dgm:cxn modelId="{30D6B5DF-FCBE-4D1F-8A50-F7FF50BFB9DC}" type="presParOf" srcId="{AE1CC7AD-72D8-424A-ABC7-C21757D7DEB1}" destId="{5B20BE76-D9F9-4AAF-8067-10AA75D04A70}" srcOrd="0" destOrd="0" presId="urn:microsoft.com/office/officeart/2008/layout/HorizontalMultiLevelHierarchy"/>
    <dgm:cxn modelId="{DB4A09F7-6128-4173-A4AB-70B943227EA7}" type="presParOf" srcId="{5B20BE76-D9F9-4AAF-8067-10AA75D04A70}" destId="{F8A952A0-7463-46F9-82B1-0306CFE0E045}" srcOrd="0" destOrd="0" presId="urn:microsoft.com/office/officeart/2008/layout/HorizontalMultiLevelHierarchy"/>
    <dgm:cxn modelId="{8ACC2F30-3D9D-4BF9-ACE2-6FB4EDD34752}" type="presParOf" srcId="{5B20BE76-D9F9-4AAF-8067-10AA75D04A70}" destId="{1985089C-4B69-496C-BDDF-160B0F8D0221}" srcOrd="1" destOrd="0" presId="urn:microsoft.com/office/officeart/2008/layout/HorizontalMultiLevelHierarchy"/>
    <dgm:cxn modelId="{4591CC5B-1A92-40A8-8513-2A0995695CD3}" type="presParOf" srcId="{1985089C-4B69-496C-BDDF-160B0F8D0221}" destId="{4FFC59B5-2C78-4977-98D1-BD934CD13A67}" srcOrd="0" destOrd="0" presId="urn:microsoft.com/office/officeart/2008/layout/HorizontalMultiLevelHierarchy"/>
    <dgm:cxn modelId="{6E208AB3-AB94-40A0-AA3E-83802EF7C138}" type="presParOf" srcId="{4FFC59B5-2C78-4977-98D1-BD934CD13A67}" destId="{6948401C-863D-4D0D-A35F-D816EFD9F202}" srcOrd="0" destOrd="0" presId="urn:microsoft.com/office/officeart/2008/layout/HorizontalMultiLevelHierarchy"/>
    <dgm:cxn modelId="{C3784AB4-6609-4364-B8C0-6E8DDF4C15BA}" type="presParOf" srcId="{1985089C-4B69-496C-BDDF-160B0F8D0221}" destId="{C5476601-FADC-42F1-B90A-371DFFCA3222}" srcOrd="1" destOrd="0" presId="urn:microsoft.com/office/officeart/2008/layout/HorizontalMultiLevelHierarchy"/>
    <dgm:cxn modelId="{9F110B5A-CED5-4313-872E-60D5EA27D5A8}" type="presParOf" srcId="{C5476601-FADC-42F1-B90A-371DFFCA3222}" destId="{0A3A1019-571A-4E20-934C-3BE7098507AF}" srcOrd="0" destOrd="0" presId="urn:microsoft.com/office/officeart/2008/layout/HorizontalMultiLevelHierarchy"/>
    <dgm:cxn modelId="{6A51653B-DC22-4A23-A83D-11C026A317C6}" type="presParOf" srcId="{C5476601-FADC-42F1-B90A-371DFFCA3222}" destId="{ED153B15-403A-4CC9-BC75-2F1BCF8EFAA5}" srcOrd="1" destOrd="0" presId="urn:microsoft.com/office/officeart/2008/layout/HorizontalMultiLevelHierarchy"/>
    <dgm:cxn modelId="{501695DC-2A62-4FCC-8014-D264C0E55834}" type="presParOf" srcId="{1985089C-4B69-496C-BDDF-160B0F8D0221}" destId="{2B648073-4F6A-4648-A71B-AB8DFF61875E}" srcOrd="2" destOrd="0" presId="urn:microsoft.com/office/officeart/2008/layout/HorizontalMultiLevelHierarchy"/>
    <dgm:cxn modelId="{A5ED96F1-1924-4620-8992-42A0D6DC54E9}" type="presParOf" srcId="{2B648073-4F6A-4648-A71B-AB8DFF61875E}" destId="{FB75B3BC-A4B8-4CE5-BCBA-BEE4CAF4F557}" srcOrd="0" destOrd="0" presId="urn:microsoft.com/office/officeart/2008/layout/HorizontalMultiLevelHierarchy"/>
    <dgm:cxn modelId="{C3915335-C992-4BEF-A05A-FAE73628D183}" type="presParOf" srcId="{1985089C-4B69-496C-BDDF-160B0F8D0221}" destId="{DB88147C-626E-47B1-94C7-799FE0C421F4}" srcOrd="3" destOrd="0" presId="urn:microsoft.com/office/officeart/2008/layout/HorizontalMultiLevelHierarchy"/>
    <dgm:cxn modelId="{B6419CF1-A466-4493-955B-2DF6E98075DC}" type="presParOf" srcId="{DB88147C-626E-47B1-94C7-799FE0C421F4}" destId="{29AD5D73-850D-4A98-B07C-7E973A090C5B}" srcOrd="0" destOrd="0" presId="urn:microsoft.com/office/officeart/2008/layout/HorizontalMultiLevelHierarchy"/>
    <dgm:cxn modelId="{4CCCE14A-8A06-4315-9473-19D28DC1FF7D}" type="presParOf" srcId="{DB88147C-626E-47B1-94C7-799FE0C421F4}" destId="{0BDD247A-9F0E-4F51-93F7-B82E6723EA36}" srcOrd="1" destOrd="0" presId="urn:microsoft.com/office/officeart/2008/layout/HorizontalMultiLevelHierarchy"/>
    <dgm:cxn modelId="{ED361A6D-3810-4ABC-BFA6-DBC67F7D011C}" type="presParOf" srcId="{1985089C-4B69-496C-BDDF-160B0F8D0221}" destId="{79965906-E1C1-4268-B3CA-ED01C3FB2160}" srcOrd="4" destOrd="0" presId="urn:microsoft.com/office/officeart/2008/layout/HorizontalMultiLevelHierarchy"/>
    <dgm:cxn modelId="{A13D24AE-F193-489A-AB98-600A608C89D3}" type="presParOf" srcId="{79965906-E1C1-4268-B3CA-ED01C3FB2160}" destId="{DFCEF68F-D451-468D-B1B3-F80607D556B7}" srcOrd="0" destOrd="0" presId="urn:microsoft.com/office/officeart/2008/layout/HorizontalMultiLevelHierarchy"/>
    <dgm:cxn modelId="{62878500-D677-4BF3-8E6C-426B3C8442FA}" type="presParOf" srcId="{1985089C-4B69-496C-BDDF-160B0F8D0221}" destId="{BC4A133A-12BE-439B-B21C-1AC0B9D53F15}" srcOrd="5" destOrd="0" presId="urn:microsoft.com/office/officeart/2008/layout/HorizontalMultiLevelHierarchy"/>
    <dgm:cxn modelId="{1440DEC7-28CC-4692-A70E-F6238DDF664F}" type="presParOf" srcId="{BC4A133A-12BE-439B-B21C-1AC0B9D53F15}" destId="{EFAE1CCB-4505-4CAD-9DA7-40DCFD20A4F4}" srcOrd="0" destOrd="0" presId="urn:microsoft.com/office/officeart/2008/layout/HorizontalMultiLevelHierarchy"/>
    <dgm:cxn modelId="{2FABF8E2-E253-427A-99A0-EF8354B86ADB}" type="presParOf" srcId="{BC4A133A-12BE-439B-B21C-1AC0B9D53F15}" destId="{763FDC0A-002F-4D98-A6F4-51CC86610113}"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978257-D53F-4BB6-9F6D-790A4B8CBBDD}">
      <dsp:nvSpPr>
        <dsp:cNvPr id="0" name=""/>
        <dsp:cNvSpPr/>
      </dsp:nvSpPr>
      <dsp:spPr>
        <a:xfrm>
          <a:off x="2541949" y="2709333"/>
          <a:ext cx="686059" cy="1930400"/>
        </a:xfrm>
        <a:custGeom>
          <a:avLst/>
          <a:gdLst/>
          <a:ahLst/>
          <a:cxnLst/>
          <a:rect l="0" t="0" r="0" b="0"/>
          <a:pathLst>
            <a:path>
              <a:moveTo>
                <a:pt x="0" y="0"/>
              </a:moveTo>
              <a:lnTo>
                <a:pt x="343029" y="0"/>
              </a:lnTo>
              <a:lnTo>
                <a:pt x="343029" y="1930400"/>
              </a:lnTo>
              <a:lnTo>
                <a:pt x="686059" y="193040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solidFill>
              <a:schemeClr val="bg1"/>
            </a:solidFill>
            <a:latin typeface="Sakkal Majalla" panose="02000000000000000000" pitchFamily="2" charset="-78"/>
            <a:cs typeface="Sakkal Majalla" panose="02000000000000000000" pitchFamily="2" charset="-78"/>
          </a:endParaRPr>
        </a:p>
      </dsp:txBody>
      <dsp:txXfrm>
        <a:off x="2833761" y="3623316"/>
        <a:ext cx="102434" cy="102434"/>
      </dsp:txXfrm>
    </dsp:sp>
    <dsp:sp modelId="{79965906-E1C1-4268-B3CA-ED01C3FB2160}">
      <dsp:nvSpPr>
        <dsp:cNvPr id="0" name=""/>
        <dsp:cNvSpPr/>
      </dsp:nvSpPr>
      <dsp:spPr>
        <a:xfrm>
          <a:off x="2541949" y="2709333"/>
          <a:ext cx="686059" cy="643466"/>
        </a:xfrm>
        <a:custGeom>
          <a:avLst/>
          <a:gdLst/>
          <a:ahLst/>
          <a:cxnLst/>
          <a:rect l="0" t="0" r="0" b="0"/>
          <a:pathLst>
            <a:path>
              <a:moveTo>
                <a:pt x="0" y="0"/>
              </a:moveTo>
              <a:lnTo>
                <a:pt x="343029" y="0"/>
              </a:lnTo>
              <a:lnTo>
                <a:pt x="343029" y="643466"/>
              </a:lnTo>
              <a:lnTo>
                <a:pt x="686059" y="6434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61463" y="3007551"/>
        <a:ext cx="47029" cy="47029"/>
      </dsp:txXfrm>
    </dsp:sp>
    <dsp:sp modelId="{2B648073-4F6A-4648-A71B-AB8DFF61875E}">
      <dsp:nvSpPr>
        <dsp:cNvPr id="0" name=""/>
        <dsp:cNvSpPr/>
      </dsp:nvSpPr>
      <dsp:spPr>
        <a:xfrm>
          <a:off x="2541949" y="2065866"/>
          <a:ext cx="686059" cy="643466"/>
        </a:xfrm>
        <a:custGeom>
          <a:avLst/>
          <a:gdLst/>
          <a:ahLst/>
          <a:cxnLst/>
          <a:rect l="0" t="0" r="0" b="0"/>
          <a:pathLst>
            <a:path>
              <a:moveTo>
                <a:pt x="0" y="643466"/>
              </a:moveTo>
              <a:lnTo>
                <a:pt x="343029" y="643466"/>
              </a:lnTo>
              <a:lnTo>
                <a:pt x="343029" y="0"/>
              </a:lnTo>
              <a:lnTo>
                <a:pt x="68605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61463" y="2364085"/>
        <a:ext cx="47029" cy="47029"/>
      </dsp:txXfrm>
    </dsp:sp>
    <dsp:sp modelId="{4FFC59B5-2C78-4977-98D1-BD934CD13A67}">
      <dsp:nvSpPr>
        <dsp:cNvPr id="0" name=""/>
        <dsp:cNvSpPr/>
      </dsp:nvSpPr>
      <dsp:spPr>
        <a:xfrm>
          <a:off x="2541949" y="778933"/>
          <a:ext cx="686059" cy="1930400"/>
        </a:xfrm>
        <a:custGeom>
          <a:avLst/>
          <a:gdLst/>
          <a:ahLst/>
          <a:cxnLst/>
          <a:rect l="0" t="0" r="0" b="0"/>
          <a:pathLst>
            <a:path>
              <a:moveTo>
                <a:pt x="0" y="1930400"/>
              </a:moveTo>
              <a:lnTo>
                <a:pt x="343029" y="1930400"/>
              </a:lnTo>
              <a:lnTo>
                <a:pt x="343029" y="0"/>
              </a:lnTo>
              <a:lnTo>
                <a:pt x="68605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solidFill>
              <a:schemeClr val="bg1"/>
            </a:solidFill>
            <a:latin typeface="Sakkal Majalla" panose="02000000000000000000" pitchFamily="2" charset="-78"/>
            <a:cs typeface="Sakkal Majalla" panose="02000000000000000000" pitchFamily="2" charset="-78"/>
          </a:endParaRPr>
        </a:p>
      </dsp:txBody>
      <dsp:txXfrm>
        <a:off x="2833761" y="1692916"/>
        <a:ext cx="102434" cy="102434"/>
      </dsp:txXfrm>
    </dsp:sp>
    <dsp:sp modelId="{F8A952A0-7463-46F9-82B1-0306CFE0E045}">
      <dsp:nvSpPr>
        <dsp:cNvPr id="0" name=""/>
        <dsp:cNvSpPr/>
      </dsp:nvSpPr>
      <dsp:spPr>
        <a:xfrm rot="16200000">
          <a:off x="-682157" y="2194560"/>
          <a:ext cx="5418667"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2000250">
            <a:lnSpc>
              <a:spcPct val="90000"/>
            </a:lnSpc>
            <a:spcBef>
              <a:spcPct val="0"/>
            </a:spcBef>
            <a:spcAft>
              <a:spcPct val="35000"/>
            </a:spcAft>
            <a:buNone/>
          </a:pPr>
          <a:r>
            <a:rPr lang="ar-EG" sz="45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المفاهيم الأساسية لعلم التسويق</a:t>
          </a:r>
          <a:endParaRPr lang="en-US" sz="4500" kern="1200" dirty="0">
            <a:solidFill>
              <a:schemeClr val="bg1"/>
            </a:solidFill>
            <a:latin typeface="Sakkal Majalla" panose="02000000000000000000" pitchFamily="2" charset="-78"/>
            <a:cs typeface="Sakkal Majalla" panose="02000000000000000000" pitchFamily="2" charset="-78"/>
          </a:endParaRPr>
        </a:p>
      </dsp:txBody>
      <dsp:txXfrm>
        <a:off x="-682157" y="2194560"/>
        <a:ext cx="5418667" cy="1029546"/>
      </dsp:txXfrm>
    </dsp:sp>
    <dsp:sp modelId="{0A3A1019-571A-4E20-934C-3BE7098507AF}">
      <dsp:nvSpPr>
        <dsp:cNvPr id="0" name=""/>
        <dsp:cNvSpPr/>
      </dsp:nvSpPr>
      <dsp:spPr>
        <a:xfrm>
          <a:off x="3228008" y="264160"/>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en-US" sz="3000" b="1" kern="1200" dirty="0" err="1">
              <a:solidFill>
                <a:schemeClr val="bg1"/>
              </a:solidFill>
              <a:latin typeface="Sakkal Majalla" panose="02000000000000000000" pitchFamily="2" charset="-78"/>
              <a:cs typeface="Sakkal Majalla" panose="02000000000000000000" pitchFamily="2" charset="-78"/>
            </a:rPr>
            <a:t>تعريف</a:t>
          </a:r>
          <a:r>
            <a:rPr lang="en-US" sz="3000" b="1" kern="1200" dirty="0">
              <a:solidFill>
                <a:schemeClr val="bg1"/>
              </a:solidFill>
              <a:latin typeface="Sakkal Majalla" panose="02000000000000000000" pitchFamily="2" charset="-78"/>
              <a:cs typeface="Sakkal Majalla" panose="02000000000000000000" pitchFamily="2" charset="-78"/>
            </a:rPr>
            <a:t> </a:t>
          </a:r>
          <a:r>
            <a:rPr lang="en-US" sz="3000" b="1" kern="1200" dirty="0" err="1">
              <a:solidFill>
                <a:schemeClr val="bg1"/>
              </a:solidFill>
              <a:latin typeface="Sakkal Majalla" panose="02000000000000000000" pitchFamily="2" charset="-78"/>
              <a:cs typeface="Sakkal Majalla" panose="02000000000000000000" pitchFamily="2" charset="-78"/>
            </a:rPr>
            <a:t>التسويق</a:t>
          </a:r>
          <a:endParaRPr lang="ar-EG" sz="3000" b="1" kern="1200" dirty="0">
            <a:solidFill>
              <a:schemeClr val="bg1"/>
            </a:solidFill>
            <a:latin typeface="Sakkal Majalla" panose="02000000000000000000" pitchFamily="2" charset="-78"/>
            <a:cs typeface="Sakkal Majalla" panose="02000000000000000000" pitchFamily="2" charset="-78"/>
          </a:endParaRPr>
        </a:p>
      </dsp:txBody>
      <dsp:txXfrm>
        <a:off x="3228008" y="264160"/>
        <a:ext cx="3376913" cy="1029546"/>
      </dsp:txXfrm>
    </dsp:sp>
    <dsp:sp modelId="{29AD5D73-850D-4A98-B07C-7E973A090C5B}">
      <dsp:nvSpPr>
        <dsp:cNvPr id="0" name=""/>
        <dsp:cNvSpPr/>
      </dsp:nvSpPr>
      <dsp:spPr>
        <a:xfrm>
          <a:off x="3228008" y="1551093"/>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en-US" sz="3000" b="1" kern="1200" dirty="0" err="1">
              <a:solidFill>
                <a:schemeClr val="bg1"/>
              </a:solidFill>
              <a:latin typeface="Sakkal Majalla" panose="02000000000000000000" pitchFamily="2" charset="-78"/>
              <a:cs typeface="Sakkal Majalla" panose="02000000000000000000" pitchFamily="2" charset="-78"/>
            </a:rPr>
            <a:t>أسباب</a:t>
          </a:r>
          <a:r>
            <a:rPr lang="ar-EG" sz="3000" b="1" kern="1200" dirty="0">
              <a:solidFill>
                <a:schemeClr val="bg1"/>
              </a:solidFill>
              <a:latin typeface="Sakkal Majalla" panose="02000000000000000000" pitchFamily="2" charset="-78"/>
              <a:cs typeface="Sakkal Majalla" panose="02000000000000000000" pitchFamily="2" charset="-78"/>
            </a:rPr>
            <a:t> دراسة التسويق</a:t>
          </a:r>
          <a:endParaRPr lang="en-US" sz="3000" b="1" kern="1200" dirty="0">
            <a:solidFill>
              <a:schemeClr val="bg1"/>
            </a:solidFill>
            <a:latin typeface="Sakkal Majalla" panose="02000000000000000000" pitchFamily="2" charset="-78"/>
            <a:cs typeface="Sakkal Majalla" panose="02000000000000000000" pitchFamily="2" charset="-78"/>
          </a:endParaRPr>
        </a:p>
      </dsp:txBody>
      <dsp:txXfrm>
        <a:off x="3228008" y="1551093"/>
        <a:ext cx="3376913" cy="1029546"/>
      </dsp:txXfrm>
    </dsp:sp>
    <dsp:sp modelId="{EFAE1CCB-4505-4CAD-9DA7-40DCFD20A4F4}">
      <dsp:nvSpPr>
        <dsp:cNvPr id="0" name=""/>
        <dsp:cNvSpPr/>
      </dsp:nvSpPr>
      <dsp:spPr>
        <a:xfrm>
          <a:off x="3228008" y="2838026"/>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en-US" sz="3000" b="1" kern="1200" dirty="0" err="1">
              <a:solidFill>
                <a:schemeClr val="bg1"/>
              </a:solidFill>
              <a:latin typeface="Sakkal Majalla" panose="02000000000000000000" pitchFamily="2" charset="-78"/>
              <a:cs typeface="Sakkal Majalla" panose="02000000000000000000" pitchFamily="2" charset="-78"/>
            </a:rPr>
            <a:t>الصفات</a:t>
          </a:r>
          <a:r>
            <a:rPr lang="en-US" sz="3000" b="1" kern="1200" dirty="0">
              <a:solidFill>
                <a:schemeClr val="bg1"/>
              </a:solidFill>
              <a:latin typeface="Sakkal Majalla" panose="02000000000000000000" pitchFamily="2" charset="-78"/>
              <a:cs typeface="Sakkal Majalla" panose="02000000000000000000" pitchFamily="2" charset="-78"/>
            </a:rPr>
            <a:t> </a:t>
          </a:r>
          <a:r>
            <a:rPr lang="en-US" sz="3000" b="1" kern="1200" dirty="0" err="1">
              <a:solidFill>
                <a:schemeClr val="bg1"/>
              </a:solidFill>
              <a:latin typeface="Sakkal Majalla" panose="02000000000000000000" pitchFamily="2" charset="-78"/>
              <a:cs typeface="Sakkal Majalla" panose="02000000000000000000" pitchFamily="2" charset="-78"/>
            </a:rPr>
            <a:t>العامة</a:t>
          </a:r>
          <a:r>
            <a:rPr lang="en-US" sz="3000" b="1" kern="1200" dirty="0">
              <a:solidFill>
                <a:schemeClr val="bg1"/>
              </a:solidFill>
              <a:latin typeface="Sakkal Majalla" panose="02000000000000000000" pitchFamily="2" charset="-78"/>
              <a:cs typeface="Sakkal Majalla" panose="02000000000000000000" pitchFamily="2" charset="-78"/>
            </a:rPr>
            <a:t> </a:t>
          </a:r>
          <a:r>
            <a:rPr lang="en-US" sz="3000" b="1" kern="1200" dirty="0" err="1">
              <a:solidFill>
                <a:schemeClr val="bg1"/>
              </a:solidFill>
              <a:latin typeface="Sakkal Majalla" panose="02000000000000000000" pitchFamily="2" charset="-78"/>
              <a:cs typeface="Sakkal Majalla" panose="02000000000000000000" pitchFamily="2" charset="-78"/>
            </a:rPr>
            <a:t>للتسويق</a:t>
          </a:r>
          <a:r>
            <a:rPr lang="en-US" sz="3000" b="1" kern="1200" dirty="0">
              <a:solidFill>
                <a:schemeClr val="bg1"/>
              </a:solidFill>
              <a:latin typeface="Sakkal Majalla" panose="02000000000000000000" pitchFamily="2" charset="-78"/>
              <a:cs typeface="Sakkal Majalla" panose="02000000000000000000" pitchFamily="2" charset="-78"/>
            </a:rPr>
            <a:t> </a:t>
          </a:r>
          <a:r>
            <a:rPr lang="en-US" sz="3000" b="1" kern="1200" dirty="0" err="1">
              <a:solidFill>
                <a:schemeClr val="bg1"/>
              </a:solidFill>
              <a:latin typeface="Sakkal Majalla" panose="02000000000000000000" pitchFamily="2" charset="-78"/>
              <a:cs typeface="Sakkal Majalla" panose="02000000000000000000" pitchFamily="2" charset="-78"/>
            </a:rPr>
            <a:t>في</a:t>
          </a:r>
          <a:r>
            <a:rPr lang="en-US" sz="3000" b="1" kern="1200" dirty="0">
              <a:solidFill>
                <a:schemeClr val="bg1"/>
              </a:solidFill>
              <a:latin typeface="Sakkal Majalla" panose="02000000000000000000" pitchFamily="2" charset="-78"/>
              <a:cs typeface="Sakkal Majalla" panose="02000000000000000000" pitchFamily="2" charset="-78"/>
            </a:rPr>
            <a:t> </a:t>
          </a:r>
          <a:r>
            <a:rPr lang="en-US" sz="3000" b="1" kern="1200" dirty="0" err="1">
              <a:solidFill>
                <a:schemeClr val="bg1"/>
              </a:solidFill>
              <a:latin typeface="Sakkal Majalla" panose="02000000000000000000" pitchFamily="2" charset="-78"/>
              <a:cs typeface="Sakkal Majalla" panose="02000000000000000000" pitchFamily="2" charset="-78"/>
            </a:rPr>
            <a:t>الشركات</a:t>
          </a:r>
          <a:endParaRPr lang="ar-EG" sz="3000" b="1" kern="1200" dirty="0">
            <a:solidFill>
              <a:schemeClr val="bg1"/>
            </a:solidFill>
            <a:latin typeface="Sakkal Majalla" panose="02000000000000000000" pitchFamily="2" charset="-78"/>
            <a:cs typeface="Sakkal Majalla" panose="02000000000000000000" pitchFamily="2" charset="-78"/>
          </a:endParaRPr>
        </a:p>
      </dsp:txBody>
      <dsp:txXfrm>
        <a:off x="3228008" y="2838026"/>
        <a:ext cx="3376913" cy="1029546"/>
      </dsp:txXfrm>
    </dsp:sp>
    <dsp:sp modelId="{BE0FF1FA-1B26-4732-AC67-245C36EDD01D}">
      <dsp:nvSpPr>
        <dsp:cNvPr id="0" name=""/>
        <dsp:cNvSpPr/>
      </dsp:nvSpPr>
      <dsp:spPr>
        <a:xfrm>
          <a:off x="3228008" y="4124960"/>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en-US" sz="3000" b="1" kern="1200">
              <a:solidFill>
                <a:schemeClr val="bg1"/>
              </a:solidFill>
              <a:latin typeface="Sakkal Majalla" panose="02000000000000000000" pitchFamily="2" charset="-78"/>
              <a:cs typeface="Sakkal Majalla" panose="02000000000000000000" pitchFamily="2" charset="-78"/>
            </a:rPr>
            <a:t>تصنيف التسويق بحسب دوره</a:t>
          </a:r>
          <a:endParaRPr lang="en-US" sz="3000" kern="1200" dirty="0">
            <a:solidFill>
              <a:schemeClr val="bg1"/>
            </a:solidFill>
            <a:latin typeface="Sakkal Majalla" panose="02000000000000000000" pitchFamily="2" charset="-78"/>
            <a:cs typeface="Sakkal Majalla" panose="02000000000000000000" pitchFamily="2" charset="-78"/>
          </a:endParaRPr>
        </a:p>
      </dsp:txBody>
      <dsp:txXfrm>
        <a:off x="3228008" y="4124960"/>
        <a:ext cx="3376913" cy="10295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978257-D53F-4BB6-9F6D-790A4B8CBBDD}">
      <dsp:nvSpPr>
        <dsp:cNvPr id="0" name=""/>
        <dsp:cNvSpPr/>
      </dsp:nvSpPr>
      <dsp:spPr>
        <a:xfrm>
          <a:off x="2541949" y="2709333"/>
          <a:ext cx="686059" cy="1930400"/>
        </a:xfrm>
        <a:custGeom>
          <a:avLst/>
          <a:gdLst/>
          <a:ahLst/>
          <a:cxnLst/>
          <a:rect l="0" t="0" r="0" b="0"/>
          <a:pathLst>
            <a:path>
              <a:moveTo>
                <a:pt x="0" y="0"/>
              </a:moveTo>
              <a:lnTo>
                <a:pt x="343029" y="0"/>
              </a:lnTo>
              <a:lnTo>
                <a:pt x="343029" y="1930400"/>
              </a:lnTo>
              <a:lnTo>
                <a:pt x="686059" y="193040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solidFill>
              <a:schemeClr val="bg1"/>
            </a:solidFill>
            <a:latin typeface="Sakkal Majalla" panose="02000000000000000000" pitchFamily="2" charset="-78"/>
            <a:cs typeface="Sakkal Majalla" panose="02000000000000000000" pitchFamily="2" charset="-78"/>
          </a:endParaRPr>
        </a:p>
      </dsp:txBody>
      <dsp:txXfrm>
        <a:off x="2833761" y="3623316"/>
        <a:ext cx="102434" cy="102434"/>
      </dsp:txXfrm>
    </dsp:sp>
    <dsp:sp modelId="{79965906-E1C1-4268-B3CA-ED01C3FB2160}">
      <dsp:nvSpPr>
        <dsp:cNvPr id="0" name=""/>
        <dsp:cNvSpPr/>
      </dsp:nvSpPr>
      <dsp:spPr>
        <a:xfrm>
          <a:off x="2541949" y="2709333"/>
          <a:ext cx="686059" cy="643466"/>
        </a:xfrm>
        <a:custGeom>
          <a:avLst/>
          <a:gdLst/>
          <a:ahLst/>
          <a:cxnLst/>
          <a:rect l="0" t="0" r="0" b="0"/>
          <a:pathLst>
            <a:path>
              <a:moveTo>
                <a:pt x="0" y="0"/>
              </a:moveTo>
              <a:lnTo>
                <a:pt x="343029" y="0"/>
              </a:lnTo>
              <a:lnTo>
                <a:pt x="343029" y="643466"/>
              </a:lnTo>
              <a:lnTo>
                <a:pt x="686059" y="6434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61463" y="3007551"/>
        <a:ext cx="47029" cy="47029"/>
      </dsp:txXfrm>
    </dsp:sp>
    <dsp:sp modelId="{2B648073-4F6A-4648-A71B-AB8DFF61875E}">
      <dsp:nvSpPr>
        <dsp:cNvPr id="0" name=""/>
        <dsp:cNvSpPr/>
      </dsp:nvSpPr>
      <dsp:spPr>
        <a:xfrm>
          <a:off x="2541949" y="2065866"/>
          <a:ext cx="686059" cy="643466"/>
        </a:xfrm>
        <a:custGeom>
          <a:avLst/>
          <a:gdLst/>
          <a:ahLst/>
          <a:cxnLst/>
          <a:rect l="0" t="0" r="0" b="0"/>
          <a:pathLst>
            <a:path>
              <a:moveTo>
                <a:pt x="0" y="643466"/>
              </a:moveTo>
              <a:lnTo>
                <a:pt x="343029" y="643466"/>
              </a:lnTo>
              <a:lnTo>
                <a:pt x="343029" y="0"/>
              </a:lnTo>
              <a:lnTo>
                <a:pt x="68605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61463" y="2364085"/>
        <a:ext cx="47029" cy="47029"/>
      </dsp:txXfrm>
    </dsp:sp>
    <dsp:sp modelId="{4FFC59B5-2C78-4977-98D1-BD934CD13A67}">
      <dsp:nvSpPr>
        <dsp:cNvPr id="0" name=""/>
        <dsp:cNvSpPr/>
      </dsp:nvSpPr>
      <dsp:spPr>
        <a:xfrm>
          <a:off x="2541949" y="778933"/>
          <a:ext cx="686059" cy="1930400"/>
        </a:xfrm>
        <a:custGeom>
          <a:avLst/>
          <a:gdLst/>
          <a:ahLst/>
          <a:cxnLst/>
          <a:rect l="0" t="0" r="0" b="0"/>
          <a:pathLst>
            <a:path>
              <a:moveTo>
                <a:pt x="0" y="1930400"/>
              </a:moveTo>
              <a:lnTo>
                <a:pt x="343029" y="1930400"/>
              </a:lnTo>
              <a:lnTo>
                <a:pt x="343029" y="0"/>
              </a:lnTo>
              <a:lnTo>
                <a:pt x="68605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solidFill>
              <a:schemeClr val="bg1"/>
            </a:solidFill>
            <a:latin typeface="Sakkal Majalla" panose="02000000000000000000" pitchFamily="2" charset="-78"/>
            <a:cs typeface="Sakkal Majalla" panose="02000000000000000000" pitchFamily="2" charset="-78"/>
          </a:endParaRPr>
        </a:p>
      </dsp:txBody>
      <dsp:txXfrm>
        <a:off x="2833761" y="1692916"/>
        <a:ext cx="102434" cy="102434"/>
      </dsp:txXfrm>
    </dsp:sp>
    <dsp:sp modelId="{F8A952A0-7463-46F9-82B1-0306CFE0E045}">
      <dsp:nvSpPr>
        <dsp:cNvPr id="0" name=""/>
        <dsp:cNvSpPr/>
      </dsp:nvSpPr>
      <dsp:spPr>
        <a:xfrm rot="16200000">
          <a:off x="-682157" y="2194560"/>
          <a:ext cx="5418667"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2489200">
            <a:lnSpc>
              <a:spcPct val="90000"/>
            </a:lnSpc>
            <a:spcBef>
              <a:spcPct val="0"/>
            </a:spcBef>
            <a:spcAft>
              <a:spcPct val="35000"/>
            </a:spcAft>
            <a:buNone/>
          </a:pPr>
          <a:r>
            <a:rPr lang="ar-EG" sz="5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فهم</a:t>
          </a:r>
          <a:r>
            <a:rPr lang="ar-EG" sz="5600" b="1" i="0" u="none" strike="noStrike" kern="1200" baseline="0" dirty="0">
              <a:solidFill>
                <a:schemeClr val="bg1"/>
              </a:solidFill>
              <a:latin typeface="Cairo-Bold"/>
            </a:rPr>
            <a:t> </a:t>
          </a:r>
          <a:r>
            <a:rPr lang="ar-EG" sz="5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السوق والتعامل معه</a:t>
          </a:r>
          <a:endParaRPr lang="en-US" sz="5600" kern="1200" dirty="0">
            <a:solidFill>
              <a:schemeClr val="bg1"/>
            </a:solidFill>
            <a:latin typeface="Sakkal Majalla" panose="02000000000000000000" pitchFamily="2" charset="-78"/>
            <a:cs typeface="Sakkal Majalla" panose="02000000000000000000" pitchFamily="2" charset="-78"/>
          </a:endParaRPr>
        </a:p>
      </dsp:txBody>
      <dsp:txXfrm>
        <a:off x="-682157" y="2194560"/>
        <a:ext cx="5418667" cy="1029546"/>
      </dsp:txXfrm>
    </dsp:sp>
    <dsp:sp modelId="{0A3A1019-571A-4E20-934C-3BE7098507AF}">
      <dsp:nvSpPr>
        <dsp:cNvPr id="0" name=""/>
        <dsp:cNvSpPr/>
      </dsp:nvSpPr>
      <dsp:spPr>
        <a:xfrm>
          <a:off x="3228008" y="264160"/>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cs typeface="Sakkal Majalla" panose="02000000000000000000" pitchFamily="2" charset="-78"/>
            </a:rPr>
            <a:t>مكونات التسويق الإستراتيجية</a:t>
          </a:r>
          <a:endParaRPr lang="en-US" sz="3000" b="1" kern="1200" dirty="0">
            <a:solidFill>
              <a:schemeClr val="bg1"/>
            </a:solidFill>
            <a:latin typeface="Sakkal Majalla" panose="02000000000000000000" pitchFamily="2" charset="-78"/>
            <a:cs typeface="Sakkal Majalla" panose="02000000000000000000" pitchFamily="2" charset="-78"/>
          </a:endParaRPr>
        </a:p>
      </dsp:txBody>
      <dsp:txXfrm>
        <a:off x="3228008" y="264160"/>
        <a:ext cx="3376913" cy="1029546"/>
      </dsp:txXfrm>
    </dsp:sp>
    <dsp:sp modelId="{29AD5D73-850D-4A98-B07C-7E973A090C5B}">
      <dsp:nvSpPr>
        <dsp:cNvPr id="0" name=""/>
        <dsp:cNvSpPr/>
      </dsp:nvSpPr>
      <dsp:spPr>
        <a:xfrm>
          <a:off x="3228008" y="1551093"/>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cs typeface="Sakkal Majalla" panose="02000000000000000000" pitchFamily="2" charset="-78"/>
            </a:rPr>
            <a:t>الميزانية</a:t>
          </a:r>
        </a:p>
      </dsp:txBody>
      <dsp:txXfrm>
        <a:off x="3228008" y="1551093"/>
        <a:ext cx="3376913" cy="1029546"/>
      </dsp:txXfrm>
    </dsp:sp>
    <dsp:sp modelId="{EFAE1CCB-4505-4CAD-9DA7-40DCFD20A4F4}">
      <dsp:nvSpPr>
        <dsp:cNvPr id="0" name=""/>
        <dsp:cNvSpPr/>
      </dsp:nvSpPr>
      <dsp:spPr>
        <a:xfrm>
          <a:off x="3228008" y="2838026"/>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cs typeface="Sakkal Majalla" panose="02000000000000000000" pitchFamily="2" charset="-78"/>
            </a:rPr>
            <a:t>تقييم النتائج</a:t>
          </a:r>
        </a:p>
      </dsp:txBody>
      <dsp:txXfrm>
        <a:off x="3228008" y="2838026"/>
        <a:ext cx="3376913" cy="1029546"/>
      </dsp:txXfrm>
    </dsp:sp>
    <dsp:sp modelId="{BE0FF1FA-1B26-4732-AC67-245C36EDD01D}">
      <dsp:nvSpPr>
        <dsp:cNvPr id="0" name=""/>
        <dsp:cNvSpPr/>
      </dsp:nvSpPr>
      <dsp:spPr>
        <a:xfrm>
          <a:off x="3228008" y="4124960"/>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cs typeface="Sakkal Majalla" panose="02000000000000000000" pitchFamily="2" charset="-78"/>
            </a:rPr>
            <a:t>مفاتيح التسويق الناجح</a:t>
          </a:r>
        </a:p>
      </dsp:txBody>
      <dsp:txXfrm>
        <a:off x="3228008" y="4124960"/>
        <a:ext cx="3376913" cy="10295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13BD64-B424-442A-B6F8-651B34C3C2F8}">
      <dsp:nvSpPr>
        <dsp:cNvPr id="0" name=""/>
        <dsp:cNvSpPr/>
      </dsp:nvSpPr>
      <dsp:spPr>
        <a:xfrm>
          <a:off x="2541949" y="2709333"/>
          <a:ext cx="686059" cy="1930400"/>
        </a:xfrm>
        <a:custGeom>
          <a:avLst/>
          <a:gdLst/>
          <a:ahLst/>
          <a:cxnLst/>
          <a:rect l="0" t="0" r="0" b="0"/>
          <a:pathLst>
            <a:path>
              <a:moveTo>
                <a:pt x="0" y="0"/>
              </a:moveTo>
              <a:lnTo>
                <a:pt x="343029" y="0"/>
              </a:lnTo>
              <a:lnTo>
                <a:pt x="343029" y="1930400"/>
              </a:lnTo>
              <a:lnTo>
                <a:pt x="686059" y="193040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2833761" y="3623316"/>
        <a:ext cx="102434" cy="102434"/>
      </dsp:txXfrm>
    </dsp:sp>
    <dsp:sp modelId="{475E8DEC-7E82-414E-9B68-C4998A792985}">
      <dsp:nvSpPr>
        <dsp:cNvPr id="0" name=""/>
        <dsp:cNvSpPr/>
      </dsp:nvSpPr>
      <dsp:spPr>
        <a:xfrm>
          <a:off x="2541949" y="2709333"/>
          <a:ext cx="686059" cy="643466"/>
        </a:xfrm>
        <a:custGeom>
          <a:avLst/>
          <a:gdLst/>
          <a:ahLst/>
          <a:cxnLst/>
          <a:rect l="0" t="0" r="0" b="0"/>
          <a:pathLst>
            <a:path>
              <a:moveTo>
                <a:pt x="0" y="0"/>
              </a:moveTo>
              <a:lnTo>
                <a:pt x="343029" y="0"/>
              </a:lnTo>
              <a:lnTo>
                <a:pt x="343029" y="643466"/>
              </a:lnTo>
              <a:lnTo>
                <a:pt x="686059" y="6434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61463" y="3007551"/>
        <a:ext cx="47029" cy="47029"/>
      </dsp:txXfrm>
    </dsp:sp>
    <dsp:sp modelId="{B1B641CA-8B9D-4414-9E1B-EDF8E9293B33}">
      <dsp:nvSpPr>
        <dsp:cNvPr id="0" name=""/>
        <dsp:cNvSpPr/>
      </dsp:nvSpPr>
      <dsp:spPr>
        <a:xfrm>
          <a:off x="2541949" y="2065866"/>
          <a:ext cx="686059" cy="643466"/>
        </a:xfrm>
        <a:custGeom>
          <a:avLst/>
          <a:gdLst/>
          <a:ahLst/>
          <a:cxnLst/>
          <a:rect l="0" t="0" r="0" b="0"/>
          <a:pathLst>
            <a:path>
              <a:moveTo>
                <a:pt x="0" y="643466"/>
              </a:moveTo>
              <a:lnTo>
                <a:pt x="343029" y="643466"/>
              </a:lnTo>
              <a:lnTo>
                <a:pt x="343029" y="0"/>
              </a:lnTo>
              <a:lnTo>
                <a:pt x="68605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61463" y="2364085"/>
        <a:ext cx="47029" cy="47029"/>
      </dsp:txXfrm>
    </dsp:sp>
    <dsp:sp modelId="{335BA67D-4162-4530-B4E7-163E00A4E8A5}">
      <dsp:nvSpPr>
        <dsp:cNvPr id="0" name=""/>
        <dsp:cNvSpPr/>
      </dsp:nvSpPr>
      <dsp:spPr>
        <a:xfrm>
          <a:off x="2541949" y="778933"/>
          <a:ext cx="686059" cy="1930400"/>
        </a:xfrm>
        <a:custGeom>
          <a:avLst/>
          <a:gdLst/>
          <a:ahLst/>
          <a:cxnLst/>
          <a:rect l="0" t="0" r="0" b="0"/>
          <a:pathLst>
            <a:path>
              <a:moveTo>
                <a:pt x="0" y="1930400"/>
              </a:moveTo>
              <a:lnTo>
                <a:pt x="343029" y="1930400"/>
              </a:lnTo>
              <a:lnTo>
                <a:pt x="343029" y="0"/>
              </a:lnTo>
              <a:lnTo>
                <a:pt x="68605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2833761" y="1692916"/>
        <a:ext cx="102434" cy="102434"/>
      </dsp:txXfrm>
    </dsp:sp>
    <dsp:sp modelId="{F8A952A0-7463-46F9-82B1-0306CFE0E045}">
      <dsp:nvSpPr>
        <dsp:cNvPr id="0" name=""/>
        <dsp:cNvSpPr/>
      </dsp:nvSpPr>
      <dsp:spPr>
        <a:xfrm rot="16200000">
          <a:off x="-682157" y="2194560"/>
          <a:ext cx="5418667"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2489200">
            <a:lnSpc>
              <a:spcPct val="90000"/>
            </a:lnSpc>
            <a:spcBef>
              <a:spcPct val="0"/>
            </a:spcBef>
            <a:spcAft>
              <a:spcPct val="35000"/>
            </a:spcAft>
            <a:buNone/>
          </a:pPr>
          <a:r>
            <a:rPr lang="ar-EG" sz="5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فهم</a:t>
          </a:r>
          <a:r>
            <a:rPr lang="ar-EG" sz="5600" b="1" i="0" u="none" strike="noStrike" kern="1200" baseline="0" dirty="0">
              <a:solidFill>
                <a:schemeClr val="bg1"/>
              </a:solidFill>
              <a:latin typeface="Cairo-Bold"/>
            </a:rPr>
            <a:t> </a:t>
          </a:r>
          <a:r>
            <a:rPr lang="ar-EG" sz="5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السوق والتعامل معه</a:t>
          </a:r>
          <a:endParaRPr lang="en-US" sz="5600" kern="1200" dirty="0">
            <a:solidFill>
              <a:schemeClr val="bg1"/>
            </a:solidFill>
            <a:latin typeface="Sakkal Majalla" panose="02000000000000000000" pitchFamily="2" charset="-78"/>
            <a:cs typeface="Sakkal Majalla" panose="02000000000000000000" pitchFamily="2" charset="-78"/>
          </a:endParaRPr>
        </a:p>
      </dsp:txBody>
      <dsp:txXfrm>
        <a:off x="-682157" y="2194560"/>
        <a:ext cx="5418667" cy="1029546"/>
      </dsp:txXfrm>
    </dsp:sp>
    <dsp:sp modelId="{2A9929EC-C7D5-4B69-87AD-3986E6370AA2}">
      <dsp:nvSpPr>
        <dsp:cNvPr id="0" name=""/>
        <dsp:cNvSpPr/>
      </dsp:nvSpPr>
      <dsp:spPr>
        <a:xfrm>
          <a:off x="3228008" y="264160"/>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2133600">
            <a:lnSpc>
              <a:spcPct val="90000"/>
            </a:lnSpc>
            <a:spcBef>
              <a:spcPct val="0"/>
            </a:spcBef>
            <a:spcAft>
              <a:spcPct val="35000"/>
            </a:spcAft>
            <a:buFont typeface="Arial" panose="020B0604020202020204" pitchFamily="34" charset="0"/>
            <a:buNone/>
          </a:pPr>
          <a:r>
            <a:rPr lang="ar-EG" sz="4800" b="1" kern="1200">
              <a:solidFill>
                <a:schemeClr val="bg1"/>
              </a:solidFill>
              <a:latin typeface="Sakkal Majalla" panose="02000000000000000000" pitchFamily="2" charset="-78"/>
              <a:cs typeface="Sakkal Majalla" panose="02000000000000000000" pitchFamily="2" charset="-78"/>
            </a:rPr>
            <a:t>تعريف السوق</a:t>
          </a:r>
          <a:endParaRPr lang="ar-EG" sz="4800" b="1" kern="1200" dirty="0">
            <a:solidFill>
              <a:schemeClr val="bg1"/>
            </a:solidFill>
            <a:latin typeface="Sakkal Majalla" panose="02000000000000000000" pitchFamily="2" charset="-78"/>
            <a:cs typeface="Sakkal Majalla" panose="02000000000000000000" pitchFamily="2" charset="-78"/>
          </a:endParaRPr>
        </a:p>
      </dsp:txBody>
      <dsp:txXfrm>
        <a:off x="3228008" y="264160"/>
        <a:ext cx="3376913" cy="1029546"/>
      </dsp:txXfrm>
    </dsp:sp>
    <dsp:sp modelId="{964749F5-518E-43A3-A543-DDD2ADFDFBE0}">
      <dsp:nvSpPr>
        <dsp:cNvPr id="0" name=""/>
        <dsp:cNvSpPr/>
      </dsp:nvSpPr>
      <dsp:spPr>
        <a:xfrm>
          <a:off x="3228008" y="1551093"/>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2133600">
            <a:lnSpc>
              <a:spcPct val="90000"/>
            </a:lnSpc>
            <a:spcBef>
              <a:spcPct val="0"/>
            </a:spcBef>
            <a:spcAft>
              <a:spcPct val="35000"/>
            </a:spcAft>
            <a:buFont typeface="Arial" panose="020B0604020202020204" pitchFamily="34" charset="0"/>
            <a:buNone/>
          </a:pPr>
          <a:r>
            <a:rPr lang="ar-EG" sz="4800" b="1" kern="1200">
              <a:solidFill>
                <a:schemeClr val="bg1"/>
              </a:solidFill>
              <a:latin typeface="Sakkal Majalla" panose="02000000000000000000" pitchFamily="2" charset="-78"/>
              <a:cs typeface="Sakkal Majalla" panose="02000000000000000000" pitchFamily="2" charset="-78"/>
            </a:rPr>
            <a:t>أنواع السوق</a:t>
          </a:r>
          <a:endParaRPr lang="ar-EG" sz="4800" b="1" kern="1200" dirty="0">
            <a:solidFill>
              <a:schemeClr val="bg1"/>
            </a:solidFill>
            <a:latin typeface="Sakkal Majalla" panose="02000000000000000000" pitchFamily="2" charset="-78"/>
            <a:cs typeface="Sakkal Majalla" panose="02000000000000000000" pitchFamily="2" charset="-78"/>
          </a:endParaRPr>
        </a:p>
      </dsp:txBody>
      <dsp:txXfrm>
        <a:off x="3228008" y="1551093"/>
        <a:ext cx="3376913" cy="1029546"/>
      </dsp:txXfrm>
    </dsp:sp>
    <dsp:sp modelId="{8EC44264-B16B-434C-9C99-8C1A72AFA542}">
      <dsp:nvSpPr>
        <dsp:cNvPr id="0" name=""/>
        <dsp:cNvSpPr/>
      </dsp:nvSpPr>
      <dsp:spPr>
        <a:xfrm>
          <a:off x="3228008" y="2838026"/>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2133600">
            <a:lnSpc>
              <a:spcPct val="90000"/>
            </a:lnSpc>
            <a:spcBef>
              <a:spcPct val="0"/>
            </a:spcBef>
            <a:spcAft>
              <a:spcPct val="35000"/>
            </a:spcAft>
            <a:buFont typeface="Arial" panose="020B0604020202020204" pitchFamily="34" charset="0"/>
            <a:buNone/>
          </a:pPr>
          <a:r>
            <a:rPr lang="ar-EG" sz="4800" b="1" kern="1200">
              <a:solidFill>
                <a:schemeClr val="bg1"/>
              </a:solidFill>
              <a:latin typeface="Sakkal Majalla" panose="02000000000000000000" pitchFamily="2" charset="-78"/>
              <a:cs typeface="Sakkal Majalla" panose="02000000000000000000" pitchFamily="2" charset="-78"/>
            </a:rPr>
            <a:t>التعامل مع السوق</a:t>
          </a:r>
          <a:endParaRPr lang="ar-EG" sz="4800" b="1" kern="1200" dirty="0">
            <a:solidFill>
              <a:schemeClr val="bg1"/>
            </a:solidFill>
            <a:latin typeface="Sakkal Majalla" panose="02000000000000000000" pitchFamily="2" charset="-78"/>
            <a:cs typeface="Sakkal Majalla" panose="02000000000000000000" pitchFamily="2" charset="-78"/>
          </a:endParaRPr>
        </a:p>
      </dsp:txBody>
      <dsp:txXfrm>
        <a:off x="3228008" y="2838026"/>
        <a:ext cx="3376913" cy="1029546"/>
      </dsp:txXfrm>
    </dsp:sp>
    <dsp:sp modelId="{20EB3E37-B716-4068-9D80-BC6E0BDAEFC0}">
      <dsp:nvSpPr>
        <dsp:cNvPr id="0" name=""/>
        <dsp:cNvSpPr/>
      </dsp:nvSpPr>
      <dsp:spPr>
        <a:xfrm>
          <a:off x="3228008" y="4124960"/>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2133600">
            <a:lnSpc>
              <a:spcPct val="90000"/>
            </a:lnSpc>
            <a:spcBef>
              <a:spcPct val="0"/>
            </a:spcBef>
            <a:spcAft>
              <a:spcPct val="35000"/>
            </a:spcAft>
            <a:buFont typeface="Arial" panose="020B0604020202020204" pitchFamily="34" charset="0"/>
            <a:buNone/>
          </a:pPr>
          <a:r>
            <a:rPr lang="ar-EG" sz="4800" b="1" kern="1200">
              <a:solidFill>
                <a:schemeClr val="bg1"/>
              </a:solidFill>
              <a:latin typeface="Sakkal Majalla" panose="02000000000000000000" pitchFamily="2" charset="-78"/>
              <a:cs typeface="Sakkal Majalla" panose="02000000000000000000" pitchFamily="2" charset="-78"/>
            </a:rPr>
            <a:t>تجزئة السوق</a:t>
          </a:r>
          <a:endParaRPr lang="en-US" sz="4800" kern="1200" dirty="0">
            <a:solidFill>
              <a:schemeClr val="bg1"/>
            </a:solidFill>
            <a:latin typeface="Sakkal Majalla" panose="02000000000000000000" pitchFamily="2" charset="-78"/>
            <a:cs typeface="Sakkal Majalla" panose="02000000000000000000" pitchFamily="2" charset="-78"/>
          </a:endParaRPr>
        </a:p>
      </dsp:txBody>
      <dsp:txXfrm>
        <a:off x="3228008" y="4124960"/>
        <a:ext cx="3376913" cy="102954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5B25F-2F64-4174-8F0F-030475ECA3EE}">
      <dsp:nvSpPr>
        <dsp:cNvPr id="0" name=""/>
        <dsp:cNvSpPr/>
      </dsp:nvSpPr>
      <dsp:spPr>
        <a:xfrm>
          <a:off x="2729232" y="2646703"/>
          <a:ext cx="601641" cy="2319790"/>
        </a:xfrm>
        <a:custGeom>
          <a:avLst/>
          <a:gdLst/>
          <a:ahLst/>
          <a:cxnLst/>
          <a:rect l="0" t="0" r="0" b="0"/>
          <a:pathLst>
            <a:path>
              <a:moveTo>
                <a:pt x="0" y="0"/>
              </a:moveTo>
              <a:lnTo>
                <a:pt x="300820" y="0"/>
              </a:lnTo>
              <a:lnTo>
                <a:pt x="300820" y="2319790"/>
              </a:lnTo>
              <a:lnTo>
                <a:pt x="601641" y="23197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2970139" y="3746685"/>
        <a:ext cx="119826" cy="119826"/>
      </dsp:txXfrm>
    </dsp:sp>
    <dsp:sp modelId="{88978257-D53F-4BB6-9F6D-790A4B8CBBDD}">
      <dsp:nvSpPr>
        <dsp:cNvPr id="0" name=""/>
        <dsp:cNvSpPr/>
      </dsp:nvSpPr>
      <dsp:spPr>
        <a:xfrm>
          <a:off x="2729232" y="2646703"/>
          <a:ext cx="589114" cy="1191210"/>
        </a:xfrm>
        <a:custGeom>
          <a:avLst/>
          <a:gdLst/>
          <a:ahLst/>
          <a:cxnLst/>
          <a:rect l="0" t="0" r="0" b="0"/>
          <a:pathLst>
            <a:path>
              <a:moveTo>
                <a:pt x="0" y="0"/>
              </a:moveTo>
              <a:lnTo>
                <a:pt x="294557" y="0"/>
              </a:lnTo>
              <a:lnTo>
                <a:pt x="294557" y="1191210"/>
              </a:lnTo>
              <a:lnTo>
                <a:pt x="589114" y="11912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990566" y="3209085"/>
        <a:ext cx="66446" cy="66446"/>
      </dsp:txXfrm>
    </dsp:sp>
    <dsp:sp modelId="{79965906-E1C1-4268-B3CA-ED01C3FB2160}">
      <dsp:nvSpPr>
        <dsp:cNvPr id="0" name=""/>
        <dsp:cNvSpPr/>
      </dsp:nvSpPr>
      <dsp:spPr>
        <a:xfrm>
          <a:off x="2729232" y="2600983"/>
          <a:ext cx="601641" cy="91440"/>
        </a:xfrm>
        <a:custGeom>
          <a:avLst/>
          <a:gdLst/>
          <a:ahLst/>
          <a:cxnLst/>
          <a:rect l="0" t="0" r="0" b="0"/>
          <a:pathLst>
            <a:path>
              <a:moveTo>
                <a:pt x="0" y="45720"/>
              </a:moveTo>
              <a:lnTo>
                <a:pt x="300820" y="45720"/>
              </a:lnTo>
              <a:lnTo>
                <a:pt x="300820" y="108350"/>
              </a:lnTo>
              <a:lnTo>
                <a:pt x="601641" y="10835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3014931" y="2631580"/>
        <a:ext cx="30244" cy="30244"/>
      </dsp:txXfrm>
    </dsp:sp>
    <dsp:sp modelId="{2B648073-4F6A-4648-A71B-AB8DFF61875E}">
      <dsp:nvSpPr>
        <dsp:cNvPr id="0" name=""/>
        <dsp:cNvSpPr/>
      </dsp:nvSpPr>
      <dsp:spPr>
        <a:xfrm>
          <a:off x="2729232" y="1580753"/>
          <a:ext cx="589114" cy="1065950"/>
        </a:xfrm>
        <a:custGeom>
          <a:avLst/>
          <a:gdLst/>
          <a:ahLst/>
          <a:cxnLst/>
          <a:rect l="0" t="0" r="0" b="0"/>
          <a:pathLst>
            <a:path>
              <a:moveTo>
                <a:pt x="0" y="1065950"/>
              </a:moveTo>
              <a:lnTo>
                <a:pt x="294557" y="1065950"/>
              </a:lnTo>
              <a:lnTo>
                <a:pt x="294557" y="0"/>
              </a:lnTo>
              <a:lnTo>
                <a:pt x="589114"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993342" y="2083280"/>
        <a:ext cx="60895" cy="60895"/>
      </dsp:txXfrm>
    </dsp:sp>
    <dsp:sp modelId="{4FFC59B5-2C78-4977-98D1-BD934CD13A67}">
      <dsp:nvSpPr>
        <dsp:cNvPr id="0" name=""/>
        <dsp:cNvSpPr/>
      </dsp:nvSpPr>
      <dsp:spPr>
        <a:xfrm>
          <a:off x="2729232" y="452172"/>
          <a:ext cx="601641" cy="2194530"/>
        </a:xfrm>
        <a:custGeom>
          <a:avLst/>
          <a:gdLst/>
          <a:ahLst/>
          <a:cxnLst/>
          <a:rect l="0" t="0" r="0" b="0"/>
          <a:pathLst>
            <a:path>
              <a:moveTo>
                <a:pt x="0" y="2194530"/>
              </a:moveTo>
              <a:lnTo>
                <a:pt x="300820" y="2194530"/>
              </a:lnTo>
              <a:lnTo>
                <a:pt x="300820" y="0"/>
              </a:lnTo>
              <a:lnTo>
                <a:pt x="601641"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solidFill>
              <a:schemeClr val="bg1"/>
            </a:solidFill>
            <a:latin typeface="Sakkal Majalla" panose="02000000000000000000" pitchFamily="2" charset="-78"/>
            <a:cs typeface="Sakkal Majalla" panose="02000000000000000000" pitchFamily="2" charset="-78"/>
          </a:endParaRPr>
        </a:p>
      </dsp:txBody>
      <dsp:txXfrm>
        <a:off x="2973165" y="1492550"/>
        <a:ext cx="113775" cy="113775"/>
      </dsp:txXfrm>
    </dsp:sp>
    <dsp:sp modelId="{F8A952A0-7463-46F9-82B1-0306CFE0E045}">
      <dsp:nvSpPr>
        <dsp:cNvPr id="0" name=""/>
        <dsp:cNvSpPr/>
      </dsp:nvSpPr>
      <dsp:spPr>
        <a:xfrm rot="16200000">
          <a:off x="-98157" y="2195271"/>
          <a:ext cx="4751916"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035" tIns="26035" rIns="26035" bIns="26035" numCol="1" spcCol="1270" anchor="ctr" anchorCtr="0">
          <a:noAutofit/>
        </a:bodyPr>
        <a:lstStyle/>
        <a:p>
          <a:pPr marL="0" lvl="0" indent="0" algn="ctr" defTabSz="1822450">
            <a:lnSpc>
              <a:spcPct val="90000"/>
            </a:lnSpc>
            <a:spcBef>
              <a:spcPct val="0"/>
            </a:spcBef>
            <a:spcAft>
              <a:spcPct val="35000"/>
            </a:spcAft>
            <a:buNone/>
          </a:pPr>
          <a:r>
            <a:rPr lang="ar-EG" sz="41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بحوث التسويق وصناعة القرار</a:t>
          </a:r>
          <a:endParaRPr lang="en-US" sz="4100" kern="1200" dirty="0">
            <a:solidFill>
              <a:schemeClr val="bg1"/>
            </a:solidFill>
            <a:latin typeface="Sakkal Majalla" panose="02000000000000000000" pitchFamily="2" charset="-78"/>
            <a:cs typeface="Sakkal Majalla" panose="02000000000000000000" pitchFamily="2" charset="-78"/>
          </a:endParaRPr>
        </a:p>
      </dsp:txBody>
      <dsp:txXfrm>
        <a:off x="-98157" y="2195271"/>
        <a:ext cx="4751916" cy="902864"/>
      </dsp:txXfrm>
    </dsp:sp>
    <dsp:sp modelId="{0A3A1019-571A-4E20-934C-3BE7098507AF}">
      <dsp:nvSpPr>
        <dsp:cNvPr id="0" name=""/>
        <dsp:cNvSpPr/>
      </dsp:nvSpPr>
      <dsp:spPr>
        <a:xfrm>
          <a:off x="3330874" y="740"/>
          <a:ext cx="2961394"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ar-EG" sz="2000" b="1" kern="1200" dirty="0">
              <a:solidFill>
                <a:schemeClr val="bg1"/>
              </a:solidFill>
              <a:latin typeface="Sakkal Majalla" panose="02000000000000000000" pitchFamily="2" charset="-78"/>
              <a:cs typeface="Sakkal Majalla" panose="02000000000000000000" pitchFamily="2" charset="-78"/>
            </a:rPr>
            <a:t>تجزئة السوق2 </a:t>
          </a:r>
          <a:r>
            <a:rPr lang="en-US" sz="2000" b="1" kern="1200" dirty="0">
              <a:solidFill>
                <a:schemeClr val="bg1"/>
              </a:solidFill>
              <a:latin typeface="Sakkal Majalla" panose="02000000000000000000" pitchFamily="2" charset="-78"/>
              <a:cs typeface="Sakkal Majalla" panose="02000000000000000000" pitchFamily="2" charset="-78"/>
            </a:rPr>
            <a:t> </a:t>
          </a:r>
          <a:endParaRPr lang="ar-EG" sz="2000" b="1" kern="1200" dirty="0">
            <a:solidFill>
              <a:schemeClr val="bg1"/>
            </a:solidFill>
            <a:latin typeface="Sakkal Majalla" panose="02000000000000000000" pitchFamily="2" charset="-78"/>
            <a:cs typeface="Sakkal Majalla" panose="02000000000000000000" pitchFamily="2" charset="-78"/>
          </a:endParaRPr>
        </a:p>
      </dsp:txBody>
      <dsp:txXfrm>
        <a:off x="3330874" y="740"/>
        <a:ext cx="2961394" cy="902864"/>
      </dsp:txXfrm>
    </dsp:sp>
    <dsp:sp modelId="{29AD5D73-850D-4A98-B07C-7E973A090C5B}">
      <dsp:nvSpPr>
        <dsp:cNvPr id="0" name=""/>
        <dsp:cNvSpPr/>
      </dsp:nvSpPr>
      <dsp:spPr>
        <a:xfrm>
          <a:off x="3318347" y="1129321"/>
          <a:ext cx="2961394"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ar-EG" sz="2000" b="1" kern="1200" dirty="0">
              <a:solidFill>
                <a:schemeClr val="bg1"/>
              </a:solidFill>
              <a:latin typeface="Sakkal Majalla" panose="02000000000000000000" pitchFamily="2" charset="-78"/>
              <a:cs typeface="Sakkal Majalla" panose="02000000000000000000" pitchFamily="2" charset="-78"/>
            </a:rPr>
            <a:t>أهمية بحوث التسويق وطبيعتها</a:t>
          </a:r>
          <a:endParaRPr lang="en-US" sz="2000" b="1" kern="1200" dirty="0">
            <a:solidFill>
              <a:schemeClr val="bg1"/>
            </a:solidFill>
            <a:latin typeface="Sakkal Majalla" panose="02000000000000000000" pitchFamily="2" charset="-78"/>
            <a:cs typeface="Sakkal Majalla" panose="02000000000000000000" pitchFamily="2" charset="-78"/>
          </a:endParaRPr>
        </a:p>
      </dsp:txBody>
      <dsp:txXfrm>
        <a:off x="3318347" y="1129321"/>
        <a:ext cx="2961394" cy="902864"/>
      </dsp:txXfrm>
    </dsp:sp>
    <dsp:sp modelId="{EFAE1CCB-4505-4CAD-9DA7-40DCFD20A4F4}">
      <dsp:nvSpPr>
        <dsp:cNvPr id="0" name=""/>
        <dsp:cNvSpPr/>
      </dsp:nvSpPr>
      <dsp:spPr>
        <a:xfrm>
          <a:off x="3330874" y="2257901"/>
          <a:ext cx="2961394"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ar-EG" sz="2000" b="1" kern="1200" dirty="0">
              <a:solidFill>
                <a:schemeClr val="bg1"/>
              </a:solidFill>
              <a:latin typeface="Sakkal Majalla" panose="02000000000000000000" pitchFamily="2" charset="-78"/>
              <a:cs typeface="Sakkal Majalla" panose="02000000000000000000" pitchFamily="2" charset="-78"/>
            </a:rPr>
            <a:t>ما هي الأمور التي تحتاج إلى البحث في مجال التسويق؟</a:t>
          </a:r>
          <a:endParaRPr lang="en-US" sz="2000" b="1" kern="1200" dirty="0">
            <a:solidFill>
              <a:schemeClr val="bg1"/>
            </a:solidFill>
            <a:latin typeface="Sakkal Majalla" panose="02000000000000000000" pitchFamily="2" charset="-78"/>
            <a:cs typeface="Sakkal Majalla" panose="02000000000000000000" pitchFamily="2" charset="-78"/>
          </a:endParaRPr>
        </a:p>
      </dsp:txBody>
      <dsp:txXfrm>
        <a:off x="3330874" y="2257901"/>
        <a:ext cx="2961394" cy="902864"/>
      </dsp:txXfrm>
    </dsp:sp>
    <dsp:sp modelId="{BE0FF1FA-1B26-4732-AC67-245C36EDD01D}">
      <dsp:nvSpPr>
        <dsp:cNvPr id="0" name=""/>
        <dsp:cNvSpPr/>
      </dsp:nvSpPr>
      <dsp:spPr>
        <a:xfrm>
          <a:off x="3318347" y="3386481"/>
          <a:ext cx="2961394"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ar-EG" sz="2000" b="1" kern="1200" dirty="0">
              <a:solidFill>
                <a:schemeClr val="bg1"/>
              </a:solidFill>
              <a:latin typeface="Sakkal Majalla" panose="02000000000000000000" pitchFamily="2" charset="-78"/>
              <a:cs typeface="Sakkal Majalla" panose="02000000000000000000" pitchFamily="2" charset="-78"/>
            </a:rPr>
            <a:t>خطوات بحث التسويق وأساليبه</a:t>
          </a:r>
        </a:p>
      </dsp:txBody>
      <dsp:txXfrm>
        <a:off x="3318347" y="3386481"/>
        <a:ext cx="2961394" cy="902864"/>
      </dsp:txXfrm>
    </dsp:sp>
    <dsp:sp modelId="{7F200742-375B-4B69-AB08-F3CB2A06DB5D}">
      <dsp:nvSpPr>
        <dsp:cNvPr id="0" name=""/>
        <dsp:cNvSpPr/>
      </dsp:nvSpPr>
      <dsp:spPr>
        <a:xfrm>
          <a:off x="3330874" y="4515061"/>
          <a:ext cx="2961394"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ar-EG" sz="2000" b="1" kern="1200">
              <a:solidFill>
                <a:schemeClr val="bg1"/>
              </a:solidFill>
              <a:latin typeface="Sakkal Majalla" panose="02000000000000000000" pitchFamily="2" charset="-78"/>
              <a:cs typeface="Sakkal Majalla" panose="02000000000000000000" pitchFamily="2" charset="-78"/>
            </a:rPr>
            <a:t>أهمية أبحاث التسويق</a:t>
          </a:r>
          <a:endParaRPr lang="en-US" sz="2000" kern="1200" dirty="0">
            <a:solidFill>
              <a:schemeClr val="bg1"/>
            </a:solidFill>
            <a:latin typeface="Sakkal Majalla" panose="02000000000000000000" pitchFamily="2" charset="-78"/>
            <a:cs typeface="Sakkal Majalla" panose="02000000000000000000" pitchFamily="2" charset="-78"/>
          </a:endParaRPr>
        </a:p>
      </dsp:txBody>
      <dsp:txXfrm>
        <a:off x="3330874" y="4515061"/>
        <a:ext cx="2961394" cy="90286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648073-4F6A-4648-A71B-AB8DFF61875E}">
      <dsp:nvSpPr>
        <dsp:cNvPr id="0" name=""/>
        <dsp:cNvSpPr/>
      </dsp:nvSpPr>
      <dsp:spPr>
        <a:xfrm>
          <a:off x="2541949" y="2709333"/>
          <a:ext cx="686059" cy="643466"/>
        </a:xfrm>
        <a:custGeom>
          <a:avLst/>
          <a:gdLst/>
          <a:ahLst/>
          <a:cxnLst/>
          <a:rect l="0" t="0" r="0" b="0"/>
          <a:pathLst>
            <a:path>
              <a:moveTo>
                <a:pt x="0" y="0"/>
              </a:moveTo>
              <a:lnTo>
                <a:pt x="343029" y="0"/>
              </a:lnTo>
              <a:lnTo>
                <a:pt x="343029" y="643466"/>
              </a:lnTo>
              <a:lnTo>
                <a:pt x="686059" y="6434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61463" y="3007551"/>
        <a:ext cx="47029" cy="47029"/>
      </dsp:txXfrm>
    </dsp:sp>
    <dsp:sp modelId="{4FFC59B5-2C78-4977-98D1-BD934CD13A67}">
      <dsp:nvSpPr>
        <dsp:cNvPr id="0" name=""/>
        <dsp:cNvSpPr/>
      </dsp:nvSpPr>
      <dsp:spPr>
        <a:xfrm>
          <a:off x="2541949" y="2065866"/>
          <a:ext cx="686059" cy="643466"/>
        </a:xfrm>
        <a:custGeom>
          <a:avLst/>
          <a:gdLst/>
          <a:ahLst/>
          <a:cxnLst/>
          <a:rect l="0" t="0" r="0" b="0"/>
          <a:pathLst>
            <a:path>
              <a:moveTo>
                <a:pt x="0" y="643466"/>
              </a:moveTo>
              <a:lnTo>
                <a:pt x="343029" y="643466"/>
              </a:lnTo>
              <a:lnTo>
                <a:pt x="343029" y="0"/>
              </a:lnTo>
              <a:lnTo>
                <a:pt x="68605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61463" y="2364085"/>
        <a:ext cx="47029" cy="47029"/>
      </dsp:txXfrm>
    </dsp:sp>
    <dsp:sp modelId="{F8A952A0-7463-46F9-82B1-0306CFE0E045}">
      <dsp:nvSpPr>
        <dsp:cNvPr id="0" name=""/>
        <dsp:cNvSpPr/>
      </dsp:nvSpPr>
      <dsp:spPr>
        <a:xfrm rot="16200000">
          <a:off x="-682157" y="2194560"/>
          <a:ext cx="5418667"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2489200">
            <a:lnSpc>
              <a:spcPct val="90000"/>
            </a:lnSpc>
            <a:spcBef>
              <a:spcPct val="0"/>
            </a:spcBef>
            <a:spcAft>
              <a:spcPct val="35000"/>
            </a:spcAft>
            <a:buNone/>
          </a:pPr>
          <a:r>
            <a:rPr lang="ar-EG" sz="5600" kern="1200" dirty="0"/>
            <a:t>فهم سلوك المستهلكين</a:t>
          </a:r>
          <a:endParaRPr lang="en-US" sz="5600" kern="1200" dirty="0">
            <a:solidFill>
              <a:schemeClr val="bg1"/>
            </a:solidFill>
            <a:latin typeface="Sakkal Majalla" panose="02000000000000000000" pitchFamily="2" charset="-78"/>
            <a:cs typeface="Sakkal Majalla" panose="02000000000000000000" pitchFamily="2" charset="-78"/>
          </a:endParaRPr>
        </a:p>
      </dsp:txBody>
      <dsp:txXfrm>
        <a:off x="-682157" y="2194560"/>
        <a:ext cx="5418667" cy="1029546"/>
      </dsp:txXfrm>
    </dsp:sp>
    <dsp:sp modelId="{0A3A1019-571A-4E20-934C-3BE7098507AF}">
      <dsp:nvSpPr>
        <dsp:cNvPr id="0" name=""/>
        <dsp:cNvSpPr/>
      </dsp:nvSpPr>
      <dsp:spPr>
        <a:xfrm>
          <a:off x="3228008" y="1551093"/>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kern="1200" dirty="0">
              <a:solidFill>
                <a:schemeClr val="bg1"/>
              </a:solidFill>
              <a:latin typeface="Sakkal Majalla" panose="02000000000000000000" pitchFamily="2" charset="-78"/>
              <a:cs typeface="Sakkal Majalla" panose="02000000000000000000" pitchFamily="2" charset="-78"/>
            </a:rPr>
            <a:t>سلوك الزبائن وحل المشكلات</a:t>
          </a:r>
          <a:endParaRPr lang="en-US" sz="3000" kern="1200" dirty="0">
            <a:solidFill>
              <a:schemeClr val="bg1"/>
            </a:solidFill>
            <a:latin typeface="Sakkal Majalla" panose="02000000000000000000" pitchFamily="2" charset="-78"/>
            <a:cs typeface="Sakkal Majalla" panose="02000000000000000000" pitchFamily="2" charset="-78"/>
          </a:endParaRPr>
        </a:p>
      </dsp:txBody>
      <dsp:txXfrm>
        <a:off x="3228008" y="1551093"/>
        <a:ext cx="3376913" cy="1029546"/>
      </dsp:txXfrm>
    </dsp:sp>
    <dsp:sp modelId="{29AD5D73-850D-4A98-B07C-7E973A090C5B}">
      <dsp:nvSpPr>
        <dsp:cNvPr id="0" name=""/>
        <dsp:cNvSpPr/>
      </dsp:nvSpPr>
      <dsp:spPr>
        <a:xfrm>
          <a:off x="3228008" y="2838026"/>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kern="1200" dirty="0">
              <a:solidFill>
                <a:schemeClr val="bg1"/>
              </a:solidFill>
              <a:latin typeface="Sakkal Majalla" panose="02000000000000000000" pitchFamily="2" charset="-78"/>
              <a:cs typeface="Sakkal Majalla" panose="02000000000000000000" pitchFamily="2" charset="-78"/>
            </a:rPr>
            <a:t>العوامل المؤثرة في سلوك المستهلكين</a:t>
          </a:r>
          <a:endParaRPr lang="en-US" sz="3000" b="1" kern="1200" dirty="0">
            <a:solidFill>
              <a:schemeClr val="bg1"/>
            </a:solidFill>
            <a:latin typeface="Sakkal Majalla" panose="02000000000000000000" pitchFamily="2" charset="-78"/>
            <a:cs typeface="Sakkal Majalla" panose="02000000000000000000" pitchFamily="2" charset="-78"/>
          </a:endParaRPr>
        </a:p>
      </dsp:txBody>
      <dsp:txXfrm>
        <a:off x="3228008" y="2838026"/>
        <a:ext cx="3376913" cy="102954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8B5209-BFA8-4221-A14F-867FBFF689DA}">
      <dsp:nvSpPr>
        <dsp:cNvPr id="0" name=""/>
        <dsp:cNvSpPr/>
      </dsp:nvSpPr>
      <dsp:spPr>
        <a:xfrm>
          <a:off x="2729232" y="2646703"/>
          <a:ext cx="601641" cy="2319790"/>
        </a:xfrm>
        <a:custGeom>
          <a:avLst/>
          <a:gdLst/>
          <a:ahLst/>
          <a:cxnLst/>
          <a:rect l="0" t="0" r="0" b="0"/>
          <a:pathLst>
            <a:path>
              <a:moveTo>
                <a:pt x="0" y="0"/>
              </a:moveTo>
              <a:lnTo>
                <a:pt x="300820" y="0"/>
              </a:lnTo>
              <a:lnTo>
                <a:pt x="300820" y="2319790"/>
              </a:lnTo>
              <a:lnTo>
                <a:pt x="601641" y="23197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2970139" y="3746685"/>
        <a:ext cx="119826" cy="119826"/>
      </dsp:txXfrm>
    </dsp:sp>
    <dsp:sp modelId="{88978257-D53F-4BB6-9F6D-790A4B8CBBDD}">
      <dsp:nvSpPr>
        <dsp:cNvPr id="0" name=""/>
        <dsp:cNvSpPr/>
      </dsp:nvSpPr>
      <dsp:spPr>
        <a:xfrm>
          <a:off x="2729232" y="2646703"/>
          <a:ext cx="601641" cy="1191210"/>
        </a:xfrm>
        <a:custGeom>
          <a:avLst/>
          <a:gdLst/>
          <a:ahLst/>
          <a:cxnLst/>
          <a:rect l="0" t="0" r="0" b="0"/>
          <a:pathLst>
            <a:path>
              <a:moveTo>
                <a:pt x="0" y="0"/>
              </a:moveTo>
              <a:lnTo>
                <a:pt x="300820" y="0"/>
              </a:lnTo>
              <a:lnTo>
                <a:pt x="300820" y="1191210"/>
              </a:lnTo>
              <a:lnTo>
                <a:pt x="601641" y="11912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996690" y="3208945"/>
        <a:ext cx="66726" cy="66726"/>
      </dsp:txXfrm>
    </dsp:sp>
    <dsp:sp modelId="{79965906-E1C1-4268-B3CA-ED01C3FB2160}">
      <dsp:nvSpPr>
        <dsp:cNvPr id="0" name=""/>
        <dsp:cNvSpPr/>
      </dsp:nvSpPr>
      <dsp:spPr>
        <a:xfrm>
          <a:off x="2729232" y="2600983"/>
          <a:ext cx="601641" cy="91440"/>
        </a:xfrm>
        <a:custGeom>
          <a:avLst/>
          <a:gdLst/>
          <a:ahLst/>
          <a:cxnLst/>
          <a:rect l="0" t="0" r="0" b="0"/>
          <a:pathLst>
            <a:path>
              <a:moveTo>
                <a:pt x="0" y="45720"/>
              </a:moveTo>
              <a:lnTo>
                <a:pt x="300820" y="45720"/>
              </a:lnTo>
              <a:lnTo>
                <a:pt x="300820" y="108350"/>
              </a:lnTo>
              <a:lnTo>
                <a:pt x="601641" y="10835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3014931" y="2631580"/>
        <a:ext cx="30244" cy="30244"/>
      </dsp:txXfrm>
    </dsp:sp>
    <dsp:sp modelId="{2B648073-4F6A-4648-A71B-AB8DFF61875E}">
      <dsp:nvSpPr>
        <dsp:cNvPr id="0" name=""/>
        <dsp:cNvSpPr/>
      </dsp:nvSpPr>
      <dsp:spPr>
        <a:xfrm>
          <a:off x="2729232" y="1580753"/>
          <a:ext cx="601641" cy="1065950"/>
        </a:xfrm>
        <a:custGeom>
          <a:avLst/>
          <a:gdLst/>
          <a:ahLst/>
          <a:cxnLst/>
          <a:rect l="0" t="0" r="0" b="0"/>
          <a:pathLst>
            <a:path>
              <a:moveTo>
                <a:pt x="0" y="1065950"/>
              </a:moveTo>
              <a:lnTo>
                <a:pt x="300820" y="1065950"/>
              </a:lnTo>
              <a:lnTo>
                <a:pt x="300820" y="0"/>
              </a:lnTo>
              <a:lnTo>
                <a:pt x="601641"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999452" y="2083127"/>
        <a:ext cx="61200" cy="61200"/>
      </dsp:txXfrm>
    </dsp:sp>
    <dsp:sp modelId="{4FFC59B5-2C78-4977-98D1-BD934CD13A67}">
      <dsp:nvSpPr>
        <dsp:cNvPr id="0" name=""/>
        <dsp:cNvSpPr/>
      </dsp:nvSpPr>
      <dsp:spPr>
        <a:xfrm>
          <a:off x="2729232" y="452172"/>
          <a:ext cx="601641" cy="2194530"/>
        </a:xfrm>
        <a:custGeom>
          <a:avLst/>
          <a:gdLst/>
          <a:ahLst/>
          <a:cxnLst/>
          <a:rect l="0" t="0" r="0" b="0"/>
          <a:pathLst>
            <a:path>
              <a:moveTo>
                <a:pt x="0" y="2194530"/>
              </a:moveTo>
              <a:lnTo>
                <a:pt x="300820" y="2194530"/>
              </a:lnTo>
              <a:lnTo>
                <a:pt x="300820" y="0"/>
              </a:lnTo>
              <a:lnTo>
                <a:pt x="601641"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solidFill>
              <a:schemeClr val="bg1"/>
            </a:solidFill>
            <a:latin typeface="Sakkal Majalla" panose="02000000000000000000" pitchFamily="2" charset="-78"/>
            <a:cs typeface="Sakkal Majalla" panose="02000000000000000000" pitchFamily="2" charset="-78"/>
          </a:endParaRPr>
        </a:p>
      </dsp:txBody>
      <dsp:txXfrm>
        <a:off x="2973165" y="1492550"/>
        <a:ext cx="113775" cy="113775"/>
      </dsp:txXfrm>
    </dsp:sp>
    <dsp:sp modelId="{F8A952A0-7463-46F9-82B1-0306CFE0E045}">
      <dsp:nvSpPr>
        <dsp:cNvPr id="0" name=""/>
        <dsp:cNvSpPr/>
      </dsp:nvSpPr>
      <dsp:spPr>
        <a:xfrm rot="16200000">
          <a:off x="-98157" y="2195271"/>
          <a:ext cx="4751916"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ar-EG" sz="29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الذكاء الاصطناعي وتحليل البيانات الضخمة</a:t>
          </a:r>
          <a:endParaRPr lang="en-US" sz="2900" kern="1200" dirty="0">
            <a:solidFill>
              <a:schemeClr val="bg1"/>
            </a:solidFill>
            <a:latin typeface="Sakkal Majalla" panose="02000000000000000000" pitchFamily="2" charset="-78"/>
            <a:cs typeface="Sakkal Majalla" panose="02000000000000000000" pitchFamily="2" charset="-78"/>
          </a:endParaRPr>
        </a:p>
      </dsp:txBody>
      <dsp:txXfrm>
        <a:off x="-98157" y="2195271"/>
        <a:ext cx="4751916" cy="902864"/>
      </dsp:txXfrm>
    </dsp:sp>
    <dsp:sp modelId="{0A3A1019-571A-4E20-934C-3BE7098507AF}">
      <dsp:nvSpPr>
        <dsp:cNvPr id="0" name=""/>
        <dsp:cNvSpPr/>
      </dsp:nvSpPr>
      <dsp:spPr>
        <a:xfrm>
          <a:off x="3330874" y="740"/>
          <a:ext cx="2961394"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Font typeface="Arial" panose="020B0604020202020204" pitchFamily="34" charset="0"/>
            <a:buNone/>
          </a:pPr>
          <a:r>
            <a:rPr lang="ar-EG" sz="2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خصائص الذكاء الاصطناعي</a:t>
          </a:r>
          <a:endParaRPr lang="en-US" sz="2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sp:txBody>
      <dsp:txXfrm>
        <a:off x="3330874" y="740"/>
        <a:ext cx="2961394" cy="902864"/>
      </dsp:txXfrm>
    </dsp:sp>
    <dsp:sp modelId="{29AD5D73-850D-4A98-B07C-7E973A090C5B}">
      <dsp:nvSpPr>
        <dsp:cNvPr id="0" name=""/>
        <dsp:cNvSpPr/>
      </dsp:nvSpPr>
      <dsp:spPr>
        <a:xfrm>
          <a:off x="3330874" y="1129321"/>
          <a:ext cx="2961394"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Font typeface="Arial" panose="020B0604020202020204" pitchFamily="34" charset="0"/>
            <a:buNone/>
          </a:pPr>
          <a:r>
            <a:rPr lang="ar-EG" sz="2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مزايا وعيوب الذكاء الإصطناعي</a:t>
          </a:r>
        </a:p>
      </dsp:txBody>
      <dsp:txXfrm>
        <a:off x="3330874" y="1129321"/>
        <a:ext cx="2961394" cy="902864"/>
      </dsp:txXfrm>
    </dsp:sp>
    <dsp:sp modelId="{EFAE1CCB-4505-4CAD-9DA7-40DCFD20A4F4}">
      <dsp:nvSpPr>
        <dsp:cNvPr id="0" name=""/>
        <dsp:cNvSpPr/>
      </dsp:nvSpPr>
      <dsp:spPr>
        <a:xfrm>
          <a:off x="3330874" y="2257901"/>
          <a:ext cx="2961394"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Font typeface="Arial" panose="020B0604020202020204" pitchFamily="34" charset="0"/>
            <a:buNone/>
          </a:pPr>
          <a:r>
            <a:rPr lang="ar-SA" sz="2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توظيف تطبيقات الذكاء</a:t>
          </a:r>
          <a:r>
            <a:rPr lang="ar-EG" sz="2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 الإصطناعي</a:t>
          </a:r>
          <a:r>
            <a:rPr lang="ar-SA" sz="2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 </a:t>
          </a:r>
          <a:endParaRPr lang="ar-EG" sz="2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sp:txBody>
      <dsp:txXfrm>
        <a:off x="3330874" y="2257901"/>
        <a:ext cx="2961394" cy="902864"/>
      </dsp:txXfrm>
    </dsp:sp>
    <dsp:sp modelId="{BE0FF1FA-1B26-4732-AC67-245C36EDD01D}">
      <dsp:nvSpPr>
        <dsp:cNvPr id="0" name=""/>
        <dsp:cNvSpPr/>
      </dsp:nvSpPr>
      <dsp:spPr>
        <a:xfrm>
          <a:off x="3330874" y="3386481"/>
          <a:ext cx="2961394"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Font typeface="Arial" panose="020B0604020202020204" pitchFamily="34" charset="0"/>
            <a:buNone/>
          </a:pPr>
          <a:r>
            <a:rPr lang="ar-EG" sz="2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مبادئ الذكاء الاصطناعي</a:t>
          </a:r>
          <a:endParaRPr lang="en-US" sz="2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sp:txBody>
      <dsp:txXfrm>
        <a:off x="3330874" y="3386481"/>
        <a:ext cx="2961394" cy="902864"/>
      </dsp:txXfrm>
    </dsp:sp>
    <dsp:sp modelId="{B9410B2C-F1DB-45EA-B1B7-72ED1C30B7FA}">
      <dsp:nvSpPr>
        <dsp:cNvPr id="0" name=""/>
        <dsp:cNvSpPr/>
      </dsp:nvSpPr>
      <dsp:spPr>
        <a:xfrm>
          <a:off x="3330874" y="4515061"/>
          <a:ext cx="2961394"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Font typeface="Arial" panose="020B0604020202020204" pitchFamily="34" charset="0"/>
            <a:buNone/>
          </a:pPr>
          <a:r>
            <a:rPr lang="ar-SA" sz="2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الفوائد التي يقدمها الذكاء الاصطناعي للتسوق الالكتروني</a:t>
          </a:r>
          <a:endParaRPr lang="ar-EG" sz="2600" b="1" kern="1200" dirty="0">
            <a:solidFill>
              <a:schemeClr val="bg1"/>
            </a:solidFill>
            <a:latin typeface="Sakkal Majalla" panose="02000000000000000000" pitchFamily="2" charset="-78"/>
            <a:cs typeface="Sakkal Majalla" panose="02000000000000000000" pitchFamily="2" charset="-78"/>
          </a:endParaRPr>
        </a:p>
      </dsp:txBody>
      <dsp:txXfrm>
        <a:off x="3330874" y="4515061"/>
        <a:ext cx="2961394" cy="90286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149EBD-7489-49CA-8182-C02A103524DD}">
      <dsp:nvSpPr>
        <dsp:cNvPr id="0" name=""/>
        <dsp:cNvSpPr/>
      </dsp:nvSpPr>
      <dsp:spPr>
        <a:xfrm>
          <a:off x="2541949" y="2709333"/>
          <a:ext cx="686059" cy="1286933"/>
        </a:xfrm>
        <a:custGeom>
          <a:avLst/>
          <a:gdLst/>
          <a:ahLst/>
          <a:cxnLst/>
          <a:rect l="0" t="0" r="0" b="0"/>
          <a:pathLst>
            <a:path>
              <a:moveTo>
                <a:pt x="0" y="0"/>
              </a:moveTo>
              <a:lnTo>
                <a:pt x="343029" y="0"/>
              </a:lnTo>
              <a:lnTo>
                <a:pt x="343029" y="1286933"/>
              </a:lnTo>
              <a:lnTo>
                <a:pt x="686059" y="12869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48519" y="3316340"/>
        <a:ext cx="72919" cy="72919"/>
      </dsp:txXfrm>
    </dsp:sp>
    <dsp:sp modelId="{A61050BE-6EAD-4495-BCA2-D8C590B93787}">
      <dsp:nvSpPr>
        <dsp:cNvPr id="0" name=""/>
        <dsp:cNvSpPr/>
      </dsp:nvSpPr>
      <dsp:spPr>
        <a:xfrm>
          <a:off x="2541949" y="2663613"/>
          <a:ext cx="686059" cy="91440"/>
        </a:xfrm>
        <a:custGeom>
          <a:avLst/>
          <a:gdLst/>
          <a:ahLst/>
          <a:cxnLst/>
          <a:rect l="0" t="0" r="0" b="0"/>
          <a:pathLst>
            <a:path>
              <a:moveTo>
                <a:pt x="0" y="45720"/>
              </a:moveTo>
              <a:lnTo>
                <a:pt x="686059" y="457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67827" y="2692182"/>
        <a:ext cx="34302" cy="34302"/>
      </dsp:txXfrm>
    </dsp:sp>
    <dsp:sp modelId="{2B648073-4F6A-4648-A71B-AB8DFF61875E}">
      <dsp:nvSpPr>
        <dsp:cNvPr id="0" name=""/>
        <dsp:cNvSpPr/>
      </dsp:nvSpPr>
      <dsp:spPr>
        <a:xfrm>
          <a:off x="2541949" y="1422400"/>
          <a:ext cx="686059" cy="1286933"/>
        </a:xfrm>
        <a:custGeom>
          <a:avLst/>
          <a:gdLst/>
          <a:ahLst/>
          <a:cxnLst/>
          <a:rect l="0" t="0" r="0" b="0"/>
          <a:pathLst>
            <a:path>
              <a:moveTo>
                <a:pt x="0" y="1286933"/>
              </a:moveTo>
              <a:lnTo>
                <a:pt x="343029" y="1286933"/>
              </a:lnTo>
              <a:lnTo>
                <a:pt x="343029" y="0"/>
              </a:lnTo>
              <a:lnTo>
                <a:pt x="68605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48519" y="2029407"/>
        <a:ext cx="72919" cy="72919"/>
      </dsp:txXfrm>
    </dsp:sp>
    <dsp:sp modelId="{F8A952A0-7463-46F9-82B1-0306CFE0E045}">
      <dsp:nvSpPr>
        <dsp:cNvPr id="0" name=""/>
        <dsp:cNvSpPr/>
      </dsp:nvSpPr>
      <dsp:spPr>
        <a:xfrm rot="16200000">
          <a:off x="-682157" y="2194560"/>
          <a:ext cx="5418667"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ar-EG" sz="33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الذكاء الاصطناعي وتحليل البيانات الضخمة</a:t>
          </a:r>
          <a:endParaRPr lang="en-US" sz="3300" kern="1200" dirty="0">
            <a:solidFill>
              <a:schemeClr val="bg1"/>
            </a:solidFill>
            <a:latin typeface="Sakkal Majalla" panose="02000000000000000000" pitchFamily="2" charset="-78"/>
            <a:cs typeface="Sakkal Majalla" panose="02000000000000000000" pitchFamily="2" charset="-78"/>
          </a:endParaRPr>
        </a:p>
      </dsp:txBody>
      <dsp:txXfrm>
        <a:off x="-682157" y="2194560"/>
        <a:ext cx="5418667" cy="1029546"/>
      </dsp:txXfrm>
    </dsp:sp>
    <dsp:sp modelId="{29AD5D73-850D-4A98-B07C-7E973A090C5B}">
      <dsp:nvSpPr>
        <dsp:cNvPr id="0" name=""/>
        <dsp:cNvSpPr/>
      </dsp:nvSpPr>
      <dsp:spPr>
        <a:xfrm>
          <a:off x="3228008" y="907626"/>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Font typeface="Arial" panose="020B0604020202020204" pitchFamily="34" charset="0"/>
            <a:buNone/>
          </a:pPr>
          <a:r>
            <a:rPr lang="ar-EG" sz="33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أنواع البيانات الضخمة</a:t>
          </a:r>
        </a:p>
      </dsp:txBody>
      <dsp:txXfrm>
        <a:off x="3228008" y="907626"/>
        <a:ext cx="3376913" cy="1029546"/>
      </dsp:txXfrm>
    </dsp:sp>
    <dsp:sp modelId="{94C220DA-C95A-4970-BA70-B4100BA2BF8D}">
      <dsp:nvSpPr>
        <dsp:cNvPr id="0" name=""/>
        <dsp:cNvSpPr/>
      </dsp:nvSpPr>
      <dsp:spPr>
        <a:xfrm>
          <a:off x="3228008" y="2194560"/>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Font typeface="Arial" panose="020B0604020202020204" pitchFamily="34" charset="0"/>
            <a:buNone/>
          </a:pPr>
          <a:r>
            <a:rPr lang="ar-SA" sz="33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خصائص البيانات الضخمة</a:t>
          </a:r>
          <a:endParaRPr lang="en-US" sz="33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sp:txBody>
      <dsp:txXfrm>
        <a:off x="3228008" y="2194560"/>
        <a:ext cx="3376913" cy="1029546"/>
      </dsp:txXfrm>
    </dsp:sp>
    <dsp:sp modelId="{33F3425B-1432-46AF-974D-A37475E8B821}">
      <dsp:nvSpPr>
        <dsp:cNvPr id="0" name=""/>
        <dsp:cNvSpPr/>
      </dsp:nvSpPr>
      <dsp:spPr>
        <a:xfrm>
          <a:off x="3228008" y="3481493"/>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Font typeface="Arial" panose="020B0604020202020204" pitchFamily="34" charset="0"/>
            <a:buNone/>
          </a:pPr>
          <a:r>
            <a:rPr lang="ar-SA" sz="33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مصادر البيانات الضخمة</a:t>
          </a:r>
          <a:endParaRPr lang="en-US" sz="3300" kern="1200" dirty="0">
            <a:solidFill>
              <a:schemeClr val="bg1"/>
            </a:solidFill>
          </a:endParaRPr>
        </a:p>
      </dsp:txBody>
      <dsp:txXfrm>
        <a:off x="3228008" y="3481493"/>
        <a:ext cx="3376913" cy="102954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8B5209-BFA8-4221-A14F-867FBFF689DA}">
      <dsp:nvSpPr>
        <dsp:cNvPr id="0" name=""/>
        <dsp:cNvSpPr/>
      </dsp:nvSpPr>
      <dsp:spPr>
        <a:xfrm>
          <a:off x="2541949" y="2709333"/>
          <a:ext cx="686059" cy="1286933"/>
        </a:xfrm>
        <a:custGeom>
          <a:avLst/>
          <a:gdLst/>
          <a:ahLst/>
          <a:cxnLst/>
          <a:rect l="0" t="0" r="0" b="0"/>
          <a:pathLst>
            <a:path>
              <a:moveTo>
                <a:pt x="0" y="0"/>
              </a:moveTo>
              <a:lnTo>
                <a:pt x="343029" y="0"/>
              </a:lnTo>
              <a:lnTo>
                <a:pt x="343029" y="1286933"/>
              </a:lnTo>
              <a:lnTo>
                <a:pt x="686059" y="12869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48519" y="3316340"/>
        <a:ext cx="72919" cy="72919"/>
      </dsp:txXfrm>
    </dsp:sp>
    <dsp:sp modelId="{88978257-D53F-4BB6-9F6D-790A4B8CBBDD}">
      <dsp:nvSpPr>
        <dsp:cNvPr id="0" name=""/>
        <dsp:cNvSpPr/>
      </dsp:nvSpPr>
      <dsp:spPr>
        <a:xfrm>
          <a:off x="2541949" y="2663613"/>
          <a:ext cx="686059" cy="91440"/>
        </a:xfrm>
        <a:custGeom>
          <a:avLst/>
          <a:gdLst/>
          <a:ahLst/>
          <a:cxnLst/>
          <a:rect l="0" t="0" r="0" b="0"/>
          <a:pathLst>
            <a:path>
              <a:moveTo>
                <a:pt x="0" y="45720"/>
              </a:moveTo>
              <a:lnTo>
                <a:pt x="686059" y="457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67827" y="2692182"/>
        <a:ext cx="34302" cy="34302"/>
      </dsp:txXfrm>
    </dsp:sp>
    <dsp:sp modelId="{79965906-E1C1-4268-B3CA-ED01C3FB2160}">
      <dsp:nvSpPr>
        <dsp:cNvPr id="0" name=""/>
        <dsp:cNvSpPr/>
      </dsp:nvSpPr>
      <dsp:spPr>
        <a:xfrm>
          <a:off x="2541949" y="1422400"/>
          <a:ext cx="686059" cy="1286933"/>
        </a:xfrm>
        <a:custGeom>
          <a:avLst/>
          <a:gdLst/>
          <a:ahLst/>
          <a:cxnLst/>
          <a:rect l="0" t="0" r="0" b="0"/>
          <a:pathLst>
            <a:path>
              <a:moveTo>
                <a:pt x="0" y="1286933"/>
              </a:moveTo>
              <a:lnTo>
                <a:pt x="343029" y="1286933"/>
              </a:lnTo>
              <a:lnTo>
                <a:pt x="343029" y="0"/>
              </a:lnTo>
              <a:lnTo>
                <a:pt x="68605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48519" y="2029407"/>
        <a:ext cx="72919" cy="72919"/>
      </dsp:txXfrm>
    </dsp:sp>
    <dsp:sp modelId="{F8A952A0-7463-46F9-82B1-0306CFE0E045}">
      <dsp:nvSpPr>
        <dsp:cNvPr id="0" name=""/>
        <dsp:cNvSpPr/>
      </dsp:nvSpPr>
      <dsp:spPr>
        <a:xfrm rot="16200000">
          <a:off x="-682157" y="2194560"/>
          <a:ext cx="5418667"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ar-EG" sz="33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الذكاء الاصطناعي وتحليل البيانات الضخمة</a:t>
          </a:r>
          <a:endParaRPr lang="en-US" sz="3300" kern="1200" dirty="0">
            <a:solidFill>
              <a:schemeClr val="bg1"/>
            </a:solidFill>
            <a:latin typeface="Sakkal Majalla" panose="02000000000000000000" pitchFamily="2" charset="-78"/>
            <a:cs typeface="Sakkal Majalla" panose="02000000000000000000" pitchFamily="2" charset="-78"/>
          </a:endParaRPr>
        </a:p>
      </dsp:txBody>
      <dsp:txXfrm>
        <a:off x="-682157" y="2194560"/>
        <a:ext cx="5418667" cy="1029546"/>
      </dsp:txXfrm>
    </dsp:sp>
    <dsp:sp modelId="{EFAE1CCB-4505-4CAD-9DA7-40DCFD20A4F4}">
      <dsp:nvSpPr>
        <dsp:cNvPr id="0" name=""/>
        <dsp:cNvSpPr/>
      </dsp:nvSpPr>
      <dsp:spPr>
        <a:xfrm>
          <a:off x="3228008" y="907626"/>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أهمية البيانات الضخمة</a:t>
          </a:r>
          <a:endParaRPr lang="en-US"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sp:txBody>
      <dsp:txXfrm>
        <a:off x="3228008" y="907626"/>
        <a:ext cx="3376913" cy="1029546"/>
      </dsp:txXfrm>
    </dsp:sp>
    <dsp:sp modelId="{BE0FF1FA-1B26-4732-AC67-245C36EDD01D}">
      <dsp:nvSpPr>
        <dsp:cNvPr id="0" name=""/>
        <dsp:cNvSpPr/>
      </dsp:nvSpPr>
      <dsp:spPr>
        <a:xfrm>
          <a:off x="3228008" y="2194560"/>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القيمة المضافة المترتبة على تحليل البيانات الضخمة</a:t>
          </a:r>
          <a:endParaRPr lang="en-US"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sp:txBody>
      <dsp:txXfrm>
        <a:off x="3228008" y="2194560"/>
        <a:ext cx="3376913" cy="1029546"/>
      </dsp:txXfrm>
    </dsp:sp>
    <dsp:sp modelId="{B9410B2C-F1DB-45EA-B1B7-72ED1C30B7FA}">
      <dsp:nvSpPr>
        <dsp:cNvPr id="0" name=""/>
        <dsp:cNvSpPr/>
      </dsp:nvSpPr>
      <dsp:spPr>
        <a:xfrm>
          <a:off x="3228008" y="3481493"/>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التحديات التي تواجه البيانات الضخمة</a:t>
          </a:r>
          <a:endParaRPr lang="ar-EG" sz="3000" b="1" kern="1200" dirty="0">
            <a:solidFill>
              <a:schemeClr val="bg1"/>
            </a:solidFill>
            <a:latin typeface="Sakkal Majalla" panose="02000000000000000000" pitchFamily="2" charset="-78"/>
            <a:cs typeface="Sakkal Majalla" panose="02000000000000000000" pitchFamily="2" charset="-78"/>
          </a:endParaRPr>
        </a:p>
      </dsp:txBody>
      <dsp:txXfrm>
        <a:off x="3228008" y="3481493"/>
        <a:ext cx="3376913" cy="102954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6DD3F4-9CE3-4451-A454-8A077A5D6F42}">
      <dsp:nvSpPr>
        <dsp:cNvPr id="0" name=""/>
        <dsp:cNvSpPr/>
      </dsp:nvSpPr>
      <dsp:spPr>
        <a:xfrm>
          <a:off x="2729232" y="2646703"/>
          <a:ext cx="601641" cy="2319790"/>
        </a:xfrm>
        <a:custGeom>
          <a:avLst/>
          <a:gdLst/>
          <a:ahLst/>
          <a:cxnLst/>
          <a:rect l="0" t="0" r="0" b="0"/>
          <a:pathLst>
            <a:path>
              <a:moveTo>
                <a:pt x="0" y="0"/>
              </a:moveTo>
              <a:lnTo>
                <a:pt x="300820" y="0"/>
              </a:lnTo>
              <a:lnTo>
                <a:pt x="300820" y="2319790"/>
              </a:lnTo>
              <a:lnTo>
                <a:pt x="601641" y="23197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US" sz="800" kern="1200">
            <a:solidFill>
              <a:schemeClr val="bg1"/>
            </a:solidFill>
          </a:endParaRPr>
        </a:p>
      </dsp:txBody>
      <dsp:txXfrm>
        <a:off x="2970139" y="3746685"/>
        <a:ext cx="119826" cy="119826"/>
      </dsp:txXfrm>
    </dsp:sp>
    <dsp:sp modelId="{88978257-D53F-4BB6-9F6D-790A4B8CBBDD}">
      <dsp:nvSpPr>
        <dsp:cNvPr id="0" name=""/>
        <dsp:cNvSpPr/>
      </dsp:nvSpPr>
      <dsp:spPr>
        <a:xfrm>
          <a:off x="2729232" y="2646703"/>
          <a:ext cx="601641" cy="1191210"/>
        </a:xfrm>
        <a:custGeom>
          <a:avLst/>
          <a:gdLst/>
          <a:ahLst/>
          <a:cxnLst/>
          <a:rect l="0" t="0" r="0" b="0"/>
          <a:pathLst>
            <a:path>
              <a:moveTo>
                <a:pt x="0" y="0"/>
              </a:moveTo>
              <a:lnTo>
                <a:pt x="300820" y="0"/>
              </a:lnTo>
              <a:lnTo>
                <a:pt x="300820" y="1191210"/>
              </a:lnTo>
              <a:lnTo>
                <a:pt x="601641" y="11912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996690" y="3208945"/>
        <a:ext cx="66726" cy="66726"/>
      </dsp:txXfrm>
    </dsp:sp>
    <dsp:sp modelId="{79965906-E1C1-4268-B3CA-ED01C3FB2160}">
      <dsp:nvSpPr>
        <dsp:cNvPr id="0" name=""/>
        <dsp:cNvSpPr/>
      </dsp:nvSpPr>
      <dsp:spPr>
        <a:xfrm>
          <a:off x="2729232" y="2600983"/>
          <a:ext cx="601641" cy="91440"/>
        </a:xfrm>
        <a:custGeom>
          <a:avLst/>
          <a:gdLst/>
          <a:ahLst/>
          <a:cxnLst/>
          <a:rect l="0" t="0" r="0" b="0"/>
          <a:pathLst>
            <a:path>
              <a:moveTo>
                <a:pt x="0" y="45720"/>
              </a:moveTo>
              <a:lnTo>
                <a:pt x="300820" y="45720"/>
              </a:lnTo>
              <a:lnTo>
                <a:pt x="300820" y="108350"/>
              </a:lnTo>
              <a:lnTo>
                <a:pt x="601641" y="10835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3014931" y="2631580"/>
        <a:ext cx="30244" cy="30244"/>
      </dsp:txXfrm>
    </dsp:sp>
    <dsp:sp modelId="{2B648073-4F6A-4648-A71B-AB8DFF61875E}">
      <dsp:nvSpPr>
        <dsp:cNvPr id="0" name=""/>
        <dsp:cNvSpPr/>
      </dsp:nvSpPr>
      <dsp:spPr>
        <a:xfrm>
          <a:off x="2729232" y="1580753"/>
          <a:ext cx="601641" cy="1065950"/>
        </a:xfrm>
        <a:custGeom>
          <a:avLst/>
          <a:gdLst/>
          <a:ahLst/>
          <a:cxnLst/>
          <a:rect l="0" t="0" r="0" b="0"/>
          <a:pathLst>
            <a:path>
              <a:moveTo>
                <a:pt x="0" y="1065950"/>
              </a:moveTo>
              <a:lnTo>
                <a:pt x="300820" y="1065950"/>
              </a:lnTo>
              <a:lnTo>
                <a:pt x="300820" y="0"/>
              </a:lnTo>
              <a:lnTo>
                <a:pt x="601641"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999452" y="2083127"/>
        <a:ext cx="61200" cy="61200"/>
      </dsp:txXfrm>
    </dsp:sp>
    <dsp:sp modelId="{4FFC59B5-2C78-4977-98D1-BD934CD13A67}">
      <dsp:nvSpPr>
        <dsp:cNvPr id="0" name=""/>
        <dsp:cNvSpPr/>
      </dsp:nvSpPr>
      <dsp:spPr>
        <a:xfrm>
          <a:off x="2729232" y="452172"/>
          <a:ext cx="601641" cy="2194530"/>
        </a:xfrm>
        <a:custGeom>
          <a:avLst/>
          <a:gdLst/>
          <a:ahLst/>
          <a:cxnLst/>
          <a:rect l="0" t="0" r="0" b="0"/>
          <a:pathLst>
            <a:path>
              <a:moveTo>
                <a:pt x="0" y="2194530"/>
              </a:moveTo>
              <a:lnTo>
                <a:pt x="300820" y="2194530"/>
              </a:lnTo>
              <a:lnTo>
                <a:pt x="300820" y="0"/>
              </a:lnTo>
              <a:lnTo>
                <a:pt x="601641"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solidFill>
              <a:schemeClr val="bg1"/>
            </a:solidFill>
            <a:latin typeface="Sakkal Majalla" panose="02000000000000000000" pitchFamily="2" charset="-78"/>
            <a:cs typeface="Sakkal Majalla" panose="02000000000000000000" pitchFamily="2" charset="-78"/>
          </a:endParaRPr>
        </a:p>
      </dsp:txBody>
      <dsp:txXfrm>
        <a:off x="2973165" y="1492550"/>
        <a:ext cx="113775" cy="113775"/>
      </dsp:txXfrm>
    </dsp:sp>
    <dsp:sp modelId="{F8A952A0-7463-46F9-82B1-0306CFE0E045}">
      <dsp:nvSpPr>
        <dsp:cNvPr id="0" name=""/>
        <dsp:cNvSpPr/>
      </dsp:nvSpPr>
      <dsp:spPr>
        <a:xfrm rot="16200000">
          <a:off x="-98157" y="2195271"/>
          <a:ext cx="4751916"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2000250">
            <a:lnSpc>
              <a:spcPct val="90000"/>
            </a:lnSpc>
            <a:spcBef>
              <a:spcPct val="0"/>
            </a:spcBef>
            <a:spcAft>
              <a:spcPct val="35000"/>
            </a:spcAft>
            <a:buNone/>
          </a:pPr>
          <a:r>
            <a:rPr lang="ar-EG" sz="45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لتحليل المعطيات التسويقية</a:t>
          </a:r>
          <a:endParaRPr lang="en-US" sz="4500" kern="1200" dirty="0">
            <a:solidFill>
              <a:schemeClr val="bg1"/>
            </a:solidFill>
            <a:latin typeface="Sakkal Majalla" panose="02000000000000000000" pitchFamily="2" charset="-78"/>
            <a:cs typeface="Sakkal Majalla" panose="02000000000000000000" pitchFamily="2" charset="-78"/>
          </a:endParaRPr>
        </a:p>
      </dsp:txBody>
      <dsp:txXfrm>
        <a:off x="-98157" y="2195271"/>
        <a:ext cx="4751916" cy="902864"/>
      </dsp:txXfrm>
    </dsp:sp>
    <dsp:sp modelId="{0A3A1019-571A-4E20-934C-3BE7098507AF}">
      <dsp:nvSpPr>
        <dsp:cNvPr id="0" name=""/>
        <dsp:cNvSpPr/>
      </dsp:nvSpPr>
      <dsp:spPr>
        <a:xfrm>
          <a:off x="3330874" y="740"/>
          <a:ext cx="2961394"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Font typeface="Arial" panose="020B0604020202020204" pitchFamily="34" charset="0"/>
            <a:buNone/>
          </a:pPr>
          <a:r>
            <a:rPr lang="ar-EG" sz="2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مفهوم وخطوات تحليل المعطيات التسويقية</a:t>
          </a:r>
        </a:p>
      </dsp:txBody>
      <dsp:txXfrm>
        <a:off x="3330874" y="740"/>
        <a:ext cx="2961394" cy="902864"/>
      </dsp:txXfrm>
    </dsp:sp>
    <dsp:sp modelId="{29AD5D73-850D-4A98-B07C-7E973A090C5B}">
      <dsp:nvSpPr>
        <dsp:cNvPr id="0" name=""/>
        <dsp:cNvSpPr/>
      </dsp:nvSpPr>
      <dsp:spPr>
        <a:xfrm>
          <a:off x="3330874" y="1129321"/>
          <a:ext cx="2961394"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Font typeface="Arial" panose="020B0604020202020204" pitchFamily="34" charset="0"/>
            <a:buNone/>
          </a:pPr>
          <a:r>
            <a:rPr lang="ar-EG" sz="2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طرق جمع البيانات</a:t>
          </a:r>
          <a:endParaRPr lang="en-US" sz="2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sp:txBody>
      <dsp:txXfrm>
        <a:off x="3330874" y="1129321"/>
        <a:ext cx="2961394" cy="902864"/>
      </dsp:txXfrm>
    </dsp:sp>
    <dsp:sp modelId="{EFAE1CCB-4505-4CAD-9DA7-40DCFD20A4F4}">
      <dsp:nvSpPr>
        <dsp:cNvPr id="0" name=""/>
        <dsp:cNvSpPr/>
      </dsp:nvSpPr>
      <dsp:spPr>
        <a:xfrm>
          <a:off x="3330874" y="2257901"/>
          <a:ext cx="2961394"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Font typeface="Arial" panose="020B0604020202020204" pitchFamily="34" charset="0"/>
            <a:buNone/>
          </a:pPr>
          <a:r>
            <a:rPr lang="ar-EG" sz="2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وسائل جمع البيانات</a:t>
          </a:r>
        </a:p>
      </dsp:txBody>
      <dsp:txXfrm>
        <a:off x="3330874" y="2257901"/>
        <a:ext cx="2961394" cy="902864"/>
      </dsp:txXfrm>
    </dsp:sp>
    <dsp:sp modelId="{BE0FF1FA-1B26-4732-AC67-245C36EDD01D}">
      <dsp:nvSpPr>
        <dsp:cNvPr id="0" name=""/>
        <dsp:cNvSpPr/>
      </dsp:nvSpPr>
      <dsp:spPr>
        <a:xfrm>
          <a:off x="3330874" y="3386481"/>
          <a:ext cx="2961394"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Font typeface="Arial" panose="020B0604020202020204" pitchFamily="34" charset="0"/>
            <a:buNone/>
          </a:pPr>
          <a:r>
            <a:rPr lang="ar-EG" sz="2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تقسيم العينات وفقا لاسلوب اختيارها</a:t>
          </a:r>
        </a:p>
      </dsp:txBody>
      <dsp:txXfrm>
        <a:off x="3330874" y="3386481"/>
        <a:ext cx="2961394" cy="902864"/>
      </dsp:txXfrm>
    </dsp:sp>
    <dsp:sp modelId="{FC3D57E9-6770-47A1-93A8-102CC2B30416}">
      <dsp:nvSpPr>
        <dsp:cNvPr id="0" name=""/>
        <dsp:cNvSpPr/>
      </dsp:nvSpPr>
      <dsp:spPr>
        <a:xfrm>
          <a:off x="3330874" y="4515061"/>
          <a:ext cx="2961394" cy="9028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Font typeface="Arial" panose="020B0604020202020204" pitchFamily="34" charset="0"/>
            <a:buNone/>
          </a:pPr>
          <a:r>
            <a:rPr lang="ar-EG" sz="2600" b="1" kern="1200">
              <a:solidFill>
                <a:schemeClr val="bg1"/>
              </a:solidFill>
              <a:latin typeface="Sakkal Majalla" panose="02000000000000000000" pitchFamily="2" charset="-78"/>
              <a:ea typeface="Tahoma" panose="020B0604030504040204" pitchFamily="34" charset="0"/>
              <a:cs typeface="Sakkal Majalla" panose="02000000000000000000" pitchFamily="2" charset="-78"/>
            </a:rPr>
            <a:t>خطوات تحليل المعطيات التسويقية</a:t>
          </a:r>
          <a:endParaRPr lang="ar-EG" sz="2600" b="1" kern="1200" dirty="0">
            <a:solidFill>
              <a:schemeClr val="bg1"/>
            </a:solidFill>
            <a:latin typeface="Sakkal Majalla" panose="02000000000000000000" pitchFamily="2" charset="-78"/>
            <a:cs typeface="Sakkal Majalla" panose="02000000000000000000" pitchFamily="2" charset="-78"/>
          </a:endParaRPr>
        </a:p>
      </dsp:txBody>
      <dsp:txXfrm>
        <a:off x="3330874" y="4515061"/>
        <a:ext cx="2961394" cy="90286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965906-E1C1-4268-B3CA-ED01C3FB2160}">
      <dsp:nvSpPr>
        <dsp:cNvPr id="0" name=""/>
        <dsp:cNvSpPr/>
      </dsp:nvSpPr>
      <dsp:spPr>
        <a:xfrm>
          <a:off x="2541949" y="2709333"/>
          <a:ext cx="686059" cy="1286933"/>
        </a:xfrm>
        <a:custGeom>
          <a:avLst/>
          <a:gdLst/>
          <a:ahLst/>
          <a:cxnLst/>
          <a:rect l="0" t="0" r="0" b="0"/>
          <a:pathLst>
            <a:path>
              <a:moveTo>
                <a:pt x="0" y="0"/>
              </a:moveTo>
              <a:lnTo>
                <a:pt x="343029" y="0"/>
              </a:lnTo>
              <a:lnTo>
                <a:pt x="343029" y="1286933"/>
              </a:lnTo>
              <a:lnTo>
                <a:pt x="686059" y="12869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48519" y="3316340"/>
        <a:ext cx="72919" cy="72919"/>
      </dsp:txXfrm>
    </dsp:sp>
    <dsp:sp modelId="{2B648073-4F6A-4648-A71B-AB8DFF61875E}">
      <dsp:nvSpPr>
        <dsp:cNvPr id="0" name=""/>
        <dsp:cNvSpPr/>
      </dsp:nvSpPr>
      <dsp:spPr>
        <a:xfrm>
          <a:off x="2541949" y="2663613"/>
          <a:ext cx="686059" cy="91440"/>
        </a:xfrm>
        <a:custGeom>
          <a:avLst/>
          <a:gdLst/>
          <a:ahLst/>
          <a:cxnLst/>
          <a:rect l="0" t="0" r="0" b="0"/>
          <a:pathLst>
            <a:path>
              <a:moveTo>
                <a:pt x="0" y="45720"/>
              </a:moveTo>
              <a:lnTo>
                <a:pt x="686059" y="457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67827" y="2692182"/>
        <a:ext cx="34302" cy="34302"/>
      </dsp:txXfrm>
    </dsp:sp>
    <dsp:sp modelId="{4FFC59B5-2C78-4977-98D1-BD934CD13A67}">
      <dsp:nvSpPr>
        <dsp:cNvPr id="0" name=""/>
        <dsp:cNvSpPr/>
      </dsp:nvSpPr>
      <dsp:spPr>
        <a:xfrm>
          <a:off x="2541949" y="1422400"/>
          <a:ext cx="686059" cy="1286933"/>
        </a:xfrm>
        <a:custGeom>
          <a:avLst/>
          <a:gdLst/>
          <a:ahLst/>
          <a:cxnLst/>
          <a:rect l="0" t="0" r="0" b="0"/>
          <a:pathLst>
            <a:path>
              <a:moveTo>
                <a:pt x="0" y="1286933"/>
              </a:moveTo>
              <a:lnTo>
                <a:pt x="343029" y="1286933"/>
              </a:lnTo>
              <a:lnTo>
                <a:pt x="343029" y="0"/>
              </a:lnTo>
              <a:lnTo>
                <a:pt x="68605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48519" y="2029407"/>
        <a:ext cx="72919" cy="72919"/>
      </dsp:txXfrm>
    </dsp:sp>
    <dsp:sp modelId="{F8A952A0-7463-46F9-82B1-0306CFE0E045}">
      <dsp:nvSpPr>
        <dsp:cNvPr id="0" name=""/>
        <dsp:cNvSpPr/>
      </dsp:nvSpPr>
      <dsp:spPr>
        <a:xfrm rot="16200000">
          <a:off x="-682157" y="2194560"/>
          <a:ext cx="5418667"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marL="0" lvl="0" indent="0" algn="ctr" defTabSz="1644650">
            <a:lnSpc>
              <a:spcPct val="90000"/>
            </a:lnSpc>
            <a:spcBef>
              <a:spcPct val="0"/>
            </a:spcBef>
            <a:spcAft>
              <a:spcPct val="35000"/>
            </a:spcAft>
            <a:buNone/>
          </a:pPr>
          <a:r>
            <a:rPr lang="ar-EG" sz="37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الأسس النظرية لعملية تحليل المعطيات</a:t>
          </a:r>
          <a:endParaRPr lang="en-US" sz="3700" kern="1200" dirty="0">
            <a:solidFill>
              <a:schemeClr val="bg1"/>
            </a:solidFill>
            <a:latin typeface="Sakkal Majalla" panose="02000000000000000000" pitchFamily="2" charset="-78"/>
            <a:cs typeface="Sakkal Majalla" panose="02000000000000000000" pitchFamily="2" charset="-78"/>
          </a:endParaRPr>
        </a:p>
      </dsp:txBody>
      <dsp:txXfrm>
        <a:off x="-682157" y="2194560"/>
        <a:ext cx="5418667" cy="1029546"/>
      </dsp:txXfrm>
    </dsp:sp>
    <dsp:sp modelId="{0A3A1019-571A-4E20-934C-3BE7098507AF}">
      <dsp:nvSpPr>
        <dsp:cNvPr id="0" name=""/>
        <dsp:cNvSpPr/>
      </dsp:nvSpPr>
      <dsp:spPr>
        <a:xfrm>
          <a:off x="3228008" y="907626"/>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نظرة على عملية القياس</a:t>
          </a:r>
        </a:p>
      </dsp:txBody>
      <dsp:txXfrm>
        <a:off x="3228008" y="907626"/>
        <a:ext cx="3376913" cy="1029546"/>
      </dsp:txXfrm>
    </dsp:sp>
    <dsp:sp modelId="{29AD5D73-850D-4A98-B07C-7E973A090C5B}">
      <dsp:nvSpPr>
        <dsp:cNvPr id="0" name=""/>
        <dsp:cNvSpPr/>
      </dsp:nvSpPr>
      <dsp:spPr>
        <a:xfrm>
          <a:off x="3228008" y="2194560"/>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الحكم على دقة أدوات القياس</a:t>
          </a:r>
          <a:endParaRPr lang="en-US"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sp:txBody>
      <dsp:txXfrm>
        <a:off x="3228008" y="2194560"/>
        <a:ext cx="3376913" cy="1029546"/>
      </dsp:txXfrm>
    </dsp:sp>
    <dsp:sp modelId="{EFAE1CCB-4505-4CAD-9DA7-40DCFD20A4F4}">
      <dsp:nvSpPr>
        <dsp:cNvPr id="0" name=""/>
        <dsp:cNvSpPr/>
      </dsp:nvSpPr>
      <dsp:spPr>
        <a:xfrm>
          <a:off x="3228008" y="3481493"/>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تحليل البيانات في البحوث النوعية</a:t>
          </a:r>
        </a:p>
      </dsp:txBody>
      <dsp:txXfrm>
        <a:off x="3228008" y="3481493"/>
        <a:ext cx="3376913" cy="102954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E9B8D0-EE01-4A79-85C7-6D1975DB1655}">
      <dsp:nvSpPr>
        <dsp:cNvPr id="0" name=""/>
        <dsp:cNvSpPr/>
      </dsp:nvSpPr>
      <dsp:spPr>
        <a:xfrm>
          <a:off x="2541949" y="2709333"/>
          <a:ext cx="686059" cy="1286933"/>
        </a:xfrm>
        <a:custGeom>
          <a:avLst/>
          <a:gdLst/>
          <a:ahLst/>
          <a:cxnLst/>
          <a:rect l="0" t="0" r="0" b="0"/>
          <a:pathLst>
            <a:path>
              <a:moveTo>
                <a:pt x="0" y="0"/>
              </a:moveTo>
              <a:lnTo>
                <a:pt x="343029" y="0"/>
              </a:lnTo>
              <a:lnTo>
                <a:pt x="343029" y="1286933"/>
              </a:lnTo>
              <a:lnTo>
                <a:pt x="686059" y="12869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48519" y="3316340"/>
        <a:ext cx="72919" cy="72919"/>
      </dsp:txXfrm>
    </dsp:sp>
    <dsp:sp modelId="{1223FD86-358B-4E31-B526-400E6348F246}">
      <dsp:nvSpPr>
        <dsp:cNvPr id="0" name=""/>
        <dsp:cNvSpPr/>
      </dsp:nvSpPr>
      <dsp:spPr>
        <a:xfrm>
          <a:off x="2541949" y="2663613"/>
          <a:ext cx="686059" cy="91440"/>
        </a:xfrm>
        <a:custGeom>
          <a:avLst/>
          <a:gdLst/>
          <a:ahLst/>
          <a:cxnLst/>
          <a:rect l="0" t="0" r="0" b="0"/>
          <a:pathLst>
            <a:path>
              <a:moveTo>
                <a:pt x="0" y="45720"/>
              </a:moveTo>
              <a:lnTo>
                <a:pt x="686059" y="457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67827" y="2692182"/>
        <a:ext cx="34302" cy="34302"/>
      </dsp:txXfrm>
    </dsp:sp>
    <dsp:sp modelId="{88978257-D53F-4BB6-9F6D-790A4B8CBBDD}">
      <dsp:nvSpPr>
        <dsp:cNvPr id="0" name=""/>
        <dsp:cNvSpPr/>
      </dsp:nvSpPr>
      <dsp:spPr>
        <a:xfrm>
          <a:off x="2541949" y="1422400"/>
          <a:ext cx="686059" cy="1286933"/>
        </a:xfrm>
        <a:custGeom>
          <a:avLst/>
          <a:gdLst/>
          <a:ahLst/>
          <a:cxnLst/>
          <a:rect l="0" t="0" r="0" b="0"/>
          <a:pathLst>
            <a:path>
              <a:moveTo>
                <a:pt x="0" y="1286933"/>
              </a:moveTo>
              <a:lnTo>
                <a:pt x="343029" y="1286933"/>
              </a:lnTo>
              <a:lnTo>
                <a:pt x="343029" y="0"/>
              </a:lnTo>
              <a:lnTo>
                <a:pt x="68605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48519" y="2029407"/>
        <a:ext cx="72919" cy="72919"/>
      </dsp:txXfrm>
    </dsp:sp>
    <dsp:sp modelId="{F8A952A0-7463-46F9-82B1-0306CFE0E045}">
      <dsp:nvSpPr>
        <dsp:cNvPr id="0" name=""/>
        <dsp:cNvSpPr/>
      </dsp:nvSpPr>
      <dsp:spPr>
        <a:xfrm rot="16200000">
          <a:off x="-682157" y="2194560"/>
          <a:ext cx="5418667"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marL="0" lvl="0" indent="0" algn="ctr" defTabSz="1644650">
            <a:lnSpc>
              <a:spcPct val="90000"/>
            </a:lnSpc>
            <a:spcBef>
              <a:spcPct val="0"/>
            </a:spcBef>
            <a:spcAft>
              <a:spcPct val="35000"/>
            </a:spcAft>
            <a:buNone/>
          </a:pPr>
          <a:r>
            <a:rPr lang="ar-EG" sz="37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الأسس النظرية لعملية تحليل المعطيات</a:t>
          </a:r>
          <a:endParaRPr lang="en-US" sz="3700" kern="1200" dirty="0">
            <a:solidFill>
              <a:schemeClr val="bg1"/>
            </a:solidFill>
            <a:latin typeface="Sakkal Majalla" panose="02000000000000000000" pitchFamily="2" charset="-78"/>
            <a:cs typeface="Sakkal Majalla" panose="02000000000000000000" pitchFamily="2" charset="-78"/>
          </a:endParaRPr>
        </a:p>
      </dsp:txBody>
      <dsp:txXfrm>
        <a:off x="-682157" y="2194560"/>
        <a:ext cx="5418667" cy="1029546"/>
      </dsp:txXfrm>
    </dsp:sp>
    <dsp:sp modelId="{BE0FF1FA-1B26-4732-AC67-245C36EDD01D}">
      <dsp:nvSpPr>
        <dsp:cNvPr id="0" name=""/>
        <dsp:cNvSpPr/>
      </dsp:nvSpPr>
      <dsp:spPr>
        <a:xfrm>
          <a:off x="3228008" y="907626"/>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دور الإحصاء في تحليل وتفسير البيانات</a:t>
          </a:r>
          <a:endParaRPr lang="en-US" sz="3000" kern="1200" dirty="0">
            <a:solidFill>
              <a:schemeClr val="bg1"/>
            </a:solidFill>
            <a:latin typeface="Sakkal Majalla" panose="02000000000000000000" pitchFamily="2" charset="-78"/>
            <a:cs typeface="Sakkal Majalla" panose="02000000000000000000" pitchFamily="2" charset="-78"/>
          </a:endParaRPr>
        </a:p>
      </dsp:txBody>
      <dsp:txXfrm>
        <a:off x="3228008" y="907626"/>
        <a:ext cx="3376913" cy="1029546"/>
      </dsp:txXfrm>
    </dsp:sp>
    <dsp:sp modelId="{E8ECB263-45B2-44C5-8722-DB9EC3630C6B}">
      <dsp:nvSpPr>
        <dsp:cNvPr id="0" name=""/>
        <dsp:cNvSpPr/>
      </dsp:nvSpPr>
      <dsp:spPr>
        <a:xfrm>
          <a:off x="3228008" y="2194560"/>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a:solidFill>
                <a:schemeClr val="bg1"/>
              </a:solidFill>
              <a:latin typeface="Sakkal Majalla" panose="02000000000000000000" pitchFamily="2" charset="-78"/>
              <a:ea typeface="Tahoma" panose="020B0604030504040204" pitchFamily="34" charset="0"/>
              <a:cs typeface="Sakkal Majalla" panose="02000000000000000000" pitchFamily="2" charset="-78"/>
            </a:rPr>
            <a:t>أدوات تحليل بيانات التسويق</a:t>
          </a:r>
          <a:endParaRPr lang="en-US"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sp:txBody>
      <dsp:txXfrm>
        <a:off x="3228008" y="2194560"/>
        <a:ext cx="3376913" cy="1029546"/>
      </dsp:txXfrm>
    </dsp:sp>
    <dsp:sp modelId="{D03D2F57-6754-4D76-9388-C41FBDBA1EEC}">
      <dsp:nvSpPr>
        <dsp:cNvPr id="0" name=""/>
        <dsp:cNvSpPr/>
      </dsp:nvSpPr>
      <dsp:spPr>
        <a:xfrm>
          <a:off x="3228008" y="3481493"/>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a:solidFill>
                <a:schemeClr val="bg1"/>
              </a:solidFill>
              <a:latin typeface="Sakkal Majalla" panose="02000000000000000000" pitchFamily="2" charset="-78"/>
              <a:ea typeface="Tahoma" panose="020B0604030504040204" pitchFamily="34" charset="0"/>
              <a:cs typeface="Sakkal Majalla" panose="02000000000000000000" pitchFamily="2" charset="-78"/>
            </a:rPr>
            <a:t>كيف تستفيد من أدوات التحليل في التسويق؟</a:t>
          </a:r>
          <a:endParaRPr lang="en-US" sz="3000" kern="1200" dirty="0">
            <a:solidFill>
              <a:schemeClr val="bg1"/>
            </a:solidFill>
            <a:latin typeface="Sakkal Majalla" panose="02000000000000000000" pitchFamily="2" charset="-78"/>
            <a:cs typeface="Sakkal Majalla" panose="02000000000000000000" pitchFamily="2" charset="-78"/>
          </a:endParaRPr>
        </a:p>
      </dsp:txBody>
      <dsp:txXfrm>
        <a:off x="3228008" y="3481493"/>
        <a:ext cx="3376913" cy="102954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978257-D53F-4BB6-9F6D-790A4B8CBBDD}">
      <dsp:nvSpPr>
        <dsp:cNvPr id="0" name=""/>
        <dsp:cNvSpPr/>
      </dsp:nvSpPr>
      <dsp:spPr>
        <a:xfrm>
          <a:off x="2541949" y="2709333"/>
          <a:ext cx="686059" cy="1930400"/>
        </a:xfrm>
        <a:custGeom>
          <a:avLst/>
          <a:gdLst/>
          <a:ahLst/>
          <a:cxnLst/>
          <a:rect l="0" t="0" r="0" b="0"/>
          <a:pathLst>
            <a:path>
              <a:moveTo>
                <a:pt x="0" y="0"/>
              </a:moveTo>
              <a:lnTo>
                <a:pt x="343029" y="0"/>
              </a:lnTo>
              <a:lnTo>
                <a:pt x="343029" y="1930400"/>
              </a:lnTo>
              <a:lnTo>
                <a:pt x="686059" y="193040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solidFill>
              <a:schemeClr val="bg1"/>
            </a:solidFill>
            <a:latin typeface="Sakkal Majalla" panose="02000000000000000000" pitchFamily="2" charset="-78"/>
            <a:cs typeface="Sakkal Majalla" panose="02000000000000000000" pitchFamily="2" charset="-78"/>
          </a:endParaRPr>
        </a:p>
      </dsp:txBody>
      <dsp:txXfrm>
        <a:off x="2833761" y="3623316"/>
        <a:ext cx="102434" cy="102434"/>
      </dsp:txXfrm>
    </dsp:sp>
    <dsp:sp modelId="{79965906-E1C1-4268-B3CA-ED01C3FB2160}">
      <dsp:nvSpPr>
        <dsp:cNvPr id="0" name=""/>
        <dsp:cNvSpPr/>
      </dsp:nvSpPr>
      <dsp:spPr>
        <a:xfrm>
          <a:off x="2541949" y="2709333"/>
          <a:ext cx="686059" cy="643466"/>
        </a:xfrm>
        <a:custGeom>
          <a:avLst/>
          <a:gdLst/>
          <a:ahLst/>
          <a:cxnLst/>
          <a:rect l="0" t="0" r="0" b="0"/>
          <a:pathLst>
            <a:path>
              <a:moveTo>
                <a:pt x="0" y="0"/>
              </a:moveTo>
              <a:lnTo>
                <a:pt x="343029" y="0"/>
              </a:lnTo>
              <a:lnTo>
                <a:pt x="343029" y="643466"/>
              </a:lnTo>
              <a:lnTo>
                <a:pt x="686059" y="6434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61463" y="3007551"/>
        <a:ext cx="47029" cy="47029"/>
      </dsp:txXfrm>
    </dsp:sp>
    <dsp:sp modelId="{2B648073-4F6A-4648-A71B-AB8DFF61875E}">
      <dsp:nvSpPr>
        <dsp:cNvPr id="0" name=""/>
        <dsp:cNvSpPr/>
      </dsp:nvSpPr>
      <dsp:spPr>
        <a:xfrm>
          <a:off x="2541949" y="2065866"/>
          <a:ext cx="686059" cy="643466"/>
        </a:xfrm>
        <a:custGeom>
          <a:avLst/>
          <a:gdLst/>
          <a:ahLst/>
          <a:cxnLst/>
          <a:rect l="0" t="0" r="0" b="0"/>
          <a:pathLst>
            <a:path>
              <a:moveTo>
                <a:pt x="0" y="643466"/>
              </a:moveTo>
              <a:lnTo>
                <a:pt x="343029" y="643466"/>
              </a:lnTo>
              <a:lnTo>
                <a:pt x="343029" y="0"/>
              </a:lnTo>
              <a:lnTo>
                <a:pt x="68605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61463" y="2364085"/>
        <a:ext cx="47029" cy="47029"/>
      </dsp:txXfrm>
    </dsp:sp>
    <dsp:sp modelId="{4FFC59B5-2C78-4977-98D1-BD934CD13A67}">
      <dsp:nvSpPr>
        <dsp:cNvPr id="0" name=""/>
        <dsp:cNvSpPr/>
      </dsp:nvSpPr>
      <dsp:spPr>
        <a:xfrm>
          <a:off x="2541949" y="778933"/>
          <a:ext cx="686059" cy="1930400"/>
        </a:xfrm>
        <a:custGeom>
          <a:avLst/>
          <a:gdLst/>
          <a:ahLst/>
          <a:cxnLst/>
          <a:rect l="0" t="0" r="0" b="0"/>
          <a:pathLst>
            <a:path>
              <a:moveTo>
                <a:pt x="0" y="1930400"/>
              </a:moveTo>
              <a:lnTo>
                <a:pt x="343029" y="1930400"/>
              </a:lnTo>
              <a:lnTo>
                <a:pt x="343029" y="0"/>
              </a:lnTo>
              <a:lnTo>
                <a:pt x="68605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solidFill>
              <a:schemeClr val="bg1"/>
            </a:solidFill>
            <a:latin typeface="Sakkal Majalla" panose="02000000000000000000" pitchFamily="2" charset="-78"/>
            <a:cs typeface="Sakkal Majalla" panose="02000000000000000000" pitchFamily="2" charset="-78"/>
          </a:endParaRPr>
        </a:p>
      </dsp:txBody>
      <dsp:txXfrm>
        <a:off x="2833761" y="1692916"/>
        <a:ext cx="102434" cy="102434"/>
      </dsp:txXfrm>
    </dsp:sp>
    <dsp:sp modelId="{F8A952A0-7463-46F9-82B1-0306CFE0E045}">
      <dsp:nvSpPr>
        <dsp:cNvPr id="0" name=""/>
        <dsp:cNvSpPr/>
      </dsp:nvSpPr>
      <dsp:spPr>
        <a:xfrm rot="16200000">
          <a:off x="-682157" y="2194560"/>
          <a:ext cx="5418667"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marL="0" lvl="0" indent="0" algn="ctr" defTabSz="2533650">
            <a:lnSpc>
              <a:spcPct val="90000"/>
            </a:lnSpc>
            <a:spcBef>
              <a:spcPct val="0"/>
            </a:spcBef>
            <a:spcAft>
              <a:spcPct val="35000"/>
            </a:spcAft>
            <a:buNone/>
          </a:pPr>
          <a:r>
            <a:rPr lang="ar-EG" sz="57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اتخاذ القرارات التسويقية</a:t>
          </a:r>
          <a:endParaRPr lang="en-US" sz="5700" kern="1200" dirty="0">
            <a:solidFill>
              <a:schemeClr val="bg1"/>
            </a:solidFill>
            <a:latin typeface="Sakkal Majalla" panose="02000000000000000000" pitchFamily="2" charset="-78"/>
            <a:cs typeface="Sakkal Majalla" panose="02000000000000000000" pitchFamily="2" charset="-78"/>
          </a:endParaRPr>
        </a:p>
      </dsp:txBody>
      <dsp:txXfrm>
        <a:off x="-682157" y="2194560"/>
        <a:ext cx="5418667" cy="1029546"/>
      </dsp:txXfrm>
    </dsp:sp>
    <dsp:sp modelId="{0A3A1019-571A-4E20-934C-3BE7098507AF}">
      <dsp:nvSpPr>
        <dsp:cNvPr id="0" name=""/>
        <dsp:cNvSpPr/>
      </dsp:nvSpPr>
      <dsp:spPr>
        <a:xfrm>
          <a:off x="3228008" y="264160"/>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SA"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مفهوم عملية اتخاذ القرار </a:t>
          </a:r>
          <a:endParaRPr lang="en-US"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sp:txBody>
      <dsp:txXfrm>
        <a:off x="3228008" y="264160"/>
        <a:ext cx="3376913" cy="1029546"/>
      </dsp:txXfrm>
    </dsp:sp>
    <dsp:sp modelId="{29AD5D73-850D-4A98-B07C-7E973A090C5B}">
      <dsp:nvSpPr>
        <dsp:cNvPr id="0" name=""/>
        <dsp:cNvSpPr/>
      </dsp:nvSpPr>
      <dsp:spPr>
        <a:xfrm>
          <a:off x="3228008" y="1551093"/>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SA"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اهم خصائص القرارات</a:t>
          </a:r>
          <a:r>
            <a:rPr lang="ar-EG"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 التسويقية</a:t>
          </a:r>
          <a:r>
            <a:rPr lang="ar-SA"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 </a:t>
          </a:r>
          <a:endParaRPr lang="en-US"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sp:txBody>
      <dsp:txXfrm>
        <a:off x="3228008" y="1551093"/>
        <a:ext cx="3376913" cy="1029546"/>
      </dsp:txXfrm>
    </dsp:sp>
    <dsp:sp modelId="{EFAE1CCB-4505-4CAD-9DA7-40DCFD20A4F4}">
      <dsp:nvSpPr>
        <dsp:cNvPr id="0" name=""/>
        <dsp:cNvSpPr/>
      </dsp:nvSpPr>
      <dsp:spPr>
        <a:xfrm>
          <a:off x="3228008" y="2838026"/>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SA"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العمليات الأساسية في اتخاذ القرارات</a:t>
          </a:r>
          <a:endParaRPr lang="ar-EG" sz="3000" b="1" kern="1200" dirty="0">
            <a:solidFill>
              <a:schemeClr val="bg1"/>
            </a:solidFill>
            <a:latin typeface="Sakkal Majalla" panose="02000000000000000000" pitchFamily="2" charset="-78"/>
            <a:cs typeface="Sakkal Majalla" panose="02000000000000000000" pitchFamily="2" charset="-78"/>
          </a:endParaRPr>
        </a:p>
      </dsp:txBody>
      <dsp:txXfrm>
        <a:off x="3228008" y="2838026"/>
        <a:ext cx="3376913" cy="1029546"/>
      </dsp:txXfrm>
    </dsp:sp>
    <dsp:sp modelId="{BE0FF1FA-1B26-4732-AC67-245C36EDD01D}">
      <dsp:nvSpPr>
        <dsp:cNvPr id="0" name=""/>
        <dsp:cNvSpPr/>
      </dsp:nvSpPr>
      <dsp:spPr>
        <a:xfrm>
          <a:off x="3228008" y="4124960"/>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العوامل الخارجية المؤثرة على التسويق</a:t>
          </a:r>
          <a:endParaRPr lang="en-US" sz="3000" kern="1200" dirty="0">
            <a:solidFill>
              <a:schemeClr val="bg1"/>
            </a:solidFill>
            <a:latin typeface="Sakkal Majalla" panose="02000000000000000000" pitchFamily="2" charset="-78"/>
            <a:cs typeface="Sakkal Majalla" panose="02000000000000000000" pitchFamily="2" charset="-78"/>
          </a:endParaRPr>
        </a:p>
      </dsp:txBody>
      <dsp:txXfrm>
        <a:off x="3228008" y="4124960"/>
        <a:ext cx="3376913" cy="102954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965906-E1C1-4268-B3CA-ED01C3FB2160}">
      <dsp:nvSpPr>
        <dsp:cNvPr id="0" name=""/>
        <dsp:cNvSpPr/>
      </dsp:nvSpPr>
      <dsp:spPr>
        <a:xfrm>
          <a:off x="2541949" y="2709333"/>
          <a:ext cx="686059" cy="1286933"/>
        </a:xfrm>
        <a:custGeom>
          <a:avLst/>
          <a:gdLst/>
          <a:ahLst/>
          <a:cxnLst/>
          <a:rect l="0" t="0" r="0" b="0"/>
          <a:pathLst>
            <a:path>
              <a:moveTo>
                <a:pt x="0" y="0"/>
              </a:moveTo>
              <a:lnTo>
                <a:pt x="343029" y="0"/>
              </a:lnTo>
              <a:lnTo>
                <a:pt x="343029" y="1286933"/>
              </a:lnTo>
              <a:lnTo>
                <a:pt x="686059" y="12869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48519" y="3316340"/>
        <a:ext cx="72919" cy="72919"/>
      </dsp:txXfrm>
    </dsp:sp>
    <dsp:sp modelId="{2B648073-4F6A-4648-A71B-AB8DFF61875E}">
      <dsp:nvSpPr>
        <dsp:cNvPr id="0" name=""/>
        <dsp:cNvSpPr/>
      </dsp:nvSpPr>
      <dsp:spPr>
        <a:xfrm>
          <a:off x="2541949" y="2663613"/>
          <a:ext cx="686059" cy="91440"/>
        </a:xfrm>
        <a:custGeom>
          <a:avLst/>
          <a:gdLst/>
          <a:ahLst/>
          <a:cxnLst/>
          <a:rect l="0" t="0" r="0" b="0"/>
          <a:pathLst>
            <a:path>
              <a:moveTo>
                <a:pt x="0" y="45720"/>
              </a:moveTo>
              <a:lnTo>
                <a:pt x="686059" y="457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67827" y="2692182"/>
        <a:ext cx="34302" cy="34302"/>
      </dsp:txXfrm>
    </dsp:sp>
    <dsp:sp modelId="{4FFC59B5-2C78-4977-98D1-BD934CD13A67}">
      <dsp:nvSpPr>
        <dsp:cNvPr id="0" name=""/>
        <dsp:cNvSpPr/>
      </dsp:nvSpPr>
      <dsp:spPr>
        <a:xfrm>
          <a:off x="2541949" y="1422400"/>
          <a:ext cx="686059" cy="1286933"/>
        </a:xfrm>
        <a:custGeom>
          <a:avLst/>
          <a:gdLst/>
          <a:ahLst/>
          <a:cxnLst/>
          <a:rect l="0" t="0" r="0" b="0"/>
          <a:pathLst>
            <a:path>
              <a:moveTo>
                <a:pt x="0" y="1286933"/>
              </a:moveTo>
              <a:lnTo>
                <a:pt x="343029" y="1286933"/>
              </a:lnTo>
              <a:lnTo>
                <a:pt x="343029" y="0"/>
              </a:lnTo>
              <a:lnTo>
                <a:pt x="68605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48519" y="2029407"/>
        <a:ext cx="72919" cy="72919"/>
      </dsp:txXfrm>
    </dsp:sp>
    <dsp:sp modelId="{F8A952A0-7463-46F9-82B1-0306CFE0E045}">
      <dsp:nvSpPr>
        <dsp:cNvPr id="0" name=""/>
        <dsp:cNvSpPr/>
      </dsp:nvSpPr>
      <dsp:spPr>
        <a:xfrm rot="16200000">
          <a:off x="-682157" y="2194560"/>
          <a:ext cx="5418667"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marL="0" lvl="0" indent="0" algn="ctr" defTabSz="2578100">
            <a:lnSpc>
              <a:spcPct val="90000"/>
            </a:lnSpc>
            <a:spcBef>
              <a:spcPct val="0"/>
            </a:spcBef>
            <a:spcAft>
              <a:spcPct val="35000"/>
            </a:spcAft>
            <a:buNone/>
          </a:pPr>
          <a:r>
            <a:rPr lang="ar-EG" sz="58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طرح المنتج</a:t>
          </a:r>
          <a:endParaRPr lang="en-US" sz="5800" kern="1200" dirty="0">
            <a:solidFill>
              <a:schemeClr val="bg1"/>
            </a:solidFill>
            <a:latin typeface="Sakkal Majalla" panose="02000000000000000000" pitchFamily="2" charset="-78"/>
            <a:cs typeface="Sakkal Majalla" panose="02000000000000000000" pitchFamily="2" charset="-78"/>
          </a:endParaRPr>
        </a:p>
      </dsp:txBody>
      <dsp:txXfrm>
        <a:off x="-682157" y="2194560"/>
        <a:ext cx="5418667" cy="1029546"/>
      </dsp:txXfrm>
    </dsp:sp>
    <dsp:sp modelId="{0A3A1019-571A-4E20-934C-3BE7098507AF}">
      <dsp:nvSpPr>
        <dsp:cNvPr id="0" name=""/>
        <dsp:cNvSpPr/>
      </dsp:nvSpPr>
      <dsp:spPr>
        <a:xfrm>
          <a:off x="3228008" y="907626"/>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تعريف المنتج</a:t>
          </a:r>
          <a:endParaRPr lang="ar-EG" sz="3000" b="1" kern="1200" dirty="0">
            <a:solidFill>
              <a:schemeClr val="bg1"/>
            </a:solidFill>
            <a:latin typeface="Sakkal Majalla" panose="02000000000000000000" pitchFamily="2" charset="-78"/>
            <a:cs typeface="Sakkal Majalla" panose="02000000000000000000" pitchFamily="2" charset="-78"/>
          </a:endParaRPr>
        </a:p>
      </dsp:txBody>
      <dsp:txXfrm>
        <a:off x="3228008" y="907626"/>
        <a:ext cx="3376913" cy="1029546"/>
      </dsp:txXfrm>
    </dsp:sp>
    <dsp:sp modelId="{29AD5D73-850D-4A98-B07C-7E973A090C5B}">
      <dsp:nvSpPr>
        <dsp:cNvPr id="0" name=""/>
        <dsp:cNvSpPr/>
      </dsp:nvSpPr>
      <dsp:spPr>
        <a:xfrm>
          <a:off x="3228008" y="2194560"/>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تصنيف المنتجات</a:t>
          </a:r>
          <a:endParaRPr lang="en-US" sz="3000" b="1" kern="1200" dirty="0">
            <a:solidFill>
              <a:schemeClr val="bg1"/>
            </a:solidFill>
            <a:latin typeface="Sakkal Majalla" panose="02000000000000000000" pitchFamily="2" charset="-78"/>
            <a:cs typeface="Sakkal Majalla" panose="02000000000000000000" pitchFamily="2" charset="-78"/>
          </a:endParaRPr>
        </a:p>
      </dsp:txBody>
      <dsp:txXfrm>
        <a:off x="3228008" y="2194560"/>
        <a:ext cx="3376913" cy="1029546"/>
      </dsp:txXfrm>
    </dsp:sp>
    <dsp:sp modelId="{EFAE1CCB-4505-4CAD-9DA7-40DCFD20A4F4}">
      <dsp:nvSpPr>
        <dsp:cNvPr id="0" name=""/>
        <dsp:cNvSpPr/>
      </dsp:nvSpPr>
      <dsp:spPr>
        <a:xfrm>
          <a:off x="3228008" y="3481493"/>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التخطيط للمنتج، وصياغة الإستراتيجيّة</a:t>
          </a:r>
          <a:endParaRPr lang="ar-EG" sz="3000" b="1" kern="1200" dirty="0">
            <a:solidFill>
              <a:schemeClr val="bg1"/>
            </a:solidFill>
            <a:latin typeface="Sakkal Majalla" panose="02000000000000000000" pitchFamily="2" charset="-78"/>
            <a:cs typeface="Sakkal Majalla" panose="02000000000000000000" pitchFamily="2" charset="-78"/>
          </a:endParaRPr>
        </a:p>
      </dsp:txBody>
      <dsp:txXfrm>
        <a:off x="3228008" y="3481493"/>
        <a:ext cx="3376913" cy="102954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965906-E1C1-4268-B3CA-ED01C3FB2160}">
      <dsp:nvSpPr>
        <dsp:cNvPr id="0" name=""/>
        <dsp:cNvSpPr/>
      </dsp:nvSpPr>
      <dsp:spPr>
        <a:xfrm>
          <a:off x="2541949" y="2709333"/>
          <a:ext cx="686059" cy="1286933"/>
        </a:xfrm>
        <a:custGeom>
          <a:avLst/>
          <a:gdLst/>
          <a:ahLst/>
          <a:cxnLst/>
          <a:rect l="0" t="0" r="0" b="0"/>
          <a:pathLst>
            <a:path>
              <a:moveTo>
                <a:pt x="0" y="0"/>
              </a:moveTo>
              <a:lnTo>
                <a:pt x="343029" y="0"/>
              </a:lnTo>
              <a:lnTo>
                <a:pt x="343029" y="1286933"/>
              </a:lnTo>
              <a:lnTo>
                <a:pt x="686059" y="12869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48519" y="3316340"/>
        <a:ext cx="72919" cy="72919"/>
      </dsp:txXfrm>
    </dsp:sp>
    <dsp:sp modelId="{2B648073-4F6A-4648-A71B-AB8DFF61875E}">
      <dsp:nvSpPr>
        <dsp:cNvPr id="0" name=""/>
        <dsp:cNvSpPr/>
      </dsp:nvSpPr>
      <dsp:spPr>
        <a:xfrm>
          <a:off x="2541949" y="2663613"/>
          <a:ext cx="686059" cy="91440"/>
        </a:xfrm>
        <a:custGeom>
          <a:avLst/>
          <a:gdLst/>
          <a:ahLst/>
          <a:cxnLst/>
          <a:rect l="0" t="0" r="0" b="0"/>
          <a:pathLst>
            <a:path>
              <a:moveTo>
                <a:pt x="0" y="45720"/>
              </a:moveTo>
              <a:lnTo>
                <a:pt x="686059" y="457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67827" y="2692182"/>
        <a:ext cx="34302" cy="34302"/>
      </dsp:txXfrm>
    </dsp:sp>
    <dsp:sp modelId="{4FFC59B5-2C78-4977-98D1-BD934CD13A67}">
      <dsp:nvSpPr>
        <dsp:cNvPr id="0" name=""/>
        <dsp:cNvSpPr/>
      </dsp:nvSpPr>
      <dsp:spPr>
        <a:xfrm>
          <a:off x="2541949" y="1422400"/>
          <a:ext cx="686059" cy="1286933"/>
        </a:xfrm>
        <a:custGeom>
          <a:avLst/>
          <a:gdLst/>
          <a:ahLst/>
          <a:cxnLst/>
          <a:rect l="0" t="0" r="0" b="0"/>
          <a:pathLst>
            <a:path>
              <a:moveTo>
                <a:pt x="0" y="1286933"/>
              </a:moveTo>
              <a:lnTo>
                <a:pt x="343029" y="1286933"/>
              </a:lnTo>
              <a:lnTo>
                <a:pt x="343029" y="0"/>
              </a:lnTo>
              <a:lnTo>
                <a:pt x="686059"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bg1"/>
            </a:solidFill>
            <a:latin typeface="Sakkal Majalla" panose="02000000000000000000" pitchFamily="2" charset="-78"/>
            <a:cs typeface="Sakkal Majalla" panose="02000000000000000000" pitchFamily="2" charset="-78"/>
          </a:endParaRPr>
        </a:p>
      </dsp:txBody>
      <dsp:txXfrm>
        <a:off x="2848519" y="2029407"/>
        <a:ext cx="72919" cy="72919"/>
      </dsp:txXfrm>
    </dsp:sp>
    <dsp:sp modelId="{F8A952A0-7463-46F9-82B1-0306CFE0E045}">
      <dsp:nvSpPr>
        <dsp:cNvPr id="0" name=""/>
        <dsp:cNvSpPr/>
      </dsp:nvSpPr>
      <dsp:spPr>
        <a:xfrm rot="16200000">
          <a:off x="-682157" y="2194560"/>
          <a:ext cx="5418667"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ar-EG" sz="43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استراتيجيّات تطوير المنتج الجديد</a:t>
          </a:r>
          <a:endParaRPr lang="en-US" sz="4300" kern="1200" dirty="0">
            <a:solidFill>
              <a:schemeClr val="bg1"/>
            </a:solidFill>
            <a:latin typeface="Sakkal Majalla" panose="02000000000000000000" pitchFamily="2" charset="-78"/>
            <a:cs typeface="Sakkal Majalla" panose="02000000000000000000" pitchFamily="2" charset="-78"/>
          </a:endParaRPr>
        </a:p>
      </dsp:txBody>
      <dsp:txXfrm>
        <a:off x="-682157" y="2194560"/>
        <a:ext cx="5418667" cy="1029546"/>
      </dsp:txXfrm>
    </dsp:sp>
    <dsp:sp modelId="{0A3A1019-571A-4E20-934C-3BE7098507AF}">
      <dsp:nvSpPr>
        <dsp:cNvPr id="0" name=""/>
        <dsp:cNvSpPr/>
      </dsp:nvSpPr>
      <dsp:spPr>
        <a:xfrm>
          <a:off x="3228008" y="907626"/>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القرارات الأساسيّة في إدارة المنتج</a:t>
          </a:r>
        </a:p>
      </dsp:txBody>
      <dsp:txXfrm>
        <a:off x="3228008" y="907626"/>
        <a:ext cx="3376913" cy="1029546"/>
      </dsp:txXfrm>
    </dsp:sp>
    <dsp:sp modelId="{29AD5D73-850D-4A98-B07C-7E973A090C5B}">
      <dsp:nvSpPr>
        <dsp:cNvPr id="0" name=""/>
        <dsp:cNvSpPr/>
      </dsp:nvSpPr>
      <dsp:spPr>
        <a:xfrm>
          <a:off x="3228008" y="2194560"/>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استراتيجيّات تطوير المنتج الجديد</a:t>
          </a:r>
        </a:p>
      </dsp:txBody>
      <dsp:txXfrm>
        <a:off x="3228008" y="2194560"/>
        <a:ext cx="3376913" cy="1029546"/>
      </dsp:txXfrm>
    </dsp:sp>
    <dsp:sp modelId="{EFAE1CCB-4505-4CAD-9DA7-40DCFD20A4F4}">
      <dsp:nvSpPr>
        <dsp:cNvPr id="0" name=""/>
        <dsp:cNvSpPr/>
      </dsp:nvSpPr>
      <dsp:spPr>
        <a:xfrm>
          <a:off x="3228008" y="3481493"/>
          <a:ext cx="3376913" cy="10295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EG" sz="30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ما هو المنتج الجديد</a:t>
          </a:r>
          <a:endParaRPr lang="ar-EG" sz="3000" b="1" kern="1200" dirty="0">
            <a:solidFill>
              <a:schemeClr val="bg1"/>
            </a:solidFill>
            <a:latin typeface="Sakkal Majalla" panose="02000000000000000000" pitchFamily="2" charset="-78"/>
            <a:cs typeface="Sakkal Majalla" panose="02000000000000000000" pitchFamily="2" charset="-78"/>
          </a:endParaRPr>
        </a:p>
      </dsp:txBody>
      <dsp:txXfrm>
        <a:off x="3228008" y="3481493"/>
        <a:ext cx="3376913" cy="1029546"/>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2.sv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538422"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تحليل البيانات التسويقية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415088" y="3703774"/>
            <a:ext cx="3752491" cy="523220"/>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التعريفية</a:t>
            </a: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213</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3587826"/>
      </p:ext>
    </p:extLst>
  </p:cSld>
  <p:clrMapOvr>
    <a:masterClrMapping/>
  </p:clrMapOvr>
  <mc:AlternateContent xmlns:mc="http://schemas.openxmlformats.org/markup-compatibility/2006" xmlns:p14="http://schemas.microsoft.com/office/powerpoint/2010/main">
    <mc:Choice Requires="p14">
      <p:transition spd="slow" p14:dur="2000" advTm="69986"/>
    </mc:Choice>
    <mc:Fallback xmlns="">
      <p:transition spd="slow" advTm="6998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762511"/>
            <a:ext cx="3340206" cy="685124"/>
          </a:xfrm>
          <a:prstGeom prst="rect">
            <a:avLst/>
          </a:prstGeom>
          <a:noFill/>
        </p:spPr>
        <p:txBody>
          <a:bodyPr wrap="square" rtlCol="0">
            <a:spAutoFit/>
          </a:bodyPr>
          <a:lstStyle/>
          <a:p>
            <a:pPr marL="0" marR="0" algn="r"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أستاذ المقرر</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0378B751-1DDC-476E-965F-0AAB432A48B8}"/>
              </a:ext>
            </a:extLst>
          </p:cNvPr>
          <p:cNvSpPr txBox="1"/>
          <p:nvPr/>
        </p:nvSpPr>
        <p:spPr>
          <a:xfrm>
            <a:off x="5043488" y="1323812"/>
            <a:ext cx="6181445" cy="5779146"/>
          </a:xfrm>
          <a:prstGeom prst="rect">
            <a:avLst/>
          </a:prstGeom>
          <a:noFill/>
        </p:spPr>
        <p:txBody>
          <a:bodyPr wrap="square">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حاصل على دكتوراه  تخصص علاقات عامة وإعلان تخصص دقيق "حملات إقناعية" جامعة المنصورة.</a:t>
            </a:r>
          </a:p>
          <a:p>
            <a:pPr marL="457200" marR="0" indent="-457200" algn="just" rtl="1">
              <a:lnSpc>
                <a:spcPct val="107000"/>
              </a:lnSpc>
              <a:spcBef>
                <a:spcPts val="0"/>
              </a:spcBef>
              <a:spcAft>
                <a:spcPts val="800"/>
              </a:spcAft>
              <a:buFont typeface="Arial" panose="020B0604020202020204" pitchFamily="34" charset="0"/>
              <a:buChar char="•"/>
            </a:pPr>
            <a:r>
              <a:rPr lang="ar-EG" sz="2800" b="1">
                <a:solidFill>
                  <a:srgbClr val="0A1F61"/>
                </a:solidFill>
                <a:latin typeface="Sakkal Majalla" panose="02000000000000000000" pitchFamily="2" charset="-78"/>
                <a:ea typeface="Tahoma" panose="020B0604030504040204" pitchFamily="34" charset="0"/>
                <a:cs typeface="Sakkal Majalla" panose="02000000000000000000" pitchFamily="2" charset="-78"/>
              </a:rPr>
              <a:t>دكتور </a:t>
            </a: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بجامعة ميدأوشن وجامعة سيناء كلية إعلام قسم اتصالات تسويقية متكاملة. </a:t>
            </a:r>
          </a:p>
          <a:p>
            <a:pPr marL="457200" marR="0" indent="-457200" algn="just" rtl="1">
              <a:lnSpc>
                <a:spcPct val="107000"/>
              </a:lnSpc>
              <a:spcBef>
                <a:spcPts val="0"/>
              </a:spcBef>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متحدث بأسم كلية الاعلام جامعة سيناء.</a:t>
            </a:r>
          </a:p>
          <a:p>
            <a:pPr marL="457200" marR="0" indent="-457200" algn="just" rtl="1">
              <a:lnSpc>
                <a:spcPct val="107000"/>
              </a:lnSpc>
              <a:spcBef>
                <a:spcPts val="0"/>
              </a:spcBef>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دكتور بجامعة السويس، أكاديمية الشروق، أكاديمية الجزيرة سابقًا.</a:t>
            </a:r>
          </a:p>
          <a:p>
            <a:pPr marL="457200" marR="0" indent="-457200" algn="just" rtl="1">
              <a:lnSpc>
                <a:spcPct val="107000"/>
              </a:lnSpc>
              <a:spcBef>
                <a:spcPts val="0"/>
              </a:spcBef>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ناشر لأكثر من كتاب منها " مدخل إلي العلاقات العامة – الاتصالات التسويقية المتكاملة" وغيرها.</a:t>
            </a:r>
          </a:p>
          <a:p>
            <a:pPr marL="457200" marR="0" indent="-457200" algn="just" rtl="1">
              <a:lnSpc>
                <a:spcPct val="107000"/>
              </a:lnSpc>
              <a:spcBef>
                <a:spcPts val="0"/>
              </a:spcBef>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ناشر لأبحاث علمية بجامعة القاهرة والأزهر.</a:t>
            </a:r>
          </a:p>
          <a:p>
            <a:pPr marL="457200" marR="0" indent="-457200" algn="just" rtl="1">
              <a:lnSpc>
                <a:spcPct val="107000"/>
              </a:lnSpc>
              <a:spcBef>
                <a:spcPts val="0"/>
              </a:spcBef>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4" name="Picture 3">
            <a:extLst>
              <a:ext uri="{FF2B5EF4-FFF2-40B4-BE49-F238E27FC236}">
                <a16:creationId xmlns:a16="http://schemas.microsoft.com/office/drawing/2014/main" id="{7BCEADC7-3CD2-4E40-88FB-061B184F77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7039" y="1447635"/>
            <a:ext cx="3217736" cy="396272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1" name="TextBox 10">
            <a:extLst>
              <a:ext uri="{FF2B5EF4-FFF2-40B4-BE49-F238E27FC236}">
                <a16:creationId xmlns:a16="http://schemas.microsoft.com/office/drawing/2014/main" id="{9D030144-9FAA-4D4E-8B41-D0AA5137ACE0}"/>
              </a:ext>
            </a:extLst>
          </p:cNvPr>
          <p:cNvSpPr txBox="1"/>
          <p:nvPr/>
        </p:nvSpPr>
        <p:spPr>
          <a:xfrm>
            <a:off x="697039" y="5657687"/>
            <a:ext cx="3340206" cy="685124"/>
          </a:xfrm>
          <a:prstGeom prst="rect">
            <a:avLst/>
          </a:prstGeom>
          <a:noFill/>
        </p:spPr>
        <p:txBody>
          <a:bodyPr wrap="square" rtlCol="0">
            <a:spAutoFit/>
          </a:bodyPr>
          <a:lstStyle/>
          <a:p>
            <a:pPr marL="0" marR="0" algn="ctr"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د/ محمد محب</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329966506"/>
      </p:ext>
    </p:extLst>
  </p:cSld>
  <p:clrMapOvr>
    <a:masterClrMapping/>
  </p:clrMapOvr>
  <mc:AlternateContent xmlns:mc="http://schemas.openxmlformats.org/markup-compatibility/2006" xmlns:p14="http://schemas.microsoft.com/office/powerpoint/2010/main">
    <mc:Choice Requires="p14">
      <p:transition spd="slow" p14:dur="2000" advTm="40827"/>
    </mc:Choice>
    <mc:Fallback xmlns="">
      <p:transition spd="slow" advTm="4082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marL="0" marR="0" algn="r"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وصف المقرر:</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0378B751-1DDC-476E-965F-0AAB432A48B8}"/>
              </a:ext>
            </a:extLst>
          </p:cNvPr>
          <p:cNvSpPr txBox="1"/>
          <p:nvPr/>
        </p:nvSpPr>
        <p:spPr>
          <a:xfrm>
            <a:off x="5543549" y="2268940"/>
            <a:ext cx="5681383" cy="2397451"/>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يتناول مقرر تحليل البيانات التسويقية عددًا من الموضوعات التي تؤهل الدارس لفهم مبادئ تحليل البيانات ومعرفة نقاط القوة والضعف لاستراتيجيات التسويق والقدرة على تحليل البيانات للوصول إلي افضل الخطط التسويقية وتحقيق أعلى النتائج. </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Freeform 6">
            <a:extLst>
              <a:ext uri="{FF2B5EF4-FFF2-40B4-BE49-F238E27FC236}">
                <a16:creationId xmlns:a16="http://schemas.microsoft.com/office/drawing/2014/main" id="{E1D68E3C-011F-46BE-9FC5-C4FA6F3403CF}"/>
              </a:ext>
            </a:extLst>
          </p:cNvPr>
          <p:cNvSpPr/>
          <p:nvPr/>
        </p:nvSpPr>
        <p:spPr>
          <a:xfrm>
            <a:off x="173435" y="3425876"/>
            <a:ext cx="4624273" cy="3352598"/>
          </a:xfrm>
          <a:custGeom>
            <a:avLst/>
            <a:gdLst/>
            <a:ahLst/>
            <a:cxnLst/>
            <a:rect l="l" t="t" r="r" b="b"/>
            <a:pathLst>
              <a:path w="4624273" h="3352598">
                <a:moveTo>
                  <a:pt x="0" y="0"/>
                </a:moveTo>
                <a:lnTo>
                  <a:pt x="4624272" y="0"/>
                </a:lnTo>
                <a:lnTo>
                  <a:pt x="4624272" y="3352598"/>
                </a:lnTo>
                <a:lnTo>
                  <a:pt x="0" y="3352598"/>
                </a:lnTo>
                <a:lnTo>
                  <a:pt x="0" y="0"/>
                </a:lnTo>
                <a:close/>
              </a:path>
            </a:pathLst>
          </a:custGeom>
          <a:blipFill>
            <a:blip r:embed="rId3"/>
            <a:stretch>
              <a:fillRect/>
            </a:stretch>
          </a:blipFill>
        </p:spPr>
      </p:sp>
    </p:spTree>
    <p:extLst>
      <p:ext uri="{BB962C8B-B14F-4D97-AF65-F5344CB8AC3E}">
        <p14:creationId xmlns:p14="http://schemas.microsoft.com/office/powerpoint/2010/main" val="1654079460"/>
      </p:ext>
    </p:extLst>
  </p:cSld>
  <p:clrMapOvr>
    <a:masterClrMapping/>
  </p:clrMapOvr>
  <mc:AlternateContent xmlns:mc="http://schemas.openxmlformats.org/markup-compatibility/2006" xmlns:p14="http://schemas.microsoft.com/office/powerpoint/2010/main">
    <mc:Choice Requires="p14">
      <p:transition spd="slow" p14:dur="2000" advTm="40827"/>
    </mc:Choice>
    <mc:Fallback xmlns="">
      <p:transition spd="slow" advTm="4082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مخرجات التعلم:</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0378B751-1DDC-476E-965F-0AAB432A48B8}"/>
              </a:ext>
            </a:extLst>
          </p:cNvPr>
          <p:cNvSpPr txBox="1"/>
          <p:nvPr/>
        </p:nvSpPr>
        <p:spPr>
          <a:xfrm>
            <a:off x="5543550" y="1723653"/>
            <a:ext cx="5681383" cy="4396075"/>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في نهاية هذا المقرر، سيكون الطلاب قادرون على ما يلي: </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marR="0" lvl="0" indent="-342900" algn="just" rtl="1">
              <a:lnSpc>
                <a:spcPct val="107000"/>
              </a:lnSpc>
              <a:spcBef>
                <a:spcPts val="0"/>
              </a:spcBef>
              <a:spcAft>
                <a:spcPts val="800"/>
              </a:spcAft>
              <a:buFont typeface="+mj-lt"/>
              <a:buAutoNum type="arabicPeriod"/>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فهم التعريف الصحيح للتسويق وصفاته.</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marR="0" lvl="0" indent="-342900" algn="just" rtl="1">
              <a:lnSpc>
                <a:spcPct val="107000"/>
              </a:lnSpc>
              <a:spcBef>
                <a:spcPts val="0"/>
              </a:spcBef>
              <a:spcAft>
                <a:spcPts val="800"/>
              </a:spcAft>
              <a:buFont typeface="+mj-lt"/>
              <a:buAutoNum type="arabicPeriod"/>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كيفية وضع الميزانية التسويق.</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marR="0" lvl="0" indent="-342900" algn="just" rtl="1">
              <a:lnSpc>
                <a:spcPct val="107000"/>
              </a:lnSpc>
              <a:spcBef>
                <a:spcPts val="0"/>
              </a:spcBef>
              <a:spcAft>
                <a:spcPts val="800"/>
              </a:spcAft>
              <a:buFont typeface="+mj-lt"/>
              <a:buAutoNum type="arabicPeriod"/>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تقييم النتائج وتحقيق تسويق ناجح.</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marR="0" lvl="0" indent="-342900" algn="just" rtl="1">
              <a:lnSpc>
                <a:spcPct val="107000"/>
              </a:lnSpc>
              <a:spcBef>
                <a:spcPts val="0"/>
              </a:spcBef>
              <a:spcAft>
                <a:spcPts val="800"/>
              </a:spcAft>
              <a:buFont typeface="+mj-lt"/>
              <a:buAutoNum type="arabicPeriod"/>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فهم السوق وأنواعه.</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marR="0" lvl="0" indent="-342900" algn="just" rtl="1">
              <a:lnSpc>
                <a:spcPct val="107000"/>
              </a:lnSpc>
              <a:spcBef>
                <a:spcPts val="0"/>
              </a:spcBef>
              <a:spcAft>
                <a:spcPts val="800"/>
              </a:spcAft>
              <a:buFont typeface="+mj-lt"/>
              <a:buAutoNum type="arabicPeriod"/>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معرفة مستقبل السوق.</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marR="0" lvl="0" indent="-342900" algn="just" rtl="1">
              <a:lnSpc>
                <a:spcPct val="107000"/>
              </a:lnSpc>
              <a:spcBef>
                <a:spcPts val="0"/>
              </a:spcBef>
              <a:spcAft>
                <a:spcPts val="800"/>
              </a:spcAft>
              <a:buFont typeface="+mj-lt"/>
              <a:buAutoNum type="arabicPeriod"/>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التعرف على دور تقنيات الذكاء الإصطناعي في عملية التسويق.</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Freeform 7">
            <a:extLst>
              <a:ext uri="{FF2B5EF4-FFF2-40B4-BE49-F238E27FC236}">
                <a16:creationId xmlns:a16="http://schemas.microsoft.com/office/drawing/2014/main" id="{5DF1CAF8-0752-4515-9506-35F02143864D}"/>
              </a:ext>
            </a:extLst>
          </p:cNvPr>
          <p:cNvSpPr/>
          <p:nvPr/>
        </p:nvSpPr>
        <p:spPr>
          <a:xfrm>
            <a:off x="328959" y="3318348"/>
            <a:ext cx="4594437" cy="3174338"/>
          </a:xfrm>
          <a:custGeom>
            <a:avLst/>
            <a:gdLst/>
            <a:ahLst/>
            <a:cxnLst/>
            <a:rect l="l" t="t" r="r" b="b"/>
            <a:pathLst>
              <a:path w="5955632" h="4114800">
                <a:moveTo>
                  <a:pt x="0" y="0"/>
                </a:moveTo>
                <a:lnTo>
                  <a:pt x="5955632" y="0"/>
                </a:lnTo>
                <a:lnTo>
                  <a:pt x="5955632"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1844919252"/>
      </p:ext>
    </p:extLst>
  </p:cSld>
  <p:clrMapOvr>
    <a:masterClrMapping/>
  </p:clrMapOvr>
  <mc:AlternateContent xmlns:mc="http://schemas.openxmlformats.org/markup-compatibility/2006" xmlns:p14="http://schemas.microsoft.com/office/powerpoint/2010/main">
    <mc:Choice Requires="p14">
      <p:transition spd="slow" p14:dur="2000" advTm="40827"/>
    </mc:Choice>
    <mc:Fallback xmlns="">
      <p:transition spd="slow" advTm="4082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913302" y="1155869"/>
            <a:ext cx="3340206" cy="685124"/>
          </a:xfrm>
          <a:prstGeom prst="rect">
            <a:avLst/>
          </a:prstGeom>
          <a:noFill/>
        </p:spPr>
        <p:txBody>
          <a:bodyPr wrap="square" rtlCol="0">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مخرجات التعلم:</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extBox 10">
            <a:extLst>
              <a:ext uri="{FF2B5EF4-FFF2-40B4-BE49-F238E27FC236}">
                <a16:creationId xmlns:a16="http://schemas.microsoft.com/office/drawing/2014/main" id="{E29CEBF3-D8D3-49DC-B184-F057D9A5E324}"/>
              </a:ext>
            </a:extLst>
          </p:cNvPr>
          <p:cNvSpPr txBox="1"/>
          <p:nvPr/>
        </p:nvSpPr>
        <p:spPr>
          <a:xfrm>
            <a:off x="4926513" y="2075590"/>
            <a:ext cx="6514250" cy="2807820"/>
          </a:xfrm>
          <a:prstGeom prst="rect">
            <a:avLst/>
          </a:prstGeom>
          <a:noFill/>
        </p:spPr>
        <p:txBody>
          <a:bodyPr wrap="square">
            <a:spAutoFit/>
          </a:bodyPr>
          <a:lstStyle/>
          <a:p>
            <a:pPr marR="0" lvl="0" algn="just" rtl="1">
              <a:lnSpc>
                <a:spcPct val="107000"/>
              </a:lnSpc>
              <a:spcBef>
                <a:spcPts val="0"/>
              </a:spcBef>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7. تحديد فوائد الذكاء الاصطناعي في اتخاذ قرارات التسويق</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R="0" lvl="0" algn="just" rtl="1">
              <a:lnSpc>
                <a:spcPct val="107000"/>
              </a:lnSpc>
              <a:spcBef>
                <a:spcPts val="0"/>
              </a:spcBef>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8. توظيف الذكاء الاصطناعي في تحليل البيانات التسويقية.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R="0" lvl="0" algn="just" rtl="1">
              <a:lnSpc>
                <a:spcPct val="107000"/>
              </a:lnSpc>
              <a:spcBef>
                <a:spcPts val="0"/>
              </a:spcBef>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9. أهمية بحوث التسويق.</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R="0" lvl="0" algn="just" rtl="1">
              <a:lnSpc>
                <a:spcPct val="107000"/>
              </a:lnSpc>
              <a:spcBef>
                <a:spcPts val="0"/>
              </a:spcBef>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10. تصميم وتنفيذ بحوث تسويقية.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R="0" lvl="0" algn="just" rtl="1">
              <a:lnSpc>
                <a:spcPct val="107000"/>
              </a:lnSpc>
              <a:spcBef>
                <a:spcPts val="0"/>
              </a:spcBef>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11. فهم سلوك المستهلكين والعوامل المؤثرة.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Freeform 7">
            <a:extLst>
              <a:ext uri="{FF2B5EF4-FFF2-40B4-BE49-F238E27FC236}">
                <a16:creationId xmlns:a16="http://schemas.microsoft.com/office/drawing/2014/main" id="{D5E2440A-EC47-40DC-B4E9-91484917AF63}"/>
              </a:ext>
            </a:extLst>
          </p:cNvPr>
          <p:cNvSpPr/>
          <p:nvPr/>
        </p:nvSpPr>
        <p:spPr>
          <a:xfrm>
            <a:off x="962779" y="2235511"/>
            <a:ext cx="3045585" cy="2386978"/>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2174415287"/>
      </p:ext>
    </p:extLst>
  </p:cSld>
  <p:clrMapOvr>
    <a:masterClrMapping/>
  </p:clrMapOvr>
  <mc:AlternateContent xmlns:mc="http://schemas.openxmlformats.org/markup-compatibility/2006" xmlns:p14="http://schemas.microsoft.com/office/powerpoint/2010/main">
    <mc:Choice Requires="p14">
      <p:transition spd="slow" p14:dur="2000" advTm="40827"/>
    </mc:Choice>
    <mc:Fallback xmlns="">
      <p:transition spd="slow" advTm="4082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مخرجات التعلم:</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extBox 10">
            <a:extLst>
              <a:ext uri="{FF2B5EF4-FFF2-40B4-BE49-F238E27FC236}">
                <a16:creationId xmlns:a16="http://schemas.microsoft.com/office/drawing/2014/main" id="{E29CEBF3-D8D3-49DC-B184-F057D9A5E324}"/>
              </a:ext>
            </a:extLst>
          </p:cNvPr>
          <p:cNvSpPr txBox="1"/>
          <p:nvPr/>
        </p:nvSpPr>
        <p:spPr>
          <a:xfrm>
            <a:off x="4797708" y="1825115"/>
            <a:ext cx="6514250" cy="2807820"/>
          </a:xfrm>
          <a:prstGeom prst="rect">
            <a:avLst/>
          </a:prstGeom>
          <a:noFill/>
        </p:spPr>
        <p:txBody>
          <a:bodyPr wrap="square">
            <a:spAutoFit/>
          </a:bodyPr>
          <a:lstStyle/>
          <a:p>
            <a:pPr marR="0" lvl="0" algn="just" rtl="1">
              <a:lnSpc>
                <a:spcPct val="107000"/>
              </a:lnSpc>
              <a:spcBef>
                <a:spcPts val="0"/>
              </a:spcBef>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12. العوامل الخارجية التي تؤثر علي عملية التسويق.</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R="0" lvl="0" algn="just" rtl="1">
              <a:lnSpc>
                <a:spcPct val="107000"/>
              </a:lnSpc>
              <a:spcBef>
                <a:spcPts val="0"/>
              </a:spcBef>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13. كيفية التواصل مع الاسواق.</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R="0" lvl="0" algn="just" rtl="1">
              <a:lnSpc>
                <a:spcPct val="107000"/>
              </a:lnSpc>
              <a:spcBef>
                <a:spcPts val="0"/>
              </a:spcBef>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14. تحليل المعطيات التسويقية.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R="0" lvl="0" algn="just" rtl="1">
              <a:lnSpc>
                <a:spcPct val="107000"/>
              </a:lnSpc>
              <a:spcBef>
                <a:spcPts val="0"/>
              </a:spcBef>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15. تحليل البيانات الضخمة.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R="0" lvl="0" algn="just" rtl="1">
              <a:lnSpc>
                <a:spcPct val="107000"/>
              </a:lnSpc>
              <a:spcBef>
                <a:spcPts val="0"/>
              </a:spcBef>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16. الأسس النظرية لعملية تحليل المعطيات</a:t>
            </a:r>
            <a:r>
              <a:rPr lang="ar-EG" sz="2800" dirty="0">
                <a:effectLst/>
                <a:latin typeface="Calibri" panose="020F0502020204030204" pitchFamily="34" charset="0"/>
                <a:ea typeface="Calibri" panose="020F0502020204030204" pitchFamily="34" charset="0"/>
                <a:cs typeface="Arial" panose="020B0604020202020204" pitchFamily="34" charset="0"/>
              </a:rPr>
              <a:t>.</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Freeform 7">
            <a:extLst>
              <a:ext uri="{FF2B5EF4-FFF2-40B4-BE49-F238E27FC236}">
                <a16:creationId xmlns:a16="http://schemas.microsoft.com/office/drawing/2014/main" id="{41E599FB-A838-487D-B327-26B53367F8FC}"/>
              </a:ext>
            </a:extLst>
          </p:cNvPr>
          <p:cNvSpPr/>
          <p:nvPr/>
        </p:nvSpPr>
        <p:spPr>
          <a:xfrm>
            <a:off x="340178" y="2575535"/>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2440935906"/>
      </p:ext>
    </p:extLst>
  </p:cSld>
  <p:clrMapOvr>
    <a:masterClrMapping/>
  </p:clrMapOvr>
  <mc:AlternateContent xmlns:mc="http://schemas.openxmlformats.org/markup-compatibility/2006" xmlns:p14="http://schemas.microsoft.com/office/powerpoint/2010/main">
    <mc:Choice Requires="p14">
      <p:transition spd="slow" p14:dur="2000" advTm="40827"/>
    </mc:Choice>
    <mc:Fallback xmlns="">
      <p:transition spd="slow" advTm="4082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الأولي: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3" name="Diagram 2">
            <a:extLst>
              <a:ext uri="{FF2B5EF4-FFF2-40B4-BE49-F238E27FC236}">
                <a16:creationId xmlns:a16="http://schemas.microsoft.com/office/drawing/2014/main" id="{9BD89C80-A493-489D-A408-157E9172330C}"/>
              </a:ext>
            </a:extLst>
          </p:cNvPr>
          <p:cNvGraphicFramePr/>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55553460"/>
      </p:ext>
    </p:extLst>
  </p:cSld>
  <p:clrMapOvr>
    <a:masterClrMapping/>
  </p:clrMapOvr>
  <mc:AlternateContent xmlns:mc="http://schemas.openxmlformats.org/markup-compatibility/2006" xmlns:p14="http://schemas.microsoft.com/office/powerpoint/2010/main">
    <mc:Choice Requires="p14">
      <p:transition spd="slow" p14:dur="2000" advTm="40827"/>
    </mc:Choice>
    <mc:Fallback xmlns="">
      <p:transition spd="slow" advTm="4082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الثانية: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3" name="Diagram 2">
            <a:extLst>
              <a:ext uri="{FF2B5EF4-FFF2-40B4-BE49-F238E27FC236}">
                <a16:creationId xmlns:a16="http://schemas.microsoft.com/office/drawing/2014/main" id="{9BD89C80-A493-489D-A408-157E9172330C}"/>
              </a:ext>
            </a:extLst>
          </p:cNvPr>
          <p:cNvGraphicFramePr/>
          <p:nvPr>
            <p:extLst>
              <p:ext uri="{D42A27DB-BD31-4B8C-83A1-F6EECF244321}">
                <p14:modId xmlns:p14="http://schemas.microsoft.com/office/powerpoint/2010/main" val="3250349622"/>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12678977"/>
      </p:ext>
    </p:extLst>
  </p:cSld>
  <p:clrMapOvr>
    <a:masterClrMapping/>
  </p:clrMapOvr>
  <mc:AlternateContent xmlns:mc="http://schemas.openxmlformats.org/markup-compatibility/2006" xmlns:p14="http://schemas.microsoft.com/office/powerpoint/2010/main">
    <mc:Choice Requires="p14">
      <p:transition spd="slow" p14:dur="2000" advTm="57263"/>
    </mc:Choice>
    <mc:Fallback xmlns="">
      <p:transition spd="slow" advTm="5726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الثانية: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3" name="Diagram 2">
            <a:extLst>
              <a:ext uri="{FF2B5EF4-FFF2-40B4-BE49-F238E27FC236}">
                <a16:creationId xmlns:a16="http://schemas.microsoft.com/office/drawing/2014/main" id="{9BD89C80-A493-489D-A408-157E9172330C}"/>
              </a:ext>
            </a:extLst>
          </p:cNvPr>
          <p:cNvGraphicFramePr/>
          <p:nvPr>
            <p:extLst>
              <p:ext uri="{D42A27DB-BD31-4B8C-83A1-F6EECF244321}">
                <p14:modId xmlns:p14="http://schemas.microsoft.com/office/powerpoint/2010/main" val="3739746950"/>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49312348"/>
      </p:ext>
    </p:extLst>
  </p:cSld>
  <p:clrMapOvr>
    <a:masterClrMapping/>
  </p:clrMapOvr>
  <mc:AlternateContent xmlns:mc="http://schemas.openxmlformats.org/markup-compatibility/2006" xmlns:p14="http://schemas.microsoft.com/office/powerpoint/2010/main">
    <mc:Choice Requires="p14">
      <p:transition spd="slow" p14:dur="2000" advTm="57263"/>
    </mc:Choice>
    <mc:Fallback xmlns="">
      <p:transition spd="slow" advTm="5726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الثالثة: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3" name="Diagram 2">
            <a:extLst>
              <a:ext uri="{FF2B5EF4-FFF2-40B4-BE49-F238E27FC236}">
                <a16:creationId xmlns:a16="http://schemas.microsoft.com/office/drawing/2014/main" id="{9BD89C80-A493-489D-A408-157E9172330C}"/>
              </a:ext>
            </a:extLst>
          </p:cNvPr>
          <p:cNvGraphicFramePr/>
          <p:nvPr>
            <p:extLst>
              <p:ext uri="{D42A27DB-BD31-4B8C-83A1-F6EECF244321}">
                <p14:modId xmlns:p14="http://schemas.microsoft.com/office/powerpoint/2010/main" val="1067222573"/>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8701566"/>
      </p:ext>
    </p:extLst>
  </p:cSld>
  <p:clrMapOvr>
    <a:masterClrMapping/>
  </p:clrMapOvr>
  <mc:AlternateContent xmlns:mc="http://schemas.openxmlformats.org/markup-compatibility/2006" xmlns:p14="http://schemas.microsoft.com/office/powerpoint/2010/main">
    <mc:Choice Requires="p14">
      <p:transition spd="slow" p14:dur="2000" advTm="43037"/>
    </mc:Choice>
    <mc:Fallback xmlns="">
      <p:transition spd="slow" advTm="4303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الرابعة: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3" name="Diagram 2">
            <a:extLst>
              <a:ext uri="{FF2B5EF4-FFF2-40B4-BE49-F238E27FC236}">
                <a16:creationId xmlns:a16="http://schemas.microsoft.com/office/drawing/2014/main" id="{9BD89C80-A493-489D-A408-157E9172330C}"/>
              </a:ext>
            </a:extLst>
          </p:cNvPr>
          <p:cNvGraphicFramePr/>
          <p:nvPr>
            <p:extLst>
              <p:ext uri="{D42A27DB-BD31-4B8C-83A1-F6EECF244321}">
                <p14:modId xmlns:p14="http://schemas.microsoft.com/office/powerpoint/2010/main" val="3194466062"/>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70214591"/>
      </p:ext>
    </p:extLst>
  </p:cSld>
  <p:clrMapOvr>
    <a:masterClrMapping/>
  </p:clrMapOvr>
  <mc:AlternateContent xmlns:mc="http://schemas.openxmlformats.org/markup-compatibility/2006" xmlns:p14="http://schemas.microsoft.com/office/powerpoint/2010/main">
    <mc:Choice Requires="p14">
      <p:transition spd="slow" p14:dur="2000" advTm="47330"/>
    </mc:Choice>
    <mc:Fallback xmlns="">
      <p:transition spd="slow" advTm="4733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8213340" y="103813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الخامسة: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3" name="Diagram 2">
            <a:extLst>
              <a:ext uri="{FF2B5EF4-FFF2-40B4-BE49-F238E27FC236}">
                <a16:creationId xmlns:a16="http://schemas.microsoft.com/office/drawing/2014/main" id="{9BD89C80-A493-489D-A408-157E9172330C}"/>
              </a:ext>
            </a:extLst>
          </p:cNvPr>
          <p:cNvGraphicFramePr/>
          <p:nvPr>
            <p:extLst>
              <p:ext uri="{D42A27DB-BD31-4B8C-83A1-F6EECF244321}">
                <p14:modId xmlns:p14="http://schemas.microsoft.com/office/powerpoint/2010/main" val="2880642085"/>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15851779"/>
      </p:ext>
    </p:extLst>
  </p:cSld>
  <p:clrMapOvr>
    <a:masterClrMapping/>
  </p:clrMapOvr>
  <mc:AlternateContent xmlns:mc="http://schemas.openxmlformats.org/markup-compatibility/2006" xmlns:p14="http://schemas.microsoft.com/office/powerpoint/2010/main">
    <mc:Choice Requires="p14">
      <p:transition spd="slow" p14:dur="2000" advTm="39786"/>
    </mc:Choice>
    <mc:Fallback xmlns="">
      <p:transition spd="slow" advTm="3978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8213340" y="103813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الخامسة: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3" name="Diagram 2">
            <a:extLst>
              <a:ext uri="{FF2B5EF4-FFF2-40B4-BE49-F238E27FC236}">
                <a16:creationId xmlns:a16="http://schemas.microsoft.com/office/drawing/2014/main" id="{9BD89C80-A493-489D-A408-157E9172330C}"/>
              </a:ext>
            </a:extLst>
          </p:cNvPr>
          <p:cNvGraphicFramePr/>
          <p:nvPr>
            <p:extLst>
              <p:ext uri="{D42A27DB-BD31-4B8C-83A1-F6EECF244321}">
                <p14:modId xmlns:p14="http://schemas.microsoft.com/office/powerpoint/2010/main" val="4059173050"/>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6063887"/>
      </p:ext>
    </p:extLst>
  </p:cSld>
  <p:clrMapOvr>
    <a:masterClrMapping/>
  </p:clrMapOvr>
  <mc:AlternateContent xmlns:mc="http://schemas.openxmlformats.org/markup-compatibility/2006" xmlns:p14="http://schemas.microsoft.com/office/powerpoint/2010/main">
    <mc:Choice Requires="p14">
      <p:transition spd="slow" p14:dur="2000" advTm="62051"/>
    </mc:Choice>
    <mc:Fallback xmlns="">
      <p:transition spd="slow" advTm="6205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8213340" y="103813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الخامسة: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3" name="Diagram 2">
            <a:extLst>
              <a:ext uri="{FF2B5EF4-FFF2-40B4-BE49-F238E27FC236}">
                <a16:creationId xmlns:a16="http://schemas.microsoft.com/office/drawing/2014/main" id="{9BD89C80-A493-489D-A408-157E9172330C}"/>
              </a:ext>
            </a:extLst>
          </p:cNvPr>
          <p:cNvGraphicFramePr/>
          <p:nvPr>
            <p:extLst>
              <p:ext uri="{D42A27DB-BD31-4B8C-83A1-F6EECF244321}">
                <p14:modId xmlns:p14="http://schemas.microsoft.com/office/powerpoint/2010/main" val="2210924252"/>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50229683"/>
      </p:ext>
    </p:extLst>
  </p:cSld>
  <p:clrMapOvr>
    <a:masterClrMapping/>
  </p:clrMapOvr>
  <mc:AlternateContent xmlns:mc="http://schemas.openxmlformats.org/markup-compatibility/2006" xmlns:p14="http://schemas.microsoft.com/office/powerpoint/2010/main">
    <mc:Choice Requires="p14">
      <p:transition spd="slow" p14:dur="2000" advTm="62051"/>
    </mc:Choice>
    <mc:Fallback xmlns="">
      <p:transition spd="slow" advTm="6205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8156199"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السادسة: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3" name="Diagram 2">
            <a:extLst>
              <a:ext uri="{FF2B5EF4-FFF2-40B4-BE49-F238E27FC236}">
                <a16:creationId xmlns:a16="http://schemas.microsoft.com/office/drawing/2014/main" id="{9BD89C80-A493-489D-A408-157E9172330C}"/>
              </a:ext>
            </a:extLst>
          </p:cNvPr>
          <p:cNvGraphicFramePr/>
          <p:nvPr>
            <p:extLst>
              <p:ext uri="{D42A27DB-BD31-4B8C-83A1-F6EECF244321}">
                <p14:modId xmlns:p14="http://schemas.microsoft.com/office/powerpoint/2010/main" val="3728994432"/>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59694873"/>
      </p:ext>
    </p:extLst>
  </p:cSld>
  <p:clrMapOvr>
    <a:masterClrMapping/>
  </p:clrMapOvr>
  <mc:AlternateContent xmlns:mc="http://schemas.openxmlformats.org/markup-compatibility/2006" xmlns:p14="http://schemas.microsoft.com/office/powerpoint/2010/main">
    <mc:Choice Requires="p14">
      <p:transition spd="slow" p14:dur="2000" advTm="55713"/>
    </mc:Choice>
    <mc:Fallback xmlns="">
      <p:transition spd="slow" advTm="5571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8013319" y="1038135"/>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السابعة: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3" name="Diagram 2">
            <a:extLst>
              <a:ext uri="{FF2B5EF4-FFF2-40B4-BE49-F238E27FC236}">
                <a16:creationId xmlns:a16="http://schemas.microsoft.com/office/drawing/2014/main" id="{9BD89C80-A493-489D-A408-157E9172330C}"/>
              </a:ext>
            </a:extLst>
          </p:cNvPr>
          <p:cNvGraphicFramePr/>
          <p:nvPr>
            <p:extLst>
              <p:ext uri="{D42A27DB-BD31-4B8C-83A1-F6EECF244321}">
                <p14:modId xmlns:p14="http://schemas.microsoft.com/office/powerpoint/2010/main" val="374183893"/>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041473"/>
      </p:ext>
    </p:extLst>
  </p:cSld>
  <p:clrMapOvr>
    <a:masterClrMapping/>
  </p:clrMapOvr>
  <mc:AlternateContent xmlns:mc="http://schemas.openxmlformats.org/markup-compatibility/2006" xmlns:p14="http://schemas.microsoft.com/office/powerpoint/2010/main">
    <mc:Choice Requires="p14">
      <p:transition spd="slow" p14:dur="2000" advTm="76914"/>
    </mc:Choice>
    <mc:Fallback xmlns="">
      <p:transition spd="slow" advTm="7691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8013319" y="1038135"/>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السابعة: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3" name="Diagram 2">
            <a:extLst>
              <a:ext uri="{FF2B5EF4-FFF2-40B4-BE49-F238E27FC236}">
                <a16:creationId xmlns:a16="http://schemas.microsoft.com/office/drawing/2014/main" id="{9BD89C80-A493-489D-A408-157E9172330C}"/>
              </a:ext>
            </a:extLst>
          </p:cNvPr>
          <p:cNvGraphicFramePr/>
          <p:nvPr>
            <p:extLst>
              <p:ext uri="{D42A27DB-BD31-4B8C-83A1-F6EECF244321}">
                <p14:modId xmlns:p14="http://schemas.microsoft.com/office/powerpoint/2010/main" val="3518293159"/>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31455589"/>
      </p:ext>
    </p:extLst>
  </p:cSld>
  <p:clrMapOvr>
    <a:masterClrMapping/>
  </p:clrMapOvr>
  <mc:AlternateContent xmlns:mc="http://schemas.openxmlformats.org/markup-compatibility/2006" xmlns:p14="http://schemas.microsoft.com/office/powerpoint/2010/main">
    <mc:Choice Requires="p14">
      <p:transition spd="slow" p14:dur="2000" advTm="76914"/>
    </mc:Choice>
    <mc:Fallback xmlns="">
      <p:transition spd="slow" advTm="7691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941879" y="1038135"/>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الثامنة: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3" name="Diagram 2">
            <a:extLst>
              <a:ext uri="{FF2B5EF4-FFF2-40B4-BE49-F238E27FC236}">
                <a16:creationId xmlns:a16="http://schemas.microsoft.com/office/drawing/2014/main" id="{9BD89C80-A493-489D-A408-157E9172330C}"/>
              </a:ext>
            </a:extLst>
          </p:cNvPr>
          <p:cNvGraphicFramePr/>
          <p:nvPr>
            <p:extLst>
              <p:ext uri="{D42A27DB-BD31-4B8C-83A1-F6EECF244321}">
                <p14:modId xmlns:p14="http://schemas.microsoft.com/office/powerpoint/2010/main" val="3257278719"/>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15843227"/>
      </p:ext>
    </p:extLst>
  </p:cSld>
  <p:clrMapOvr>
    <a:masterClrMapping/>
  </p:clrMapOvr>
  <mc:AlternateContent xmlns:mc="http://schemas.openxmlformats.org/markup-compatibility/2006" xmlns:p14="http://schemas.microsoft.com/office/powerpoint/2010/main">
    <mc:Choice Requires="p14">
      <p:transition spd="slow" p14:dur="2000" advTm="88893"/>
    </mc:Choice>
    <mc:Fallback xmlns="">
      <p:transition spd="slow" advTm="8889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941879" y="1038135"/>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التاسعة: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3" name="Diagram 2">
            <a:extLst>
              <a:ext uri="{FF2B5EF4-FFF2-40B4-BE49-F238E27FC236}">
                <a16:creationId xmlns:a16="http://schemas.microsoft.com/office/drawing/2014/main" id="{9BD89C80-A493-489D-A408-157E9172330C}"/>
              </a:ext>
            </a:extLst>
          </p:cNvPr>
          <p:cNvGraphicFramePr/>
          <p:nvPr>
            <p:extLst>
              <p:ext uri="{D42A27DB-BD31-4B8C-83A1-F6EECF244321}">
                <p14:modId xmlns:p14="http://schemas.microsoft.com/office/powerpoint/2010/main" val="3918120271"/>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95729349"/>
      </p:ext>
    </p:extLst>
  </p:cSld>
  <p:clrMapOvr>
    <a:masterClrMapping/>
  </p:clrMapOvr>
  <mc:AlternateContent xmlns:mc="http://schemas.openxmlformats.org/markup-compatibility/2006" xmlns:p14="http://schemas.microsoft.com/office/powerpoint/2010/main">
    <mc:Choice Requires="p14">
      <p:transition spd="slow" p14:dur="2000" advTm="69619"/>
    </mc:Choice>
    <mc:Fallback xmlns="">
      <p:transition spd="slow" advTm="6961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941879" y="1038135"/>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العاشرة: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3" name="Diagram 2">
            <a:extLst>
              <a:ext uri="{FF2B5EF4-FFF2-40B4-BE49-F238E27FC236}">
                <a16:creationId xmlns:a16="http://schemas.microsoft.com/office/drawing/2014/main" id="{9BD89C80-A493-489D-A408-157E9172330C}"/>
              </a:ext>
            </a:extLst>
          </p:cNvPr>
          <p:cNvGraphicFramePr/>
          <p:nvPr>
            <p:extLst>
              <p:ext uri="{D42A27DB-BD31-4B8C-83A1-F6EECF244321}">
                <p14:modId xmlns:p14="http://schemas.microsoft.com/office/powerpoint/2010/main" val="3363568414"/>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82741378"/>
      </p:ext>
    </p:extLst>
  </p:cSld>
  <p:clrMapOvr>
    <a:masterClrMapping/>
  </p:clrMapOvr>
  <mc:AlternateContent xmlns:mc="http://schemas.openxmlformats.org/markup-compatibility/2006" xmlns:p14="http://schemas.microsoft.com/office/powerpoint/2010/main">
    <mc:Choice Requires="p14">
      <p:transition spd="slow" p14:dur="2000" advTm="140413"/>
    </mc:Choice>
    <mc:Fallback xmlns="">
      <p:transition spd="slow" advTm="14041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8256204" y="813307"/>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الاختبار القصير</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7AB52B36-4335-4FB0-BAC6-6289B1753F3C}"/>
              </a:ext>
            </a:extLst>
          </p:cNvPr>
          <p:cNvSpPr txBox="1"/>
          <p:nvPr/>
        </p:nvSpPr>
        <p:spPr>
          <a:xfrm>
            <a:off x="1410072" y="1174563"/>
            <a:ext cx="7854553" cy="5318123"/>
          </a:xfrm>
          <a:prstGeom prst="rect">
            <a:avLst/>
          </a:prstGeom>
          <a:noFill/>
        </p:spPr>
        <p:txBody>
          <a:bodyPr wrap="square">
            <a:spAutoFit/>
          </a:bodyPr>
          <a:lstStyle/>
          <a:p>
            <a:pPr marL="457200" marR="0" indent="-457200" algn="r" rtl="1">
              <a:lnSpc>
                <a:spcPct val="107000"/>
              </a:lnSpc>
              <a:spcBef>
                <a:spcPts val="0"/>
              </a:spcBef>
              <a:spcAft>
                <a:spcPts val="800"/>
              </a:spcAft>
              <a:buFont typeface="Arial" panose="020B0604020202020204" pitchFamily="34" charset="0"/>
              <a:buChar char="•"/>
            </a:pPr>
            <a:r>
              <a:rPr lang="ar-SA" sz="2800" dirty="0">
                <a:effectLst/>
                <a:latin typeface="Sakkal Majalla" panose="02000000000000000000" pitchFamily="2" charset="-78"/>
                <a:ea typeface="Calibri" panose="020F0502020204030204" pitchFamily="34" charset="0"/>
                <a:cs typeface="Sakkal Majalla" panose="02000000000000000000" pitchFamily="2" charset="-78"/>
              </a:rPr>
              <a:t>مدة الاختبار القصير 24 دقيقه فقط</a:t>
            </a:r>
            <a:endParaRPr lang="en-US" sz="2800" dirty="0">
              <a:effectLst/>
              <a:latin typeface="Sakkal Majalla" panose="02000000000000000000" pitchFamily="2" charset="-78"/>
              <a:ea typeface="Calibri" panose="020F0502020204030204" pitchFamily="34" charset="0"/>
              <a:cs typeface="Sakkal Majalla" panose="02000000000000000000" pitchFamily="2" charset="-78"/>
            </a:endParaRPr>
          </a:p>
          <a:p>
            <a:pPr marL="457200" marR="0" indent="-457200" algn="r" rtl="1">
              <a:lnSpc>
                <a:spcPct val="107000"/>
              </a:lnSpc>
              <a:spcBef>
                <a:spcPts val="0"/>
              </a:spcBef>
              <a:spcAft>
                <a:spcPts val="800"/>
              </a:spcAft>
              <a:buFont typeface="Arial" panose="020B0604020202020204" pitchFamily="34" charset="0"/>
              <a:buChar char="•"/>
            </a:pPr>
            <a:r>
              <a:rPr lang="en-US" sz="2800" dirty="0">
                <a:effectLst/>
                <a:latin typeface="Sakkal Majalla" panose="02000000000000000000" pitchFamily="2" charset="-78"/>
                <a:ea typeface="Calibri" panose="020F0502020204030204" pitchFamily="34" charset="0"/>
                <a:cs typeface="Sakkal Majalla" panose="02000000000000000000" pitchFamily="2" charset="-78"/>
              </a:rPr>
              <a:t> </a:t>
            </a:r>
            <a:r>
              <a:rPr lang="ar-SA" sz="2800" dirty="0">
                <a:effectLst/>
                <a:latin typeface="Sakkal Majalla" panose="02000000000000000000" pitchFamily="2" charset="-78"/>
                <a:ea typeface="Calibri" panose="020F0502020204030204" pitchFamily="34" charset="0"/>
                <a:cs typeface="Sakkal Majalla" panose="02000000000000000000" pitchFamily="2" charset="-78"/>
              </a:rPr>
              <a:t>يتكون الاختبار القصير من 8 أسئلة (كل سؤال درجه)</a:t>
            </a:r>
            <a:endParaRPr lang="en-US" sz="2800" dirty="0">
              <a:effectLst/>
              <a:latin typeface="Sakkal Majalla" panose="02000000000000000000" pitchFamily="2" charset="-78"/>
              <a:ea typeface="Calibri" panose="020F0502020204030204" pitchFamily="34" charset="0"/>
              <a:cs typeface="Sakkal Majalla" panose="02000000000000000000" pitchFamily="2" charset="-78"/>
            </a:endParaRPr>
          </a:p>
          <a:p>
            <a:pPr marL="457200" marR="0" indent="-457200" algn="r" rtl="1">
              <a:lnSpc>
                <a:spcPct val="107000"/>
              </a:lnSpc>
              <a:spcBef>
                <a:spcPts val="0"/>
              </a:spcBef>
              <a:spcAft>
                <a:spcPts val="800"/>
              </a:spcAft>
              <a:buFont typeface="Arial" panose="020B0604020202020204" pitchFamily="34" charset="0"/>
              <a:buChar char="•"/>
            </a:pPr>
            <a:r>
              <a:rPr lang="en-US" sz="2800" dirty="0">
                <a:effectLst/>
                <a:latin typeface="Sakkal Majalla" panose="02000000000000000000" pitchFamily="2" charset="-78"/>
                <a:ea typeface="Calibri" panose="020F0502020204030204" pitchFamily="34" charset="0"/>
                <a:cs typeface="Sakkal Majalla" panose="02000000000000000000" pitchFamily="2" charset="-78"/>
              </a:rPr>
              <a:t> </a:t>
            </a:r>
            <a:r>
              <a:rPr lang="ar-SA" sz="2800" dirty="0">
                <a:effectLst/>
                <a:latin typeface="Sakkal Majalla" panose="02000000000000000000" pitchFamily="2" charset="-78"/>
                <a:ea typeface="Calibri" panose="020F0502020204030204" pitchFamily="34" charset="0"/>
                <a:cs typeface="Sakkal Majalla" panose="02000000000000000000" pitchFamily="2" charset="-78"/>
              </a:rPr>
              <a:t>كلمة السر لبدء الإختبار</a:t>
            </a:r>
            <a:r>
              <a:rPr lang="en-US" sz="2800" dirty="0">
                <a:effectLst/>
                <a:latin typeface="Sakkal Majalla" panose="02000000000000000000" pitchFamily="2" charset="-78"/>
                <a:ea typeface="Calibri" panose="020F0502020204030204" pitchFamily="34" charset="0"/>
                <a:cs typeface="Sakkal Majalla" panose="02000000000000000000" pitchFamily="2" charset="-78"/>
              </a:rPr>
              <a:t> agree</a:t>
            </a:r>
          </a:p>
          <a:p>
            <a:pPr marL="457200" marR="0" indent="-457200" algn="r" rtl="1">
              <a:lnSpc>
                <a:spcPct val="107000"/>
              </a:lnSpc>
              <a:spcBef>
                <a:spcPts val="0"/>
              </a:spcBef>
              <a:spcAft>
                <a:spcPts val="800"/>
              </a:spcAft>
              <a:buFont typeface="Arial" panose="020B0604020202020204" pitchFamily="34" charset="0"/>
              <a:buChar char="•"/>
            </a:pPr>
            <a:r>
              <a:rPr lang="en-US" sz="2800" dirty="0">
                <a:effectLst/>
                <a:latin typeface="Sakkal Majalla" panose="02000000000000000000" pitchFamily="2" charset="-78"/>
                <a:ea typeface="Calibri" panose="020F0502020204030204" pitchFamily="34" charset="0"/>
                <a:cs typeface="Sakkal Majalla" panose="02000000000000000000" pitchFamily="2" charset="-78"/>
              </a:rPr>
              <a:t> </a:t>
            </a:r>
            <a:r>
              <a:rPr lang="ar-SA" sz="2800" dirty="0">
                <a:effectLst/>
                <a:latin typeface="Sakkal Majalla" panose="02000000000000000000" pitchFamily="2" charset="-78"/>
                <a:ea typeface="Calibri" panose="020F0502020204030204" pitchFamily="34" charset="0"/>
                <a:cs typeface="Sakkal Majalla" panose="02000000000000000000" pitchFamily="2" charset="-78"/>
              </a:rPr>
              <a:t>سماحية الاختبار القصير أسبوع </a:t>
            </a:r>
            <a:endParaRPr lang="en-US" sz="2800" dirty="0">
              <a:effectLst/>
              <a:latin typeface="Sakkal Majalla" panose="02000000000000000000" pitchFamily="2" charset="-78"/>
              <a:ea typeface="Calibri" panose="020F0502020204030204" pitchFamily="34" charset="0"/>
              <a:cs typeface="Sakkal Majalla" panose="02000000000000000000" pitchFamily="2" charset="-78"/>
            </a:endParaRPr>
          </a:p>
          <a:p>
            <a:pPr marL="457200" marR="0" indent="-457200" algn="r" rtl="1">
              <a:lnSpc>
                <a:spcPct val="107000"/>
              </a:lnSpc>
              <a:spcBef>
                <a:spcPts val="0"/>
              </a:spcBef>
              <a:spcAft>
                <a:spcPts val="800"/>
              </a:spcAft>
              <a:buFont typeface="Arial" panose="020B0604020202020204" pitchFamily="34" charset="0"/>
              <a:buChar char="•"/>
            </a:pPr>
            <a:r>
              <a:rPr lang="en-US" sz="2800" dirty="0">
                <a:effectLst/>
                <a:latin typeface="Sakkal Majalla" panose="02000000000000000000" pitchFamily="2" charset="-78"/>
                <a:ea typeface="Calibri" panose="020F0502020204030204" pitchFamily="34" charset="0"/>
                <a:cs typeface="Sakkal Majalla" panose="02000000000000000000" pitchFamily="2" charset="-78"/>
              </a:rPr>
              <a:t> </a:t>
            </a:r>
            <a:r>
              <a:rPr lang="ar-SA" sz="2800" dirty="0">
                <a:effectLst/>
                <a:latin typeface="Sakkal Majalla" panose="02000000000000000000" pitchFamily="2" charset="-78"/>
                <a:ea typeface="Calibri" panose="020F0502020204030204" pitchFamily="34" charset="0"/>
                <a:cs typeface="Sakkal Majalla" panose="02000000000000000000" pitchFamily="2" charset="-78"/>
              </a:rPr>
              <a:t>يجب إجراء الإختبار من على جهاز كمبيوتر ويفضل من خلال متصفح</a:t>
            </a:r>
            <a:r>
              <a:rPr lang="en-US" sz="2800" dirty="0">
                <a:effectLst/>
                <a:latin typeface="Sakkal Majalla" panose="02000000000000000000" pitchFamily="2" charset="-78"/>
                <a:ea typeface="Calibri" panose="020F0502020204030204" pitchFamily="34" charset="0"/>
                <a:cs typeface="Sakkal Majalla" panose="02000000000000000000" pitchFamily="2" charset="-78"/>
              </a:rPr>
              <a:t> google chrome</a:t>
            </a:r>
            <a:r>
              <a:rPr lang="ar-EG" sz="2800" dirty="0">
                <a:effectLst/>
                <a:latin typeface="Sakkal Majalla" panose="02000000000000000000" pitchFamily="2" charset="-78"/>
                <a:ea typeface="Calibri" panose="020F0502020204030204" pitchFamily="34" charset="0"/>
                <a:cs typeface="Sakkal Majalla" panose="02000000000000000000" pitchFamily="2" charset="-78"/>
              </a:rPr>
              <a:t>.</a:t>
            </a:r>
            <a:endParaRPr lang="en-US" sz="2800" dirty="0">
              <a:effectLst/>
              <a:latin typeface="Sakkal Majalla" panose="02000000000000000000" pitchFamily="2" charset="-78"/>
              <a:ea typeface="Calibri" panose="020F0502020204030204" pitchFamily="34" charset="0"/>
              <a:cs typeface="Sakkal Majalla" panose="02000000000000000000" pitchFamily="2" charset="-78"/>
            </a:endParaRPr>
          </a:p>
          <a:p>
            <a:pPr marL="457200" marR="0" indent="-457200" algn="r" rtl="1">
              <a:lnSpc>
                <a:spcPct val="107000"/>
              </a:lnSpc>
              <a:spcBef>
                <a:spcPts val="0"/>
              </a:spcBef>
              <a:spcAft>
                <a:spcPts val="800"/>
              </a:spcAft>
              <a:buFont typeface="Arial" panose="020B0604020202020204" pitchFamily="34" charset="0"/>
              <a:buChar char="•"/>
            </a:pPr>
            <a:r>
              <a:rPr lang="en-US" sz="2800" dirty="0">
                <a:effectLst/>
                <a:latin typeface="Sakkal Majalla" panose="02000000000000000000" pitchFamily="2" charset="-78"/>
                <a:ea typeface="Calibri" panose="020F0502020204030204" pitchFamily="34" charset="0"/>
                <a:cs typeface="Sakkal Majalla" panose="02000000000000000000" pitchFamily="2" charset="-78"/>
              </a:rPr>
              <a:t> </a:t>
            </a:r>
            <a:r>
              <a:rPr lang="ar-SA" sz="2800" dirty="0">
                <a:effectLst/>
                <a:latin typeface="Sakkal Majalla" panose="02000000000000000000" pitchFamily="2" charset="-78"/>
                <a:ea typeface="Calibri" panose="020F0502020204030204" pitchFamily="34" charset="0"/>
                <a:cs typeface="Sakkal Majalla" panose="02000000000000000000" pitchFamily="2" charset="-78"/>
              </a:rPr>
              <a:t>برجاء التأكد من اختيار الإجابة قبل الإنتقال إلى السؤال التالي حيث أنه لا يمكنك العودة إليه مرة أخرى</a:t>
            </a:r>
            <a:r>
              <a:rPr lang="en-US" sz="2800" dirty="0">
                <a:effectLst/>
                <a:latin typeface="Sakkal Majalla" panose="02000000000000000000" pitchFamily="2" charset="-78"/>
                <a:ea typeface="Calibri" panose="020F0502020204030204" pitchFamily="34" charset="0"/>
                <a:cs typeface="Sakkal Majalla" panose="02000000000000000000" pitchFamily="2" charset="-78"/>
              </a:rPr>
              <a:t>.</a:t>
            </a:r>
          </a:p>
          <a:p>
            <a:pPr marL="457200" marR="0" indent="-457200" algn="r" rtl="1">
              <a:lnSpc>
                <a:spcPct val="107000"/>
              </a:lnSpc>
              <a:spcBef>
                <a:spcPts val="0"/>
              </a:spcBef>
              <a:spcAft>
                <a:spcPts val="800"/>
              </a:spcAft>
              <a:buFont typeface="Arial" panose="020B0604020202020204" pitchFamily="34" charset="0"/>
              <a:buChar char="•"/>
            </a:pPr>
            <a:r>
              <a:rPr lang="en-US" sz="2800" dirty="0">
                <a:effectLst/>
                <a:latin typeface="Sakkal Majalla" panose="02000000000000000000" pitchFamily="2" charset="-78"/>
                <a:ea typeface="Calibri" panose="020F0502020204030204" pitchFamily="34" charset="0"/>
                <a:cs typeface="Sakkal Majalla" panose="02000000000000000000" pitchFamily="2" charset="-78"/>
              </a:rPr>
              <a:t> </a:t>
            </a:r>
            <a:r>
              <a:rPr lang="ar-SA" sz="2800" dirty="0">
                <a:effectLst/>
                <a:latin typeface="Sakkal Majalla" panose="02000000000000000000" pitchFamily="2" charset="-78"/>
                <a:ea typeface="Calibri" panose="020F0502020204030204" pitchFamily="34" charset="0"/>
                <a:cs typeface="Sakkal Majalla" panose="02000000000000000000" pitchFamily="2" charset="-78"/>
              </a:rPr>
              <a:t>في حالة وجود مشكلة في الإنتقال للسؤال التالي أو في عرض السؤال يمكنكم عمل</a:t>
            </a:r>
            <a:r>
              <a:rPr lang="en-US" sz="2800" dirty="0">
                <a:effectLst/>
                <a:latin typeface="Sakkal Majalla" panose="02000000000000000000" pitchFamily="2" charset="-78"/>
                <a:ea typeface="Calibri" panose="020F0502020204030204" pitchFamily="34" charset="0"/>
                <a:cs typeface="Sakkal Majalla" panose="02000000000000000000" pitchFamily="2" charset="-78"/>
              </a:rPr>
              <a:t> Refresh </a:t>
            </a:r>
            <a:r>
              <a:rPr lang="ar-SA" sz="2800" dirty="0">
                <a:effectLst/>
                <a:latin typeface="Sakkal Majalla" panose="02000000000000000000" pitchFamily="2" charset="-78"/>
                <a:ea typeface="Calibri" panose="020F0502020204030204" pitchFamily="34" charset="0"/>
                <a:cs typeface="Sakkal Majalla" panose="02000000000000000000" pitchFamily="2" charset="-78"/>
              </a:rPr>
              <a:t>للصفحة أو الخروج من الموقع والدخول مرة أخرى</a:t>
            </a:r>
            <a:r>
              <a:rPr lang="en-US" sz="2800" dirty="0">
                <a:effectLst/>
                <a:latin typeface="Sakkal Majalla" panose="02000000000000000000" pitchFamily="2" charset="-78"/>
                <a:ea typeface="Calibri" panose="020F0502020204030204" pitchFamily="34" charset="0"/>
                <a:cs typeface="Sakkal Majalla" panose="02000000000000000000" pitchFamily="2" charset="-78"/>
              </a:rPr>
              <a:t>.</a:t>
            </a:r>
          </a:p>
        </p:txBody>
      </p:sp>
    </p:spTree>
    <p:extLst>
      <p:ext uri="{BB962C8B-B14F-4D97-AF65-F5344CB8AC3E}">
        <p14:creationId xmlns:p14="http://schemas.microsoft.com/office/powerpoint/2010/main" val="3465845069"/>
      </p:ext>
    </p:extLst>
  </p:cSld>
  <p:clrMapOvr>
    <a:masterClrMapping/>
  </p:clrMapOvr>
  <mc:AlternateContent xmlns:mc="http://schemas.openxmlformats.org/markup-compatibility/2006" xmlns:p14="http://schemas.microsoft.com/office/powerpoint/2010/main">
    <mc:Choice Requires="p14">
      <p:transition spd="slow" p14:dur="2000" advTm="140413"/>
    </mc:Choice>
    <mc:Fallback xmlns="">
      <p:transition spd="slow" advTm="14041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1066</TotalTime>
  <Words>760</Words>
  <Application>Microsoft Office PowerPoint</Application>
  <PresentationFormat>Widescreen</PresentationFormat>
  <Paragraphs>144</Paragraphs>
  <Slides>22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Cairo-Bold</vt:lpstr>
      <vt:lpstr>Calibri</vt:lpstr>
      <vt:lpstr>Calibri Light</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73</cp:revision>
  <dcterms:created xsi:type="dcterms:W3CDTF">2023-04-29T09:08:23Z</dcterms:created>
  <dcterms:modified xsi:type="dcterms:W3CDTF">2024-05-23T11:45:38Z</dcterms:modified>
</cp:coreProperties>
</file>