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theme/themeOverride4.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5.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6.xml" ContentType="application/vnd.openxmlformats-officedocument.themeOverr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heme/themeOverride7.xml" ContentType="application/vnd.openxmlformats-officedocument.themeOverr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heme/themeOverride8.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23"/>
  </p:notesMasterIdLst>
  <p:sldIdLst>
    <p:sldId id="480" r:id="rId6"/>
    <p:sldId id="531" r:id="rId7"/>
    <p:sldId id="502" r:id="rId8"/>
    <p:sldId id="499" r:id="rId9"/>
    <p:sldId id="503" r:id="rId10"/>
    <p:sldId id="500" r:id="rId11"/>
    <p:sldId id="504" r:id="rId12"/>
    <p:sldId id="306" r:id="rId13"/>
    <p:sldId id="505" r:id="rId14"/>
    <p:sldId id="501" r:id="rId15"/>
    <p:sldId id="510" r:id="rId16"/>
    <p:sldId id="506" r:id="rId17"/>
    <p:sldId id="520" r:id="rId18"/>
    <p:sldId id="534" r:id="rId19"/>
    <p:sldId id="533" r:id="rId20"/>
    <p:sldId id="519"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1"/>
            <p14:sldId id="502"/>
            <p14:sldId id="499"/>
            <p14:sldId id="503"/>
            <p14:sldId id="500"/>
            <p14:sldId id="504"/>
            <p14:sldId id="306"/>
            <p14:sldId id="505"/>
            <p14:sldId id="501"/>
            <p14:sldId id="510"/>
            <p14:sldId id="506"/>
            <p14:sldId id="520"/>
            <p14:sldId id="534"/>
            <p14:sldId id="533"/>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6C92"/>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2" d="100"/>
          <a:sy n="102" d="100"/>
        </p:scale>
        <p:origin x="364" y="72"/>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9A486C-96B6-4976-A6EE-72A976A3639B}" type="doc">
      <dgm:prSet loTypeId="urn:microsoft.com/office/officeart/2005/8/layout/vList3" loCatId="list" qsTypeId="urn:microsoft.com/office/officeart/2005/8/quickstyle/simple1" qsCatId="simple" csTypeId="urn:microsoft.com/office/officeart/2005/8/colors/accent1_2" csCatId="accent1" phldr="1"/>
      <dgm:spPr>
        <a:scene3d>
          <a:camera prst="orthographicFront">
            <a:rot lat="0" lon="0" rev="10799999"/>
          </a:camera>
          <a:lightRig rig="threePt" dir="t"/>
        </a:scene3d>
      </dgm:spPr>
    </dgm:pt>
    <dgm:pt modelId="{10EA2E2B-3353-4654-AD5A-AB72D0B39216}">
      <dgm:prSet phldrT="[Text]"/>
      <dgm:spPr/>
      <dgm:t>
        <a:bodyPr>
          <a:flatTx/>
        </a:bodyPr>
        <a:lstStyle/>
        <a:p>
          <a:pPr>
            <a:buFont typeface="+mj-lt"/>
            <a:buAutoNum type="arabicPeriod"/>
          </a:pPr>
          <a:r>
            <a:rPr lang="ar-EG" b="1" dirty="0"/>
            <a:t>أهمية دراسة المُشكلة البحثية وأهدافها</a:t>
          </a:r>
          <a:endParaRPr lang="en-US" b="1" dirty="0"/>
        </a:p>
      </dgm:t>
    </dgm:pt>
    <dgm:pt modelId="{FE7214BB-F292-494F-ADAA-9D5F3B51F50A}" type="parTrans" cxnId="{7BD232DD-C45C-4890-899E-3F2A732538E1}">
      <dgm:prSet/>
      <dgm:spPr/>
      <dgm:t>
        <a:bodyPr/>
        <a:lstStyle/>
        <a:p>
          <a:endParaRPr lang="en-US"/>
        </a:p>
      </dgm:t>
    </dgm:pt>
    <dgm:pt modelId="{B373B44B-F834-4961-806E-F540D7D8932E}" type="sibTrans" cxnId="{7BD232DD-C45C-4890-899E-3F2A732538E1}">
      <dgm:prSet/>
      <dgm:spPr/>
      <dgm:t>
        <a:bodyPr/>
        <a:lstStyle/>
        <a:p>
          <a:endParaRPr lang="en-US"/>
        </a:p>
      </dgm:t>
    </dgm:pt>
    <dgm:pt modelId="{C9F720E5-EB35-4DFE-B44B-D7059C32E8D1}">
      <dgm:prSet phldrT="[Text]"/>
      <dgm:spPr/>
      <dgm:t>
        <a:bodyPr>
          <a:flatTx/>
        </a:bodyPr>
        <a:lstStyle/>
        <a:p>
          <a:pPr>
            <a:buFont typeface="+mj-lt"/>
            <a:buAutoNum type="arabicPeriod"/>
          </a:pPr>
          <a:r>
            <a:rPr lang="ar-EG" b="1" dirty="0"/>
            <a:t>المُشكلة البحثية</a:t>
          </a:r>
          <a:endParaRPr lang="en-US" b="1" dirty="0"/>
        </a:p>
      </dgm:t>
    </dgm:pt>
    <dgm:pt modelId="{F3B2D2A2-6241-48A0-8F34-E2AE43C36E40}" type="parTrans" cxnId="{C2ADF8FF-98ED-48B0-A622-889AB7BD3027}">
      <dgm:prSet/>
      <dgm:spPr/>
      <dgm:t>
        <a:bodyPr/>
        <a:lstStyle/>
        <a:p>
          <a:endParaRPr lang="en-US"/>
        </a:p>
      </dgm:t>
    </dgm:pt>
    <dgm:pt modelId="{7D32F75C-E740-496F-A14A-FDD80A684976}" type="sibTrans" cxnId="{C2ADF8FF-98ED-48B0-A622-889AB7BD3027}">
      <dgm:prSet/>
      <dgm:spPr/>
      <dgm:t>
        <a:bodyPr/>
        <a:lstStyle/>
        <a:p>
          <a:endParaRPr lang="en-US"/>
        </a:p>
      </dgm:t>
    </dgm:pt>
    <dgm:pt modelId="{0EC95FB6-F8CF-4AE5-AD33-2B68E5BD75C0}">
      <dgm:prSet phldrT="[Text]"/>
      <dgm:spPr/>
      <dgm:t>
        <a:bodyPr>
          <a:flatTx/>
        </a:bodyPr>
        <a:lstStyle/>
        <a:p>
          <a:pPr>
            <a:buFont typeface="+mj-lt"/>
            <a:buAutoNum type="arabicPeriod"/>
          </a:pPr>
          <a:r>
            <a:rPr lang="ar-EG" b="1" dirty="0"/>
            <a:t>أنواع البحوث والدراسات العِلمية</a:t>
          </a:r>
          <a:endParaRPr lang="en-US" b="1" dirty="0"/>
        </a:p>
      </dgm:t>
    </dgm:pt>
    <dgm:pt modelId="{4FD1B55B-77E5-48EA-B54F-3ADD82F88D31}" type="parTrans" cxnId="{7DAE8A0B-607C-46F7-A15F-9EADD427463A}">
      <dgm:prSet/>
      <dgm:spPr/>
      <dgm:t>
        <a:bodyPr/>
        <a:lstStyle/>
        <a:p>
          <a:endParaRPr lang="en-US"/>
        </a:p>
      </dgm:t>
    </dgm:pt>
    <dgm:pt modelId="{14A9A968-BDF7-485F-A9D4-C2713B27BB0A}" type="sibTrans" cxnId="{7DAE8A0B-607C-46F7-A15F-9EADD427463A}">
      <dgm:prSet/>
      <dgm:spPr/>
      <dgm:t>
        <a:bodyPr/>
        <a:lstStyle/>
        <a:p>
          <a:endParaRPr lang="en-US"/>
        </a:p>
      </dgm:t>
    </dgm:pt>
    <dgm:pt modelId="{DFC268F2-C414-4C71-A409-124C68B4CE7F}">
      <dgm:prSet phldrT="[Text]"/>
      <dgm:spPr/>
      <dgm:t>
        <a:bodyPr>
          <a:flatTx/>
        </a:bodyPr>
        <a:lstStyle/>
        <a:p>
          <a:pPr>
            <a:buFont typeface="+mj-lt"/>
            <a:buAutoNum type="arabicPeriod"/>
          </a:pPr>
          <a:r>
            <a:rPr lang="ar-EG" b="1" dirty="0"/>
            <a:t>تحديد مُتغيرات البحث وصياغة التساؤلات والفروض</a:t>
          </a:r>
          <a:endParaRPr lang="en-US" b="1" dirty="0"/>
        </a:p>
      </dgm:t>
    </dgm:pt>
    <dgm:pt modelId="{46A429CD-E213-4139-8914-978A79851AE2}" type="parTrans" cxnId="{CC1EA6B2-AEC0-41BB-9102-06189A5A8E86}">
      <dgm:prSet/>
      <dgm:spPr/>
      <dgm:t>
        <a:bodyPr/>
        <a:lstStyle/>
        <a:p>
          <a:endParaRPr lang="en-US"/>
        </a:p>
      </dgm:t>
    </dgm:pt>
    <dgm:pt modelId="{7BA529EE-C07B-484E-A4BF-D6FB174E0E49}" type="sibTrans" cxnId="{CC1EA6B2-AEC0-41BB-9102-06189A5A8E86}">
      <dgm:prSet/>
      <dgm:spPr/>
      <dgm:t>
        <a:bodyPr/>
        <a:lstStyle/>
        <a:p>
          <a:endParaRPr lang="en-US"/>
        </a:p>
      </dgm:t>
    </dgm:pt>
    <dgm:pt modelId="{294281A5-3B3B-4654-8FC2-ED4F6BE4670A}">
      <dgm:prSet phldrT="[Text]"/>
      <dgm:spPr/>
      <dgm:t>
        <a:bodyPr>
          <a:flatTx/>
        </a:bodyPr>
        <a:lstStyle/>
        <a:p>
          <a:pPr>
            <a:buFont typeface="+mj-lt"/>
            <a:buAutoNum type="arabicPeriod"/>
          </a:pPr>
          <a:r>
            <a:rPr lang="ar-EG" b="1" dirty="0"/>
            <a:t>من صياغة المُشكلة إلى تصميم البحث</a:t>
          </a:r>
          <a:endParaRPr lang="en-US" b="1" dirty="0"/>
        </a:p>
      </dgm:t>
    </dgm:pt>
    <dgm:pt modelId="{6C021B8A-160F-4951-A5F2-1FCD38513658}" type="parTrans" cxnId="{92C99B0F-4A0B-482D-B722-58EDDF8D7241}">
      <dgm:prSet/>
      <dgm:spPr/>
      <dgm:t>
        <a:bodyPr/>
        <a:lstStyle/>
        <a:p>
          <a:endParaRPr lang="en-US"/>
        </a:p>
      </dgm:t>
    </dgm:pt>
    <dgm:pt modelId="{C15A3D60-2281-4E7A-A184-C92E8F6BBA42}" type="sibTrans" cxnId="{92C99B0F-4A0B-482D-B722-58EDDF8D7241}">
      <dgm:prSet/>
      <dgm:spPr/>
      <dgm:t>
        <a:bodyPr/>
        <a:lstStyle/>
        <a:p>
          <a:endParaRPr lang="en-US"/>
        </a:p>
      </dgm:t>
    </dgm:pt>
    <dgm:pt modelId="{BC483C09-A62B-439E-B25B-DBA51C2E66F2}" type="pres">
      <dgm:prSet presAssocID="{8E9A486C-96B6-4976-A6EE-72A976A3639B}" presName="linearFlow" presStyleCnt="0">
        <dgm:presLayoutVars>
          <dgm:dir/>
          <dgm:resizeHandles val="exact"/>
        </dgm:presLayoutVars>
      </dgm:prSet>
      <dgm:spPr/>
    </dgm:pt>
    <dgm:pt modelId="{55AA17BB-343D-47A2-BBC8-0293DBF7196D}" type="pres">
      <dgm:prSet presAssocID="{DFC268F2-C414-4C71-A409-124C68B4CE7F}" presName="composite" presStyleCnt="0"/>
      <dgm:spPr/>
    </dgm:pt>
    <dgm:pt modelId="{CDB80F7C-9B25-42FC-A652-59A1A49FCF84}" type="pres">
      <dgm:prSet presAssocID="{DFC268F2-C414-4C71-A409-124C68B4CE7F}" presName="imgShp" presStyleLbl="fgImgPlace1" presStyleIdx="0" presStyleCnt="5"/>
      <dgm:spPr>
        <a:solidFill>
          <a:schemeClr val="accent1">
            <a:tint val="50000"/>
            <a:hueOff val="0"/>
            <a:satOff val="0"/>
            <a:lumOff val="0"/>
          </a:schemeClr>
        </a:solidFill>
      </dgm:spPr>
    </dgm:pt>
    <dgm:pt modelId="{932AEDFD-DCA7-4EE0-8CAC-1C089AE1FCB8}" type="pres">
      <dgm:prSet presAssocID="{DFC268F2-C414-4C71-A409-124C68B4CE7F}" presName="txShp" presStyleLbl="node1" presStyleIdx="0" presStyleCnt="5">
        <dgm:presLayoutVars>
          <dgm:bulletEnabled val="1"/>
        </dgm:presLayoutVars>
      </dgm:prSet>
      <dgm:spPr/>
    </dgm:pt>
    <dgm:pt modelId="{6BFA6BC4-0FF4-4612-AF14-052D4C0F2478}" type="pres">
      <dgm:prSet presAssocID="{7BA529EE-C07B-484E-A4BF-D6FB174E0E49}" presName="spacing" presStyleCnt="0"/>
      <dgm:spPr/>
    </dgm:pt>
    <dgm:pt modelId="{B7CF12A9-65CF-4ECE-8AC9-CCFB42F9A6F3}" type="pres">
      <dgm:prSet presAssocID="{294281A5-3B3B-4654-8FC2-ED4F6BE4670A}" presName="composite" presStyleCnt="0"/>
      <dgm:spPr/>
    </dgm:pt>
    <dgm:pt modelId="{F716D0FD-3D59-4BA7-A04F-B65605AF338B}" type="pres">
      <dgm:prSet presAssocID="{294281A5-3B3B-4654-8FC2-ED4F6BE4670A}" presName="imgShp" presStyleLbl="fgImgPlace1" presStyleIdx="1" presStyleCnt="5"/>
      <dgm:spPr>
        <a:solidFill>
          <a:schemeClr val="accent1">
            <a:tint val="50000"/>
            <a:hueOff val="0"/>
            <a:satOff val="0"/>
            <a:lumOff val="0"/>
          </a:schemeClr>
        </a:solidFill>
      </dgm:spPr>
    </dgm:pt>
    <dgm:pt modelId="{7CA28712-8091-4599-BD2D-F8158EC39049}" type="pres">
      <dgm:prSet presAssocID="{294281A5-3B3B-4654-8FC2-ED4F6BE4670A}" presName="txShp" presStyleLbl="node1" presStyleIdx="1" presStyleCnt="5">
        <dgm:presLayoutVars>
          <dgm:bulletEnabled val="1"/>
        </dgm:presLayoutVars>
      </dgm:prSet>
      <dgm:spPr/>
    </dgm:pt>
    <dgm:pt modelId="{B568BB7F-29FD-4619-BE23-5E8644AD4F3A}" type="pres">
      <dgm:prSet presAssocID="{C15A3D60-2281-4E7A-A184-C92E8F6BBA42}" presName="spacing" presStyleCnt="0"/>
      <dgm:spPr/>
    </dgm:pt>
    <dgm:pt modelId="{9E4ACA2A-DCC8-41FB-BEF6-2FBC99BE433D}" type="pres">
      <dgm:prSet presAssocID="{10EA2E2B-3353-4654-AD5A-AB72D0B39216}" presName="composite" presStyleCnt="0"/>
      <dgm:spPr/>
    </dgm:pt>
    <dgm:pt modelId="{5549CC15-EB74-4EFB-B255-5F588AF25F13}" type="pres">
      <dgm:prSet presAssocID="{10EA2E2B-3353-4654-AD5A-AB72D0B39216}" presName="imgShp" presStyleLbl="fgImgPlace1" presStyleIdx="2" presStyleCnt="5"/>
      <dgm:spPr>
        <a:solidFill>
          <a:schemeClr val="accent1">
            <a:tint val="50000"/>
            <a:hueOff val="0"/>
            <a:satOff val="0"/>
            <a:lumOff val="0"/>
          </a:schemeClr>
        </a:solidFill>
      </dgm:spPr>
    </dgm:pt>
    <dgm:pt modelId="{3CFD5C70-A80F-43D6-B3E3-5D0D7069F49C}" type="pres">
      <dgm:prSet presAssocID="{10EA2E2B-3353-4654-AD5A-AB72D0B39216}" presName="txShp" presStyleLbl="node1" presStyleIdx="2" presStyleCnt="5">
        <dgm:presLayoutVars>
          <dgm:bulletEnabled val="1"/>
        </dgm:presLayoutVars>
      </dgm:prSet>
      <dgm:spPr/>
    </dgm:pt>
    <dgm:pt modelId="{1226BE49-6BB8-4EC3-BAC4-07F48E0446E3}" type="pres">
      <dgm:prSet presAssocID="{B373B44B-F834-4961-806E-F540D7D8932E}" presName="spacing" presStyleCnt="0"/>
      <dgm:spPr/>
    </dgm:pt>
    <dgm:pt modelId="{815260DB-D288-4C5F-AEB8-153FBE755A5B}" type="pres">
      <dgm:prSet presAssocID="{C9F720E5-EB35-4DFE-B44B-D7059C32E8D1}" presName="composite" presStyleCnt="0"/>
      <dgm:spPr/>
    </dgm:pt>
    <dgm:pt modelId="{761DCCEC-4FAC-4143-A04D-3FEF6A4BD69C}" type="pres">
      <dgm:prSet presAssocID="{C9F720E5-EB35-4DFE-B44B-D7059C32E8D1}" presName="imgShp" presStyleLbl="fgImgPlace1" presStyleIdx="3" presStyleCnt="5"/>
      <dgm:spPr>
        <a:solidFill>
          <a:schemeClr val="accent1">
            <a:tint val="50000"/>
            <a:hueOff val="0"/>
            <a:satOff val="0"/>
            <a:lumOff val="0"/>
          </a:schemeClr>
        </a:solidFill>
      </dgm:spPr>
    </dgm:pt>
    <dgm:pt modelId="{C7D0D7E4-90D4-4BE8-AF49-5B8388DD0432}" type="pres">
      <dgm:prSet presAssocID="{C9F720E5-EB35-4DFE-B44B-D7059C32E8D1}" presName="txShp" presStyleLbl="node1" presStyleIdx="3" presStyleCnt="5">
        <dgm:presLayoutVars>
          <dgm:bulletEnabled val="1"/>
        </dgm:presLayoutVars>
      </dgm:prSet>
      <dgm:spPr/>
    </dgm:pt>
    <dgm:pt modelId="{C62EEDD3-61A1-4916-9EB3-F5D5CB533206}" type="pres">
      <dgm:prSet presAssocID="{7D32F75C-E740-496F-A14A-FDD80A684976}" presName="spacing" presStyleCnt="0"/>
      <dgm:spPr/>
    </dgm:pt>
    <dgm:pt modelId="{50A0A206-3B3F-4CD1-AB63-012B5CAC87DA}" type="pres">
      <dgm:prSet presAssocID="{0EC95FB6-F8CF-4AE5-AD33-2B68E5BD75C0}" presName="composite" presStyleCnt="0"/>
      <dgm:spPr/>
    </dgm:pt>
    <dgm:pt modelId="{BB830121-A4B6-4733-A054-584773C1FCE6}" type="pres">
      <dgm:prSet presAssocID="{0EC95FB6-F8CF-4AE5-AD33-2B68E5BD75C0}" presName="imgShp" presStyleLbl="fgImgPlace1" presStyleIdx="4" presStyleCnt="5" custLinFactNeighborY="-6192"/>
      <dgm:spPr>
        <a:solidFill>
          <a:schemeClr val="accent1">
            <a:tint val="50000"/>
            <a:hueOff val="0"/>
            <a:satOff val="0"/>
            <a:lumOff val="0"/>
          </a:schemeClr>
        </a:solidFill>
      </dgm:spPr>
      <dgm:extLst>
        <a:ext uri="{E40237B7-FDA0-4F09-8148-C483321AD2D9}">
          <dgm14:cNvPr xmlns:dgm14="http://schemas.microsoft.com/office/drawing/2010/diagram" id="0" name="" descr="Badge 1 with solid fill"/>
        </a:ext>
      </dgm:extLst>
    </dgm:pt>
    <dgm:pt modelId="{4CA347A8-4D40-467B-BB33-9FC10D059202}" type="pres">
      <dgm:prSet presAssocID="{0EC95FB6-F8CF-4AE5-AD33-2B68E5BD75C0}" presName="txShp" presStyleLbl="node1" presStyleIdx="4" presStyleCnt="5">
        <dgm:presLayoutVars>
          <dgm:bulletEnabled val="1"/>
        </dgm:presLayoutVars>
      </dgm:prSet>
      <dgm:spPr/>
    </dgm:pt>
  </dgm:ptLst>
  <dgm:cxnLst>
    <dgm:cxn modelId="{7AAC5A09-7070-4E62-B764-DF3EFD0F1207}" type="presOf" srcId="{C9F720E5-EB35-4DFE-B44B-D7059C32E8D1}" destId="{C7D0D7E4-90D4-4BE8-AF49-5B8388DD0432}" srcOrd="0" destOrd="0" presId="urn:microsoft.com/office/officeart/2005/8/layout/vList3"/>
    <dgm:cxn modelId="{7DAE8A0B-607C-46F7-A15F-9EADD427463A}" srcId="{8E9A486C-96B6-4976-A6EE-72A976A3639B}" destId="{0EC95FB6-F8CF-4AE5-AD33-2B68E5BD75C0}" srcOrd="4" destOrd="0" parTransId="{4FD1B55B-77E5-48EA-B54F-3ADD82F88D31}" sibTransId="{14A9A968-BDF7-485F-A9D4-C2713B27BB0A}"/>
    <dgm:cxn modelId="{92C99B0F-4A0B-482D-B722-58EDDF8D7241}" srcId="{8E9A486C-96B6-4976-A6EE-72A976A3639B}" destId="{294281A5-3B3B-4654-8FC2-ED4F6BE4670A}" srcOrd="1" destOrd="0" parTransId="{6C021B8A-160F-4951-A5F2-1FCD38513658}" sibTransId="{C15A3D60-2281-4E7A-A184-C92E8F6BBA42}"/>
    <dgm:cxn modelId="{BC3F722E-BA5F-4426-9F5F-19C5D941F675}" type="presOf" srcId="{294281A5-3B3B-4654-8FC2-ED4F6BE4670A}" destId="{7CA28712-8091-4599-BD2D-F8158EC39049}" srcOrd="0" destOrd="0" presId="urn:microsoft.com/office/officeart/2005/8/layout/vList3"/>
    <dgm:cxn modelId="{361D0658-0AE3-484D-8E61-4D0C95A11E12}" type="presOf" srcId="{10EA2E2B-3353-4654-AD5A-AB72D0B39216}" destId="{3CFD5C70-A80F-43D6-B3E3-5D0D7069F49C}" srcOrd="0" destOrd="0" presId="urn:microsoft.com/office/officeart/2005/8/layout/vList3"/>
    <dgm:cxn modelId="{164BB858-FDA4-463C-8769-452EC9C5422D}" type="presOf" srcId="{8E9A486C-96B6-4976-A6EE-72A976A3639B}" destId="{BC483C09-A62B-439E-B25B-DBA51C2E66F2}" srcOrd="0" destOrd="0" presId="urn:microsoft.com/office/officeart/2005/8/layout/vList3"/>
    <dgm:cxn modelId="{CC1EA6B2-AEC0-41BB-9102-06189A5A8E86}" srcId="{8E9A486C-96B6-4976-A6EE-72A976A3639B}" destId="{DFC268F2-C414-4C71-A409-124C68B4CE7F}" srcOrd="0" destOrd="0" parTransId="{46A429CD-E213-4139-8914-978A79851AE2}" sibTransId="{7BA529EE-C07B-484E-A4BF-D6FB174E0E49}"/>
    <dgm:cxn modelId="{5EA140C5-BFC4-435F-8BF4-B2C7963BB173}" type="presOf" srcId="{DFC268F2-C414-4C71-A409-124C68B4CE7F}" destId="{932AEDFD-DCA7-4EE0-8CAC-1C089AE1FCB8}" srcOrd="0" destOrd="0" presId="urn:microsoft.com/office/officeart/2005/8/layout/vList3"/>
    <dgm:cxn modelId="{7BD232DD-C45C-4890-899E-3F2A732538E1}" srcId="{8E9A486C-96B6-4976-A6EE-72A976A3639B}" destId="{10EA2E2B-3353-4654-AD5A-AB72D0B39216}" srcOrd="2" destOrd="0" parTransId="{FE7214BB-F292-494F-ADAA-9D5F3B51F50A}" sibTransId="{B373B44B-F834-4961-806E-F540D7D8932E}"/>
    <dgm:cxn modelId="{BF86CFE9-6EBA-40CD-8638-AF0B5DD7ECCC}" type="presOf" srcId="{0EC95FB6-F8CF-4AE5-AD33-2B68E5BD75C0}" destId="{4CA347A8-4D40-467B-BB33-9FC10D059202}" srcOrd="0" destOrd="0" presId="urn:microsoft.com/office/officeart/2005/8/layout/vList3"/>
    <dgm:cxn modelId="{C2ADF8FF-98ED-48B0-A622-889AB7BD3027}" srcId="{8E9A486C-96B6-4976-A6EE-72A976A3639B}" destId="{C9F720E5-EB35-4DFE-B44B-D7059C32E8D1}" srcOrd="3" destOrd="0" parTransId="{F3B2D2A2-6241-48A0-8F34-E2AE43C36E40}" sibTransId="{7D32F75C-E740-496F-A14A-FDD80A684976}"/>
    <dgm:cxn modelId="{09F5009B-EF4B-444E-B7C5-8905365AD6CD}" type="presParOf" srcId="{BC483C09-A62B-439E-B25B-DBA51C2E66F2}" destId="{55AA17BB-343D-47A2-BBC8-0293DBF7196D}" srcOrd="0" destOrd="0" presId="urn:microsoft.com/office/officeart/2005/8/layout/vList3"/>
    <dgm:cxn modelId="{FDE28A1E-6130-4162-AB79-2E1CE03BBDBF}" type="presParOf" srcId="{55AA17BB-343D-47A2-BBC8-0293DBF7196D}" destId="{CDB80F7C-9B25-42FC-A652-59A1A49FCF84}" srcOrd="0" destOrd="0" presId="urn:microsoft.com/office/officeart/2005/8/layout/vList3"/>
    <dgm:cxn modelId="{AC070932-BAC9-4B4A-8445-12993F56BE8C}" type="presParOf" srcId="{55AA17BB-343D-47A2-BBC8-0293DBF7196D}" destId="{932AEDFD-DCA7-4EE0-8CAC-1C089AE1FCB8}" srcOrd="1" destOrd="0" presId="urn:microsoft.com/office/officeart/2005/8/layout/vList3"/>
    <dgm:cxn modelId="{9B48E300-8687-4775-BD63-B7DE656B9BD8}" type="presParOf" srcId="{BC483C09-A62B-439E-B25B-DBA51C2E66F2}" destId="{6BFA6BC4-0FF4-4612-AF14-052D4C0F2478}" srcOrd="1" destOrd="0" presId="urn:microsoft.com/office/officeart/2005/8/layout/vList3"/>
    <dgm:cxn modelId="{71F37F35-0493-4E82-82EF-8B868A24D24D}" type="presParOf" srcId="{BC483C09-A62B-439E-B25B-DBA51C2E66F2}" destId="{B7CF12A9-65CF-4ECE-8AC9-CCFB42F9A6F3}" srcOrd="2" destOrd="0" presId="urn:microsoft.com/office/officeart/2005/8/layout/vList3"/>
    <dgm:cxn modelId="{4AB37E96-C224-4EAE-A532-3BC170D4B382}" type="presParOf" srcId="{B7CF12A9-65CF-4ECE-8AC9-CCFB42F9A6F3}" destId="{F716D0FD-3D59-4BA7-A04F-B65605AF338B}" srcOrd="0" destOrd="0" presId="urn:microsoft.com/office/officeart/2005/8/layout/vList3"/>
    <dgm:cxn modelId="{65388B4B-2AC6-4CC4-8E9A-957D611581C2}" type="presParOf" srcId="{B7CF12A9-65CF-4ECE-8AC9-CCFB42F9A6F3}" destId="{7CA28712-8091-4599-BD2D-F8158EC39049}" srcOrd="1" destOrd="0" presId="urn:microsoft.com/office/officeart/2005/8/layout/vList3"/>
    <dgm:cxn modelId="{8AF78A02-C7FC-4425-8D21-9A398AFFFACB}" type="presParOf" srcId="{BC483C09-A62B-439E-B25B-DBA51C2E66F2}" destId="{B568BB7F-29FD-4619-BE23-5E8644AD4F3A}" srcOrd="3" destOrd="0" presId="urn:microsoft.com/office/officeart/2005/8/layout/vList3"/>
    <dgm:cxn modelId="{9AA71D4B-F60E-466A-BC75-7ED0DC760DC9}" type="presParOf" srcId="{BC483C09-A62B-439E-B25B-DBA51C2E66F2}" destId="{9E4ACA2A-DCC8-41FB-BEF6-2FBC99BE433D}" srcOrd="4" destOrd="0" presId="urn:microsoft.com/office/officeart/2005/8/layout/vList3"/>
    <dgm:cxn modelId="{0E71313C-A178-4EE2-BE5A-CDD734A8440E}" type="presParOf" srcId="{9E4ACA2A-DCC8-41FB-BEF6-2FBC99BE433D}" destId="{5549CC15-EB74-4EFB-B255-5F588AF25F13}" srcOrd="0" destOrd="0" presId="urn:microsoft.com/office/officeart/2005/8/layout/vList3"/>
    <dgm:cxn modelId="{0EC3FADE-623B-45CE-817F-77F2528E3F87}" type="presParOf" srcId="{9E4ACA2A-DCC8-41FB-BEF6-2FBC99BE433D}" destId="{3CFD5C70-A80F-43D6-B3E3-5D0D7069F49C}" srcOrd="1" destOrd="0" presId="urn:microsoft.com/office/officeart/2005/8/layout/vList3"/>
    <dgm:cxn modelId="{1B469E4B-F197-4618-A369-D46B1E54C906}" type="presParOf" srcId="{BC483C09-A62B-439E-B25B-DBA51C2E66F2}" destId="{1226BE49-6BB8-4EC3-BAC4-07F48E0446E3}" srcOrd="5" destOrd="0" presId="urn:microsoft.com/office/officeart/2005/8/layout/vList3"/>
    <dgm:cxn modelId="{1DAA067B-2587-47D5-A3F1-8C2BC976F319}" type="presParOf" srcId="{BC483C09-A62B-439E-B25B-DBA51C2E66F2}" destId="{815260DB-D288-4C5F-AEB8-153FBE755A5B}" srcOrd="6" destOrd="0" presId="urn:microsoft.com/office/officeart/2005/8/layout/vList3"/>
    <dgm:cxn modelId="{0BA4CD2C-063C-4AC1-8C9B-BDE15DE43A2E}" type="presParOf" srcId="{815260DB-D288-4C5F-AEB8-153FBE755A5B}" destId="{761DCCEC-4FAC-4143-A04D-3FEF6A4BD69C}" srcOrd="0" destOrd="0" presId="urn:microsoft.com/office/officeart/2005/8/layout/vList3"/>
    <dgm:cxn modelId="{714A7818-BBB5-4F8A-90F6-E51FC899403E}" type="presParOf" srcId="{815260DB-D288-4C5F-AEB8-153FBE755A5B}" destId="{C7D0D7E4-90D4-4BE8-AF49-5B8388DD0432}" srcOrd="1" destOrd="0" presId="urn:microsoft.com/office/officeart/2005/8/layout/vList3"/>
    <dgm:cxn modelId="{8B8186D0-AB7D-4BFB-A38A-785803E22F6C}" type="presParOf" srcId="{BC483C09-A62B-439E-B25B-DBA51C2E66F2}" destId="{C62EEDD3-61A1-4916-9EB3-F5D5CB533206}" srcOrd="7" destOrd="0" presId="urn:microsoft.com/office/officeart/2005/8/layout/vList3"/>
    <dgm:cxn modelId="{4F68DAD1-07C6-4DFF-849A-F61DF832B1F2}" type="presParOf" srcId="{BC483C09-A62B-439E-B25B-DBA51C2E66F2}" destId="{50A0A206-3B3F-4CD1-AB63-012B5CAC87DA}" srcOrd="8" destOrd="0" presId="urn:microsoft.com/office/officeart/2005/8/layout/vList3"/>
    <dgm:cxn modelId="{9F1B7179-1D4C-4760-B37B-83304A7AAF1E}" type="presParOf" srcId="{50A0A206-3B3F-4CD1-AB63-012B5CAC87DA}" destId="{BB830121-A4B6-4733-A054-584773C1FCE6}" srcOrd="0" destOrd="0" presId="urn:microsoft.com/office/officeart/2005/8/layout/vList3"/>
    <dgm:cxn modelId="{80F549CF-441E-4252-966F-576C52E0608B}" type="presParOf" srcId="{50A0A206-3B3F-4CD1-AB63-012B5CAC87DA}" destId="{4CA347A8-4D40-467B-BB33-9FC10D059202}"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9A486C-96B6-4976-A6EE-72A976A3639B}" type="doc">
      <dgm:prSet loTypeId="urn:microsoft.com/office/officeart/2005/8/layout/vList3" loCatId="list" qsTypeId="urn:microsoft.com/office/officeart/2005/8/quickstyle/simple1" qsCatId="simple" csTypeId="urn:microsoft.com/office/officeart/2005/8/colors/accent1_2" csCatId="accent1" phldr="1"/>
      <dgm:spPr>
        <a:scene3d>
          <a:camera prst="orthographicFront">
            <a:rot lat="0" lon="0" rev="10799999"/>
          </a:camera>
          <a:lightRig rig="threePt" dir="t"/>
        </a:scene3d>
      </dgm:spPr>
    </dgm:pt>
    <dgm:pt modelId="{10EA2E2B-3353-4654-AD5A-AB72D0B39216}">
      <dgm:prSet phldrT="[Text]"/>
      <dgm:spPr/>
      <dgm:t>
        <a:bodyPr>
          <a:flatTx/>
        </a:bodyPr>
        <a:lstStyle/>
        <a:p>
          <a:pPr>
            <a:buFont typeface="+mj-lt"/>
            <a:buAutoNum type="arabicPeriod"/>
          </a:pPr>
          <a:r>
            <a:rPr lang="ar-EG" b="1" dirty="0"/>
            <a:t>تحليل المُحتوى</a:t>
          </a:r>
          <a:endParaRPr lang="en-US" b="1" dirty="0"/>
        </a:p>
      </dgm:t>
    </dgm:pt>
    <dgm:pt modelId="{FE7214BB-F292-494F-ADAA-9D5F3B51F50A}" type="parTrans" cxnId="{7BD232DD-C45C-4890-899E-3F2A732538E1}">
      <dgm:prSet/>
      <dgm:spPr/>
      <dgm:t>
        <a:bodyPr/>
        <a:lstStyle/>
        <a:p>
          <a:endParaRPr lang="en-US"/>
        </a:p>
      </dgm:t>
    </dgm:pt>
    <dgm:pt modelId="{B373B44B-F834-4961-806E-F540D7D8932E}" type="sibTrans" cxnId="{7BD232DD-C45C-4890-899E-3F2A732538E1}">
      <dgm:prSet/>
      <dgm:spPr/>
      <dgm:t>
        <a:bodyPr/>
        <a:lstStyle/>
        <a:p>
          <a:endParaRPr lang="en-US"/>
        </a:p>
      </dgm:t>
    </dgm:pt>
    <dgm:pt modelId="{C9F720E5-EB35-4DFE-B44B-D7059C32E8D1}">
      <dgm:prSet phldrT="[Text]"/>
      <dgm:spPr/>
      <dgm:t>
        <a:bodyPr>
          <a:flatTx/>
        </a:bodyPr>
        <a:lstStyle/>
        <a:p>
          <a:pPr>
            <a:buFont typeface="+mj-lt"/>
            <a:buAutoNum type="arabicPeriod"/>
          </a:pPr>
          <a:r>
            <a:rPr lang="ar-EG" b="1" dirty="0"/>
            <a:t>الاستبيان</a:t>
          </a:r>
          <a:endParaRPr lang="en-US" b="1" dirty="0"/>
        </a:p>
      </dgm:t>
    </dgm:pt>
    <dgm:pt modelId="{F3B2D2A2-6241-48A0-8F34-E2AE43C36E40}" type="parTrans" cxnId="{C2ADF8FF-98ED-48B0-A622-889AB7BD3027}">
      <dgm:prSet/>
      <dgm:spPr/>
      <dgm:t>
        <a:bodyPr/>
        <a:lstStyle/>
        <a:p>
          <a:endParaRPr lang="en-US"/>
        </a:p>
      </dgm:t>
    </dgm:pt>
    <dgm:pt modelId="{7D32F75C-E740-496F-A14A-FDD80A684976}" type="sibTrans" cxnId="{C2ADF8FF-98ED-48B0-A622-889AB7BD3027}">
      <dgm:prSet/>
      <dgm:spPr/>
      <dgm:t>
        <a:bodyPr/>
        <a:lstStyle/>
        <a:p>
          <a:endParaRPr lang="en-US"/>
        </a:p>
      </dgm:t>
    </dgm:pt>
    <dgm:pt modelId="{0EC95FB6-F8CF-4AE5-AD33-2B68E5BD75C0}">
      <dgm:prSet phldrT="[Text]"/>
      <dgm:spPr/>
      <dgm:t>
        <a:bodyPr>
          <a:flatTx/>
        </a:bodyPr>
        <a:lstStyle/>
        <a:p>
          <a:pPr>
            <a:buFont typeface="+mj-lt"/>
            <a:buAutoNum type="arabicPeriod"/>
          </a:pPr>
          <a:r>
            <a:rPr lang="ar-EG" b="1" dirty="0"/>
            <a:t>الإطار المفاهيمي وأدوات البحث</a:t>
          </a:r>
          <a:endParaRPr lang="en-US" b="1" dirty="0"/>
        </a:p>
      </dgm:t>
    </dgm:pt>
    <dgm:pt modelId="{4FD1B55B-77E5-48EA-B54F-3ADD82F88D31}" type="parTrans" cxnId="{7DAE8A0B-607C-46F7-A15F-9EADD427463A}">
      <dgm:prSet/>
      <dgm:spPr/>
      <dgm:t>
        <a:bodyPr/>
        <a:lstStyle/>
        <a:p>
          <a:endParaRPr lang="en-US"/>
        </a:p>
      </dgm:t>
    </dgm:pt>
    <dgm:pt modelId="{14A9A968-BDF7-485F-A9D4-C2713B27BB0A}" type="sibTrans" cxnId="{7DAE8A0B-607C-46F7-A15F-9EADD427463A}">
      <dgm:prSet/>
      <dgm:spPr/>
      <dgm:t>
        <a:bodyPr/>
        <a:lstStyle/>
        <a:p>
          <a:endParaRPr lang="en-US"/>
        </a:p>
      </dgm:t>
    </dgm:pt>
    <dgm:pt modelId="{DFC268F2-C414-4C71-A409-124C68B4CE7F}">
      <dgm:prSet phldrT="[Text]"/>
      <dgm:spPr/>
      <dgm:t>
        <a:bodyPr>
          <a:flatTx/>
        </a:bodyPr>
        <a:lstStyle/>
        <a:p>
          <a:pPr>
            <a:buFont typeface="+mj-lt"/>
            <a:buAutoNum type="arabicPeriod"/>
          </a:pPr>
          <a:r>
            <a:rPr lang="ar-EG" b="1" dirty="0"/>
            <a:t>إتمام المُسودة النهائية للبحث</a:t>
          </a:r>
          <a:endParaRPr lang="en-US" b="1" dirty="0"/>
        </a:p>
      </dgm:t>
    </dgm:pt>
    <dgm:pt modelId="{46A429CD-E213-4139-8914-978A79851AE2}" type="parTrans" cxnId="{CC1EA6B2-AEC0-41BB-9102-06189A5A8E86}">
      <dgm:prSet/>
      <dgm:spPr/>
      <dgm:t>
        <a:bodyPr/>
        <a:lstStyle/>
        <a:p>
          <a:endParaRPr lang="en-US"/>
        </a:p>
      </dgm:t>
    </dgm:pt>
    <dgm:pt modelId="{7BA529EE-C07B-484E-A4BF-D6FB174E0E49}" type="sibTrans" cxnId="{CC1EA6B2-AEC0-41BB-9102-06189A5A8E86}">
      <dgm:prSet/>
      <dgm:spPr/>
      <dgm:t>
        <a:bodyPr/>
        <a:lstStyle/>
        <a:p>
          <a:endParaRPr lang="en-US"/>
        </a:p>
      </dgm:t>
    </dgm:pt>
    <dgm:pt modelId="{294281A5-3B3B-4654-8FC2-ED4F6BE4670A}">
      <dgm:prSet phldrT="[Text]"/>
      <dgm:spPr/>
      <dgm:t>
        <a:bodyPr>
          <a:flatTx/>
        </a:bodyPr>
        <a:lstStyle/>
        <a:p>
          <a:pPr>
            <a:buFont typeface="+mj-lt"/>
            <a:buAutoNum type="arabicPeriod"/>
          </a:pPr>
          <a:r>
            <a:rPr lang="ar-EG" b="1" dirty="0"/>
            <a:t>جمع البيانات ومُعالجتها</a:t>
          </a:r>
          <a:endParaRPr lang="en-US" b="1" dirty="0"/>
        </a:p>
      </dgm:t>
    </dgm:pt>
    <dgm:pt modelId="{6C021B8A-160F-4951-A5F2-1FCD38513658}" type="parTrans" cxnId="{92C99B0F-4A0B-482D-B722-58EDDF8D7241}">
      <dgm:prSet/>
      <dgm:spPr/>
      <dgm:t>
        <a:bodyPr/>
        <a:lstStyle/>
        <a:p>
          <a:endParaRPr lang="en-US"/>
        </a:p>
      </dgm:t>
    </dgm:pt>
    <dgm:pt modelId="{C15A3D60-2281-4E7A-A184-C92E8F6BBA42}" type="sibTrans" cxnId="{92C99B0F-4A0B-482D-B722-58EDDF8D7241}">
      <dgm:prSet/>
      <dgm:spPr/>
      <dgm:t>
        <a:bodyPr/>
        <a:lstStyle/>
        <a:p>
          <a:endParaRPr lang="en-US"/>
        </a:p>
      </dgm:t>
    </dgm:pt>
    <dgm:pt modelId="{BC483C09-A62B-439E-B25B-DBA51C2E66F2}" type="pres">
      <dgm:prSet presAssocID="{8E9A486C-96B6-4976-A6EE-72A976A3639B}" presName="linearFlow" presStyleCnt="0">
        <dgm:presLayoutVars>
          <dgm:dir/>
          <dgm:resizeHandles val="exact"/>
        </dgm:presLayoutVars>
      </dgm:prSet>
      <dgm:spPr/>
    </dgm:pt>
    <dgm:pt modelId="{55AA17BB-343D-47A2-BBC8-0293DBF7196D}" type="pres">
      <dgm:prSet presAssocID="{DFC268F2-C414-4C71-A409-124C68B4CE7F}" presName="composite" presStyleCnt="0"/>
      <dgm:spPr/>
    </dgm:pt>
    <dgm:pt modelId="{CDB80F7C-9B25-42FC-A652-59A1A49FCF84}" type="pres">
      <dgm:prSet presAssocID="{DFC268F2-C414-4C71-A409-124C68B4CE7F}" presName="imgShp" presStyleLbl="fgImgPlace1" presStyleIdx="0" presStyleCnt="5"/>
      <dgm:spPr>
        <a:solidFill>
          <a:schemeClr val="accent1">
            <a:tint val="50000"/>
            <a:hueOff val="0"/>
            <a:satOff val="0"/>
            <a:lumOff val="0"/>
          </a:schemeClr>
        </a:solidFill>
      </dgm:spPr>
    </dgm:pt>
    <dgm:pt modelId="{932AEDFD-DCA7-4EE0-8CAC-1C089AE1FCB8}" type="pres">
      <dgm:prSet presAssocID="{DFC268F2-C414-4C71-A409-124C68B4CE7F}" presName="txShp" presStyleLbl="node1" presStyleIdx="0" presStyleCnt="5">
        <dgm:presLayoutVars>
          <dgm:bulletEnabled val="1"/>
        </dgm:presLayoutVars>
      </dgm:prSet>
      <dgm:spPr/>
    </dgm:pt>
    <dgm:pt modelId="{6BFA6BC4-0FF4-4612-AF14-052D4C0F2478}" type="pres">
      <dgm:prSet presAssocID="{7BA529EE-C07B-484E-A4BF-D6FB174E0E49}" presName="spacing" presStyleCnt="0"/>
      <dgm:spPr/>
    </dgm:pt>
    <dgm:pt modelId="{B7CF12A9-65CF-4ECE-8AC9-CCFB42F9A6F3}" type="pres">
      <dgm:prSet presAssocID="{294281A5-3B3B-4654-8FC2-ED4F6BE4670A}" presName="composite" presStyleCnt="0"/>
      <dgm:spPr/>
    </dgm:pt>
    <dgm:pt modelId="{F716D0FD-3D59-4BA7-A04F-B65605AF338B}" type="pres">
      <dgm:prSet presAssocID="{294281A5-3B3B-4654-8FC2-ED4F6BE4670A}" presName="imgShp" presStyleLbl="fgImgPlace1" presStyleIdx="1" presStyleCnt="5"/>
      <dgm:spPr>
        <a:solidFill>
          <a:schemeClr val="accent1">
            <a:tint val="50000"/>
            <a:hueOff val="0"/>
            <a:satOff val="0"/>
            <a:lumOff val="0"/>
          </a:schemeClr>
        </a:solidFill>
      </dgm:spPr>
    </dgm:pt>
    <dgm:pt modelId="{7CA28712-8091-4599-BD2D-F8158EC39049}" type="pres">
      <dgm:prSet presAssocID="{294281A5-3B3B-4654-8FC2-ED4F6BE4670A}" presName="txShp" presStyleLbl="node1" presStyleIdx="1" presStyleCnt="5">
        <dgm:presLayoutVars>
          <dgm:bulletEnabled val="1"/>
        </dgm:presLayoutVars>
      </dgm:prSet>
      <dgm:spPr/>
    </dgm:pt>
    <dgm:pt modelId="{B568BB7F-29FD-4619-BE23-5E8644AD4F3A}" type="pres">
      <dgm:prSet presAssocID="{C15A3D60-2281-4E7A-A184-C92E8F6BBA42}" presName="spacing" presStyleCnt="0"/>
      <dgm:spPr/>
    </dgm:pt>
    <dgm:pt modelId="{9E4ACA2A-DCC8-41FB-BEF6-2FBC99BE433D}" type="pres">
      <dgm:prSet presAssocID="{10EA2E2B-3353-4654-AD5A-AB72D0B39216}" presName="composite" presStyleCnt="0"/>
      <dgm:spPr/>
    </dgm:pt>
    <dgm:pt modelId="{5549CC15-EB74-4EFB-B255-5F588AF25F13}" type="pres">
      <dgm:prSet presAssocID="{10EA2E2B-3353-4654-AD5A-AB72D0B39216}" presName="imgShp" presStyleLbl="fgImgPlace1" presStyleIdx="2" presStyleCnt="5"/>
      <dgm:spPr>
        <a:solidFill>
          <a:schemeClr val="accent1">
            <a:tint val="50000"/>
            <a:hueOff val="0"/>
            <a:satOff val="0"/>
            <a:lumOff val="0"/>
          </a:schemeClr>
        </a:solidFill>
      </dgm:spPr>
    </dgm:pt>
    <dgm:pt modelId="{3CFD5C70-A80F-43D6-B3E3-5D0D7069F49C}" type="pres">
      <dgm:prSet presAssocID="{10EA2E2B-3353-4654-AD5A-AB72D0B39216}" presName="txShp" presStyleLbl="node1" presStyleIdx="2" presStyleCnt="5">
        <dgm:presLayoutVars>
          <dgm:bulletEnabled val="1"/>
        </dgm:presLayoutVars>
      </dgm:prSet>
      <dgm:spPr/>
    </dgm:pt>
    <dgm:pt modelId="{1226BE49-6BB8-4EC3-BAC4-07F48E0446E3}" type="pres">
      <dgm:prSet presAssocID="{B373B44B-F834-4961-806E-F540D7D8932E}" presName="spacing" presStyleCnt="0"/>
      <dgm:spPr/>
    </dgm:pt>
    <dgm:pt modelId="{815260DB-D288-4C5F-AEB8-153FBE755A5B}" type="pres">
      <dgm:prSet presAssocID="{C9F720E5-EB35-4DFE-B44B-D7059C32E8D1}" presName="composite" presStyleCnt="0"/>
      <dgm:spPr/>
    </dgm:pt>
    <dgm:pt modelId="{761DCCEC-4FAC-4143-A04D-3FEF6A4BD69C}" type="pres">
      <dgm:prSet presAssocID="{C9F720E5-EB35-4DFE-B44B-D7059C32E8D1}" presName="imgShp" presStyleLbl="fgImgPlace1" presStyleIdx="3" presStyleCnt="5"/>
      <dgm:spPr>
        <a:solidFill>
          <a:schemeClr val="accent1">
            <a:tint val="50000"/>
            <a:hueOff val="0"/>
            <a:satOff val="0"/>
            <a:lumOff val="0"/>
          </a:schemeClr>
        </a:solidFill>
      </dgm:spPr>
    </dgm:pt>
    <dgm:pt modelId="{C7D0D7E4-90D4-4BE8-AF49-5B8388DD0432}" type="pres">
      <dgm:prSet presAssocID="{C9F720E5-EB35-4DFE-B44B-D7059C32E8D1}" presName="txShp" presStyleLbl="node1" presStyleIdx="3" presStyleCnt="5">
        <dgm:presLayoutVars>
          <dgm:bulletEnabled val="1"/>
        </dgm:presLayoutVars>
      </dgm:prSet>
      <dgm:spPr/>
    </dgm:pt>
    <dgm:pt modelId="{C62EEDD3-61A1-4916-9EB3-F5D5CB533206}" type="pres">
      <dgm:prSet presAssocID="{7D32F75C-E740-496F-A14A-FDD80A684976}" presName="spacing" presStyleCnt="0"/>
      <dgm:spPr/>
    </dgm:pt>
    <dgm:pt modelId="{50A0A206-3B3F-4CD1-AB63-012B5CAC87DA}" type="pres">
      <dgm:prSet presAssocID="{0EC95FB6-F8CF-4AE5-AD33-2B68E5BD75C0}" presName="composite" presStyleCnt="0"/>
      <dgm:spPr/>
    </dgm:pt>
    <dgm:pt modelId="{BB830121-A4B6-4733-A054-584773C1FCE6}" type="pres">
      <dgm:prSet presAssocID="{0EC95FB6-F8CF-4AE5-AD33-2B68E5BD75C0}" presName="imgShp" presStyleLbl="fgImgPlace1" presStyleIdx="4" presStyleCnt="5"/>
      <dgm:spPr>
        <a:solidFill>
          <a:schemeClr val="accent1">
            <a:tint val="50000"/>
            <a:hueOff val="0"/>
            <a:satOff val="0"/>
            <a:lumOff val="0"/>
          </a:schemeClr>
        </a:solidFill>
      </dgm:spPr>
      <dgm:extLst>
        <a:ext uri="{E40237B7-FDA0-4F09-8148-C483321AD2D9}">
          <dgm14:cNvPr xmlns:dgm14="http://schemas.microsoft.com/office/drawing/2010/diagram" id="0" name="" descr="Badge 1 with solid fill"/>
        </a:ext>
      </dgm:extLst>
    </dgm:pt>
    <dgm:pt modelId="{4CA347A8-4D40-467B-BB33-9FC10D059202}" type="pres">
      <dgm:prSet presAssocID="{0EC95FB6-F8CF-4AE5-AD33-2B68E5BD75C0}" presName="txShp" presStyleLbl="node1" presStyleIdx="4" presStyleCnt="5">
        <dgm:presLayoutVars>
          <dgm:bulletEnabled val="1"/>
        </dgm:presLayoutVars>
      </dgm:prSet>
      <dgm:spPr/>
    </dgm:pt>
  </dgm:ptLst>
  <dgm:cxnLst>
    <dgm:cxn modelId="{7AAC5A09-7070-4E62-B764-DF3EFD0F1207}" type="presOf" srcId="{C9F720E5-EB35-4DFE-B44B-D7059C32E8D1}" destId="{C7D0D7E4-90D4-4BE8-AF49-5B8388DD0432}" srcOrd="0" destOrd="0" presId="urn:microsoft.com/office/officeart/2005/8/layout/vList3"/>
    <dgm:cxn modelId="{7DAE8A0B-607C-46F7-A15F-9EADD427463A}" srcId="{8E9A486C-96B6-4976-A6EE-72A976A3639B}" destId="{0EC95FB6-F8CF-4AE5-AD33-2B68E5BD75C0}" srcOrd="4" destOrd="0" parTransId="{4FD1B55B-77E5-48EA-B54F-3ADD82F88D31}" sibTransId="{14A9A968-BDF7-485F-A9D4-C2713B27BB0A}"/>
    <dgm:cxn modelId="{92C99B0F-4A0B-482D-B722-58EDDF8D7241}" srcId="{8E9A486C-96B6-4976-A6EE-72A976A3639B}" destId="{294281A5-3B3B-4654-8FC2-ED4F6BE4670A}" srcOrd="1" destOrd="0" parTransId="{6C021B8A-160F-4951-A5F2-1FCD38513658}" sibTransId="{C15A3D60-2281-4E7A-A184-C92E8F6BBA42}"/>
    <dgm:cxn modelId="{BC3F722E-BA5F-4426-9F5F-19C5D941F675}" type="presOf" srcId="{294281A5-3B3B-4654-8FC2-ED4F6BE4670A}" destId="{7CA28712-8091-4599-BD2D-F8158EC39049}" srcOrd="0" destOrd="0" presId="urn:microsoft.com/office/officeart/2005/8/layout/vList3"/>
    <dgm:cxn modelId="{361D0658-0AE3-484D-8E61-4D0C95A11E12}" type="presOf" srcId="{10EA2E2B-3353-4654-AD5A-AB72D0B39216}" destId="{3CFD5C70-A80F-43D6-B3E3-5D0D7069F49C}" srcOrd="0" destOrd="0" presId="urn:microsoft.com/office/officeart/2005/8/layout/vList3"/>
    <dgm:cxn modelId="{164BB858-FDA4-463C-8769-452EC9C5422D}" type="presOf" srcId="{8E9A486C-96B6-4976-A6EE-72A976A3639B}" destId="{BC483C09-A62B-439E-B25B-DBA51C2E66F2}" srcOrd="0" destOrd="0" presId="urn:microsoft.com/office/officeart/2005/8/layout/vList3"/>
    <dgm:cxn modelId="{CC1EA6B2-AEC0-41BB-9102-06189A5A8E86}" srcId="{8E9A486C-96B6-4976-A6EE-72A976A3639B}" destId="{DFC268F2-C414-4C71-A409-124C68B4CE7F}" srcOrd="0" destOrd="0" parTransId="{46A429CD-E213-4139-8914-978A79851AE2}" sibTransId="{7BA529EE-C07B-484E-A4BF-D6FB174E0E49}"/>
    <dgm:cxn modelId="{5EA140C5-BFC4-435F-8BF4-B2C7963BB173}" type="presOf" srcId="{DFC268F2-C414-4C71-A409-124C68B4CE7F}" destId="{932AEDFD-DCA7-4EE0-8CAC-1C089AE1FCB8}" srcOrd="0" destOrd="0" presId="urn:microsoft.com/office/officeart/2005/8/layout/vList3"/>
    <dgm:cxn modelId="{7BD232DD-C45C-4890-899E-3F2A732538E1}" srcId="{8E9A486C-96B6-4976-A6EE-72A976A3639B}" destId="{10EA2E2B-3353-4654-AD5A-AB72D0B39216}" srcOrd="2" destOrd="0" parTransId="{FE7214BB-F292-494F-ADAA-9D5F3B51F50A}" sibTransId="{B373B44B-F834-4961-806E-F540D7D8932E}"/>
    <dgm:cxn modelId="{BF86CFE9-6EBA-40CD-8638-AF0B5DD7ECCC}" type="presOf" srcId="{0EC95FB6-F8CF-4AE5-AD33-2B68E5BD75C0}" destId="{4CA347A8-4D40-467B-BB33-9FC10D059202}" srcOrd="0" destOrd="0" presId="urn:microsoft.com/office/officeart/2005/8/layout/vList3"/>
    <dgm:cxn modelId="{C2ADF8FF-98ED-48B0-A622-889AB7BD3027}" srcId="{8E9A486C-96B6-4976-A6EE-72A976A3639B}" destId="{C9F720E5-EB35-4DFE-B44B-D7059C32E8D1}" srcOrd="3" destOrd="0" parTransId="{F3B2D2A2-6241-48A0-8F34-E2AE43C36E40}" sibTransId="{7D32F75C-E740-496F-A14A-FDD80A684976}"/>
    <dgm:cxn modelId="{09F5009B-EF4B-444E-B7C5-8905365AD6CD}" type="presParOf" srcId="{BC483C09-A62B-439E-B25B-DBA51C2E66F2}" destId="{55AA17BB-343D-47A2-BBC8-0293DBF7196D}" srcOrd="0" destOrd="0" presId="urn:microsoft.com/office/officeart/2005/8/layout/vList3"/>
    <dgm:cxn modelId="{FDE28A1E-6130-4162-AB79-2E1CE03BBDBF}" type="presParOf" srcId="{55AA17BB-343D-47A2-BBC8-0293DBF7196D}" destId="{CDB80F7C-9B25-42FC-A652-59A1A49FCF84}" srcOrd="0" destOrd="0" presId="urn:microsoft.com/office/officeart/2005/8/layout/vList3"/>
    <dgm:cxn modelId="{AC070932-BAC9-4B4A-8445-12993F56BE8C}" type="presParOf" srcId="{55AA17BB-343D-47A2-BBC8-0293DBF7196D}" destId="{932AEDFD-DCA7-4EE0-8CAC-1C089AE1FCB8}" srcOrd="1" destOrd="0" presId="urn:microsoft.com/office/officeart/2005/8/layout/vList3"/>
    <dgm:cxn modelId="{9B48E300-8687-4775-BD63-B7DE656B9BD8}" type="presParOf" srcId="{BC483C09-A62B-439E-B25B-DBA51C2E66F2}" destId="{6BFA6BC4-0FF4-4612-AF14-052D4C0F2478}" srcOrd="1" destOrd="0" presId="urn:microsoft.com/office/officeart/2005/8/layout/vList3"/>
    <dgm:cxn modelId="{71F37F35-0493-4E82-82EF-8B868A24D24D}" type="presParOf" srcId="{BC483C09-A62B-439E-B25B-DBA51C2E66F2}" destId="{B7CF12A9-65CF-4ECE-8AC9-CCFB42F9A6F3}" srcOrd="2" destOrd="0" presId="urn:microsoft.com/office/officeart/2005/8/layout/vList3"/>
    <dgm:cxn modelId="{4AB37E96-C224-4EAE-A532-3BC170D4B382}" type="presParOf" srcId="{B7CF12A9-65CF-4ECE-8AC9-CCFB42F9A6F3}" destId="{F716D0FD-3D59-4BA7-A04F-B65605AF338B}" srcOrd="0" destOrd="0" presId="urn:microsoft.com/office/officeart/2005/8/layout/vList3"/>
    <dgm:cxn modelId="{65388B4B-2AC6-4CC4-8E9A-957D611581C2}" type="presParOf" srcId="{B7CF12A9-65CF-4ECE-8AC9-CCFB42F9A6F3}" destId="{7CA28712-8091-4599-BD2D-F8158EC39049}" srcOrd="1" destOrd="0" presId="urn:microsoft.com/office/officeart/2005/8/layout/vList3"/>
    <dgm:cxn modelId="{8AF78A02-C7FC-4425-8D21-9A398AFFFACB}" type="presParOf" srcId="{BC483C09-A62B-439E-B25B-DBA51C2E66F2}" destId="{B568BB7F-29FD-4619-BE23-5E8644AD4F3A}" srcOrd="3" destOrd="0" presId="urn:microsoft.com/office/officeart/2005/8/layout/vList3"/>
    <dgm:cxn modelId="{9AA71D4B-F60E-466A-BC75-7ED0DC760DC9}" type="presParOf" srcId="{BC483C09-A62B-439E-B25B-DBA51C2E66F2}" destId="{9E4ACA2A-DCC8-41FB-BEF6-2FBC99BE433D}" srcOrd="4" destOrd="0" presId="urn:microsoft.com/office/officeart/2005/8/layout/vList3"/>
    <dgm:cxn modelId="{0E71313C-A178-4EE2-BE5A-CDD734A8440E}" type="presParOf" srcId="{9E4ACA2A-DCC8-41FB-BEF6-2FBC99BE433D}" destId="{5549CC15-EB74-4EFB-B255-5F588AF25F13}" srcOrd="0" destOrd="0" presId="urn:microsoft.com/office/officeart/2005/8/layout/vList3"/>
    <dgm:cxn modelId="{0EC3FADE-623B-45CE-817F-77F2528E3F87}" type="presParOf" srcId="{9E4ACA2A-DCC8-41FB-BEF6-2FBC99BE433D}" destId="{3CFD5C70-A80F-43D6-B3E3-5D0D7069F49C}" srcOrd="1" destOrd="0" presId="urn:microsoft.com/office/officeart/2005/8/layout/vList3"/>
    <dgm:cxn modelId="{1B469E4B-F197-4618-A369-D46B1E54C906}" type="presParOf" srcId="{BC483C09-A62B-439E-B25B-DBA51C2E66F2}" destId="{1226BE49-6BB8-4EC3-BAC4-07F48E0446E3}" srcOrd="5" destOrd="0" presId="urn:microsoft.com/office/officeart/2005/8/layout/vList3"/>
    <dgm:cxn modelId="{1DAA067B-2587-47D5-A3F1-8C2BC976F319}" type="presParOf" srcId="{BC483C09-A62B-439E-B25B-DBA51C2E66F2}" destId="{815260DB-D288-4C5F-AEB8-153FBE755A5B}" srcOrd="6" destOrd="0" presId="urn:microsoft.com/office/officeart/2005/8/layout/vList3"/>
    <dgm:cxn modelId="{0BA4CD2C-063C-4AC1-8C9B-BDE15DE43A2E}" type="presParOf" srcId="{815260DB-D288-4C5F-AEB8-153FBE755A5B}" destId="{761DCCEC-4FAC-4143-A04D-3FEF6A4BD69C}" srcOrd="0" destOrd="0" presId="urn:microsoft.com/office/officeart/2005/8/layout/vList3"/>
    <dgm:cxn modelId="{714A7818-BBB5-4F8A-90F6-E51FC899403E}" type="presParOf" srcId="{815260DB-D288-4C5F-AEB8-153FBE755A5B}" destId="{C7D0D7E4-90D4-4BE8-AF49-5B8388DD0432}" srcOrd="1" destOrd="0" presId="urn:microsoft.com/office/officeart/2005/8/layout/vList3"/>
    <dgm:cxn modelId="{8B8186D0-AB7D-4BFB-A38A-785803E22F6C}" type="presParOf" srcId="{BC483C09-A62B-439E-B25B-DBA51C2E66F2}" destId="{C62EEDD3-61A1-4916-9EB3-F5D5CB533206}" srcOrd="7" destOrd="0" presId="urn:microsoft.com/office/officeart/2005/8/layout/vList3"/>
    <dgm:cxn modelId="{4F68DAD1-07C6-4DFF-849A-F61DF832B1F2}" type="presParOf" srcId="{BC483C09-A62B-439E-B25B-DBA51C2E66F2}" destId="{50A0A206-3B3F-4CD1-AB63-012B5CAC87DA}" srcOrd="8" destOrd="0" presId="urn:microsoft.com/office/officeart/2005/8/layout/vList3"/>
    <dgm:cxn modelId="{9F1B7179-1D4C-4760-B37B-83304A7AAF1E}" type="presParOf" srcId="{50A0A206-3B3F-4CD1-AB63-012B5CAC87DA}" destId="{BB830121-A4B6-4733-A054-584773C1FCE6}" srcOrd="0" destOrd="0" presId="urn:microsoft.com/office/officeart/2005/8/layout/vList3"/>
    <dgm:cxn modelId="{80F549CF-441E-4252-966F-576C52E0608B}" type="presParOf" srcId="{50A0A206-3B3F-4CD1-AB63-012B5CAC87DA}" destId="{4CA347A8-4D40-467B-BB33-9FC10D059202}"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09D4457-216D-4026-836C-1498FC478EED}" type="doc">
      <dgm:prSet loTypeId="urn:microsoft.com/office/officeart/2008/layout/LinedList" loCatId="list" qsTypeId="urn:microsoft.com/office/officeart/2005/8/quickstyle/3d1" qsCatId="3D" csTypeId="urn:microsoft.com/office/officeart/2005/8/colors/accent1_2" csCatId="accent1" phldr="1"/>
      <dgm:spPr/>
      <dgm:t>
        <a:bodyPr/>
        <a:lstStyle/>
        <a:p>
          <a:endParaRPr lang="en-US"/>
        </a:p>
      </dgm:t>
    </dgm:pt>
    <dgm:pt modelId="{8A019D6D-2763-4BD6-823D-952127FCA9BA}">
      <dgm:prSet phldrT="[Text]" phldr="0"/>
      <dgm:spPr/>
      <dgm:t>
        <a:bodyPr/>
        <a:lstStyle/>
        <a:p>
          <a:r>
            <a:rPr lang="ar-EG" dirty="0"/>
            <a:t>الأسبوع الأول:</a:t>
          </a:r>
          <a:endParaRPr lang="en-US" dirty="0"/>
        </a:p>
      </dgm:t>
    </dgm:pt>
    <dgm:pt modelId="{D8D6C704-7D8F-4E62-9DB0-072C6836AA32}" type="parTrans" cxnId="{1D3B4B26-E3A2-47EB-97A6-FB3BA8A4724C}">
      <dgm:prSet/>
      <dgm:spPr/>
      <dgm:t>
        <a:bodyPr/>
        <a:lstStyle/>
        <a:p>
          <a:endParaRPr lang="en-US"/>
        </a:p>
      </dgm:t>
    </dgm:pt>
    <dgm:pt modelId="{9E2CD0CB-2F64-4825-8CDA-2311F5D34E33}" type="sibTrans" cxnId="{1D3B4B26-E3A2-47EB-97A6-FB3BA8A4724C}">
      <dgm:prSet/>
      <dgm:spPr/>
      <dgm:t>
        <a:bodyPr/>
        <a:lstStyle/>
        <a:p>
          <a:endParaRPr lang="en-US"/>
        </a:p>
      </dgm:t>
    </dgm:pt>
    <dgm:pt modelId="{D0D6980F-AC33-4707-89AE-5AA989B22538}">
      <dgm:prSet phldrT="[Text]" custT="1"/>
      <dgm:spPr/>
      <dgm:t>
        <a:bodyPr/>
        <a:lstStyle/>
        <a:p>
          <a:pPr algn="ctr">
            <a:buFont typeface="+mj-lt"/>
            <a:buAutoNum type="arabicPeriod"/>
          </a:pPr>
          <a:r>
            <a:rPr lang="ar-SA" sz="2800" b="1" dirty="0"/>
            <a:t>تقديم الأفكار البحثية والموافقة عليها.</a:t>
          </a:r>
          <a:endParaRPr lang="en-US" sz="2800" b="1" dirty="0"/>
        </a:p>
      </dgm:t>
    </dgm:pt>
    <dgm:pt modelId="{BD0CA50A-E094-40F0-8CC3-8C934BB6FD3C}" type="parTrans" cxnId="{D313A000-D08E-4CDA-B80B-B46B4B8182AE}">
      <dgm:prSet/>
      <dgm:spPr/>
      <dgm:t>
        <a:bodyPr/>
        <a:lstStyle/>
        <a:p>
          <a:endParaRPr lang="en-US"/>
        </a:p>
      </dgm:t>
    </dgm:pt>
    <dgm:pt modelId="{268C9988-F799-48B0-AA5E-1EE9D807E88D}" type="sibTrans" cxnId="{D313A000-D08E-4CDA-B80B-B46B4B8182AE}">
      <dgm:prSet/>
      <dgm:spPr/>
      <dgm:t>
        <a:bodyPr/>
        <a:lstStyle/>
        <a:p>
          <a:endParaRPr lang="en-US"/>
        </a:p>
      </dgm:t>
    </dgm:pt>
    <dgm:pt modelId="{67F3D530-D4D5-4302-B58C-D6A697ECA027}">
      <dgm:prSet phldrT="[Text]"/>
      <dgm:spPr/>
      <dgm:t>
        <a:bodyPr/>
        <a:lstStyle/>
        <a:p>
          <a:r>
            <a:rPr lang="ar-EG" dirty="0"/>
            <a:t>الأسبوع الثاني:</a:t>
          </a:r>
          <a:endParaRPr lang="en-US" dirty="0"/>
        </a:p>
      </dgm:t>
    </dgm:pt>
    <dgm:pt modelId="{9C3C450C-73C3-47FC-8AB8-7489EEBF1024}" type="parTrans" cxnId="{20B45BEE-C264-4CC4-91FD-B0D976B3BF4E}">
      <dgm:prSet/>
      <dgm:spPr/>
      <dgm:t>
        <a:bodyPr/>
        <a:lstStyle/>
        <a:p>
          <a:endParaRPr lang="en-US"/>
        </a:p>
      </dgm:t>
    </dgm:pt>
    <dgm:pt modelId="{507F4B46-BEF2-49E1-8A1A-47BE57129ED3}" type="sibTrans" cxnId="{20B45BEE-C264-4CC4-91FD-B0D976B3BF4E}">
      <dgm:prSet/>
      <dgm:spPr/>
      <dgm:t>
        <a:bodyPr/>
        <a:lstStyle/>
        <a:p>
          <a:endParaRPr lang="en-US"/>
        </a:p>
      </dgm:t>
    </dgm:pt>
    <dgm:pt modelId="{4ED3D96E-CC1A-4724-8F1B-21E6C9D56C76}">
      <dgm:prSet phldrT="[Text]" custT="1"/>
      <dgm:spPr/>
      <dgm:t>
        <a:bodyPr/>
        <a:lstStyle/>
        <a:p>
          <a:pPr algn="ctr">
            <a:buFont typeface="+mj-lt"/>
            <a:buAutoNum type="arabicPeriod"/>
          </a:pPr>
          <a:r>
            <a:rPr lang="ar-SA" sz="2800" b="1" kern="1200" dirty="0"/>
            <a:t>تسليم عنوان البحث والمقدمة ومشكلة الدراسة وأهمية الدراسة.</a:t>
          </a:r>
          <a:endParaRPr lang="en-US" sz="2800" b="1" kern="1200" dirty="0">
            <a:solidFill>
              <a:prstClr val="black">
                <a:hueOff val="0"/>
                <a:satOff val="0"/>
                <a:lumOff val="0"/>
                <a:alphaOff val="0"/>
              </a:prstClr>
            </a:solidFill>
            <a:latin typeface="Calibri" panose="020F0502020204030204"/>
            <a:ea typeface="+mn-ea"/>
            <a:cs typeface="Arial" panose="020B0604020202020204" pitchFamily="34" charset="0"/>
          </a:endParaRPr>
        </a:p>
      </dgm:t>
    </dgm:pt>
    <dgm:pt modelId="{AE405068-9A05-4ED4-A6D7-6EBDFF11C959}" type="parTrans" cxnId="{3F51C776-FB17-4C99-B2B3-A9F799E60D9F}">
      <dgm:prSet/>
      <dgm:spPr/>
      <dgm:t>
        <a:bodyPr/>
        <a:lstStyle/>
        <a:p>
          <a:endParaRPr lang="en-US"/>
        </a:p>
      </dgm:t>
    </dgm:pt>
    <dgm:pt modelId="{0C3DDC6A-5C18-4BB8-8554-557A92EA223C}" type="sibTrans" cxnId="{3F51C776-FB17-4C99-B2B3-A9F799E60D9F}">
      <dgm:prSet/>
      <dgm:spPr/>
      <dgm:t>
        <a:bodyPr/>
        <a:lstStyle/>
        <a:p>
          <a:endParaRPr lang="en-US"/>
        </a:p>
      </dgm:t>
    </dgm:pt>
    <dgm:pt modelId="{1197F8D0-FC37-456A-9AF7-4E8F39F541DC}">
      <dgm:prSet phldrT="[Text]"/>
      <dgm:spPr/>
      <dgm:t>
        <a:bodyPr/>
        <a:lstStyle/>
        <a:p>
          <a:r>
            <a:rPr lang="ar-EG" dirty="0"/>
            <a:t>الأسبوع الثالث:</a:t>
          </a:r>
          <a:endParaRPr lang="en-US" dirty="0"/>
        </a:p>
      </dgm:t>
    </dgm:pt>
    <dgm:pt modelId="{11CB9B29-7FB5-4330-9380-8628446B7CC5}" type="parTrans" cxnId="{DA4EE48A-E0E3-4C15-A701-2B08BCBF919D}">
      <dgm:prSet/>
      <dgm:spPr/>
      <dgm:t>
        <a:bodyPr/>
        <a:lstStyle/>
        <a:p>
          <a:endParaRPr lang="en-US"/>
        </a:p>
      </dgm:t>
    </dgm:pt>
    <dgm:pt modelId="{84EC175B-77A1-4045-BF05-39EB9991BD8B}" type="sibTrans" cxnId="{DA4EE48A-E0E3-4C15-A701-2B08BCBF919D}">
      <dgm:prSet/>
      <dgm:spPr/>
      <dgm:t>
        <a:bodyPr/>
        <a:lstStyle/>
        <a:p>
          <a:endParaRPr lang="en-US"/>
        </a:p>
      </dgm:t>
    </dgm:pt>
    <dgm:pt modelId="{D3455902-0ED9-44BF-AF83-9AA081998DFF}">
      <dgm:prSet phldrT="[Text]" custT="1"/>
      <dgm:spPr/>
      <dgm:t>
        <a:bodyPr/>
        <a:lstStyle/>
        <a:p>
          <a:pPr marL="0" lvl="0" indent="0" algn="ctr" defTabSz="1422400">
            <a:lnSpc>
              <a:spcPct val="90000"/>
            </a:lnSpc>
            <a:spcBef>
              <a:spcPct val="0"/>
            </a:spcBef>
            <a:spcAft>
              <a:spcPct val="35000"/>
            </a:spcAft>
            <a:buFont typeface="+mj-lt"/>
            <a:buNone/>
          </a:pPr>
          <a:r>
            <a:rPr lang="ar-SA" sz="2800" b="1" kern="1200" dirty="0">
              <a:solidFill>
                <a:prstClr val="black">
                  <a:hueOff val="0"/>
                  <a:satOff val="0"/>
                  <a:lumOff val="0"/>
                  <a:alphaOff val="0"/>
                </a:prstClr>
              </a:solidFill>
              <a:latin typeface="Calibri" panose="020F0502020204030204"/>
              <a:ea typeface="+mn-ea"/>
              <a:cs typeface="Arial" panose="020B0604020202020204" pitchFamily="34" charset="0"/>
            </a:rPr>
            <a:t>تسليم أهداف الدراسة وتساؤلات</a:t>
          </a:r>
          <a:r>
            <a:rPr lang="ar-EG" sz="2800" b="1" kern="1200" dirty="0">
              <a:solidFill>
                <a:prstClr val="black">
                  <a:hueOff val="0"/>
                  <a:satOff val="0"/>
                  <a:lumOff val="0"/>
                  <a:alphaOff val="0"/>
                </a:prstClr>
              </a:solidFill>
              <a:latin typeface="Calibri" panose="020F0502020204030204"/>
              <a:ea typeface="+mn-ea"/>
              <a:cs typeface="Arial" panose="020B0604020202020204" pitchFamily="34" charset="0"/>
            </a:rPr>
            <a:t>ها</a:t>
          </a:r>
          <a:r>
            <a:rPr lang="ar-SA" sz="2800" b="1" kern="1200" dirty="0">
              <a:solidFill>
                <a:prstClr val="black">
                  <a:hueOff val="0"/>
                  <a:satOff val="0"/>
                  <a:lumOff val="0"/>
                  <a:alphaOff val="0"/>
                </a:prstClr>
              </a:solidFill>
              <a:latin typeface="Calibri" panose="020F0502020204030204"/>
              <a:ea typeface="+mn-ea"/>
              <a:cs typeface="Arial" panose="020B0604020202020204" pitchFamily="34" charset="0"/>
            </a:rPr>
            <a:t>، وفروض</a:t>
          </a:r>
          <a:r>
            <a:rPr lang="ar-EG" sz="2800" b="1" kern="1200" dirty="0">
              <a:solidFill>
                <a:prstClr val="black">
                  <a:hueOff val="0"/>
                  <a:satOff val="0"/>
                  <a:lumOff val="0"/>
                  <a:alphaOff val="0"/>
                </a:prstClr>
              </a:solidFill>
              <a:latin typeface="Calibri" panose="020F0502020204030204"/>
              <a:ea typeface="+mn-ea"/>
              <a:cs typeface="Arial" panose="020B0604020202020204" pitchFamily="34" charset="0"/>
            </a:rPr>
            <a:t>ها </a:t>
          </a:r>
          <a:r>
            <a:rPr lang="ar-SA" sz="2800" b="1" kern="1200" dirty="0">
              <a:solidFill>
                <a:prstClr val="black">
                  <a:hueOff val="0"/>
                  <a:satOff val="0"/>
                  <a:lumOff val="0"/>
                  <a:alphaOff val="0"/>
                </a:prstClr>
              </a:solidFill>
              <a:latin typeface="Calibri" panose="020F0502020204030204"/>
              <a:ea typeface="+mn-ea"/>
              <a:cs typeface="Arial" panose="020B0604020202020204" pitchFamily="34" charset="0"/>
            </a:rPr>
            <a:t>(إن وجدت).</a:t>
          </a:r>
          <a:endParaRPr lang="en-US" sz="2800" b="1" kern="1200" dirty="0">
            <a:solidFill>
              <a:prstClr val="black">
                <a:hueOff val="0"/>
                <a:satOff val="0"/>
                <a:lumOff val="0"/>
                <a:alphaOff val="0"/>
              </a:prstClr>
            </a:solidFill>
            <a:latin typeface="Calibri" panose="020F0502020204030204"/>
            <a:ea typeface="+mn-ea"/>
            <a:cs typeface="Arial" panose="020B0604020202020204" pitchFamily="34" charset="0"/>
          </a:endParaRPr>
        </a:p>
      </dgm:t>
    </dgm:pt>
    <dgm:pt modelId="{5FD6C986-DAAC-4CA3-8E16-7FA05291ADDE}" type="parTrans" cxnId="{D39A78E6-A3C6-488B-922A-4DE1D225C1B2}">
      <dgm:prSet/>
      <dgm:spPr/>
      <dgm:t>
        <a:bodyPr/>
        <a:lstStyle/>
        <a:p>
          <a:endParaRPr lang="en-US"/>
        </a:p>
      </dgm:t>
    </dgm:pt>
    <dgm:pt modelId="{5D56364E-3EF5-4EDA-AE0A-8648FE8143EA}" type="sibTrans" cxnId="{D39A78E6-A3C6-488B-922A-4DE1D225C1B2}">
      <dgm:prSet/>
      <dgm:spPr/>
      <dgm:t>
        <a:bodyPr/>
        <a:lstStyle/>
        <a:p>
          <a:endParaRPr lang="en-US"/>
        </a:p>
      </dgm:t>
    </dgm:pt>
    <dgm:pt modelId="{8CF62B13-FA6F-444A-9660-392CE0BAE1B0}">
      <dgm:prSet/>
      <dgm:spPr/>
      <dgm:t>
        <a:bodyPr/>
        <a:lstStyle/>
        <a:p>
          <a:r>
            <a:rPr lang="ar-EG" dirty="0"/>
            <a:t>الأسبوع الرابع:</a:t>
          </a:r>
          <a:endParaRPr lang="en-US" dirty="0"/>
        </a:p>
      </dgm:t>
    </dgm:pt>
    <dgm:pt modelId="{57ECF427-F3D2-4C44-A6B2-477CE9B40C3C}" type="parTrans" cxnId="{C487473F-5AFB-4D6C-8A98-F9BF878EC74B}">
      <dgm:prSet/>
      <dgm:spPr/>
      <dgm:t>
        <a:bodyPr/>
        <a:lstStyle/>
        <a:p>
          <a:endParaRPr lang="en-US"/>
        </a:p>
      </dgm:t>
    </dgm:pt>
    <dgm:pt modelId="{9A6F4979-9E0B-480C-B9ED-37A77E51BF03}" type="sibTrans" cxnId="{C487473F-5AFB-4D6C-8A98-F9BF878EC74B}">
      <dgm:prSet/>
      <dgm:spPr/>
      <dgm:t>
        <a:bodyPr/>
        <a:lstStyle/>
        <a:p>
          <a:endParaRPr lang="en-US"/>
        </a:p>
      </dgm:t>
    </dgm:pt>
    <dgm:pt modelId="{65B1D41B-24C3-49A3-B6BA-D773FE3FF74E}">
      <dgm:prSet/>
      <dgm:spPr/>
      <dgm:t>
        <a:bodyPr/>
        <a:lstStyle/>
        <a:p>
          <a:r>
            <a:rPr lang="ar-EG" dirty="0"/>
            <a:t>الأسبوع الخامس:</a:t>
          </a:r>
          <a:endParaRPr lang="en-US" dirty="0"/>
        </a:p>
      </dgm:t>
    </dgm:pt>
    <dgm:pt modelId="{1324ABE3-A38B-44DF-AB65-95EF0F6DE3BE}" type="parTrans" cxnId="{21DF61DD-2B8C-420C-BA4B-1A13BDD8B766}">
      <dgm:prSet/>
      <dgm:spPr/>
      <dgm:t>
        <a:bodyPr/>
        <a:lstStyle/>
        <a:p>
          <a:endParaRPr lang="en-US"/>
        </a:p>
      </dgm:t>
    </dgm:pt>
    <dgm:pt modelId="{25159AF9-0255-4CF2-ABF7-7DE9924CE008}" type="sibTrans" cxnId="{21DF61DD-2B8C-420C-BA4B-1A13BDD8B766}">
      <dgm:prSet/>
      <dgm:spPr/>
      <dgm:t>
        <a:bodyPr/>
        <a:lstStyle/>
        <a:p>
          <a:endParaRPr lang="en-US"/>
        </a:p>
      </dgm:t>
    </dgm:pt>
    <dgm:pt modelId="{E1CA0CE3-DEEB-4632-81F6-395C188ECF62}" type="pres">
      <dgm:prSet presAssocID="{209D4457-216D-4026-836C-1498FC478EED}" presName="vert0" presStyleCnt="0">
        <dgm:presLayoutVars>
          <dgm:dir val="rev"/>
          <dgm:animOne val="branch"/>
          <dgm:animLvl val="lvl"/>
        </dgm:presLayoutVars>
      </dgm:prSet>
      <dgm:spPr/>
    </dgm:pt>
    <dgm:pt modelId="{9CC4FE2B-519F-4D55-AE16-16A0014BFD3C}" type="pres">
      <dgm:prSet presAssocID="{8A019D6D-2763-4BD6-823D-952127FCA9BA}" presName="thickLine" presStyleLbl="alignNode1" presStyleIdx="0" presStyleCnt="5"/>
      <dgm:spPr/>
    </dgm:pt>
    <dgm:pt modelId="{D3BA7DAC-89D6-4BE3-9226-A245BCC49767}" type="pres">
      <dgm:prSet presAssocID="{8A019D6D-2763-4BD6-823D-952127FCA9BA}" presName="horz1" presStyleCnt="0"/>
      <dgm:spPr/>
    </dgm:pt>
    <dgm:pt modelId="{945AAB9D-DEA7-40EE-85B1-58F9684A570B}" type="pres">
      <dgm:prSet presAssocID="{8A019D6D-2763-4BD6-823D-952127FCA9BA}" presName="tx1" presStyleLbl="revTx" presStyleIdx="0" presStyleCnt="8"/>
      <dgm:spPr/>
    </dgm:pt>
    <dgm:pt modelId="{EBA6140D-67CC-42B8-B0A2-7B4236B59971}" type="pres">
      <dgm:prSet presAssocID="{8A019D6D-2763-4BD6-823D-952127FCA9BA}" presName="vert1" presStyleCnt="0"/>
      <dgm:spPr/>
    </dgm:pt>
    <dgm:pt modelId="{4FCBA73B-2F6A-453D-837F-7F6852A9559F}" type="pres">
      <dgm:prSet presAssocID="{D0D6980F-AC33-4707-89AE-5AA989B22538}" presName="vertSpace2a" presStyleCnt="0"/>
      <dgm:spPr/>
    </dgm:pt>
    <dgm:pt modelId="{FE4C26F7-E8FA-4CA2-85C0-3E7D0EC5B7A8}" type="pres">
      <dgm:prSet presAssocID="{D0D6980F-AC33-4707-89AE-5AA989B22538}" presName="horz2" presStyleCnt="0"/>
      <dgm:spPr/>
    </dgm:pt>
    <dgm:pt modelId="{FE94B3BE-CFCE-4F4D-BD3D-C9ACE64A8C57}" type="pres">
      <dgm:prSet presAssocID="{D0D6980F-AC33-4707-89AE-5AA989B22538}" presName="horzSpace2" presStyleCnt="0"/>
      <dgm:spPr/>
    </dgm:pt>
    <dgm:pt modelId="{A60262F3-691C-40FE-8519-1967B8CDE11D}" type="pres">
      <dgm:prSet presAssocID="{D0D6980F-AC33-4707-89AE-5AA989B22538}" presName="tx2" presStyleLbl="revTx" presStyleIdx="1" presStyleCnt="8"/>
      <dgm:spPr/>
    </dgm:pt>
    <dgm:pt modelId="{F19DF628-BCA3-4E10-A5EA-6683D553E92A}" type="pres">
      <dgm:prSet presAssocID="{D0D6980F-AC33-4707-89AE-5AA989B22538}" presName="vert2" presStyleCnt="0"/>
      <dgm:spPr/>
    </dgm:pt>
    <dgm:pt modelId="{1A7FFEB3-91DC-448C-89B9-8545C601D697}" type="pres">
      <dgm:prSet presAssocID="{D0D6980F-AC33-4707-89AE-5AA989B22538}" presName="thinLine2b" presStyleLbl="callout" presStyleIdx="0" presStyleCnt="3"/>
      <dgm:spPr/>
    </dgm:pt>
    <dgm:pt modelId="{04F636FA-03D2-4768-9EF0-3607D57EA783}" type="pres">
      <dgm:prSet presAssocID="{D0D6980F-AC33-4707-89AE-5AA989B22538}" presName="vertSpace2b" presStyleCnt="0"/>
      <dgm:spPr/>
    </dgm:pt>
    <dgm:pt modelId="{75AE86F7-F1E1-4C39-8F78-3CE2D72DCDC4}" type="pres">
      <dgm:prSet presAssocID="{67F3D530-D4D5-4302-B58C-D6A697ECA027}" presName="thickLine" presStyleLbl="alignNode1" presStyleIdx="1" presStyleCnt="5"/>
      <dgm:spPr/>
    </dgm:pt>
    <dgm:pt modelId="{69910112-F5C6-4385-A875-F3830F9753AA}" type="pres">
      <dgm:prSet presAssocID="{67F3D530-D4D5-4302-B58C-D6A697ECA027}" presName="horz1" presStyleCnt="0"/>
      <dgm:spPr/>
    </dgm:pt>
    <dgm:pt modelId="{5FC42AFD-1CAB-4952-82AA-4EFE2D1214A3}" type="pres">
      <dgm:prSet presAssocID="{67F3D530-D4D5-4302-B58C-D6A697ECA027}" presName="tx1" presStyleLbl="revTx" presStyleIdx="2" presStyleCnt="8"/>
      <dgm:spPr/>
    </dgm:pt>
    <dgm:pt modelId="{22F3CF50-16D8-418E-9609-BC4495F1D843}" type="pres">
      <dgm:prSet presAssocID="{67F3D530-D4D5-4302-B58C-D6A697ECA027}" presName="vert1" presStyleCnt="0"/>
      <dgm:spPr/>
    </dgm:pt>
    <dgm:pt modelId="{7A5E19D9-EB9B-4049-96A9-8624B41952A4}" type="pres">
      <dgm:prSet presAssocID="{4ED3D96E-CC1A-4724-8F1B-21E6C9D56C76}" presName="vertSpace2a" presStyleCnt="0"/>
      <dgm:spPr/>
    </dgm:pt>
    <dgm:pt modelId="{E4F7B2AD-ABE7-4101-B5EF-7A10F9CD58A1}" type="pres">
      <dgm:prSet presAssocID="{4ED3D96E-CC1A-4724-8F1B-21E6C9D56C76}" presName="horz2" presStyleCnt="0"/>
      <dgm:spPr/>
    </dgm:pt>
    <dgm:pt modelId="{12866EDC-E477-4929-8094-7AB597A63AF2}" type="pres">
      <dgm:prSet presAssocID="{4ED3D96E-CC1A-4724-8F1B-21E6C9D56C76}" presName="horzSpace2" presStyleCnt="0"/>
      <dgm:spPr/>
    </dgm:pt>
    <dgm:pt modelId="{481B5CC9-C62A-4CA2-B53C-E3443820D73D}" type="pres">
      <dgm:prSet presAssocID="{4ED3D96E-CC1A-4724-8F1B-21E6C9D56C76}" presName="tx2" presStyleLbl="revTx" presStyleIdx="3" presStyleCnt="8"/>
      <dgm:spPr/>
    </dgm:pt>
    <dgm:pt modelId="{910FBEFC-5578-4806-9D9D-F80DC7528771}" type="pres">
      <dgm:prSet presAssocID="{4ED3D96E-CC1A-4724-8F1B-21E6C9D56C76}" presName="vert2" presStyleCnt="0"/>
      <dgm:spPr/>
    </dgm:pt>
    <dgm:pt modelId="{F51E07EB-52EC-4A79-B37D-D6325C87640F}" type="pres">
      <dgm:prSet presAssocID="{4ED3D96E-CC1A-4724-8F1B-21E6C9D56C76}" presName="thinLine2b" presStyleLbl="callout" presStyleIdx="1" presStyleCnt="3"/>
      <dgm:spPr/>
    </dgm:pt>
    <dgm:pt modelId="{BB663F7D-F98A-4112-9774-811C9B446DB5}" type="pres">
      <dgm:prSet presAssocID="{4ED3D96E-CC1A-4724-8F1B-21E6C9D56C76}" presName="vertSpace2b" presStyleCnt="0"/>
      <dgm:spPr/>
    </dgm:pt>
    <dgm:pt modelId="{C5483DF3-EE02-438D-A4C3-A02A03F90655}" type="pres">
      <dgm:prSet presAssocID="{1197F8D0-FC37-456A-9AF7-4E8F39F541DC}" presName="thickLine" presStyleLbl="alignNode1" presStyleIdx="2" presStyleCnt="5"/>
      <dgm:spPr/>
    </dgm:pt>
    <dgm:pt modelId="{6B8886DF-628F-4788-BCC2-C7363AC5798B}" type="pres">
      <dgm:prSet presAssocID="{1197F8D0-FC37-456A-9AF7-4E8F39F541DC}" presName="horz1" presStyleCnt="0"/>
      <dgm:spPr/>
    </dgm:pt>
    <dgm:pt modelId="{DF7AE9C1-9FE9-4063-AADA-A58FDB8268A2}" type="pres">
      <dgm:prSet presAssocID="{1197F8D0-FC37-456A-9AF7-4E8F39F541DC}" presName="tx1" presStyleLbl="revTx" presStyleIdx="4" presStyleCnt="8"/>
      <dgm:spPr/>
    </dgm:pt>
    <dgm:pt modelId="{6AF7EFDB-066C-47E8-8A47-F022010BDBC7}" type="pres">
      <dgm:prSet presAssocID="{1197F8D0-FC37-456A-9AF7-4E8F39F541DC}" presName="vert1" presStyleCnt="0"/>
      <dgm:spPr/>
    </dgm:pt>
    <dgm:pt modelId="{F9F783C3-B318-4B67-8CD5-6B4D73250FB0}" type="pres">
      <dgm:prSet presAssocID="{D3455902-0ED9-44BF-AF83-9AA081998DFF}" presName="vertSpace2a" presStyleCnt="0"/>
      <dgm:spPr/>
    </dgm:pt>
    <dgm:pt modelId="{4B16AC1D-D64B-48BE-9ACE-39341696BF52}" type="pres">
      <dgm:prSet presAssocID="{D3455902-0ED9-44BF-AF83-9AA081998DFF}" presName="horz2" presStyleCnt="0"/>
      <dgm:spPr/>
    </dgm:pt>
    <dgm:pt modelId="{D4F73FF1-CD4D-414A-8243-5884FB371F99}" type="pres">
      <dgm:prSet presAssocID="{D3455902-0ED9-44BF-AF83-9AA081998DFF}" presName="horzSpace2" presStyleCnt="0"/>
      <dgm:spPr/>
    </dgm:pt>
    <dgm:pt modelId="{C64E9BFE-A1CF-4667-ACD3-00B997BBDEF9}" type="pres">
      <dgm:prSet presAssocID="{D3455902-0ED9-44BF-AF83-9AA081998DFF}" presName="tx2" presStyleLbl="revTx" presStyleIdx="5" presStyleCnt="8"/>
      <dgm:spPr/>
    </dgm:pt>
    <dgm:pt modelId="{EBA398FE-0AE9-4C41-B45C-7E37CEC8017E}" type="pres">
      <dgm:prSet presAssocID="{D3455902-0ED9-44BF-AF83-9AA081998DFF}" presName="vert2" presStyleCnt="0"/>
      <dgm:spPr/>
    </dgm:pt>
    <dgm:pt modelId="{40831DD9-B5AB-4842-A440-04D829967C6C}" type="pres">
      <dgm:prSet presAssocID="{D3455902-0ED9-44BF-AF83-9AA081998DFF}" presName="thinLine2b" presStyleLbl="callout" presStyleIdx="2" presStyleCnt="3"/>
      <dgm:spPr/>
    </dgm:pt>
    <dgm:pt modelId="{3BE7F87A-962A-46FF-BEE5-D32ABD58A70D}" type="pres">
      <dgm:prSet presAssocID="{D3455902-0ED9-44BF-AF83-9AA081998DFF}" presName="vertSpace2b" presStyleCnt="0"/>
      <dgm:spPr/>
    </dgm:pt>
    <dgm:pt modelId="{BCF70091-DDFE-4098-9F21-F7B34D906D3D}" type="pres">
      <dgm:prSet presAssocID="{8CF62B13-FA6F-444A-9660-392CE0BAE1B0}" presName="thickLine" presStyleLbl="alignNode1" presStyleIdx="3" presStyleCnt="5"/>
      <dgm:spPr/>
    </dgm:pt>
    <dgm:pt modelId="{63DCC1F7-5F91-42FE-99E2-C83A2AAA0AAA}" type="pres">
      <dgm:prSet presAssocID="{8CF62B13-FA6F-444A-9660-392CE0BAE1B0}" presName="horz1" presStyleCnt="0"/>
      <dgm:spPr/>
    </dgm:pt>
    <dgm:pt modelId="{D2BA0B10-D66D-441F-93EF-9C154E67ABB2}" type="pres">
      <dgm:prSet presAssocID="{8CF62B13-FA6F-444A-9660-392CE0BAE1B0}" presName="tx1" presStyleLbl="revTx" presStyleIdx="6" presStyleCnt="8"/>
      <dgm:spPr/>
    </dgm:pt>
    <dgm:pt modelId="{C2B032E1-B063-4516-8C0E-AB5BFC2D7F97}" type="pres">
      <dgm:prSet presAssocID="{8CF62B13-FA6F-444A-9660-392CE0BAE1B0}" presName="vert1" presStyleCnt="0"/>
      <dgm:spPr/>
    </dgm:pt>
    <dgm:pt modelId="{0E6EFAD4-D4BC-4F27-8C00-87B47D0E2E53}" type="pres">
      <dgm:prSet presAssocID="{65B1D41B-24C3-49A3-B6BA-D773FE3FF74E}" presName="thickLine" presStyleLbl="alignNode1" presStyleIdx="4" presStyleCnt="5"/>
      <dgm:spPr/>
    </dgm:pt>
    <dgm:pt modelId="{67108C65-0F07-480F-ABBF-1895B6354A23}" type="pres">
      <dgm:prSet presAssocID="{65B1D41B-24C3-49A3-B6BA-D773FE3FF74E}" presName="horz1" presStyleCnt="0"/>
      <dgm:spPr/>
    </dgm:pt>
    <dgm:pt modelId="{888200ED-6F81-48F3-B0C3-9F69158A12FC}" type="pres">
      <dgm:prSet presAssocID="{65B1D41B-24C3-49A3-B6BA-D773FE3FF74E}" presName="tx1" presStyleLbl="revTx" presStyleIdx="7" presStyleCnt="8"/>
      <dgm:spPr/>
    </dgm:pt>
    <dgm:pt modelId="{852E3813-C769-441A-84F2-4E6A983E1007}" type="pres">
      <dgm:prSet presAssocID="{65B1D41B-24C3-49A3-B6BA-D773FE3FF74E}" presName="vert1" presStyleCnt="0"/>
      <dgm:spPr/>
    </dgm:pt>
  </dgm:ptLst>
  <dgm:cxnLst>
    <dgm:cxn modelId="{D313A000-D08E-4CDA-B80B-B46B4B8182AE}" srcId="{8A019D6D-2763-4BD6-823D-952127FCA9BA}" destId="{D0D6980F-AC33-4707-89AE-5AA989B22538}" srcOrd="0" destOrd="0" parTransId="{BD0CA50A-E094-40F0-8CC3-8C934BB6FD3C}" sibTransId="{268C9988-F799-48B0-AA5E-1EE9D807E88D}"/>
    <dgm:cxn modelId="{1D3B4B26-E3A2-47EB-97A6-FB3BA8A4724C}" srcId="{209D4457-216D-4026-836C-1498FC478EED}" destId="{8A019D6D-2763-4BD6-823D-952127FCA9BA}" srcOrd="0" destOrd="0" parTransId="{D8D6C704-7D8F-4E62-9DB0-072C6836AA32}" sibTransId="{9E2CD0CB-2F64-4825-8CDA-2311F5D34E33}"/>
    <dgm:cxn modelId="{99DB7733-C0CA-491E-AD50-9836AD3D5DCB}" type="presOf" srcId="{65B1D41B-24C3-49A3-B6BA-D773FE3FF74E}" destId="{888200ED-6F81-48F3-B0C3-9F69158A12FC}" srcOrd="0" destOrd="0" presId="urn:microsoft.com/office/officeart/2008/layout/LinedList"/>
    <dgm:cxn modelId="{72B6B938-D55C-422E-998E-D3A960E65F6E}" type="presOf" srcId="{D3455902-0ED9-44BF-AF83-9AA081998DFF}" destId="{C64E9BFE-A1CF-4667-ACD3-00B997BBDEF9}" srcOrd="0" destOrd="0" presId="urn:microsoft.com/office/officeart/2008/layout/LinedList"/>
    <dgm:cxn modelId="{C487473F-5AFB-4D6C-8A98-F9BF878EC74B}" srcId="{209D4457-216D-4026-836C-1498FC478EED}" destId="{8CF62B13-FA6F-444A-9660-392CE0BAE1B0}" srcOrd="3" destOrd="0" parTransId="{57ECF427-F3D2-4C44-A6B2-477CE9B40C3C}" sibTransId="{9A6F4979-9E0B-480C-B9ED-37A77E51BF03}"/>
    <dgm:cxn modelId="{933D995C-3A90-4F42-959B-50BA909613B5}" type="presOf" srcId="{67F3D530-D4D5-4302-B58C-D6A697ECA027}" destId="{5FC42AFD-1CAB-4952-82AA-4EFE2D1214A3}" srcOrd="0" destOrd="0" presId="urn:microsoft.com/office/officeart/2008/layout/LinedList"/>
    <dgm:cxn modelId="{3F51C776-FB17-4C99-B2B3-A9F799E60D9F}" srcId="{67F3D530-D4D5-4302-B58C-D6A697ECA027}" destId="{4ED3D96E-CC1A-4724-8F1B-21E6C9D56C76}" srcOrd="0" destOrd="0" parTransId="{AE405068-9A05-4ED4-A6D7-6EBDFF11C959}" sibTransId="{0C3DDC6A-5C18-4BB8-8554-557A92EA223C}"/>
    <dgm:cxn modelId="{DA4EE48A-E0E3-4C15-A701-2B08BCBF919D}" srcId="{209D4457-216D-4026-836C-1498FC478EED}" destId="{1197F8D0-FC37-456A-9AF7-4E8F39F541DC}" srcOrd="2" destOrd="0" parTransId="{11CB9B29-7FB5-4330-9380-8628446B7CC5}" sibTransId="{84EC175B-77A1-4045-BF05-39EB9991BD8B}"/>
    <dgm:cxn modelId="{B2424296-911D-4B0E-8D93-D53786550004}" type="presOf" srcId="{8CF62B13-FA6F-444A-9660-392CE0BAE1B0}" destId="{D2BA0B10-D66D-441F-93EF-9C154E67ABB2}" srcOrd="0" destOrd="0" presId="urn:microsoft.com/office/officeart/2008/layout/LinedList"/>
    <dgm:cxn modelId="{718D249D-132A-4CE2-B1E9-8C47F7C7ADAD}" type="presOf" srcId="{D0D6980F-AC33-4707-89AE-5AA989B22538}" destId="{A60262F3-691C-40FE-8519-1967B8CDE11D}" srcOrd="0" destOrd="0" presId="urn:microsoft.com/office/officeart/2008/layout/LinedList"/>
    <dgm:cxn modelId="{006AE2A5-1218-4601-B0AC-ECDDC1028E18}" type="presOf" srcId="{8A019D6D-2763-4BD6-823D-952127FCA9BA}" destId="{945AAB9D-DEA7-40EE-85B1-58F9684A570B}" srcOrd="0" destOrd="0" presId="urn:microsoft.com/office/officeart/2008/layout/LinedList"/>
    <dgm:cxn modelId="{C5E335BC-C43B-4379-9532-93A0A6EB5068}" type="presOf" srcId="{1197F8D0-FC37-456A-9AF7-4E8F39F541DC}" destId="{DF7AE9C1-9FE9-4063-AADA-A58FDB8268A2}" srcOrd="0" destOrd="0" presId="urn:microsoft.com/office/officeart/2008/layout/LinedList"/>
    <dgm:cxn modelId="{21DF61DD-2B8C-420C-BA4B-1A13BDD8B766}" srcId="{209D4457-216D-4026-836C-1498FC478EED}" destId="{65B1D41B-24C3-49A3-B6BA-D773FE3FF74E}" srcOrd="4" destOrd="0" parTransId="{1324ABE3-A38B-44DF-AB65-95EF0F6DE3BE}" sibTransId="{25159AF9-0255-4CF2-ABF7-7DE9924CE008}"/>
    <dgm:cxn modelId="{848E7BE1-DC22-49E4-B655-09B13866A013}" type="presOf" srcId="{4ED3D96E-CC1A-4724-8F1B-21E6C9D56C76}" destId="{481B5CC9-C62A-4CA2-B53C-E3443820D73D}" srcOrd="0" destOrd="0" presId="urn:microsoft.com/office/officeart/2008/layout/LinedList"/>
    <dgm:cxn modelId="{D39A78E6-A3C6-488B-922A-4DE1D225C1B2}" srcId="{1197F8D0-FC37-456A-9AF7-4E8F39F541DC}" destId="{D3455902-0ED9-44BF-AF83-9AA081998DFF}" srcOrd="0" destOrd="0" parTransId="{5FD6C986-DAAC-4CA3-8E16-7FA05291ADDE}" sibTransId="{5D56364E-3EF5-4EDA-AE0A-8648FE8143EA}"/>
    <dgm:cxn modelId="{20B45BEE-C264-4CC4-91FD-B0D976B3BF4E}" srcId="{209D4457-216D-4026-836C-1498FC478EED}" destId="{67F3D530-D4D5-4302-B58C-D6A697ECA027}" srcOrd="1" destOrd="0" parTransId="{9C3C450C-73C3-47FC-8AB8-7489EEBF1024}" sibTransId="{507F4B46-BEF2-49E1-8A1A-47BE57129ED3}"/>
    <dgm:cxn modelId="{96D6CAEE-0D99-47EC-AE74-A7ED887221DB}" type="presOf" srcId="{209D4457-216D-4026-836C-1498FC478EED}" destId="{E1CA0CE3-DEEB-4632-81F6-395C188ECF62}" srcOrd="0" destOrd="0" presId="urn:microsoft.com/office/officeart/2008/layout/LinedList"/>
    <dgm:cxn modelId="{92B0617A-3EB3-4A2A-8CF0-A1C1A35E7D37}" type="presParOf" srcId="{E1CA0CE3-DEEB-4632-81F6-395C188ECF62}" destId="{9CC4FE2B-519F-4D55-AE16-16A0014BFD3C}" srcOrd="0" destOrd="0" presId="urn:microsoft.com/office/officeart/2008/layout/LinedList"/>
    <dgm:cxn modelId="{ABEEBB2F-BC58-4502-8D4C-009962E67101}" type="presParOf" srcId="{E1CA0CE3-DEEB-4632-81F6-395C188ECF62}" destId="{D3BA7DAC-89D6-4BE3-9226-A245BCC49767}" srcOrd="1" destOrd="0" presId="urn:microsoft.com/office/officeart/2008/layout/LinedList"/>
    <dgm:cxn modelId="{D1B590D5-F5FB-4081-AA5A-15CF3A3292DB}" type="presParOf" srcId="{D3BA7DAC-89D6-4BE3-9226-A245BCC49767}" destId="{945AAB9D-DEA7-40EE-85B1-58F9684A570B}" srcOrd="0" destOrd="0" presId="urn:microsoft.com/office/officeart/2008/layout/LinedList"/>
    <dgm:cxn modelId="{568CDCC9-1833-4636-B74E-C804FB55018A}" type="presParOf" srcId="{D3BA7DAC-89D6-4BE3-9226-A245BCC49767}" destId="{EBA6140D-67CC-42B8-B0A2-7B4236B59971}" srcOrd="1" destOrd="0" presId="urn:microsoft.com/office/officeart/2008/layout/LinedList"/>
    <dgm:cxn modelId="{F8765177-658E-4060-B525-715A73021262}" type="presParOf" srcId="{EBA6140D-67CC-42B8-B0A2-7B4236B59971}" destId="{4FCBA73B-2F6A-453D-837F-7F6852A9559F}" srcOrd="0" destOrd="0" presId="urn:microsoft.com/office/officeart/2008/layout/LinedList"/>
    <dgm:cxn modelId="{D102EEBE-8044-4512-BF96-D553DF56F2E6}" type="presParOf" srcId="{EBA6140D-67CC-42B8-B0A2-7B4236B59971}" destId="{FE4C26F7-E8FA-4CA2-85C0-3E7D0EC5B7A8}" srcOrd="1" destOrd="0" presId="urn:microsoft.com/office/officeart/2008/layout/LinedList"/>
    <dgm:cxn modelId="{DB183C28-D6B9-4E1D-8ADA-58A2E5DF9D66}" type="presParOf" srcId="{FE4C26F7-E8FA-4CA2-85C0-3E7D0EC5B7A8}" destId="{FE94B3BE-CFCE-4F4D-BD3D-C9ACE64A8C57}" srcOrd="0" destOrd="0" presId="urn:microsoft.com/office/officeart/2008/layout/LinedList"/>
    <dgm:cxn modelId="{BA126784-6A43-467D-AF59-0E0C492EB31A}" type="presParOf" srcId="{FE4C26F7-E8FA-4CA2-85C0-3E7D0EC5B7A8}" destId="{A60262F3-691C-40FE-8519-1967B8CDE11D}" srcOrd="1" destOrd="0" presId="urn:microsoft.com/office/officeart/2008/layout/LinedList"/>
    <dgm:cxn modelId="{7DD3C405-48D9-42F3-AF0D-2566607F667A}" type="presParOf" srcId="{FE4C26F7-E8FA-4CA2-85C0-3E7D0EC5B7A8}" destId="{F19DF628-BCA3-4E10-A5EA-6683D553E92A}" srcOrd="2" destOrd="0" presId="urn:microsoft.com/office/officeart/2008/layout/LinedList"/>
    <dgm:cxn modelId="{2C60CA13-2450-4E26-87BD-83C22AE8D7C3}" type="presParOf" srcId="{EBA6140D-67CC-42B8-B0A2-7B4236B59971}" destId="{1A7FFEB3-91DC-448C-89B9-8545C601D697}" srcOrd="2" destOrd="0" presId="urn:microsoft.com/office/officeart/2008/layout/LinedList"/>
    <dgm:cxn modelId="{EA5CC769-DE2C-447D-99CD-50A70563BF60}" type="presParOf" srcId="{EBA6140D-67CC-42B8-B0A2-7B4236B59971}" destId="{04F636FA-03D2-4768-9EF0-3607D57EA783}" srcOrd="3" destOrd="0" presId="urn:microsoft.com/office/officeart/2008/layout/LinedList"/>
    <dgm:cxn modelId="{30A52005-1393-4B2B-A5DC-8BB5E8713FBA}" type="presParOf" srcId="{E1CA0CE3-DEEB-4632-81F6-395C188ECF62}" destId="{75AE86F7-F1E1-4C39-8F78-3CE2D72DCDC4}" srcOrd="2" destOrd="0" presId="urn:microsoft.com/office/officeart/2008/layout/LinedList"/>
    <dgm:cxn modelId="{A3F7B491-A7B8-4562-980F-38EE29CEE9B8}" type="presParOf" srcId="{E1CA0CE3-DEEB-4632-81F6-395C188ECF62}" destId="{69910112-F5C6-4385-A875-F3830F9753AA}" srcOrd="3" destOrd="0" presId="urn:microsoft.com/office/officeart/2008/layout/LinedList"/>
    <dgm:cxn modelId="{F4B0F98D-79FE-49A5-8797-1C3FB58201C9}" type="presParOf" srcId="{69910112-F5C6-4385-A875-F3830F9753AA}" destId="{5FC42AFD-1CAB-4952-82AA-4EFE2D1214A3}" srcOrd="0" destOrd="0" presId="urn:microsoft.com/office/officeart/2008/layout/LinedList"/>
    <dgm:cxn modelId="{261B5A9C-CFA1-4DFF-82C4-2E8874921E76}" type="presParOf" srcId="{69910112-F5C6-4385-A875-F3830F9753AA}" destId="{22F3CF50-16D8-418E-9609-BC4495F1D843}" srcOrd="1" destOrd="0" presId="urn:microsoft.com/office/officeart/2008/layout/LinedList"/>
    <dgm:cxn modelId="{3D16EFD7-DF5F-4C34-8859-4D1A0DA815C5}" type="presParOf" srcId="{22F3CF50-16D8-418E-9609-BC4495F1D843}" destId="{7A5E19D9-EB9B-4049-96A9-8624B41952A4}" srcOrd="0" destOrd="0" presId="urn:microsoft.com/office/officeart/2008/layout/LinedList"/>
    <dgm:cxn modelId="{07ACD827-AFA8-4C34-AA87-15E1D7CE7A38}" type="presParOf" srcId="{22F3CF50-16D8-418E-9609-BC4495F1D843}" destId="{E4F7B2AD-ABE7-4101-B5EF-7A10F9CD58A1}" srcOrd="1" destOrd="0" presId="urn:microsoft.com/office/officeart/2008/layout/LinedList"/>
    <dgm:cxn modelId="{ADCCD4BD-D080-4E67-9208-474171050E91}" type="presParOf" srcId="{E4F7B2AD-ABE7-4101-B5EF-7A10F9CD58A1}" destId="{12866EDC-E477-4929-8094-7AB597A63AF2}" srcOrd="0" destOrd="0" presId="urn:microsoft.com/office/officeart/2008/layout/LinedList"/>
    <dgm:cxn modelId="{833A3BEB-57AB-44A4-83A1-C24FECB3FAE5}" type="presParOf" srcId="{E4F7B2AD-ABE7-4101-B5EF-7A10F9CD58A1}" destId="{481B5CC9-C62A-4CA2-B53C-E3443820D73D}" srcOrd="1" destOrd="0" presId="urn:microsoft.com/office/officeart/2008/layout/LinedList"/>
    <dgm:cxn modelId="{CC654574-E82C-4E5D-91B6-462B5FE3CFE4}" type="presParOf" srcId="{E4F7B2AD-ABE7-4101-B5EF-7A10F9CD58A1}" destId="{910FBEFC-5578-4806-9D9D-F80DC7528771}" srcOrd="2" destOrd="0" presId="urn:microsoft.com/office/officeart/2008/layout/LinedList"/>
    <dgm:cxn modelId="{BC69040F-AAF9-48F9-A3C6-92E8D4711C5B}" type="presParOf" srcId="{22F3CF50-16D8-418E-9609-BC4495F1D843}" destId="{F51E07EB-52EC-4A79-B37D-D6325C87640F}" srcOrd="2" destOrd="0" presId="urn:microsoft.com/office/officeart/2008/layout/LinedList"/>
    <dgm:cxn modelId="{117199A3-9488-4DDD-901E-40F1A7303904}" type="presParOf" srcId="{22F3CF50-16D8-418E-9609-BC4495F1D843}" destId="{BB663F7D-F98A-4112-9774-811C9B446DB5}" srcOrd="3" destOrd="0" presId="urn:microsoft.com/office/officeart/2008/layout/LinedList"/>
    <dgm:cxn modelId="{02F45F57-8A9A-42D2-A680-19D389DAE880}" type="presParOf" srcId="{E1CA0CE3-DEEB-4632-81F6-395C188ECF62}" destId="{C5483DF3-EE02-438D-A4C3-A02A03F90655}" srcOrd="4" destOrd="0" presId="urn:microsoft.com/office/officeart/2008/layout/LinedList"/>
    <dgm:cxn modelId="{08A719BD-D1C5-44E8-9EDD-51D62E2E9FA8}" type="presParOf" srcId="{E1CA0CE3-DEEB-4632-81F6-395C188ECF62}" destId="{6B8886DF-628F-4788-BCC2-C7363AC5798B}" srcOrd="5" destOrd="0" presId="urn:microsoft.com/office/officeart/2008/layout/LinedList"/>
    <dgm:cxn modelId="{88AA13D2-9CB9-4762-A695-BEE595059DFE}" type="presParOf" srcId="{6B8886DF-628F-4788-BCC2-C7363AC5798B}" destId="{DF7AE9C1-9FE9-4063-AADA-A58FDB8268A2}" srcOrd="0" destOrd="0" presId="urn:microsoft.com/office/officeart/2008/layout/LinedList"/>
    <dgm:cxn modelId="{06F562AB-F20D-4544-A8C4-3CE33A5F4A94}" type="presParOf" srcId="{6B8886DF-628F-4788-BCC2-C7363AC5798B}" destId="{6AF7EFDB-066C-47E8-8A47-F022010BDBC7}" srcOrd="1" destOrd="0" presId="urn:microsoft.com/office/officeart/2008/layout/LinedList"/>
    <dgm:cxn modelId="{0380FE87-3452-439B-853F-81F374E69BE0}" type="presParOf" srcId="{6AF7EFDB-066C-47E8-8A47-F022010BDBC7}" destId="{F9F783C3-B318-4B67-8CD5-6B4D73250FB0}" srcOrd="0" destOrd="0" presId="urn:microsoft.com/office/officeart/2008/layout/LinedList"/>
    <dgm:cxn modelId="{95B09FD2-84B2-45E0-B790-6F66200C1C90}" type="presParOf" srcId="{6AF7EFDB-066C-47E8-8A47-F022010BDBC7}" destId="{4B16AC1D-D64B-48BE-9ACE-39341696BF52}" srcOrd="1" destOrd="0" presId="urn:microsoft.com/office/officeart/2008/layout/LinedList"/>
    <dgm:cxn modelId="{F7D06C84-4D1E-48F0-A84C-AAB83434EA1B}" type="presParOf" srcId="{4B16AC1D-D64B-48BE-9ACE-39341696BF52}" destId="{D4F73FF1-CD4D-414A-8243-5884FB371F99}" srcOrd="0" destOrd="0" presId="urn:microsoft.com/office/officeart/2008/layout/LinedList"/>
    <dgm:cxn modelId="{7901C336-B82D-4C25-B788-098E0CE555F0}" type="presParOf" srcId="{4B16AC1D-D64B-48BE-9ACE-39341696BF52}" destId="{C64E9BFE-A1CF-4667-ACD3-00B997BBDEF9}" srcOrd="1" destOrd="0" presId="urn:microsoft.com/office/officeart/2008/layout/LinedList"/>
    <dgm:cxn modelId="{018F41EE-57AC-4154-9D99-0616035D3A33}" type="presParOf" srcId="{4B16AC1D-D64B-48BE-9ACE-39341696BF52}" destId="{EBA398FE-0AE9-4C41-B45C-7E37CEC8017E}" srcOrd="2" destOrd="0" presId="urn:microsoft.com/office/officeart/2008/layout/LinedList"/>
    <dgm:cxn modelId="{8EEE1CE3-A47C-47A2-AC57-53EB34FE7FBE}" type="presParOf" srcId="{6AF7EFDB-066C-47E8-8A47-F022010BDBC7}" destId="{40831DD9-B5AB-4842-A440-04D829967C6C}" srcOrd="2" destOrd="0" presId="urn:microsoft.com/office/officeart/2008/layout/LinedList"/>
    <dgm:cxn modelId="{4045A370-55AF-4004-B5E3-171D1D8E82D5}" type="presParOf" srcId="{6AF7EFDB-066C-47E8-8A47-F022010BDBC7}" destId="{3BE7F87A-962A-46FF-BEE5-D32ABD58A70D}" srcOrd="3" destOrd="0" presId="urn:microsoft.com/office/officeart/2008/layout/LinedList"/>
    <dgm:cxn modelId="{8301BA98-3248-40EE-92DA-4FC5D628A382}" type="presParOf" srcId="{E1CA0CE3-DEEB-4632-81F6-395C188ECF62}" destId="{BCF70091-DDFE-4098-9F21-F7B34D906D3D}" srcOrd="6" destOrd="0" presId="urn:microsoft.com/office/officeart/2008/layout/LinedList"/>
    <dgm:cxn modelId="{2FC6A946-0967-4701-B655-066CCEB2D1AC}" type="presParOf" srcId="{E1CA0CE3-DEEB-4632-81F6-395C188ECF62}" destId="{63DCC1F7-5F91-42FE-99E2-C83A2AAA0AAA}" srcOrd="7" destOrd="0" presId="urn:microsoft.com/office/officeart/2008/layout/LinedList"/>
    <dgm:cxn modelId="{F4590EA6-AE0C-4DDF-AE6B-8B2E547D2C29}" type="presParOf" srcId="{63DCC1F7-5F91-42FE-99E2-C83A2AAA0AAA}" destId="{D2BA0B10-D66D-441F-93EF-9C154E67ABB2}" srcOrd="0" destOrd="0" presId="urn:microsoft.com/office/officeart/2008/layout/LinedList"/>
    <dgm:cxn modelId="{857BB666-C731-4A75-BDF0-FA7A2818439C}" type="presParOf" srcId="{63DCC1F7-5F91-42FE-99E2-C83A2AAA0AAA}" destId="{C2B032E1-B063-4516-8C0E-AB5BFC2D7F97}" srcOrd="1" destOrd="0" presId="urn:microsoft.com/office/officeart/2008/layout/LinedList"/>
    <dgm:cxn modelId="{D83AF7C8-DCBC-4F6A-82D2-A14901B9FB7A}" type="presParOf" srcId="{E1CA0CE3-DEEB-4632-81F6-395C188ECF62}" destId="{0E6EFAD4-D4BC-4F27-8C00-87B47D0E2E53}" srcOrd="8" destOrd="0" presId="urn:microsoft.com/office/officeart/2008/layout/LinedList"/>
    <dgm:cxn modelId="{00291FD1-75E0-4A5C-95A1-51D375483220}" type="presParOf" srcId="{E1CA0CE3-DEEB-4632-81F6-395C188ECF62}" destId="{67108C65-0F07-480F-ABBF-1895B6354A23}" srcOrd="9" destOrd="0" presId="urn:microsoft.com/office/officeart/2008/layout/LinedList"/>
    <dgm:cxn modelId="{71285BDA-A407-470B-8DD4-04659A4A5EED}" type="presParOf" srcId="{67108C65-0F07-480F-ABBF-1895B6354A23}" destId="{888200ED-6F81-48F3-B0C3-9F69158A12FC}" srcOrd="0" destOrd="0" presId="urn:microsoft.com/office/officeart/2008/layout/LinedList"/>
    <dgm:cxn modelId="{00105CC1-F8B5-4909-82E8-2FC056EFAD04}" type="presParOf" srcId="{67108C65-0F07-480F-ABBF-1895B6354A23}" destId="{852E3813-C769-441A-84F2-4E6A983E100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09D4457-216D-4026-836C-1498FC478EED}" type="doc">
      <dgm:prSet loTypeId="urn:microsoft.com/office/officeart/2008/layout/LinedList" loCatId="list" qsTypeId="urn:microsoft.com/office/officeart/2005/8/quickstyle/3d1" qsCatId="3D" csTypeId="urn:microsoft.com/office/officeart/2005/8/colors/accent1_2" csCatId="accent1" phldr="1"/>
      <dgm:spPr/>
      <dgm:t>
        <a:bodyPr/>
        <a:lstStyle/>
        <a:p>
          <a:endParaRPr lang="en-US"/>
        </a:p>
      </dgm:t>
    </dgm:pt>
    <dgm:pt modelId="{8A019D6D-2763-4BD6-823D-952127FCA9BA}">
      <dgm:prSet phldrT="[Text]" phldr="0"/>
      <dgm:spPr/>
      <dgm:t>
        <a:bodyPr/>
        <a:lstStyle/>
        <a:p>
          <a:r>
            <a:rPr lang="ar-EG" dirty="0"/>
            <a:t>الأسبوع السادس:</a:t>
          </a:r>
          <a:endParaRPr lang="en-US" dirty="0"/>
        </a:p>
      </dgm:t>
    </dgm:pt>
    <dgm:pt modelId="{D8D6C704-7D8F-4E62-9DB0-072C6836AA32}" type="parTrans" cxnId="{1D3B4B26-E3A2-47EB-97A6-FB3BA8A4724C}">
      <dgm:prSet/>
      <dgm:spPr/>
      <dgm:t>
        <a:bodyPr/>
        <a:lstStyle/>
        <a:p>
          <a:endParaRPr lang="en-US"/>
        </a:p>
      </dgm:t>
    </dgm:pt>
    <dgm:pt modelId="{9E2CD0CB-2F64-4825-8CDA-2311F5D34E33}" type="sibTrans" cxnId="{1D3B4B26-E3A2-47EB-97A6-FB3BA8A4724C}">
      <dgm:prSet/>
      <dgm:spPr/>
      <dgm:t>
        <a:bodyPr/>
        <a:lstStyle/>
        <a:p>
          <a:endParaRPr lang="en-US"/>
        </a:p>
      </dgm:t>
    </dgm:pt>
    <dgm:pt modelId="{D0D6980F-AC33-4707-89AE-5AA989B22538}">
      <dgm:prSet phldrT="[Text]" custT="1"/>
      <dgm:spPr/>
      <dgm:t>
        <a:bodyPr/>
        <a:lstStyle/>
        <a:p>
          <a:pPr algn="ctr">
            <a:buFont typeface="+mj-lt"/>
            <a:buAutoNum type="arabicPeriod"/>
          </a:pPr>
          <a:r>
            <a:rPr lang="ar-SA" sz="2400" b="1" dirty="0"/>
            <a:t>تسليم مفاهيم الدراسة الاصطلاحية والإجرائية، ونوع ومنهج الدراسة، ومجتمع وعينة الدراسة.</a:t>
          </a:r>
          <a:endParaRPr lang="en-US" sz="2400" b="1" dirty="0"/>
        </a:p>
      </dgm:t>
    </dgm:pt>
    <dgm:pt modelId="{BD0CA50A-E094-40F0-8CC3-8C934BB6FD3C}" type="parTrans" cxnId="{D313A000-D08E-4CDA-B80B-B46B4B8182AE}">
      <dgm:prSet/>
      <dgm:spPr/>
      <dgm:t>
        <a:bodyPr/>
        <a:lstStyle/>
        <a:p>
          <a:endParaRPr lang="en-US"/>
        </a:p>
      </dgm:t>
    </dgm:pt>
    <dgm:pt modelId="{268C9988-F799-48B0-AA5E-1EE9D807E88D}" type="sibTrans" cxnId="{D313A000-D08E-4CDA-B80B-B46B4B8182AE}">
      <dgm:prSet/>
      <dgm:spPr/>
      <dgm:t>
        <a:bodyPr/>
        <a:lstStyle/>
        <a:p>
          <a:endParaRPr lang="en-US"/>
        </a:p>
      </dgm:t>
    </dgm:pt>
    <dgm:pt modelId="{67F3D530-D4D5-4302-B58C-D6A697ECA027}">
      <dgm:prSet phldrT="[Text]"/>
      <dgm:spPr/>
      <dgm:t>
        <a:bodyPr/>
        <a:lstStyle/>
        <a:p>
          <a:r>
            <a:rPr lang="ar-EG" dirty="0"/>
            <a:t>الأسبوع السابع:</a:t>
          </a:r>
          <a:endParaRPr lang="en-US" dirty="0"/>
        </a:p>
      </dgm:t>
    </dgm:pt>
    <dgm:pt modelId="{9C3C450C-73C3-47FC-8AB8-7489EEBF1024}" type="parTrans" cxnId="{20B45BEE-C264-4CC4-91FD-B0D976B3BF4E}">
      <dgm:prSet/>
      <dgm:spPr/>
      <dgm:t>
        <a:bodyPr/>
        <a:lstStyle/>
        <a:p>
          <a:endParaRPr lang="en-US"/>
        </a:p>
      </dgm:t>
    </dgm:pt>
    <dgm:pt modelId="{507F4B46-BEF2-49E1-8A1A-47BE57129ED3}" type="sibTrans" cxnId="{20B45BEE-C264-4CC4-91FD-B0D976B3BF4E}">
      <dgm:prSet/>
      <dgm:spPr/>
      <dgm:t>
        <a:bodyPr/>
        <a:lstStyle/>
        <a:p>
          <a:endParaRPr lang="en-US"/>
        </a:p>
      </dgm:t>
    </dgm:pt>
    <dgm:pt modelId="{4ED3D96E-CC1A-4724-8F1B-21E6C9D56C76}">
      <dgm:prSet phldrT="[Text]" custT="1"/>
      <dgm:spPr/>
      <dgm:t>
        <a:bodyPr/>
        <a:lstStyle/>
        <a:p>
          <a:pPr algn="ctr">
            <a:buFont typeface="+mj-lt"/>
            <a:buAutoNum type="arabicPeriod"/>
          </a:pPr>
          <a:r>
            <a:rPr lang="ar-SA" sz="2400" b="1" kern="1200" dirty="0"/>
            <a:t>تسليم أداة جمع البيانات، والموافقة عليها من المشرف، وتحكيمها </a:t>
          </a:r>
          <a:r>
            <a:rPr lang="ar-EG" sz="2400" b="1" kern="1200" dirty="0"/>
            <a:t>(</a:t>
          </a:r>
          <a:r>
            <a:rPr lang="ar-SA" sz="2400" b="1" kern="1200" dirty="0"/>
            <a:t>من </a:t>
          </a:r>
          <a:r>
            <a:rPr lang="ar-EG" sz="2400" b="1" kern="1200" dirty="0"/>
            <a:t>2</a:t>
          </a:r>
          <a:r>
            <a:rPr lang="ar-SA" sz="2400" b="1" kern="1200" dirty="0"/>
            <a:t> من الأساتذة</a:t>
          </a:r>
          <a:r>
            <a:rPr lang="ar-EG" sz="2400" b="1" kern="1200" dirty="0"/>
            <a:t>)</a:t>
          </a:r>
          <a:r>
            <a:rPr lang="ar-SA" sz="2400" b="1" kern="1200" dirty="0"/>
            <a:t>، مع كتابة اختبارات الصدق والثبات</a:t>
          </a:r>
          <a:r>
            <a:rPr lang="ar-EG" sz="2400" b="1" kern="1200" dirty="0"/>
            <a:t>.</a:t>
          </a:r>
          <a:endParaRPr lang="en-US" sz="2400" b="1" kern="1200" dirty="0">
            <a:solidFill>
              <a:prstClr val="black">
                <a:hueOff val="0"/>
                <a:satOff val="0"/>
                <a:lumOff val="0"/>
                <a:alphaOff val="0"/>
              </a:prstClr>
            </a:solidFill>
            <a:latin typeface="Calibri" panose="020F0502020204030204"/>
            <a:ea typeface="+mn-ea"/>
            <a:cs typeface="Arial" panose="020B0604020202020204" pitchFamily="34" charset="0"/>
          </a:endParaRPr>
        </a:p>
      </dgm:t>
    </dgm:pt>
    <dgm:pt modelId="{AE405068-9A05-4ED4-A6D7-6EBDFF11C959}" type="parTrans" cxnId="{3F51C776-FB17-4C99-B2B3-A9F799E60D9F}">
      <dgm:prSet/>
      <dgm:spPr/>
      <dgm:t>
        <a:bodyPr/>
        <a:lstStyle/>
        <a:p>
          <a:endParaRPr lang="en-US"/>
        </a:p>
      </dgm:t>
    </dgm:pt>
    <dgm:pt modelId="{0C3DDC6A-5C18-4BB8-8554-557A92EA223C}" type="sibTrans" cxnId="{3F51C776-FB17-4C99-B2B3-A9F799E60D9F}">
      <dgm:prSet/>
      <dgm:spPr/>
      <dgm:t>
        <a:bodyPr/>
        <a:lstStyle/>
        <a:p>
          <a:endParaRPr lang="en-US"/>
        </a:p>
      </dgm:t>
    </dgm:pt>
    <dgm:pt modelId="{1197F8D0-FC37-456A-9AF7-4E8F39F541DC}">
      <dgm:prSet phldrT="[Text]"/>
      <dgm:spPr/>
      <dgm:t>
        <a:bodyPr/>
        <a:lstStyle/>
        <a:p>
          <a:r>
            <a:rPr lang="ar-EG" dirty="0"/>
            <a:t>الأسبوع الثامن:</a:t>
          </a:r>
          <a:endParaRPr lang="en-US" dirty="0"/>
        </a:p>
      </dgm:t>
    </dgm:pt>
    <dgm:pt modelId="{11CB9B29-7FB5-4330-9380-8628446B7CC5}" type="parTrans" cxnId="{DA4EE48A-E0E3-4C15-A701-2B08BCBF919D}">
      <dgm:prSet/>
      <dgm:spPr/>
      <dgm:t>
        <a:bodyPr/>
        <a:lstStyle/>
        <a:p>
          <a:endParaRPr lang="en-US"/>
        </a:p>
      </dgm:t>
    </dgm:pt>
    <dgm:pt modelId="{84EC175B-77A1-4045-BF05-39EB9991BD8B}" type="sibTrans" cxnId="{DA4EE48A-E0E3-4C15-A701-2B08BCBF919D}">
      <dgm:prSet/>
      <dgm:spPr/>
      <dgm:t>
        <a:bodyPr/>
        <a:lstStyle/>
        <a:p>
          <a:endParaRPr lang="en-US"/>
        </a:p>
      </dgm:t>
    </dgm:pt>
    <dgm:pt modelId="{D3455902-0ED9-44BF-AF83-9AA081998DFF}">
      <dgm:prSet phldrT="[Text]" custT="1"/>
      <dgm:spPr/>
      <dgm:t>
        <a:bodyPr/>
        <a:lstStyle/>
        <a:p>
          <a:pPr marL="0" lvl="0" indent="0" algn="ctr" defTabSz="1422400">
            <a:lnSpc>
              <a:spcPct val="90000"/>
            </a:lnSpc>
            <a:spcBef>
              <a:spcPct val="0"/>
            </a:spcBef>
            <a:spcAft>
              <a:spcPct val="35000"/>
            </a:spcAft>
            <a:buFont typeface="+mj-lt"/>
            <a:buNone/>
          </a:pPr>
          <a:r>
            <a:rPr lang="ar-SA" sz="3200" b="1" kern="1200" dirty="0"/>
            <a:t>تقديم نتائج الدراسة والتوصيات.</a:t>
          </a:r>
          <a:endParaRPr lang="en-US" sz="3200" b="1" kern="1200" dirty="0">
            <a:solidFill>
              <a:prstClr val="black">
                <a:hueOff val="0"/>
                <a:satOff val="0"/>
                <a:lumOff val="0"/>
                <a:alphaOff val="0"/>
              </a:prstClr>
            </a:solidFill>
            <a:latin typeface="Calibri" panose="020F0502020204030204"/>
            <a:ea typeface="+mn-ea"/>
            <a:cs typeface="Arial" panose="020B0604020202020204" pitchFamily="34" charset="0"/>
          </a:endParaRPr>
        </a:p>
      </dgm:t>
    </dgm:pt>
    <dgm:pt modelId="{5FD6C986-DAAC-4CA3-8E16-7FA05291ADDE}" type="parTrans" cxnId="{D39A78E6-A3C6-488B-922A-4DE1D225C1B2}">
      <dgm:prSet/>
      <dgm:spPr/>
      <dgm:t>
        <a:bodyPr/>
        <a:lstStyle/>
        <a:p>
          <a:endParaRPr lang="en-US"/>
        </a:p>
      </dgm:t>
    </dgm:pt>
    <dgm:pt modelId="{5D56364E-3EF5-4EDA-AE0A-8648FE8143EA}" type="sibTrans" cxnId="{D39A78E6-A3C6-488B-922A-4DE1D225C1B2}">
      <dgm:prSet/>
      <dgm:spPr/>
      <dgm:t>
        <a:bodyPr/>
        <a:lstStyle/>
        <a:p>
          <a:endParaRPr lang="en-US"/>
        </a:p>
      </dgm:t>
    </dgm:pt>
    <dgm:pt modelId="{8CF62B13-FA6F-444A-9660-392CE0BAE1B0}">
      <dgm:prSet/>
      <dgm:spPr/>
      <dgm:t>
        <a:bodyPr/>
        <a:lstStyle/>
        <a:p>
          <a:r>
            <a:rPr lang="ar-EG" dirty="0"/>
            <a:t>الأسبوع التاسع:</a:t>
          </a:r>
          <a:endParaRPr lang="en-US" dirty="0"/>
        </a:p>
      </dgm:t>
    </dgm:pt>
    <dgm:pt modelId="{57ECF427-F3D2-4C44-A6B2-477CE9B40C3C}" type="parTrans" cxnId="{C487473F-5AFB-4D6C-8A98-F9BF878EC74B}">
      <dgm:prSet/>
      <dgm:spPr/>
      <dgm:t>
        <a:bodyPr/>
        <a:lstStyle/>
        <a:p>
          <a:endParaRPr lang="en-US"/>
        </a:p>
      </dgm:t>
    </dgm:pt>
    <dgm:pt modelId="{9A6F4979-9E0B-480C-B9ED-37A77E51BF03}" type="sibTrans" cxnId="{C487473F-5AFB-4D6C-8A98-F9BF878EC74B}">
      <dgm:prSet/>
      <dgm:spPr/>
      <dgm:t>
        <a:bodyPr/>
        <a:lstStyle/>
        <a:p>
          <a:endParaRPr lang="en-US"/>
        </a:p>
      </dgm:t>
    </dgm:pt>
    <dgm:pt modelId="{65B1D41B-24C3-49A3-B6BA-D773FE3FF74E}">
      <dgm:prSet/>
      <dgm:spPr/>
      <dgm:t>
        <a:bodyPr/>
        <a:lstStyle/>
        <a:p>
          <a:r>
            <a:rPr lang="ar-EG" dirty="0"/>
            <a:t>الأسبوع العاشر:</a:t>
          </a:r>
          <a:endParaRPr lang="en-US" dirty="0"/>
        </a:p>
      </dgm:t>
    </dgm:pt>
    <dgm:pt modelId="{1324ABE3-A38B-44DF-AB65-95EF0F6DE3BE}" type="parTrans" cxnId="{21DF61DD-2B8C-420C-BA4B-1A13BDD8B766}">
      <dgm:prSet/>
      <dgm:spPr/>
      <dgm:t>
        <a:bodyPr/>
        <a:lstStyle/>
        <a:p>
          <a:endParaRPr lang="en-US"/>
        </a:p>
      </dgm:t>
    </dgm:pt>
    <dgm:pt modelId="{25159AF9-0255-4CF2-ABF7-7DE9924CE008}" type="sibTrans" cxnId="{21DF61DD-2B8C-420C-BA4B-1A13BDD8B766}">
      <dgm:prSet/>
      <dgm:spPr/>
      <dgm:t>
        <a:bodyPr/>
        <a:lstStyle/>
        <a:p>
          <a:endParaRPr lang="en-US"/>
        </a:p>
      </dgm:t>
    </dgm:pt>
    <dgm:pt modelId="{E1CA0CE3-DEEB-4632-81F6-395C188ECF62}" type="pres">
      <dgm:prSet presAssocID="{209D4457-216D-4026-836C-1498FC478EED}" presName="vert0" presStyleCnt="0">
        <dgm:presLayoutVars>
          <dgm:dir val="rev"/>
          <dgm:animOne val="branch"/>
          <dgm:animLvl val="lvl"/>
        </dgm:presLayoutVars>
      </dgm:prSet>
      <dgm:spPr/>
    </dgm:pt>
    <dgm:pt modelId="{9CC4FE2B-519F-4D55-AE16-16A0014BFD3C}" type="pres">
      <dgm:prSet presAssocID="{8A019D6D-2763-4BD6-823D-952127FCA9BA}" presName="thickLine" presStyleLbl="alignNode1" presStyleIdx="0" presStyleCnt="5"/>
      <dgm:spPr/>
    </dgm:pt>
    <dgm:pt modelId="{D3BA7DAC-89D6-4BE3-9226-A245BCC49767}" type="pres">
      <dgm:prSet presAssocID="{8A019D6D-2763-4BD6-823D-952127FCA9BA}" presName="horz1" presStyleCnt="0"/>
      <dgm:spPr/>
    </dgm:pt>
    <dgm:pt modelId="{945AAB9D-DEA7-40EE-85B1-58F9684A570B}" type="pres">
      <dgm:prSet presAssocID="{8A019D6D-2763-4BD6-823D-952127FCA9BA}" presName="tx1" presStyleLbl="revTx" presStyleIdx="0" presStyleCnt="8"/>
      <dgm:spPr/>
    </dgm:pt>
    <dgm:pt modelId="{EBA6140D-67CC-42B8-B0A2-7B4236B59971}" type="pres">
      <dgm:prSet presAssocID="{8A019D6D-2763-4BD6-823D-952127FCA9BA}" presName="vert1" presStyleCnt="0"/>
      <dgm:spPr/>
    </dgm:pt>
    <dgm:pt modelId="{4FCBA73B-2F6A-453D-837F-7F6852A9559F}" type="pres">
      <dgm:prSet presAssocID="{D0D6980F-AC33-4707-89AE-5AA989B22538}" presName="vertSpace2a" presStyleCnt="0"/>
      <dgm:spPr/>
    </dgm:pt>
    <dgm:pt modelId="{FE4C26F7-E8FA-4CA2-85C0-3E7D0EC5B7A8}" type="pres">
      <dgm:prSet presAssocID="{D0D6980F-AC33-4707-89AE-5AA989B22538}" presName="horz2" presStyleCnt="0"/>
      <dgm:spPr/>
    </dgm:pt>
    <dgm:pt modelId="{FE94B3BE-CFCE-4F4D-BD3D-C9ACE64A8C57}" type="pres">
      <dgm:prSet presAssocID="{D0D6980F-AC33-4707-89AE-5AA989B22538}" presName="horzSpace2" presStyleCnt="0"/>
      <dgm:spPr/>
    </dgm:pt>
    <dgm:pt modelId="{A60262F3-691C-40FE-8519-1967B8CDE11D}" type="pres">
      <dgm:prSet presAssocID="{D0D6980F-AC33-4707-89AE-5AA989B22538}" presName="tx2" presStyleLbl="revTx" presStyleIdx="1" presStyleCnt="8"/>
      <dgm:spPr/>
    </dgm:pt>
    <dgm:pt modelId="{F19DF628-BCA3-4E10-A5EA-6683D553E92A}" type="pres">
      <dgm:prSet presAssocID="{D0D6980F-AC33-4707-89AE-5AA989B22538}" presName="vert2" presStyleCnt="0"/>
      <dgm:spPr/>
    </dgm:pt>
    <dgm:pt modelId="{1A7FFEB3-91DC-448C-89B9-8545C601D697}" type="pres">
      <dgm:prSet presAssocID="{D0D6980F-AC33-4707-89AE-5AA989B22538}" presName="thinLine2b" presStyleLbl="callout" presStyleIdx="0" presStyleCnt="3"/>
      <dgm:spPr/>
    </dgm:pt>
    <dgm:pt modelId="{04F636FA-03D2-4768-9EF0-3607D57EA783}" type="pres">
      <dgm:prSet presAssocID="{D0D6980F-AC33-4707-89AE-5AA989B22538}" presName="vertSpace2b" presStyleCnt="0"/>
      <dgm:spPr/>
    </dgm:pt>
    <dgm:pt modelId="{75AE86F7-F1E1-4C39-8F78-3CE2D72DCDC4}" type="pres">
      <dgm:prSet presAssocID="{67F3D530-D4D5-4302-B58C-D6A697ECA027}" presName="thickLine" presStyleLbl="alignNode1" presStyleIdx="1" presStyleCnt="5"/>
      <dgm:spPr/>
    </dgm:pt>
    <dgm:pt modelId="{69910112-F5C6-4385-A875-F3830F9753AA}" type="pres">
      <dgm:prSet presAssocID="{67F3D530-D4D5-4302-B58C-D6A697ECA027}" presName="horz1" presStyleCnt="0"/>
      <dgm:spPr/>
    </dgm:pt>
    <dgm:pt modelId="{5FC42AFD-1CAB-4952-82AA-4EFE2D1214A3}" type="pres">
      <dgm:prSet presAssocID="{67F3D530-D4D5-4302-B58C-D6A697ECA027}" presName="tx1" presStyleLbl="revTx" presStyleIdx="2" presStyleCnt="8"/>
      <dgm:spPr/>
    </dgm:pt>
    <dgm:pt modelId="{22F3CF50-16D8-418E-9609-BC4495F1D843}" type="pres">
      <dgm:prSet presAssocID="{67F3D530-D4D5-4302-B58C-D6A697ECA027}" presName="vert1" presStyleCnt="0"/>
      <dgm:spPr/>
    </dgm:pt>
    <dgm:pt modelId="{7A5E19D9-EB9B-4049-96A9-8624B41952A4}" type="pres">
      <dgm:prSet presAssocID="{4ED3D96E-CC1A-4724-8F1B-21E6C9D56C76}" presName="vertSpace2a" presStyleCnt="0"/>
      <dgm:spPr/>
    </dgm:pt>
    <dgm:pt modelId="{E4F7B2AD-ABE7-4101-B5EF-7A10F9CD58A1}" type="pres">
      <dgm:prSet presAssocID="{4ED3D96E-CC1A-4724-8F1B-21E6C9D56C76}" presName="horz2" presStyleCnt="0"/>
      <dgm:spPr/>
    </dgm:pt>
    <dgm:pt modelId="{12866EDC-E477-4929-8094-7AB597A63AF2}" type="pres">
      <dgm:prSet presAssocID="{4ED3D96E-CC1A-4724-8F1B-21E6C9D56C76}" presName="horzSpace2" presStyleCnt="0"/>
      <dgm:spPr/>
    </dgm:pt>
    <dgm:pt modelId="{481B5CC9-C62A-4CA2-B53C-E3443820D73D}" type="pres">
      <dgm:prSet presAssocID="{4ED3D96E-CC1A-4724-8F1B-21E6C9D56C76}" presName="tx2" presStyleLbl="revTx" presStyleIdx="3" presStyleCnt="8" custLinFactNeighborY="-3624"/>
      <dgm:spPr/>
    </dgm:pt>
    <dgm:pt modelId="{910FBEFC-5578-4806-9D9D-F80DC7528771}" type="pres">
      <dgm:prSet presAssocID="{4ED3D96E-CC1A-4724-8F1B-21E6C9D56C76}" presName="vert2" presStyleCnt="0"/>
      <dgm:spPr/>
    </dgm:pt>
    <dgm:pt modelId="{F51E07EB-52EC-4A79-B37D-D6325C87640F}" type="pres">
      <dgm:prSet presAssocID="{4ED3D96E-CC1A-4724-8F1B-21E6C9D56C76}" presName="thinLine2b" presStyleLbl="callout" presStyleIdx="1" presStyleCnt="3"/>
      <dgm:spPr/>
    </dgm:pt>
    <dgm:pt modelId="{BB663F7D-F98A-4112-9774-811C9B446DB5}" type="pres">
      <dgm:prSet presAssocID="{4ED3D96E-CC1A-4724-8F1B-21E6C9D56C76}" presName="vertSpace2b" presStyleCnt="0"/>
      <dgm:spPr/>
    </dgm:pt>
    <dgm:pt modelId="{C5483DF3-EE02-438D-A4C3-A02A03F90655}" type="pres">
      <dgm:prSet presAssocID="{1197F8D0-FC37-456A-9AF7-4E8F39F541DC}" presName="thickLine" presStyleLbl="alignNode1" presStyleIdx="2" presStyleCnt="5"/>
      <dgm:spPr/>
    </dgm:pt>
    <dgm:pt modelId="{6B8886DF-628F-4788-BCC2-C7363AC5798B}" type="pres">
      <dgm:prSet presAssocID="{1197F8D0-FC37-456A-9AF7-4E8F39F541DC}" presName="horz1" presStyleCnt="0"/>
      <dgm:spPr/>
    </dgm:pt>
    <dgm:pt modelId="{DF7AE9C1-9FE9-4063-AADA-A58FDB8268A2}" type="pres">
      <dgm:prSet presAssocID="{1197F8D0-FC37-456A-9AF7-4E8F39F541DC}" presName="tx1" presStyleLbl="revTx" presStyleIdx="4" presStyleCnt="8"/>
      <dgm:spPr/>
    </dgm:pt>
    <dgm:pt modelId="{6AF7EFDB-066C-47E8-8A47-F022010BDBC7}" type="pres">
      <dgm:prSet presAssocID="{1197F8D0-FC37-456A-9AF7-4E8F39F541DC}" presName="vert1" presStyleCnt="0"/>
      <dgm:spPr/>
    </dgm:pt>
    <dgm:pt modelId="{F9F783C3-B318-4B67-8CD5-6B4D73250FB0}" type="pres">
      <dgm:prSet presAssocID="{D3455902-0ED9-44BF-AF83-9AA081998DFF}" presName="vertSpace2a" presStyleCnt="0"/>
      <dgm:spPr/>
    </dgm:pt>
    <dgm:pt modelId="{4B16AC1D-D64B-48BE-9ACE-39341696BF52}" type="pres">
      <dgm:prSet presAssocID="{D3455902-0ED9-44BF-AF83-9AA081998DFF}" presName="horz2" presStyleCnt="0"/>
      <dgm:spPr/>
    </dgm:pt>
    <dgm:pt modelId="{D4F73FF1-CD4D-414A-8243-5884FB371F99}" type="pres">
      <dgm:prSet presAssocID="{D3455902-0ED9-44BF-AF83-9AA081998DFF}" presName="horzSpace2" presStyleCnt="0"/>
      <dgm:spPr/>
    </dgm:pt>
    <dgm:pt modelId="{C64E9BFE-A1CF-4667-ACD3-00B997BBDEF9}" type="pres">
      <dgm:prSet presAssocID="{D3455902-0ED9-44BF-AF83-9AA081998DFF}" presName="tx2" presStyleLbl="revTx" presStyleIdx="5" presStyleCnt="8"/>
      <dgm:spPr/>
    </dgm:pt>
    <dgm:pt modelId="{EBA398FE-0AE9-4C41-B45C-7E37CEC8017E}" type="pres">
      <dgm:prSet presAssocID="{D3455902-0ED9-44BF-AF83-9AA081998DFF}" presName="vert2" presStyleCnt="0"/>
      <dgm:spPr/>
    </dgm:pt>
    <dgm:pt modelId="{40831DD9-B5AB-4842-A440-04D829967C6C}" type="pres">
      <dgm:prSet presAssocID="{D3455902-0ED9-44BF-AF83-9AA081998DFF}" presName="thinLine2b" presStyleLbl="callout" presStyleIdx="2" presStyleCnt="3"/>
      <dgm:spPr/>
    </dgm:pt>
    <dgm:pt modelId="{3BE7F87A-962A-46FF-BEE5-D32ABD58A70D}" type="pres">
      <dgm:prSet presAssocID="{D3455902-0ED9-44BF-AF83-9AA081998DFF}" presName="vertSpace2b" presStyleCnt="0"/>
      <dgm:spPr/>
    </dgm:pt>
    <dgm:pt modelId="{BCF70091-DDFE-4098-9F21-F7B34D906D3D}" type="pres">
      <dgm:prSet presAssocID="{8CF62B13-FA6F-444A-9660-392CE0BAE1B0}" presName="thickLine" presStyleLbl="alignNode1" presStyleIdx="3" presStyleCnt="5"/>
      <dgm:spPr/>
    </dgm:pt>
    <dgm:pt modelId="{63DCC1F7-5F91-42FE-99E2-C83A2AAA0AAA}" type="pres">
      <dgm:prSet presAssocID="{8CF62B13-FA6F-444A-9660-392CE0BAE1B0}" presName="horz1" presStyleCnt="0"/>
      <dgm:spPr/>
    </dgm:pt>
    <dgm:pt modelId="{D2BA0B10-D66D-441F-93EF-9C154E67ABB2}" type="pres">
      <dgm:prSet presAssocID="{8CF62B13-FA6F-444A-9660-392CE0BAE1B0}" presName="tx1" presStyleLbl="revTx" presStyleIdx="6" presStyleCnt="8"/>
      <dgm:spPr/>
    </dgm:pt>
    <dgm:pt modelId="{C2B032E1-B063-4516-8C0E-AB5BFC2D7F97}" type="pres">
      <dgm:prSet presAssocID="{8CF62B13-FA6F-444A-9660-392CE0BAE1B0}" presName="vert1" presStyleCnt="0"/>
      <dgm:spPr/>
    </dgm:pt>
    <dgm:pt modelId="{0E6EFAD4-D4BC-4F27-8C00-87B47D0E2E53}" type="pres">
      <dgm:prSet presAssocID="{65B1D41B-24C3-49A3-B6BA-D773FE3FF74E}" presName="thickLine" presStyleLbl="alignNode1" presStyleIdx="4" presStyleCnt="5"/>
      <dgm:spPr/>
    </dgm:pt>
    <dgm:pt modelId="{67108C65-0F07-480F-ABBF-1895B6354A23}" type="pres">
      <dgm:prSet presAssocID="{65B1D41B-24C3-49A3-B6BA-D773FE3FF74E}" presName="horz1" presStyleCnt="0"/>
      <dgm:spPr/>
    </dgm:pt>
    <dgm:pt modelId="{888200ED-6F81-48F3-B0C3-9F69158A12FC}" type="pres">
      <dgm:prSet presAssocID="{65B1D41B-24C3-49A3-B6BA-D773FE3FF74E}" presName="tx1" presStyleLbl="revTx" presStyleIdx="7" presStyleCnt="8"/>
      <dgm:spPr/>
    </dgm:pt>
    <dgm:pt modelId="{852E3813-C769-441A-84F2-4E6A983E1007}" type="pres">
      <dgm:prSet presAssocID="{65B1D41B-24C3-49A3-B6BA-D773FE3FF74E}" presName="vert1" presStyleCnt="0"/>
      <dgm:spPr/>
    </dgm:pt>
  </dgm:ptLst>
  <dgm:cxnLst>
    <dgm:cxn modelId="{D313A000-D08E-4CDA-B80B-B46B4B8182AE}" srcId="{8A019D6D-2763-4BD6-823D-952127FCA9BA}" destId="{D0D6980F-AC33-4707-89AE-5AA989B22538}" srcOrd="0" destOrd="0" parTransId="{BD0CA50A-E094-40F0-8CC3-8C934BB6FD3C}" sibTransId="{268C9988-F799-48B0-AA5E-1EE9D807E88D}"/>
    <dgm:cxn modelId="{1D3B4B26-E3A2-47EB-97A6-FB3BA8A4724C}" srcId="{209D4457-216D-4026-836C-1498FC478EED}" destId="{8A019D6D-2763-4BD6-823D-952127FCA9BA}" srcOrd="0" destOrd="0" parTransId="{D8D6C704-7D8F-4E62-9DB0-072C6836AA32}" sibTransId="{9E2CD0CB-2F64-4825-8CDA-2311F5D34E33}"/>
    <dgm:cxn modelId="{99DB7733-C0CA-491E-AD50-9836AD3D5DCB}" type="presOf" srcId="{65B1D41B-24C3-49A3-B6BA-D773FE3FF74E}" destId="{888200ED-6F81-48F3-B0C3-9F69158A12FC}" srcOrd="0" destOrd="0" presId="urn:microsoft.com/office/officeart/2008/layout/LinedList"/>
    <dgm:cxn modelId="{72B6B938-D55C-422E-998E-D3A960E65F6E}" type="presOf" srcId="{D3455902-0ED9-44BF-AF83-9AA081998DFF}" destId="{C64E9BFE-A1CF-4667-ACD3-00B997BBDEF9}" srcOrd="0" destOrd="0" presId="urn:microsoft.com/office/officeart/2008/layout/LinedList"/>
    <dgm:cxn modelId="{C487473F-5AFB-4D6C-8A98-F9BF878EC74B}" srcId="{209D4457-216D-4026-836C-1498FC478EED}" destId="{8CF62B13-FA6F-444A-9660-392CE0BAE1B0}" srcOrd="3" destOrd="0" parTransId="{57ECF427-F3D2-4C44-A6B2-477CE9B40C3C}" sibTransId="{9A6F4979-9E0B-480C-B9ED-37A77E51BF03}"/>
    <dgm:cxn modelId="{933D995C-3A90-4F42-959B-50BA909613B5}" type="presOf" srcId="{67F3D530-D4D5-4302-B58C-D6A697ECA027}" destId="{5FC42AFD-1CAB-4952-82AA-4EFE2D1214A3}" srcOrd="0" destOrd="0" presId="urn:microsoft.com/office/officeart/2008/layout/LinedList"/>
    <dgm:cxn modelId="{3F51C776-FB17-4C99-B2B3-A9F799E60D9F}" srcId="{67F3D530-D4D5-4302-B58C-D6A697ECA027}" destId="{4ED3D96E-CC1A-4724-8F1B-21E6C9D56C76}" srcOrd="0" destOrd="0" parTransId="{AE405068-9A05-4ED4-A6D7-6EBDFF11C959}" sibTransId="{0C3DDC6A-5C18-4BB8-8554-557A92EA223C}"/>
    <dgm:cxn modelId="{DA4EE48A-E0E3-4C15-A701-2B08BCBF919D}" srcId="{209D4457-216D-4026-836C-1498FC478EED}" destId="{1197F8D0-FC37-456A-9AF7-4E8F39F541DC}" srcOrd="2" destOrd="0" parTransId="{11CB9B29-7FB5-4330-9380-8628446B7CC5}" sibTransId="{84EC175B-77A1-4045-BF05-39EB9991BD8B}"/>
    <dgm:cxn modelId="{B2424296-911D-4B0E-8D93-D53786550004}" type="presOf" srcId="{8CF62B13-FA6F-444A-9660-392CE0BAE1B0}" destId="{D2BA0B10-D66D-441F-93EF-9C154E67ABB2}" srcOrd="0" destOrd="0" presId="urn:microsoft.com/office/officeart/2008/layout/LinedList"/>
    <dgm:cxn modelId="{718D249D-132A-4CE2-B1E9-8C47F7C7ADAD}" type="presOf" srcId="{D0D6980F-AC33-4707-89AE-5AA989B22538}" destId="{A60262F3-691C-40FE-8519-1967B8CDE11D}" srcOrd="0" destOrd="0" presId="urn:microsoft.com/office/officeart/2008/layout/LinedList"/>
    <dgm:cxn modelId="{006AE2A5-1218-4601-B0AC-ECDDC1028E18}" type="presOf" srcId="{8A019D6D-2763-4BD6-823D-952127FCA9BA}" destId="{945AAB9D-DEA7-40EE-85B1-58F9684A570B}" srcOrd="0" destOrd="0" presId="urn:microsoft.com/office/officeart/2008/layout/LinedList"/>
    <dgm:cxn modelId="{C5E335BC-C43B-4379-9532-93A0A6EB5068}" type="presOf" srcId="{1197F8D0-FC37-456A-9AF7-4E8F39F541DC}" destId="{DF7AE9C1-9FE9-4063-AADA-A58FDB8268A2}" srcOrd="0" destOrd="0" presId="urn:microsoft.com/office/officeart/2008/layout/LinedList"/>
    <dgm:cxn modelId="{21DF61DD-2B8C-420C-BA4B-1A13BDD8B766}" srcId="{209D4457-216D-4026-836C-1498FC478EED}" destId="{65B1D41B-24C3-49A3-B6BA-D773FE3FF74E}" srcOrd="4" destOrd="0" parTransId="{1324ABE3-A38B-44DF-AB65-95EF0F6DE3BE}" sibTransId="{25159AF9-0255-4CF2-ABF7-7DE9924CE008}"/>
    <dgm:cxn modelId="{848E7BE1-DC22-49E4-B655-09B13866A013}" type="presOf" srcId="{4ED3D96E-CC1A-4724-8F1B-21E6C9D56C76}" destId="{481B5CC9-C62A-4CA2-B53C-E3443820D73D}" srcOrd="0" destOrd="0" presId="urn:microsoft.com/office/officeart/2008/layout/LinedList"/>
    <dgm:cxn modelId="{D39A78E6-A3C6-488B-922A-4DE1D225C1B2}" srcId="{1197F8D0-FC37-456A-9AF7-4E8F39F541DC}" destId="{D3455902-0ED9-44BF-AF83-9AA081998DFF}" srcOrd="0" destOrd="0" parTransId="{5FD6C986-DAAC-4CA3-8E16-7FA05291ADDE}" sibTransId="{5D56364E-3EF5-4EDA-AE0A-8648FE8143EA}"/>
    <dgm:cxn modelId="{20B45BEE-C264-4CC4-91FD-B0D976B3BF4E}" srcId="{209D4457-216D-4026-836C-1498FC478EED}" destId="{67F3D530-D4D5-4302-B58C-D6A697ECA027}" srcOrd="1" destOrd="0" parTransId="{9C3C450C-73C3-47FC-8AB8-7489EEBF1024}" sibTransId="{507F4B46-BEF2-49E1-8A1A-47BE57129ED3}"/>
    <dgm:cxn modelId="{96D6CAEE-0D99-47EC-AE74-A7ED887221DB}" type="presOf" srcId="{209D4457-216D-4026-836C-1498FC478EED}" destId="{E1CA0CE3-DEEB-4632-81F6-395C188ECF62}" srcOrd="0" destOrd="0" presId="urn:microsoft.com/office/officeart/2008/layout/LinedList"/>
    <dgm:cxn modelId="{92B0617A-3EB3-4A2A-8CF0-A1C1A35E7D37}" type="presParOf" srcId="{E1CA0CE3-DEEB-4632-81F6-395C188ECF62}" destId="{9CC4FE2B-519F-4D55-AE16-16A0014BFD3C}" srcOrd="0" destOrd="0" presId="urn:microsoft.com/office/officeart/2008/layout/LinedList"/>
    <dgm:cxn modelId="{ABEEBB2F-BC58-4502-8D4C-009962E67101}" type="presParOf" srcId="{E1CA0CE3-DEEB-4632-81F6-395C188ECF62}" destId="{D3BA7DAC-89D6-4BE3-9226-A245BCC49767}" srcOrd="1" destOrd="0" presId="urn:microsoft.com/office/officeart/2008/layout/LinedList"/>
    <dgm:cxn modelId="{D1B590D5-F5FB-4081-AA5A-15CF3A3292DB}" type="presParOf" srcId="{D3BA7DAC-89D6-4BE3-9226-A245BCC49767}" destId="{945AAB9D-DEA7-40EE-85B1-58F9684A570B}" srcOrd="0" destOrd="0" presId="urn:microsoft.com/office/officeart/2008/layout/LinedList"/>
    <dgm:cxn modelId="{568CDCC9-1833-4636-B74E-C804FB55018A}" type="presParOf" srcId="{D3BA7DAC-89D6-4BE3-9226-A245BCC49767}" destId="{EBA6140D-67CC-42B8-B0A2-7B4236B59971}" srcOrd="1" destOrd="0" presId="urn:microsoft.com/office/officeart/2008/layout/LinedList"/>
    <dgm:cxn modelId="{F8765177-658E-4060-B525-715A73021262}" type="presParOf" srcId="{EBA6140D-67CC-42B8-B0A2-7B4236B59971}" destId="{4FCBA73B-2F6A-453D-837F-7F6852A9559F}" srcOrd="0" destOrd="0" presId="urn:microsoft.com/office/officeart/2008/layout/LinedList"/>
    <dgm:cxn modelId="{D102EEBE-8044-4512-BF96-D553DF56F2E6}" type="presParOf" srcId="{EBA6140D-67CC-42B8-B0A2-7B4236B59971}" destId="{FE4C26F7-E8FA-4CA2-85C0-3E7D0EC5B7A8}" srcOrd="1" destOrd="0" presId="urn:microsoft.com/office/officeart/2008/layout/LinedList"/>
    <dgm:cxn modelId="{DB183C28-D6B9-4E1D-8ADA-58A2E5DF9D66}" type="presParOf" srcId="{FE4C26F7-E8FA-4CA2-85C0-3E7D0EC5B7A8}" destId="{FE94B3BE-CFCE-4F4D-BD3D-C9ACE64A8C57}" srcOrd="0" destOrd="0" presId="urn:microsoft.com/office/officeart/2008/layout/LinedList"/>
    <dgm:cxn modelId="{BA126784-6A43-467D-AF59-0E0C492EB31A}" type="presParOf" srcId="{FE4C26F7-E8FA-4CA2-85C0-3E7D0EC5B7A8}" destId="{A60262F3-691C-40FE-8519-1967B8CDE11D}" srcOrd="1" destOrd="0" presId="urn:microsoft.com/office/officeart/2008/layout/LinedList"/>
    <dgm:cxn modelId="{7DD3C405-48D9-42F3-AF0D-2566607F667A}" type="presParOf" srcId="{FE4C26F7-E8FA-4CA2-85C0-3E7D0EC5B7A8}" destId="{F19DF628-BCA3-4E10-A5EA-6683D553E92A}" srcOrd="2" destOrd="0" presId="urn:microsoft.com/office/officeart/2008/layout/LinedList"/>
    <dgm:cxn modelId="{2C60CA13-2450-4E26-87BD-83C22AE8D7C3}" type="presParOf" srcId="{EBA6140D-67CC-42B8-B0A2-7B4236B59971}" destId="{1A7FFEB3-91DC-448C-89B9-8545C601D697}" srcOrd="2" destOrd="0" presId="urn:microsoft.com/office/officeart/2008/layout/LinedList"/>
    <dgm:cxn modelId="{EA5CC769-DE2C-447D-99CD-50A70563BF60}" type="presParOf" srcId="{EBA6140D-67CC-42B8-B0A2-7B4236B59971}" destId="{04F636FA-03D2-4768-9EF0-3607D57EA783}" srcOrd="3" destOrd="0" presId="urn:microsoft.com/office/officeart/2008/layout/LinedList"/>
    <dgm:cxn modelId="{30A52005-1393-4B2B-A5DC-8BB5E8713FBA}" type="presParOf" srcId="{E1CA0CE3-DEEB-4632-81F6-395C188ECF62}" destId="{75AE86F7-F1E1-4C39-8F78-3CE2D72DCDC4}" srcOrd="2" destOrd="0" presId="urn:microsoft.com/office/officeart/2008/layout/LinedList"/>
    <dgm:cxn modelId="{A3F7B491-A7B8-4562-980F-38EE29CEE9B8}" type="presParOf" srcId="{E1CA0CE3-DEEB-4632-81F6-395C188ECF62}" destId="{69910112-F5C6-4385-A875-F3830F9753AA}" srcOrd="3" destOrd="0" presId="urn:microsoft.com/office/officeart/2008/layout/LinedList"/>
    <dgm:cxn modelId="{F4B0F98D-79FE-49A5-8797-1C3FB58201C9}" type="presParOf" srcId="{69910112-F5C6-4385-A875-F3830F9753AA}" destId="{5FC42AFD-1CAB-4952-82AA-4EFE2D1214A3}" srcOrd="0" destOrd="0" presId="urn:microsoft.com/office/officeart/2008/layout/LinedList"/>
    <dgm:cxn modelId="{261B5A9C-CFA1-4DFF-82C4-2E8874921E76}" type="presParOf" srcId="{69910112-F5C6-4385-A875-F3830F9753AA}" destId="{22F3CF50-16D8-418E-9609-BC4495F1D843}" srcOrd="1" destOrd="0" presId="urn:microsoft.com/office/officeart/2008/layout/LinedList"/>
    <dgm:cxn modelId="{3D16EFD7-DF5F-4C34-8859-4D1A0DA815C5}" type="presParOf" srcId="{22F3CF50-16D8-418E-9609-BC4495F1D843}" destId="{7A5E19D9-EB9B-4049-96A9-8624B41952A4}" srcOrd="0" destOrd="0" presId="urn:microsoft.com/office/officeart/2008/layout/LinedList"/>
    <dgm:cxn modelId="{07ACD827-AFA8-4C34-AA87-15E1D7CE7A38}" type="presParOf" srcId="{22F3CF50-16D8-418E-9609-BC4495F1D843}" destId="{E4F7B2AD-ABE7-4101-B5EF-7A10F9CD58A1}" srcOrd="1" destOrd="0" presId="urn:microsoft.com/office/officeart/2008/layout/LinedList"/>
    <dgm:cxn modelId="{ADCCD4BD-D080-4E67-9208-474171050E91}" type="presParOf" srcId="{E4F7B2AD-ABE7-4101-B5EF-7A10F9CD58A1}" destId="{12866EDC-E477-4929-8094-7AB597A63AF2}" srcOrd="0" destOrd="0" presId="urn:microsoft.com/office/officeart/2008/layout/LinedList"/>
    <dgm:cxn modelId="{833A3BEB-57AB-44A4-83A1-C24FECB3FAE5}" type="presParOf" srcId="{E4F7B2AD-ABE7-4101-B5EF-7A10F9CD58A1}" destId="{481B5CC9-C62A-4CA2-B53C-E3443820D73D}" srcOrd="1" destOrd="0" presId="urn:microsoft.com/office/officeart/2008/layout/LinedList"/>
    <dgm:cxn modelId="{CC654574-E82C-4E5D-91B6-462B5FE3CFE4}" type="presParOf" srcId="{E4F7B2AD-ABE7-4101-B5EF-7A10F9CD58A1}" destId="{910FBEFC-5578-4806-9D9D-F80DC7528771}" srcOrd="2" destOrd="0" presId="urn:microsoft.com/office/officeart/2008/layout/LinedList"/>
    <dgm:cxn modelId="{BC69040F-AAF9-48F9-A3C6-92E8D4711C5B}" type="presParOf" srcId="{22F3CF50-16D8-418E-9609-BC4495F1D843}" destId="{F51E07EB-52EC-4A79-B37D-D6325C87640F}" srcOrd="2" destOrd="0" presId="urn:microsoft.com/office/officeart/2008/layout/LinedList"/>
    <dgm:cxn modelId="{117199A3-9488-4DDD-901E-40F1A7303904}" type="presParOf" srcId="{22F3CF50-16D8-418E-9609-BC4495F1D843}" destId="{BB663F7D-F98A-4112-9774-811C9B446DB5}" srcOrd="3" destOrd="0" presId="urn:microsoft.com/office/officeart/2008/layout/LinedList"/>
    <dgm:cxn modelId="{02F45F57-8A9A-42D2-A680-19D389DAE880}" type="presParOf" srcId="{E1CA0CE3-DEEB-4632-81F6-395C188ECF62}" destId="{C5483DF3-EE02-438D-A4C3-A02A03F90655}" srcOrd="4" destOrd="0" presId="urn:microsoft.com/office/officeart/2008/layout/LinedList"/>
    <dgm:cxn modelId="{08A719BD-D1C5-44E8-9EDD-51D62E2E9FA8}" type="presParOf" srcId="{E1CA0CE3-DEEB-4632-81F6-395C188ECF62}" destId="{6B8886DF-628F-4788-BCC2-C7363AC5798B}" srcOrd="5" destOrd="0" presId="urn:microsoft.com/office/officeart/2008/layout/LinedList"/>
    <dgm:cxn modelId="{88AA13D2-9CB9-4762-A695-BEE595059DFE}" type="presParOf" srcId="{6B8886DF-628F-4788-BCC2-C7363AC5798B}" destId="{DF7AE9C1-9FE9-4063-AADA-A58FDB8268A2}" srcOrd="0" destOrd="0" presId="urn:microsoft.com/office/officeart/2008/layout/LinedList"/>
    <dgm:cxn modelId="{06F562AB-F20D-4544-A8C4-3CE33A5F4A94}" type="presParOf" srcId="{6B8886DF-628F-4788-BCC2-C7363AC5798B}" destId="{6AF7EFDB-066C-47E8-8A47-F022010BDBC7}" srcOrd="1" destOrd="0" presId="urn:microsoft.com/office/officeart/2008/layout/LinedList"/>
    <dgm:cxn modelId="{0380FE87-3452-439B-853F-81F374E69BE0}" type="presParOf" srcId="{6AF7EFDB-066C-47E8-8A47-F022010BDBC7}" destId="{F9F783C3-B318-4B67-8CD5-6B4D73250FB0}" srcOrd="0" destOrd="0" presId="urn:microsoft.com/office/officeart/2008/layout/LinedList"/>
    <dgm:cxn modelId="{95B09FD2-84B2-45E0-B790-6F66200C1C90}" type="presParOf" srcId="{6AF7EFDB-066C-47E8-8A47-F022010BDBC7}" destId="{4B16AC1D-D64B-48BE-9ACE-39341696BF52}" srcOrd="1" destOrd="0" presId="urn:microsoft.com/office/officeart/2008/layout/LinedList"/>
    <dgm:cxn modelId="{F7D06C84-4D1E-48F0-A84C-AAB83434EA1B}" type="presParOf" srcId="{4B16AC1D-D64B-48BE-9ACE-39341696BF52}" destId="{D4F73FF1-CD4D-414A-8243-5884FB371F99}" srcOrd="0" destOrd="0" presId="urn:microsoft.com/office/officeart/2008/layout/LinedList"/>
    <dgm:cxn modelId="{7901C336-B82D-4C25-B788-098E0CE555F0}" type="presParOf" srcId="{4B16AC1D-D64B-48BE-9ACE-39341696BF52}" destId="{C64E9BFE-A1CF-4667-ACD3-00B997BBDEF9}" srcOrd="1" destOrd="0" presId="urn:microsoft.com/office/officeart/2008/layout/LinedList"/>
    <dgm:cxn modelId="{018F41EE-57AC-4154-9D99-0616035D3A33}" type="presParOf" srcId="{4B16AC1D-D64B-48BE-9ACE-39341696BF52}" destId="{EBA398FE-0AE9-4C41-B45C-7E37CEC8017E}" srcOrd="2" destOrd="0" presId="urn:microsoft.com/office/officeart/2008/layout/LinedList"/>
    <dgm:cxn modelId="{8EEE1CE3-A47C-47A2-AC57-53EB34FE7FBE}" type="presParOf" srcId="{6AF7EFDB-066C-47E8-8A47-F022010BDBC7}" destId="{40831DD9-B5AB-4842-A440-04D829967C6C}" srcOrd="2" destOrd="0" presId="urn:microsoft.com/office/officeart/2008/layout/LinedList"/>
    <dgm:cxn modelId="{4045A370-55AF-4004-B5E3-171D1D8E82D5}" type="presParOf" srcId="{6AF7EFDB-066C-47E8-8A47-F022010BDBC7}" destId="{3BE7F87A-962A-46FF-BEE5-D32ABD58A70D}" srcOrd="3" destOrd="0" presId="urn:microsoft.com/office/officeart/2008/layout/LinedList"/>
    <dgm:cxn modelId="{8301BA98-3248-40EE-92DA-4FC5D628A382}" type="presParOf" srcId="{E1CA0CE3-DEEB-4632-81F6-395C188ECF62}" destId="{BCF70091-DDFE-4098-9F21-F7B34D906D3D}" srcOrd="6" destOrd="0" presId="urn:microsoft.com/office/officeart/2008/layout/LinedList"/>
    <dgm:cxn modelId="{2FC6A946-0967-4701-B655-066CCEB2D1AC}" type="presParOf" srcId="{E1CA0CE3-DEEB-4632-81F6-395C188ECF62}" destId="{63DCC1F7-5F91-42FE-99E2-C83A2AAA0AAA}" srcOrd="7" destOrd="0" presId="urn:microsoft.com/office/officeart/2008/layout/LinedList"/>
    <dgm:cxn modelId="{F4590EA6-AE0C-4DDF-AE6B-8B2E547D2C29}" type="presParOf" srcId="{63DCC1F7-5F91-42FE-99E2-C83A2AAA0AAA}" destId="{D2BA0B10-D66D-441F-93EF-9C154E67ABB2}" srcOrd="0" destOrd="0" presId="urn:microsoft.com/office/officeart/2008/layout/LinedList"/>
    <dgm:cxn modelId="{857BB666-C731-4A75-BDF0-FA7A2818439C}" type="presParOf" srcId="{63DCC1F7-5F91-42FE-99E2-C83A2AAA0AAA}" destId="{C2B032E1-B063-4516-8C0E-AB5BFC2D7F97}" srcOrd="1" destOrd="0" presId="urn:microsoft.com/office/officeart/2008/layout/LinedList"/>
    <dgm:cxn modelId="{D83AF7C8-DCBC-4F6A-82D2-A14901B9FB7A}" type="presParOf" srcId="{E1CA0CE3-DEEB-4632-81F6-395C188ECF62}" destId="{0E6EFAD4-D4BC-4F27-8C00-87B47D0E2E53}" srcOrd="8" destOrd="0" presId="urn:microsoft.com/office/officeart/2008/layout/LinedList"/>
    <dgm:cxn modelId="{00291FD1-75E0-4A5C-95A1-51D375483220}" type="presParOf" srcId="{E1CA0CE3-DEEB-4632-81F6-395C188ECF62}" destId="{67108C65-0F07-480F-ABBF-1895B6354A23}" srcOrd="9" destOrd="0" presId="urn:microsoft.com/office/officeart/2008/layout/LinedList"/>
    <dgm:cxn modelId="{71285BDA-A407-470B-8DD4-04659A4A5EED}" type="presParOf" srcId="{67108C65-0F07-480F-ABBF-1895B6354A23}" destId="{888200ED-6F81-48F3-B0C3-9F69158A12FC}" srcOrd="0" destOrd="0" presId="urn:microsoft.com/office/officeart/2008/layout/LinedList"/>
    <dgm:cxn modelId="{00105CC1-F8B5-4909-82E8-2FC056EFAD04}" type="presParOf" srcId="{67108C65-0F07-480F-ABBF-1895B6354A23}" destId="{852E3813-C769-441A-84F2-4E6A983E100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2AEDFD-DCA7-4EE0-8CAC-1C089AE1FCB8}">
      <dsp:nvSpPr>
        <dsp:cNvPr id="0" name=""/>
        <dsp:cNvSpPr/>
      </dsp:nvSpPr>
      <dsp:spPr>
        <a:xfrm rot="10800000">
          <a:off x="1658804" y="92"/>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1440" rIns="170688" bIns="91440" numCol="1" spcCol="1270" anchor="ctr" anchorCtr="0">
          <a:noAutofit/>
          <a:flatTx/>
        </a:bodyPr>
        <a:lstStyle/>
        <a:p>
          <a:pPr marL="0" lvl="0" indent="0" algn="ctr" defTabSz="1066800">
            <a:lnSpc>
              <a:spcPct val="90000"/>
            </a:lnSpc>
            <a:spcBef>
              <a:spcPct val="0"/>
            </a:spcBef>
            <a:spcAft>
              <a:spcPct val="35000"/>
            </a:spcAft>
            <a:buFont typeface="+mj-lt"/>
            <a:buNone/>
          </a:pPr>
          <a:r>
            <a:rPr lang="ar-EG" sz="2400" b="1" kern="1200" dirty="0"/>
            <a:t>تحديد مُتغيرات البحث وصياغة التساؤلات والفروض</a:t>
          </a:r>
          <a:endParaRPr lang="en-US" sz="2400" b="1" kern="1200" dirty="0"/>
        </a:p>
      </dsp:txBody>
      <dsp:txXfrm rot="10800000">
        <a:off x="1830529" y="92"/>
        <a:ext cx="5732200" cy="686902"/>
      </dsp:txXfrm>
    </dsp:sp>
    <dsp:sp modelId="{CDB80F7C-9B25-42FC-A652-59A1A49FCF84}">
      <dsp:nvSpPr>
        <dsp:cNvPr id="0" name=""/>
        <dsp:cNvSpPr/>
      </dsp:nvSpPr>
      <dsp:spPr>
        <a:xfrm>
          <a:off x="1315353" y="9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A28712-8091-4599-BD2D-F8158EC39049}">
      <dsp:nvSpPr>
        <dsp:cNvPr id="0" name=""/>
        <dsp:cNvSpPr/>
      </dsp:nvSpPr>
      <dsp:spPr>
        <a:xfrm rot="10800000">
          <a:off x="1658804" y="892040"/>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1440" rIns="170688" bIns="91440" numCol="1" spcCol="1270" anchor="ctr" anchorCtr="0">
          <a:noAutofit/>
          <a:flatTx/>
        </a:bodyPr>
        <a:lstStyle/>
        <a:p>
          <a:pPr marL="0" lvl="0" indent="0" algn="ctr" defTabSz="1066800">
            <a:lnSpc>
              <a:spcPct val="90000"/>
            </a:lnSpc>
            <a:spcBef>
              <a:spcPct val="0"/>
            </a:spcBef>
            <a:spcAft>
              <a:spcPct val="35000"/>
            </a:spcAft>
            <a:buFont typeface="+mj-lt"/>
            <a:buNone/>
          </a:pPr>
          <a:r>
            <a:rPr lang="ar-EG" sz="2400" b="1" kern="1200" dirty="0"/>
            <a:t>من صياغة المُشكلة إلى تصميم البحث</a:t>
          </a:r>
          <a:endParaRPr lang="en-US" sz="2400" b="1" kern="1200" dirty="0"/>
        </a:p>
      </dsp:txBody>
      <dsp:txXfrm rot="10800000">
        <a:off x="1830529" y="892040"/>
        <a:ext cx="5732200" cy="686902"/>
      </dsp:txXfrm>
    </dsp:sp>
    <dsp:sp modelId="{F716D0FD-3D59-4BA7-A04F-B65605AF338B}">
      <dsp:nvSpPr>
        <dsp:cNvPr id="0" name=""/>
        <dsp:cNvSpPr/>
      </dsp:nvSpPr>
      <dsp:spPr>
        <a:xfrm>
          <a:off x="1315353" y="892040"/>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FD5C70-A80F-43D6-B3E3-5D0D7069F49C}">
      <dsp:nvSpPr>
        <dsp:cNvPr id="0" name=""/>
        <dsp:cNvSpPr/>
      </dsp:nvSpPr>
      <dsp:spPr>
        <a:xfrm rot="10800000">
          <a:off x="1658804" y="1783989"/>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1440" rIns="170688" bIns="91440" numCol="1" spcCol="1270" anchor="ctr" anchorCtr="0">
          <a:noAutofit/>
          <a:flatTx/>
        </a:bodyPr>
        <a:lstStyle/>
        <a:p>
          <a:pPr marL="0" lvl="0" indent="0" algn="ctr" defTabSz="1066800">
            <a:lnSpc>
              <a:spcPct val="90000"/>
            </a:lnSpc>
            <a:spcBef>
              <a:spcPct val="0"/>
            </a:spcBef>
            <a:spcAft>
              <a:spcPct val="35000"/>
            </a:spcAft>
            <a:buFont typeface="+mj-lt"/>
            <a:buNone/>
          </a:pPr>
          <a:r>
            <a:rPr lang="ar-EG" sz="2400" b="1" kern="1200" dirty="0"/>
            <a:t>أهمية دراسة المُشكلة البحثية وأهدافها</a:t>
          </a:r>
          <a:endParaRPr lang="en-US" sz="2400" b="1" kern="1200" dirty="0"/>
        </a:p>
      </dsp:txBody>
      <dsp:txXfrm rot="10800000">
        <a:off x="1830529" y="1783989"/>
        <a:ext cx="5732200" cy="686902"/>
      </dsp:txXfrm>
    </dsp:sp>
    <dsp:sp modelId="{5549CC15-EB74-4EFB-B255-5F588AF25F13}">
      <dsp:nvSpPr>
        <dsp:cNvPr id="0" name=""/>
        <dsp:cNvSpPr/>
      </dsp:nvSpPr>
      <dsp:spPr>
        <a:xfrm>
          <a:off x="1315353" y="1783989"/>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D0D7E4-90D4-4BE8-AF49-5B8388DD0432}">
      <dsp:nvSpPr>
        <dsp:cNvPr id="0" name=""/>
        <dsp:cNvSpPr/>
      </dsp:nvSpPr>
      <dsp:spPr>
        <a:xfrm rot="10800000">
          <a:off x="1658804" y="2675937"/>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1440" rIns="170688" bIns="91440" numCol="1" spcCol="1270" anchor="ctr" anchorCtr="0">
          <a:noAutofit/>
          <a:flatTx/>
        </a:bodyPr>
        <a:lstStyle/>
        <a:p>
          <a:pPr marL="0" lvl="0" indent="0" algn="ctr" defTabSz="1066800">
            <a:lnSpc>
              <a:spcPct val="90000"/>
            </a:lnSpc>
            <a:spcBef>
              <a:spcPct val="0"/>
            </a:spcBef>
            <a:spcAft>
              <a:spcPct val="35000"/>
            </a:spcAft>
            <a:buFont typeface="+mj-lt"/>
            <a:buNone/>
          </a:pPr>
          <a:r>
            <a:rPr lang="ar-EG" sz="2400" b="1" kern="1200" dirty="0"/>
            <a:t>المُشكلة البحثية</a:t>
          </a:r>
          <a:endParaRPr lang="en-US" sz="2400" b="1" kern="1200" dirty="0"/>
        </a:p>
      </dsp:txBody>
      <dsp:txXfrm rot="10800000">
        <a:off x="1830529" y="2675937"/>
        <a:ext cx="5732200" cy="686902"/>
      </dsp:txXfrm>
    </dsp:sp>
    <dsp:sp modelId="{761DCCEC-4FAC-4143-A04D-3FEF6A4BD69C}">
      <dsp:nvSpPr>
        <dsp:cNvPr id="0" name=""/>
        <dsp:cNvSpPr/>
      </dsp:nvSpPr>
      <dsp:spPr>
        <a:xfrm>
          <a:off x="1315353" y="2675937"/>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A347A8-4D40-467B-BB33-9FC10D059202}">
      <dsp:nvSpPr>
        <dsp:cNvPr id="0" name=""/>
        <dsp:cNvSpPr/>
      </dsp:nvSpPr>
      <dsp:spPr>
        <a:xfrm rot="10800000">
          <a:off x="1658804" y="3567885"/>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1440" rIns="170688" bIns="91440" numCol="1" spcCol="1270" anchor="ctr" anchorCtr="0">
          <a:noAutofit/>
          <a:flatTx/>
        </a:bodyPr>
        <a:lstStyle/>
        <a:p>
          <a:pPr marL="0" lvl="0" indent="0" algn="ctr" defTabSz="1066800">
            <a:lnSpc>
              <a:spcPct val="90000"/>
            </a:lnSpc>
            <a:spcBef>
              <a:spcPct val="0"/>
            </a:spcBef>
            <a:spcAft>
              <a:spcPct val="35000"/>
            </a:spcAft>
            <a:buFont typeface="+mj-lt"/>
            <a:buNone/>
          </a:pPr>
          <a:r>
            <a:rPr lang="ar-EG" sz="2400" b="1" kern="1200" dirty="0"/>
            <a:t>أنواع البحوث والدراسات العِلمية</a:t>
          </a:r>
          <a:endParaRPr lang="en-US" sz="2400" b="1" kern="1200" dirty="0"/>
        </a:p>
      </dsp:txBody>
      <dsp:txXfrm rot="10800000">
        <a:off x="1830529" y="3567885"/>
        <a:ext cx="5732200" cy="686902"/>
      </dsp:txXfrm>
    </dsp:sp>
    <dsp:sp modelId="{BB830121-A4B6-4733-A054-584773C1FCE6}">
      <dsp:nvSpPr>
        <dsp:cNvPr id="0" name=""/>
        <dsp:cNvSpPr/>
      </dsp:nvSpPr>
      <dsp:spPr>
        <a:xfrm>
          <a:off x="1315353" y="352535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2AEDFD-DCA7-4EE0-8CAC-1C089AE1FCB8}">
      <dsp:nvSpPr>
        <dsp:cNvPr id="0" name=""/>
        <dsp:cNvSpPr/>
      </dsp:nvSpPr>
      <dsp:spPr>
        <a:xfrm rot="10800000">
          <a:off x="1658804" y="92"/>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t>إتمام المُسودة النهائية للبحث</a:t>
          </a:r>
          <a:endParaRPr lang="en-US" sz="3100" b="1" kern="1200" dirty="0"/>
        </a:p>
      </dsp:txBody>
      <dsp:txXfrm rot="10800000">
        <a:off x="1830529" y="92"/>
        <a:ext cx="5732200" cy="686902"/>
      </dsp:txXfrm>
    </dsp:sp>
    <dsp:sp modelId="{CDB80F7C-9B25-42FC-A652-59A1A49FCF84}">
      <dsp:nvSpPr>
        <dsp:cNvPr id="0" name=""/>
        <dsp:cNvSpPr/>
      </dsp:nvSpPr>
      <dsp:spPr>
        <a:xfrm>
          <a:off x="1315353" y="9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A28712-8091-4599-BD2D-F8158EC39049}">
      <dsp:nvSpPr>
        <dsp:cNvPr id="0" name=""/>
        <dsp:cNvSpPr/>
      </dsp:nvSpPr>
      <dsp:spPr>
        <a:xfrm rot="10800000">
          <a:off x="1658804" y="892040"/>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t>جمع البيانات ومُعالجتها</a:t>
          </a:r>
          <a:endParaRPr lang="en-US" sz="3100" b="1" kern="1200" dirty="0"/>
        </a:p>
      </dsp:txBody>
      <dsp:txXfrm rot="10800000">
        <a:off x="1830529" y="892040"/>
        <a:ext cx="5732200" cy="686902"/>
      </dsp:txXfrm>
    </dsp:sp>
    <dsp:sp modelId="{F716D0FD-3D59-4BA7-A04F-B65605AF338B}">
      <dsp:nvSpPr>
        <dsp:cNvPr id="0" name=""/>
        <dsp:cNvSpPr/>
      </dsp:nvSpPr>
      <dsp:spPr>
        <a:xfrm>
          <a:off x="1315353" y="892040"/>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FD5C70-A80F-43D6-B3E3-5D0D7069F49C}">
      <dsp:nvSpPr>
        <dsp:cNvPr id="0" name=""/>
        <dsp:cNvSpPr/>
      </dsp:nvSpPr>
      <dsp:spPr>
        <a:xfrm rot="10800000">
          <a:off x="1658804" y="1783989"/>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t>تحليل المُحتوى</a:t>
          </a:r>
          <a:endParaRPr lang="en-US" sz="3100" b="1" kern="1200" dirty="0"/>
        </a:p>
      </dsp:txBody>
      <dsp:txXfrm rot="10800000">
        <a:off x="1830529" y="1783989"/>
        <a:ext cx="5732200" cy="686902"/>
      </dsp:txXfrm>
    </dsp:sp>
    <dsp:sp modelId="{5549CC15-EB74-4EFB-B255-5F588AF25F13}">
      <dsp:nvSpPr>
        <dsp:cNvPr id="0" name=""/>
        <dsp:cNvSpPr/>
      </dsp:nvSpPr>
      <dsp:spPr>
        <a:xfrm>
          <a:off x="1315353" y="1783989"/>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D0D7E4-90D4-4BE8-AF49-5B8388DD0432}">
      <dsp:nvSpPr>
        <dsp:cNvPr id="0" name=""/>
        <dsp:cNvSpPr/>
      </dsp:nvSpPr>
      <dsp:spPr>
        <a:xfrm rot="10800000">
          <a:off x="1658804" y="2675937"/>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t>الاستبيان</a:t>
          </a:r>
          <a:endParaRPr lang="en-US" sz="3100" b="1" kern="1200" dirty="0"/>
        </a:p>
      </dsp:txBody>
      <dsp:txXfrm rot="10800000">
        <a:off x="1830529" y="2675937"/>
        <a:ext cx="5732200" cy="686902"/>
      </dsp:txXfrm>
    </dsp:sp>
    <dsp:sp modelId="{761DCCEC-4FAC-4143-A04D-3FEF6A4BD69C}">
      <dsp:nvSpPr>
        <dsp:cNvPr id="0" name=""/>
        <dsp:cNvSpPr/>
      </dsp:nvSpPr>
      <dsp:spPr>
        <a:xfrm>
          <a:off x="1315353" y="2675937"/>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A347A8-4D40-467B-BB33-9FC10D059202}">
      <dsp:nvSpPr>
        <dsp:cNvPr id="0" name=""/>
        <dsp:cNvSpPr/>
      </dsp:nvSpPr>
      <dsp:spPr>
        <a:xfrm rot="10800000">
          <a:off x="1658804" y="3567885"/>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t>الإطار المفاهيمي وأدوات البحث</a:t>
          </a:r>
          <a:endParaRPr lang="en-US" sz="3100" b="1" kern="1200" dirty="0"/>
        </a:p>
      </dsp:txBody>
      <dsp:txXfrm rot="10800000">
        <a:off x="1830529" y="3567885"/>
        <a:ext cx="5732200" cy="686902"/>
      </dsp:txXfrm>
    </dsp:sp>
    <dsp:sp modelId="{BB830121-A4B6-4733-A054-584773C1FCE6}">
      <dsp:nvSpPr>
        <dsp:cNvPr id="0" name=""/>
        <dsp:cNvSpPr/>
      </dsp:nvSpPr>
      <dsp:spPr>
        <a:xfrm>
          <a:off x="1315353" y="3567885"/>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4FE2B-519F-4D55-AE16-16A0014BFD3C}">
      <dsp:nvSpPr>
        <dsp:cNvPr id="0" name=""/>
        <dsp:cNvSpPr/>
      </dsp:nvSpPr>
      <dsp:spPr>
        <a:xfrm>
          <a:off x="0" y="455"/>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945AAB9D-DEA7-40EE-85B1-58F9684A570B}">
      <dsp:nvSpPr>
        <dsp:cNvPr id="0" name=""/>
        <dsp:cNvSpPr/>
      </dsp:nvSpPr>
      <dsp:spPr>
        <a:xfrm>
          <a:off x="7791423" y="455"/>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الأول:</a:t>
          </a:r>
          <a:endParaRPr lang="en-US" sz="2500" kern="1200" dirty="0"/>
        </a:p>
      </dsp:txBody>
      <dsp:txXfrm>
        <a:off x="7791423" y="455"/>
        <a:ext cx="1947855" cy="745670"/>
      </dsp:txXfrm>
    </dsp:sp>
    <dsp:sp modelId="{A60262F3-691C-40FE-8519-1967B8CDE11D}">
      <dsp:nvSpPr>
        <dsp:cNvPr id="0" name=""/>
        <dsp:cNvSpPr/>
      </dsp:nvSpPr>
      <dsp:spPr>
        <a:xfrm>
          <a:off x="0" y="34316"/>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1244600">
            <a:lnSpc>
              <a:spcPct val="90000"/>
            </a:lnSpc>
            <a:spcBef>
              <a:spcPct val="0"/>
            </a:spcBef>
            <a:spcAft>
              <a:spcPct val="35000"/>
            </a:spcAft>
            <a:buFont typeface="+mj-lt"/>
            <a:buNone/>
          </a:pPr>
          <a:r>
            <a:rPr lang="ar-SA" sz="2800" b="1" kern="1200" dirty="0"/>
            <a:t>تقديم الأفكار البحثية والموافقة عليها.</a:t>
          </a:r>
          <a:endParaRPr lang="en-US" sz="2800" b="1" kern="1200" dirty="0"/>
        </a:p>
      </dsp:txBody>
      <dsp:txXfrm>
        <a:off x="0" y="34316"/>
        <a:ext cx="7645334" cy="677220"/>
      </dsp:txXfrm>
    </dsp:sp>
    <dsp:sp modelId="{1A7FFEB3-91DC-448C-89B9-8545C601D697}">
      <dsp:nvSpPr>
        <dsp:cNvPr id="0" name=""/>
        <dsp:cNvSpPr/>
      </dsp:nvSpPr>
      <dsp:spPr>
        <a:xfrm>
          <a:off x="0" y="711536"/>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75AE86F7-F1E1-4C39-8F78-3CE2D72DCDC4}">
      <dsp:nvSpPr>
        <dsp:cNvPr id="0" name=""/>
        <dsp:cNvSpPr/>
      </dsp:nvSpPr>
      <dsp:spPr>
        <a:xfrm>
          <a:off x="0" y="746125"/>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5FC42AFD-1CAB-4952-82AA-4EFE2D1214A3}">
      <dsp:nvSpPr>
        <dsp:cNvPr id="0" name=""/>
        <dsp:cNvSpPr/>
      </dsp:nvSpPr>
      <dsp:spPr>
        <a:xfrm>
          <a:off x="7791423" y="746125"/>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الثاني:</a:t>
          </a:r>
          <a:endParaRPr lang="en-US" sz="2500" kern="1200" dirty="0"/>
        </a:p>
      </dsp:txBody>
      <dsp:txXfrm>
        <a:off x="7791423" y="746125"/>
        <a:ext cx="1947855" cy="745670"/>
      </dsp:txXfrm>
    </dsp:sp>
    <dsp:sp modelId="{481B5CC9-C62A-4CA2-B53C-E3443820D73D}">
      <dsp:nvSpPr>
        <dsp:cNvPr id="0" name=""/>
        <dsp:cNvSpPr/>
      </dsp:nvSpPr>
      <dsp:spPr>
        <a:xfrm>
          <a:off x="0" y="779986"/>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1244600">
            <a:lnSpc>
              <a:spcPct val="90000"/>
            </a:lnSpc>
            <a:spcBef>
              <a:spcPct val="0"/>
            </a:spcBef>
            <a:spcAft>
              <a:spcPct val="35000"/>
            </a:spcAft>
            <a:buFont typeface="+mj-lt"/>
            <a:buNone/>
          </a:pPr>
          <a:r>
            <a:rPr lang="ar-SA" sz="2800" b="1" kern="1200" dirty="0"/>
            <a:t>تسليم عنوان البحث والمقدمة ومشكلة الدراسة وأهمية الدراسة.</a:t>
          </a:r>
          <a:endParaRPr lang="en-US" sz="2800" b="1" kern="1200" dirty="0">
            <a:solidFill>
              <a:prstClr val="black">
                <a:hueOff val="0"/>
                <a:satOff val="0"/>
                <a:lumOff val="0"/>
                <a:alphaOff val="0"/>
              </a:prstClr>
            </a:solidFill>
            <a:latin typeface="Calibri" panose="020F0502020204030204"/>
            <a:ea typeface="+mn-ea"/>
            <a:cs typeface="Arial" panose="020B0604020202020204" pitchFamily="34" charset="0"/>
          </a:endParaRPr>
        </a:p>
      </dsp:txBody>
      <dsp:txXfrm>
        <a:off x="0" y="779986"/>
        <a:ext cx="7645334" cy="677220"/>
      </dsp:txXfrm>
    </dsp:sp>
    <dsp:sp modelId="{F51E07EB-52EC-4A79-B37D-D6325C87640F}">
      <dsp:nvSpPr>
        <dsp:cNvPr id="0" name=""/>
        <dsp:cNvSpPr/>
      </dsp:nvSpPr>
      <dsp:spPr>
        <a:xfrm>
          <a:off x="0" y="1457207"/>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C5483DF3-EE02-438D-A4C3-A02A03F90655}">
      <dsp:nvSpPr>
        <dsp:cNvPr id="0" name=""/>
        <dsp:cNvSpPr/>
      </dsp:nvSpPr>
      <dsp:spPr>
        <a:xfrm>
          <a:off x="0" y="1491796"/>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DF7AE9C1-9FE9-4063-AADA-A58FDB8268A2}">
      <dsp:nvSpPr>
        <dsp:cNvPr id="0" name=""/>
        <dsp:cNvSpPr/>
      </dsp:nvSpPr>
      <dsp:spPr>
        <a:xfrm>
          <a:off x="7791423" y="1491796"/>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الثالث:</a:t>
          </a:r>
          <a:endParaRPr lang="en-US" sz="2500" kern="1200" dirty="0"/>
        </a:p>
      </dsp:txBody>
      <dsp:txXfrm>
        <a:off x="7791423" y="1491796"/>
        <a:ext cx="1947855" cy="745670"/>
      </dsp:txXfrm>
    </dsp:sp>
    <dsp:sp modelId="{C64E9BFE-A1CF-4667-ACD3-00B997BBDEF9}">
      <dsp:nvSpPr>
        <dsp:cNvPr id="0" name=""/>
        <dsp:cNvSpPr/>
      </dsp:nvSpPr>
      <dsp:spPr>
        <a:xfrm>
          <a:off x="0" y="1525657"/>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1422400">
            <a:lnSpc>
              <a:spcPct val="90000"/>
            </a:lnSpc>
            <a:spcBef>
              <a:spcPct val="0"/>
            </a:spcBef>
            <a:spcAft>
              <a:spcPct val="35000"/>
            </a:spcAft>
            <a:buFont typeface="+mj-lt"/>
            <a:buNone/>
          </a:pPr>
          <a:r>
            <a:rPr lang="ar-SA" sz="2800" b="1" kern="1200" dirty="0">
              <a:solidFill>
                <a:prstClr val="black">
                  <a:hueOff val="0"/>
                  <a:satOff val="0"/>
                  <a:lumOff val="0"/>
                  <a:alphaOff val="0"/>
                </a:prstClr>
              </a:solidFill>
              <a:latin typeface="Calibri" panose="020F0502020204030204"/>
              <a:ea typeface="+mn-ea"/>
              <a:cs typeface="Arial" panose="020B0604020202020204" pitchFamily="34" charset="0"/>
            </a:rPr>
            <a:t>تسليم أهداف الدراسة وتساؤلات</a:t>
          </a:r>
          <a:r>
            <a:rPr lang="ar-EG" sz="2800" b="1" kern="1200" dirty="0">
              <a:solidFill>
                <a:prstClr val="black">
                  <a:hueOff val="0"/>
                  <a:satOff val="0"/>
                  <a:lumOff val="0"/>
                  <a:alphaOff val="0"/>
                </a:prstClr>
              </a:solidFill>
              <a:latin typeface="Calibri" panose="020F0502020204030204"/>
              <a:ea typeface="+mn-ea"/>
              <a:cs typeface="Arial" panose="020B0604020202020204" pitchFamily="34" charset="0"/>
            </a:rPr>
            <a:t>ها</a:t>
          </a:r>
          <a:r>
            <a:rPr lang="ar-SA" sz="2800" b="1" kern="1200" dirty="0">
              <a:solidFill>
                <a:prstClr val="black">
                  <a:hueOff val="0"/>
                  <a:satOff val="0"/>
                  <a:lumOff val="0"/>
                  <a:alphaOff val="0"/>
                </a:prstClr>
              </a:solidFill>
              <a:latin typeface="Calibri" panose="020F0502020204030204"/>
              <a:ea typeface="+mn-ea"/>
              <a:cs typeface="Arial" panose="020B0604020202020204" pitchFamily="34" charset="0"/>
            </a:rPr>
            <a:t>، وفروض</a:t>
          </a:r>
          <a:r>
            <a:rPr lang="ar-EG" sz="2800" b="1" kern="1200" dirty="0">
              <a:solidFill>
                <a:prstClr val="black">
                  <a:hueOff val="0"/>
                  <a:satOff val="0"/>
                  <a:lumOff val="0"/>
                  <a:alphaOff val="0"/>
                </a:prstClr>
              </a:solidFill>
              <a:latin typeface="Calibri" panose="020F0502020204030204"/>
              <a:ea typeface="+mn-ea"/>
              <a:cs typeface="Arial" panose="020B0604020202020204" pitchFamily="34" charset="0"/>
            </a:rPr>
            <a:t>ها </a:t>
          </a:r>
          <a:r>
            <a:rPr lang="ar-SA" sz="2800" b="1" kern="1200" dirty="0">
              <a:solidFill>
                <a:prstClr val="black">
                  <a:hueOff val="0"/>
                  <a:satOff val="0"/>
                  <a:lumOff val="0"/>
                  <a:alphaOff val="0"/>
                </a:prstClr>
              </a:solidFill>
              <a:latin typeface="Calibri" panose="020F0502020204030204"/>
              <a:ea typeface="+mn-ea"/>
              <a:cs typeface="Arial" panose="020B0604020202020204" pitchFamily="34" charset="0"/>
            </a:rPr>
            <a:t>(إن وجدت).</a:t>
          </a:r>
          <a:endParaRPr lang="en-US" sz="2800" b="1" kern="1200" dirty="0">
            <a:solidFill>
              <a:prstClr val="black">
                <a:hueOff val="0"/>
                <a:satOff val="0"/>
                <a:lumOff val="0"/>
                <a:alphaOff val="0"/>
              </a:prstClr>
            </a:solidFill>
            <a:latin typeface="Calibri" panose="020F0502020204030204"/>
            <a:ea typeface="+mn-ea"/>
            <a:cs typeface="Arial" panose="020B0604020202020204" pitchFamily="34" charset="0"/>
          </a:endParaRPr>
        </a:p>
      </dsp:txBody>
      <dsp:txXfrm>
        <a:off x="0" y="1525657"/>
        <a:ext cx="7645334" cy="677220"/>
      </dsp:txXfrm>
    </dsp:sp>
    <dsp:sp modelId="{40831DD9-B5AB-4842-A440-04D829967C6C}">
      <dsp:nvSpPr>
        <dsp:cNvPr id="0" name=""/>
        <dsp:cNvSpPr/>
      </dsp:nvSpPr>
      <dsp:spPr>
        <a:xfrm>
          <a:off x="0" y="2202877"/>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BCF70091-DDFE-4098-9F21-F7B34D906D3D}">
      <dsp:nvSpPr>
        <dsp:cNvPr id="0" name=""/>
        <dsp:cNvSpPr/>
      </dsp:nvSpPr>
      <dsp:spPr>
        <a:xfrm>
          <a:off x="0" y="2237466"/>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D2BA0B10-D66D-441F-93EF-9C154E67ABB2}">
      <dsp:nvSpPr>
        <dsp:cNvPr id="0" name=""/>
        <dsp:cNvSpPr/>
      </dsp:nvSpPr>
      <dsp:spPr>
        <a:xfrm>
          <a:off x="7791423" y="2237466"/>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الرابع:</a:t>
          </a:r>
          <a:endParaRPr lang="en-US" sz="2500" kern="1200" dirty="0"/>
        </a:p>
      </dsp:txBody>
      <dsp:txXfrm>
        <a:off x="7791423" y="2237466"/>
        <a:ext cx="1947855" cy="745670"/>
      </dsp:txXfrm>
    </dsp:sp>
    <dsp:sp modelId="{0E6EFAD4-D4BC-4F27-8C00-87B47D0E2E53}">
      <dsp:nvSpPr>
        <dsp:cNvPr id="0" name=""/>
        <dsp:cNvSpPr/>
      </dsp:nvSpPr>
      <dsp:spPr>
        <a:xfrm>
          <a:off x="0" y="2983137"/>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888200ED-6F81-48F3-B0C3-9F69158A12FC}">
      <dsp:nvSpPr>
        <dsp:cNvPr id="0" name=""/>
        <dsp:cNvSpPr/>
      </dsp:nvSpPr>
      <dsp:spPr>
        <a:xfrm>
          <a:off x="7791423" y="2983137"/>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الخامس:</a:t>
          </a:r>
          <a:endParaRPr lang="en-US" sz="2500" kern="1200" dirty="0"/>
        </a:p>
      </dsp:txBody>
      <dsp:txXfrm>
        <a:off x="7791423" y="2983137"/>
        <a:ext cx="1947855" cy="7456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4FE2B-519F-4D55-AE16-16A0014BFD3C}">
      <dsp:nvSpPr>
        <dsp:cNvPr id="0" name=""/>
        <dsp:cNvSpPr/>
      </dsp:nvSpPr>
      <dsp:spPr>
        <a:xfrm>
          <a:off x="0" y="455"/>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945AAB9D-DEA7-40EE-85B1-58F9684A570B}">
      <dsp:nvSpPr>
        <dsp:cNvPr id="0" name=""/>
        <dsp:cNvSpPr/>
      </dsp:nvSpPr>
      <dsp:spPr>
        <a:xfrm>
          <a:off x="7791423" y="455"/>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السادس:</a:t>
          </a:r>
          <a:endParaRPr lang="en-US" sz="2500" kern="1200" dirty="0"/>
        </a:p>
      </dsp:txBody>
      <dsp:txXfrm>
        <a:off x="7791423" y="455"/>
        <a:ext cx="1947855" cy="745670"/>
      </dsp:txXfrm>
    </dsp:sp>
    <dsp:sp modelId="{A60262F3-691C-40FE-8519-1967B8CDE11D}">
      <dsp:nvSpPr>
        <dsp:cNvPr id="0" name=""/>
        <dsp:cNvSpPr/>
      </dsp:nvSpPr>
      <dsp:spPr>
        <a:xfrm>
          <a:off x="0" y="34316"/>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ctr" defTabSz="1066800">
            <a:lnSpc>
              <a:spcPct val="90000"/>
            </a:lnSpc>
            <a:spcBef>
              <a:spcPct val="0"/>
            </a:spcBef>
            <a:spcAft>
              <a:spcPct val="35000"/>
            </a:spcAft>
            <a:buFont typeface="+mj-lt"/>
            <a:buNone/>
          </a:pPr>
          <a:r>
            <a:rPr lang="ar-SA" sz="2400" b="1" kern="1200" dirty="0"/>
            <a:t>تسليم مفاهيم الدراسة الاصطلاحية والإجرائية، ونوع ومنهج الدراسة، ومجتمع وعينة الدراسة.</a:t>
          </a:r>
          <a:endParaRPr lang="en-US" sz="2400" b="1" kern="1200" dirty="0"/>
        </a:p>
      </dsp:txBody>
      <dsp:txXfrm>
        <a:off x="0" y="34316"/>
        <a:ext cx="7645334" cy="677220"/>
      </dsp:txXfrm>
    </dsp:sp>
    <dsp:sp modelId="{1A7FFEB3-91DC-448C-89B9-8545C601D697}">
      <dsp:nvSpPr>
        <dsp:cNvPr id="0" name=""/>
        <dsp:cNvSpPr/>
      </dsp:nvSpPr>
      <dsp:spPr>
        <a:xfrm>
          <a:off x="0" y="711536"/>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75AE86F7-F1E1-4C39-8F78-3CE2D72DCDC4}">
      <dsp:nvSpPr>
        <dsp:cNvPr id="0" name=""/>
        <dsp:cNvSpPr/>
      </dsp:nvSpPr>
      <dsp:spPr>
        <a:xfrm>
          <a:off x="0" y="746125"/>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5FC42AFD-1CAB-4952-82AA-4EFE2D1214A3}">
      <dsp:nvSpPr>
        <dsp:cNvPr id="0" name=""/>
        <dsp:cNvSpPr/>
      </dsp:nvSpPr>
      <dsp:spPr>
        <a:xfrm>
          <a:off x="7791423" y="746125"/>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السابع:</a:t>
          </a:r>
          <a:endParaRPr lang="en-US" sz="2500" kern="1200" dirty="0"/>
        </a:p>
      </dsp:txBody>
      <dsp:txXfrm>
        <a:off x="7791423" y="746125"/>
        <a:ext cx="1947855" cy="745670"/>
      </dsp:txXfrm>
    </dsp:sp>
    <dsp:sp modelId="{481B5CC9-C62A-4CA2-B53C-E3443820D73D}">
      <dsp:nvSpPr>
        <dsp:cNvPr id="0" name=""/>
        <dsp:cNvSpPr/>
      </dsp:nvSpPr>
      <dsp:spPr>
        <a:xfrm>
          <a:off x="0" y="755444"/>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ctr" defTabSz="1066800">
            <a:lnSpc>
              <a:spcPct val="90000"/>
            </a:lnSpc>
            <a:spcBef>
              <a:spcPct val="0"/>
            </a:spcBef>
            <a:spcAft>
              <a:spcPct val="35000"/>
            </a:spcAft>
            <a:buFont typeface="+mj-lt"/>
            <a:buNone/>
          </a:pPr>
          <a:r>
            <a:rPr lang="ar-SA" sz="2400" b="1" kern="1200" dirty="0"/>
            <a:t>تسليم أداة جمع البيانات، والموافقة عليها من المشرف، وتحكيمها </a:t>
          </a:r>
          <a:r>
            <a:rPr lang="ar-EG" sz="2400" b="1" kern="1200" dirty="0"/>
            <a:t>(</a:t>
          </a:r>
          <a:r>
            <a:rPr lang="ar-SA" sz="2400" b="1" kern="1200" dirty="0"/>
            <a:t>من </a:t>
          </a:r>
          <a:r>
            <a:rPr lang="ar-EG" sz="2400" b="1" kern="1200" dirty="0"/>
            <a:t>2</a:t>
          </a:r>
          <a:r>
            <a:rPr lang="ar-SA" sz="2400" b="1" kern="1200" dirty="0"/>
            <a:t> من الأساتذة</a:t>
          </a:r>
          <a:r>
            <a:rPr lang="ar-EG" sz="2400" b="1" kern="1200" dirty="0"/>
            <a:t>)</a:t>
          </a:r>
          <a:r>
            <a:rPr lang="ar-SA" sz="2400" b="1" kern="1200" dirty="0"/>
            <a:t>، مع كتابة اختبارات الصدق والثبات</a:t>
          </a:r>
          <a:r>
            <a:rPr lang="ar-EG" sz="2400" b="1" kern="1200" dirty="0"/>
            <a:t>.</a:t>
          </a:r>
          <a:endParaRPr lang="en-US" sz="2400" b="1" kern="1200" dirty="0">
            <a:solidFill>
              <a:prstClr val="black">
                <a:hueOff val="0"/>
                <a:satOff val="0"/>
                <a:lumOff val="0"/>
                <a:alphaOff val="0"/>
              </a:prstClr>
            </a:solidFill>
            <a:latin typeface="Calibri" panose="020F0502020204030204"/>
            <a:ea typeface="+mn-ea"/>
            <a:cs typeface="Arial" panose="020B0604020202020204" pitchFamily="34" charset="0"/>
          </a:endParaRPr>
        </a:p>
      </dsp:txBody>
      <dsp:txXfrm>
        <a:off x="0" y="755444"/>
        <a:ext cx="7645334" cy="677220"/>
      </dsp:txXfrm>
    </dsp:sp>
    <dsp:sp modelId="{F51E07EB-52EC-4A79-B37D-D6325C87640F}">
      <dsp:nvSpPr>
        <dsp:cNvPr id="0" name=""/>
        <dsp:cNvSpPr/>
      </dsp:nvSpPr>
      <dsp:spPr>
        <a:xfrm>
          <a:off x="0" y="1457207"/>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C5483DF3-EE02-438D-A4C3-A02A03F90655}">
      <dsp:nvSpPr>
        <dsp:cNvPr id="0" name=""/>
        <dsp:cNvSpPr/>
      </dsp:nvSpPr>
      <dsp:spPr>
        <a:xfrm>
          <a:off x="0" y="1491796"/>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DF7AE9C1-9FE9-4063-AADA-A58FDB8268A2}">
      <dsp:nvSpPr>
        <dsp:cNvPr id="0" name=""/>
        <dsp:cNvSpPr/>
      </dsp:nvSpPr>
      <dsp:spPr>
        <a:xfrm>
          <a:off x="7791423" y="1491796"/>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الثامن:</a:t>
          </a:r>
          <a:endParaRPr lang="en-US" sz="2500" kern="1200" dirty="0"/>
        </a:p>
      </dsp:txBody>
      <dsp:txXfrm>
        <a:off x="7791423" y="1491796"/>
        <a:ext cx="1947855" cy="745670"/>
      </dsp:txXfrm>
    </dsp:sp>
    <dsp:sp modelId="{C64E9BFE-A1CF-4667-ACD3-00B997BBDEF9}">
      <dsp:nvSpPr>
        <dsp:cNvPr id="0" name=""/>
        <dsp:cNvSpPr/>
      </dsp:nvSpPr>
      <dsp:spPr>
        <a:xfrm>
          <a:off x="0" y="1525657"/>
          <a:ext cx="7645334" cy="677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ctr" defTabSz="1422400">
            <a:lnSpc>
              <a:spcPct val="90000"/>
            </a:lnSpc>
            <a:spcBef>
              <a:spcPct val="0"/>
            </a:spcBef>
            <a:spcAft>
              <a:spcPct val="35000"/>
            </a:spcAft>
            <a:buFont typeface="+mj-lt"/>
            <a:buNone/>
          </a:pPr>
          <a:r>
            <a:rPr lang="ar-SA" sz="3200" b="1" kern="1200" dirty="0"/>
            <a:t>تقديم نتائج الدراسة والتوصيات.</a:t>
          </a:r>
          <a:endParaRPr lang="en-US" sz="3200" b="1" kern="1200" dirty="0">
            <a:solidFill>
              <a:prstClr val="black">
                <a:hueOff val="0"/>
                <a:satOff val="0"/>
                <a:lumOff val="0"/>
                <a:alphaOff val="0"/>
              </a:prstClr>
            </a:solidFill>
            <a:latin typeface="Calibri" panose="020F0502020204030204"/>
            <a:ea typeface="+mn-ea"/>
            <a:cs typeface="Arial" panose="020B0604020202020204" pitchFamily="34" charset="0"/>
          </a:endParaRPr>
        </a:p>
      </dsp:txBody>
      <dsp:txXfrm>
        <a:off x="0" y="1525657"/>
        <a:ext cx="7645334" cy="677220"/>
      </dsp:txXfrm>
    </dsp:sp>
    <dsp:sp modelId="{40831DD9-B5AB-4842-A440-04D829967C6C}">
      <dsp:nvSpPr>
        <dsp:cNvPr id="0" name=""/>
        <dsp:cNvSpPr/>
      </dsp:nvSpPr>
      <dsp:spPr>
        <a:xfrm>
          <a:off x="0" y="2202877"/>
          <a:ext cx="779142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a:sp3d z="127000" prstMaterial="matte"/>
      </dsp:spPr>
      <dsp:style>
        <a:lnRef idx="2">
          <a:scrgbClr r="0" g="0" b="0"/>
        </a:lnRef>
        <a:fillRef idx="1">
          <a:scrgbClr r="0" g="0" b="0"/>
        </a:fillRef>
        <a:effectRef idx="0">
          <a:scrgbClr r="0" g="0" b="0"/>
        </a:effectRef>
        <a:fontRef idx="minor"/>
      </dsp:style>
    </dsp:sp>
    <dsp:sp modelId="{BCF70091-DDFE-4098-9F21-F7B34D906D3D}">
      <dsp:nvSpPr>
        <dsp:cNvPr id="0" name=""/>
        <dsp:cNvSpPr/>
      </dsp:nvSpPr>
      <dsp:spPr>
        <a:xfrm>
          <a:off x="0" y="2237466"/>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D2BA0B10-D66D-441F-93EF-9C154E67ABB2}">
      <dsp:nvSpPr>
        <dsp:cNvPr id="0" name=""/>
        <dsp:cNvSpPr/>
      </dsp:nvSpPr>
      <dsp:spPr>
        <a:xfrm>
          <a:off x="7791423" y="2237466"/>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التاسع:</a:t>
          </a:r>
          <a:endParaRPr lang="en-US" sz="2500" kern="1200" dirty="0"/>
        </a:p>
      </dsp:txBody>
      <dsp:txXfrm>
        <a:off x="7791423" y="2237466"/>
        <a:ext cx="1947855" cy="745670"/>
      </dsp:txXfrm>
    </dsp:sp>
    <dsp:sp modelId="{0E6EFAD4-D4BC-4F27-8C00-87B47D0E2E53}">
      <dsp:nvSpPr>
        <dsp:cNvPr id="0" name=""/>
        <dsp:cNvSpPr/>
      </dsp:nvSpPr>
      <dsp:spPr>
        <a:xfrm>
          <a:off x="0" y="2983137"/>
          <a:ext cx="9739279"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888200ED-6F81-48F3-B0C3-9F69158A12FC}">
      <dsp:nvSpPr>
        <dsp:cNvPr id="0" name=""/>
        <dsp:cNvSpPr/>
      </dsp:nvSpPr>
      <dsp:spPr>
        <a:xfrm>
          <a:off x="7791423" y="2983137"/>
          <a:ext cx="1947855" cy="745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ar-EG" sz="2500" kern="1200" dirty="0"/>
            <a:t>الأسبوع العاشر:</a:t>
          </a:r>
          <a:endParaRPr lang="en-US" sz="2500" kern="1200" dirty="0"/>
        </a:p>
      </dsp:txBody>
      <dsp:txXfrm>
        <a:off x="7791423" y="2983137"/>
        <a:ext cx="1947855" cy="745670"/>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45843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2.JP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6"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xml"/><Relationship Id="rId5" Type="http://schemas.openxmlformats.org/officeDocument/2006/relationships/image" Target="../media/image5.png"/><Relationship Id="rId4" Type="http://schemas.microsoft.com/office/2017/06/relationships/model3d" Target="../media/model3d1.glb"/></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5.xml"/><Relationship Id="rId1" Type="http://schemas.openxmlformats.org/officeDocument/2006/relationships/themeOverride" Target="../theme/themeOverride2.xml"/><Relationship Id="rId5" Type="http://schemas.openxmlformats.org/officeDocument/2006/relationships/image" Target="../media/image8.jpeg"/><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G"/><Relationship Id="rId7" Type="http://schemas.openxmlformats.org/officeDocument/2006/relationships/diagramColors" Target="../diagrams/colors1.xml"/><Relationship Id="rId2" Type="http://schemas.openxmlformats.org/officeDocument/2006/relationships/slideLayout" Target="../slideLayouts/slideLayout15.xml"/><Relationship Id="rId1" Type="http://schemas.openxmlformats.org/officeDocument/2006/relationships/themeOverride" Target="../theme/themeOverride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JPG"/><Relationship Id="rId7" Type="http://schemas.openxmlformats.org/officeDocument/2006/relationships/diagramColors" Target="../diagrams/colors2.xml"/><Relationship Id="rId2" Type="http://schemas.openxmlformats.org/officeDocument/2006/relationships/slideLayout" Target="../slideLayouts/slideLayout15.xml"/><Relationship Id="rId1" Type="http://schemas.openxmlformats.org/officeDocument/2006/relationships/themeOverride" Target="../theme/themeOverride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JPG"/><Relationship Id="rId7" Type="http://schemas.openxmlformats.org/officeDocument/2006/relationships/diagramColors" Target="../diagrams/colors3.xml"/><Relationship Id="rId2" Type="http://schemas.openxmlformats.org/officeDocument/2006/relationships/slideLayout" Target="../slideLayouts/slideLayout15.xml"/><Relationship Id="rId1" Type="http://schemas.openxmlformats.org/officeDocument/2006/relationships/themeOverride" Target="../theme/themeOverride6.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4.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JPG"/><Relationship Id="rId7" Type="http://schemas.openxmlformats.org/officeDocument/2006/relationships/diagramColors" Target="../diagrams/colors4.xml"/><Relationship Id="rId2" Type="http://schemas.openxmlformats.org/officeDocument/2006/relationships/slideLayout" Target="../slideLayouts/slideLayout15.xml"/><Relationship Id="rId1" Type="http://schemas.openxmlformats.org/officeDocument/2006/relationships/themeOverride" Target="../theme/themeOverride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8.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2.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139" y="4404183"/>
            <a:ext cx="5216525"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r>
              <a:rPr lang="ar-EG" sz="2000" b="1" dirty="0">
                <a:latin typeface="Alexandria" charset="0"/>
                <a:cs typeface="Alexandria" charset="0"/>
              </a:rPr>
              <a:t> </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861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46" name="TextBox 45"/>
          <p:cNvSpPr txBox="1"/>
          <p:nvPr/>
        </p:nvSpPr>
        <p:spPr>
          <a:xfrm>
            <a:off x="1230612" y="5410546"/>
            <a:ext cx="978153" cy="369332"/>
          </a:xfrm>
          <a:prstGeom prst="rect">
            <a:avLst/>
          </a:prstGeom>
          <a:noFill/>
        </p:spPr>
        <p:txBody>
          <a:bodyPr wrap="none" rtlCol="0">
            <a:spAutoFit/>
          </a:bodyPr>
          <a:lstStyle/>
          <a:p>
            <a:r>
              <a:rPr lang="en-US" b="1" dirty="0"/>
              <a:t>MKT500</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077270" y="2919407"/>
            <a:ext cx="2949847" cy="584775"/>
          </a:xfrm>
          <a:prstGeom prst="rect">
            <a:avLst/>
          </a:prstGeom>
          <a:noFill/>
        </p:spPr>
        <p:txBody>
          <a:bodyPr wrap="square" rtlCol="0">
            <a:spAutoFit/>
          </a:bodyPr>
          <a:lstStyle/>
          <a:p>
            <a:pPr algn="ctr"/>
            <a:r>
              <a:rPr lang="en-US" sz="3200" b="1" dirty="0"/>
              <a:t>Final Project</a:t>
            </a:r>
            <a:endParaRPr lang="en-US" sz="3200" b="1" dirty="0">
              <a:latin typeface="Alexandria" charset="0"/>
              <a:cs typeface="Alexandria" charset="0"/>
            </a:endParaRPr>
          </a:p>
        </p:txBody>
      </p:sp>
      <p:sp>
        <p:nvSpPr>
          <p:cNvPr id="2" name="TextBox 1">
            <a:extLst>
              <a:ext uri="{FF2B5EF4-FFF2-40B4-BE49-F238E27FC236}">
                <a16:creationId xmlns:a16="http://schemas.microsoft.com/office/drawing/2014/main" id="{F3709298-8B98-8FAF-83F5-E566848C865E}"/>
              </a:ext>
            </a:extLst>
          </p:cNvPr>
          <p:cNvSpPr txBox="1"/>
          <p:nvPr/>
        </p:nvSpPr>
        <p:spPr>
          <a:xfrm>
            <a:off x="1009204" y="2184296"/>
            <a:ext cx="2949846" cy="769441"/>
          </a:xfrm>
          <a:prstGeom prst="rect">
            <a:avLst/>
          </a:prstGeom>
          <a:noFill/>
        </p:spPr>
        <p:txBody>
          <a:bodyPr wrap="none" rtlCol="0">
            <a:spAutoFit/>
          </a:bodyPr>
          <a:lstStyle/>
          <a:p>
            <a:pPr algn="ctr"/>
            <a:r>
              <a:rPr lang="ar-EG" sz="4400" b="1" dirty="0">
                <a:solidFill>
                  <a:srgbClr val="00B0F0"/>
                </a:solidFill>
                <a:effectLst>
                  <a:outerShdw blurRad="38100" dist="38100" dir="2700000" algn="tl">
                    <a:srgbClr val="000000">
                      <a:alpha val="43137"/>
                    </a:srgbClr>
                  </a:outerShdw>
                </a:effectLst>
                <a:latin typeface="Alexandria" charset="0"/>
                <a:cs typeface="Alexandria" charset="0"/>
              </a:rPr>
              <a:t>مشروع التخرج</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08F0343D-8EF5-6B1D-F7D1-1710F6304AFA}"/>
              </a:ext>
            </a:extLst>
          </p:cNvPr>
          <p:cNvSpPr txBox="1"/>
          <p:nvPr/>
        </p:nvSpPr>
        <p:spPr>
          <a:xfrm>
            <a:off x="1077270" y="3547997"/>
            <a:ext cx="2768219" cy="369332"/>
          </a:xfrm>
          <a:prstGeom prst="rect">
            <a:avLst/>
          </a:prstGeom>
          <a:noFill/>
        </p:spPr>
        <p:txBody>
          <a:bodyPr wrap="square" rtlCol="0">
            <a:spAutoFit/>
          </a:bodyPr>
          <a:lstStyle/>
          <a:p>
            <a:pPr algn="ctr"/>
            <a:r>
              <a:rPr lang="ar-EG" dirty="0"/>
              <a:t>برنامج بكالوريوس التسويق الرقمي</a:t>
            </a:r>
            <a:endParaRPr lang="en-US" sz="2000" dirty="0">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par>
                                <p:cTn id="31" presetID="42" presetClass="entr" presetSubtype="0"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1309D61-D136-B98D-D3C7-1249B96871E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64D50BB-6076-2F32-E3DF-D6649A17F60E}"/>
              </a:ext>
            </a:extLst>
          </p:cNvPr>
          <p:cNvSpPr txBox="1"/>
          <p:nvPr/>
        </p:nvSpPr>
        <p:spPr>
          <a:xfrm>
            <a:off x="3491867" y="2269237"/>
            <a:ext cx="7135255" cy="2616101"/>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تتناول هذه المُحاضرة التعريف بكل من:</a:t>
            </a:r>
            <a:endParaRPr lang="en-US" sz="2800" b="1" u="sng" dirty="0">
              <a:solidFill>
                <a:schemeClr val="accent5">
                  <a:lumMod val="75000"/>
                </a:schemeClr>
              </a:solidFill>
              <a:latin typeface="Alexandria"/>
              <a:cs typeface="+mj-cs"/>
            </a:endParaRPr>
          </a:p>
          <a:p>
            <a:pPr algn="just" rtl="1"/>
            <a:endParaRPr lang="en-US" sz="1600" b="1" dirty="0">
              <a:solidFill>
                <a:srgbClr val="2E3957"/>
              </a:solidFill>
              <a:latin typeface="Alexandria"/>
              <a:cs typeface="+mj-cs"/>
            </a:endParaRPr>
          </a:p>
          <a:p>
            <a:pPr marL="514350" indent="-514350" algn="just" rtl="1">
              <a:buAutoNum type="arabicPeriod"/>
            </a:pPr>
            <a:r>
              <a:rPr lang="ar-EG" sz="2000" b="1" dirty="0">
                <a:solidFill>
                  <a:srgbClr val="2E3957"/>
                </a:solidFill>
                <a:latin typeface="Alexandria"/>
                <a:cs typeface="+mj-cs"/>
              </a:rPr>
              <a:t>أُستاذ المُقرر.</a:t>
            </a:r>
          </a:p>
          <a:p>
            <a:pPr marL="514350" indent="-514350" algn="just" rtl="1">
              <a:buAutoNum type="arabicPeriod"/>
            </a:pPr>
            <a:r>
              <a:rPr lang="ar-EG" sz="2000" b="1" dirty="0">
                <a:solidFill>
                  <a:srgbClr val="2E3957"/>
                </a:solidFill>
                <a:latin typeface="Alexandria"/>
                <a:cs typeface="+mj-cs"/>
              </a:rPr>
              <a:t>وصف المُقرر.</a:t>
            </a:r>
          </a:p>
          <a:p>
            <a:pPr marL="514350" indent="-514350" algn="just" rtl="1">
              <a:buAutoNum type="arabicPeriod"/>
            </a:pPr>
            <a:r>
              <a:rPr lang="ar-EG" sz="2000" b="1" dirty="0">
                <a:solidFill>
                  <a:srgbClr val="2E3957"/>
                </a:solidFill>
                <a:latin typeface="Alexandria"/>
                <a:cs typeface="+mj-cs"/>
              </a:rPr>
              <a:t>المُخرجات المُتوقع تحقيقها بنهاية المُقرر.</a:t>
            </a:r>
          </a:p>
          <a:p>
            <a:pPr marL="514350" indent="-514350" algn="just" rtl="1">
              <a:buFontTx/>
              <a:buAutoNum type="arabicPeriod"/>
            </a:pPr>
            <a:r>
              <a:rPr lang="ar-EG" sz="2000" b="1" dirty="0">
                <a:solidFill>
                  <a:srgbClr val="2E3957"/>
                </a:solidFill>
                <a:latin typeface="Alexandria"/>
                <a:cs typeface="+mj-cs"/>
              </a:rPr>
              <a:t>ال</a:t>
            </a:r>
            <a:r>
              <a:rPr lang="ar-SA" sz="2000" b="1" dirty="0">
                <a:solidFill>
                  <a:srgbClr val="2E3957"/>
                </a:solidFill>
                <a:latin typeface="Alexandria"/>
                <a:cs typeface="+mj-cs"/>
              </a:rPr>
              <a:t>موضوعات</a:t>
            </a:r>
            <a:r>
              <a:rPr lang="ar-EG" sz="2000" b="1" dirty="0">
                <a:solidFill>
                  <a:srgbClr val="2E3957"/>
                </a:solidFill>
                <a:latin typeface="Alexandria"/>
                <a:cs typeface="+mj-cs"/>
              </a:rPr>
              <a:t> التي يشملها</a:t>
            </a:r>
            <a:r>
              <a:rPr lang="ar-SA" sz="2000" b="1" dirty="0">
                <a:solidFill>
                  <a:srgbClr val="2E3957"/>
                </a:solidFill>
                <a:latin typeface="Alexandria"/>
                <a:cs typeface="+mj-cs"/>
              </a:rPr>
              <a:t> الم</a:t>
            </a:r>
            <a:r>
              <a:rPr lang="ar-EG" sz="2000" b="1" dirty="0">
                <a:solidFill>
                  <a:srgbClr val="2E3957"/>
                </a:solidFill>
                <a:latin typeface="Alexandria"/>
                <a:cs typeface="+mj-cs"/>
              </a:rPr>
              <a:t>ُ</a:t>
            </a:r>
            <a:r>
              <a:rPr lang="ar-SA" sz="2000" b="1" dirty="0">
                <a:solidFill>
                  <a:srgbClr val="2E3957"/>
                </a:solidFill>
                <a:latin typeface="Alexandria"/>
                <a:cs typeface="+mj-cs"/>
              </a:rPr>
              <a:t>قرر</a:t>
            </a:r>
            <a:r>
              <a:rPr lang="ar-EG" sz="2000" b="1" dirty="0">
                <a:solidFill>
                  <a:srgbClr val="2E3957"/>
                </a:solidFill>
                <a:latin typeface="Alexandria"/>
                <a:cs typeface="+mj-cs"/>
              </a:rPr>
              <a:t> (</a:t>
            </a:r>
            <a:r>
              <a:rPr lang="ar-EG" sz="2000" b="1" dirty="0">
                <a:solidFill>
                  <a:srgbClr val="2E3957"/>
                </a:solidFill>
                <a:latin typeface="Alexandria"/>
              </a:rPr>
              <a:t>مناهج البحث الإعلامي</a:t>
            </a:r>
            <a:r>
              <a:rPr lang="ar-EG" sz="2000" b="1" dirty="0">
                <a:solidFill>
                  <a:srgbClr val="2E3957"/>
                </a:solidFill>
                <a:latin typeface="Alexandria"/>
                <a:cs typeface="+mj-cs"/>
              </a:rPr>
              <a:t>).</a:t>
            </a:r>
          </a:p>
          <a:p>
            <a:pPr marL="514350" indent="-514350" algn="just" rtl="1">
              <a:buFontTx/>
              <a:buAutoNum type="arabicPeriod"/>
            </a:pPr>
            <a:r>
              <a:rPr lang="ar-EG" sz="2000" b="1" dirty="0">
                <a:solidFill>
                  <a:srgbClr val="2E3957"/>
                </a:solidFill>
                <a:latin typeface="Alexandria"/>
                <a:cs typeface="+mj-cs"/>
              </a:rPr>
              <a:t>الخطة الزمنية لمشروع التخرج.</a:t>
            </a:r>
          </a:p>
          <a:p>
            <a:pPr marL="514350" indent="-514350" algn="just" rtl="1">
              <a:buAutoNum type="arabicPeriod"/>
            </a:pPr>
            <a:r>
              <a:rPr lang="ar-EG" sz="2000" b="1" dirty="0">
                <a:solidFill>
                  <a:srgbClr val="2E3957"/>
                </a:solidFill>
                <a:latin typeface="Alexandria"/>
                <a:cs typeface="+mj-cs"/>
              </a:rPr>
              <a:t>أُسلوب التقييم وتقسيم الدرجات.</a:t>
            </a:r>
          </a:p>
        </p:txBody>
      </p:sp>
      <p:sp>
        <p:nvSpPr>
          <p:cNvPr id="5" name="TextBox 4">
            <a:extLst>
              <a:ext uri="{FF2B5EF4-FFF2-40B4-BE49-F238E27FC236}">
                <a16:creationId xmlns:a16="http://schemas.microsoft.com/office/drawing/2014/main" id="{6100777F-086E-6F91-8351-39DC720654A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A10FBC7-A787-2CBE-1081-7292953A59A7}"/>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C055188E-1E99-3820-145D-9369B4E54355}"/>
                  </a:ext>
                </a:extLst>
              </p:cNvPr>
              <p:cNvGraphicFramePr>
                <a:graphicFrameLocks noChangeAspect="1"/>
              </p:cNvGraphicFramePr>
              <p:nvPr>
                <p:extLst>
                  <p:ext uri="{D42A27DB-BD31-4B8C-83A1-F6EECF244321}">
                    <p14:modId xmlns:p14="http://schemas.microsoft.com/office/powerpoint/2010/main" val="1061297992"/>
                  </p:ext>
                </p:extLst>
              </p:nvPr>
            </p:nvGraphicFramePr>
            <p:xfrm>
              <a:off x="1319114" y="2033851"/>
              <a:ext cx="2693714" cy="3368977"/>
            </p:xfrm>
            <a:graphic>
              <a:graphicData uri="http://schemas.microsoft.com/office/drawing/2017/model3d">
                <am3d:model3d r:embed="rId4">
                  <am3d:spPr>
                    <a:xfrm>
                      <a:off x="0" y="0"/>
                      <a:ext cx="2693714" cy="3368977"/>
                    </a:xfrm>
                    <a:prstGeom prst="rect">
                      <a:avLst/>
                    </a:prstGeom>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4231874" ay="432982" az="1173728"/>
                    <am3d:postTrans dx="0" dy="0" dz="0"/>
                  </am3d:trans>
                  <am3d:raster rName="Office3DRenderer" rVer="16.0.8326">
                    <am3d:blip r:embed="rId5"/>
                  </am3d:raster>
                  <am3d:objViewport viewportSz="410295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C055188E-1E99-3820-145D-9369B4E54355}"/>
                  </a:ext>
                </a:extLst>
              </p:cNvPr>
              <p:cNvPicPr>
                <a:picLocks noGrp="1" noRot="1" noChangeAspect="1" noMove="1" noResize="1" noEditPoints="1" noAdjustHandles="1" noChangeArrowheads="1" noChangeShapeType="1" noCrop="1"/>
              </p:cNvPicPr>
              <p:nvPr/>
            </p:nvPicPr>
            <p:blipFill>
              <a:blip r:embed="rId5"/>
              <a:stretch>
                <a:fillRect/>
              </a:stretch>
            </p:blipFill>
            <p:spPr>
              <a:xfrm>
                <a:off x="1319114" y="2033851"/>
                <a:ext cx="2693714" cy="3368977"/>
              </a:xfrm>
              <a:prstGeom prst="rect">
                <a:avLst/>
              </a:prstGeom>
            </p:spPr>
          </p:pic>
        </mc:Fallback>
      </mc:AlternateContent>
    </p:spTree>
    <p:extLst>
      <p:ext uri="{BB962C8B-B14F-4D97-AF65-F5344CB8AC3E}">
        <p14:creationId xmlns:p14="http://schemas.microsoft.com/office/powerpoint/2010/main" val="40262146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nodeType="afterEffect">
                                  <p:stCondLst>
                                    <p:cond delay="1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9000"/>
                                        <p:tgtEl>
                                          <p:spTgt spid="2"/>
                                        </p:tgtEl>
                                      </p:cBhvr>
                                    </p:animEffect>
                                    <p:anim calcmode="lin" valueType="num">
                                      <p:cBhvr>
                                        <p:cTn id="20" dur="9000" fill="hold"/>
                                        <p:tgtEl>
                                          <p:spTgt spid="2"/>
                                        </p:tgtEl>
                                        <p:attrNameLst>
                                          <p:attrName>ppt_x</p:attrName>
                                        </p:attrNameLst>
                                      </p:cBhvr>
                                      <p:tavLst>
                                        <p:tav tm="0">
                                          <p:val>
                                            <p:strVal val="#ppt_x"/>
                                          </p:val>
                                        </p:tav>
                                        <p:tav tm="100000">
                                          <p:val>
                                            <p:strVal val="#ppt_x"/>
                                          </p:val>
                                        </p:tav>
                                      </p:tavLst>
                                    </p:anim>
                                    <p:anim calcmode="lin" valueType="num">
                                      <p:cBhvr>
                                        <p:cTn id="21" dur="9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12250"/>
                            </p:stCondLst>
                            <p:childTnLst>
                              <p:par>
                                <p:cTn id="23" presetID="32" presetClass="emph" presetSubtype="0" fill="hold" nodeType="afterEffect">
                                  <p:stCondLst>
                                    <p:cond delay="0"/>
                                  </p:stCondLst>
                                  <p:childTnLst>
                                    <p:animRot by="120000">
                                      <p:cBhvr>
                                        <p:cTn id="24" dur="900" fill="hold">
                                          <p:stCondLst>
                                            <p:cond delay="0"/>
                                          </p:stCondLst>
                                        </p:cTn>
                                        <p:tgtEl>
                                          <p:spTgt spid="2"/>
                                        </p:tgtEl>
                                        <p:attrNameLst>
                                          <p:attrName>r</p:attrName>
                                        </p:attrNameLst>
                                      </p:cBhvr>
                                    </p:animRot>
                                    <p:animRot by="-240000">
                                      <p:cBhvr>
                                        <p:cTn id="25" dur="1800" fill="hold">
                                          <p:stCondLst>
                                            <p:cond delay="1800"/>
                                          </p:stCondLst>
                                        </p:cTn>
                                        <p:tgtEl>
                                          <p:spTgt spid="2"/>
                                        </p:tgtEl>
                                        <p:attrNameLst>
                                          <p:attrName>r</p:attrName>
                                        </p:attrNameLst>
                                      </p:cBhvr>
                                    </p:animRot>
                                    <p:animRot by="240000">
                                      <p:cBhvr>
                                        <p:cTn id="26" dur="1800" fill="hold">
                                          <p:stCondLst>
                                            <p:cond delay="3600"/>
                                          </p:stCondLst>
                                        </p:cTn>
                                        <p:tgtEl>
                                          <p:spTgt spid="2"/>
                                        </p:tgtEl>
                                        <p:attrNameLst>
                                          <p:attrName>r</p:attrName>
                                        </p:attrNameLst>
                                      </p:cBhvr>
                                    </p:animRot>
                                    <p:animRot by="-240000">
                                      <p:cBhvr>
                                        <p:cTn id="27" dur="1800" fill="hold">
                                          <p:stCondLst>
                                            <p:cond delay="5400"/>
                                          </p:stCondLst>
                                        </p:cTn>
                                        <p:tgtEl>
                                          <p:spTgt spid="2"/>
                                        </p:tgtEl>
                                        <p:attrNameLst>
                                          <p:attrName>r</p:attrName>
                                        </p:attrNameLst>
                                      </p:cBhvr>
                                    </p:animRot>
                                    <p:animRot by="120000">
                                      <p:cBhvr>
                                        <p:cTn id="28" dur="1800" fill="hold">
                                          <p:stCondLst>
                                            <p:cond delay="72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1905901" y="5027146"/>
            <a:ext cx="2868093"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التعريف بأُستاذ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Introduction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4A038E0A-493E-C44F-344E-46D45430CE0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DE6777B-0A7F-F825-C628-8EAF1B69F04D}"/>
              </a:ext>
            </a:extLst>
          </p:cNvPr>
          <p:cNvSpPr txBox="1"/>
          <p:nvPr/>
        </p:nvSpPr>
        <p:spPr>
          <a:xfrm>
            <a:off x="713983" y="1952261"/>
            <a:ext cx="8333041" cy="3939540"/>
          </a:xfrm>
          <a:prstGeom prst="rect">
            <a:avLst/>
          </a:prstGeom>
          <a:noFill/>
        </p:spPr>
        <p:txBody>
          <a:bodyPr wrap="squar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a:cs typeface="+mj-cs"/>
              </a:rPr>
              <a:t>د. علياء قمر</a:t>
            </a:r>
          </a:p>
          <a:p>
            <a:pPr algn="ctr" rtl="1"/>
            <a:endParaRPr lang="en-US" sz="2000" b="1" dirty="0">
              <a:solidFill>
                <a:schemeClr val="accent5">
                  <a:lumMod val="75000"/>
                </a:schemeClr>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rPr>
              <a:t>الأُستاذ</a:t>
            </a:r>
            <a:r>
              <a:rPr lang="ar-EG" b="1" dirty="0">
                <a:solidFill>
                  <a:srgbClr val="2E3957"/>
                </a:solidFill>
                <a:latin typeface="Alexandria"/>
                <a:cs typeface="+mj-cs"/>
              </a:rPr>
              <a:t> المُساعد بكلية الإعلام والتسويق.</a:t>
            </a:r>
          </a:p>
          <a:p>
            <a:pPr marL="285750" indent="-285750" algn="just" rtl="1">
              <a:buFont typeface="Arial" panose="020B0604020202020204" pitchFamily="34" charset="0"/>
              <a:buChar char="•"/>
            </a:pPr>
            <a:r>
              <a:rPr lang="ar-EG" b="1" dirty="0">
                <a:solidFill>
                  <a:srgbClr val="2E3957"/>
                </a:solidFill>
                <a:latin typeface="Alexandria"/>
                <a:cs typeface="+mj-cs"/>
              </a:rPr>
              <a:t>دكتوراه وماجستير في الاتصال السياسي والرأيّ العام- قسم الإذاعة والتلفزيون، كلية الإعلام، جامعة القاهرة.</a:t>
            </a:r>
          </a:p>
          <a:p>
            <a:pPr marL="285750" indent="-285750" algn="just" rtl="1">
              <a:buFont typeface="Arial" panose="020B0604020202020204" pitchFamily="34" charset="0"/>
              <a:buChar char="•"/>
            </a:pPr>
            <a:r>
              <a:rPr lang="ar-EG" b="1" dirty="0">
                <a:solidFill>
                  <a:srgbClr val="2E3957"/>
                </a:solidFill>
                <a:latin typeface="Alexandria"/>
                <a:cs typeface="+mj-cs"/>
              </a:rPr>
              <a:t>دبلومة الإعلام الرقمي- مركز كمال أدهم، الجامعة الأمريكية بالقاهرة</a:t>
            </a:r>
            <a:r>
              <a:rPr lang="en-US" b="1" dirty="0">
                <a:solidFill>
                  <a:srgbClr val="2E3957"/>
                </a:solidFill>
                <a:latin typeface="Alexandria"/>
                <a:cs typeface="+mj-cs"/>
              </a:rPr>
              <a:t>(AUC) </a:t>
            </a:r>
            <a:r>
              <a:rPr lang="ar-EG" b="1" dirty="0">
                <a:solidFill>
                  <a:srgbClr val="2E3957"/>
                </a:solidFill>
                <a:latin typeface="Alexandria"/>
                <a:cs typeface="+mj-cs"/>
              </a:rPr>
              <a:t>.</a:t>
            </a:r>
          </a:p>
          <a:p>
            <a:pPr marL="285750" indent="-285750" algn="just" rtl="1">
              <a:buFont typeface="Arial" panose="020B0604020202020204" pitchFamily="34" charset="0"/>
              <a:buChar char="•"/>
            </a:pPr>
            <a:r>
              <a:rPr lang="ar-EG" b="1" dirty="0">
                <a:solidFill>
                  <a:srgbClr val="2E3957"/>
                </a:solidFill>
                <a:latin typeface="Alexandria"/>
                <a:cs typeface="+mj-cs"/>
              </a:rPr>
              <a:t>دبلومة استخدامات الذكاء الاصطناعي في البحث العلمي والكتابة الأكاديمية.</a:t>
            </a:r>
          </a:p>
          <a:p>
            <a:pPr marL="285750" indent="-285750" algn="just" rtl="1">
              <a:buFont typeface="Arial" panose="020B0604020202020204" pitchFamily="34" charset="0"/>
              <a:buChar char="•"/>
            </a:pPr>
            <a:r>
              <a:rPr lang="ar-EG" b="1" dirty="0">
                <a:solidFill>
                  <a:srgbClr val="2E3957"/>
                </a:solidFill>
                <a:latin typeface="Alexandria"/>
                <a:cs typeface="+mj-cs"/>
              </a:rPr>
              <a:t>بدأت الخبرة الأكاديمية والبحثية منذ عام 2009.</a:t>
            </a:r>
          </a:p>
          <a:p>
            <a:pPr marL="285750" indent="-285750" algn="just" rtl="1">
              <a:buFont typeface="Arial" panose="020B0604020202020204" pitchFamily="34" charset="0"/>
              <a:buChar char="•"/>
            </a:pPr>
            <a:r>
              <a:rPr lang="ar-EG" b="1" dirty="0">
                <a:solidFill>
                  <a:srgbClr val="2E3957"/>
                </a:solidFill>
                <a:latin typeface="Alexandria"/>
                <a:cs typeface="+mj-cs"/>
              </a:rPr>
              <a:t>عملت بالتدريس والتدريب الأكاديمي في عدد من كليات الإعلام، منها كلية الإعلام بالجامعة البريطانية بالقاهرة (</a:t>
            </a:r>
            <a:r>
              <a:rPr lang="en-US" b="1" dirty="0">
                <a:solidFill>
                  <a:srgbClr val="2E3957"/>
                </a:solidFill>
                <a:latin typeface="Alexandria"/>
                <a:cs typeface="+mj-cs"/>
              </a:rPr>
              <a:t>BUE</a:t>
            </a:r>
            <a:r>
              <a:rPr lang="ar-EG" b="1" dirty="0">
                <a:solidFill>
                  <a:srgbClr val="2E3957"/>
                </a:solidFill>
                <a:latin typeface="Alexandria"/>
                <a:cs typeface="+mj-cs"/>
              </a:rPr>
              <a:t>)، وكلية الإعلام والألسن بجامعة مصر الدولية (</a:t>
            </a:r>
            <a:r>
              <a:rPr lang="en-US" b="1" dirty="0">
                <a:solidFill>
                  <a:srgbClr val="2E3957"/>
                </a:solidFill>
                <a:latin typeface="Alexandria"/>
                <a:cs typeface="+mj-cs"/>
              </a:rPr>
              <a:t>MIU</a:t>
            </a:r>
            <a:r>
              <a:rPr lang="ar-EG" b="1" dirty="0">
                <a:solidFill>
                  <a:srgbClr val="2E3957"/>
                </a:solidFill>
                <a:latin typeface="Alexandria"/>
                <a:cs typeface="+mj-cs"/>
              </a:rPr>
              <a:t>).</a:t>
            </a:r>
          </a:p>
          <a:p>
            <a:pPr marL="285750" indent="-285750" algn="just" rtl="1">
              <a:buFont typeface="Arial" panose="020B0604020202020204" pitchFamily="34" charset="0"/>
              <a:buChar char="•"/>
            </a:pPr>
            <a:r>
              <a:rPr lang="ar-EG" b="1" dirty="0">
                <a:solidFill>
                  <a:srgbClr val="2E3957"/>
                </a:solidFill>
                <a:latin typeface="Alexandria"/>
                <a:cs typeface="+mj-cs"/>
              </a:rPr>
              <a:t>حاصلة على العديد من الدبلومات والدورات العِلمية في مجالات الإعلام الرقمي والإذاعة والتلفزيون والعلاقات العامة والصحافة والسياسة والبحث العلمي والكتابة الأكاديمية والذكاء الاصطناعي، وغيرها.</a:t>
            </a:r>
          </a:p>
          <a:p>
            <a:pPr marL="285750" indent="-285750" algn="just" rtl="1">
              <a:buFont typeface="Arial" panose="020B0604020202020204" pitchFamily="34" charset="0"/>
              <a:buChar char="•"/>
            </a:pPr>
            <a:r>
              <a:rPr lang="ar-EG" b="1" dirty="0">
                <a:solidFill>
                  <a:srgbClr val="2E3957"/>
                </a:solidFill>
                <a:latin typeface="Alexandria"/>
                <a:cs typeface="+mj-cs"/>
              </a:rPr>
              <a:t>باحثة مهتمة بمجالات البحوث المنهجية وبحوث الاتصال السياسي والعِلمي والإعلام الرقمي والذكاء الاصطناعي وغيرها.</a:t>
            </a:r>
            <a:endParaRPr lang="ar-EG" sz="1600" b="1" dirty="0">
              <a:solidFill>
                <a:srgbClr val="2E3957"/>
              </a:solidFill>
              <a:latin typeface="Alexandria"/>
              <a:cs typeface="+mj-cs"/>
            </a:endParaRPr>
          </a:p>
        </p:txBody>
      </p:sp>
      <p:sp>
        <p:nvSpPr>
          <p:cNvPr id="5" name="TextBox 4">
            <a:extLst>
              <a:ext uri="{FF2B5EF4-FFF2-40B4-BE49-F238E27FC236}">
                <a16:creationId xmlns:a16="http://schemas.microsoft.com/office/drawing/2014/main" id="{2E18BDB8-A270-A7B7-01BC-01260CFAEDD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C95F26F-81F2-F91F-6B22-244349F79BD2}"/>
              </a:ext>
            </a:extLst>
          </p:cNvPr>
          <p:cNvSpPr txBox="1"/>
          <p:nvPr/>
        </p:nvSpPr>
        <p:spPr>
          <a:xfrm>
            <a:off x="6329597" y="1128103"/>
            <a:ext cx="3902032" cy="52197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1. التعريف بأُستاذ المُقرر:</a:t>
            </a:r>
            <a:endParaRPr lang="en-US" sz="2800" b="1" dirty="0">
              <a:effectLst>
                <a:outerShdw blurRad="38100" dist="38100" dir="2700000" algn="tl">
                  <a:srgbClr val="000000">
                    <a:alpha val="43137"/>
                  </a:srgbClr>
                </a:outerShdw>
              </a:effectLst>
              <a:latin typeface="Alexandria" charset="0"/>
              <a:cs typeface="Alexandria" charset="0"/>
            </a:endParaRPr>
          </a:p>
        </p:txBody>
      </p:sp>
      <p:pic>
        <p:nvPicPr>
          <p:cNvPr id="3" name="Picture 2" descr="A person wearing a head scarf&#10;&#10;AI-generated content may be incorrect.">
            <a:extLst>
              <a:ext uri="{FF2B5EF4-FFF2-40B4-BE49-F238E27FC236}">
                <a16:creationId xmlns:a16="http://schemas.microsoft.com/office/drawing/2014/main" id="{11040887-8CD9-7A2F-0430-17E4107544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60661" y="2215302"/>
            <a:ext cx="1996156" cy="335339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60277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4"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B32BF-248F-0B8F-8E07-25B9673C31B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C3E7293-BEE0-63FD-6174-F1FBF49CAFA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02CCBC22-C884-769A-4CE9-404BF9C8C04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1FB7735D-EF17-FE15-29FD-FBFC14B87585}"/>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4F37D03-39CD-DD82-1EF8-92CEEA85024D}"/>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5179869B-BFED-1011-4DE0-0471FEDAF2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1FC4A91B-39FC-1748-E0BF-2D782FC95D3B}"/>
              </a:ext>
            </a:extLst>
          </p:cNvPr>
          <p:cNvSpPr txBox="1"/>
          <p:nvPr/>
        </p:nvSpPr>
        <p:spPr>
          <a:xfrm>
            <a:off x="1801386" y="5027146"/>
            <a:ext cx="3077124"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وصف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Course Description </a:t>
            </a:r>
          </a:p>
        </p:txBody>
      </p:sp>
      <p:sp>
        <p:nvSpPr>
          <p:cNvPr id="43" name="TextBox 42">
            <a:extLst>
              <a:ext uri="{FF2B5EF4-FFF2-40B4-BE49-F238E27FC236}">
                <a16:creationId xmlns:a16="http://schemas.microsoft.com/office/drawing/2014/main" id="{499C451E-1873-7FE0-4DBF-DCF715436C04}"/>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3877420E-6FCD-EB63-B487-1FE88FF5A9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6159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6ACF419-EAE2-84C7-A1F4-5F602F40838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4F2CF57-902F-00D5-4D9A-6E73154FC2DB}"/>
              </a:ext>
            </a:extLst>
          </p:cNvPr>
          <p:cNvSpPr txBox="1"/>
          <p:nvPr/>
        </p:nvSpPr>
        <p:spPr>
          <a:xfrm>
            <a:off x="1346790" y="2308577"/>
            <a:ext cx="9307033" cy="3170099"/>
          </a:xfrm>
          <a:prstGeom prst="rect">
            <a:avLst/>
          </a:prstGeom>
          <a:noFill/>
        </p:spPr>
        <p:txBody>
          <a:bodyPr wrap="square" rtlCol="0">
            <a:spAutoFit/>
          </a:bodyPr>
          <a:lstStyle/>
          <a:p>
            <a:pPr algn="just" rtl="1"/>
            <a:r>
              <a:rPr lang="ar-SA" sz="2000" dirty="0"/>
              <a:t>يُعد مقرر "مشروع التخرج" تطبيقًا عمليًا لما تعلمه الطلاب من أساسيات البحث العلمي في مجال الإعلام، ويهدف إلى قيام الطلاب بإجراء بحوث أكاديمية مرتبطة بمجال التسويق، وذلك من خلال التطبيق الفعلي لأهم خطوات وعناصر البحث العِلمي بدايةً بصفحة الغلاف والمقدمة ومشكلة البحث، وانتهاءً باستخلاص النتائج، وكتابة التقرير النهائي للبحث</a:t>
            </a:r>
            <a:r>
              <a:rPr lang="en-US" sz="2000" dirty="0"/>
              <a:t>.</a:t>
            </a:r>
          </a:p>
          <a:p>
            <a:pPr algn="just" rtl="1"/>
            <a:r>
              <a:rPr lang="ar-SA" sz="2000" dirty="0"/>
              <a:t>يركز المقرر على التطبيق المُبسط للخطوات البحثية في مجال التسويق الرقمي، مع توظيف التقنيات المعاصرة مثل الذكاء الاصطناعي كأدوات مساعدة في جمع وتحليل البيانات على النحو الذي يسهم في تعزيز العملية البحثية. كما يولي المقرر أهمية خاصة للجانب الأخلاقي في البحث العلمي، مع التركيز على التحديات التي يطرحها العصر الراهن، مثل حدود الاعتماد على أدوات الذكاء الاصطناعي في البحوث الإعلامية، مما يهدف في خاتمة المطاف إلى إعداد باحث قادر على توظيف الأدوات البحثية بوعي نقدي، مع الحفاظ على المعايير الأكاديمية والأخلاقية في ظل التحولات الكبرى التي يشهدها البحث العلمي.</a:t>
            </a:r>
            <a:endParaRPr lang="en-US" sz="2000" dirty="0"/>
          </a:p>
        </p:txBody>
      </p:sp>
      <p:sp>
        <p:nvSpPr>
          <p:cNvPr id="5" name="TextBox 4">
            <a:extLst>
              <a:ext uri="{FF2B5EF4-FFF2-40B4-BE49-F238E27FC236}">
                <a16:creationId xmlns:a16="http://schemas.microsoft.com/office/drawing/2014/main" id="{2E38BDF8-88AB-980E-CA37-B53E1DDDE9C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634894A-0D87-0DA5-5CE1-AF0ACCEF65D8}"/>
              </a:ext>
            </a:extLst>
          </p:cNvPr>
          <p:cNvSpPr txBox="1"/>
          <p:nvPr/>
        </p:nvSpPr>
        <p:spPr>
          <a:xfrm>
            <a:off x="6329597" y="1128103"/>
            <a:ext cx="390203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cs typeface="+mj-cs"/>
              </a:rPr>
              <a:t>وصف المُقرر</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2912466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A46F9-1802-C40C-85F9-F8897D061E41}"/>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2BD0938D-78BC-3A17-7CF4-47CAFFC64A9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664FA5A0-1BB7-2538-5159-E1ACED8A716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5C30D406-1858-F261-15E5-BC8E2C58436A}"/>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215DB8F2-1CFE-0BE6-0AAA-16616EDE3A4A}"/>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B3DB32E4-5D47-12C1-7415-BEA66638BCC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1BF7480F-223C-E779-8539-D8ADC52CA226}"/>
              </a:ext>
            </a:extLst>
          </p:cNvPr>
          <p:cNvSpPr txBox="1"/>
          <p:nvPr/>
        </p:nvSpPr>
        <p:spPr>
          <a:xfrm>
            <a:off x="968488" y="5027146"/>
            <a:ext cx="4886274"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المُخرجات المُتوقع تحقيقها بنهاية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Learning Outcomes </a:t>
            </a:r>
          </a:p>
        </p:txBody>
      </p:sp>
      <p:sp>
        <p:nvSpPr>
          <p:cNvPr id="43" name="TextBox 42">
            <a:extLst>
              <a:ext uri="{FF2B5EF4-FFF2-40B4-BE49-F238E27FC236}">
                <a16:creationId xmlns:a16="http://schemas.microsoft.com/office/drawing/2014/main" id="{526BB85B-5D34-340F-5D68-FEBCBCEE092D}"/>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DF0A35F-C054-0CE8-3441-AB69F7BE39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9525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2493705"/>
            <a:ext cx="4962146" cy="2495550"/>
          </a:xfrm>
        </p:spPr>
      </p:pic>
      <p:sp>
        <p:nvSpPr>
          <p:cNvPr id="17" name="TextBox 16"/>
          <p:cNvSpPr txBox="1"/>
          <p:nvPr/>
        </p:nvSpPr>
        <p:spPr>
          <a:xfrm>
            <a:off x="6228966" y="1522866"/>
            <a:ext cx="4829180" cy="917944"/>
          </a:xfrm>
          <a:prstGeom prst="rect">
            <a:avLst/>
          </a:prstGeom>
          <a:noFill/>
        </p:spPr>
        <p:txBody>
          <a:bodyPr wrap="square" rtlCol="0">
            <a:spAutoFit/>
          </a:bodyPr>
          <a:lstStyle/>
          <a:p>
            <a:pPr marL="0" marR="0" algn="just" rtl="1">
              <a:lnSpc>
                <a:spcPct val="115000"/>
              </a:lnSpc>
              <a:spcAft>
                <a:spcPts val="800"/>
              </a:spcAft>
              <a:buNone/>
            </a:pPr>
            <a:r>
              <a:rPr lang="ar-SA" sz="2400" b="1" u="sng" kern="100" dirty="0">
                <a:solidFill>
                  <a:schemeClr val="accent5">
                    <a:lumMod val="75000"/>
                  </a:schemeClr>
                </a:solidFill>
                <a:effectLst/>
                <a:latin typeface="Aptos" panose="020B0004020202020204" pitchFamily="34" charset="0"/>
                <a:ea typeface="Aptos" panose="020B0004020202020204" pitchFamily="34" charset="0"/>
                <a:cs typeface="Times New Roman" panose="02020603050405020304" pitchFamily="18" charset="0"/>
              </a:rPr>
              <a:t>بنهاية هذا الم</a:t>
            </a:r>
            <a:r>
              <a:rPr lang="ar-EG" sz="2400" b="1" u="sng" kern="100" dirty="0">
                <a:solidFill>
                  <a:schemeClr val="accent5">
                    <a:lumMod val="75000"/>
                  </a:schemeClr>
                </a:solidFill>
                <a:effectLst/>
                <a:latin typeface="Aptos" panose="020B0004020202020204" pitchFamily="34" charset="0"/>
                <a:ea typeface="Aptos" panose="020B0004020202020204" pitchFamily="34" charset="0"/>
                <a:cs typeface="Times New Roman" panose="02020603050405020304" pitchFamily="18" charset="0"/>
              </a:rPr>
              <a:t>ُ</a:t>
            </a:r>
            <a:r>
              <a:rPr lang="ar-SA" sz="2400" b="1" u="sng" kern="100" dirty="0">
                <a:solidFill>
                  <a:schemeClr val="accent5">
                    <a:lumMod val="75000"/>
                  </a:schemeClr>
                </a:solidFill>
                <a:effectLst/>
                <a:latin typeface="Aptos" panose="020B0004020202020204" pitchFamily="34" charset="0"/>
                <a:ea typeface="Aptos" panose="020B0004020202020204" pitchFamily="34" charset="0"/>
                <a:cs typeface="Times New Roman" panose="02020603050405020304" pitchFamily="18" charset="0"/>
              </a:rPr>
              <a:t>قرر، يُتوقع أن يكون الطالب قادرًا على</a:t>
            </a:r>
            <a:r>
              <a:rPr lang="en-US" sz="2400" b="1" u="sng" kern="100" dirty="0">
                <a:solidFill>
                  <a:schemeClr val="accent5">
                    <a:lumMod val="75000"/>
                  </a:schemeClr>
                </a:solidFill>
                <a:effectLst/>
                <a:latin typeface="Times New Roman" panose="02020603050405020304" pitchFamily="18" charset="0"/>
                <a:ea typeface="Aptos" panose="020B0004020202020204" pitchFamily="34" charset="0"/>
                <a:cs typeface="Arial" panose="020B0604020202020204" pitchFamily="34" charset="0"/>
              </a:rPr>
              <a:t>:</a:t>
            </a:r>
            <a:endParaRPr lang="en-US" sz="2400" b="1" u="sng" kern="100" dirty="0">
              <a:solidFill>
                <a:schemeClr val="accent5">
                  <a:lumMod val="75000"/>
                </a:schemeClr>
              </a:solidFill>
              <a:effectLst/>
              <a:latin typeface="Aptos" panose="020B0004020202020204" pitchFamily="34" charset="0"/>
              <a:ea typeface="Aptos" panose="020B0004020202020204" pitchFamily="34" charset="0"/>
              <a:cs typeface="Arial" panose="020B0604020202020204" pitchFamily="34"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29EDEC-C644-ADFA-06E6-CF31B4AAE04B}"/>
              </a:ext>
            </a:extLst>
          </p:cNvPr>
          <p:cNvSpPr txBox="1"/>
          <p:nvPr/>
        </p:nvSpPr>
        <p:spPr>
          <a:xfrm>
            <a:off x="5884636" y="857351"/>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solidFill>
                  <a:srgbClr val="2E3957"/>
                </a:solidFill>
                <a:effectLst>
                  <a:outerShdw blurRad="38100" dist="38100" dir="2700000" algn="tl">
                    <a:srgbClr val="000000">
                      <a:alpha val="43137"/>
                    </a:srgbClr>
                  </a:outerShdw>
                </a:effectLst>
                <a:latin typeface="Alexandria"/>
                <a:cs typeface="+mj-cs"/>
              </a:rPr>
              <a:t>المُخرجات المُتوقع تحقيقها بنهاية المُقرر</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4" name="TextBox 3">
            <a:extLst>
              <a:ext uri="{FF2B5EF4-FFF2-40B4-BE49-F238E27FC236}">
                <a16:creationId xmlns:a16="http://schemas.microsoft.com/office/drawing/2014/main" id="{37FE2293-F952-76CC-1015-BBDACA601215}"/>
              </a:ext>
            </a:extLst>
          </p:cNvPr>
          <p:cNvSpPr txBox="1"/>
          <p:nvPr/>
        </p:nvSpPr>
        <p:spPr>
          <a:xfrm>
            <a:off x="1133854" y="1524555"/>
            <a:ext cx="4945746" cy="4093428"/>
          </a:xfrm>
          <a:prstGeom prst="rect">
            <a:avLst/>
          </a:prstGeom>
          <a:noFill/>
        </p:spPr>
        <p:txBody>
          <a:bodyPr wrap="square" rtlCol="0">
            <a:spAutoFit/>
          </a:bodyPr>
          <a:lstStyle/>
          <a:p>
            <a:pPr marL="285750" lvl="0" indent="-285750" algn="just" rtl="1">
              <a:buFont typeface="Arial" panose="020B0604020202020204" pitchFamily="34" charset="0"/>
              <a:buChar char="•"/>
            </a:pPr>
            <a:r>
              <a:rPr lang="ar-SA" sz="2000" dirty="0"/>
              <a:t>اختيار موضوع بحثي وصياغة مشكلة وفرضية بسيطة</a:t>
            </a:r>
            <a:r>
              <a:rPr lang="en-US" sz="2000" dirty="0"/>
              <a:t>.</a:t>
            </a:r>
            <a:endParaRPr lang="ar-EG" sz="2000" dirty="0"/>
          </a:p>
          <a:p>
            <a:pPr marL="285750" lvl="0" indent="-285750" algn="just" rtl="1">
              <a:buFont typeface="Arial" panose="020B0604020202020204" pitchFamily="34" charset="0"/>
              <a:buChar char="•"/>
            </a:pPr>
            <a:endParaRPr lang="en-US" sz="2000" dirty="0"/>
          </a:p>
          <a:p>
            <a:pPr marL="285750" lvl="0" indent="-285750" algn="just" rtl="1">
              <a:buFont typeface="Arial" panose="020B0604020202020204" pitchFamily="34" charset="0"/>
              <a:buChar char="•"/>
            </a:pPr>
            <a:r>
              <a:rPr lang="ar-SA" sz="2000" dirty="0"/>
              <a:t>استخدام أدوات جمع البيانات مثل الاستبيانات والمقابلات وتحليل المحتوى</a:t>
            </a:r>
            <a:r>
              <a:rPr lang="en-US" sz="2000" dirty="0"/>
              <a:t>.</a:t>
            </a:r>
            <a:endParaRPr lang="ar-EG" sz="2000" dirty="0"/>
          </a:p>
          <a:p>
            <a:pPr marL="285750" lvl="0" indent="-285750" algn="just" rtl="1">
              <a:buFont typeface="Arial" panose="020B0604020202020204" pitchFamily="34" charset="0"/>
              <a:buChar char="•"/>
            </a:pPr>
            <a:endParaRPr lang="en-US" sz="2000" dirty="0"/>
          </a:p>
          <a:p>
            <a:pPr marL="285750" lvl="0" indent="-285750" algn="just" rtl="1">
              <a:buFont typeface="Arial" panose="020B0604020202020204" pitchFamily="34" charset="0"/>
              <a:buChar char="•"/>
            </a:pPr>
            <a:r>
              <a:rPr lang="ar-SA" sz="2000" dirty="0"/>
              <a:t>جمع عينة بحثية ملائمة لموضوع البحث.</a:t>
            </a:r>
            <a:endParaRPr lang="ar-EG" sz="2000" dirty="0"/>
          </a:p>
          <a:p>
            <a:pPr marL="285750" lvl="0" indent="-285750" algn="just" rtl="1">
              <a:buFont typeface="Arial" panose="020B0604020202020204" pitchFamily="34" charset="0"/>
              <a:buChar char="•"/>
            </a:pPr>
            <a:endParaRPr lang="en-US" sz="2000" dirty="0"/>
          </a:p>
          <a:p>
            <a:pPr marL="285750" lvl="0" indent="-285750" algn="just" rtl="1">
              <a:buFont typeface="Arial" panose="020B0604020202020204" pitchFamily="34" charset="0"/>
              <a:buChar char="•"/>
            </a:pPr>
            <a:r>
              <a:rPr lang="ar-SA" sz="2000" dirty="0"/>
              <a:t>إجراء تحليل بسيط للبيانات الكمية والنوعية</a:t>
            </a:r>
            <a:r>
              <a:rPr lang="en-US" sz="2000" dirty="0"/>
              <a:t>.</a:t>
            </a:r>
            <a:endParaRPr lang="ar-EG" sz="2000" dirty="0"/>
          </a:p>
          <a:p>
            <a:pPr marL="285750" lvl="0" indent="-285750" algn="just" rtl="1">
              <a:buFont typeface="Arial" panose="020B0604020202020204" pitchFamily="34" charset="0"/>
              <a:buChar char="•"/>
            </a:pPr>
            <a:endParaRPr lang="en-US" sz="2000" dirty="0"/>
          </a:p>
          <a:p>
            <a:pPr marL="285750" lvl="0" indent="-285750" algn="just" rtl="1">
              <a:buFont typeface="Arial" panose="020B0604020202020204" pitchFamily="34" charset="0"/>
              <a:buChar char="•"/>
            </a:pPr>
            <a:r>
              <a:rPr lang="ar-SA" sz="2000" dirty="0"/>
              <a:t>كتابة تقرير بحثي قصير وفق منهج علمي</a:t>
            </a:r>
            <a:r>
              <a:rPr lang="en-US" sz="2000" dirty="0"/>
              <a:t>.</a:t>
            </a:r>
            <a:endParaRPr lang="ar-EG" sz="2000" dirty="0"/>
          </a:p>
          <a:p>
            <a:pPr marL="285750" lvl="0" indent="-285750" algn="just" rtl="1">
              <a:buFont typeface="Arial" panose="020B0604020202020204" pitchFamily="34" charset="0"/>
              <a:buChar char="•"/>
            </a:pPr>
            <a:endParaRPr lang="en-US" sz="2000" dirty="0"/>
          </a:p>
          <a:p>
            <a:pPr marL="285750" indent="-285750" algn="just" rtl="1">
              <a:buFont typeface="Arial" panose="020B0604020202020204" pitchFamily="34" charset="0"/>
              <a:buChar char="•"/>
            </a:pPr>
            <a:r>
              <a:rPr lang="ar-SA" sz="2000" dirty="0"/>
              <a:t>استخدام بعض أدوات الذكاء الاصطناعي التي تساعد في مراحل البحث</a:t>
            </a:r>
            <a:r>
              <a:rPr lang="ar-EG" sz="2000"/>
              <a:t>.</a:t>
            </a:r>
            <a:endParaRPr lang="en-US" sz="2000" kern="100" dirty="0">
              <a:effectLst/>
              <a:latin typeface="Aptos" panose="020B0004020202020204" pitchFamily="34" charset="0"/>
              <a:ea typeface="Aptos" panose="020B0004020202020204" pitchFamily="34" charset="0"/>
              <a:cs typeface="Arial" panose="020B0604020202020204" pitchFamily="34" charset="0"/>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2324BD-8F7A-82B9-E687-1A55E6EE5EF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F3FB680B-C64B-51D5-C667-A195CC35EECC}"/>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E39C3EA5-AD1B-F26F-3D06-54C27F84078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42EA53F0-EE5D-9F0F-474C-77037DB5CD2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CA384BB-32F8-F64B-8D9E-E8B41B460D88}"/>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E5C60867-5B07-B20B-138F-19D4BB82F58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1260B572-E09D-B57F-04B2-15950B765BCB}"/>
              </a:ext>
            </a:extLst>
          </p:cNvPr>
          <p:cNvSpPr txBox="1"/>
          <p:nvPr/>
        </p:nvSpPr>
        <p:spPr>
          <a:xfrm>
            <a:off x="1383322" y="5027146"/>
            <a:ext cx="3913251"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موضوعات</a:t>
            </a:r>
            <a:r>
              <a:rPr lang="ar-EG" sz="2800" b="1" dirty="0">
                <a:solidFill>
                  <a:schemeClr val="accent5">
                    <a:lumMod val="75000"/>
                  </a:schemeClr>
                </a:solidFill>
                <a:effectLst>
                  <a:outerShdw blurRad="38100" dist="38100" dir="2700000" algn="tl">
                    <a:srgbClr val="000000">
                      <a:alpha val="43137"/>
                    </a:srgbClr>
                  </a:outerShdw>
                </a:effectLst>
                <a:latin typeface="Alexandria" charset="0"/>
              </a:rPr>
              <a:t> التي يشملها</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 الم</a:t>
            </a:r>
            <a:r>
              <a:rPr lang="ar-EG" sz="2800" b="1" dirty="0">
                <a:solidFill>
                  <a:schemeClr val="accent5">
                    <a:lumMod val="75000"/>
                  </a:schemeClr>
                </a:solidFill>
                <a:effectLst>
                  <a:outerShdw blurRad="38100" dist="38100" dir="2700000" algn="tl">
                    <a:srgbClr val="000000">
                      <a:alpha val="43137"/>
                    </a:srgbClr>
                  </a:outerShdw>
                </a:effectLst>
                <a:latin typeface="Alexandria" charset="0"/>
              </a:rPr>
              <a:t>ُ</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Main Topics Covered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B539455B-5763-7F2E-C179-EA59E34FBCA1}"/>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92CE5F3E-03EA-A001-A0EC-88C644DA27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99318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76514D6D-D1C8-E95D-862E-4CA9F5C734C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312B5D7-CA58-6BA0-05A3-30E90B2F88D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4827025-8B0B-10F6-6F29-38C50AA786F7}"/>
              </a:ext>
            </a:extLst>
          </p:cNvPr>
          <p:cNvSpPr txBox="1"/>
          <p:nvPr/>
        </p:nvSpPr>
        <p:spPr>
          <a:xfrm>
            <a:off x="2786158" y="1128103"/>
            <a:ext cx="7445471"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solidFill>
                  <a:srgbClr val="2E3957"/>
                </a:solidFill>
                <a:effectLst>
                  <a:outerShdw blurRad="38100" dist="38100" dir="2700000" algn="tl">
                    <a:srgbClr val="000000">
                      <a:alpha val="43137"/>
                    </a:srgbClr>
                  </a:outerShdw>
                </a:effectLst>
                <a:latin typeface="Alexandria"/>
                <a:cs typeface="+mj-cs"/>
              </a:rPr>
              <a:t>ال</a:t>
            </a:r>
            <a:r>
              <a:rPr lang="ar-SA" sz="2800" b="1" dirty="0">
                <a:solidFill>
                  <a:srgbClr val="2E3957"/>
                </a:solidFill>
                <a:effectLst>
                  <a:outerShdw blurRad="38100" dist="38100" dir="2700000" algn="tl">
                    <a:srgbClr val="000000">
                      <a:alpha val="43137"/>
                    </a:srgbClr>
                  </a:outerShdw>
                </a:effectLst>
                <a:latin typeface="Alexandria"/>
                <a:cs typeface="+mj-cs"/>
              </a:rPr>
              <a:t>موضوعات</a:t>
            </a:r>
            <a:r>
              <a:rPr lang="ar-EG" sz="2800" b="1" dirty="0">
                <a:solidFill>
                  <a:srgbClr val="2E3957"/>
                </a:solidFill>
                <a:effectLst>
                  <a:outerShdw blurRad="38100" dist="38100" dir="2700000" algn="tl">
                    <a:srgbClr val="000000">
                      <a:alpha val="43137"/>
                    </a:srgbClr>
                  </a:outerShdw>
                </a:effectLst>
                <a:latin typeface="Alexandria"/>
                <a:cs typeface="+mj-cs"/>
              </a:rPr>
              <a:t> التي يشملها</a:t>
            </a:r>
            <a:r>
              <a:rPr lang="ar-SA" sz="2800" b="1" dirty="0">
                <a:solidFill>
                  <a:srgbClr val="2E3957"/>
                </a:solidFill>
                <a:effectLst>
                  <a:outerShdw blurRad="38100" dist="38100" dir="2700000" algn="tl">
                    <a:srgbClr val="000000">
                      <a:alpha val="43137"/>
                    </a:srgbClr>
                  </a:outerShdw>
                </a:effectLst>
                <a:latin typeface="Alexandria"/>
                <a:cs typeface="+mj-cs"/>
              </a:rPr>
              <a:t> الم</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قرر</a:t>
            </a:r>
            <a:r>
              <a:rPr lang="ar-EG" sz="2800" b="1" dirty="0">
                <a:solidFill>
                  <a:srgbClr val="2E3957"/>
                </a:solidFill>
                <a:effectLst>
                  <a:outerShdw blurRad="38100" dist="38100" dir="2700000" algn="tl">
                    <a:srgbClr val="000000">
                      <a:alpha val="43137"/>
                    </a:srgbClr>
                  </a:outerShdw>
                </a:effectLst>
                <a:latin typeface="Alexandria"/>
                <a:cs typeface="+mj-cs"/>
              </a:rPr>
              <a:t> (مناهج البحث الإعلامي)</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grpSp>
        <p:nvGrpSpPr>
          <p:cNvPr id="10" name="Group 9">
            <a:extLst>
              <a:ext uri="{FF2B5EF4-FFF2-40B4-BE49-F238E27FC236}">
                <a16:creationId xmlns:a16="http://schemas.microsoft.com/office/drawing/2014/main" id="{ED5B0351-433F-8E11-1897-F075177705C9}"/>
              </a:ext>
            </a:extLst>
          </p:cNvPr>
          <p:cNvGrpSpPr/>
          <p:nvPr/>
        </p:nvGrpSpPr>
        <p:grpSpPr>
          <a:xfrm>
            <a:off x="1658995" y="1747020"/>
            <a:ext cx="8878084" cy="4286784"/>
            <a:chOff x="1658995" y="1747020"/>
            <a:chExt cx="8878084" cy="4286784"/>
          </a:xfrm>
        </p:grpSpPr>
        <p:graphicFrame>
          <p:nvGraphicFramePr>
            <p:cNvPr id="3" name="Diagram 2">
              <a:extLst>
                <a:ext uri="{FF2B5EF4-FFF2-40B4-BE49-F238E27FC236}">
                  <a16:creationId xmlns:a16="http://schemas.microsoft.com/office/drawing/2014/main" id="{1B242230-DC3C-7DC4-89D0-BCE16ECA8CD0}"/>
                </a:ext>
              </a:extLst>
            </p:cNvPr>
            <p:cNvGraphicFramePr/>
            <p:nvPr>
              <p:extLst>
                <p:ext uri="{D42A27DB-BD31-4B8C-83A1-F6EECF244321}">
                  <p14:modId xmlns:p14="http://schemas.microsoft.com/office/powerpoint/2010/main" val="2221544368"/>
                </p:ext>
              </p:extLst>
            </p:nvPr>
          </p:nvGraphicFramePr>
          <p:xfrm>
            <a:off x="1658995" y="1747020"/>
            <a:ext cx="8878084" cy="42548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FDEE5FEF-7C03-5B04-D729-10E40AE46233}"/>
                </a:ext>
              </a:extLst>
            </p:cNvPr>
            <p:cNvSpPr txBox="1"/>
            <p:nvPr/>
          </p:nvSpPr>
          <p:spPr>
            <a:xfrm>
              <a:off x="8672624" y="1878820"/>
              <a:ext cx="914400" cy="4154984"/>
            </a:xfrm>
            <a:prstGeom prst="rect">
              <a:avLst/>
            </a:prstGeom>
            <a:noFill/>
          </p:spPr>
          <p:txBody>
            <a:bodyPr wrap="square" rtlCol="0">
              <a:spAutoFit/>
            </a:bodyPr>
            <a:lstStyle/>
            <a:p>
              <a:r>
                <a:rPr lang="en-US" sz="3200" b="1" dirty="0">
                  <a:solidFill>
                    <a:schemeClr val="accent5">
                      <a:lumMod val="50000"/>
                    </a:schemeClr>
                  </a:solidFill>
                  <a:latin typeface="Jokerman" panose="04090605060D06020702" pitchFamily="82" charset="0"/>
                </a:rPr>
                <a:t>1</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2</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3</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4</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5</a:t>
              </a:r>
            </a:p>
          </p:txBody>
        </p:sp>
      </p:grpSp>
    </p:spTree>
    <p:extLst>
      <p:ext uri="{BB962C8B-B14F-4D97-AF65-F5344CB8AC3E}">
        <p14:creationId xmlns:p14="http://schemas.microsoft.com/office/powerpoint/2010/main" val="109659449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121CD94-1975-E1E8-9E16-DBD6A6FB12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09E2433-C252-E5E1-07E5-86B61A4D894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grpSp>
        <p:nvGrpSpPr>
          <p:cNvPr id="4" name="Group 3">
            <a:extLst>
              <a:ext uri="{FF2B5EF4-FFF2-40B4-BE49-F238E27FC236}">
                <a16:creationId xmlns:a16="http://schemas.microsoft.com/office/drawing/2014/main" id="{F71E91EA-0EB7-4FDD-61A1-B1FEFAA00C95}"/>
              </a:ext>
            </a:extLst>
          </p:cNvPr>
          <p:cNvGrpSpPr/>
          <p:nvPr/>
        </p:nvGrpSpPr>
        <p:grpSpPr>
          <a:xfrm>
            <a:off x="1658995" y="1747020"/>
            <a:ext cx="8878084" cy="4254881"/>
            <a:chOff x="1658995" y="1747020"/>
            <a:chExt cx="8878084" cy="4254881"/>
          </a:xfrm>
        </p:grpSpPr>
        <p:graphicFrame>
          <p:nvGraphicFramePr>
            <p:cNvPr id="3" name="Diagram 2">
              <a:extLst>
                <a:ext uri="{FF2B5EF4-FFF2-40B4-BE49-F238E27FC236}">
                  <a16:creationId xmlns:a16="http://schemas.microsoft.com/office/drawing/2014/main" id="{D31BBD2C-55A2-CF91-33CA-82968DD0B8B8}"/>
                </a:ext>
              </a:extLst>
            </p:cNvPr>
            <p:cNvGraphicFramePr/>
            <p:nvPr>
              <p:extLst>
                <p:ext uri="{D42A27DB-BD31-4B8C-83A1-F6EECF244321}">
                  <p14:modId xmlns:p14="http://schemas.microsoft.com/office/powerpoint/2010/main" val="111069858"/>
                </p:ext>
              </p:extLst>
            </p:nvPr>
          </p:nvGraphicFramePr>
          <p:xfrm>
            <a:off x="1658995" y="1747020"/>
            <a:ext cx="8878084" cy="42548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4AB3E3D1-E96F-3809-DA1F-D089E41FEEE4}"/>
                </a:ext>
              </a:extLst>
            </p:cNvPr>
            <p:cNvSpPr txBox="1"/>
            <p:nvPr/>
          </p:nvSpPr>
          <p:spPr>
            <a:xfrm>
              <a:off x="8545038" y="1843381"/>
              <a:ext cx="914400" cy="4154984"/>
            </a:xfrm>
            <a:prstGeom prst="rect">
              <a:avLst/>
            </a:prstGeom>
            <a:noFill/>
          </p:spPr>
          <p:txBody>
            <a:bodyPr wrap="square" rtlCol="0">
              <a:spAutoFit/>
            </a:bodyPr>
            <a:lstStyle/>
            <a:p>
              <a:r>
                <a:rPr lang="en-US" sz="3200" b="1" dirty="0">
                  <a:solidFill>
                    <a:schemeClr val="accent5">
                      <a:lumMod val="50000"/>
                    </a:schemeClr>
                  </a:solidFill>
                  <a:latin typeface="Jokerman" panose="04090605060D06020702" pitchFamily="82" charset="0"/>
                </a:rPr>
                <a:t> 6</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7</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8</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9</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10</a:t>
              </a:r>
            </a:p>
          </p:txBody>
        </p:sp>
      </p:grpSp>
      <p:sp>
        <p:nvSpPr>
          <p:cNvPr id="7" name="TextBox 6">
            <a:extLst>
              <a:ext uri="{FF2B5EF4-FFF2-40B4-BE49-F238E27FC236}">
                <a16:creationId xmlns:a16="http://schemas.microsoft.com/office/drawing/2014/main" id="{0C5F31AD-D484-9ABB-134E-25222F936D52}"/>
              </a:ext>
            </a:extLst>
          </p:cNvPr>
          <p:cNvSpPr txBox="1"/>
          <p:nvPr/>
        </p:nvSpPr>
        <p:spPr>
          <a:xfrm>
            <a:off x="2786158" y="1128103"/>
            <a:ext cx="7445471" cy="523220"/>
          </a:xfrm>
          <a:prstGeom prst="rect">
            <a:avLst/>
          </a:prstGeom>
          <a:noFill/>
        </p:spPr>
        <p:txBody>
          <a:bodyPr wrap="square" rtlCol="0">
            <a:spAutoFit/>
          </a:bodyPr>
          <a:lstStyle/>
          <a:p>
            <a:pPr algn="ctr"/>
            <a:r>
              <a:rPr lang="ar-EG" sz="2800" b="1" dirty="0">
                <a:latin typeface="Alexandria" charset="0"/>
                <a:cs typeface="Alexandria" charset="0"/>
              </a:rPr>
              <a:t>4. </a:t>
            </a:r>
            <a:r>
              <a:rPr lang="ar-EG" sz="2800" b="1" dirty="0">
                <a:solidFill>
                  <a:srgbClr val="2E3957"/>
                </a:solidFill>
                <a:latin typeface="Alexandria"/>
                <a:cs typeface="+mj-cs"/>
              </a:rPr>
              <a:t>ال</a:t>
            </a:r>
            <a:r>
              <a:rPr lang="ar-SA" sz="2800" b="1" dirty="0">
                <a:solidFill>
                  <a:srgbClr val="2E3957"/>
                </a:solidFill>
                <a:latin typeface="Alexandria"/>
                <a:cs typeface="+mj-cs"/>
              </a:rPr>
              <a:t>موضوعات</a:t>
            </a:r>
            <a:r>
              <a:rPr lang="ar-EG" sz="2800" b="1" dirty="0">
                <a:solidFill>
                  <a:srgbClr val="2E3957"/>
                </a:solidFill>
                <a:latin typeface="Alexandria"/>
                <a:cs typeface="+mj-cs"/>
              </a:rPr>
              <a:t> التي يشملها</a:t>
            </a:r>
            <a:r>
              <a:rPr lang="ar-SA" sz="2800" b="1" dirty="0">
                <a:solidFill>
                  <a:srgbClr val="2E3957"/>
                </a:solidFill>
                <a:latin typeface="Alexandria"/>
                <a:cs typeface="+mj-cs"/>
              </a:rPr>
              <a:t> الم</a:t>
            </a:r>
            <a:r>
              <a:rPr lang="ar-EG" sz="2800" b="1" dirty="0">
                <a:solidFill>
                  <a:srgbClr val="2E3957"/>
                </a:solidFill>
                <a:latin typeface="Alexandria"/>
                <a:cs typeface="+mj-cs"/>
              </a:rPr>
              <a:t>ُ</a:t>
            </a:r>
            <a:r>
              <a:rPr lang="ar-SA" sz="2800" b="1" dirty="0">
                <a:solidFill>
                  <a:srgbClr val="2E3957"/>
                </a:solidFill>
                <a:latin typeface="Alexandria"/>
                <a:cs typeface="+mj-cs"/>
              </a:rPr>
              <a:t>قرر</a:t>
            </a:r>
            <a:r>
              <a:rPr lang="ar-EG" sz="2800" b="1" dirty="0">
                <a:solidFill>
                  <a:srgbClr val="2E3957"/>
                </a:solidFill>
                <a:latin typeface="Alexandria"/>
                <a:cs typeface="+mj-cs"/>
              </a:rPr>
              <a:t>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Tree>
    <p:extLst>
      <p:ext uri="{BB962C8B-B14F-4D97-AF65-F5344CB8AC3E}">
        <p14:creationId xmlns:p14="http://schemas.microsoft.com/office/powerpoint/2010/main" val="18164750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88DD8-92ED-6EBB-68C1-F7548C3FBDE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66AE857-2260-DD60-0A5B-0DB819417E0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F7A7B579-C8E8-E40A-4ABB-F32C058C4220}"/>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5D06D24-BB17-23D0-323B-39E9F77CD878}"/>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A2D84EE-8ED1-7D82-0D35-606561E5184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0A61C1F3-41CF-71D8-8F8F-8635894F88D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5B5DE4D-934C-CDB8-81CC-0F8C53BCF974}"/>
              </a:ext>
            </a:extLst>
          </p:cNvPr>
          <p:cNvSpPr txBox="1"/>
          <p:nvPr/>
        </p:nvSpPr>
        <p:spPr>
          <a:xfrm>
            <a:off x="1255318" y="4983305"/>
            <a:ext cx="4494949"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الخطة الزمنية لمشروع التخرج</a:t>
            </a: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Timeline for the Final Project</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ABF753C5-AB8C-6847-D2BD-647CD1EB1FF0}"/>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0AB99627-520F-F0DD-5B00-23E5BC5506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7764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79F314E-5CE5-B23F-1960-25E7E6BA2E8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8FC06DF-C809-5247-34DB-71C8AF23298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F0C6BD1-AFCB-4DE4-040F-4971BFC27F52}"/>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5. الخطة الزمنية لمشروع التخرج:</a:t>
            </a:r>
            <a:endParaRPr lang="en-US" sz="2800" b="1" dirty="0">
              <a:effectLst>
                <a:outerShdw blurRad="38100" dist="38100" dir="2700000" algn="tl">
                  <a:srgbClr val="000000">
                    <a:alpha val="43137"/>
                  </a:srgbClr>
                </a:outerShdw>
              </a:effectLst>
              <a:latin typeface="Alexandria" charset="0"/>
              <a:cs typeface="Alexandria" charset="0"/>
            </a:endParaRPr>
          </a:p>
        </p:txBody>
      </p:sp>
      <p:graphicFrame>
        <p:nvGraphicFramePr>
          <p:cNvPr id="11" name="Diagram 10">
            <a:extLst>
              <a:ext uri="{FF2B5EF4-FFF2-40B4-BE49-F238E27FC236}">
                <a16:creationId xmlns:a16="http://schemas.microsoft.com/office/drawing/2014/main" id="{BCACF3A2-1794-3357-A9A0-479B5A77466A}"/>
              </a:ext>
            </a:extLst>
          </p:cNvPr>
          <p:cNvGraphicFramePr/>
          <p:nvPr>
            <p:extLst>
              <p:ext uri="{D42A27DB-BD31-4B8C-83A1-F6EECF244321}">
                <p14:modId xmlns:p14="http://schemas.microsoft.com/office/powerpoint/2010/main" val="1346096210"/>
              </p:ext>
            </p:extLst>
          </p:nvPr>
        </p:nvGraphicFramePr>
        <p:xfrm>
          <a:off x="1153740" y="2000633"/>
          <a:ext cx="9739279" cy="37292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16" name="Group 15">
            <a:extLst>
              <a:ext uri="{FF2B5EF4-FFF2-40B4-BE49-F238E27FC236}">
                <a16:creationId xmlns:a16="http://schemas.microsoft.com/office/drawing/2014/main" id="{90AED804-07A3-BFF7-0946-2C8A8A51D9BE}"/>
              </a:ext>
            </a:extLst>
          </p:cNvPr>
          <p:cNvGrpSpPr/>
          <p:nvPr/>
        </p:nvGrpSpPr>
        <p:grpSpPr>
          <a:xfrm>
            <a:off x="1200789" y="4256403"/>
            <a:ext cx="7743526" cy="677220"/>
            <a:chOff x="-61342" y="2274358"/>
            <a:chExt cx="7743526" cy="677220"/>
          </a:xfrm>
        </p:grpSpPr>
        <p:sp>
          <p:nvSpPr>
            <p:cNvPr id="17" name="Rectangle 16">
              <a:extLst>
                <a:ext uri="{FF2B5EF4-FFF2-40B4-BE49-F238E27FC236}">
                  <a16:creationId xmlns:a16="http://schemas.microsoft.com/office/drawing/2014/main" id="{F41079F6-5526-D91A-C784-BA2F171D29B6}"/>
                </a:ext>
              </a:extLst>
            </p:cNvPr>
            <p:cNvSpPr/>
            <p:nvPr/>
          </p:nvSpPr>
          <p:spPr>
            <a:xfrm>
              <a:off x="36850" y="2274358"/>
              <a:ext cx="7645334" cy="67722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TextBox 18">
              <a:extLst>
                <a:ext uri="{FF2B5EF4-FFF2-40B4-BE49-F238E27FC236}">
                  <a16:creationId xmlns:a16="http://schemas.microsoft.com/office/drawing/2014/main" id="{3C0C3539-B696-065E-E0D4-B3303941A586}"/>
                </a:ext>
              </a:extLst>
            </p:cNvPr>
            <p:cNvSpPr txBox="1"/>
            <p:nvPr/>
          </p:nvSpPr>
          <p:spPr>
            <a:xfrm>
              <a:off x="-61342" y="2274358"/>
              <a:ext cx="7645334" cy="67722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lvl="0" algn="ctr" rtl="1"/>
              <a:r>
                <a:rPr lang="ar-SA" sz="2400" b="1" dirty="0"/>
                <a:t>تسليم الإطار المعرفي للدراسة، والنظرية الع</a:t>
              </a:r>
              <a:r>
                <a:rPr lang="ar-EG" sz="2400" b="1" dirty="0"/>
                <a:t>ِ</a:t>
              </a:r>
              <a:r>
                <a:rPr lang="ar-SA" sz="2400" b="1" dirty="0"/>
                <a:t>لمية الم</a:t>
              </a:r>
              <a:r>
                <a:rPr lang="ar-EG" sz="2400" b="1" dirty="0"/>
                <a:t>ُ</a:t>
              </a:r>
              <a:r>
                <a:rPr lang="ar-SA" sz="2400" b="1" dirty="0" err="1"/>
                <a:t>ستخدمة</a:t>
              </a:r>
              <a:r>
                <a:rPr lang="ar-SA" sz="2400" b="1" dirty="0"/>
                <a:t> (إن وجدت).</a:t>
              </a:r>
              <a:endParaRPr lang="en-US" sz="4000" b="1" dirty="0">
                <a:solidFill>
                  <a:prstClr val="black">
                    <a:hueOff val="0"/>
                    <a:satOff val="0"/>
                    <a:lumOff val="0"/>
                    <a:alphaOff val="0"/>
                  </a:prstClr>
                </a:solidFill>
                <a:latin typeface="Calibri" panose="020F0502020204030204"/>
                <a:cs typeface="Arial" panose="020B0604020202020204" pitchFamily="34" charset="0"/>
              </a:endParaRPr>
            </a:p>
          </p:txBody>
        </p:sp>
      </p:grpSp>
      <p:sp>
        <p:nvSpPr>
          <p:cNvPr id="24" name="TextBox 23">
            <a:extLst>
              <a:ext uri="{FF2B5EF4-FFF2-40B4-BE49-F238E27FC236}">
                <a16:creationId xmlns:a16="http://schemas.microsoft.com/office/drawing/2014/main" id="{56C1236C-F0CB-19BB-B584-502A465B1894}"/>
              </a:ext>
            </a:extLst>
          </p:cNvPr>
          <p:cNvSpPr txBox="1"/>
          <p:nvPr/>
        </p:nvSpPr>
        <p:spPr>
          <a:xfrm>
            <a:off x="1153740" y="4993149"/>
            <a:ext cx="7645334" cy="67722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algn="just" rtl="1"/>
            <a:r>
              <a:rPr lang="ar-SA" sz="2400" b="1" dirty="0"/>
              <a:t>تسليم الدراسات السابقة م</a:t>
            </a:r>
            <a:r>
              <a:rPr lang="ar-EG" sz="2400" b="1" dirty="0"/>
              <a:t>ُ</a:t>
            </a:r>
            <a:r>
              <a:rPr lang="ar-SA" sz="2400" b="1" dirty="0"/>
              <a:t>قس</a:t>
            </a:r>
            <a:r>
              <a:rPr lang="ar-EG" sz="2400" b="1" dirty="0"/>
              <a:t>ّ</a:t>
            </a:r>
            <a:r>
              <a:rPr lang="ar-SA" sz="2400" b="1" dirty="0" err="1"/>
              <a:t>مة</a:t>
            </a:r>
            <a:r>
              <a:rPr lang="ar-SA" sz="2400" b="1" dirty="0"/>
              <a:t> إلى محورين </a:t>
            </a:r>
            <a:r>
              <a:rPr lang="ar-EG" sz="2400" b="1" dirty="0"/>
              <a:t>(</a:t>
            </a:r>
            <a:r>
              <a:rPr lang="ar-SA" sz="2400" b="1" dirty="0"/>
              <a:t>ارتباطًا بمتغيرات الدراسة</a:t>
            </a:r>
            <a:r>
              <a:rPr lang="ar-EG" sz="2400" b="1"/>
              <a:t>)،</a:t>
            </a:r>
            <a:r>
              <a:rPr lang="ar-SA" sz="2400" b="1"/>
              <a:t> </a:t>
            </a:r>
            <a:r>
              <a:rPr lang="ar-SA" sz="2400" b="1" dirty="0"/>
              <a:t>والتعليق على الدراسات السابقة.</a:t>
            </a:r>
            <a:endParaRPr lang="en-US" sz="2400" b="1" dirty="0"/>
          </a:p>
        </p:txBody>
      </p:sp>
    </p:spTree>
    <p:extLst>
      <p:ext uri="{BB962C8B-B14F-4D97-AF65-F5344CB8AC3E}">
        <p14:creationId xmlns:p14="http://schemas.microsoft.com/office/powerpoint/2010/main" val="25156118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9B14F9C-68D9-2907-73E4-B06D488954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35BB817-751F-24C2-D94E-98E6DA13F0A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0739B61-B925-F878-7F55-B6B33D0E8352}"/>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5. الخطة الزمنية لمشروع التخرج:</a:t>
            </a:r>
            <a:endParaRPr lang="en-US" sz="2800" b="1" dirty="0">
              <a:effectLst>
                <a:outerShdw blurRad="38100" dist="38100" dir="2700000" algn="tl">
                  <a:srgbClr val="000000">
                    <a:alpha val="43137"/>
                  </a:srgbClr>
                </a:outerShdw>
              </a:effectLst>
              <a:latin typeface="Alexandria" charset="0"/>
              <a:cs typeface="Alexandria" charset="0"/>
            </a:endParaRPr>
          </a:p>
        </p:txBody>
      </p:sp>
      <p:graphicFrame>
        <p:nvGraphicFramePr>
          <p:cNvPr id="11" name="Diagram 10">
            <a:extLst>
              <a:ext uri="{FF2B5EF4-FFF2-40B4-BE49-F238E27FC236}">
                <a16:creationId xmlns:a16="http://schemas.microsoft.com/office/drawing/2014/main" id="{B1601DEA-4461-597D-3D34-5CBFB37A7882}"/>
              </a:ext>
            </a:extLst>
          </p:cNvPr>
          <p:cNvGraphicFramePr/>
          <p:nvPr>
            <p:extLst>
              <p:ext uri="{D42A27DB-BD31-4B8C-83A1-F6EECF244321}">
                <p14:modId xmlns:p14="http://schemas.microsoft.com/office/powerpoint/2010/main" val="1445277080"/>
              </p:ext>
            </p:extLst>
          </p:nvPr>
        </p:nvGraphicFramePr>
        <p:xfrm>
          <a:off x="1153740" y="2000633"/>
          <a:ext cx="9739279" cy="37292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16" name="Group 15">
            <a:extLst>
              <a:ext uri="{FF2B5EF4-FFF2-40B4-BE49-F238E27FC236}">
                <a16:creationId xmlns:a16="http://schemas.microsoft.com/office/drawing/2014/main" id="{3264D4CD-1E2E-608F-1948-FD01BEA623F7}"/>
              </a:ext>
            </a:extLst>
          </p:cNvPr>
          <p:cNvGrpSpPr/>
          <p:nvPr/>
        </p:nvGrpSpPr>
        <p:grpSpPr>
          <a:xfrm>
            <a:off x="1200789" y="4256403"/>
            <a:ext cx="7743526" cy="677220"/>
            <a:chOff x="-61342" y="2274358"/>
            <a:chExt cx="7743526" cy="677220"/>
          </a:xfrm>
        </p:grpSpPr>
        <p:sp>
          <p:nvSpPr>
            <p:cNvPr id="17" name="Rectangle 16">
              <a:extLst>
                <a:ext uri="{FF2B5EF4-FFF2-40B4-BE49-F238E27FC236}">
                  <a16:creationId xmlns:a16="http://schemas.microsoft.com/office/drawing/2014/main" id="{2105150F-DE21-3078-ABE0-30942A6F1E6E}"/>
                </a:ext>
              </a:extLst>
            </p:cNvPr>
            <p:cNvSpPr/>
            <p:nvPr/>
          </p:nvSpPr>
          <p:spPr>
            <a:xfrm>
              <a:off x="36850" y="2274358"/>
              <a:ext cx="7645334" cy="67722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TextBox 18">
              <a:extLst>
                <a:ext uri="{FF2B5EF4-FFF2-40B4-BE49-F238E27FC236}">
                  <a16:creationId xmlns:a16="http://schemas.microsoft.com/office/drawing/2014/main" id="{CC0BCA3B-38B5-C09D-53F8-79142A81D0E6}"/>
                </a:ext>
              </a:extLst>
            </p:cNvPr>
            <p:cNvSpPr txBox="1"/>
            <p:nvPr/>
          </p:nvSpPr>
          <p:spPr>
            <a:xfrm>
              <a:off x="-61342" y="2274358"/>
              <a:ext cx="7645334" cy="67722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lvl="0" algn="ctr" rtl="1"/>
              <a:r>
                <a:rPr lang="ar-SA" sz="3200" b="1" dirty="0"/>
                <a:t>تقديم البحث في صورته النهائية.</a:t>
              </a:r>
              <a:endParaRPr lang="en-US" sz="3200" b="1" dirty="0"/>
            </a:p>
          </p:txBody>
        </p:sp>
      </p:grpSp>
      <p:sp>
        <p:nvSpPr>
          <p:cNvPr id="24" name="TextBox 23">
            <a:extLst>
              <a:ext uri="{FF2B5EF4-FFF2-40B4-BE49-F238E27FC236}">
                <a16:creationId xmlns:a16="http://schemas.microsoft.com/office/drawing/2014/main" id="{58717694-F2D8-E6B2-1B05-63E331ACA36E}"/>
              </a:ext>
            </a:extLst>
          </p:cNvPr>
          <p:cNvSpPr txBox="1"/>
          <p:nvPr/>
        </p:nvSpPr>
        <p:spPr>
          <a:xfrm>
            <a:off x="1153740" y="4993149"/>
            <a:ext cx="7645334" cy="67722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18110" tIns="118110" rIns="118110" bIns="118110" numCol="1" spcCol="1270" anchor="t" anchorCtr="0">
            <a:noAutofit/>
          </a:bodyPr>
          <a:lstStyle/>
          <a:p>
            <a:pPr lvl="0" algn="ctr" rtl="1"/>
            <a:r>
              <a:rPr lang="ar-SA" sz="3200" b="1" dirty="0"/>
              <a:t>الم</a:t>
            </a:r>
            <a:r>
              <a:rPr lang="ar-EG" sz="3200" b="1" dirty="0"/>
              <a:t>ُ</a:t>
            </a:r>
            <a:r>
              <a:rPr lang="ar-SA" sz="3200" b="1" dirty="0" err="1"/>
              <a:t>ناقشة</a:t>
            </a:r>
            <a:r>
              <a:rPr lang="ar-SA" sz="3200" b="1" dirty="0"/>
              <a:t> والتعليق العام على البحوث المُقدمة.</a:t>
            </a:r>
            <a:endParaRPr lang="en-US" sz="4800" b="1" dirty="0"/>
          </a:p>
        </p:txBody>
      </p:sp>
    </p:spTree>
    <p:extLst>
      <p:ext uri="{BB962C8B-B14F-4D97-AF65-F5344CB8AC3E}">
        <p14:creationId xmlns:p14="http://schemas.microsoft.com/office/powerpoint/2010/main" val="279798015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74AE0-D9F3-1851-B409-35CEC99CA30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A059F1CD-F131-3F07-9965-653C6A37E03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FC0DB131-905D-063F-BDB2-C7FDFAC31F39}"/>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D4670134-976A-431F-15EC-DB6FC3711E3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D673529D-A608-EB1C-446F-0565F33148C5}"/>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A9DAD772-A062-BEFC-9613-8BD742FB6D4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A80325D1-D620-47C2-0A70-73AA71149EE8}"/>
              </a:ext>
            </a:extLst>
          </p:cNvPr>
          <p:cNvSpPr txBox="1"/>
          <p:nvPr/>
        </p:nvSpPr>
        <p:spPr>
          <a:xfrm>
            <a:off x="1473891" y="5027146"/>
            <a:ext cx="3732112"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أُسلوب التقييم وتقسيم الدرجات</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Course Assessment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C9A59B05-AD4E-E0C4-7D99-B649807F815E}"/>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D1065DAA-F481-0301-598C-A29944E587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5255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41163596-EF5F-ED52-3FA4-521D1B27520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64E93D-557F-8B4B-0DBA-FA583E4457C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grpSp>
        <p:nvGrpSpPr>
          <p:cNvPr id="49" name="Group 48">
            <a:extLst>
              <a:ext uri="{FF2B5EF4-FFF2-40B4-BE49-F238E27FC236}">
                <a16:creationId xmlns:a16="http://schemas.microsoft.com/office/drawing/2014/main" id="{AC803107-E24A-9AD1-9CA4-0577B77DFA3D}"/>
              </a:ext>
            </a:extLst>
          </p:cNvPr>
          <p:cNvGrpSpPr/>
          <p:nvPr/>
        </p:nvGrpSpPr>
        <p:grpSpPr>
          <a:xfrm>
            <a:off x="736429" y="1739911"/>
            <a:ext cx="10524805" cy="4197326"/>
            <a:chOff x="5386308" y="1739911"/>
            <a:chExt cx="4838039" cy="4197326"/>
          </a:xfrm>
        </p:grpSpPr>
        <p:grpSp>
          <p:nvGrpSpPr>
            <p:cNvPr id="19" name="Group 18">
              <a:extLst>
                <a:ext uri="{FF2B5EF4-FFF2-40B4-BE49-F238E27FC236}">
                  <a16:creationId xmlns:a16="http://schemas.microsoft.com/office/drawing/2014/main" id="{1C712D52-D616-CBCE-A8C8-264A9F081481}"/>
                </a:ext>
              </a:extLst>
            </p:cNvPr>
            <p:cNvGrpSpPr/>
            <p:nvPr/>
          </p:nvGrpSpPr>
          <p:grpSpPr>
            <a:xfrm>
              <a:off x="6272291" y="1739911"/>
              <a:ext cx="3952056" cy="4190976"/>
              <a:chOff x="6272291" y="1739911"/>
              <a:chExt cx="3952056" cy="4190976"/>
            </a:xfrm>
          </p:grpSpPr>
          <p:sp>
            <p:nvSpPr>
              <p:cNvPr id="20" name="Freeform: Shape 19">
                <a:extLst>
                  <a:ext uri="{FF2B5EF4-FFF2-40B4-BE49-F238E27FC236}">
                    <a16:creationId xmlns:a16="http://schemas.microsoft.com/office/drawing/2014/main" id="{CACAC480-A4D9-56CE-2763-1A6DD0726D1A}"/>
                  </a:ext>
                </a:extLst>
              </p:cNvPr>
              <p:cNvSpPr/>
              <p:nvPr/>
            </p:nvSpPr>
            <p:spPr>
              <a:xfrm>
                <a:off x="9190614" y="4263389"/>
                <a:ext cx="91440" cy="470204"/>
              </a:xfrm>
              <a:custGeom>
                <a:avLst/>
                <a:gdLst/>
                <a:ahLst/>
                <a:cxnLst/>
                <a:rect l="0" t="0" r="0" b="0"/>
                <a:pathLst>
                  <a:path>
                    <a:moveTo>
                      <a:pt x="45720" y="0"/>
                    </a:moveTo>
                    <a:lnTo>
                      <a:pt x="45720" y="470204"/>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dirty="0"/>
              </a:p>
            </p:txBody>
          </p:sp>
          <p:sp>
            <p:nvSpPr>
              <p:cNvPr id="21" name="Freeform: Shape 20">
                <a:extLst>
                  <a:ext uri="{FF2B5EF4-FFF2-40B4-BE49-F238E27FC236}">
                    <a16:creationId xmlns:a16="http://schemas.microsoft.com/office/drawing/2014/main" id="{961A178A-B574-EDFA-1FA2-54FD89EDE483}"/>
                  </a:ext>
                </a:extLst>
              </p:cNvPr>
              <p:cNvSpPr/>
              <p:nvPr/>
            </p:nvSpPr>
            <p:spPr>
              <a:xfrm>
                <a:off x="7754312" y="2766548"/>
                <a:ext cx="1482021" cy="470204"/>
              </a:xfrm>
              <a:custGeom>
                <a:avLst/>
                <a:gdLst/>
                <a:ahLst/>
                <a:cxnLst/>
                <a:rect l="0" t="0" r="0" b="0"/>
                <a:pathLst>
                  <a:path>
                    <a:moveTo>
                      <a:pt x="0" y="0"/>
                    </a:moveTo>
                    <a:lnTo>
                      <a:pt x="0" y="320430"/>
                    </a:lnTo>
                    <a:lnTo>
                      <a:pt x="1482021" y="320430"/>
                    </a:lnTo>
                    <a:lnTo>
                      <a:pt x="1482021" y="47020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C47D3B0F-7C92-C3A4-BF86-48354DC33932}"/>
                  </a:ext>
                </a:extLst>
              </p:cNvPr>
              <p:cNvSpPr/>
              <p:nvPr/>
            </p:nvSpPr>
            <p:spPr>
              <a:xfrm>
                <a:off x="6272291" y="2766548"/>
                <a:ext cx="1482021" cy="470204"/>
              </a:xfrm>
              <a:custGeom>
                <a:avLst/>
                <a:gdLst/>
                <a:ahLst/>
                <a:cxnLst/>
                <a:rect l="0" t="0" r="0" b="0"/>
                <a:pathLst>
                  <a:path>
                    <a:moveTo>
                      <a:pt x="1482021" y="0"/>
                    </a:moveTo>
                    <a:lnTo>
                      <a:pt x="1482021" y="320430"/>
                    </a:lnTo>
                    <a:lnTo>
                      <a:pt x="0" y="320430"/>
                    </a:lnTo>
                    <a:lnTo>
                      <a:pt x="0" y="47020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Rectangle: Rounded Corners 24">
                <a:extLst>
                  <a:ext uri="{FF2B5EF4-FFF2-40B4-BE49-F238E27FC236}">
                    <a16:creationId xmlns:a16="http://schemas.microsoft.com/office/drawing/2014/main" id="{CBE800F4-E92C-0336-C0C3-E04B9FAB665C}"/>
                  </a:ext>
                </a:extLst>
              </p:cNvPr>
              <p:cNvSpPr/>
              <p:nvPr/>
            </p:nvSpPr>
            <p:spPr>
              <a:xfrm>
                <a:off x="6945937" y="1739911"/>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26" name="Freeform: Shape 25">
                <a:extLst>
                  <a:ext uri="{FF2B5EF4-FFF2-40B4-BE49-F238E27FC236}">
                    <a16:creationId xmlns:a16="http://schemas.microsoft.com/office/drawing/2014/main" id="{69BE0208-D22F-2AC7-7E0E-77E0A6982E56}"/>
                  </a:ext>
                </a:extLst>
              </p:cNvPr>
              <p:cNvSpPr/>
              <p:nvPr/>
            </p:nvSpPr>
            <p:spPr>
              <a:xfrm>
                <a:off x="7125576" y="1910568"/>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t>توزيع الدرجات</a:t>
                </a:r>
              </a:p>
              <a:p>
                <a:pPr marL="0" lvl="0" indent="0" algn="ctr" defTabSz="889000">
                  <a:lnSpc>
                    <a:spcPct val="90000"/>
                  </a:lnSpc>
                  <a:spcBef>
                    <a:spcPct val="0"/>
                  </a:spcBef>
                  <a:spcAft>
                    <a:spcPct val="35000"/>
                  </a:spcAft>
                  <a:buNone/>
                </a:pPr>
                <a:r>
                  <a:rPr lang="ar-EG" sz="2800" b="1" kern="1200" dirty="0"/>
                  <a:t>(100 درجة)</a:t>
                </a:r>
              </a:p>
            </p:txBody>
          </p:sp>
          <p:sp>
            <p:nvSpPr>
              <p:cNvPr id="33" name="Rectangle: Rounded Corners 32">
                <a:extLst>
                  <a:ext uri="{FF2B5EF4-FFF2-40B4-BE49-F238E27FC236}">
                    <a16:creationId xmlns:a16="http://schemas.microsoft.com/office/drawing/2014/main" id="{97F5F521-6F9C-2A65-2D15-43706A345FF8}"/>
                  </a:ext>
                </a:extLst>
              </p:cNvPr>
              <p:cNvSpPr/>
              <p:nvPr/>
            </p:nvSpPr>
            <p:spPr>
              <a:xfrm>
                <a:off x="8427958" y="3236753"/>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4" name="Freeform: Shape 33">
                <a:extLst>
                  <a:ext uri="{FF2B5EF4-FFF2-40B4-BE49-F238E27FC236}">
                    <a16:creationId xmlns:a16="http://schemas.microsoft.com/office/drawing/2014/main" id="{2B19663E-D66A-BBAE-BA0D-C5B552CE4D9E}"/>
                  </a:ext>
                </a:extLst>
              </p:cNvPr>
              <p:cNvSpPr/>
              <p:nvPr/>
            </p:nvSpPr>
            <p:spPr>
              <a:xfrm>
                <a:off x="8517292" y="3407410"/>
                <a:ext cx="1707055"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t>تسليم البحث في صيغته النهائية</a:t>
                </a:r>
                <a:endParaRPr lang="en-US" sz="2000" kern="1200" dirty="0"/>
              </a:p>
            </p:txBody>
          </p:sp>
          <p:sp>
            <p:nvSpPr>
              <p:cNvPr id="35" name="Rectangle: Rounded Corners 34">
                <a:extLst>
                  <a:ext uri="{FF2B5EF4-FFF2-40B4-BE49-F238E27FC236}">
                    <a16:creationId xmlns:a16="http://schemas.microsoft.com/office/drawing/2014/main" id="{8F63CF31-10B7-0C09-E1A2-6CD6982EF5B4}"/>
                  </a:ext>
                </a:extLst>
              </p:cNvPr>
              <p:cNvSpPr/>
              <p:nvPr/>
            </p:nvSpPr>
            <p:spPr>
              <a:xfrm>
                <a:off x="8427958" y="4733594"/>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6" name="Freeform: Shape 35">
                <a:extLst>
                  <a:ext uri="{FF2B5EF4-FFF2-40B4-BE49-F238E27FC236}">
                    <a16:creationId xmlns:a16="http://schemas.microsoft.com/office/drawing/2014/main" id="{DDC383AE-5544-B339-CE00-A937774933E9}"/>
                  </a:ext>
                </a:extLst>
              </p:cNvPr>
              <p:cNvSpPr/>
              <p:nvPr/>
            </p:nvSpPr>
            <p:spPr>
              <a:xfrm>
                <a:off x="8517292" y="4904251"/>
                <a:ext cx="1707055"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649" tIns="98649" rIns="98649" bIns="98649" numCol="1" spcCol="1270" anchor="ctr" anchorCtr="0">
                <a:noAutofit/>
              </a:bodyPr>
              <a:lstStyle/>
              <a:p>
                <a:pPr marL="0" lvl="0" indent="0" algn="ctr" defTabSz="800100">
                  <a:lnSpc>
                    <a:spcPct val="90000"/>
                  </a:lnSpc>
                  <a:spcBef>
                    <a:spcPct val="0"/>
                  </a:spcBef>
                  <a:spcAft>
                    <a:spcPct val="35000"/>
                  </a:spcAft>
                  <a:buNone/>
                </a:pPr>
                <a:r>
                  <a:rPr lang="ar-EG" sz="2800" b="1" kern="1200" dirty="0"/>
                  <a:t>100 درجة</a:t>
                </a:r>
              </a:p>
              <a:p>
                <a:pPr marL="0" lvl="0" indent="0" algn="ctr" defTabSz="800100">
                  <a:lnSpc>
                    <a:spcPct val="90000"/>
                  </a:lnSpc>
                  <a:spcBef>
                    <a:spcPct val="0"/>
                  </a:spcBef>
                  <a:spcAft>
                    <a:spcPct val="35000"/>
                  </a:spcAft>
                  <a:buNone/>
                </a:pPr>
                <a:r>
                  <a:rPr lang="ar-EG" sz="2000" kern="1200" dirty="0"/>
                  <a:t>(</a:t>
                </a:r>
                <a:r>
                  <a:rPr lang="ar-EG" sz="2000" dirty="0"/>
                  <a:t>مُقَسّمة على كافة عناصر البحث المطلوبة</a:t>
                </a:r>
                <a:r>
                  <a:rPr lang="ar-EG" sz="2000" kern="1200" dirty="0"/>
                  <a:t>)</a:t>
                </a:r>
              </a:p>
            </p:txBody>
          </p:sp>
        </p:grpSp>
        <p:grpSp>
          <p:nvGrpSpPr>
            <p:cNvPr id="48" name="Group 47">
              <a:extLst>
                <a:ext uri="{FF2B5EF4-FFF2-40B4-BE49-F238E27FC236}">
                  <a16:creationId xmlns:a16="http://schemas.microsoft.com/office/drawing/2014/main" id="{BD715BDE-0DCD-8CA1-BAA3-D6F4F4E22559}"/>
                </a:ext>
              </a:extLst>
            </p:cNvPr>
            <p:cNvGrpSpPr/>
            <p:nvPr/>
          </p:nvGrpSpPr>
          <p:grpSpPr>
            <a:xfrm>
              <a:off x="5386308" y="3243103"/>
              <a:ext cx="1796389" cy="2694134"/>
              <a:chOff x="5386308" y="3243103"/>
              <a:chExt cx="1796389" cy="2694134"/>
            </a:xfrm>
          </p:grpSpPr>
          <p:sp>
            <p:nvSpPr>
              <p:cNvPr id="43" name="Freeform: Shape 42">
                <a:extLst>
                  <a:ext uri="{FF2B5EF4-FFF2-40B4-BE49-F238E27FC236}">
                    <a16:creationId xmlns:a16="http://schemas.microsoft.com/office/drawing/2014/main" id="{6C9E1343-F8A7-92B9-F527-0C493C8B27E0}"/>
                  </a:ext>
                </a:extLst>
              </p:cNvPr>
              <p:cNvSpPr/>
              <p:nvPr/>
            </p:nvSpPr>
            <p:spPr>
              <a:xfrm>
                <a:off x="6148964" y="4269739"/>
                <a:ext cx="91440" cy="470204"/>
              </a:xfrm>
              <a:custGeom>
                <a:avLst/>
                <a:gdLst/>
                <a:ahLst/>
                <a:cxnLst/>
                <a:rect l="0" t="0" r="0" b="0"/>
                <a:pathLst>
                  <a:path>
                    <a:moveTo>
                      <a:pt x="45720" y="0"/>
                    </a:moveTo>
                    <a:lnTo>
                      <a:pt x="45720" y="470204"/>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dirty="0"/>
              </a:p>
            </p:txBody>
          </p:sp>
          <p:sp>
            <p:nvSpPr>
              <p:cNvPr id="44" name="Rectangle: Rounded Corners 43">
                <a:extLst>
                  <a:ext uri="{FF2B5EF4-FFF2-40B4-BE49-F238E27FC236}">
                    <a16:creationId xmlns:a16="http://schemas.microsoft.com/office/drawing/2014/main" id="{0476BDC6-028A-AAEA-4926-560856566CC6}"/>
                  </a:ext>
                </a:extLst>
              </p:cNvPr>
              <p:cNvSpPr/>
              <p:nvPr/>
            </p:nvSpPr>
            <p:spPr>
              <a:xfrm>
                <a:off x="5386308" y="3243103"/>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5" name="Freeform: Shape 44">
                <a:extLst>
                  <a:ext uri="{FF2B5EF4-FFF2-40B4-BE49-F238E27FC236}">
                    <a16:creationId xmlns:a16="http://schemas.microsoft.com/office/drawing/2014/main" id="{B421AA99-88AC-F072-D57B-33224829787A}"/>
                  </a:ext>
                </a:extLst>
              </p:cNvPr>
              <p:cNvSpPr/>
              <p:nvPr/>
            </p:nvSpPr>
            <p:spPr>
              <a:xfrm>
                <a:off x="5475641" y="3413760"/>
                <a:ext cx="1707056"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t>النشر العِلمي في إحدى الدوريات المُعترف بها</a:t>
                </a:r>
                <a:endParaRPr lang="en-US" sz="2000" kern="1200" dirty="0"/>
              </a:p>
            </p:txBody>
          </p:sp>
          <p:sp>
            <p:nvSpPr>
              <p:cNvPr id="46" name="Rectangle: Rounded Corners 45">
                <a:extLst>
                  <a:ext uri="{FF2B5EF4-FFF2-40B4-BE49-F238E27FC236}">
                    <a16:creationId xmlns:a16="http://schemas.microsoft.com/office/drawing/2014/main" id="{8BD8F106-1B50-39CE-EF1F-229D1D0D5B5A}"/>
                  </a:ext>
                </a:extLst>
              </p:cNvPr>
              <p:cNvSpPr/>
              <p:nvPr/>
            </p:nvSpPr>
            <p:spPr>
              <a:xfrm>
                <a:off x="5386308" y="4739944"/>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7" name="Freeform: Shape 46">
                <a:extLst>
                  <a:ext uri="{FF2B5EF4-FFF2-40B4-BE49-F238E27FC236}">
                    <a16:creationId xmlns:a16="http://schemas.microsoft.com/office/drawing/2014/main" id="{CF598138-FC95-9B27-3B2A-6F6F2A48793A}"/>
                  </a:ext>
                </a:extLst>
              </p:cNvPr>
              <p:cNvSpPr/>
              <p:nvPr/>
            </p:nvSpPr>
            <p:spPr>
              <a:xfrm>
                <a:off x="5475641" y="4910601"/>
                <a:ext cx="1707056"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649" tIns="98649" rIns="98649" bIns="98649" numCol="1" spcCol="1270" anchor="ctr" anchorCtr="0">
                <a:noAutofit/>
              </a:bodyPr>
              <a:lstStyle/>
              <a:p>
                <a:pPr marL="0" lvl="0" indent="0" algn="ctr" defTabSz="800100">
                  <a:lnSpc>
                    <a:spcPct val="90000"/>
                  </a:lnSpc>
                  <a:spcBef>
                    <a:spcPct val="0"/>
                  </a:spcBef>
                  <a:spcAft>
                    <a:spcPct val="35000"/>
                  </a:spcAft>
                  <a:buNone/>
                </a:pPr>
                <a:r>
                  <a:rPr lang="ar-EG" sz="2800" b="1" kern="1200" dirty="0"/>
                  <a:t>10 درجات إضافية</a:t>
                </a:r>
              </a:p>
            </p:txBody>
          </p:sp>
        </p:grpSp>
      </p:grpSp>
      <p:sp>
        <p:nvSpPr>
          <p:cNvPr id="2" name="TextBox 1">
            <a:extLst>
              <a:ext uri="{FF2B5EF4-FFF2-40B4-BE49-F238E27FC236}">
                <a16:creationId xmlns:a16="http://schemas.microsoft.com/office/drawing/2014/main" id="{E2F0B5F9-8CA8-E13C-022F-3426DDE1C7EA}"/>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6. </a:t>
            </a:r>
            <a:r>
              <a:rPr lang="ar-EG" sz="2800" b="1" dirty="0">
                <a:solidFill>
                  <a:srgbClr val="2E3957"/>
                </a:solidFill>
                <a:effectLst>
                  <a:outerShdw blurRad="38100" dist="38100" dir="2700000" algn="tl">
                    <a:srgbClr val="000000">
                      <a:alpha val="43137"/>
                    </a:srgbClr>
                  </a:outerShdw>
                </a:effectLst>
                <a:latin typeface="Alexandria"/>
                <a:cs typeface="+mj-cs"/>
              </a:rPr>
              <a:t>أُسلوب التقييم وتقسيم الدرجات</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162136100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2268EC4B-3461-45B6-9DFF-892AF450C056}"/>
</file>

<file path=customXml/itemProps3.xml><?xml version="1.0" encoding="utf-8"?>
<ds:datastoreItem xmlns:ds="http://schemas.openxmlformats.org/officeDocument/2006/customXml" ds:itemID="{ACC9A911-23AF-4D6B-960B-1A780C58D828}">
  <ds:schemaRefs>
    <ds:schemaRef ds:uri="http://purl.org/dc/dcmitype/"/>
    <ds:schemaRef ds:uri="http://schemas.openxmlformats.org/package/2006/metadata/core-properties"/>
    <ds:schemaRef ds:uri="http://schemas.microsoft.com/office/2006/metadata/properties"/>
    <ds:schemaRef ds:uri="http://purl.org/dc/elements/1.1/"/>
    <ds:schemaRef ds:uri="http://schemas.microsoft.com/office/infopath/2007/PartnerControls"/>
    <ds:schemaRef ds:uri="http://purl.org/dc/terms/"/>
    <ds:schemaRef ds:uri="http://www.w3.org/XML/1998/namespace"/>
    <ds:schemaRef ds:uri="http://schemas.microsoft.com/office/2006/documentManagement/types"/>
    <ds:schemaRef ds:uri="688354b5-287c-4cda-825e-1d7935aea40e"/>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otalTime>2114</TotalTime>
  <Words>779</Words>
  <Application>Microsoft Office PowerPoint</Application>
  <PresentationFormat>Widescreen</PresentationFormat>
  <Paragraphs>131</Paragraphs>
  <Slides>17</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17</vt:i4>
      </vt:variant>
    </vt:vector>
  </HeadingPairs>
  <TitlesOfParts>
    <vt:vector size="27" baseType="lpstr">
      <vt:lpstr>Alexandria</vt:lpstr>
      <vt:lpstr>Aptos</vt:lpstr>
      <vt:lpstr>Arial</vt:lpstr>
      <vt:lpstr>Calibri</vt:lpstr>
      <vt:lpstr>Calibri Light</vt:lpstr>
      <vt:lpstr>Jokerman</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54</cp:revision>
  <dcterms:created xsi:type="dcterms:W3CDTF">2023-04-29T09:08:00Z</dcterms:created>
  <dcterms:modified xsi:type="dcterms:W3CDTF">2026-01-13T22:44:25Z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