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303" r:id="rId2"/>
    <p:sldId id="537" r:id="rId3"/>
    <p:sldId id="604" r:id="rId4"/>
    <p:sldId id="605" r:id="rId5"/>
    <p:sldId id="602" r:id="rId6"/>
    <p:sldId id="603" r:id="rId7"/>
    <p:sldId id="601" r:id="rId8"/>
    <p:sldId id="600" r:id="rId9"/>
    <p:sldId id="599" r:id="rId10"/>
    <p:sldId id="598" r:id="rId11"/>
    <p:sldId id="597" r:id="rId12"/>
    <p:sldId id="596" r:id="rId13"/>
    <p:sldId id="595" r:id="rId14"/>
    <p:sldId id="594" r:id="rId15"/>
    <p:sldId id="593" r:id="rId16"/>
    <p:sldId id="592" r:id="rId17"/>
    <p:sldId id="591" r:id="rId18"/>
    <p:sldId id="590" r:id="rId19"/>
    <p:sldId id="589" r:id="rId20"/>
    <p:sldId id="588" r:id="rId21"/>
    <p:sldId id="587" r:id="rId22"/>
    <p:sldId id="586" r:id="rId23"/>
    <p:sldId id="585" r:id="rId24"/>
    <p:sldId id="584" r:id="rId25"/>
    <p:sldId id="583" r:id="rId26"/>
    <p:sldId id="582" r:id="rId27"/>
    <p:sldId id="581" r:id="rId28"/>
    <p:sldId id="580" r:id="rId29"/>
    <p:sldId id="579" r:id="rId30"/>
    <p:sldId id="569" r:id="rId31"/>
    <p:sldId id="578" r:id="rId32"/>
    <p:sldId id="577" r:id="rId33"/>
    <p:sldId id="576" r:id="rId34"/>
    <p:sldId id="575" r:id="rId35"/>
    <p:sldId id="574" r:id="rId36"/>
    <p:sldId id="573" r:id="rId37"/>
    <p:sldId id="572" r:id="rId38"/>
    <p:sldId id="571" r:id="rId39"/>
    <p:sldId id="570" r:id="rId40"/>
    <p:sldId id="568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537"/>
            <p14:sldId id="604"/>
            <p14:sldId id="605"/>
            <p14:sldId id="602"/>
            <p14:sldId id="603"/>
            <p14:sldId id="601"/>
            <p14:sldId id="600"/>
            <p14:sldId id="599"/>
            <p14:sldId id="598"/>
            <p14:sldId id="597"/>
            <p14:sldId id="596"/>
            <p14:sldId id="595"/>
            <p14:sldId id="594"/>
            <p14:sldId id="593"/>
            <p14:sldId id="592"/>
            <p14:sldId id="591"/>
            <p14:sldId id="590"/>
            <p14:sldId id="589"/>
            <p14:sldId id="588"/>
            <p14:sldId id="587"/>
            <p14:sldId id="586"/>
            <p14:sldId id="585"/>
            <p14:sldId id="584"/>
            <p14:sldId id="583"/>
            <p14:sldId id="582"/>
            <p14:sldId id="581"/>
            <p14:sldId id="580"/>
            <p14:sldId id="579"/>
            <p14:sldId id="569"/>
            <p14:sldId id="578"/>
            <p14:sldId id="577"/>
            <p14:sldId id="576"/>
            <p14:sldId id="575"/>
            <p14:sldId id="574"/>
            <p14:sldId id="573"/>
            <p14:sldId id="572"/>
            <p14:sldId id="571"/>
            <p14:sldId id="570"/>
            <p14:sldId id="5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68" autoAdjust="0"/>
    <p:restoredTop sz="93738" autoAdjust="0"/>
  </p:normalViewPr>
  <p:slideViewPr>
    <p:cSldViewPr snapToGrid="0">
      <p:cViewPr varScale="1">
        <p:scale>
          <a:sx n="85" d="100"/>
          <a:sy n="85" d="100"/>
        </p:scale>
        <p:origin x="619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  <p:sldLayoutId id="214748366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334899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Principles of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Accounting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4400550" y="4205447"/>
            <a:ext cx="5757971" cy="569279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</a:t>
            </a: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Completing the Accounting Cycle</a:t>
            </a:r>
          </a:p>
          <a:p>
            <a:pPr algn="ctr"/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84738" y="4801539"/>
            <a:ext cx="13163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MGM 227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4" y="6188776"/>
            <a:ext cx="48864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Hoda Metwally</a:t>
            </a:r>
          </a:p>
          <a:p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4" y="5749539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3600" dirty="0">
                <a:solidFill>
                  <a:srgbClr val="FF0000"/>
                </a:solidFill>
                <a:latin typeface="Calibri" panose="020F0502020204030204"/>
              </a:rPr>
              <a:t>The accounting equation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ED9E65F-C402-1C2E-46CB-878075677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990725"/>
            <a:ext cx="8412753" cy="3849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992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E3107E-05A0-3585-4A41-78F11FF3AB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351" y="1020871"/>
            <a:ext cx="8378498" cy="4816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585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BB3972-FFCF-BC0F-D3D5-D4A693C4AB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0758" y="1215198"/>
            <a:ext cx="9030483" cy="4427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97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D8BE32-AEDF-6F78-FC0F-C42D96581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7896" y="1089457"/>
            <a:ext cx="9076207" cy="4679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189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81E718-E9F3-C37F-EF47-FBE729BF87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3121" y="968648"/>
            <a:ext cx="9205758" cy="4884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317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1EB784-4EBA-0E29-B7D7-FF207C62D7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7981" y="1279974"/>
            <a:ext cx="8276037" cy="429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721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D07232-4BF5-7FE9-020D-89F61C142C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7896" y="895130"/>
            <a:ext cx="9076207" cy="5067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436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4FC2F2-6EC7-176D-8B5C-7A1E70C2AB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5551" y="1055164"/>
            <a:ext cx="8740897" cy="4747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218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ECEFBC-77C3-2F0A-6382-C8E7315824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2206" y="1291405"/>
            <a:ext cx="8847587" cy="4275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405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7E9AE7-F479-5BB7-69F5-7CA9553CA5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8396" y="1516214"/>
            <a:ext cx="8855207" cy="3825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138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3FB38B-70A1-AA39-8BD1-1B0C4DA934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8824" y="895130"/>
            <a:ext cx="8021249" cy="5067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65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6F1B3E-1415-0CCA-3DCB-DE8FC786CD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3688" y="1409525"/>
            <a:ext cx="8344623" cy="403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957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0F5847-F3A6-0556-8EA6-B8FFD914E8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8066" y="887510"/>
            <a:ext cx="7475868" cy="5082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8658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151F42-102C-4D8D-F8C1-502AB44B12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9531" y="837975"/>
            <a:ext cx="7132938" cy="5182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268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90FC61-08CE-3F92-77D8-33EA52F3E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385" y="824753"/>
            <a:ext cx="10309230" cy="5411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0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0D561F4-D8CE-07EA-C7A7-9DCF02F98F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270" y="392929"/>
            <a:ext cx="11457455" cy="6072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1441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28467C69-4E5E-34DC-0AFB-DDC49A3C0AC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8721" t="35598" r="16165" b="13777"/>
          <a:stretch/>
        </p:blipFill>
        <p:spPr>
          <a:xfrm>
            <a:off x="368490" y="895350"/>
            <a:ext cx="11528235" cy="536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5157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04A0C39-E586-FF22-8BB3-6D53EB35DF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4" y="146019"/>
            <a:ext cx="12095512" cy="6565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6116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buFont typeface="Wingdings" panose="05000000000000000000" pitchFamily="2" charset="2"/>
              <a:buNone/>
              <a:defRPr/>
            </a:pPr>
            <a:r>
              <a:rPr lang="en-US" sz="4000">
                <a:solidFill>
                  <a:srgbClr val="297B52"/>
                </a:solidFill>
              </a:rPr>
              <a:t>Completing the Accounting Cycle</a:t>
            </a:r>
            <a:endParaRPr lang="en-US" sz="4000" dirty="0">
              <a:solidFill>
                <a:srgbClr val="297B52"/>
              </a:solidFill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796616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151F0B-1B2C-8A9F-F6CC-24697F969B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4738" y="1066595"/>
            <a:ext cx="7422523" cy="4724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7380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5BF21E-759D-13B1-9977-F1D785B7CE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576" y="1600041"/>
            <a:ext cx="8514739" cy="3657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4496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F0FF6C-3B55-59CB-41D4-9CD85C8C6F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471" y="822734"/>
            <a:ext cx="8613585" cy="5212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285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F7AB85-19E2-3E02-6914-A2ACED8E81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51" y="959906"/>
            <a:ext cx="11763374" cy="5440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9933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FCE9DA-076D-29B9-A311-C34CA369B0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50" y="352425"/>
            <a:ext cx="9597705" cy="5351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3343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3407D0-B498-5FAA-F65F-502A629448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0" y="247651"/>
            <a:ext cx="9433864" cy="6257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444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136D2B-AF3F-FBAC-8DBD-D46B091085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1" y="780820"/>
            <a:ext cx="9597708" cy="5619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7911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2B40DD-5BB1-7B80-6C8F-0C4EFBAAA2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72"/>
          <a:stretch/>
        </p:blipFill>
        <p:spPr>
          <a:xfrm>
            <a:off x="133350" y="578873"/>
            <a:ext cx="9723446" cy="5700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1650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05A3BB-CF1E-B8B3-40FB-1F4E7BCA0F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1" y="651269"/>
            <a:ext cx="9624380" cy="5555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6148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615CEF-D019-1DFE-A161-9B92DFA358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3"/>
          <a:stretch/>
        </p:blipFill>
        <p:spPr>
          <a:xfrm>
            <a:off x="171450" y="590304"/>
            <a:ext cx="9715828" cy="567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9767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9BC975-7557-1F25-8C17-B819033C50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1" y="780820"/>
            <a:ext cx="9708208" cy="5619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1118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9F17C1-31DB-DF27-6E67-0106404C6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565" y="1474300"/>
            <a:ext cx="8994370" cy="390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4003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D63B75-94EB-F9AD-DAEA-7FD767F401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0" y="1245681"/>
            <a:ext cx="9403381" cy="436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51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92C55F-2142-4D92-677C-42B5D0AE1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0" y="1009440"/>
            <a:ext cx="9544363" cy="4839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4907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557B39-0C05-2A9A-D819-DA1A1D4194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81" r="-1"/>
          <a:stretch/>
        </p:blipFill>
        <p:spPr>
          <a:xfrm>
            <a:off x="242048" y="994199"/>
            <a:ext cx="9466146" cy="486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9996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DC46F4-DB19-5504-1ADB-C5109DECA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012" y="1554317"/>
            <a:ext cx="9419077" cy="374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2443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16D1FB-0E8B-910B-682E-81EF818620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19"/>
          <a:stretch/>
        </p:blipFill>
        <p:spPr>
          <a:xfrm>
            <a:off x="295276" y="582683"/>
            <a:ext cx="8978540" cy="569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2355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0C0CDD-5E3E-2121-3F8E-2F1A44F223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836" y="1409525"/>
            <a:ext cx="9278996" cy="403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07269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171450" y="133351"/>
            <a:ext cx="11887200" cy="6372224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6488" y="247651"/>
            <a:ext cx="2070237" cy="6476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D30AE8-F1C2-9B10-B495-97EC61EB4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235" y="990388"/>
            <a:ext cx="9096114" cy="487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19175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38187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6000" dirty="0">
                <a:solidFill>
                  <a:srgbClr val="FF0000"/>
                </a:solidFill>
                <a:latin typeface="Calibri" panose="020F0502020204030204"/>
              </a:rPr>
              <a:t>Thank You</a:t>
            </a:r>
            <a:endParaRPr kumimoji="0" lang="en-US" sz="6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27095636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1223</TotalTime>
  <Words>227</Words>
  <Application>Microsoft Office PowerPoint</Application>
  <PresentationFormat>Widescreen</PresentationFormat>
  <Paragraphs>66</Paragraphs>
  <Slides>40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Hoda Metwally</cp:lastModifiedBy>
  <cp:revision>69</cp:revision>
  <dcterms:created xsi:type="dcterms:W3CDTF">2023-04-29T09:08:23Z</dcterms:created>
  <dcterms:modified xsi:type="dcterms:W3CDTF">2023-12-01T17:42:01Z</dcterms:modified>
</cp:coreProperties>
</file>