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4BB9E-1F7D-FC42-155B-E4326C7A2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35A746-5DDB-C345-2B88-0CC101102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A5074-7396-4F6C-B7A9-5EC411AD2B17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FBB2E6-AB45-E5D9-8243-19A5FD793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0BE8E3-AAA1-03B7-AE3B-8197484EA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6DF6-38C7-4D01-B0EB-3A57B9D9BD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3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7FBCD9-0AF1-130B-04B8-D25E62C28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6B14E4-A30D-A11F-D31E-56F1A74DE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F1F659-0368-5604-7071-2114AE126D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7A5074-7396-4F6C-B7A9-5EC411AD2B17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3FC39-F6A2-BF17-D423-D07CFEAF4E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9CDDA-A517-74EE-A776-345FA1409F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A86DF6-38C7-4D01-B0EB-3A57B9D9BD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425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3963E9-446F-0234-51AE-5503F2ACD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0D29C-DE4D-DB58-63F9-D5E3813D82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676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AEA86-FDA9-F02F-6AFF-A8F01F60A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173EE-4847-1AED-83D3-4D2A80C253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2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12EDA3-FE6C-E837-E98C-1950FF2EC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What Is a Computer and What Does It Do?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4ADC3-CBD0-A589-22DB-FD6FFC929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48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07BA00-83D4-C1E1-9FF4-569B6ED3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b="1"/>
              <a:t>Introduction to Computers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3F05CE-1B95-A6C8-EC04-1566CE9AC7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61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A113DF-1AC1-3E30-59E8-EAEBA8A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Applications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BC54A-AE31-CA0E-959E-41FDD37C4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7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1944F5-BFC3-7F3C-1F1E-5615B1AD4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Pros and cons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E5093-02C7-42DA-D859-CC6B38EF0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10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B5C3E-D587-C9AF-8A12-2B5D23737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Introduction to Code:</a:t>
            </a:r>
            <a:r>
              <a:rPr lang="ar-EG" b="1"/>
              <a:t> </a:t>
            </a:r>
            <a:r>
              <a:rPr lang="en-US" b="1"/>
              <a:t>How Computers 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E248A-5EA7-2947-42DC-86C0B71B9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7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0D166-7300-99C2-D151-94766D98C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b="1"/>
              <a:t>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52A0F-EBE7-9E3E-AB72-E78150080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957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BBC535-BA0B-378E-EC0B-90EDD580E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en-US" b="1"/>
              <a:t>The Operating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A6863-1B3A-2AC1-7989-700706834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47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C99AB-EA84-920A-1F85-902F77B34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484E12-F977-C707-0CD0-516BFC582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33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D3A900-9DA6-93EA-A198-C1834D96D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C33B3-5E7F-C19A-31ED-CA5781CD6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34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11C1D0-5CE2-4CC8-F5ED-2A8FC9A84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110937-4884-7FB0-892D-8C5FEAC52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636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D1F219-8E1D-D1D7-328F-E18F06D5F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14E41-8733-1F86-8802-27FEDFE9FC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28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3961B5-AE16-01EC-AF26-DF8FD5FBE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D7FC4-3507-FE0F-B543-239370A2EC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625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677523-32BC-0AF1-2EA6-C74858465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796EBF-58DA-FD32-52C6-3643A0F971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65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59A03A-2CB8-336E-2D22-90689F83A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 of Computer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12A53-CFDD-11EA-131B-A43EB0366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160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AF9340-B37B-18DB-D884-BDCE84240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Computers Then and Now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9A7722-8B33-B378-AC8B-7D65798F72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20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D0AF61-FE62-630A-156F-95D486F50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Computers Then and Now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9021C-AC4C-6EA0-63E7-A45642B174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3330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3387E5-1865-DACF-317B-56A42C09D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Computers Then and Now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A9A9-35B1-CC0B-8C81-5F459FC59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921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4F09BD-B97A-F76D-7F49-BC4688081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Hardware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1532F-10A1-9EA6-FF66-4A40A0E446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4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0EEAB-6AA5-0684-6604-76D640956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Software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80423-EBC9-187D-231B-1B07850C8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0089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66E26-080D-D12F-9006-C78C55E63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Parts of a Modern Computer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08E5EA-C814-B588-A8EF-EB40BD37C8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27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541443-94A4-D1D3-6BF0-392811D0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Parts of a Modern Computer 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F1C8D-AE79-8B62-3E24-651332C64E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1025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95695-89CB-EA09-59E1-6DC80EF13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Parts of a Modern Computer 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361D61-2763-7E62-0BAA-6AD5FC1284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945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612F3-C234-ADDF-ECD9-12AB47E18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The Von Neumann Architecture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D04B2-7EB5-7E8C-492E-99DB5BC496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58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BF0DCE-09E2-F284-9373-AC4BE162E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The Von Neumann Architecture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D2BE1-08E8-070C-BE43-6FE784A11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156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B346F-25A7-EFB1-2123-9C6C6DE07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/>
              <a:t>The Von Neumann Architecture</a:t>
            </a:r>
            <a:endParaRPr lang="en-GB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74198-9550-79B9-E16A-25A6D8B91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161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9F613B-8F84-FCAC-8150-F921D3442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Data vs. Information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042A1-DA41-A287-EBDA-A808ECD451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52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BCC9C9-B3A1-B530-2F13-06D8459FD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Supercomputers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C5FC6-9EF0-B279-5B7C-00B95080E6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6289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9B9BE-3A2B-3AEE-096D-C68A62065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4EDB3-ECC9-AC96-5C79-314A91ECC5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115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B58A19-DDB3-7687-EE60-BB701C1B4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Mainframes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1F8DE-EC02-774E-E860-3716C1FA8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0974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AA2965-4DA1-ADC4-2A36-2ABE20D96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Workstations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268329-6D5E-1E8F-17A4-49EA218E4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127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CC6625-5F1C-1B24-9D16-9B20B7F7B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Workstations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5922F-D5E0-ED6C-D352-ED5157D8E2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2739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7EDDF-173D-B714-B549-0009ADA91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Microcomputers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80ACE-9C76-E62C-5DD5-5EB89016CB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90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AA3746-78FE-72CA-BDC5-20D6DB58A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Microcontrollers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2FA675-C99B-2A4C-5480-A5528277B9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92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FFECB-26A1-8081-A700-1FE6BBBFF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Types of computers: Servers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C9F9F-E67E-1E4C-6929-45D93BB2CB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505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9A3A2-75DA-A98C-C356-50B6AD180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 Networks and the Internet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0F423-C4D3-1D69-4B4E-B5C4F1F85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176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0FD9DA-962F-D9A7-A789-EB49A3531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 Networks and the Internet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1A1D5-DC56-4078-C8B8-45FCCF69F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864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755797-9CE1-7702-0FF7-70FDE1842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What Are the Internet and the</a:t>
            </a:r>
            <a:r>
              <a:rPr lang="ar-EG" altLang="en-US" sz="3600"/>
              <a:t> </a:t>
            </a:r>
            <a:r>
              <a:rPr lang="en-US" altLang="en-US" sz="3600"/>
              <a:t>World Wide Web?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1E382-A5EE-8F50-8EB2-DA4220DAD7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3877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A1FE0-42DC-4A86-4FE2-981AA841B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BE3FCF-D7CC-3476-9AFB-2D1423525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563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4AC44E-9EBB-9F00-C3D9-F42F2216D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History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5FCF91-64D7-4BEA-DDBE-6AD0B10605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2612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EDF00-C6C1-ADA7-2837-031A214F0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Generations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6C9D6-17FF-4261-916F-78A73D594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5731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8E38B-918C-3FA0-21DD-6DD9C667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</a:t>
            </a:r>
            <a:r>
              <a:rPr lang="en-ZA" altLang="en-US"/>
              <a:t>Von Neumann Architecture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711E6-024D-36A7-63F7-E985C6D54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167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A849D-09CF-9647-A726-27B2591AF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Memory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FBE93-3F1E-CC0C-B6C0-5950E5D65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5313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7B5E46-DFDF-CCC3-BDB1-2E2724BC2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Review: Types of computers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14A755-0225-E748-63A7-38327E9EBC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1880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936EEC-6126-D845-4B09-70783C4A4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>
                <a:solidFill>
                  <a:srgbClr val="FFFFFF"/>
                </a:solidFill>
              </a:rPr>
              <a:t>Thank you</a:t>
            </a:r>
            <a:endParaRPr lang="en-US" sz="66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C77EF-B0A5-151E-6DA6-B10130CE9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07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Widescreen</PresentationFormat>
  <Paragraphs>43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What Is a Computer and What Does It Do?</vt:lpstr>
      <vt:lpstr>Introduction to Computers</vt:lpstr>
      <vt:lpstr>Applications</vt:lpstr>
      <vt:lpstr>Pros and cons</vt:lpstr>
      <vt:lpstr>Introduction to Code: How Computers Work</vt:lpstr>
      <vt:lpstr>Programming Languages</vt:lpstr>
      <vt:lpstr>The Operating System</vt:lpstr>
      <vt:lpstr>History of Computer</vt:lpstr>
      <vt:lpstr>History of Computer</vt:lpstr>
      <vt:lpstr>History of Computer</vt:lpstr>
      <vt:lpstr>History of Computer</vt:lpstr>
      <vt:lpstr>History of Computer</vt:lpstr>
      <vt:lpstr>History of Computer</vt:lpstr>
      <vt:lpstr>History of Computer</vt:lpstr>
      <vt:lpstr>Computers Then and Now</vt:lpstr>
      <vt:lpstr>Computers Then and Now</vt:lpstr>
      <vt:lpstr>Computers Then and Now</vt:lpstr>
      <vt:lpstr>Hardware</vt:lpstr>
      <vt:lpstr>Software</vt:lpstr>
      <vt:lpstr>Parts of a Modern Computer</vt:lpstr>
      <vt:lpstr>Parts of a Modern Computer </vt:lpstr>
      <vt:lpstr>Parts of a Modern Computer </vt:lpstr>
      <vt:lpstr>The Von Neumann Architecture</vt:lpstr>
      <vt:lpstr>The Von Neumann Architecture</vt:lpstr>
      <vt:lpstr>The Von Neumann Architecture</vt:lpstr>
      <vt:lpstr>Data vs. Information</vt:lpstr>
      <vt:lpstr>Types of computers: Supercomputers</vt:lpstr>
      <vt:lpstr>PowerPoint Presentation</vt:lpstr>
      <vt:lpstr>Types of computers: Mainframes</vt:lpstr>
      <vt:lpstr>Types of computers: Workstations</vt:lpstr>
      <vt:lpstr>Types of computers: Workstations</vt:lpstr>
      <vt:lpstr>Types of computers: Microcomputers</vt:lpstr>
      <vt:lpstr>Types of computers: Microcontrollers</vt:lpstr>
      <vt:lpstr>Types of computers: Servers</vt:lpstr>
      <vt:lpstr>Computer Networks and the Internet</vt:lpstr>
      <vt:lpstr>Computer Networks and the Internet</vt:lpstr>
      <vt:lpstr>What Are the Internet and the World Wide Web?</vt:lpstr>
      <vt:lpstr>Review </vt:lpstr>
      <vt:lpstr>Review: History </vt:lpstr>
      <vt:lpstr>Review: Generations</vt:lpstr>
      <vt:lpstr>Review: Von Neumann Architecture</vt:lpstr>
      <vt:lpstr>Review: Memory</vt:lpstr>
      <vt:lpstr>Review: Types of computers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2024-10-02T11:16:50Z</dcterms:created>
  <dcterms:modified xsi:type="dcterms:W3CDTF">2024-10-02T11:16:50Z</dcterms:modified>
</cp:coreProperties>
</file>