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ink/inkAction1.xml" ContentType="application/vnd.ms-office.inkAction+xml"/>
  <Override PartName="/ppt/notesSlides/notesSlide29.xml" ContentType="application/vnd.openxmlformats-officedocument.presentationml.notesSlide+xml"/>
  <Override PartName="/ppt/ink/inkAction2.xml" ContentType="application/vnd.ms-office.inkAction+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63" r:id="rId2"/>
    <p:sldMasterId id="2147483681" r:id="rId3"/>
  </p:sldMasterIdLst>
  <p:notesMasterIdLst>
    <p:notesMasterId r:id="rId48"/>
  </p:notesMasterIdLst>
  <p:sldIdLst>
    <p:sldId id="308" r:id="rId4"/>
    <p:sldId id="309" r:id="rId5"/>
    <p:sldId id="363" r:id="rId6"/>
    <p:sldId id="364" r:id="rId7"/>
    <p:sldId id="366" r:id="rId8"/>
    <p:sldId id="311" r:id="rId9"/>
    <p:sldId id="367" r:id="rId10"/>
    <p:sldId id="368" r:id="rId11"/>
    <p:sldId id="369" r:id="rId12"/>
    <p:sldId id="318" r:id="rId13"/>
    <p:sldId id="319" r:id="rId14"/>
    <p:sldId id="370" r:id="rId15"/>
    <p:sldId id="371" r:id="rId16"/>
    <p:sldId id="372" r:id="rId17"/>
    <p:sldId id="373" r:id="rId18"/>
    <p:sldId id="374" r:id="rId19"/>
    <p:sldId id="375" r:id="rId20"/>
    <p:sldId id="376" r:id="rId21"/>
    <p:sldId id="377" r:id="rId22"/>
    <p:sldId id="378" r:id="rId23"/>
    <p:sldId id="379" r:id="rId24"/>
    <p:sldId id="381" r:id="rId25"/>
    <p:sldId id="382" r:id="rId26"/>
    <p:sldId id="383" r:id="rId27"/>
    <p:sldId id="384" r:id="rId28"/>
    <p:sldId id="385" r:id="rId29"/>
    <p:sldId id="386" r:id="rId30"/>
    <p:sldId id="387" r:id="rId31"/>
    <p:sldId id="388" r:id="rId32"/>
    <p:sldId id="389" r:id="rId33"/>
    <p:sldId id="390" r:id="rId34"/>
    <p:sldId id="391" r:id="rId35"/>
    <p:sldId id="392" r:id="rId36"/>
    <p:sldId id="393" r:id="rId37"/>
    <p:sldId id="394" r:id="rId38"/>
    <p:sldId id="395" r:id="rId39"/>
    <p:sldId id="396" r:id="rId40"/>
    <p:sldId id="397" r:id="rId41"/>
    <p:sldId id="398" r:id="rId42"/>
    <p:sldId id="399" r:id="rId43"/>
    <p:sldId id="400" r:id="rId44"/>
    <p:sldId id="402" r:id="rId45"/>
    <p:sldId id="401" r:id="rId46"/>
    <p:sldId id="31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86410" autoAdjust="0"/>
  </p:normalViewPr>
  <p:slideViewPr>
    <p:cSldViewPr snapToGrid="0">
      <p:cViewPr varScale="1">
        <p:scale>
          <a:sx n="75" d="100"/>
          <a:sy n="75" d="100"/>
        </p:scale>
        <p:origin x="79" y="22"/>
      </p:cViewPr>
      <p:guideLst/>
    </p:cSldViewPr>
  </p:slideViewPr>
  <p:outlineViewPr>
    <p:cViewPr>
      <p:scale>
        <a:sx n="33" d="100"/>
        <a:sy n="33" d="100"/>
      </p:scale>
      <p:origin x="0" y="-42842"/>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6" d="100"/>
          <a:sy n="66" d="100"/>
        </p:scale>
        <p:origin x="3134" y="19"/>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3840" units="cm"/>
          <inkml:channel name="Y" type="integer" max="2160" units="cm"/>
          <inkml:channel name="T" type="integer" max="2.14748E9" units="dev"/>
        </inkml:traceFormat>
        <inkml:channelProperties>
          <inkml:channelProperty channel="X" name="resolution" value="110.98266" units="1/cm"/>
          <inkml:channelProperty channel="Y" name="resolution" value="111.34021" units="1/cm"/>
          <inkml:channelProperty channel="T" name="resolution" value="1" units="1/dev"/>
        </inkml:channelProperties>
      </inkml:inkSource>
      <inkml:timestamp xml:id="ts0" timeString="2023-10-16T11:33:54.313"/>
    </inkml:context>
    <inkml:brush xml:id="br0">
      <inkml:brushProperty name="width" value="0.08819" units="cm"/>
      <inkml:brushProperty name="height" value="0.35278" units="cm"/>
      <inkml:brushProperty name="color" value="#C00000"/>
      <inkml:brushProperty name="tip" value="rectangle"/>
      <inkml:brushProperty name="rasterOp" value="maskPen"/>
    </inkml:brush>
    <inkml:brush xml:id="br1">
      <inkml:brushProperty name="width" value="0.05292" units="cm"/>
      <inkml:brushProperty name="height" value="0.05292" units="cm"/>
      <inkml:brushProperty name="color" value="#C00000"/>
    </inkml:brush>
  </inkml:definitions>
  <iact:action type="add" startTime="10683">
    <iact:property name="dataType"/>
    <iact:actionData xml:id="d0">
      <inkml:trace xmlns:inkml="http://www.w3.org/2003/InkML" xml:id="stk0" contextRef="#ctx0" brushRef="#br0">1964 3472 0,'169'0'312,"-84"0"-310,51 0 49,-18 17-50,-67 17 66,101-51-36,85-17-30,-84 0 29,67 34-29,-85 0 36,-33 0-35,-17 0 29,-18 0-28,-16 0-1,-17 0 23,34 0-23,-17 0 18,33 0-18,-50 0 28,51-17-29,16 17 30,-16 0-28,-34 0 0,84 0 20,-33-34-20,-17 34-1,135 0 32,-17 0-32,-118 0 27,16 0-28,35 0 29,16 0-28,119 0 34,-17-34-35,-34 34 29,-67 0-28,-103 0-2,69 0 29,-51 0-27,-18 0 18,69 0-18,-34-33 27,16 33-27,-16 0 28,-68 0-29,305 0 51,84-51-50,-271 51 27,69 0-28,151 0 30,-169 0-30,-16 0 19,-35 0-18,-118 51 28,-17-18 1,457-33-30,-270 17 35,-120-17-34,-67 34 27,34-34-28,-17 17 30,-17 17-29,34-34 34,-34 17-34,203-17 27,17 0-28,-101 0 29,-102 0 8,-17 34-7,34-34-29,-17 0 82,33-17-37,-16 0 6,-34-17-51,17 17 80,-17-17-68,0 17 19,17-16-31,-17-35 48,0-34-48,0 34 28,0-16-29,0-1 28,-34 0-26,34 69-1,0-52 32,-67 17-32,67 17 28,0 17-29,0-17 82,0 17 17,0-16-54,-34 33 54,34-17-62,-17 17-35,-17-51 41,17-34-43,119-965 29,-119 813-28,-34 153 33,34 84-3,-17 0-31,17 0 29,17-34-28,0-17 34,-34 34-6,17 17 2,0 0 5,-16 0-5,16 0-31,-34 0 29,34 0-28,-68 34 34,34-34-35,1 0 29,-1 0-28,34 0-1,-34 0 27,-84 0-27,84 0 20,-85 0-19,-50 0 27,-102-17-27,102-17 27,34 34-28,-18 0 36,-33 0-35,152 0 0,-33 0 25,-238-68-25,68 68 27,203 0-28,17 0 36,17 0-35,-34 17 43,-101 17-44,67-17 13,-16 17-12,50-34-1,17 0 23,-135 34-23,118-34 24,-423 67-24,152-67 30,102 0-30,34 0 29,-34 0-29,-85 34 35,-85-34-35,255 0 14,50 0-13,-16 0 0,-69 0 25,52 17-26,16-17 36,-67 0-36,-1 0 29,-134 0-29,117 0 29,1 34-29,169-34 13,-34 0-12,17 0-1,-67 0 34,-35 34-34,-50 51 29,34-51-28,-153-1 28,0 1-29,0 17 35,119-51-34,135 0 0,0 34 25,-33-34-25,16 0 28,68 17 23,0 34 16,51-17-66,-17-34-3,-17 16 28,33 18-27,1-17 29,0 17-29,0-17 19,-51 17-17,17-17 26,17 51-27,-17-68 0,-17 33 26,0 35-27,17-17 29,-17 17-29,50 16 35,-16-33-35,-34-17 30,0 0-28,17 51-1,-17-68 23,68 135-23,-68-135-1,0 68 35,0-52-34,0 1 27,0-17 24,17 34-52,34 84 31,-51-16-30,0-85 26,0-17 25,33 34 47,-16-51-69,-17 50-29,34-33 50,-34 68-51,0-68 13,0 0-12,17-17 27,-17 51-27,0-17 28,17-18-29,-17 35 35,0-34-34,51 17 28,-51-17-28,0 17 27,0 17-28,0-34 51,34-85 48</inkml:trace>
    </iact:actionData>
  </iact:action>
  <iact:action type="add" startTime="32990">
    <iact:property name="dataType"/>
    <iact:actionData xml:id="d1">
      <inkml:trace xmlns:inkml="http://www.w3.org/2003/InkML" xml:id="stk1" contextRef="#ctx0" brushRef="#br1">14986 6232 0,'0'17'318,"85"17"-315,-18-34 47,-33 17-18,-17-17-29,0 0 77,-17 34-11,34-34-6,-34-17 339,0 0-400,-34-17 48,0 17-49,0 17 29,-50-34-29,-52 17 29,51 17-28,69 0 0,-103 0 32,68 0-32,34 0 0,0 0 25,-67 0-26,16 0 30,34 0-30,0 34 35,0-34-34,17 17 11,-33-17-12,-35 0 31,17 0-30,17 0 33,1 0-34,-1 0 29,0 0 2,-51 0-30,-16 0 0,-51 0 31,33 0-31,119 0 0,-17 0 25,17 0-25,-17 0 43,18 0 10,-18 0-8,17 0-9,17-34-36,-17 34 80,34 0 134,17 0-214,-17 17 44,16-17-44,-50 0 134,-33 0-134,-18 0 42,51 0-42,-34 0 49,0-17-50,18 17 29,16 0-27,0 0 25,17-17-27,0-17 98,67 34-45,69 0-53</inkml:trace>
    </iact:actionData>
  </iact:action>
  <iact:action type="add" startTime="36883">
    <iact:property name="dataType"/>
    <iact:actionData xml:id="d2">
      <inkml:trace xmlns:inkml="http://www.w3.org/2003/InkML" xml:id="stk2" contextRef="#ctx0" brushRef="#br1">15579 6283 0,'84'0'319,"-16"34"-317,34-34 32,-69 0-32,-16 0 28,0 0-28,34 0 27,-51 17-28,34-17 14,-17 0 0,34 0 23,-51 34-36,34-34 27,-18 0-28,52 0 29,-17-17 8,-17 17 8,101-85-7,85 17-38,-203 68 29,0 0-28,17 0 43,-17 0-8,34-17-35,271-50 27,-187 67-27,-67 0 28,-51 0 23,0 0 63,17 0-62,-17 0-8,16 0 39,-33 33-83,17-33 42,34 0-7,-51 17 26,34-17-26,-51 0 197</inkml:trace>
    </iact:actionData>
  </iact:action>
  <iact:action type="add" startTime="40221">
    <iact:property name="dataType"/>
    <iact:actionData xml:id="d3">
      <inkml:trace xmlns:inkml="http://www.w3.org/2003/InkML" xml:id="stk3" contextRef="#ctx0" brushRef="#br1">18643 6131 0,'34'0'385,"-17"0"-317,153 0-35,236-34-31,-50 0 35,-323 34-9,-33 34 373,17-17-370,102-17-29,84 0 26,-84 0-26,-35 0 19,-50 0-20,-17 0 98,0 0 17,17 0 117,-17 0-179,17-34-23,17 34 54,-35 0-39,18 0 23,-17 0-22,-17 17 338</inkml:trace>
    </iact:actionData>
  </iact:action>
  <iact:action type="add" startTime="50109">
    <iact:property name="dataType"/>
    <iact:actionData xml:id="d4">
      <inkml:trace xmlns:inkml="http://www.w3.org/2003/InkML" xml:id="stk4" contextRef="#ctx0" brushRef="#br1">10854 7502 0,'34'17'239,"101"-17"-202,-118 0-6,119-17 54,135-51-83,-170 51 26,136-16-26,-135 33 34,-51 0-34,0 0 27,135-68 187,-169 68-215,-17 34 29,305-34 8,-119 0-35,-101 0-2,-52 0 27,35 0-27,-68 17 51,0 17-51,51-34 45,101 0-45,-84 16 29,34-16-27,-68 0-3,-17 0 20,-17 17-19,84-17 75,102 0-74,-101 0 18,68 0-18,-103 0 12,-33 0 17,186-17-30,-33 1 29,-18 16-28,-67-34 18,33 34-18,-16-34 27,17 34-27,-1-51 27,-33 17-27,-1 0-1,-67 34 65,136-17 4,202-17-69,-304 34 1,17 0 25,0 0-25,-51 0 43,186-33 79,17 33-122,34 0 43,-34 0-42,-169 0 0,17 0 21,33 0-22,-50 0 0,51 0 32,101 0-32,-119 0 27,18 0-27,17 17 28,151-17-29,137 0 36,-272 0-36,-33 0 13,-51 0-11,0 0-1,-1 0 24,120 0-24,-86 0 24,-33 0-22,0 0-4,51 0 22,-52 0-21,69 0 29,-18 0-28,-67 0 12,-17 0-12,34-17-1,0 17 33,67 0-31,-67 0-3,51 0 28,16 0-26,-16 0 27,0 0-27,16 0 34,-16 0-35,-1 0 29,-16 0-27,-34 0-2,0 0 27,101 0-27,-84 0 25</inkml:trace>
    </iact:actionData>
  </iact:action>
  <iact:action type="add" startTime="58301">
    <iact:property name="dataType"/>
    <iact:actionData xml:id="d5">
      <inkml:trace xmlns:inkml="http://www.w3.org/2003/InkML" xml:id="stk5" contextRef="#ctx0" brushRef="#br1">24062 7316 0,'51'0'412,"-34"0"-312,0 0-84,67-17-13,52-17 46,-119 34 199,17 0-16,-17 0-230,-17 17 50,169-17-51,-34 0 28,-50 0-27,-34 0 34,-51 17 11,186 17 6,-169-17-52,17-17 29,-34 17 70,135 17-68,-50-34-31,-17 0 36,-17 0 63,-51 16-99,50-16 46,52 0-44,-34 0-1,-17 0 23,16 0-23,-33 0 65,237 0 49,0 0-115,-152 0 36,-102 0-35,-17 34 59,152-51 885,-17-50-925,18 67-19,-136 0 399,34 0-399,-1 0 265,52 0-152,33-34-114,-33 34 11,-51 0-10,135 0 45,-67-34 686,118 34-712,-85-34-19,17 34 42,-50-17 79,67-17-121,-118 34 43,-51 0 239,186 34-199,-152 0-83,-34-34 79,17 17-79,-17-17 79,33 0 52,-16 0-130,-17 0 62,17 0-2,-17 0 5,0 0-36</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3840" units="cm"/>
          <inkml:channel name="Y" type="integer" max="2160" units="cm"/>
          <inkml:channel name="T" type="integer" max="2.14748E9" units="dev"/>
        </inkml:traceFormat>
        <inkml:channelProperties>
          <inkml:channelProperty channel="X" name="resolution" value="110.98266" units="1/cm"/>
          <inkml:channelProperty channel="Y" name="resolution" value="111.34021" units="1/cm"/>
          <inkml:channelProperty channel="T" name="resolution" value="1" units="1/dev"/>
        </inkml:channelProperties>
      </inkml:inkSource>
      <inkml:timestamp xml:id="ts0" timeString="2023-10-16T11:33:54.313"/>
    </inkml:context>
    <inkml:brush xml:id="br0">
      <inkml:brushProperty name="width" value="0.05292" units="cm"/>
      <inkml:brushProperty name="height" value="0.05292" units="cm"/>
      <inkml:brushProperty name="color" value="#C00000"/>
    </inkml:brush>
  </inkml:definitions>
  <iact:action type="add" startTime="6829">
    <iact:property name="dataType"/>
    <iact:actionData xml:id="d0">
      <inkml:trace xmlns:inkml="http://www.w3.org/2003/InkML" xml:id="stk0" contextRef="#ctx0" brushRef="#br0">2540 6825 0,'17'0'331,"34"0"-327,-34 0-2,33 0 22,-33 0 15,85 0-9,-51 0-28,-17 0 28,16 0-28,-16 34 34,17-34-35,17 0 59,-1 17-58,18-17 81,34 0-82,-52 0 35,69-34-33,-119 34-2,17-17 27,135-17 242,0 34-170,136-34-98,-271 34 10,17 0-10,0 0 28,50 0-26,-67 0-4,51 0 229,-51 0-225,-1 0 0,-33 17 57,17-17 22,204 51-82,-154-17 30,86-34-27,-103 17-4,1-17 33,34 33-30,-51-33-3,-34 17 28,305-17 103,-238 0-129,-50 0 96,0 0-44,17 0-53,-17-17 113</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10/17/2023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base" latinLnBrk="0" hangingPunct="1">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2969441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823192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849656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4277865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724289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1779867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1589910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3149813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063824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9676876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29956259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0269839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2747586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3616161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19559515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2420023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6851135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841589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5154016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30974262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26338632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9826359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4219192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39485801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30651546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11635249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10848065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2959682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231129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1660370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200209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7514209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10531778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8725646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6291039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39492319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5569202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14378633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0518728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5804931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43</a:t>
            </a:fld>
            <a:endParaRPr lang="en-US"/>
          </a:p>
        </p:txBody>
      </p:sp>
    </p:spTree>
    <p:extLst>
      <p:ext uri="{BB962C8B-B14F-4D97-AF65-F5344CB8AC3E}">
        <p14:creationId xmlns:p14="http://schemas.microsoft.com/office/powerpoint/2010/main" val="33011609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112972A3-4068-43A1-96E7-A6377EA58B01}" type="datetime1">
              <a:rPr lang="en-US" smtClean="0"/>
              <a:t>10/17/2023</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5164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A1B8B8E0-2789-4666-8B25-B55CCD9CE786}" type="datetime1">
              <a:rPr lang="en-US" smtClean="0"/>
              <a:t>10/17/2023</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596623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B5F3A5A-D723-4E85-BEAB-3EAFAD368E20}" type="datetime1">
              <a:rPr lang="en-US" smtClean="0"/>
              <a:t>10/17/2023</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330753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342A3A-8B72-4E40-9B29-0DFC9459CC41}" type="datetime1">
              <a:rPr lang="en-US" smtClean="0"/>
              <a:t>10/17/2023</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97177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lvl1pPr>
              <a:defRPr>
                <a:solidFill>
                  <a:schemeClr val="bg1"/>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82653CF2-892F-4565-BBA9-33A3378C93C9}" type="datetime1">
              <a:rPr lang="en-US" smtClean="0"/>
              <a:t>10/17/2023</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www.midocean.ae</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62139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1B9E61E-007B-43B4-9EFF-7186C5EEBFD6}" type="datetime1">
              <a:rPr lang="en-US" smtClean="0"/>
              <a:t>10/17/2023</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554228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FF19F306-7F44-48A0-8308-A6CC180BD380}" type="datetime1">
              <a:rPr lang="en-US" smtClean="0"/>
              <a:t>10/17/2023</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35774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06671865-CC77-4471-9673-3F63CCD74A36}" type="datetime1">
              <a:rPr lang="en-US" smtClean="0"/>
              <a:t>10/17/2023</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09293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lvl1pPr>
              <a:defRPr>
                <a:solidFill>
                  <a:schemeClr val="bg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45BB728-EE5F-4B48-AEE1-B4887ABE2AB9}" type="datetime1">
              <a:rPr lang="en-US" smtClean="0"/>
              <a:t>10/17/2023</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560298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E8BB1C68-138D-4F7B-9F4C-04480F19FB45}" type="datetime1">
              <a:rPr lang="en-US" smtClean="0"/>
              <a:t>10/17/2023</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637327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4048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02AD35DE-11C5-4464-89A4-D93D8CEA5E28}" type="datetime1">
              <a:rPr lang="en-US" smtClean="0"/>
              <a:t>10/17/2023</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www.midocean.ae</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1374557225"/>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73" r:id="rId3"/>
    <p:sldLayoutId id="2147483668" r:id="rId4"/>
    <p:sldLayoutId id="2147483678" r:id="rId5"/>
    <p:sldLayoutId id="2147483666" r:id="rId6"/>
    <p:sldLayoutId id="2147483680" r:id="rId7"/>
    <p:sldLayoutId id="2147483664" r:id="rId8"/>
    <p:sldLayoutId id="2147483677"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10/17/2023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Lst>
  <p:hf sldNum="0" hdr="0" ftr="0" dt="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40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36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32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B29CC3-6C45-46C5-B2FC-BD99840953C0}" type="datetime1">
              <a:rPr lang="en-US" smtClean="0"/>
              <a:t>10/17/2023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13758524"/>
      </p:ext>
    </p:extLst>
  </p:cSld>
  <p:clrMap bg1="lt1" tx1="dk1" bg2="lt2" tx2="dk2" accent1="accent1" accent2="accent2" accent3="accent3" accent4="accent4" accent5="accent5" accent6="accent6" hlink="hlink" folHlink="folHlink"/>
  <p:sldLayoutIdLst>
    <p:sldLayoutId id="2147483682" r:id="rId1"/>
  </p:sldLayoutIdLst>
  <p:hf sldNum="0" hdr="0" ftr="0" dt="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40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36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32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microsoft.com/office/2011/relationships/inkAction" Target="../ink/inkAction1.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microsoft.com/office/2011/relationships/inkAction" Target="../ink/inkAction2.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2.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95863" y="2074905"/>
            <a:ext cx="4886463"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FinTech Innovations and Trends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Foundations of FinTech</a:t>
            </a:r>
          </a:p>
          <a:p>
            <a:r>
              <a:rPr lang="en-US" sz="2000" dirty="0">
                <a:solidFill>
                  <a:schemeClr val="bg1"/>
                </a:solidFill>
                <a:latin typeface="Times New Roman" panose="02020603050405020304" pitchFamily="18" charset="0"/>
                <a:cs typeface="Times New Roman" panose="02020603050405020304" pitchFamily="18" charset="0"/>
              </a:rPr>
              <a:t>FNT611</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8135"/>
    </mc:Choice>
    <mc:Fallback xmlns="">
      <p:transition spd="slow" advTm="4813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FinTech Innovations and Trends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1193"/>
    </mc:Choice>
    <mc:Fallback xmlns="">
      <p:transition spd="slow" advTm="111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Lecture 2 Discussion Questions</a:t>
            </a:r>
          </a:p>
        </p:txBody>
      </p:sp>
      <p:sp>
        <p:nvSpPr>
          <p:cNvPr id="6" name="TextBox 5">
            <a:extLst>
              <a:ext uri="{FF2B5EF4-FFF2-40B4-BE49-F238E27FC236}">
                <a16:creationId xmlns:a16="http://schemas.microsoft.com/office/drawing/2014/main" id="{7934DB96-5563-2BDC-C1BB-A70DC6A39EEB}"/>
              </a:ext>
            </a:extLst>
          </p:cNvPr>
          <p:cNvSpPr txBox="1"/>
          <p:nvPr/>
        </p:nvSpPr>
        <p:spPr>
          <a:xfrm>
            <a:off x="612648" y="1680898"/>
            <a:ext cx="9711566" cy="4129144"/>
          </a:xfrm>
          <a:prstGeom prst="rect">
            <a:avLst/>
          </a:prstGeom>
          <a:noFill/>
        </p:spPr>
        <p:txBody>
          <a:bodyPr wrap="square">
            <a:sp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lang="en-US" sz="2400" b="1" kern="100" dirty="0">
                <a:solidFill>
                  <a:srgbClr val="FFFF00"/>
                </a:solidFill>
                <a:latin typeface="Calibri" panose="020F0502020204030204" pitchFamily="34" charset="0"/>
                <a:cs typeface="Arial" panose="020B0604020202020204" pitchFamily="34" charset="0"/>
              </a:rPr>
              <a:t>Define cloud computing and its significance in today's digital landscape.</a:t>
            </a:r>
          </a:p>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US" sz="24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mn-cs"/>
              </a:rPr>
              <a:t>Cloud computing refers to the delivery of computing services over the internet, which includes storage, processing power, and software applications. It eliminates the need for physical infrastructure or local servers, allowing users to access resources and services on-demand. Key characteristics of cloud computing include on-demand self-service, broad network access, resource pooling, rapid elasticity, and measured service. This paradigm offers a transformative approach to computing by offering cost-effective solutions, scalability, and flexibility, enabling organizations to innovate, enhance efficiency, and adapt to evolving business needs.</a:t>
            </a:r>
          </a:p>
        </p:txBody>
      </p:sp>
    </p:spTree>
    <p:extLst>
      <p:ext uri="{BB962C8B-B14F-4D97-AF65-F5344CB8AC3E}">
        <p14:creationId xmlns:p14="http://schemas.microsoft.com/office/powerpoint/2010/main" val="3231436639"/>
      </p:ext>
    </p:extLst>
  </p:cSld>
  <p:clrMapOvr>
    <a:masterClrMapping/>
  </p:clrMapOvr>
  <mc:AlternateContent xmlns:mc="http://schemas.openxmlformats.org/markup-compatibility/2006" xmlns:p14="http://schemas.microsoft.com/office/powerpoint/2010/main">
    <mc:Choice Requires="p14">
      <p:transition spd="slow" p14:dur="2000" advTm="135321"/>
    </mc:Choice>
    <mc:Fallback xmlns="">
      <p:transition spd="slow" advTm="135321"/>
    </mc:Fallback>
  </mc:AlternateContent>
  <p:extLst>
    <p:ext uri="{3A86A75C-4F4B-4683-9AE1-C65F6400EC91}">
      <p14:laserTraceLst xmlns:p14="http://schemas.microsoft.com/office/powerpoint/2010/main">
        <p14:tracePtLst>
          <p14:tracePt t="132422" x="4632325" y="6251575"/>
          <p14:tracePt t="132940" x="3724275" y="6845300"/>
          <p14:tracePt t="132943" x="3730625" y="6821488"/>
          <p14:tracePt t="132955" x="3754438" y="6815138"/>
          <p14:tracePt t="132958" x="3773488" y="6791325"/>
          <p14:tracePt t="132972" x="3790950" y="6761163"/>
          <p14:tracePt t="132990" x="3829050" y="6718300"/>
          <p14:tracePt t="133006" x="3883025" y="6686550"/>
          <p14:tracePt t="133010" x="3889375" y="6675438"/>
          <p14:tracePt t="133023" x="3906838" y="6650038"/>
          <p14:tracePt t="133046" x="3919538" y="6638925"/>
          <p14:tracePt t="133112" x="3919538" y="6619875"/>
          <p14:tracePt t="133140" x="3925888" y="6613525"/>
          <p14:tracePt t="133150" x="3932238" y="6608763"/>
          <p14:tracePt t="133161" x="3962400" y="6583363"/>
          <p14:tracePt t="133164" x="3986213" y="6565900"/>
          <p14:tracePt t="133174" x="3998913" y="6540500"/>
          <p14:tracePt t="133189" x="4029075" y="6486525"/>
          <p14:tracePt t="133193" x="4065588" y="6467475"/>
          <p14:tracePt t="133206" x="4108450" y="6430963"/>
          <p14:tracePt t="133220" x="4114800" y="6413500"/>
          <p14:tracePt t="133237" x="4127500" y="6400800"/>
          <p14:tracePt t="133485" x="4121150" y="6407150"/>
          <p14:tracePt t="133507" x="4114800" y="6407150"/>
          <p14:tracePt t="133521" x="4095750" y="6407150"/>
          <p14:tracePt t="133529" x="4084638" y="6407150"/>
          <p14:tracePt t="133545" x="4071938" y="6413500"/>
          <p14:tracePt t="133561" x="4017963" y="6424613"/>
          <p14:tracePt t="133579" x="3803650" y="6443663"/>
          <p14:tracePt t="133595" x="3694113" y="6443663"/>
          <p14:tracePt t="133612" x="3621088" y="6443663"/>
          <p14:tracePt t="133628" x="3602038" y="6450013"/>
          <p14:tracePt t="133646" x="3584575" y="6450013"/>
          <p14:tracePt t="133961" x="3432175" y="6486525"/>
          <p14:tracePt t="133968" x="3200400" y="6523038"/>
          <p14:tracePt t="133983" x="2627313" y="6669088"/>
          <p14:tracePt t="134000" x="1951038" y="67786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Lecture 2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512" y="1465236"/>
            <a:ext cx="10541127" cy="1132258"/>
          </a:xfrm>
        </p:spPr>
        <p:txBody>
          <a:bodyPr>
            <a:noAutofit/>
          </a:bodyPr>
          <a:lstStyle/>
          <a:p>
            <a:pPr marL="0" indent="0" algn="l">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Explain the concept of Edge Computing and its components. Why is it essential in the age of Big Data and IoT?</a:t>
            </a:r>
          </a:p>
          <a:p>
            <a:pPr marL="0" indent="0" algn="l">
              <a:buNone/>
            </a:pP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Edge Computing is a distributed computing paradigm that brings computation and data storage closer to data sources to improve response times and save bandwidth. Instead of sending vast amounts of data to a central data center, the processing occurs directly at the edge of the network, where data originates. The main components of Edge Computing include Edge Devices, Edge Gateways, Edge Servers, Network Connectivity, and Edge Software. In the age of Big Data and IoT, Edge Computing is crucial as it ensures low latency, bandwidth efficiency, and reliable performance, especially when vast amounts of data are generated by multiple devices.</a:t>
            </a:r>
          </a:p>
        </p:txBody>
      </p:sp>
    </p:spTree>
    <p:extLst>
      <p:ext uri="{BB962C8B-B14F-4D97-AF65-F5344CB8AC3E}">
        <p14:creationId xmlns:p14="http://schemas.microsoft.com/office/powerpoint/2010/main" val="1541582366"/>
      </p:ext>
    </p:extLst>
  </p:cSld>
  <p:clrMapOvr>
    <a:masterClrMapping/>
  </p:clrMapOvr>
  <mc:AlternateContent xmlns:mc="http://schemas.openxmlformats.org/markup-compatibility/2006" xmlns:p14="http://schemas.microsoft.com/office/powerpoint/2010/main">
    <mc:Choice Requires="p14">
      <p:transition spd="slow" p14:dur="2000" advTm="190708"/>
    </mc:Choice>
    <mc:Fallback xmlns="">
      <p:transition spd="slow" advTm="190708"/>
    </mc:Fallback>
  </mc:AlternateContent>
  <p:extLst>
    <p:ext uri="{3A86A75C-4F4B-4683-9AE1-C65F6400EC91}">
      <p14:laserTraceLst xmlns:p14="http://schemas.microsoft.com/office/powerpoint/2010/main">
        <p14:tracePtLst>
          <p14:tracePt t="2908" x="4291013" y="115888"/>
          <p14:tracePt t="2916" x="4443413" y="219075"/>
          <p14:tracePt t="2929" x="4632325" y="390525"/>
          <p14:tracePt t="2945" x="4895850" y="536575"/>
          <p14:tracePt t="2963" x="5194300" y="706438"/>
          <p14:tracePt t="2966" x="5267325" y="762000"/>
          <p14:tracePt t="2979" x="5522913" y="858838"/>
          <p14:tracePt t="2996" x="5741988" y="957263"/>
          <p14:tracePt t="3012" x="5973763" y="1017588"/>
          <p14:tracePt t="3027" x="6132513" y="1090613"/>
          <p14:tracePt t="3029" x="6199188" y="1090613"/>
          <p14:tracePt t="3044" x="6315075" y="1103313"/>
          <p14:tracePt t="3062" x="6394450" y="1103313"/>
          <p14:tracePt t="3079" x="6430963" y="1103313"/>
          <p14:tracePt t="3082" x="6467475" y="1096963"/>
          <p14:tracePt t="3097" x="6492875" y="1090613"/>
          <p14:tracePt t="3112" x="6510338" y="1090613"/>
          <p14:tracePt t="3129" x="6523038" y="1079500"/>
          <p14:tracePt t="3133" x="6529388" y="1079500"/>
          <p14:tracePt t="3154" x="6540500" y="1079500"/>
          <p14:tracePt t="3177" x="6540500" y="1085850"/>
          <p14:tracePt t="3185" x="6540500" y="1090613"/>
          <p14:tracePt t="3196" x="6559550" y="1103313"/>
          <p14:tracePt t="3200" x="6565900" y="1109663"/>
          <p14:tracePt t="3213" x="6577013" y="1139825"/>
          <p14:tracePt t="3229" x="6589713" y="1189038"/>
          <p14:tracePt t="3247" x="6596063" y="1219200"/>
          <p14:tracePt t="3250" x="6596063" y="1249363"/>
          <p14:tracePt t="3262" x="6596063" y="1279525"/>
          <p14:tracePt t="3264" x="6589713" y="1316038"/>
          <p14:tracePt t="3278" x="6572250" y="1395413"/>
          <p14:tracePt t="3294" x="6510338" y="1468438"/>
          <p14:tracePt t="3311" x="6443663" y="1524000"/>
          <p14:tracePt t="3330" x="6235700" y="1590675"/>
          <p14:tracePt t="3346" x="6108700" y="1627188"/>
          <p14:tracePt t="3362" x="5943600" y="1646238"/>
          <p14:tracePt t="3379" x="5711825" y="1657350"/>
          <p14:tracePt t="3382" x="5614988" y="1657350"/>
          <p14:tracePt t="3397" x="5370513" y="1657350"/>
          <p14:tracePt t="3413" x="5138738" y="1633538"/>
          <p14:tracePt t="3429" x="5005388" y="1633538"/>
          <p14:tracePt t="3447" x="4840288" y="1609725"/>
          <p14:tracePt t="3462" x="4791075" y="1609725"/>
          <p14:tracePt t="3479" x="4748213" y="1609725"/>
          <p14:tracePt t="3497" x="4737100" y="1609725"/>
          <p14:tracePt t="3814" x="4578350" y="1609725"/>
          <p14:tracePt t="3824" x="4498975" y="1609725"/>
          <p14:tracePt t="3831" x="4376738" y="1609725"/>
          <p14:tracePt t="3846" x="4048125" y="1590675"/>
          <p14:tracePt t="3863" x="3786188" y="1579563"/>
          <p14:tracePt t="3866" x="3681413" y="1579563"/>
          <p14:tracePt t="3880" x="3511550" y="1547813"/>
          <p14:tracePt t="3897" x="3402013" y="1547813"/>
          <p14:tracePt t="3913" x="3297238" y="1547813"/>
          <p14:tracePt t="3931" x="3249613" y="1547813"/>
          <p14:tracePt t="3947" x="3219450" y="1547813"/>
          <p14:tracePt t="3963" x="3181350" y="1536700"/>
          <p14:tracePt t="3980" x="3163888" y="1536700"/>
          <p14:tracePt t="3983" x="3157538" y="1536700"/>
          <p14:tracePt t="3997" x="3144838" y="1536700"/>
          <p14:tracePt t="4041" x="3140075" y="1536700"/>
          <p14:tracePt t="4144" x="3140075" y="1530350"/>
          <p14:tracePt t="4238" x="3140075" y="1517650"/>
          <p14:tracePt t="4253" x="3151188" y="1511300"/>
          <p14:tracePt t="4261" x="3157538" y="1511300"/>
          <p14:tracePt t="4270" x="3163888" y="1511300"/>
          <p14:tracePt t="4619" x="3114675" y="1554163"/>
          <p14:tracePt t="4627" x="3078163" y="1584325"/>
          <p14:tracePt t="4635" x="2968625" y="1652588"/>
          <p14:tracePt t="4649" x="2792413" y="1725613"/>
          <p14:tracePt t="4665" x="2670175" y="1798638"/>
          <p14:tracePt t="4682" x="2590800" y="1816100"/>
          <p14:tracePt t="4699" x="2444750" y="1878013"/>
          <p14:tracePt t="4715" x="2359025" y="1925638"/>
          <p14:tracePt t="4732" x="2255838" y="1962150"/>
          <p14:tracePt t="4748" x="2193925" y="1962150"/>
          <p14:tracePt t="4752" x="2146300" y="1974850"/>
          <p14:tracePt t="4766" x="2078038" y="2000250"/>
          <p14:tracePt t="4783" x="2011363" y="2024063"/>
          <p14:tracePt t="4799" x="1981200" y="2036763"/>
          <p14:tracePt t="4817" x="1931988" y="2036763"/>
          <p14:tracePt t="4832" x="1925638" y="2036763"/>
          <p14:tracePt t="4898" x="1920875" y="2036763"/>
          <p14:tracePt t="4927" x="1908175" y="2036763"/>
          <p14:tracePt t="4934" x="1901825" y="2041525"/>
          <p14:tracePt t="4949" x="1884363" y="2041525"/>
          <p14:tracePt t="4965" x="1871663" y="2041525"/>
          <p14:tracePt t="5074" x="1878013" y="2041525"/>
          <p14:tracePt t="5088" x="1884363" y="2041525"/>
          <p14:tracePt t="5110" x="1895475" y="2041525"/>
          <p14:tracePt t="5125" x="1901825" y="2030413"/>
          <p14:tracePt t="5169" x="1914525" y="2030413"/>
          <p14:tracePt t="5213" x="1920875" y="2030413"/>
          <p14:tracePt t="5300" x="1925638" y="2030413"/>
          <p14:tracePt t="5322" x="1925638" y="2036763"/>
          <p14:tracePt t="5425" x="1925638" y="2041525"/>
          <p14:tracePt t="6311" x="1981200" y="2054225"/>
          <p14:tracePt t="6318" x="2066925" y="2054225"/>
          <p14:tracePt t="6326" x="2097088" y="2054225"/>
          <p14:tracePt t="6340" x="2212975" y="2078038"/>
          <p14:tracePt t="6356" x="2305050" y="2090738"/>
          <p14:tracePt t="6373" x="2371725" y="2103438"/>
          <p14:tracePt t="6391" x="2425700" y="2120900"/>
          <p14:tracePt t="6407" x="2468563" y="2120900"/>
          <p14:tracePt t="6423" x="2505075" y="2120900"/>
          <p14:tracePt t="6441" x="2535238" y="2120900"/>
          <p14:tracePt t="6445" x="2541588" y="2120900"/>
          <p14:tracePt t="6457" x="2560638" y="2120900"/>
          <p14:tracePt t="6474" x="2566988" y="2120900"/>
          <p14:tracePt t="6524" x="2597150" y="2120900"/>
          <p14:tracePt t="6531" x="2633663" y="2120900"/>
          <p14:tracePt t="6539" x="2651125" y="2120900"/>
          <p14:tracePt t="6558" x="2730500" y="2120900"/>
          <p14:tracePt t="6561" x="2762250" y="2120900"/>
          <p14:tracePt t="6575" x="2840038" y="2114550"/>
          <p14:tracePt t="6591" x="2895600" y="2114550"/>
          <p14:tracePt t="6607" x="2962275" y="2114550"/>
          <p14:tracePt t="6624" x="2998788" y="2114550"/>
          <p14:tracePt t="6641" x="3071813" y="2114550"/>
          <p14:tracePt t="6657" x="3151188" y="2114550"/>
          <p14:tracePt t="6674" x="3219450" y="2152650"/>
          <p14:tracePt t="6691" x="3333750" y="2163763"/>
          <p14:tracePt t="6707" x="3382963" y="2163763"/>
          <p14:tracePt t="6723" x="3425825" y="2163763"/>
          <p14:tracePt t="6740" x="3486150" y="2163763"/>
          <p14:tracePt t="6744" x="3505200" y="2163763"/>
          <p14:tracePt t="6758" x="3584575" y="2157413"/>
          <p14:tracePt t="6774" x="3657600" y="2133600"/>
          <p14:tracePt t="6790" x="3749675" y="2120900"/>
          <p14:tracePt t="6807" x="3895725" y="2109788"/>
          <p14:tracePt t="6811" x="3962400" y="2097088"/>
          <p14:tracePt t="6817" x="4011613" y="2084388"/>
          <p14:tracePt t="6826" x="4114800" y="2054225"/>
          <p14:tracePt t="6840" x="4224338" y="2041525"/>
          <p14:tracePt t="6857" x="4327525" y="2041525"/>
          <p14:tracePt t="6861" x="4364038" y="2041525"/>
          <p14:tracePt t="6874" x="4425950" y="2041525"/>
          <p14:tracePt t="6892" x="4449763" y="2041525"/>
          <p14:tracePt t="6906" x="4456113" y="2041525"/>
          <p14:tracePt t="6933" x="4468813" y="2041525"/>
          <p14:tracePt t="7160" x="4505325" y="2041525"/>
          <p14:tracePt t="7167" x="4535488" y="2041525"/>
          <p14:tracePt t="7176" x="4572000" y="2041525"/>
          <p14:tracePt t="7185" x="4614863" y="2041525"/>
          <p14:tracePt t="7202" x="4657725" y="2041525"/>
          <p14:tracePt t="7205" x="4664075" y="2041525"/>
          <p14:tracePt t="7219" x="4694238" y="2041525"/>
          <p14:tracePt t="7235" x="4700588" y="2041525"/>
          <p14:tracePt t="7253" x="4718050" y="2041525"/>
          <p14:tracePt t="7256" x="4730750" y="2041525"/>
          <p14:tracePt t="7277" x="4737100" y="2041525"/>
          <p14:tracePt t="7312" x="4737100" y="2047875"/>
          <p14:tracePt t="7349" x="4743450" y="2047875"/>
          <p14:tracePt t="11005" x="4760913" y="2047875"/>
          <p14:tracePt t="11012" x="4810125" y="2041525"/>
          <p14:tracePt t="11024" x="4895850" y="2030413"/>
          <p14:tracePt t="11042" x="5211763" y="2005013"/>
          <p14:tracePt t="11057" x="5419725" y="1968500"/>
          <p14:tracePt t="11074" x="5602288" y="1957388"/>
          <p14:tracePt t="11091" x="5791200" y="1957388"/>
          <p14:tracePt t="11095" x="5834063" y="1957388"/>
          <p14:tracePt t="11108" x="5930900" y="1957388"/>
          <p14:tracePt t="11124" x="5999163" y="1968500"/>
          <p14:tracePt t="11141" x="6022975" y="1968500"/>
          <p14:tracePt t="11159" x="6053138" y="1981200"/>
          <p14:tracePt t="11174" x="6089650" y="1981200"/>
          <p14:tracePt t="11190" x="6126163" y="1981200"/>
          <p14:tracePt t="11208" x="6151563" y="1981200"/>
          <p14:tracePt t="11211" x="6188075" y="1981200"/>
          <p14:tracePt t="11225" x="6224588" y="1981200"/>
          <p14:tracePt t="11241" x="6278563" y="1981200"/>
          <p14:tracePt t="11258" x="6315075" y="1993900"/>
          <p14:tracePt t="11274" x="6345238" y="1993900"/>
          <p14:tracePt t="11278" x="6376988" y="1993900"/>
          <p14:tracePt t="11292" x="6413500" y="1993900"/>
          <p14:tracePt t="11307" x="6456363" y="1993900"/>
          <p14:tracePt t="11324" x="6516688" y="1993900"/>
          <p14:tracePt t="11343" x="6619875" y="2011363"/>
          <p14:tracePt t="11358" x="6699250" y="2024063"/>
          <p14:tracePt t="11374" x="6761163" y="2024063"/>
          <p14:tracePt t="11391" x="6815138" y="2024063"/>
          <p14:tracePt t="11394" x="6845300" y="2024063"/>
          <p14:tracePt t="11408" x="6877050" y="2024063"/>
          <p14:tracePt t="11424" x="6900863" y="2024063"/>
          <p14:tracePt t="11445" x="6913563" y="2024063"/>
          <p14:tracePt t="11496" x="6913563" y="2036763"/>
          <p14:tracePt t="11569" x="6918325" y="2036763"/>
          <p14:tracePt t="11576" x="6950075" y="2041525"/>
          <p14:tracePt t="11591" x="6967538" y="2054225"/>
          <p14:tracePt t="11608" x="6973888" y="2054225"/>
          <p14:tracePt t="11624" x="7004050" y="2060575"/>
          <p14:tracePt t="11657" x="7016750" y="2060575"/>
          <p14:tracePt t="11723" x="7023100" y="2073275"/>
          <p14:tracePt t="11774" x="7029450" y="2073275"/>
          <p14:tracePt t="11811" x="7040563" y="2073275"/>
          <p14:tracePt t="11906" x="7046913" y="2073275"/>
          <p14:tracePt t="13802" x="7186613" y="2036763"/>
          <p14:tracePt t="13810" x="7278688" y="1993900"/>
          <p14:tracePt t="13819" x="7546975" y="1914525"/>
          <p14:tracePt t="13828" x="7639050" y="1884363"/>
          <p14:tracePt t="13845" x="7991475" y="1835150"/>
          <p14:tracePt t="13849" x="8174038" y="1816100"/>
          <p14:tracePt t="13861" x="8418513" y="1804988"/>
          <p14:tracePt t="13878" x="8564563" y="1804988"/>
          <p14:tracePt t="13894" x="8699500" y="1809750"/>
          <p14:tracePt t="13912" x="8826500" y="1847850"/>
          <p14:tracePt t="13927" x="8905875" y="1858963"/>
          <p14:tracePt t="13944" x="8936038" y="1878013"/>
          <p14:tracePt t="13962" x="8985250" y="1895475"/>
          <p14:tracePt t="13965" x="8997950" y="1908175"/>
          <p14:tracePt t="13978" x="9015413" y="1925638"/>
          <p14:tracePt t="13994" x="9021763" y="1925638"/>
          <p14:tracePt t="14011" x="9021763" y="1931988"/>
          <p14:tracePt t="14060" x="9021763" y="1938338"/>
          <p14:tracePt t="14132" x="9034463" y="1938338"/>
          <p14:tracePt t="16373" x="8882063" y="1981200"/>
          <p14:tracePt t="16380" x="8680450" y="1993900"/>
          <p14:tracePt t="16397" x="8169275" y="2073275"/>
          <p14:tracePt t="16416" x="7473950" y="2139950"/>
          <p14:tracePt t="16419" x="7138988" y="2139950"/>
          <p14:tracePt t="16432" x="6443663" y="2206625"/>
          <p14:tracePt t="16448" x="5840413" y="2249488"/>
          <p14:tracePt t="16465" x="5194300" y="2292350"/>
          <p14:tracePt t="16482" x="4743450" y="2341563"/>
          <p14:tracePt t="16485" x="4578350" y="2359025"/>
          <p14:tracePt t="16498" x="4254500" y="2378075"/>
          <p14:tracePt t="16515" x="4011613" y="2389188"/>
          <p14:tracePt t="16531" x="3822700" y="2389188"/>
          <p14:tracePt t="16535" x="3700463" y="2408238"/>
          <p14:tracePt t="16549" x="3554413" y="2395538"/>
          <p14:tracePt t="16565" x="3475038" y="2395538"/>
          <p14:tracePt t="16581" x="3395663" y="2395538"/>
          <p14:tracePt t="16598" x="3359150" y="2395538"/>
          <p14:tracePt t="16602" x="3333750" y="2395538"/>
          <p14:tracePt t="16615" x="3297238" y="2395538"/>
          <p14:tracePt t="16631" x="3279775" y="2401888"/>
          <p14:tracePt t="16648" x="3243263" y="2408238"/>
          <p14:tracePt t="16666" x="3133725" y="2419350"/>
          <p14:tracePt t="16681" x="3054350" y="2419350"/>
          <p14:tracePt t="16698" x="2974975" y="2432050"/>
          <p14:tracePt t="16715" x="2908300" y="2432050"/>
          <p14:tracePt t="16718" x="2901950" y="2432050"/>
          <p14:tracePt t="16732" x="2840038" y="2432050"/>
          <p14:tracePt t="16748" x="2798763" y="2457450"/>
          <p14:tracePt t="16765" x="2762250" y="2457450"/>
          <p14:tracePt t="16769" x="2749550" y="2462213"/>
          <p14:tracePt t="16781" x="2743200" y="2462213"/>
          <p14:tracePt t="16784" x="2730500" y="2462213"/>
          <p14:tracePt t="16798" x="2724150" y="2462213"/>
          <p14:tracePt t="16879" x="2713038" y="2462213"/>
          <p14:tracePt t="16900" x="2706688" y="2462213"/>
          <p14:tracePt t="17346" x="2719388" y="2462213"/>
          <p14:tracePt t="17405" x="2724150" y="2462213"/>
          <p14:tracePt t="17494" x="2736850" y="2462213"/>
          <p14:tracePt t="17582" x="2743200" y="2462213"/>
          <p14:tracePt t="18006" x="2755900" y="2462213"/>
          <p14:tracePt t="18021" x="2762250" y="2462213"/>
          <p14:tracePt t="18050" x="2767013" y="2462213"/>
          <p14:tracePt t="18058" x="2786063" y="2462213"/>
          <p14:tracePt t="18066" x="2835275" y="2462213"/>
          <p14:tracePt t="18076" x="2852738" y="2462213"/>
          <p14:tracePt t="18079" x="2901950" y="2462213"/>
          <p14:tracePt t="18094" x="2974975" y="2462213"/>
          <p14:tracePt t="18109" x="3054350" y="2462213"/>
          <p14:tracePt t="18126" x="3108325" y="2474913"/>
          <p14:tracePt t="18143" x="3157538" y="2474913"/>
          <p14:tracePt t="18146" x="3181350" y="2474913"/>
          <p14:tracePt t="18159" x="3187700" y="2474913"/>
          <p14:tracePt t="18177" x="3206750" y="2474913"/>
          <p14:tracePt t="18192" x="3260725" y="2474913"/>
          <p14:tracePt t="18210" x="3359150" y="2474913"/>
          <p14:tracePt t="18226" x="3449638" y="2474913"/>
          <p14:tracePt t="18242" x="3524250" y="2474913"/>
          <p14:tracePt t="18259" x="3602038" y="2474913"/>
          <p14:tracePt t="18263" x="3627438" y="2487613"/>
          <p14:tracePt t="18277" x="3663950" y="2487613"/>
          <p14:tracePt t="18342" x="3663950" y="2493963"/>
          <p14:tracePt t="18379" x="3706813" y="2493963"/>
          <p14:tracePt t="18401" x="3724275" y="2493963"/>
          <p14:tracePt t="18408" x="3730625" y="2498725"/>
          <p14:tracePt t="18425" x="3749675" y="2498725"/>
          <p14:tracePt t="18442" x="3779838" y="2498725"/>
          <p14:tracePt t="18445" x="3786188" y="2498725"/>
          <p14:tracePt t="18460" x="3797300" y="2498725"/>
          <p14:tracePt t="18476" x="3822700" y="2498725"/>
          <p14:tracePt t="18518" x="3829050" y="2498725"/>
          <p14:tracePt t="18591" x="3840163" y="2498725"/>
          <p14:tracePt t="18796" x="3859213" y="2498725"/>
          <p14:tracePt t="18804" x="3895725" y="2487613"/>
          <p14:tracePt t="18818" x="3902075" y="2487613"/>
          <p14:tracePt t="18827" x="3919538" y="2487613"/>
          <p14:tracePt t="18838" x="3925888" y="2487613"/>
          <p14:tracePt t="18841" x="3956050" y="2487613"/>
          <p14:tracePt t="18855" x="3968750" y="2481263"/>
          <p14:tracePt t="18872" x="3992563" y="2481263"/>
          <p14:tracePt t="18889" x="4022725" y="2468563"/>
          <p14:tracePt t="18892" x="4029075" y="2468563"/>
          <p14:tracePt t="18906" x="4084638" y="2457450"/>
          <p14:tracePt t="18922" x="4102100" y="2457450"/>
          <p14:tracePt t="18939" x="4121150" y="2457450"/>
          <p14:tracePt t="18955" x="4144963" y="2457450"/>
          <p14:tracePt t="18959" x="4151313" y="2457450"/>
          <p14:tracePt t="18972" x="4170363" y="2457450"/>
          <p14:tracePt t="18994" x="4181475" y="2457450"/>
          <p14:tracePt t="19005" x="4187825" y="2457450"/>
          <p14:tracePt t="19023" x="4206875" y="2457450"/>
          <p14:tracePt t="19039" x="4217988" y="2457450"/>
          <p14:tracePt t="19068" x="4237038" y="2438400"/>
          <p14:tracePt t="19975" x="4395788" y="2438400"/>
          <p14:tracePt t="19982" x="4541838" y="2408238"/>
          <p14:tracePt t="19991" x="4767263" y="2371725"/>
          <p14:tracePt t="20001" x="4992688" y="2352675"/>
          <p14:tracePt t="20005" x="5175250" y="2352675"/>
          <p14:tracePt t="20020" x="5651500" y="2382838"/>
          <p14:tracePt t="20035" x="6016625" y="2432050"/>
          <p14:tracePt t="20052" x="6381750" y="2462213"/>
          <p14:tracePt t="20070" x="6724650" y="2524125"/>
          <p14:tracePt t="20086" x="6845300" y="2541588"/>
          <p14:tracePt t="20089" x="6913563" y="2554288"/>
          <p14:tracePt t="20093" x="6973888" y="2554288"/>
          <p14:tracePt t="20102" x="7065963" y="2584450"/>
          <p14:tracePt t="20119" x="7126288" y="2597150"/>
          <p14:tracePt t="20123" x="7150100" y="2603500"/>
          <p14:tracePt t="20137" x="7186613" y="2603500"/>
          <p14:tracePt t="20152" x="7205663" y="2603500"/>
          <p14:tracePt t="20232" x="7259638" y="2603500"/>
          <p14:tracePt t="20240" x="7278688" y="2603500"/>
          <p14:tracePt t="20253" x="7345363" y="2597150"/>
          <p14:tracePt t="20268" x="7370763" y="2597150"/>
          <p14:tracePt t="20285" x="7400925" y="2590800"/>
          <p14:tracePt t="20349" x="7407275" y="2590800"/>
          <p14:tracePt t="26566" x="7407275" y="2571750"/>
          <p14:tracePt t="26574" x="7394575" y="2560638"/>
          <p14:tracePt t="26581" x="7388225" y="2541588"/>
          <p14:tracePt t="26591" x="7364413" y="2524125"/>
          <p14:tracePt t="26610" x="7345363" y="2481263"/>
          <p14:tracePt t="26625" x="7339013" y="2468563"/>
          <p14:tracePt t="26926" x="7339013" y="2457450"/>
          <p14:tracePt t="26954" x="7339013" y="2451100"/>
          <p14:tracePt t="26976" x="7339013" y="2438400"/>
          <p14:tracePt t="27042" x="7351713" y="2419350"/>
          <p14:tracePt t="27064" x="7351713" y="2414588"/>
          <p14:tracePt t="27086" x="7351713" y="2401888"/>
          <p14:tracePt t="27108" x="7351713" y="2395538"/>
          <p14:tracePt t="27115" x="7351713" y="2389188"/>
          <p14:tracePt t="27130" x="7351713" y="2378075"/>
          <p14:tracePt t="27147" x="7351713" y="2359025"/>
          <p14:tracePt t="27164" x="7351713" y="2335213"/>
          <p14:tracePt t="27181" x="7351713" y="2316163"/>
          <p14:tracePt t="27197" x="7351713" y="2309813"/>
          <p14:tracePt t="27226" x="7351713" y="2298700"/>
          <p14:tracePt t="27263" x="7351713" y="2292350"/>
          <p14:tracePt t="27306" x="7351713" y="2279650"/>
          <p14:tracePt t="32052" x="7229475" y="2352675"/>
          <p14:tracePt t="32059" x="7150100" y="2425700"/>
          <p14:tracePt t="32074" x="6851650" y="2597150"/>
          <p14:tracePt t="32090" x="6540500" y="2693988"/>
          <p14:tracePt t="32106" x="6199188" y="2828925"/>
          <p14:tracePt t="32122" x="5870575" y="2987675"/>
          <p14:tracePt t="32126" x="5619750" y="3097213"/>
          <p14:tracePt t="32137" x="5303838" y="3219450"/>
          <p14:tracePt t="32154" x="5065713" y="3297238"/>
          <p14:tracePt t="32170" x="4748213" y="3376613"/>
          <p14:tracePt t="32186" x="4535488" y="3444875"/>
          <p14:tracePt t="32203" x="4217988" y="3486150"/>
          <p14:tracePt t="32222" x="4048125" y="3498850"/>
          <p14:tracePt t="32239" x="3919538" y="3511550"/>
          <p14:tracePt t="32243" x="3889375" y="3524250"/>
          <p14:tracePt t="32254" x="3706813" y="3565525"/>
          <p14:tracePt t="32270" x="3578225" y="3578225"/>
          <p14:tracePt t="32287" x="3511550" y="3590925"/>
          <p14:tracePt t="32304" x="3432175" y="3602038"/>
          <p14:tracePt t="32320" x="3389313" y="3602038"/>
          <p14:tracePt t="32336" x="3346450" y="3597275"/>
          <p14:tracePt t="32352" x="3316288" y="3590925"/>
          <p14:tracePt t="32372" x="3286125" y="3560763"/>
          <p14:tracePt t="32375" x="3267075" y="3535363"/>
          <p14:tracePt t="32389" x="3230563" y="3492500"/>
          <p14:tracePt t="32406" x="3200400" y="3449638"/>
          <p14:tracePt t="32422" x="3157538" y="3419475"/>
          <p14:tracePt t="32425" x="3151188" y="3408363"/>
          <p14:tracePt t="32440" x="3133725" y="3395663"/>
          <p14:tracePt t="32456" x="3133725" y="3382963"/>
          <p14:tracePt t="32472" x="3133725" y="3359150"/>
          <p14:tracePt t="32513" x="3133725" y="3346450"/>
          <p14:tracePt t="32541" x="3133725" y="3340100"/>
          <p14:tracePt t="32555" x="3133725" y="3328988"/>
          <p14:tracePt t="32564" x="3133725" y="3309938"/>
          <p14:tracePt t="32572" x="3133725" y="3303588"/>
          <p14:tracePt t="32589" x="3133725" y="3286125"/>
          <p14:tracePt t="32605" x="3144838" y="3260725"/>
          <p14:tracePt t="32608" x="3144838" y="3249613"/>
          <p14:tracePt t="32623" x="3144838" y="3230563"/>
          <p14:tracePt t="32639" x="3170238" y="3213100"/>
          <p14:tracePt t="32656" x="3170238" y="3200400"/>
          <p14:tracePt t="32674" x="3187700" y="3170238"/>
          <p14:tracePt t="32690" x="3200400" y="3163888"/>
          <p14:tracePt t="32706" x="3206750" y="3151188"/>
          <p14:tracePt t="32723" x="3219450" y="3144838"/>
          <p14:tracePt t="32727" x="3224213" y="3133725"/>
          <p14:tracePt t="32740" x="3230563" y="3133725"/>
          <p14:tracePt t="32756" x="3260725" y="3133725"/>
          <p14:tracePt t="32773" x="3279775" y="3133725"/>
          <p14:tracePt t="32791" x="3303588" y="3133725"/>
          <p14:tracePt t="32806" x="3328988" y="3133725"/>
          <p14:tracePt t="32823" x="3359150" y="3133725"/>
          <p14:tracePt t="32840" x="3395663" y="3140075"/>
          <p14:tracePt t="32844" x="3408363" y="3140075"/>
          <p14:tracePt t="32858" x="3455988" y="3157538"/>
          <p14:tracePt t="32873" x="3511550" y="3170238"/>
          <p14:tracePt t="32890" x="3578225" y="3181350"/>
          <p14:tracePt t="32908" x="3706813" y="3206750"/>
          <p14:tracePt t="32924" x="3786188" y="3206750"/>
          <p14:tracePt t="32940" x="3865563" y="3206750"/>
          <p14:tracePt t="32957" x="3968750" y="3219450"/>
          <p14:tracePt t="32960" x="4048125" y="3219450"/>
          <p14:tracePt t="32974" x="4138613" y="3219450"/>
          <p14:tracePt t="32990" x="4217988" y="3219450"/>
          <p14:tracePt t="33007" x="4310063" y="3213100"/>
          <p14:tracePt t="33023" x="4406900" y="3187700"/>
          <p14:tracePt t="33026" x="4438650" y="3187700"/>
          <p14:tracePt t="33040" x="4548188" y="3187700"/>
          <p14:tracePt t="33056" x="4668838" y="3176588"/>
          <p14:tracePt t="33073" x="4767263" y="3176588"/>
          <p14:tracePt t="33091" x="4906963" y="3157538"/>
          <p14:tracePt t="33107" x="4979988" y="3157538"/>
          <p14:tracePt t="33123" x="5078413" y="3157538"/>
          <p14:tracePt t="33139" x="5200650" y="3157538"/>
          <p14:tracePt t="33143" x="5241925" y="3157538"/>
          <p14:tracePt t="33157" x="5353050" y="3151188"/>
          <p14:tracePt t="33173" x="5443538" y="3151188"/>
          <p14:tracePt t="33190" x="5499100" y="3151188"/>
          <p14:tracePt t="33206" x="5535613" y="3151188"/>
          <p14:tracePt t="33210" x="5546725" y="3151188"/>
          <p14:tracePt t="33224" x="5572125" y="3151188"/>
          <p14:tracePt t="33240" x="5589588" y="3151188"/>
          <p14:tracePt t="33257" x="5626100" y="3151188"/>
          <p14:tracePt t="33260" x="5632450" y="3151188"/>
          <p14:tracePt t="33274" x="5662613" y="3151188"/>
          <p14:tracePt t="33290" x="5681663" y="3151188"/>
          <p14:tracePt t="33307" x="5694363" y="3151188"/>
          <p14:tracePt t="33816" x="5761038" y="3140075"/>
          <p14:tracePt t="33826" x="5900738" y="3121025"/>
          <p14:tracePt t="33836" x="6010275" y="3108325"/>
          <p14:tracePt t="33839" x="6151563" y="3108325"/>
          <p14:tracePt t="33853" x="6315075" y="3108325"/>
          <p14:tracePt t="33870" x="6503988" y="3114675"/>
          <p14:tracePt t="33886" x="6638925" y="3140075"/>
          <p14:tracePt t="33890" x="6718300" y="3151188"/>
          <p14:tracePt t="33904" x="6772275" y="3163888"/>
          <p14:tracePt t="33921" x="6815138" y="3181350"/>
          <p14:tracePt t="33937" x="6834188" y="3181350"/>
          <p14:tracePt t="33953" x="6834188" y="3194050"/>
          <p14:tracePt t="34014" x="6838950" y="3194050"/>
          <p14:tracePt t="34219" x="6845300" y="3187700"/>
          <p14:tracePt t="34483" x="6845300" y="3181350"/>
          <p14:tracePt t="34504" x="6845300" y="3176588"/>
          <p14:tracePt t="34549" x="6845300" y="3163888"/>
          <p14:tracePt t="34615" x="6845300" y="3157538"/>
          <p14:tracePt t="34622" x="6845300" y="3144838"/>
          <p14:tracePt t="34651" x="6845300" y="3140075"/>
          <p14:tracePt t="34673" x="6845300" y="3133725"/>
          <p14:tracePt t="34695" x="6845300" y="3121025"/>
          <p14:tracePt t="34704" x="6845300" y="3114675"/>
          <p14:tracePt t="34731" x="6845300" y="3103563"/>
          <p14:tracePt t="34738" x="6845300" y="3084513"/>
          <p14:tracePt t="34753" x="6838950" y="3084513"/>
          <p14:tracePt t="34812" x="6838950" y="3078163"/>
          <p14:tracePt t="35808" x="6815138" y="3078163"/>
          <p14:tracePt t="35817" x="6784975" y="3078163"/>
          <p14:tracePt t="35826" x="6754813" y="3078163"/>
          <p14:tracePt t="35845" x="6692900" y="3078163"/>
          <p14:tracePt t="35860" x="6662738" y="3078163"/>
          <p14:tracePt t="35877" x="6626225" y="3078163"/>
          <p14:tracePt t="35893" x="6602413" y="3078163"/>
          <p14:tracePt t="35897" x="6583363" y="3078163"/>
          <p14:tracePt t="35911" x="6529388" y="3078163"/>
          <p14:tracePt t="35927" x="6473825" y="3090863"/>
          <p14:tracePt t="35943" x="6437313" y="3090863"/>
          <p14:tracePt t="35961" x="6364288" y="3103563"/>
          <p14:tracePt t="35977" x="6315075" y="3103563"/>
          <p14:tracePt t="35993" x="6261100" y="3114675"/>
          <p14:tracePt t="36010" x="6205538" y="3121025"/>
          <p14:tracePt t="36014" x="6199188" y="3133725"/>
          <p14:tracePt t="36028" x="6169025" y="3133725"/>
          <p14:tracePt t="36044" x="6151563" y="3140075"/>
          <p14:tracePt t="36060" x="6132513" y="3140075"/>
          <p14:tracePt t="36078" x="6126163" y="3140075"/>
          <p14:tracePt t="36094" x="6096000" y="3151188"/>
          <p14:tracePt t="36109" x="5986463" y="3151188"/>
          <p14:tracePt t="36127" x="5876925" y="3187700"/>
          <p14:tracePt t="36145" x="5730875" y="3200400"/>
          <p14:tracePt t="36160" x="5614988" y="3194050"/>
          <p14:tracePt t="36177" x="5473700" y="3176588"/>
          <p14:tracePt t="36194" x="5310188" y="3176588"/>
          <p14:tracePt t="36197" x="5200650" y="3144838"/>
          <p14:tracePt t="36211" x="5035550" y="3144838"/>
          <p14:tracePt t="36227" x="4846638" y="3133725"/>
          <p14:tracePt t="36244" x="4638675" y="3133725"/>
          <p14:tracePt t="36262" x="4425950" y="3133725"/>
          <p14:tracePt t="36277" x="4267200" y="3133725"/>
          <p14:tracePt t="36293" x="4206875" y="3133725"/>
          <p14:tracePt t="36310" x="4095750" y="3133725"/>
          <p14:tracePt t="36314" x="4065588" y="3121025"/>
          <p14:tracePt t="36328" x="3998913" y="3121025"/>
          <p14:tracePt t="36344" x="3962400" y="3121025"/>
          <p14:tracePt t="36360" x="3919538" y="3121025"/>
          <p14:tracePt t="36377" x="3889375" y="3114675"/>
          <p14:tracePt t="36380" x="3883025" y="3103563"/>
          <p14:tracePt t="36393" x="3865563" y="3103563"/>
          <p14:tracePt t="36410" x="3833813" y="3097213"/>
          <p14:tracePt t="36427" x="3822700" y="3084513"/>
          <p14:tracePt t="36448" x="3810000" y="3084513"/>
          <p14:tracePt t="36467" x="3803650" y="3084513"/>
          <p14:tracePt t="36477" x="3790950" y="3084513"/>
          <p14:tracePt t="36494" x="3743325" y="3078163"/>
          <p14:tracePt t="36497" x="3724275" y="3078163"/>
          <p14:tracePt t="36511" x="3681413" y="3078163"/>
          <p14:tracePt t="36527" x="3657600" y="3078163"/>
          <p14:tracePt t="36789" x="3670300" y="3078163"/>
          <p14:tracePt t="36798" x="3676650" y="3078163"/>
          <p14:tracePt t="36811" x="3687763" y="3078163"/>
          <p14:tracePt t="36833" x="3694113" y="3078163"/>
          <p14:tracePt t="36848" x="3700463" y="3078163"/>
          <p14:tracePt t="36858" x="3743325" y="3078163"/>
          <p14:tracePt t="36867" x="3790950" y="3067050"/>
          <p14:tracePt t="36871" x="3833813" y="3054350"/>
          <p14:tracePt t="36881" x="3883025" y="3054350"/>
          <p14:tracePt t="36885" x="3962400" y="3054350"/>
          <p14:tracePt t="36900" x="4127500" y="3041650"/>
          <p14:tracePt t="36914" x="4449763" y="3041650"/>
          <p14:tracePt t="36931" x="4657725" y="3024188"/>
          <p14:tracePt t="36948" x="4943475" y="3024188"/>
          <p14:tracePt t="36952" x="5126038" y="3005138"/>
          <p14:tracePt t="36965" x="5413375" y="2992438"/>
          <p14:tracePt t="36981" x="5735638" y="2974975"/>
          <p14:tracePt t="36998" x="6065838" y="2955925"/>
          <p14:tracePt t="37016" x="6284913" y="2955925"/>
          <p14:tracePt t="37031" x="6381750" y="2955925"/>
          <p14:tracePt t="37048" x="6443663" y="2955925"/>
          <p14:tracePt t="37065" x="6456363" y="2962275"/>
          <p14:tracePt t="37082" x="6461125" y="2962275"/>
          <p14:tracePt t="37099" x="6523038" y="2962275"/>
          <p14:tracePt t="37115" x="6589713" y="2962275"/>
          <p14:tracePt t="37131" x="6681788" y="2955925"/>
          <p14:tracePt t="37135" x="6729413" y="2955925"/>
          <p14:tracePt t="37148" x="6778625" y="2932113"/>
          <p14:tracePt t="37192" x="6791325" y="2932113"/>
          <p14:tracePt t="37207" x="6797675" y="2932113"/>
          <p14:tracePt t="37215" x="6851650" y="2932113"/>
          <p14:tracePt t="37232" x="6900863" y="2932113"/>
          <p14:tracePt t="37248" x="6943725" y="2932113"/>
          <p14:tracePt t="37252" x="6967538" y="2951163"/>
          <p14:tracePt t="37265" x="6980238" y="2951163"/>
          <p14:tracePt t="37281" x="6980238" y="2955925"/>
          <p14:tracePt t="37397" x="6991350" y="2955925"/>
          <p14:tracePt t="37522" x="6986588" y="2955925"/>
          <p14:tracePt t="37543" x="6980238" y="2955925"/>
          <p14:tracePt t="37558" x="6973888" y="2962275"/>
          <p14:tracePt t="37572" x="6961188" y="2962275"/>
          <p14:tracePt t="37581" x="6954838" y="2962275"/>
          <p14:tracePt t="37598" x="6937375" y="2962275"/>
          <p14:tracePt t="37615" x="6918325" y="2962275"/>
          <p14:tracePt t="37631" x="6881813" y="2962275"/>
          <p14:tracePt t="37651" x="6645275" y="2992438"/>
          <p14:tracePt t="37654" x="6486525" y="2992438"/>
          <p14:tracePt t="37665" x="6364288" y="2992438"/>
          <p14:tracePt t="37668" x="6199188" y="2992438"/>
          <p14:tracePt t="37682" x="5956300" y="3011488"/>
          <p14:tracePt t="37698" x="5662613" y="3024188"/>
          <p14:tracePt t="37715" x="5340350" y="3024188"/>
          <p14:tracePt t="37731" x="5138738" y="3024188"/>
          <p14:tracePt t="37734" x="4973638" y="3024188"/>
          <p14:tracePt t="37749" x="4651375" y="3024188"/>
          <p14:tracePt t="37766" x="4443413" y="3017838"/>
          <p14:tracePt t="37781" x="4297363" y="2998788"/>
          <p14:tracePt t="37799" x="4121150" y="2974975"/>
          <p14:tracePt t="37815" x="3968750" y="2962275"/>
          <p14:tracePt t="37831" x="3840163" y="2951163"/>
          <p14:tracePt t="37848" x="3760788" y="2925763"/>
          <p14:tracePt t="37852" x="3730625" y="2919413"/>
          <p14:tracePt t="37866" x="3651250" y="2908300"/>
          <p14:tracePt t="37881" x="3578225" y="2882900"/>
          <p14:tracePt t="37898" x="3565525" y="2882900"/>
          <p14:tracePt t="37914" x="3554413" y="2882900"/>
          <p14:tracePt t="37917" x="3548063" y="2882900"/>
          <p14:tracePt t="37983" x="3548063" y="2876550"/>
          <p14:tracePt t="37990" x="3560763" y="2865438"/>
          <p14:tracePt t="37997" x="3565525" y="2865438"/>
          <p14:tracePt t="38014" x="3571875" y="2859088"/>
          <p14:tracePt t="38031" x="3602038" y="2859088"/>
          <p14:tracePt t="38035" x="3614738" y="2859088"/>
          <p14:tracePt t="38048" x="3621088" y="2859088"/>
          <p14:tracePt t="38065" x="3767138" y="2846388"/>
          <p14:tracePt t="38081" x="3913188" y="2816225"/>
          <p14:tracePt t="38099" x="4322763" y="2803525"/>
          <p14:tracePt t="38116" x="4522788" y="2786063"/>
          <p14:tracePt t="38131" x="4852988" y="2786063"/>
          <p14:tracePt t="38148" x="5151438" y="2786063"/>
          <p14:tracePt t="38151" x="5187950" y="2792413"/>
          <p14:tracePt t="38166" x="5327650" y="2792413"/>
          <p14:tracePt t="38181" x="5499100" y="2835275"/>
          <p14:tracePt t="38198" x="5565775" y="2846388"/>
          <p14:tracePt t="38214" x="5632450" y="2865438"/>
          <p14:tracePt t="38218" x="5657850" y="2876550"/>
          <p14:tracePt t="38231" x="5718175" y="2876550"/>
          <p14:tracePt t="38248" x="5772150" y="2876550"/>
          <p14:tracePt t="38265" x="5851525" y="2889250"/>
          <p14:tracePt t="38269" x="5883275" y="2889250"/>
          <p14:tracePt t="38283" x="5962650" y="2882900"/>
          <p14:tracePt t="38298" x="6029325" y="2882900"/>
          <p14:tracePt t="38315" x="6096000" y="2882900"/>
          <p14:tracePt t="38331" x="6132513" y="2882900"/>
          <p14:tracePt t="38334" x="6175375" y="2882900"/>
          <p14:tracePt t="38349" x="6242050" y="2871788"/>
          <p14:tracePt t="38365" x="6321425" y="2871788"/>
          <p14:tracePt t="38382" x="6381750" y="2871788"/>
          <p14:tracePt t="38399" x="6424613" y="2871788"/>
          <p14:tracePt t="38402" x="6443663" y="2876550"/>
          <p14:tracePt t="38429" x="6480175" y="2876550"/>
          <p14:tracePt t="38437" x="6497638" y="2882900"/>
          <p14:tracePt t="38451" x="6529388" y="2895600"/>
          <p14:tracePt t="38465" x="6565900" y="2895600"/>
          <p14:tracePt t="38481" x="6589713" y="2895600"/>
          <p14:tracePt t="38498" x="6602413" y="2908300"/>
          <p14:tracePt t="38516" x="6632575" y="2914650"/>
          <p14:tracePt t="38520" x="6638925" y="2914650"/>
          <p14:tracePt t="38531" x="6645275" y="2914650"/>
          <p14:tracePt t="38548" x="6675438" y="2932113"/>
          <p14:tracePt t="38565" x="6686550" y="2932113"/>
          <p14:tracePt t="38590" x="6692900" y="2932113"/>
          <p14:tracePt t="38619" x="6692900" y="2944813"/>
          <p14:tracePt t="38634" x="6705600" y="2944813"/>
          <p14:tracePt t="38641" x="6711950" y="2951163"/>
          <p14:tracePt t="38664" x="6729413" y="2951163"/>
          <p14:tracePt t="38672" x="6735763" y="2962275"/>
          <p14:tracePt t="38693" x="6735763" y="2968625"/>
          <p14:tracePt t="38707" x="6748463" y="2968625"/>
          <p14:tracePt t="38722" x="6748463" y="2974975"/>
          <p14:tracePt t="38744" x="6748463" y="2987675"/>
          <p14:tracePt t="38773" x="6748463" y="2992438"/>
          <p14:tracePt t="38781" x="6765925" y="3005138"/>
          <p14:tracePt t="38832" x="6765925" y="3011488"/>
          <p14:tracePt t="38843" x="6772275" y="3011488"/>
          <p14:tracePt t="38869" x="6772275" y="3024188"/>
          <p14:tracePt t="39513" x="6754813" y="3024188"/>
          <p14:tracePt t="39520" x="6656388" y="3024188"/>
          <p14:tracePt t="39537" x="6565900" y="3024188"/>
          <p14:tracePt t="39553" x="6370638" y="3024188"/>
          <p14:tracePt t="39571" x="6076950" y="3054350"/>
          <p14:tracePt t="39587" x="5913438" y="3067050"/>
          <p14:tracePt t="39604" x="5772150" y="3067050"/>
          <p14:tracePt t="39620" x="5632450" y="3078163"/>
          <p14:tracePt t="39623" x="5535613" y="3090863"/>
          <p14:tracePt t="39637" x="5426075" y="3108325"/>
          <p14:tracePt t="39653" x="5278438" y="3121025"/>
          <p14:tracePt t="39670" x="5168900" y="3121025"/>
          <p14:tracePt t="39688" x="4986338" y="3133725"/>
          <p14:tracePt t="39704" x="4906963" y="3133725"/>
          <p14:tracePt t="39720" x="4864100" y="3133725"/>
          <p14:tracePt t="39737" x="4827588" y="3133725"/>
          <p14:tracePt t="39741" x="4816475" y="3133725"/>
          <p14:tracePt t="39755" x="4797425" y="3133725"/>
          <p14:tracePt t="39778" x="4791075" y="3133725"/>
          <p14:tracePt t="39786" x="4779963" y="3133725"/>
          <p14:tracePt t="39803" x="4743450" y="3133725"/>
          <p14:tracePt t="39807" x="4681538" y="3127375"/>
          <p14:tracePt t="39821" x="4552950" y="3114675"/>
          <p14:tracePt t="39837" x="4443413" y="3114675"/>
          <p14:tracePt t="39854" x="4376738" y="3114675"/>
          <p14:tracePt t="39871" x="4303713" y="3114675"/>
          <p14:tracePt t="39887" x="4254500" y="3114675"/>
          <p14:tracePt t="39903" x="4211638" y="3103563"/>
          <p14:tracePt t="39920" x="4194175" y="3103563"/>
          <p14:tracePt t="39938" x="4175125" y="3103563"/>
          <p14:tracePt t="39954" x="4170363" y="3103563"/>
          <p14:tracePt t="39982" x="4157663" y="3103563"/>
          <p14:tracePt t="39996" x="4151313" y="3103563"/>
          <p14:tracePt t="40027" x="4138613" y="3103563"/>
          <p14:tracePt t="40047" x="4133850" y="3103563"/>
          <p14:tracePt t="40142" x="4133850" y="3097213"/>
          <p14:tracePt t="40157" x="4133850" y="3084513"/>
          <p14:tracePt t="40179" x="4133850" y="3078163"/>
          <p14:tracePt t="40194" x="4133850" y="3067050"/>
          <p14:tracePt t="40223" x="4133850" y="3060700"/>
          <p14:tracePt t="40245" x="4133850" y="3054350"/>
          <p14:tracePt t="40326" x="4133850" y="3041650"/>
          <p14:tracePt t="40406" x="4144963" y="3041650"/>
          <p14:tracePt t="40501" x="4151313" y="3041650"/>
          <p14:tracePt t="40553" x="4164013" y="3041650"/>
          <p14:tracePt t="41095" x="4181475" y="3041650"/>
          <p14:tracePt t="41306" x="4187825" y="3041650"/>
          <p14:tracePt t="41321" x="4200525" y="3041650"/>
          <p14:tracePt t="41336" x="4200525" y="3048000"/>
          <p14:tracePt t="41351" x="4279900" y="3048000"/>
          <p14:tracePt t="41359" x="4310063" y="3048000"/>
          <p14:tracePt t="41367" x="4359275" y="3041650"/>
          <p14:tracePt t="41381" x="4449763" y="3041650"/>
          <p14:tracePt t="41398" x="4552950" y="3041650"/>
          <p14:tracePt t="41416" x="4681538" y="3028950"/>
          <p14:tracePt t="41432" x="4748213" y="3028950"/>
          <p14:tracePt t="41454" x="4784725" y="3028950"/>
          <p14:tracePt t="41469" x="4846638" y="3028950"/>
          <p14:tracePt t="41483" x="4943475" y="3024188"/>
          <p14:tracePt t="41499" x="5053013" y="3024188"/>
          <p14:tracePt t="41515" x="5114925" y="3024188"/>
          <p14:tracePt t="41532" x="5181600" y="3024188"/>
          <p14:tracePt t="41536" x="5200650" y="3024188"/>
          <p14:tracePt t="41548" x="5230813" y="3024188"/>
          <p14:tracePt t="41565" x="5284788" y="3035300"/>
          <p14:tracePt t="41581" x="5327650" y="3035300"/>
          <p14:tracePt t="41599" x="5407025" y="3048000"/>
          <p14:tracePt t="41615" x="5505450" y="3060700"/>
          <p14:tracePt t="41631" x="5595938" y="3060700"/>
          <p14:tracePt t="41648" x="5645150" y="3060700"/>
          <p14:tracePt t="41652" x="5668963" y="3060700"/>
          <p14:tracePt t="41666" x="5718175" y="3060700"/>
          <p14:tracePt t="41681" x="5754688" y="3060700"/>
          <p14:tracePt t="41698" x="5815013" y="3060700"/>
          <p14:tracePt t="41716" x="5870575" y="3060700"/>
          <p14:tracePt t="41732" x="5930900" y="3067050"/>
          <p14:tracePt t="41748" x="5962650" y="3067050"/>
          <p14:tracePt t="41765" x="6010275" y="3067050"/>
          <p14:tracePt t="41769" x="6029325" y="3067050"/>
          <p14:tracePt t="41783" x="6059488" y="3067050"/>
          <p14:tracePt t="41799" x="6083300" y="3067050"/>
          <p14:tracePt t="41816" x="6126163" y="3067050"/>
          <p14:tracePt t="41832" x="6175375" y="3067050"/>
          <p14:tracePt t="41835" x="6218238" y="3067050"/>
          <p14:tracePt t="41849" x="6284913" y="3067050"/>
          <p14:tracePt t="41866" x="6364288" y="3078163"/>
          <p14:tracePt t="41882" x="6407150" y="3078163"/>
          <p14:tracePt t="41900" x="6443663" y="3078163"/>
          <p14:tracePt t="41915" x="6503988" y="3078163"/>
          <p14:tracePt t="41931" x="6523038" y="3078163"/>
          <p14:tracePt t="41948" x="6534150" y="3078163"/>
          <p14:tracePt t="41952" x="6540500" y="3078163"/>
          <p14:tracePt t="41965" x="6559550" y="3078163"/>
          <p14:tracePt t="41982" x="6572250" y="3078163"/>
          <p14:tracePt t="41998" x="6577013" y="3078163"/>
          <p14:tracePt t="42054" x="6596063" y="3078163"/>
          <p14:tracePt t="49348" x="6523038" y="3041650"/>
          <p14:tracePt t="49357" x="6430963" y="3017838"/>
          <p14:tracePt t="49366" x="6400800" y="2981325"/>
          <p14:tracePt t="49376" x="6272213" y="2882900"/>
          <p14:tracePt t="49392" x="6096000" y="2676525"/>
          <p14:tracePt t="49408" x="5930900" y="2414588"/>
          <p14:tracePt t="49426" x="5810250" y="2230438"/>
          <p14:tracePt t="49429" x="5767388" y="2139950"/>
          <p14:tracePt t="49444" x="5681663" y="2017713"/>
          <p14:tracePt t="49459" x="5645150" y="1944688"/>
          <p14:tracePt t="49475" x="5632450" y="1878013"/>
          <p14:tracePt t="49493" x="5614988" y="1841500"/>
          <p14:tracePt t="49509" x="5614988" y="1835150"/>
          <p14:tracePt t="49721" x="5619750" y="1835150"/>
          <p14:tracePt t="49743" x="5619750" y="1847850"/>
          <p14:tracePt t="49765" x="5626100" y="1847850"/>
          <p14:tracePt t="49772" x="5626100" y="1852613"/>
          <p14:tracePt t="49780" x="5626100" y="1858963"/>
          <p14:tracePt t="49798" x="5638800" y="1858963"/>
          <p14:tracePt t="49815" x="5662613" y="1908175"/>
          <p14:tracePt t="49832" x="5705475" y="1944688"/>
          <p14:tracePt t="49848" x="5741988" y="2000250"/>
          <p14:tracePt t="49865" x="5784850" y="2066925"/>
          <p14:tracePt t="49869" x="5797550" y="2109788"/>
          <p14:tracePt t="49883" x="5846763" y="2182813"/>
          <p14:tracePt t="49898" x="5900738" y="2328863"/>
          <p14:tracePt t="49914" x="5967413" y="2487613"/>
          <p14:tracePt t="49931" x="6046788" y="2687638"/>
          <p14:tracePt t="49934" x="6072188" y="2719388"/>
          <p14:tracePt t="49948" x="6126163" y="2803525"/>
          <p14:tracePt t="49964" x="6175375" y="2871788"/>
          <p14:tracePt t="49981" x="6205538" y="2938463"/>
          <p14:tracePt t="49999" x="6229350" y="2998788"/>
          <p14:tracePt t="50015" x="6235700" y="3028950"/>
          <p14:tracePt t="50031" x="6235700" y="3067050"/>
          <p14:tracePt t="50048" x="6235700" y="3133725"/>
          <p14:tracePt t="50051" x="6235700" y="3163888"/>
          <p14:tracePt t="50066" x="6235700" y="3219450"/>
          <p14:tracePt t="50081" x="6235700" y="3236913"/>
          <p14:tracePt t="50098" x="6235700" y="3249613"/>
          <p14:tracePt t="50116" x="6235700" y="3267075"/>
          <p14:tracePt t="50119" x="6235700" y="3286125"/>
          <p14:tracePt t="50132" x="6235700" y="3303588"/>
          <p14:tracePt t="50148" x="6235700" y="3333750"/>
          <p14:tracePt t="50164" x="6235700" y="3382963"/>
          <p14:tracePt t="50168" x="6235700" y="3402013"/>
          <p14:tracePt t="50183" x="6229350" y="3425825"/>
          <p14:tracePt t="50198" x="6229350" y="3438525"/>
          <p14:tracePt t="50227" x="6229350" y="3444875"/>
          <p14:tracePt t="50336" x="6229350" y="3432175"/>
          <p14:tracePt t="50358" x="6229350" y="3425825"/>
          <p14:tracePt t="50373" x="6229350" y="3413125"/>
          <p14:tracePt t="50410" x="6229350" y="3408363"/>
          <p14:tracePt t="50468" x="6229350" y="3395663"/>
          <p14:tracePt t="67532" x="6199188" y="3402013"/>
          <p14:tracePt t="67539" x="6102350" y="3432175"/>
          <p14:tracePt t="67547" x="6065838" y="3438525"/>
          <p14:tracePt t="67562" x="5913438" y="3492500"/>
          <p14:tracePt t="67578" x="5784850" y="3529013"/>
          <p14:tracePt t="67594" x="5657850" y="3584575"/>
          <p14:tracePt t="67611" x="5578475" y="3602038"/>
          <p14:tracePt t="67615" x="5510213" y="3621088"/>
          <p14:tracePt t="67628" x="5430838" y="3638550"/>
          <p14:tracePt t="67645" x="5353050" y="3638550"/>
          <p14:tracePt t="67661" x="5284788" y="3638550"/>
          <p14:tracePt t="67678" x="5187950" y="3638550"/>
          <p14:tracePt t="67694" x="5162550" y="3638550"/>
          <p14:tracePt t="67711" x="5132388" y="3638550"/>
          <p14:tracePt t="67727" x="5114925" y="3638550"/>
          <p14:tracePt t="67761" x="5108575" y="3638550"/>
          <p14:tracePt t="67811" x="5095875" y="3638550"/>
          <p14:tracePt t="67833" x="5089525" y="3638550"/>
          <p14:tracePt t="67869" x="5084763" y="3638550"/>
          <p14:tracePt t="67877" x="5041900" y="3627438"/>
          <p14:tracePt t="67893" x="4973638" y="3614738"/>
          <p14:tracePt t="67911" x="4906963" y="3614738"/>
          <p14:tracePt t="67915" x="4900613" y="3614738"/>
          <p14:tracePt t="67928" x="4870450" y="3614738"/>
          <p14:tracePt t="67944" x="4846638" y="3614738"/>
          <p14:tracePt t="67961" x="4833938" y="3614738"/>
          <p14:tracePt t="67986" x="4827588" y="3614738"/>
          <p14:tracePt t="67994" x="4810125" y="3602038"/>
          <p14:tracePt t="68012" x="4730750" y="3584575"/>
          <p14:tracePt t="68027" x="4664075" y="3571875"/>
          <p14:tracePt t="68031" x="4614863" y="3560763"/>
          <p14:tracePt t="68045" x="4591050" y="3560763"/>
          <p14:tracePt t="68061" x="4572000" y="3560763"/>
          <p14:tracePt t="68287" x="4552950" y="3584575"/>
          <p14:tracePt t="68294" x="4541838" y="3614738"/>
          <p14:tracePt t="68312" x="4541838" y="3657600"/>
          <p14:tracePt t="68328" x="4541838" y="3676650"/>
          <p14:tracePt t="68332" x="4541838" y="3681413"/>
          <p14:tracePt t="68346" x="4541838" y="3694113"/>
          <p14:tracePt t="68375" x="4541838" y="3713163"/>
          <p14:tracePt t="68433" x="4541838" y="3717925"/>
          <p14:tracePt t="101016" x="4565650" y="3730625"/>
          <p14:tracePt t="101024" x="4595813" y="3754438"/>
          <p14:tracePt t="101033" x="4621213" y="3773488"/>
          <p14:tracePt t="101043" x="4651375" y="3786188"/>
          <p14:tracePt t="101060" x="4754563" y="3833813"/>
          <p14:tracePt t="101076" x="4810125" y="3852863"/>
          <p14:tracePt t="101093" x="4876800" y="3865563"/>
          <p14:tracePt t="101097" x="4895850" y="3876675"/>
          <p14:tracePt t="101111" x="4937125" y="3883025"/>
          <p14:tracePt t="101127" x="4973638" y="3883025"/>
          <p14:tracePt t="101143" x="5005388" y="3883025"/>
          <p14:tracePt t="101160" x="5029200" y="3895725"/>
          <p14:tracePt t="101163" x="5041900" y="3895725"/>
          <p14:tracePt t="101176" x="5059363" y="3895725"/>
          <p14:tracePt t="101193" x="5065713" y="3895725"/>
          <p14:tracePt t="101211" x="5078413" y="3902075"/>
          <p14:tracePt t="101227" x="5084763" y="3902075"/>
          <p14:tracePt t="103301" x="5084763" y="3932238"/>
          <p14:tracePt t="103307" x="5084763" y="3992563"/>
          <p14:tracePt t="103314" x="5084763" y="4041775"/>
          <p14:tracePt t="103331" x="5084763" y="4102100"/>
          <p14:tracePt t="103348" x="5078413" y="4181475"/>
          <p14:tracePt t="103365" x="5072063" y="4243388"/>
          <p14:tracePt t="103381" x="5059363" y="4267200"/>
          <p14:tracePt t="103398" x="5053013" y="4297363"/>
          <p14:tracePt t="103415" x="5053013" y="4322763"/>
          <p14:tracePt t="103419" x="5053013" y="4327525"/>
          <p14:tracePt t="103433" x="5048250" y="4340225"/>
          <p14:tracePt t="103449" x="5048250" y="4346575"/>
          <p14:tracePt t="103469" x="5048250" y="4359275"/>
          <p14:tracePt t="103498" x="5048250" y="4364038"/>
          <p14:tracePt t="103506" x="5035550" y="4376738"/>
          <p14:tracePt t="103514" x="5035550" y="4383088"/>
          <p14:tracePt t="103531" x="5016500" y="4413250"/>
          <p14:tracePt t="103535" x="5016500" y="4419600"/>
          <p14:tracePt t="103549" x="4999038" y="4419600"/>
          <p14:tracePt t="103565" x="4999038" y="4425950"/>
          <p14:tracePt t="103582" x="4992688" y="4425950"/>
          <p14:tracePt t="103598" x="4973638" y="4443413"/>
          <p14:tracePt t="103602" x="4962525" y="4456113"/>
          <p14:tracePt t="103615" x="4949825" y="4462463"/>
          <p14:tracePt t="103632" x="4932363" y="4468813"/>
          <p14:tracePt t="103649" x="4900613" y="4468813"/>
          <p14:tracePt t="103981" x="4913313" y="4468813"/>
          <p14:tracePt t="104003" x="4926013" y="4462463"/>
          <p14:tracePt t="104033" x="4932363" y="4462463"/>
          <p14:tracePt t="104048" x="4943475" y="4462463"/>
          <p14:tracePt t="104069" x="4962525" y="4462463"/>
          <p14:tracePt t="104076" x="4968875" y="4449763"/>
          <p14:tracePt t="104084" x="4986338" y="4449763"/>
          <p14:tracePt t="104099" x="5053013" y="4438650"/>
          <p14:tracePt t="104115" x="5095875" y="4419600"/>
          <p14:tracePt t="104131" x="5162550" y="4406900"/>
          <p14:tracePt t="104149" x="5291138" y="4395788"/>
          <p14:tracePt t="104165" x="5383213" y="4395788"/>
          <p14:tracePt t="104182" x="5449888" y="4395788"/>
          <p14:tracePt t="104199" x="5473700" y="4395788"/>
          <p14:tracePt t="104202" x="5492750" y="4395788"/>
          <p14:tracePt t="104215" x="5505450" y="4395788"/>
          <p14:tracePt t="104260" x="5505450" y="4406900"/>
          <p14:tracePt t="104274" x="5505450" y="4425950"/>
          <p14:tracePt t="104282" x="5499100" y="4425950"/>
          <p14:tracePt t="104298" x="5327650" y="4425950"/>
          <p14:tracePt t="104315" x="5187950" y="4425950"/>
          <p14:tracePt t="104318" x="5102225" y="4425950"/>
          <p14:tracePt t="104332" x="4906963" y="4383088"/>
          <p14:tracePt t="104349" x="4621213" y="4352925"/>
          <p14:tracePt t="104365" x="4395788" y="4340225"/>
          <p14:tracePt t="104382" x="4297363" y="4327525"/>
          <p14:tracePt t="104385" x="4217988" y="4316413"/>
          <p14:tracePt t="104399" x="4108450" y="4291013"/>
          <p14:tracePt t="104415" x="4065588" y="4291013"/>
          <p14:tracePt t="104432" x="4041775" y="4291013"/>
          <p14:tracePt t="104472" x="4054475" y="4291013"/>
          <p14:tracePt t="104479" x="4059238" y="4291013"/>
          <p14:tracePt t="104487" x="4078288" y="4291013"/>
          <p14:tracePt t="104499" x="4114800" y="4267200"/>
          <p14:tracePt t="104502" x="4206875" y="4267200"/>
          <p14:tracePt t="104515" x="4370388" y="4267200"/>
          <p14:tracePt t="104531" x="4737100" y="4291013"/>
          <p14:tracePt t="104548" x="5029200" y="4340225"/>
          <p14:tracePt t="104566" x="5181600" y="4370388"/>
          <p14:tracePt t="104569" x="5267325" y="4400550"/>
          <p14:tracePt t="104583" x="5389563" y="4438650"/>
          <p14:tracePt t="104598" x="5394325" y="4443413"/>
          <p14:tracePt t="104614" x="5394325" y="4462463"/>
          <p14:tracePt t="104647" x="5364163" y="4462463"/>
          <p14:tracePt t="104655" x="5254625" y="4456113"/>
          <p14:tracePt t="104664" x="5145088" y="4438650"/>
          <p14:tracePt t="104682" x="4876800" y="4376738"/>
          <p14:tracePt t="104685" x="4614863" y="4322763"/>
          <p14:tracePt t="104699" x="4364038" y="4303713"/>
          <p14:tracePt t="104714" x="4151313" y="4260850"/>
          <p14:tracePt t="104732" x="3925888" y="4230688"/>
          <p14:tracePt t="104749" x="3810000" y="4230688"/>
          <p14:tracePt t="104765" x="3797300" y="4230688"/>
          <p14:tracePt t="104795" x="3803650" y="4230688"/>
          <p14:tracePt t="104809" x="3883025" y="4230688"/>
          <p14:tracePt t="104817" x="3986213" y="4254500"/>
          <p14:tracePt t="104832" x="4224338" y="4297363"/>
          <p14:tracePt t="104849" x="4591050" y="4297363"/>
          <p14:tracePt t="104865" x="5084763" y="4286250"/>
          <p14:tracePt t="104869" x="5205413" y="4286250"/>
          <p14:tracePt t="104882" x="5492750" y="4286250"/>
          <p14:tracePt t="104898" x="5602288" y="4303713"/>
          <p14:tracePt t="104915" x="5614988" y="4303713"/>
          <p14:tracePt t="104919" x="5614988" y="4310063"/>
          <p14:tracePt t="104933" x="5614988" y="4327525"/>
          <p14:tracePt t="104949" x="5602288" y="4340225"/>
          <p14:tracePt t="104965" x="5327650" y="4340225"/>
          <p14:tracePt t="104982" x="5059363" y="4340225"/>
          <p14:tracePt t="104985" x="4857750" y="4340225"/>
          <p14:tracePt t="104999" x="4535488" y="4327525"/>
          <p14:tracePt t="105015" x="4346575" y="4327525"/>
          <p14:tracePt t="105032" x="4164013" y="4327525"/>
          <p14:tracePt t="105050" x="4011613" y="4327525"/>
          <p14:tracePt t="105065" x="3998913" y="4327525"/>
          <p14:tracePt t="105095" x="4011613" y="4327525"/>
          <p14:tracePt t="105103" x="4035425" y="4316413"/>
          <p14:tracePt t="105116" x="4194175" y="4303713"/>
          <p14:tracePt t="105132" x="4406900" y="4260850"/>
          <p14:tracePt t="105149" x="4737100" y="4224338"/>
          <p14:tracePt t="105165" x="5065713" y="4144963"/>
          <p14:tracePt t="105169" x="5187950" y="4144963"/>
          <p14:tracePt t="105183" x="5376863" y="4151313"/>
          <p14:tracePt t="105199" x="5541963" y="4164013"/>
          <p14:tracePt t="105215" x="5608638" y="4194175"/>
          <p14:tracePt t="105233" x="5608638" y="4211638"/>
          <p14:tracePt t="105248" x="5608638" y="4217988"/>
          <p14:tracePt t="105265" x="5608638" y="4237038"/>
          <p14:tracePt t="105281" x="5370513" y="4267200"/>
          <p14:tracePt t="105285" x="5241925" y="4316413"/>
          <p14:tracePt t="105299" x="4937125" y="4364038"/>
          <p14:tracePt t="105315" x="4608513" y="4364038"/>
          <p14:tracePt t="105331" x="4425950" y="4376738"/>
          <p14:tracePt t="105349" x="4237038" y="4376738"/>
          <p14:tracePt t="105352" x="4133850" y="4370388"/>
          <p14:tracePt t="105365" x="3968750" y="4352925"/>
          <p14:tracePt t="105381" x="3889375" y="4352925"/>
          <p14:tracePt t="105399" x="3870325" y="4352925"/>
          <p14:tracePt t="105402" x="3859213" y="4352925"/>
          <p14:tracePt t="105432" x="3859213" y="4346575"/>
          <p14:tracePt t="105461" x="3865563" y="4333875"/>
          <p14:tracePt t="105468" x="3870325" y="4316413"/>
          <p14:tracePt t="105482" x="3925888" y="4316413"/>
          <p14:tracePt t="105498" x="4084638" y="4303713"/>
          <p14:tracePt t="105515" x="4230688" y="4303713"/>
          <p14:tracePt t="105531" x="4340225" y="4310063"/>
          <p14:tracePt t="105535" x="4400550" y="4310063"/>
          <p14:tracePt t="105548" x="4535488" y="4352925"/>
          <p14:tracePt t="105566" x="4664075" y="4364038"/>
          <p14:tracePt t="105582" x="4760913" y="4364038"/>
          <p14:tracePt t="105586" x="4803775" y="4364038"/>
          <p14:tracePt t="105599" x="4857750" y="4364038"/>
          <p14:tracePt t="105615" x="4876800" y="4364038"/>
          <p14:tracePt t="105632" x="4889500" y="4364038"/>
          <p14:tracePt t="105885" x="4895850" y="4364038"/>
          <p14:tracePt t="108184" x="4937125" y="4364038"/>
          <p14:tracePt t="108191" x="4979988" y="4364038"/>
          <p14:tracePt t="108198" x="5059363" y="4376738"/>
          <p14:tracePt t="108215" x="5267325" y="4389438"/>
          <p14:tracePt t="108233" x="5492750" y="4389438"/>
          <p14:tracePt t="108236" x="5522913" y="4400550"/>
          <p14:tracePt t="108250" x="5668963" y="4438650"/>
          <p14:tracePt t="108265" x="5767388" y="4438650"/>
          <p14:tracePt t="108282" x="5846763" y="4449763"/>
          <p14:tracePt t="108298" x="5924550" y="4462463"/>
          <p14:tracePt t="108302" x="5943600" y="4462463"/>
          <p14:tracePt t="108316" x="5986463" y="4486275"/>
          <p14:tracePt t="108332" x="6022975" y="4486275"/>
          <p14:tracePt t="108349" x="6076950" y="4486275"/>
          <p14:tracePt t="108367" x="6145213" y="4486275"/>
          <p14:tracePt t="108382" x="6188075" y="4486275"/>
          <p14:tracePt t="108399" x="6254750" y="4468813"/>
          <p14:tracePt t="108416" x="6303963" y="4468813"/>
          <p14:tracePt t="108419" x="6321425" y="4468813"/>
          <p14:tracePt t="108433" x="6388100" y="4468813"/>
          <p14:tracePt t="108449" x="6419850" y="4468813"/>
          <p14:tracePt t="108465" x="6456363" y="4468813"/>
          <p14:tracePt t="108482" x="6492875" y="4468813"/>
          <p14:tracePt t="108486" x="6516688" y="4468813"/>
          <p14:tracePt t="108499" x="6565900" y="4468813"/>
          <p14:tracePt t="108516" x="6608763" y="4468813"/>
          <p14:tracePt t="108533" x="6681788" y="4468813"/>
          <p14:tracePt t="108550" x="6778625" y="4468813"/>
          <p14:tracePt t="108565" x="6834188" y="4468813"/>
          <p14:tracePt t="108582" x="6913563" y="4468813"/>
          <p14:tracePt t="108599" x="6950075" y="4468813"/>
          <p14:tracePt t="108602" x="6980238" y="4468813"/>
          <p14:tracePt t="108616" x="7034213" y="4486275"/>
          <p14:tracePt t="108632" x="7132638" y="4486275"/>
          <p14:tracePt t="108649" x="7205663" y="4486275"/>
          <p14:tracePt t="108667" x="7278688" y="4468813"/>
          <p14:tracePt t="108682" x="7334250" y="4468813"/>
          <p14:tracePt t="108719" x="7364413" y="4456113"/>
          <p14:tracePt t="108733" x="7388225" y="4456113"/>
          <p14:tracePt t="108741" x="7394575" y="4456113"/>
          <p14:tracePt t="108755" x="7412038" y="4456113"/>
          <p14:tracePt t="108843" x="7448550" y="4443413"/>
          <p14:tracePt t="108850" x="7467600" y="4443413"/>
          <p14:tracePt t="108865" x="7486650" y="4443413"/>
          <p14:tracePt t="108924" x="7491413" y="4443413"/>
          <p14:tracePt t="108961" x="7523163" y="4443413"/>
          <p14:tracePt t="108967" x="7527925" y="4443413"/>
          <p14:tracePt t="108982" x="7540625" y="4443413"/>
          <p14:tracePt t="109041" x="7546975" y="4443413"/>
          <p14:tracePt t="109092" x="7559675" y="4443413"/>
          <p14:tracePt t="109165" x="7564438" y="4443413"/>
          <p14:tracePt t="110359" x="7583488" y="4443413"/>
          <p14:tracePt t="110367" x="7600950" y="4443413"/>
          <p14:tracePt t="110375" x="7620000" y="4443413"/>
          <p14:tracePt t="110387" x="7643813" y="4443413"/>
          <p14:tracePt t="110390" x="7675563" y="4443413"/>
          <p14:tracePt t="110403" x="7712075" y="4438650"/>
          <p14:tracePt t="110419" x="7729538" y="4438650"/>
          <p14:tracePt t="110436" x="7766050" y="4438650"/>
          <p14:tracePt t="110439" x="7785100" y="4438650"/>
          <p14:tracePt t="110453" x="7802563" y="4438650"/>
          <p14:tracePt t="110469" x="7821613" y="4438650"/>
          <p14:tracePt t="110486" x="7864475" y="4438650"/>
          <p14:tracePt t="110503" x="7900988" y="4438650"/>
          <p14:tracePt t="110506" x="7905750" y="4438650"/>
          <p14:tracePt t="110520" x="7924800" y="4438650"/>
          <p14:tracePt t="110537" x="7948613" y="4438650"/>
          <p14:tracePt t="110553" x="7980363" y="4438650"/>
          <p14:tracePt t="110571" x="8004175" y="4438650"/>
          <p14:tracePt t="110586" x="8034338" y="4438650"/>
          <p14:tracePt t="110603" x="8040688" y="4438650"/>
          <p14:tracePt t="110878" x="8047038" y="4438650"/>
          <p14:tracePt t="111003" x="8058150" y="4438650"/>
          <p14:tracePt t="115909" x="7991475" y="4468813"/>
          <p14:tracePt t="115918" x="7869238" y="4498975"/>
          <p14:tracePt t="115933" x="7650163" y="4608513"/>
          <p14:tracePt t="115950" x="7394575" y="4687888"/>
          <p14:tracePt t="115967" x="6973888" y="4784725"/>
          <p14:tracePt t="115983" x="6711950" y="4797425"/>
          <p14:tracePt t="115999" x="6497638" y="4816475"/>
          <p14:tracePt t="116016" x="6315075" y="4816475"/>
          <p14:tracePt t="116019" x="6192838" y="4816475"/>
          <p14:tracePt t="116034" x="6046788" y="4816475"/>
          <p14:tracePt t="116049" x="5937250" y="4816475"/>
          <p14:tracePt t="116066" x="5870575" y="4816475"/>
          <p14:tracePt t="116083" x="5791200" y="4810125"/>
          <p14:tracePt t="116086" x="5761038" y="4797425"/>
          <p14:tracePt t="116100" x="5681663" y="4797425"/>
          <p14:tracePt t="116116" x="5632450" y="4797425"/>
          <p14:tracePt t="116133" x="5614988" y="4797425"/>
          <p14:tracePt t="116150" x="5572125" y="4797425"/>
          <p14:tracePt t="116166" x="5529263" y="4797425"/>
          <p14:tracePt t="116184" x="5510213" y="4797425"/>
          <p14:tracePt t="116200" x="5492750" y="4797425"/>
          <p14:tracePt t="116268" x="5499100" y="4797425"/>
          <p14:tracePt t="116276" x="5505450" y="4791075"/>
          <p14:tracePt t="116289" x="5535613" y="4779963"/>
          <p14:tracePt t="116299" x="5595938" y="4779963"/>
          <p14:tracePt t="116317" x="5724525" y="4767263"/>
          <p14:tracePt t="116320" x="5791200" y="4767263"/>
          <p14:tracePt t="116334" x="5913438" y="4767263"/>
          <p14:tracePt t="116350" x="6076950" y="4767263"/>
          <p14:tracePt t="116366" x="6291263" y="4791075"/>
          <p14:tracePt t="116385" x="6523038" y="4816475"/>
          <p14:tracePt t="116400" x="6656388" y="4846638"/>
          <p14:tracePt t="116416" x="6791325" y="4870450"/>
          <p14:tracePt t="116433" x="6851650" y="4870450"/>
          <p14:tracePt t="116437" x="6997700" y="4900613"/>
          <p14:tracePt t="116451" x="7065963" y="4926013"/>
          <p14:tracePt t="116467" x="7102475" y="4926013"/>
          <p14:tracePt t="116483" x="7169150" y="4926013"/>
          <p14:tracePt t="116500" x="7212013" y="4926013"/>
          <p14:tracePt t="116504" x="7229475" y="4926013"/>
          <p14:tracePt t="116517" x="7291388" y="4926013"/>
          <p14:tracePt t="116534" x="7345363" y="4919663"/>
          <p14:tracePt t="116550" x="7400925" y="4919663"/>
          <p14:tracePt t="116568" x="7491413" y="4883150"/>
          <p14:tracePt t="116584" x="7527925" y="4876800"/>
          <p14:tracePt t="116600" x="7546975" y="4876800"/>
          <p14:tracePt t="116617" x="7570788" y="4876800"/>
          <p14:tracePt t="116620" x="7583488" y="4876800"/>
          <p14:tracePt t="116634" x="7589838" y="4876800"/>
          <p14:tracePt t="116650" x="7607300" y="4876800"/>
          <p14:tracePt t="116666" x="7632700" y="4876800"/>
          <p14:tracePt t="116683" x="7686675" y="4876800"/>
          <p14:tracePt t="116687" x="7705725" y="4876800"/>
          <p14:tracePt t="116700" x="7748588" y="4876800"/>
          <p14:tracePt t="116717" x="7772400" y="4876800"/>
          <p14:tracePt t="116734" x="7802563" y="4876800"/>
          <p14:tracePt t="116737" x="7821613" y="4876800"/>
          <p14:tracePt t="116750" x="7851775" y="4864100"/>
          <p14:tracePt t="116767" x="7905750" y="4840288"/>
          <p14:tracePt t="116783" x="7943850" y="4840288"/>
          <p14:tracePt t="116800" x="7974013" y="4833938"/>
          <p14:tracePt t="116804" x="7985125" y="4833938"/>
          <p14:tracePt t="116817" x="7997825" y="4833938"/>
          <p14:tracePt t="117088" x="8027988" y="4810125"/>
          <p14:tracePt t="117095" x="8089900" y="4810125"/>
          <p14:tracePt t="117112" x="8143875" y="4810125"/>
          <p14:tracePt t="117129" x="8205788" y="4810125"/>
          <p14:tracePt t="117133" x="8229600" y="4810125"/>
          <p14:tracePt t="117146" x="8266113" y="4827588"/>
          <p14:tracePt t="117163" x="8332788" y="4827588"/>
          <p14:tracePt t="117180" x="8375650" y="4827588"/>
          <p14:tracePt t="117198" x="8394700" y="4833938"/>
          <p14:tracePt t="117214" x="8401050" y="4833938"/>
          <p14:tracePt t="117293" x="8401050" y="4846638"/>
          <p14:tracePt t="117315" x="8401050" y="4852988"/>
          <p14:tracePt t="117337" x="8401050" y="4864100"/>
          <p14:tracePt t="117344" x="8302625" y="4876800"/>
          <p14:tracePt t="117353" x="8137525" y="4889500"/>
          <p14:tracePt t="117362" x="7937500" y="4906963"/>
          <p14:tracePt t="117380" x="7437438" y="5010150"/>
          <p14:tracePt t="117397" x="6918325" y="5048250"/>
          <p14:tracePt t="117412" x="6553200" y="5084763"/>
          <p14:tracePt t="117429" x="6108700" y="5132388"/>
          <p14:tracePt t="117433" x="5986463" y="5132388"/>
          <p14:tracePt t="117447" x="5578475" y="5151438"/>
          <p14:tracePt t="117463" x="5334000" y="5151438"/>
          <p14:tracePt t="117480" x="5108575" y="5151438"/>
          <p14:tracePt t="117498" x="4651375" y="5187950"/>
          <p14:tracePt t="117513" x="4516438" y="5187950"/>
          <p14:tracePt t="117530" x="4322763" y="5187950"/>
          <p14:tracePt t="117547" x="3998913" y="5187950"/>
          <p14:tracePt t="117550" x="3895725" y="5175250"/>
          <p14:tracePt t="117564" x="3730625" y="5175250"/>
          <p14:tracePt t="117580" x="3541713" y="5175250"/>
          <p14:tracePt t="117597" x="3359150" y="5162550"/>
          <p14:tracePt t="117601" x="3292475" y="5162550"/>
          <p14:tracePt t="117613" x="3249613" y="5151438"/>
          <p14:tracePt t="117616" x="3213100" y="5151438"/>
          <p14:tracePt t="117630" x="3133725" y="5126038"/>
          <p14:tracePt t="117646" x="3114675" y="5126038"/>
          <p14:tracePt t="117663" x="3097213" y="5126038"/>
          <p14:tracePt t="117680" x="3090863" y="5126038"/>
          <p14:tracePt t="117988" x="3035300" y="5132388"/>
          <p14:tracePt t="117996" x="2951163" y="5145088"/>
          <p14:tracePt t="118012" x="2798763" y="5175250"/>
          <p14:tracePt t="118030" x="2687638" y="5200650"/>
          <p14:tracePt t="118033" x="2651125" y="5211763"/>
          <p14:tracePt t="118047" x="2584450" y="5248275"/>
          <p14:tracePt t="118063" x="2566988" y="5254625"/>
          <p14:tracePt t="118080" x="2554288" y="5254625"/>
          <p14:tracePt t="118097" x="2554288" y="5260975"/>
          <p14:tracePt t="118135" x="2554288" y="5273675"/>
          <p14:tracePt t="118171" x="2554288" y="5278438"/>
          <p14:tracePt t="118201" x="2554288" y="5291138"/>
          <p14:tracePt t="118296" x="2566988" y="5291138"/>
          <p14:tracePt t="118303" x="2584450" y="5291138"/>
          <p14:tracePt t="118312" x="2614613" y="5291138"/>
          <p14:tracePt t="118329" x="2755900" y="5291138"/>
          <p14:tracePt t="118333" x="2816225" y="5291138"/>
          <p14:tracePt t="118347" x="3005138" y="5278438"/>
          <p14:tracePt t="118363" x="3176588" y="5254625"/>
          <p14:tracePt t="118380" x="3352800" y="5194300"/>
          <p14:tracePt t="118398" x="3565525" y="5162550"/>
          <p14:tracePt t="118413" x="3657600" y="5162550"/>
          <p14:tracePt t="118429" x="3724275" y="5168900"/>
          <p14:tracePt t="118447" x="3779838" y="5205413"/>
          <p14:tracePt t="118450" x="3816350" y="5205413"/>
          <p14:tracePt t="118464" x="3852863" y="5211763"/>
          <p14:tracePt t="118479" x="3895725" y="5224463"/>
          <p14:tracePt t="118495" x="3938588" y="5248275"/>
          <p14:tracePt t="118513" x="4017963" y="5254625"/>
          <p14:tracePt t="118517" x="4048125" y="5267325"/>
          <p14:tracePt t="118531" x="4133850" y="5278438"/>
          <p14:tracePt t="118548" x="4211638" y="5314950"/>
          <p14:tracePt t="118565" x="4267200" y="5314950"/>
          <p14:tracePt t="118568" x="4297363" y="5314950"/>
          <p14:tracePt t="118581" x="4340225" y="5327650"/>
          <p14:tracePt t="118598" x="4346575" y="5327650"/>
          <p14:tracePt t="119058" x="4346575" y="5334000"/>
          <p14:tracePt t="119079" x="4346575" y="5346700"/>
          <p14:tracePt t="119087" x="4346575" y="5353050"/>
          <p14:tracePt t="119096" x="4333875" y="5353050"/>
          <p14:tracePt t="119113" x="4322763" y="5353050"/>
          <p14:tracePt t="119131" x="4260850" y="5353050"/>
          <p14:tracePt t="119147" x="4206875" y="5353050"/>
          <p14:tracePt t="119162" x="4144963" y="5353050"/>
          <p14:tracePt t="119180" x="4090988" y="5346700"/>
          <p14:tracePt t="119183" x="4041775" y="5334000"/>
          <p14:tracePt t="119197" x="3975100" y="5327650"/>
          <p14:tracePt t="119213" x="3833813" y="5314950"/>
          <p14:tracePt t="119229" x="3724275" y="5303838"/>
          <p14:tracePt t="119247" x="3608388" y="5291138"/>
          <p14:tracePt t="119262" x="3529013" y="5278438"/>
          <p14:tracePt t="119280" x="3419475" y="5278438"/>
          <p14:tracePt t="119296" x="3359150" y="5278438"/>
          <p14:tracePt t="119300" x="3322638" y="5278438"/>
          <p14:tracePt t="119314" x="3309938" y="5278438"/>
          <p14:tracePt t="119329" x="3297238" y="5284788"/>
          <p14:tracePt t="119387" x="3303588" y="5284788"/>
          <p14:tracePt t="119396" x="3322638" y="5284788"/>
          <p14:tracePt t="119403" x="3328988" y="5284788"/>
          <p14:tracePt t="119413" x="3371850" y="5284788"/>
          <p14:tracePt t="119431" x="3651250" y="5284788"/>
          <p14:tracePt t="119447" x="4127500" y="5248275"/>
          <p14:tracePt t="119463" x="4475163" y="5218113"/>
          <p14:tracePt t="119480" x="4876800" y="5200650"/>
          <p14:tracePt t="119483" x="5016500" y="5200650"/>
          <p14:tracePt t="119497" x="5072063" y="5205413"/>
          <p14:tracePt t="119540" x="5053013" y="5205413"/>
          <p14:tracePt t="119549" x="4913313" y="5205413"/>
          <p14:tracePt t="119565" x="4760913" y="5194300"/>
          <p14:tracePt t="119579" x="4578350" y="5194300"/>
          <p14:tracePt t="119597" x="4370388" y="5194300"/>
          <p14:tracePt t="119600" x="4206875" y="5205413"/>
          <p14:tracePt t="119614" x="4022725" y="5205413"/>
          <p14:tracePt t="119630" x="3906838" y="5205413"/>
          <p14:tracePt t="119648" x="3870325" y="5218113"/>
          <p14:tracePt t="119651" x="3859213" y="5218113"/>
          <p14:tracePt t="119663" x="3852863" y="5218113"/>
          <p14:tracePt t="119666" x="3840163" y="5218113"/>
          <p14:tracePt t="119702" x="3846513" y="5211763"/>
          <p14:tracePt t="119709" x="3852863" y="5205413"/>
          <p14:tracePt t="119720" x="3865563" y="5205413"/>
          <p14:tracePt t="119731" x="3938588" y="5181600"/>
          <p14:tracePt t="119747" x="4230688" y="5151438"/>
          <p14:tracePt t="119763" x="4438650" y="5132388"/>
          <p14:tracePt t="119780" x="4529138" y="5132388"/>
          <p14:tracePt t="119783" x="4541838" y="5132388"/>
          <p14:tracePt t="119819" x="4535488" y="5138738"/>
          <p14:tracePt t="119827" x="4505325" y="5138738"/>
          <p14:tracePt t="119837" x="4413250" y="5138738"/>
          <p14:tracePt t="119848" x="4127500" y="5126038"/>
          <p14:tracePt t="119863" x="4017963" y="5114925"/>
          <p14:tracePt t="119879" x="3919538" y="5114925"/>
          <p14:tracePt t="119897" x="3859213" y="5114925"/>
          <p14:tracePt t="119901" x="3833813" y="5114925"/>
          <p14:tracePt t="119914" x="3822700" y="5114925"/>
          <p14:tracePt t="119966" x="3840163" y="5114925"/>
          <p14:tracePt t="119973" x="3859213" y="5114925"/>
          <p14:tracePt t="119980" x="3925888" y="5132388"/>
          <p14:tracePt t="119996" x="4090988" y="5237163"/>
          <p14:tracePt t="120013" x="4364038" y="5314950"/>
          <p14:tracePt t="120031" x="4541838" y="5394325"/>
          <p14:tracePt t="120046" x="4548188" y="5413375"/>
          <p14:tracePt t="120083" x="4535488" y="5413375"/>
          <p14:tracePt t="120091" x="4505325" y="5413375"/>
          <p14:tracePt t="120099" x="4498975" y="5413375"/>
          <p14:tracePt t="120113" x="4310063" y="5346700"/>
          <p14:tracePt t="120130" x="4194175" y="5303838"/>
          <p14:tracePt t="120148" x="4078288" y="5260975"/>
          <p14:tracePt t="120163" x="4022725" y="5237163"/>
          <p14:tracePt t="120181" x="4011613" y="5237163"/>
          <p14:tracePt t="120197" x="3992563" y="5237163"/>
          <p14:tracePt t="120251" x="3992563" y="5241925"/>
          <p14:tracePt t="120268" x="4005263" y="5241925"/>
          <p14:tracePt t="120276" x="4005263" y="5248275"/>
          <p14:tracePt t="120288" x="4011613" y="5248275"/>
          <p14:tracePt t="121166" x="4065588" y="5241925"/>
          <p14:tracePt t="121174" x="4133850" y="5230813"/>
          <p14:tracePt t="121190" x="4316413" y="5230813"/>
          <p14:tracePt t="121207" x="4505325" y="5230813"/>
          <p14:tracePt t="121211" x="4565650" y="5237163"/>
          <p14:tracePt t="121224" x="4645025" y="5248275"/>
          <p14:tracePt t="121241" x="4724400" y="5260975"/>
          <p14:tracePt t="121257" x="4791075" y="5284788"/>
          <p14:tracePt t="121275" x="4852988" y="5291138"/>
          <p14:tracePt t="121290" x="4864100" y="5303838"/>
          <p14:tracePt t="121320" x="4864100" y="5310188"/>
          <p14:tracePt t="121328" x="4883150" y="5310188"/>
          <p14:tracePt t="121341" x="4883150" y="5321300"/>
          <p14:tracePt t="121357" x="4943475" y="5327650"/>
          <p14:tracePt t="121374" x="5010150" y="5353050"/>
          <p14:tracePt t="121391" x="5048250" y="5364163"/>
          <p14:tracePt t="121395" x="5072063" y="5364163"/>
          <p14:tracePt t="121407" x="5138738" y="5370513"/>
          <p14:tracePt t="121424" x="5162550" y="5370513"/>
          <p14:tracePt t="121440" x="5211763" y="5370513"/>
          <p14:tracePt t="121460" x="5327650" y="5364163"/>
          <p14:tracePt t="121475" x="5437188" y="5353050"/>
          <p14:tracePt t="121491" x="5572125" y="5314950"/>
          <p14:tracePt t="121507" x="5638800" y="5303838"/>
          <p14:tracePt t="121510" x="5681663" y="5303838"/>
          <p14:tracePt t="121525" x="5724525" y="5303838"/>
          <p14:tracePt t="121541" x="5730875" y="5303838"/>
          <p14:tracePt t="121649" x="5730875" y="5314950"/>
          <p14:tracePt t="121708" x="5735638" y="5314950"/>
          <p14:tracePt t="121774" x="5778500" y="5314950"/>
          <p14:tracePt t="121780" x="5815013" y="5310188"/>
          <p14:tracePt t="121795" x="5821363" y="5310188"/>
          <p14:tracePt t="121808" x="5851525" y="5297488"/>
          <p14:tracePt t="121811" x="5883275" y="5297488"/>
          <p14:tracePt t="121824" x="5894388" y="5297488"/>
          <p14:tracePt t="121920" x="5900738" y="5297488"/>
          <p14:tracePt t="121942" x="5907088" y="5297488"/>
          <p14:tracePt t="121950" x="5937250" y="5297488"/>
          <p14:tracePt t="121957" x="5973763" y="5297488"/>
          <p14:tracePt t="121974" x="5999163" y="5297488"/>
          <p14:tracePt t="121991" x="6053138" y="5297488"/>
          <p14:tracePt t="121995" x="6096000" y="5297488"/>
          <p14:tracePt t="122008" x="6162675" y="5297488"/>
          <p14:tracePt t="122024" x="6224588" y="5297488"/>
          <p14:tracePt t="122040" x="6291263" y="5297488"/>
          <p14:tracePt t="122059" x="6376988" y="5297488"/>
          <p14:tracePt t="122074" x="6456363" y="5284788"/>
          <p14:tracePt t="122091" x="6534150" y="5273675"/>
          <p14:tracePt t="122109" x="6602413" y="5260975"/>
          <p14:tracePt t="122112" x="6632575" y="5260975"/>
          <p14:tracePt t="122125" x="6645275" y="5260975"/>
          <p14:tracePt t="122162" x="6650038" y="5260975"/>
          <p14:tracePt t="122198" x="6650038" y="5267325"/>
          <p14:tracePt t="122242" x="6650038" y="5273675"/>
          <p14:tracePt t="122264" x="6656388" y="5273675"/>
          <p14:tracePt t="122352" x="6669088" y="5273675"/>
          <p14:tracePt t="122389" x="6669088" y="5284788"/>
          <p14:tracePt t="129307" x="6699250" y="5284788"/>
          <p14:tracePt t="129314" x="6718300" y="5284788"/>
          <p14:tracePt t="129329" x="6797675" y="5278438"/>
          <p14:tracePt t="129345" x="6900863" y="5278438"/>
          <p14:tracePt t="129362" x="6967538" y="5284788"/>
          <p14:tracePt t="129380" x="7083425" y="5314950"/>
          <p14:tracePt t="129396" x="7138988" y="5314950"/>
          <p14:tracePt t="129413" x="7162800" y="5327650"/>
          <p14:tracePt t="129429" x="7181850" y="5327650"/>
          <p14:tracePt t="129461" x="7181850" y="5334000"/>
          <p14:tracePt t="129505" x="7223125" y="5334000"/>
          <p14:tracePt t="129527" x="7229475" y="5334000"/>
          <p14:tracePt t="129535" x="7248525" y="5334000"/>
          <p14:tracePt t="129546" x="7259638" y="5334000"/>
          <p14:tracePt t="129636" x="7265988" y="5334000"/>
          <p14:tracePt t="133268" x="7296150" y="5327650"/>
          <p14:tracePt t="133277" x="7345363" y="5314950"/>
          <p14:tracePt t="133286" x="7407275" y="5303838"/>
          <p14:tracePt t="133295" x="7473950" y="5291138"/>
          <p14:tracePt t="133298" x="7577138" y="5278438"/>
          <p14:tracePt t="133312" x="7753350" y="5237163"/>
          <p14:tracePt t="133328" x="7967663" y="5187950"/>
          <p14:tracePt t="133344" x="8120063" y="5145088"/>
          <p14:tracePt t="133361" x="8308975" y="5132388"/>
          <p14:tracePt t="133364" x="8388350" y="5132388"/>
          <p14:tracePt t="133379" x="8558213" y="5102225"/>
          <p14:tracePt t="133394" x="8729663" y="5089525"/>
          <p14:tracePt t="133411" x="8972550" y="5089525"/>
          <p14:tracePt t="133429" x="9283700" y="5041900"/>
          <p14:tracePt t="133444" x="9455150" y="5048250"/>
          <p14:tracePt t="133461" x="9601200" y="5048250"/>
          <p14:tracePt t="133478" x="9680575" y="5072063"/>
          <p14:tracePt t="133483" x="9717088" y="5084763"/>
          <p14:tracePt t="133494" x="9734550" y="5084763"/>
          <p14:tracePt t="133498" x="9753600" y="5084763"/>
          <p14:tracePt t="133512" x="9809163" y="5084763"/>
          <p14:tracePt t="133528" x="9832975" y="5084763"/>
          <p14:tracePt t="133546" x="9845675" y="5084763"/>
          <p14:tracePt t="133591" x="9845675" y="5095875"/>
          <p14:tracePt t="133605" x="9850438" y="5102225"/>
          <p14:tracePt t="133620" x="9850438" y="5114925"/>
          <p14:tracePt t="133635" x="9850438" y="5121275"/>
          <p14:tracePt t="133649" x="9850438" y="5126038"/>
          <p14:tracePt t="133663" x="9850438" y="5138738"/>
          <p14:tracePt t="133677" x="9839325" y="5162550"/>
          <p14:tracePt t="133692" x="9710738" y="5230813"/>
          <p14:tracePt t="133708" x="9498013" y="5260975"/>
          <p14:tracePt t="133724" x="9326563" y="5284788"/>
          <p14:tracePt t="133741" x="9101138" y="5284788"/>
          <p14:tracePt t="133758" x="8815388" y="5278438"/>
          <p14:tracePt t="133774" x="8736013" y="5267325"/>
          <p14:tracePt t="133791" x="8667750" y="5254625"/>
          <p14:tracePt t="133808" x="8631238" y="5254625"/>
          <p14:tracePt t="133827" x="8626475" y="5254625"/>
          <p14:tracePt t="133897" x="8626475" y="5248275"/>
          <p14:tracePt t="133919" x="8643938" y="5248275"/>
          <p14:tracePt t="133942" x="8680450" y="5237163"/>
          <p14:tracePt t="133950" x="8710613" y="5224463"/>
          <p14:tracePt t="133961" x="8753475" y="5224463"/>
          <p14:tracePt t="133965" x="8789988" y="5218113"/>
          <p14:tracePt t="133979" x="8894763" y="5218113"/>
          <p14:tracePt t="133995" x="8961438" y="5218113"/>
          <p14:tracePt t="134011" x="9058275" y="5200650"/>
          <p14:tracePt t="134028" x="9120188" y="5200650"/>
          <p14:tracePt t="134031" x="9144000" y="5200650"/>
          <p14:tracePt t="134045" x="9163050" y="5200650"/>
          <p14:tracePt t="134048" x="9167813" y="5200650"/>
          <p14:tracePt t="134061" x="9199563" y="5200650"/>
          <p14:tracePt t="134078" x="9204325" y="5200650"/>
          <p14:tracePt t="134169" x="9217025" y="5200650"/>
          <p14:tracePt t="134198" x="9217025" y="5205413"/>
          <p14:tracePt t="134264" x="9217025" y="5211763"/>
          <p14:tracePt t="134360" x="9217025" y="5224463"/>
          <p14:tracePt t="134747" x="9217025" y="5230813"/>
          <p14:tracePt t="134762" x="9210675" y="5230813"/>
          <p14:tracePt t="134791" x="9204325" y="5241925"/>
          <p14:tracePt t="134843" x="9186863" y="5248275"/>
          <p14:tracePt t="134873" x="9174163" y="5248275"/>
          <p14:tracePt t="134945" x="9167813" y="5248275"/>
          <p14:tracePt t="136124" x="9156700" y="5248275"/>
          <p14:tracePt t="136154" x="9156700" y="5260975"/>
          <p14:tracePt t="136161" x="9150350" y="5260975"/>
          <p14:tracePt t="136183" x="9137650" y="5260975"/>
          <p14:tracePt t="136204" x="9131300" y="5260975"/>
          <p14:tracePt t="136212" x="9124950" y="5260975"/>
          <p14:tracePt t="136219" x="9107488" y="5260975"/>
          <p14:tracePt t="136237" x="9083675" y="5260975"/>
          <p14:tracePt t="136253" x="9015413" y="5278438"/>
          <p14:tracePt t="136256" x="8942388" y="5278438"/>
          <p14:tracePt t="136270" x="8863013" y="5291138"/>
          <p14:tracePt t="136284" x="8796338" y="5303838"/>
          <p14:tracePt t="136303" x="8753475" y="5303838"/>
          <p14:tracePt t="136317" x="8736013" y="5310188"/>
          <p14:tracePt t="136366" x="8729663" y="5310188"/>
          <p14:tracePt t="136381" x="8729663" y="5321300"/>
          <p14:tracePt t="136402" x="8716963" y="5321300"/>
          <p14:tracePt t="136410" x="8699500" y="5340350"/>
          <p14:tracePt t="136419" x="8656638" y="5340350"/>
          <p14:tracePt t="136436" x="8637588" y="5346700"/>
          <p14:tracePt t="136440" x="8631238" y="5346700"/>
          <p14:tracePt t="136454" x="8613775" y="5357813"/>
          <p14:tracePt t="136571" x="8631238" y="5353050"/>
          <p14:tracePt t="136578" x="8643938" y="5346700"/>
          <p14:tracePt t="136587" x="8650288" y="5327650"/>
          <p14:tracePt t="136603" x="8662988" y="5327650"/>
          <p14:tracePt t="136621" x="9058275" y="5267325"/>
          <p14:tracePt t="136637" x="9332913" y="5224463"/>
          <p14:tracePt t="136654" x="9521825" y="5175250"/>
          <p14:tracePt t="136669" x="9710738" y="5162550"/>
          <p14:tracePt t="136687" x="9809163" y="5162550"/>
          <p14:tracePt t="136704" x="9809163" y="5168900"/>
          <p14:tracePt t="136720" x="9809163" y="5175250"/>
          <p14:tracePt t="136739" x="9820275" y="5187950"/>
          <p14:tracePt t="136754" x="9820275" y="5194300"/>
          <p14:tracePt t="136770" x="9813925" y="5200650"/>
          <p14:tracePt t="136787" x="9790113" y="5200650"/>
          <p14:tracePt t="136805" x="9491663" y="5200650"/>
          <p14:tracePt t="136820" x="9204325" y="5218113"/>
          <p14:tracePt t="136837" x="8882063" y="5218113"/>
          <p14:tracePt t="136853" x="8680450" y="5218113"/>
          <p14:tracePt t="136857" x="8558213" y="5218113"/>
          <p14:tracePt t="136871" x="8289925" y="5218113"/>
          <p14:tracePt t="136888" x="8180388" y="5218113"/>
          <p14:tracePt t="136903" x="8169275" y="5218113"/>
          <p14:tracePt t="136944" x="8180388" y="5218113"/>
          <p14:tracePt t="136952" x="8186738" y="5218113"/>
          <p14:tracePt t="136959" x="8216900" y="5218113"/>
          <p14:tracePt t="136973" x="8491538" y="5205413"/>
          <p14:tracePt t="136988" x="8693150" y="5218113"/>
          <p14:tracePt t="137003" x="9021763" y="5218113"/>
          <p14:tracePt t="137020" x="9315450" y="5241925"/>
          <p14:tracePt t="137037" x="9478963" y="5241925"/>
          <p14:tracePt t="137040" x="9545638" y="5260975"/>
          <p14:tracePt t="137054" x="9571038" y="5260975"/>
          <p14:tracePt t="137077" x="9571038" y="5267325"/>
          <p14:tracePt t="137090" x="9558338" y="5267325"/>
          <p14:tracePt t="137105" x="9491663" y="5237163"/>
          <p14:tracePt t="137120" x="9277350" y="5162550"/>
          <p14:tracePt t="137137" x="8997950" y="5048250"/>
          <p14:tracePt t="137153" x="8845550" y="4992688"/>
          <p14:tracePt t="137171" x="8631238" y="4968875"/>
          <p14:tracePt t="137187" x="8553450" y="4968875"/>
          <p14:tracePt t="137203" x="8510588" y="4968875"/>
          <p14:tracePt t="137222" x="8510588" y="4979988"/>
          <p14:tracePt t="137252" x="8528050" y="5016500"/>
          <p14:tracePt t="137259" x="8553450" y="5053013"/>
          <p14:tracePt t="137270" x="8583613" y="5089525"/>
          <p14:tracePt t="137287" x="8710613" y="5200650"/>
          <p14:tracePt t="137303" x="8869363" y="5284788"/>
          <p14:tracePt t="137320" x="9015413" y="5297488"/>
          <p14:tracePt t="137339" x="9088438" y="5297488"/>
          <p14:tracePt t="137354" x="9107488" y="5297488"/>
          <p14:tracePt t="137370" x="9120188" y="5297488"/>
          <p14:tracePt t="137388" x="9124950" y="5297488"/>
          <p14:tracePt t="137427" x="9113838" y="5297488"/>
          <p14:tracePt t="137436" x="9094788" y="5297488"/>
          <p14:tracePt t="137445" x="9088438" y="5297488"/>
          <p14:tracePt t="137453" x="9077325" y="5297488"/>
          <p14:tracePt t="137471" x="9028113" y="5278438"/>
          <p14:tracePt t="137490" x="8955088" y="5267325"/>
          <p14:tracePt t="137493" x="8948738" y="5267325"/>
          <p14:tracePt t="137503" x="8942388" y="5267325"/>
          <p14:tracePt t="137520" x="8924925" y="5267325"/>
          <p14:tracePt t="137566" x="8942388" y="5267325"/>
          <p14:tracePt t="137581" x="8955088" y="5267325"/>
          <p14:tracePt t="137589" x="8972550" y="5267325"/>
          <p14:tracePt t="137603" x="9010650" y="5267325"/>
          <p14:tracePt t="137620" x="9058275" y="5241925"/>
          <p14:tracePt t="137638" x="9204325" y="5230813"/>
          <p14:tracePt t="137641" x="9240838" y="5230813"/>
          <p14:tracePt t="137654" x="9320213" y="5218113"/>
          <p14:tracePt t="137670" x="9382125" y="5218113"/>
          <p14:tracePt t="137687" x="9405938" y="5218113"/>
          <p14:tracePt t="137720" x="9412288" y="5218113"/>
          <p14:tracePt t="137859" x="9412288" y="5230813"/>
          <p14:tracePt t="143496" x="9345613" y="5267325"/>
          <p14:tracePt t="143504" x="9144000" y="5314950"/>
          <p14:tracePt t="143520" x="8802688" y="5383213"/>
          <p14:tracePt t="143537" x="8418513" y="5449888"/>
          <p14:tracePt t="143541" x="8315325" y="5467350"/>
          <p14:tracePt t="143554" x="7869238" y="5499100"/>
          <p14:tracePt t="143570" x="7540625" y="5546725"/>
          <p14:tracePt t="143587" x="7334250" y="5583238"/>
          <p14:tracePt t="143603" x="7102475" y="5614988"/>
          <p14:tracePt t="143607" x="6937375" y="5626100"/>
          <p14:tracePt t="143621" x="6748463" y="5657850"/>
          <p14:tracePt t="143637" x="6553200" y="5699125"/>
          <p14:tracePt t="143653" x="6413500" y="5730875"/>
          <p14:tracePt t="143670" x="6297613" y="5730875"/>
          <p14:tracePt t="143673" x="6205538" y="5741988"/>
          <p14:tracePt t="143687" x="6126163" y="5741988"/>
          <p14:tracePt t="143703" x="6059488" y="5741988"/>
          <p14:tracePt t="143720" x="6010275" y="5741988"/>
          <p14:tracePt t="143738" x="5973763" y="5741988"/>
          <p14:tracePt t="143753" x="5937250" y="5741988"/>
          <p14:tracePt t="143770" x="5919788" y="5748338"/>
          <p14:tracePt t="143787" x="5864225" y="5761038"/>
          <p14:tracePt t="143791" x="5821363" y="5772150"/>
          <p14:tracePt t="143804" x="5668963" y="5784850"/>
          <p14:tracePt t="143820" x="5608638" y="5797550"/>
          <p14:tracePt t="143837" x="5529263" y="5821363"/>
          <p14:tracePt t="143841" x="5516563" y="5821363"/>
          <p14:tracePt t="143854" x="5499100" y="5821363"/>
          <p14:tracePt t="143857" x="5480050" y="5821363"/>
          <p14:tracePt t="143870" x="5467350" y="5821363"/>
          <p14:tracePt t="143951" x="5467350" y="5810250"/>
          <p14:tracePt t="143972" x="5467350" y="5797550"/>
          <p14:tracePt t="143980" x="5467350" y="5791200"/>
          <p14:tracePt t="144002" x="5467350" y="5784850"/>
          <p14:tracePt t="144024" x="5467350" y="5772150"/>
          <p14:tracePt t="144141" x="5467350" y="5767388"/>
          <p14:tracePt t="144185" x="5467350" y="5754688"/>
          <p14:tracePt t="144207" x="5473700" y="5748338"/>
          <p14:tracePt t="144229" x="5473700" y="5741988"/>
          <p14:tracePt t="144258" x="5492750" y="5718175"/>
          <p14:tracePt t="144317" x="5492750" y="5711825"/>
          <p14:tracePt t="144653" x="5505450" y="5711825"/>
          <p14:tracePt t="144660" x="5541963" y="5711825"/>
          <p14:tracePt t="144668" x="5572125" y="5711825"/>
          <p14:tracePt t="144678" x="5608638" y="5711825"/>
          <p14:tracePt t="144695" x="5657850" y="5711825"/>
          <p14:tracePt t="144698" x="5688013" y="5711825"/>
          <p14:tracePt t="144712" x="5741988" y="5711825"/>
          <p14:tracePt t="144728" x="5767388" y="5711825"/>
          <p14:tracePt t="144745" x="5778500" y="5711825"/>
          <p14:tracePt t="144807" x="5810250" y="5711825"/>
          <p14:tracePt t="144814" x="5815013" y="5711825"/>
          <p14:tracePt t="144831" x="5851525" y="5711825"/>
          <p14:tracePt t="144845" x="5883275" y="5711825"/>
          <p14:tracePt t="144861" x="5888038" y="5711825"/>
          <p14:tracePt t="144878" x="5930900" y="5711825"/>
          <p14:tracePt t="144895" x="5930900" y="5724525"/>
          <p14:tracePt t="144917" x="5937250" y="5724525"/>
          <p14:tracePt t="144928" x="5967413" y="5724525"/>
          <p14:tracePt t="144947" x="6089650" y="5724525"/>
          <p14:tracePt t="144962" x="6199188" y="5724525"/>
          <p14:tracePt t="144978" x="6334125" y="5718175"/>
          <p14:tracePt t="144995" x="6443663" y="5705475"/>
          <p14:tracePt t="144999" x="6473825" y="5694363"/>
          <p14:tracePt t="145013" x="6608763" y="5668963"/>
          <p14:tracePt t="145028" x="6718300" y="5651500"/>
          <p14:tracePt t="145045" x="6845300" y="5626100"/>
          <p14:tracePt t="145061" x="6937375" y="5614988"/>
          <p14:tracePt t="145065" x="6973888" y="5614988"/>
          <p14:tracePt t="145078" x="7010400" y="5614988"/>
          <p14:tracePt t="145095" x="7023100" y="5614988"/>
          <p14:tracePt t="145115" x="7023100" y="5619750"/>
          <p14:tracePt t="145136" x="7023100" y="5626100"/>
          <p14:tracePt t="145181" x="7023100" y="5638800"/>
          <p14:tracePt t="145194" x="7023100" y="5645150"/>
          <p14:tracePt t="145210" x="7023100" y="5662613"/>
          <p14:tracePt t="145225" x="7023100" y="5675313"/>
          <p14:tracePt t="145239" x="7023100" y="5681663"/>
          <p14:tracePt t="145248" x="7016750" y="5681663"/>
          <p14:tracePt t="145262" x="6980238" y="5694363"/>
          <p14:tracePt t="145278" x="6802438" y="5705475"/>
          <p14:tracePt t="145294" x="6553200" y="5735638"/>
          <p14:tracePt t="145298" x="6467475" y="5735638"/>
          <p14:tracePt t="145312" x="6327775" y="5735638"/>
          <p14:tracePt t="145328" x="6119813" y="5730875"/>
          <p14:tracePt t="145345" x="5907088" y="5681663"/>
          <p14:tracePt t="145361" x="5791200" y="5657850"/>
          <p14:tracePt t="145365" x="5761038" y="5632450"/>
          <p14:tracePt t="145378" x="5705475" y="5632450"/>
          <p14:tracePt t="145395" x="5662613" y="5589588"/>
          <p14:tracePt t="145411" x="5626100" y="5583238"/>
          <p14:tracePt t="145429" x="5608638" y="5572125"/>
          <p14:tracePt t="145462" x="5595938" y="5572125"/>
          <p14:tracePt t="145502" x="5589588" y="5572125"/>
          <p14:tracePt t="145517" x="5583238" y="5572125"/>
          <p14:tracePt t="145524" x="5583238" y="5578475"/>
          <p14:tracePt t="145532" x="5572125" y="5578475"/>
          <p14:tracePt t="145546" x="5572125" y="5583238"/>
          <p14:tracePt t="145562" x="5565775" y="5583238"/>
          <p14:tracePt t="145578" x="5565775" y="5595938"/>
          <p14:tracePt t="145597" x="5565775" y="5602288"/>
          <p14:tracePt t="145613" x="5565775" y="5614988"/>
          <p14:tracePt t="145629" x="5546725" y="5614988"/>
          <p14:tracePt t="145656" x="5535613" y="5614988"/>
          <p14:tracePt t="145671" x="5535613" y="5619750"/>
          <p14:tracePt t="145717" x="5535613" y="5638800"/>
          <p14:tracePt t="145788" x="5541963" y="5638800"/>
          <p14:tracePt t="145803" x="5559425" y="5638800"/>
          <p14:tracePt t="145818" x="5565775" y="5638800"/>
          <p14:tracePt t="145840" x="5578475" y="5638800"/>
          <p14:tracePt t="145847" x="5578475" y="5645150"/>
          <p14:tracePt t="145861" x="5583238" y="5645150"/>
          <p14:tracePt t="145883" x="5589588" y="5645150"/>
          <p14:tracePt t="145895" x="5602288" y="5657850"/>
          <p14:tracePt t="145912" x="5608638" y="5657850"/>
          <p14:tracePt t="145928" x="5619750" y="5662613"/>
          <p14:tracePt t="145944" x="5626100" y="5675313"/>
          <p14:tracePt t="145962" x="5645150" y="5675313"/>
          <p14:tracePt t="145979" x="5657850" y="5681663"/>
          <p14:tracePt t="145996" x="5662613" y="5681663"/>
          <p14:tracePt t="146012" x="5668963" y="5681663"/>
          <p14:tracePt t="146037" x="5681663" y="5681663"/>
          <p14:tracePt t="146045" x="5688013" y="5681663"/>
          <p14:tracePt t="146074" x="5705475" y="5681663"/>
          <p14:tracePt t="146081" x="5767388" y="5681663"/>
          <p14:tracePt t="146095" x="5894388" y="5675313"/>
          <p14:tracePt t="146112" x="6096000" y="5675313"/>
          <p14:tracePt t="146128" x="6192838" y="5662613"/>
          <p14:tracePt t="146145" x="6291263" y="5651500"/>
          <p14:tracePt t="146148" x="6321425" y="5651500"/>
          <p14:tracePt t="146162" x="6388100" y="5651500"/>
          <p14:tracePt t="146183" x="6394450" y="5651500"/>
          <p14:tracePt t="146220" x="6400800" y="5651500"/>
          <p14:tracePt t="146227" x="6456363" y="5651500"/>
          <p14:tracePt t="146234" x="6516688" y="5651500"/>
          <p14:tracePt t="146246" x="6583363" y="5651500"/>
          <p14:tracePt t="146261" x="6692900" y="5651500"/>
          <p14:tracePt t="146264" x="6735763" y="5651500"/>
          <p14:tracePt t="146279" x="6802438" y="5638800"/>
          <p14:tracePt t="146295" x="6845300" y="5638800"/>
          <p14:tracePt t="146469" x="6851650" y="5638800"/>
          <p14:tracePt t="146527" x="6858000" y="5638800"/>
          <p14:tracePt t="146571" x="6858000" y="5651500"/>
          <p14:tracePt t="146667" x="6858000" y="5657850"/>
          <p14:tracePt t="146725" x="6851650" y="5657850"/>
          <p14:tracePt t="146740" x="6838950" y="5657850"/>
          <p14:tracePt t="146747" x="6821488" y="5657850"/>
          <p14:tracePt t="146762" x="6802438" y="5668963"/>
          <p14:tracePt t="146778" x="6778625" y="5668963"/>
          <p14:tracePt t="146795" x="6662738" y="5668963"/>
          <p14:tracePt t="146799" x="6497638" y="5681663"/>
          <p14:tracePt t="146813" x="6327775" y="5711825"/>
          <p14:tracePt t="146828" x="6181725" y="5741988"/>
          <p14:tracePt t="146845" x="6029325" y="5754688"/>
          <p14:tracePt t="146862" x="5821363" y="5767388"/>
          <p14:tracePt t="146865" x="5791200" y="5767388"/>
          <p14:tracePt t="146879" x="5705475" y="5767388"/>
          <p14:tracePt t="146895" x="5688013" y="5767388"/>
          <p14:tracePt t="146912" x="5675313" y="5767388"/>
          <p14:tracePt t="146929" x="5668963" y="5767388"/>
          <p14:tracePt t="146945" x="5662613" y="5767388"/>
          <p14:tracePt t="146962" x="5651500" y="5767388"/>
          <p14:tracePt t="146978" x="5632450" y="5767388"/>
          <p14:tracePt t="147010" x="5626100" y="5767388"/>
          <p14:tracePt t="147040" x="5614988" y="5767388"/>
          <p14:tracePt t="147047" x="5608638" y="5767388"/>
          <p14:tracePt t="147062" x="5559425" y="5767388"/>
          <p14:tracePt t="147078" x="5480050" y="5767388"/>
          <p14:tracePt t="147095" x="5413375" y="5767388"/>
          <p14:tracePt t="147112" x="5389563" y="5767388"/>
          <p14:tracePt t="147201" x="5400675" y="5754688"/>
          <p14:tracePt t="147222" x="5407025" y="5754688"/>
          <p14:tracePt t="147245" x="5419725" y="5735638"/>
          <p14:tracePt t="147254" x="5437188" y="5735638"/>
          <p14:tracePt t="147263" x="5443538" y="5735638"/>
          <p14:tracePt t="147279" x="5456238" y="5735638"/>
          <p14:tracePt t="147282" x="5462588" y="5735638"/>
          <p14:tracePt t="147297" x="5467350" y="5735638"/>
          <p14:tracePt t="147311" x="5486400" y="5735638"/>
          <p14:tracePt t="147328" x="5505450" y="5735638"/>
          <p14:tracePt t="147344" x="5572125" y="5735638"/>
          <p14:tracePt t="147348" x="5681663" y="5761038"/>
          <p14:tracePt t="147362" x="6040438" y="5761038"/>
          <p14:tracePt t="147378" x="6327775" y="5778500"/>
          <p14:tracePt t="147395" x="6577013" y="5791200"/>
          <p14:tracePt t="147413" x="6851650" y="5827713"/>
          <p14:tracePt t="147428" x="6961188" y="5840413"/>
          <p14:tracePt t="147444" x="6967538" y="5846763"/>
          <p14:tracePt t="147462" x="6980238" y="5846763"/>
          <p14:tracePt t="147523" x="6986588" y="5846763"/>
          <p14:tracePt t="147604" x="6986588" y="5851525"/>
          <p14:tracePt t="147633" x="7004050" y="5851525"/>
          <p14:tracePt t="147940" x="6991350" y="5851525"/>
          <p14:tracePt t="147947" x="6967538" y="5840413"/>
          <p14:tracePt t="147964" x="6754813" y="5797550"/>
          <p14:tracePt t="147981" x="6608763" y="5797550"/>
          <p14:tracePt t="147985" x="6546850" y="5797550"/>
          <p14:tracePt t="147999" x="6357938" y="5797550"/>
          <p14:tracePt t="148015" x="6192838" y="5797550"/>
          <p14:tracePt t="148031" x="6115050" y="5803900"/>
          <p14:tracePt t="148048" x="6072188" y="5803900"/>
          <p14:tracePt t="148052" x="6065838" y="5803900"/>
          <p14:tracePt t="148064" x="6053138" y="5803900"/>
          <p14:tracePt t="148068" x="6046788" y="5803900"/>
          <p14:tracePt t="148081" x="6040438" y="5803900"/>
          <p14:tracePt t="148098" x="6022975" y="5803900"/>
          <p14:tracePt t="148117" x="6010275" y="5803900"/>
          <p14:tracePt t="148131" x="5986463" y="5803900"/>
          <p14:tracePt t="148148" x="5943600" y="5803900"/>
          <p14:tracePt t="148165" x="5913438" y="5803900"/>
          <p14:tracePt t="148168" x="5907088" y="5803900"/>
          <p14:tracePt t="148182" x="5900738" y="5803900"/>
          <p14:tracePt t="148198" x="5888038" y="5803900"/>
          <p14:tracePt t="148219" x="5870575" y="5821363"/>
          <p14:tracePt t="148231" x="5851525" y="5834063"/>
          <p14:tracePt t="148234" x="5815013" y="5846763"/>
          <p14:tracePt t="148248" x="5784850" y="5846763"/>
          <p14:tracePt t="148264" x="5675313" y="5851525"/>
          <p14:tracePt t="148281" x="5595938" y="5864225"/>
          <p14:tracePt t="148298" x="5516563" y="5864225"/>
          <p14:tracePt t="148314" x="5499100" y="5864225"/>
          <p14:tracePt t="148409" x="5499100" y="5857875"/>
          <p14:tracePt t="148431" x="5516563" y="5846763"/>
          <p14:tracePt t="148453" x="5522913" y="5840413"/>
          <p14:tracePt t="148526" x="5535613" y="5815013"/>
          <p14:tracePt t="148570" x="5535613" y="5810250"/>
          <p14:tracePt t="148599" x="5535613" y="5803900"/>
          <p14:tracePt t="148606" x="5535613" y="5791200"/>
          <p14:tracePt t="148614" x="5535613" y="5784850"/>
          <p14:tracePt t="148644" x="5535613" y="5767388"/>
          <p14:tracePt t="148687" x="5535613" y="5754688"/>
          <p14:tracePt t="148783" x="5535613" y="5761038"/>
          <p14:tracePt t="148885" x="5535613" y="5767388"/>
          <p14:tracePt t="148951" x="5535613" y="5778500"/>
          <p14:tracePt t="153234" x="5535613" y="5772150"/>
          <p14:tracePt t="153241" x="5535613" y="5767388"/>
          <p14:tracePt t="153278" x="5535613" y="5754688"/>
          <p14:tracePt t="153292" x="5535613" y="5748338"/>
          <p14:tracePt t="153308" x="5535613" y="5735638"/>
          <p14:tracePt t="153337" x="5535613" y="5730875"/>
          <p14:tracePt t="153366" x="5535613" y="5724525"/>
          <p14:tracePt t="153403" x="5535613" y="5711825"/>
          <p14:tracePt t="153454" x="5535613" y="5694363"/>
          <p14:tracePt t="153483" x="5541963" y="5688013"/>
          <p14:tracePt t="153498" x="5541963" y="5675313"/>
          <p14:tracePt t="153564" x="5541963" y="5668963"/>
          <p14:tracePt t="153652" x="5541963" y="5657850"/>
          <p14:tracePt t="153864" x="5529263" y="5662613"/>
          <p14:tracePt t="153872" x="5522913" y="5668963"/>
          <p14:tracePt t="153880" x="5522913" y="5681663"/>
          <p14:tracePt t="159238" x="5546725" y="5688013"/>
          <p14:tracePt t="159246" x="5578475" y="5699125"/>
          <p14:tracePt t="159253" x="5595938" y="5711825"/>
          <p14:tracePt t="159269" x="5675313" y="5711825"/>
          <p14:tracePt t="159287" x="5741988" y="5724525"/>
          <p14:tracePt t="159290" x="5772150" y="5724525"/>
          <p14:tracePt t="159304" x="5840413" y="5724525"/>
          <p14:tracePt t="159320" x="5894388" y="5724525"/>
          <p14:tracePt t="159336" x="5956300" y="5724525"/>
          <p14:tracePt t="159353" x="6010275" y="5718175"/>
          <p14:tracePt t="159356" x="6029325" y="5718175"/>
          <p14:tracePt t="159370" x="6096000" y="5705475"/>
          <p14:tracePt t="159387" x="6162675" y="5694363"/>
          <p14:tracePt t="159403" x="6218238" y="5681663"/>
          <p14:tracePt t="159421" x="6261100" y="5675313"/>
          <p14:tracePt t="159437" x="6278563" y="5662613"/>
          <p14:tracePt t="159453" x="6291263" y="5662613"/>
          <p14:tracePt t="159502" x="6297613" y="5662613"/>
          <p14:tracePt t="159546" x="6303963" y="5662613"/>
          <p14:tracePt t="159554" x="6321425" y="5662613"/>
          <p14:tracePt t="159570" x="6334125" y="5662613"/>
          <p14:tracePt t="159586" x="6357938" y="5662613"/>
          <p14:tracePt t="159603" x="6370638" y="5662613"/>
          <p14:tracePt t="159847" x="6370638" y="5668963"/>
          <p14:tracePt t="159890" x="6400800" y="5668963"/>
          <p14:tracePt t="159897" x="6419850" y="5668963"/>
          <p14:tracePt t="159904" x="6437313" y="5668963"/>
          <p14:tracePt t="159921" x="6461125" y="5668963"/>
          <p14:tracePt t="159938" x="6480175" y="5668963"/>
          <p14:tracePt t="159956" x="6529388" y="5675313"/>
          <p14:tracePt t="159972" x="6553200" y="5675313"/>
          <p14:tracePt t="159988" x="6572250" y="5688013"/>
          <p14:tracePt t="160005" x="6602413" y="5688013"/>
          <p14:tracePt t="160008" x="6632575" y="5688013"/>
          <p14:tracePt t="160022" x="6656388" y="5688013"/>
          <p14:tracePt t="160039" x="6735763" y="5711825"/>
          <p14:tracePt t="160055" x="6802438" y="5711825"/>
          <p14:tracePt t="160073" x="6900863" y="5711825"/>
          <p14:tracePt t="160088" x="6980238" y="5711825"/>
          <p14:tracePt t="160105" x="7029450" y="5711825"/>
          <p14:tracePt t="160121" x="7107238" y="5711825"/>
          <p14:tracePt t="160125" x="7138988" y="5711825"/>
          <p14:tracePt t="160139" x="7205663" y="5711825"/>
          <p14:tracePt t="160155" x="7242175" y="5711825"/>
          <p14:tracePt t="160171" x="7285038" y="5711825"/>
          <p14:tracePt t="160188" x="7315200" y="5711825"/>
          <p14:tracePt t="160191" x="7321550" y="5711825"/>
          <p14:tracePt t="160205" x="7339013" y="5711825"/>
          <p14:tracePt t="160221" x="7364413" y="5711825"/>
          <p14:tracePt t="160238" x="7381875" y="5718175"/>
          <p14:tracePt t="160256" x="7407275" y="5718175"/>
          <p14:tracePt t="160271" x="7424738" y="5724525"/>
          <p14:tracePt t="160288" x="7443788" y="5735638"/>
          <p14:tracePt t="160305" x="7461250" y="5735638"/>
          <p14:tracePt t="160323" x="7480300" y="5741988"/>
          <p14:tracePt t="160339" x="7491413" y="5741988"/>
          <p14:tracePt t="160374" x="7491413" y="5754688"/>
          <p14:tracePt t="160425" x="7497763" y="5754688"/>
          <p14:tracePt t="160432" x="7497763" y="5772150"/>
          <p14:tracePt t="160703" x="7454900" y="5767388"/>
          <p14:tracePt t="160712" x="7424738" y="5767388"/>
          <p14:tracePt t="160717" x="7394575" y="5767388"/>
          <p14:tracePt t="160725" x="7345363" y="5767388"/>
          <p14:tracePt t="160733" x="7327900" y="5767388"/>
          <p14:tracePt t="160744" x="7308850" y="5767388"/>
          <p14:tracePt t="160748" x="7296150" y="5767388"/>
          <p14:tracePt t="160762" x="7278688" y="5767388"/>
          <p14:tracePt t="160778" x="7259638" y="5767388"/>
          <p14:tracePt t="160798" x="7259638" y="5761038"/>
          <p14:tracePt t="161025" x="7265988" y="5761038"/>
          <p14:tracePt t="161046" x="7272338" y="5761038"/>
          <p14:tracePt t="161149" x="7285038" y="5761038"/>
          <p14:tracePt t="161223" x="7291388" y="5761038"/>
          <p14:tracePt t="161303" x="7302500" y="5761038"/>
          <p14:tracePt t="164495" x="7327900" y="5748338"/>
          <p14:tracePt t="164503" x="7375525" y="5748338"/>
          <p14:tracePt t="164514" x="7437438" y="5748338"/>
          <p14:tracePt t="164517" x="7497763" y="5748338"/>
          <p14:tracePt t="164532" x="7686675" y="5735638"/>
          <p14:tracePt t="164547" x="7832725" y="5735638"/>
          <p14:tracePt t="164564" x="7954963" y="5735638"/>
          <p14:tracePt t="164583" x="8101013" y="5711825"/>
          <p14:tracePt t="164598" x="8205788" y="5699125"/>
          <p14:tracePt t="164614" x="8272463" y="5688013"/>
          <p14:tracePt t="164632" x="8339138" y="5688013"/>
          <p14:tracePt t="164635" x="8358188" y="5688013"/>
          <p14:tracePt t="164649" x="8412163" y="5688013"/>
          <p14:tracePt t="164665" x="8437563" y="5688013"/>
          <p14:tracePt t="164682" x="8478838" y="5688013"/>
          <p14:tracePt t="164699" x="8515350" y="5688013"/>
          <p14:tracePt t="164703" x="8534400" y="5688013"/>
          <p14:tracePt t="164715" x="8564563" y="5688013"/>
          <p14:tracePt t="164731" x="8601075" y="5675313"/>
          <p14:tracePt t="164747" x="8620125" y="5675313"/>
          <p14:tracePt t="164766" x="8637588" y="5675313"/>
          <p14:tracePt t="164824" x="8643938" y="5675313"/>
          <p14:tracePt t="164949" x="8643938" y="5681663"/>
          <p14:tracePt t="166443" x="8564563" y="5699125"/>
          <p14:tracePt t="166450" x="8401050" y="5754688"/>
          <p14:tracePt t="166458" x="8169275" y="5784850"/>
          <p14:tracePt t="166474" x="7839075" y="5840413"/>
          <p14:tracePt t="166490" x="7431088" y="5888038"/>
          <p14:tracePt t="166508" x="6858000" y="5937250"/>
          <p14:tracePt t="166524" x="6437313" y="5937250"/>
          <p14:tracePt t="166541" x="6065838" y="5967413"/>
          <p14:tracePt t="166558" x="5797550" y="6016625"/>
          <p14:tracePt t="166561" x="5705475" y="6046788"/>
          <p14:tracePt t="166574" x="5449888" y="6059488"/>
          <p14:tracePt t="166591" x="5291138" y="6072188"/>
          <p14:tracePt t="166607" x="5230813" y="6072188"/>
          <p14:tracePt t="166625" x="5168900" y="6083300"/>
          <p14:tracePt t="166641" x="5126038" y="6083300"/>
          <p14:tracePt t="166657" x="5114925" y="6083300"/>
          <p14:tracePt t="166674" x="5095875" y="6083300"/>
          <p14:tracePt t="166678" x="5084763" y="6083300"/>
          <p14:tracePt t="166691" x="5059363" y="6083300"/>
          <p14:tracePt t="166728" x="5048250" y="6083300"/>
          <p14:tracePt t="166735" x="5041900" y="6083300"/>
          <p14:tracePt t="166742" x="5022850" y="6083300"/>
          <p14:tracePt t="166757" x="4986338" y="6083300"/>
          <p14:tracePt t="166774" x="4906963" y="6083300"/>
          <p14:tracePt t="166790" x="4827588" y="6096000"/>
          <p14:tracePt t="166808" x="4730750" y="6102350"/>
          <p14:tracePt t="166824" x="4694238" y="6102350"/>
          <p14:tracePt t="166827" x="4687888" y="6102350"/>
          <p14:tracePt t="166833" x="4681538" y="6102350"/>
          <p14:tracePt t="166843" x="4668838" y="6126163"/>
          <p14:tracePt t="166846" x="4664075" y="6126163"/>
          <p14:tracePt t="166857" x="4645025" y="6126163"/>
          <p14:tracePt t="166860" x="4632325" y="6126163"/>
          <p14:tracePt t="166874" x="4608513" y="6126163"/>
          <p14:tracePt t="166891" x="4578350" y="6126163"/>
          <p14:tracePt t="166907" x="4541838" y="6126163"/>
          <p14:tracePt t="166925" x="4492625" y="6126163"/>
          <p14:tracePt t="166941" x="4456113" y="6126163"/>
          <p14:tracePt t="166957" x="4438650" y="6126163"/>
          <p14:tracePt t="167358" x="4359275" y="6126163"/>
          <p14:tracePt t="167365" x="4194175" y="6126163"/>
          <p14:tracePt t="167373" x="4108450" y="6115050"/>
          <p14:tracePt t="167384" x="3986213" y="6115050"/>
          <p14:tracePt t="167388" x="3883025" y="6102350"/>
          <p14:tracePt t="167402" x="3676650" y="6102350"/>
          <p14:tracePt t="167417" x="3486150" y="6083300"/>
          <p14:tracePt t="167434" x="3322638" y="6083300"/>
          <p14:tracePt t="167452" x="3097213" y="6083300"/>
          <p14:tracePt t="167468" x="3017838" y="6083300"/>
          <p14:tracePt t="167484" x="2908300" y="6083300"/>
          <p14:tracePt t="167501" x="2816225" y="6083300"/>
          <p14:tracePt t="167504" x="2767013" y="6083300"/>
          <p14:tracePt t="167519" x="2700338" y="6076950"/>
          <p14:tracePt t="167534" x="2597150" y="6076950"/>
          <p14:tracePt t="167551" x="2530475" y="6076950"/>
          <p14:tracePt t="167569" x="2444750" y="6076950"/>
          <p14:tracePt t="167585" x="2382838" y="6076950"/>
          <p14:tracePt t="167602" x="2305050" y="6076950"/>
          <p14:tracePt t="167618" x="2193925" y="6076950"/>
          <p14:tracePt t="167636" x="2066925" y="6076950"/>
          <p14:tracePt t="167651" x="2036763" y="6076950"/>
          <p14:tracePt t="167668" x="2011363" y="6076950"/>
          <p14:tracePt t="167685" x="1993900" y="6083300"/>
          <p14:tracePt t="167688" x="1974850" y="6083300"/>
          <p14:tracePt t="167702" x="1951038" y="6096000"/>
          <p14:tracePt t="167718" x="1908175" y="6108700"/>
          <p14:tracePt t="167734" x="1865313" y="6115050"/>
          <p14:tracePt t="167752" x="1822450" y="6126163"/>
          <p14:tracePt t="167768" x="1804988" y="6132513"/>
          <p14:tracePt t="167785" x="1785938" y="6145213"/>
          <p14:tracePt t="167801" x="1768475" y="6145213"/>
          <p14:tracePt t="167805" x="1749425" y="6145213"/>
          <p14:tracePt t="167819" x="1670050" y="6145213"/>
          <p14:tracePt t="167836" x="1597025" y="6145213"/>
          <p14:tracePt t="167851" x="1543050" y="6145213"/>
          <p14:tracePt t="167868" x="1487488" y="6145213"/>
          <p14:tracePt t="167871" x="1468438" y="6145213"/>
          <p14:tracePt t="167885" x="1444625" y="6145213"/>
          <p14:tracePt t="167902" x="1401763" y="6138863"/>
          <p14:tracePt t="167918" x="1371600" y="6126163"/>
          <p14:tracePt t="167936" x="1304925" y="6126163"/>
          <p14:tracePt t="167951" x="1292225" y="6126163"/>
          <p14:tracePt t="167968" x="1279525" y="6126163"/>
          <p14:tracePt t="168039" x="1285875" y="6119813"/>
          <p14:tracePt t="168060" x="1304925" y="6108700"/>
          <p14:tracePt t="168068" x="1335088" y="6108700"/>
          <p14:tracePt t="168084" x="1463675" y="6096000"/>
          <p14:tracePt t="168101" x="1670050" y="6096000"/>
          <p14:tracePt t="168119" x="2078038" y="6096000"/>
          <p14:tracePt t="168134" x="2262188" y="6096000"/>
          <p14:tracePt t="168151" x="2590800" y="6096000"/>
          <p14:tracePt t="168170" x="2682875" y="6102350"/>
          <p14:tracePt t="168173" x="2713038" y="6102350"/>
          <p14:tracePt t="168185" x="2743200" y="6102350"/>
          <p14:tracePt t="168202" x="2762250" y="6102350"/>
          <p14:tracePt t="168302" x="2749550" y="6102350"/>
          <p14:tracePt t="168309" x="2743200" y="6108700"/>
          <p14:tracePt t="168317" x="2713038" y="6108700"/>
          <p14:tracePt t="168334" x="2414588" y="6108700"/>
          <p14:tracePt t="168352" x="2170113" y="6108700"/>
          <p14:tracePt t="168355" x="2066925" y="6108700"/>
          <p14:tracePt t="168368" x="1639888" y="6126163"/>
          <p14:tracePt t="168385" x="1493838" y="6138863"/>
          <p14:tracePt t="168402" x="1384300" y="6138863"/>
          <p14:tracePt t="168406" x="1347788" y="6151563"/>
          <p14:tracePt t="168419" x="1322388" y="6151563"/>
          <p14:tracePt t="168434" x="1292225" y="6151563"/>
          <p14:tracePt t="168477" x="1298575" y="6151563"/>
          <p14:tracePt t="168485" x="1316038" y="6151563"/>
          <p14:tracePt t="168501" x="1408113" y="6151563"/>
          <p14:tracePt t="168518" x="1706563" y="6138863"/>
          <p14:tracePt t="168536" x="2273300" y="6119813"/>
          <p14:tracePt t="168552" x="2603500" y="6108700"/>
          <p14:tracePt t="168568" x="2792413" y="6108700"/>
          <p14:tracePt t="168584" x="2828925" y="6115050"/>
          <p14:tracePt t="168588" x="2828925" y="6119813"/>
          <p14:tracePt t="168609" x="2828925" y="6126163"/>
          <p14:tracePt t="168631" x="2816225" y="6126163"/>
          <p14:tracePt t="168639" x="2736850" y="6126163"/>
          <p14:tracePt t="168651" x="2571750" y="6126163"/>
          <p14:tracePt t="168654" x="2511425" y="6126163"/>
          <p14:tracePt t="168668" x="2371725" y="6108700"/>
          <p14:tracePt t="168685" x="2262188" y="6096000"/>
          <p14:tracePt t="168701" x="2182813" y="6096000"/>
          <p14:tracePt t="168705" x="2152650" y="6096000"/>
          <p14:tracePt t="168719" x="2133600" y="6096000"/>
          <p14:tracePt t="168748" x="2139950" y="6089650"/>
          <p14:tracePt t="168756" x="2146300" y="6089650"/>
          <p14:tracePt t="168768" x="2163763" y="6089650"/>
          <p14:tracePt t="168785" x="2382838" y="6046788"/>
          <p14:tracePt t="168801" x="2651125" y="5999163"/>
          <p14:tracePt t="168818" x="2925763" y="5937250"/>
          <p14:tracePt t="168835" x="3017838" y="5937250"/>
          <p14:tracePt t="168858" x="3017838" y="5949950"/>
          <p14:tracePt t="168873" x="3017838" y="5962650"/>
          <p14:tracePt t="168885" x="3011488" y="5967413"/>
          <p14:tracePt t="168889" x="2944813" y="5967413"/>
          <p14:tracePt t="168902" x="2620963" y="5999163"/>
          <p14:tracePt t="168918" x="2468563" y="6029325"/>
          <p14:tracePt t="168935" x="2322513" y="6040438"/>
          <p14:tracePt t="168951" x="2152650" y="6059488"/>
          <p14:tracePt t="168955" x="2030413" y="6072188"/>
          <p14:tracePt t="168968" x="1951038" y="6083300"/>
          <p14:tracePt t="168985" x="1920875" y="6083300"/>
          <p14:tracePt t="169001" x="1914525" y="6083300"/>
          <p14:tracePt t="169019" x="1925638" y="6083300"/>
          <p14:tracePt t="169035" x="1951038" y="6083300"/>
          <p14:tracePt t="169051" x="1993900" y="6072188"/>
          <p14:tracePt t="169068" x="2176463" y="6072188"/>
          <p14:tracePt t="169071" x="2212975" y="6059488"/>
          <p14:tracePt t="169085" x="2305050" y="6059488"/>
          <p14:tracePt t="169101" x="2346325" y="6059488"/>
          <p14:tracePt t="169118" x="2352675" y="6065838"/>
          <p14:tracePt t="169166" x="2335213" y="6065838"/>
          <p14:tracePt t="169173" x="2298700" y="6065838"/>
          <p14:tracePt t="169184" x="2266950" y="6065838"/>
          <p14:tracePt t="169188" x="2157413" y="6065838"/>
          <p14:tracePt t="169202" x="1914525" y="6065838"/>
          <p14:tracePt t="169218" x="1816100" y="6065838"/>
          <p14:tracePt t="169236" x="1743075" y="6065838"/>
          <p14:tracePt t="169251" x="1712913" y="6065838"/>
          <p14:tracePt t="169255" x="1695450" y="6065838"/>
          <p14:tracePt t="169268" x="1689100" y="6065838"/>
          <p14:tracePt t="169320" x="1706563" y="6072188"/>
          <p14:tracePt t="169334" x="1743075" y="6083300"/>
          <p14:tracePt t="169344" x="1773238" y="6096000"/>
          <p14:tracePt t="169353" x="1792288" y="6108700"/>
          <p14:tracePt t="169356" x="1858963" y="6119813"/>
          <p14:tracePt t="169367" x="1901825" y="6132513"/>
          <p14:tracePt t="169371" x="1951038" y="6145213"/>
          <p14:tracePt t="169386" x="1993900" y="6151563"/>
          <p14:tracePt t="169452" x="1981200" y="6151563"/>
          <p14:tracePt t="169459" x="1974850" y="6151563"/>
          <p14:tracePt t="169467" x="1962150" y="6151563"/>
          <p14:tracePt t="169484" x="1925638" y="6145213"/>
          <p14:tracePt t="169502" x="1901825" y="6145213"/>
          <p14:tracePt t="169518" x="1884363" y="6138863"/>
          <p14:tracePt t="169535" x="1871663" y="6126163"/>
          <p14:tracePt t="169788" x="1878013" y="6126163"/>
          <p14:tracePt t="169854" x="1871663" y="6132513"/>
          <p14:tracePt t="169862" x="1865313" y="6132513"/>
          <p14:tracePt t="169870" x="1858963" y="6132513"/>
          <p14:tracePt t="169880" x="1847850" y="6132513"/>
          <p14:tracePt t="169883" x="1816100" y="6132513"/>
          <p14:tracePt t="169897" x="1792288" y="6132513"/>
          <p14:tracePt t="169913" x="1773238" y="6132513"/>
          <p14:tracePt t="169963" x="1785938" y="6132513"/>
          <p14:tracePt t="169978" x="1792288" y="6132513"/>
          <p14:tracePt t="169986" x="1809750" y="6132513"/>
          <p14:tracePt t="170000" x="2024063" y="6132513"/>
          <p14:tracePt t="170014" x="2273300" y="6132513"/>
          <p14:tracePt t="170030" x="2395538" y="6132513"/>
          <p14:tracePt t="170046" x="2584450" y="6162675"/>
          <p14:tracePt t="170063" x="2816225" y="6205538"/>
          <p14:tracePt t="170066" x="2840038" y="6218238"/>
          <p14:tracePt t="170081" x="2889250" y="6235700"/>
          <p14:tracePt t="170096" x="2895600" y="6235700"/>
          <p14:tracePt t="170113" x="2901950" y="6235700"/>
          <p14:tracePt t="170131" x="2901950" y="6248400"/>
          <p14:tracePt t="170212" x="2895600" y="6248400"/>
          <p14:tracePt t="170234" x="2882900" y="6248400"/>
          <p14:tracePt t="170336" x="2865438" y="6248400"/>
          <p14:tracePt t="170344" x="2859088" y="6248400"/>
          <p14:tracePt t="170352" x="2846388" y="6248400"/>
          <p14:tracePt t="170363" x="2840038" y="6248400"/>
          <p14:tracePt t="170381" x="2792413" y="6242050"/>
          <p14:tracePt t="170396" x="2713038" y="6229350"/>
          <p14:tracePt t="170413" x="2603500" y="6218238"/>
          <p14:tracePt t="170430" x="2487613" y="6192838"/>
          <p14:tracePt t="170433" x="2425700" y="6192838"/>
          <p14:tracePt t="170448" x="2298700" y="6169025"/>
          <p14:tracePt t="170464" x="2127250" y="6138863"/>
          <p14:tracePt t="170480" x="2078038" y="6138863"/>
          <p14:tracePt t="170484" x="2066925" y="6138863"/>
          <p14:tracePt t="170497" x="2047875" y="6138863"/>
          <p14:tracePt t="170514" x="2030413" y="6138863"/>
          <p14:tracePt t="170571" x="2024063" y="6138863"/>
          <p14:tracePt t="170600" x="2017713" y="6138863"/>
          <p14:tracePt t="170615" x="2005013" y="6138863"/>
          <p14:tracePt t="170622" x="2000250" y="6138863"/>
          <p14:tracePt t="170629" x="1981200" y="6151563"/>
          <p14:tracePt t="170647" x="1914525" y="6151563"/>
          <p14:tracePt t="170663" x="1858963" y="6169025"/>
          <p14:tracePt t="170680" x="1809750" y="6169025"/>
          <p14:tracePt t="170696" x="1804988" y="6169025"/>
          <p14:tracePt t="170776" x="1809750" y="6156325"/>
          <p14:tracePt t="170798" x="1816100" y="6151563"/>
          <p14:tracePt t="170806" x="1822450" y="6138863"/>
          <p14:tracePt t="170820" x="1841500" y="6138863"/>
          <p14:tracePt t="170830" x="1852613" y="6138863"/>
          <p14:tracePt t="170846" x="1858963" y="6138863"/>
          <p14:tracePt t="170850" x="1871663" y="6138863"/>
          <p14:tracePt t="170864" x="1878013" y="6138863"/>
          <p14:tracePt t="170880" x="1889125" y="6138863"/>
          <p14:tracePt t="170897" x="1895475" y="6138863"/>
          <p14:tracePt t="170915" x="1987550" y="6156325"/>
          <p14:tracePt t="170930" x="2084388" y="6181725"/>
          <p14:tracePt t="170947" x="2236788" y="6199188"/>
          <p14:tracePt t="170964" x="2352675" y="6224588"/>
          <p14:tracePt t="170967" x="2389188" y="6235700"/>
          <p14:tracePt t="170981" x="2438400" y="6235700"/>
          <p14:tracePt t="170998" x="2457450" y="6235700"/>
          <p14:tracePt t="171040" x="2462213" y="6235700"/>
          <p14:tracePt t="171069" x="2487613" y="6235700"/>
          <p14:tracePt t="171076" x="2530475" y="6229350"/>
          <p14:tracePt t="171085" x="2566988" y="6229350"/>
          <p14:tracePt t="171097" x="2614613" y="6218238"/>
          <p14:tracePt t="171113" x="2693988" y="6205538"/>
          <p14:tracePt t="171130" x="2792413" y="6192838"/>
          <p14:tracePt t="171147" x="2846388" y="6162675"/>
          <p14:tracePt t="171150" x="2876550" y="6162675"/>
          <p14:tracePt t="171164" x="2882900" y="6151563"/>
          <p14:tracePt t="171230" x="2998788" y="6138863"/>
          <p14:tracePt t="171238" x="3005138" y="6138863"/>
          <p14:tracePt t="171246" x="3035300" y="6138863"/>
          <p14:tracePt t="171263" x="3127375" y="6126163"/>
          <p14:tracePt t="171281" x="3243263" y="6126163"/>
          <p14:tracePt t="171297" x="3316288" y="6126163"/>
          <p14:tracePt t="171313" x="3371850" y="6126163"/>
          <p14:tracePt t="171330" x="3438525" y="6126163"/>
          <p14:tracePt t="171334" x="3455988" y="6126163"/>
          <p14:tracePt t="171347" x="3535363" y="6132513"/>
          <p14:tracePt t="171363" x="3614738" y="6156325"/>
          <p14:tracePt t="171380" x="3730625" y="6192838"/>
          <p14:tracePt t="171398" x="3925888" y="6218238"/>
          <p14:tracePt t="171413" x="4005263" y="6242050"/>
          <p14:tracePt t="171430" x="4059238" y="6242050"/>
          <p14:tracePt t="171447" x="4065588" y="6242050"/>
          <p14:tracePt t="171464" x="4078288" y="6242050"/>
          <p14:tracePt t="173968" x="4133850" y="6254750"/>
          <p14:tracePt t="173976" x="4194175" y="6254750"/>
          <p14:tracePt t="173983" x="4237038" y="6254750"/>
          <p14:tracePt t="173993" x="4273550" y="6254750"/>
          <p14:tracePt t="174012" x="4383088" y="6278563"/>
          <p14:tracePt t="174027" x="4462463" y="6291263"/>
          <p14:tracePt t="174044" x="4559300" y="6297613"/>
          <p14:tracePt t="174061" x="4651375" y="6308725"/>
          <p14:tracePt t="174064" x="4687888" y="6308725"/>
          <p14:tracePt t="174078" x="4737100" y="6334125"/>
          <p14:tracePt t="174094" x="4821238" y="6351588"/>
          <p14:tracePt t="174111" x="4870450" y="6376988"/>
          <p14:tracePt t="174129" x="4919663" y="6381750"/>
          <p14:tracePt t="174144" x="4973638" y="6394450"/>
          <p14:tracePt t="174162" x="5010150" y="6407150"/>
          <p14:tracePt t="174177" x="5041900" y="6413500"/>
          <p14:tracePt t="174181" x="5048250" y="6413500"/>
          <p14:tracePt t="174195" x="5078413" y="6413500"/>
          <p14:tracePt t="174239" x="5084763" y="6413500"/>
          <p14:tracePt t="174342" x="5084763" y="6424613"/>
          <p14:tracePt t="174400" x="5095875" y="6424613"/>
          <p14:tracePt t="174774" x="5102225" y="6424613"/>
          <p14:tracePt t="174781" x="5145088" y="6419850"/>
          <p14:tracePt t="174789" x="5162550" y="6407150"/>
          <p14:tracePt t="174798" x="5175250" y="6400800"/>
          <p14:tracePt t="174816" x="5200650" y="6388100"/>
          <p14:tracePt t="174819" x="5211763" y="6388100"/>
          <p14:tracePt t="174832" x="5237163" y="6388100"/>
          <p14:tracePt t="174849" x="5260975" y="6381750"/>
          <p14:tracePt t="174866" x="5291138" y="6370638"/>
          <p14:tracePt t="174869" x="5334000" y="6351588"/>
          <p14:tracePt t="174883" x="5389563" y="6327775"/>
          <p14:tracePt t="174899" x="5486400" y="6303963"/>
          <p14:tracePt t="174915" x="5602288" y="6278563"/>
          <p14:tracePt t="174932" x="5711825" y="6267450"/>
          <p14:tracePt t="174935" x="5741988" y="6254750"/>
          <p14:tracePt t="174949" x="5857875" y="6229350"/>
          <p14:tracePt t="174966" x="5907088" y="6218238"/>
          <p14:tracePt t="174982" x="5937250" y="6218238"/>
          <p14:tracePt t="175008" x="5943600" y="6218238"/>
          <p14:tracePt t="175045" x="5943600" y="6224588"/>
          <p14:tracePt t="175052" x="5943600" y="6229350"/>
          <p14:tracePt t="175081" x="5943600" y="6242050"/>
          <p14:tracePt t="175103" x="5930900" y="6242050"/>
          <p14:tracePt t="175110" x="5913438" y="6248400"/>
          <p14:tracePt t="175119" x="5883275" y="6248400"/>
          <p14:tracePt t="175132" x="5772150" y="6248400"/>
          <p14:tracePt t="175149" x="5626100" y="6248400"/>
          <p14:tracePt t="175166" x="5516563" y="6242050"/>
          <p14:tracePt t="175169" x="5486400" y="6242050"/>
          <p14:tracePt t="175183" x="5407025" y="6229350"/>
          <p14:tracePt t="175199" x="5353050" y="6229350"/>
          <p14:tracePt t="175216" x="5303838" y="6229350"/>
          <p14:tracePt t="175232" x="5260975" y="6229350"/>
          <p14:tracePt t="175250" x="5224463" y="6229350"/>
          <p14:tracePt t="175316" x="5241925" y="6224588"/>
          <p14:tracePt t="175323" x="5248275" y="6224588"/>
          <p14:tracePt t="175332" x="5260975" y="6224588"/>
          <p14:tracePt t="175352" x="5327650" y="6188075"/>
          <p14:tracePt t="175366" x="5462588" y="6156325"/>
          <p14:tracePt t="175382" x="5718175" y="6083300"/>
          <p14:tracePt t="175399" x="5857875" y="6065838"/>
          <p14:tracePt t="175417" x="6003925" y="6065838"/>
          <p14:tracePt t="175420" x="6072188" y="6053138"/>
          <p14:tracePt t="175433" x="6132513" y="6053138"/>
          <p14:tracePt t="175449" x="6181725" y="6053138"/>
          <p14:tracePt t="175466" x="6181725" y="6059488"/>
          <p14:tracePt t="175470" x="6181725" y="6065838"/>
          <p14:tracePt t="175483" x="6181725" y="6072188"/>
          <p14:tracePt t="175499" x="6181725" y="6083300"/>
          <p14:tracePt t="175516" x="6181725" y="6102350"/>
          <p14:tracePt t="175533" x="6156325" y="6108700"/>
          <p14:tracePt t="175550" x="6029325" y="6132513"/>
          <p14:tracePt t="175567" x="5864225" y="6132513"/>
          <p14:tracePt t="175583" x="5602288" y="6132513"/>
          <p14:tracePt t="175600" x="5419725" y="6126163"/>
          <p14:tracePt t="175617" x="5310188" y="6115050"/>
          <p14:tracePt t="175632" x="5230813" y="6102350"/>
          <p14:tracePt t="175649" x="5211763" y="6102350"/>
          <p14:tracePt t="175652" x="5200650" y="6102350"/>
          <p14:tracePt t="175689" x="5205413" y="6102350"/>
          <p14:tracePt t="175696" x="5211763" y="6102350"/>
          <p14:tracePt t="175718" x="5241925" y="6102350"/>
          <p14:tracePt t="175725" x="5284788" y="6102350"/>
          <p14:tracePt t="175732" x="5321300" y="6102350"/>
          <p14:tracePt t="175749" x="5443538" y="6102350"/>
          <p14:tracePt t="175767" x="5688013" y="6102350"/>
          <p14:tracePt t="175771" x="5754688" y="6126163"/>
          <p14:tracePt t="175784" x="5924550" y="6126163"/>
          <p14:tracePt t="175799" x="5967413" y="6145213"/>
          <p14:tracePt t="175816" x="5973763" y="6145213"/>
          <p14:tracePt t="175833" x="5980113" y="6151563"/>
          <p14:tracePt t="175850" x="5980113" y="6162675"/>
          <p14:tracePt t="175879" x="5980113" y="6169025"/>
          <p14:tracePt t="175894" x="5973763" y="6169025"/>
          <p14:tracePt t="175902" x="5943600" y="6169025"/>
          <p14:tracePt t="175916" x="5761038" y="6145213"/>
          <p14:tracePt t="175932" x="5589588" y="6132513"/>
          <p14:tracePt t="175949" x="5522913" y="6119813"/>
          <p14:tracePt t="175967" x="5426075" y="6119813"/>
          <p14:tracePt t="175983" x="5376863" y="6119813"/>
          <p14:tracePt t="175999" x="5357813" y="6119813"/>
          <p14:tracePt t="176016" x="5346700" y="6119813"/>
          <p14:tracePt t="176048" x="5346700" y="6126163"/>
          <p14:tracePt t="176057" x="5353050" y="6126163"/>
          <p14:tracePt t="176066" x="5357813" y="6126163"/>
          <p14:tracePt t="176084" x="5370513" y="6126163"/>
          <p14:tracePt t="176099" x="5456238" y="6138863"/>
          <p14:tracePt t="176116" x="5602288" y="6138863"/>
          <p14:tracePt t="176132" x="5846763" y="6138863"/>
          <p14:tracePt t="176135" x="5924550" y="6138863"/>
          <p14:tracePt t="176150" x="6035675" y="6138863"/>
          <p14:tracePt t="176166" x="6053138" y="6138863"/>
          <p14:tracePt t="176194" x="6072188" y="6138863"/>
          <p14:tracePt t="176231" x="6072188" y="6145213"/>
          <p14:tracePt t="176260" x="6059488" y="6145213"/>
          <p14:tracePt t="176268" x="6053138" y="6145213"/>
          <p14:tracePt t="176282" x="6035675" y="6145213"/>
          <p14:tracePt t="176299" x="5888038" y="6145213"/>
          <p14:tracePt t="176318" x="5657850" y="6145213"/>
          <p14:tracePt t="176333" x="5608638" y="6138863"/>
          <p14:tracePt t="176349" x="5565775" y="6138863"/>
          <p14:tracePt t="176366" x="5553075" y="6138863"/>
          <p14:tracePt t="176421" x="5559425" y="6138863"/>
          <p14:tracePt t="176428" x="5565775" y="6138863"/>
          <p14:tracePt t="176442" x="5583238" y="6138863"/>
          <p14:tracePt t="176457" x="5602288" y="6138863"/>
          <p14:tracePt t="176465" x="5614988" y="6138863"/>
          <p14:tracePt t="176482" x="5688013" y="6132513"/>
          <p14:tracePt t="176499" x="5724525" y="6132513"/>
          <p14:tracePt t="176502" x="5730875" y="6132513"/>
          <p14:tracePt t="176567" x="5718175" y="6132513"/>
          <p14:tracePt t="176574" x="5711825" y="6132513"/>
          <p14:tracePt t="176582" x="5699125" y="6132513"/>
          <p14:tracePt t="176599" x="5638800" y="6132513"/>
          <p14:tracePt t="176616" x="5559425" y="6132513"/>
          <p14:tracePt t="176619" x="5529263" y="6132513"/>
          <p14:tracePt t="176633" x="5449888" y="6126163"/>
          <p14:tracePt t="176649" x="5340350" y="6126163"/>
          <p14:tracePt t="176667" x="5273675" y="6115050"/>
          <p14:tracePt t="176672" x="5230813" y="6115050"/>
          <p14:tracePt t="176685" x="5211763" y="6115050"/>
          <p14:tracePt t="176699" x="5200650" y="6115050"/>
          <p14:tracePt t="176786" x="5205413" y="6115050"/>
          <p14:tracePt t="176831" x="5211763" y="6115050"/>
          <p14:tracePt t="176867" x="5224463" y="6115050"/>
          <p14:tracePt t="176941" x="5241925" y="6115050"/>
          <p14:tracePt t="177043" x="5248275" y="6115050"/>
          <p14:tracePt t="177079" x="5260975" y="6115050"/>
          <p14:tracePt t="177123" x="5267325" y="6115050"/>
          <p14:tracePt t="177145" x="5273675" y="6115050"/>
          <p14:tracePt t="177161" x="5284788" y="6115050"/>
          <p14:tracePt t="177168" x="5284788" y="6119813"/>
          <p14:tracePt t="177189" x="5353050" y="6119813"/>
          <p14:tracePt t="177199" x="5383213" y="6119813"/>
          <p14:tracePt t="177216" x="5462588" y="6119813"/>
          <p14:tracePt t="177219" x="5492750" y="6119813"/>
          <p14:tracePt t="177234" x="5572125" y="6119813"/>
          <p14:tracePt t="177249" x="5614988" y="6126163"/>
          <p14:tracePt t="177266" x="5619750" y="6126163"/>
          <p14:tracePt t="177306" x="5619750" y="6138863"/>
          <p14:tracePt t="177401" x="5632450" y="6138863"/>
          <p14:tracePt t="177460" x="5638800" y="6138863"/>
          <p14:tracePt t="177526" x="5657850" y="6138863"/>
          <p14:tracePt t="178412" x="5688013" y="6138863"/>
          <p14:tracePt t="178419" x="5724525" y="6138863"/>
          <p14:tracePt t="178427" x="5730875" y="6138863"/>
          <p14:tracePt t="178436" x="5748338" y="6138863"/>
          <p14:tracePt t="178454" x="5791200" y="6138863"/>
          <p14:tracePt t="178507" x="5834063" y="6138863"/>
          <p14:tracePt t="178514" x="5851525" y="6138863"/>
          <p14:tracePt t="178543" x="5913438" y="6138863"/>
          <p14:tracePt t="178565" x="5930900" y="6138863"/>
          <p14:tracePt t="178573" x="5967413" y="6138863"/>
          <p14:tracePt t="178609" x="6029325" y="6138863"/>
          <p14:tracePt t="178631" x="6035675" y="6138863"/>
          <p14:tracePt t="178638" x="6065838" y="6138863"/>
          <p14:tracePt t="178660" x="6145213" y="6138863"/>
          <p14:tracePt t="178670" x="6175375" y="6138863"/>
          <p14:tracePt t="178687" x="6199188" y="6138863"/>
          <p14:tracePt t="178690" x="6235700" y="6138863"/>
          <p14:tracePt t="178712" x="6242050" y="6138863"/>
          <p14:tracePt t="178741" x="6284913" y="6138863"/>
          <p14:tracePt t="178748" x="6303963" y="6138863"/>
          <p14:tracePt t="178763" x="6345238" y="6138863"/>
          <p14:tracePt t="178771" x="6381750" y="6138863"/>
          <p14:tracePt t="178788" x="6419850" y="6145213"/>
          <p14:tracePt t="178804" x="6450013" y="6145213"/>
          <p14:tracePt t="178851" x="6456363" y="6145213"/>
          <p14:tracePt t="178954" x="6461125" y="6145213"/>
          <p14:tracePt t="179634" x="6419850" y="6145213"/>
          <p14:tracePt t="179641" x="6381750" y="6145213"/>
          <p14:tracePt t="179656" x="6308725" y="6145213"/>
          <p14:tracePt t="179672" x="6229350" y="6156325"/>
          <p14:tracePt t="179689" x="6162675" y="6156325"/>
          <p14:tracePt t="179707" x="6053138" y="6169025"/>
          <p14:tracePt t="179723" x="5999163" y="6169025"/>
          <p14:tracePt t="179740" x="5962650" y="6169025"/>
          <p14:tracePt t="179755" x="5919788" y="6169025"/>
          <p14:tracePt t="179773" x="5883275" y="6169025"/>
          <p14:tracePt t="179789" x="5864225" y="6169025"/>
          <p14:tracePt t="179805" x="5857875" y="6169025"/>
          <p14:tracePt t="179889" x="5840413" y="6169025"/>
          <p14:tracePt t="179927" x="5827713" y="6169025"/>
          <p14:tracePt t="179949" x="5821363" y="6169025"/>
          <p14:tracePt t="179956" x="5810250" y="6169025"/>
          <p14:tracePt t="179973" x="5784850" y="6169025"/>
          <p14:tracePt t="179989" x="5735638" y="6169025"/>
          <p14:tracePt t="180007" x="5675313" y="6169025"/>
          <p14:tracePt t="180023" x="5638800" y="6169025"/>
          <p14:tracePt t="180039" x="5619750" y="6169025"/>
          <p14:tracePt t="180056" x="5602288" y="6169025"/>
          <p14:tracePt t="180220" x="5602288" y="6156325"/>
          <p14:tracePt t="180271" x="5614988" y="6151563"/>
          <p14:tracePt t="180359" x="5619750" y="6151563"/>
          <p14:tracePt t="185177" x="5505450" y="6156325"/>
          <p14:tracePt t="185184" x="5254625" y="6156325"/>
          <p14:tracePt t="185192" x="4986338" y="6192838"/>
          <p14:tracePt t="185207" x="4559300" y="6229350"/>
          <p14:tracePt t="185225" x="3919538" y="6291263"/>
          <p14:tracePt t="185228" x="3790950" y="6321425"/>
          <p14:tracePt t="185242" x="3535363" y="6357938"/>
          <p14:tracePt t="185257" x="3054350" y="6394450"/>
          <p14:tracePt t="185274" x="2882900" y="6419850"/>
          <p14:tracePt t="185291" x="2620963" y="6419850"/>
          <p14:tracePt t="185294" x="2535238" y="6419850"/>
          <p14:tracePt t="185309" x="2371725" y="6419850"/>
          <p14:tracePt t="185324" x="2316163" y="6419850"/>
          <p14:tracePt t="185341" x="2266950" y="6419850"/>
          <p14:tracePt t="185357" x="2249488" y="6419850"/>
          <p14:tracePt t="185361" x="2236788" y="6419850"/>
          <p14:tracePt t="185375" x="2212975" y="6419850"/>
          <p14:tracePt t="185392" x="2163763" y="6419850"/>
          <p14:tracePt t="185408" x="2120900" y="6419850"/>
          <p14:tracePt t="185426" x="2005013" y="6467475"/>
          <p14:tracePt t="185441" x="1925638" y="6480175"/>
          <p14:tracePt t="185458" x="1901825" y="6486525"/>
          <p14:tracePt t="185474" x="1858963" y="6497638"/>
          <p14:tracePt t="185478" x="1841500" y="6503988"/>
          <p14:tracePt t="185492" x="1804988" y="6523038"/>
          <p14:tracePt t="185508" x="1749425" y="6546850"/>
          <p14:tracePt t="185525" x="1682750" y="6572250"/>
          <p14:tracePt t="185542" x="1524000" y="6553200"/>
          <p14:tracePt t="185558" x="1468438" y="6540500"/>
          <p14:tracePt t="185575" x="1431925" y="6540500"/>
          <p14:tracePt t="185591" x="1414463" y="6529388"/>
          <p14:tracePt t="185595" x="1408113" y="6529388"/>
          <p14:tracePt t="185608" x="1408113" y="6523038"/>
          <p14:tracePt t="185639" x="1408113" y="6516688"/>
          <p14:tracePt t="185660" x="1414463" y="6503988"/>
          <p14:tracePt t="185674" x="1444625" y="6497638"/>
          <p14:tracePt t="185685" x="1457325" y="6497638"/>
          <p14:tracePt t="185694" x="1487488" y="6486525"/>
          <p14:tracePt t="185698" x="1517650" y="6473825"/>
          <p14:tracePt t="185707" x="1579563" y="6473825"/>
          <p14:tracePt t="185726" x="1719263" y="6450013"/>
          <p14:tracePt t="185741" x="1828800" y="6437313"/>
          <p14:tracePt t="185758" x="2036763" y="6437313"/>
          <p14:tracePt t="185775" x="2262188" y="6437313"/>
          <p14:tracePt t="185778" x="2346325" y="6443663"/>
          <p14:tracePt t="185792" x="2517775" y="6486525"/>
          <p14:tracePt t="185808" x="2687638" y="6503988"/>
          <p14:tracePt t="185825" x="2919413" y="6534150"/>
          <p14:tracePt t="185831" x="3005138" y="6546850"/>
          <p14:tracePt t="185841" x="3067050" y="6546850"/>
          <p14:tracePt t="185844" x="3114675" y="6559550"/>
          <p14:tracePt t="185858" x="3157538" y="6577013"/>
          <p14:tracePt t="185874" x="3163888" y="6577013"/>
          <p14:tracePt t="185968" x="3170238" y="6577013"/>
          <p14:tracePt t="186026" x="3187700" y="6577013"/>
          <p14:tracePt t="186040" x="3213100" y="6577013"/>
          <p14:tracePt t="186049" x="3260725" y="6565900"/>
          <p14:tracePt t="186057" x="3322638" y="6546850"/>
          <p14:tracePt t="186075" x="3498850" y="6492875"/>
          <p14:tracePt t="186078" x="3608388" y="6443663"/>
          <p14:tracePt t="186092" x="3786188" y="6381750"/>
          <p14:tracePt t="186108" x="4078288" y="6284913"/>
          <p14:tracePt t="186125" x="4413250" y="6188075"/>
          <p14:tracePt t="186143" x="4779963" y="6076950"/>
          <p14:tracePt t="186158" x="5114925" y="5943600"/>
          <p14:tracePt t="186176" x="5340350" y="5913438"/>
          <p14:tracePt t="186192" x="5572125" y="5864225"/>
          <p14:tracePt t="186195" x="5657850" y="5864225"/>
          <p14:tracePt t="186209" x="5748338" y="5857875"/>
          <p14:tracePt t="186225" x="5827713" y="5857875"/>
          <p14:tracePt t="186241" x="5876925" y="5857875"/>
          <p14:tracePt t="186258" x="5894388" y="5857875"/>
          <p14:tracePt t="186262" x="5907088" y="5857875"/>
          <p14:tracePt t="186276" x="5913438" y="5857875"/>
          <p14:tracePt t="186626" x="5572125" y="5907088"/>
          <p14:tracePt t="186633" x="4979988" y="5962650"/>
          <p14:tracePt t="186649" x="3565525" y="6192838"/>
          <p14:tracePt t="186666" x="1920875" y="6407150"/>
          <p14:tracePt t="186682" x="420688" y="6492875"/>
          <p14:tracePt t="188116" x="665163" y="2566988"/>
          <p14:tracePt t="188124" x="1079500" y="1908175"/>
          <p14:tracePt t="188127" x="1639888" y="1158875"/>
          <p14:tracePt t="188139" x="2120900" y="67627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Lecture 2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512" y="1465236"/>
            <a:ext cx="10541127" cy="1132258"/>
          </a:xfrm>
        </p:spPr>
        <p:txBody>
          <a:bodyPr>
            <a:noAutofit/>
          </a:bodyPr>
          <a:lstStyle/>
          <a:p>
            <a:pPr marL="0" indent="0" algn="l">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Provide an overview of Artificial Intelligence (AI) and its primary goals. How does AI differ from traditional computing?</a:t>
            </a:r>
          </a:p>
          <a:p>
            <a:pPr marL="0" indent="0" algn="l">
              <a:buNone/>
            </a:pP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Answer: Artificial Intelligence (AI) pertains to the creation of computer systems or software that can perform tasks that typically require human intelligence, such as problem-solving, pattern recognition, decision-making, and language interpretation. AI's major goals include simulating human intelligence, reasoning, knowledge representation, planning and navigation, natural language processing, learning and adaptation, general intelligence, human-AI collaboration, social intelligence, and ethical considerations. Unlike traditional computing, which follows explicit instructions, AI aims to mimic cognitive functions, "learning" and "reasoning", enabling it to improve and adapt over time.</a:t>
            </a:r>
          </a:p>
        </p:txBody>
      </p:sp>
    </p:spTree>
    <p:extLst>
      <p:ext uri="{BB962C8B-B14F-4D97-AF65-F5344CB8AC3E}">
        <p14:creationId xmlns:p14="http://schemas.microsoft.com/office/powerpoint/2010/main" val="24734561"/>
      </p:ext>
    </p:extLst>
  </p:cSld>
  <p:clrMapOvr>
    <a:masterClrMapping/>
  </p:clrMapOvr>
  <mc:AlternateContent xmlns:mc="http://schemas.openxmlformats.org/markup-compatibility/2006" xmlns:p14="http://schemas.microsoft.com/office/powerpoint/2010/main">
    <mc:Choice Requires="p14">
      <p:transition spd="slow" p14:dur="2000" advTm="170454"/>
    </mc:Choice>
    <mc:Fallback xmlns="">
      <p:transition spd="slow" advTm="170454"/>
    </mc:Fallback>
  </mc:AlternateContent>
  <p:extLst>
    <p:ext uri="{3A86A75C-4F4B-4683-9AE1-C65F6400EC91}">
      <p14:laserTraceLst xmlns:p14="http://schemas.microsoft.com/office/powerpoint/2010/main">
        <p14:tracePtLst>
          <p14:tracePt t="461" x="6748463" y="30163"/>
          <p14:tracePt t="469" x="6718300" y="122238"/>
          <p14:tracePt t="533" x="6394450" y="822325"/>
          <p14:tracePt t="552" x="6297613" y="974725"/>
          <p14:tracePt t="568" x="6205538" y="1116013"/>
          <p14:tracePt t="572" x="6162675" y="1206500"/>
          <p14:tracePt t="586" x="6115050" y="1292225"/>
          <p14:tracePt t="602" x="6035675" y="1395413"/>
          <p14:tracePt t="617" x="5937250" y="1524000"/>
          <p14:tracePt t="634" x="5876925" y="1609725"/>
          <p14:tracePt t="636" x="5857875" y="1639888"/>
          <p14:tracePt t="649" x="5797550" y="1712913"/>
          <p14:tracePt t="665" x="5711825" y="1773238"/>
          <p14:tracePt t="682" x="5657850" y="1828800"/>
          <p14:tracePt t="702" x="5443538" y="1938338"/>
          <p14:tracePt t="718" x="5310188" y="1962150"/>
          <p14:tracePt t="734" x="5194300" y="2005013"/>
          <p14:tracePt t="752" x="5126038" y="2024063"/>
          <p14:tracePt t="755" x="5048250" y="2066925"/>
          <p14:tracePt t="768" x="4852988" y="2127250"/>
          <p14:tracePt t="784" x="4602163" y="2157413"/>
          <p14:tracePt t="808" x="4456113" y="2200275"/>
          <p14:tracePt t="813" x="4389438" y="2212975"/>
          <p14:tracePt t="822" x="4359275" y="2225675"/>
          <p14:tracePt t="841" x="4327525" y="2225675"/>
          <p14:tracePt t="843" x="4322763" y="2225675"/>
          <p14:tracePt t="851" x="4310063" y="2225675"/>
          <p14:tracePt t="868" x="4303713" y="2225675"/>
          <p14:tracePt t="1150" x="4127500" y="2200275"/>
          <p14:tracePt t="1158" x="3906838" y="2182813"/>
          <p14:tracePt t="1169" x="3621088" y="2146300"/>
          <p14:tracePt t="1172" x="3359150" y="2127250"/>
          <p14:tracePt t="1186" x="2889250" y="2090738"/>
          <p14:tracePt t="1202" x="2481263" y="2041525"/>
          <p14:tracePt t="1219" x="2219325" y="2024063"/>
          <p14:tracePt t="1235" x="2047875" y="2011363"/>
          <p14:tracePt t="1239" x="1944688" y="1993900"/>
          <p14:tracePt t="1253" x="1712913" y="1981200"/>
          <p14:tracePt t="1268" x="1597025" y="1968500"/>
          <p14:tracePt t="1285" x="1487488" y="1957388"/>
          <p14:tracePt t="1289" x="1457325" y="1944688"/>
          <p14:tracePt t="1303" x="1390650" y="1944688"/>
          <p14:tracePt t="1318" x="1371600" y="1944688"/>
          <p14:tracePt t="1335" x="1352550" y="1925638"/>
          <p14:tracePt t="1353" x="1347788" y="1925638"/>
          <p14:tracePt t="1369" x="1335088" y="1925638"/>
          <p14:tracePt t="1386" x="1311275" y="1925638"/>
          <p14:tracePt t="1402" x="1292225" y="1925638"/>
          <p14:tracePt t="1420" x="1255713" y="1914525"/>
          <p14:tracePt t="1436" x="1195388" y="1914525"/>
          <p14:tracePt t="1452" x="1152525" y="1914525"/>
          <p14:tracePt t="1469" x="1116013" y="1914525"/>
          <p14:tracePt t="1473" x="1103313" y="1914525"/>
          <p14:tracePt t="1487" x="1090613" y="1920875"/>
          <p14:tracePt t="1502" x="1079500" y="1920875"/>
          <p14:tracePt t="1538" x="1079500" y="1938338"/>
          <p14:tracePt t="1582" x="1079500" y="1944688"/>
          <p14:tracePt t="1595" x="1079500" y="1957388"/>
          <p14:tracePt t="1610" x="1079500" y="1962150"/>
          <p14:tracePt t="1625" x="1079500" y="1974850"/>
          <p14:tracePt t="1657" x="1079500" y="1981200"/>
          <p14:tracePt t="1669" x="1079500" y="1987550"/>
          <p14:tracePt t="1699" x="1085850" y="1987550"/>
          <p14:tracePt t="1735" x="1090613" y="1987550"/>
          <p14:tracePt t="1742" x="1090613" y="2000250"/>
          <p14:tracePt t="1823" x="1096963" y="2000250"/>
          <p14:tracePt t="1947" x="1109663" y="2000250"/>
          <p14:tracePt t="2782" x="1163638" y="2000250"/>
          <p14:tracePt t="2789" x="1262063" y="2000250"/>
          <p14:tracePt t="2796" x="1408113" y="2011363"/>
          <p14:tracePt t="2811" x="1639888" y="2041525"/>
          <p14:tracePt t="2827" x="1779588" y="2097088"/>
          <p14:tracePt t="2845" x="1878013" y="2146300"/>
          <p14:tracePt t="2848" x="1895475" y="2157413"/>
          <p14:tracePt t="2862" x="1981200" y="2182813"/>
          <p14:tracePt t="2878" x="2078038" y="2219325"/>
          <p14:tracePt t="2895" x="2146300" y="2255838"/>
          <p14:tracePt t="2912" x="2212975" y="2273300"/>
          <p14:tracePt t="2915" x="2249488" y="2273300"/>
          <p14:tracePt t="2929" x="2298700" y="2298700"/>
          <p14:tracePt t="2945" x="2341563" y="2316163"/>
          <p14:tracePt t="2961" x="2395538" y="2316163"/>
          <p14:tracePt t="2979" x="2432050" y="2316163"/>
          <p14:tracePt t="2995" x="2438400" y="2316163"/>
          <p14:tracePt t="3012" x="2457450" y="2316163"/>
          <p14:tracePt t="3028" x="2487613" y="2316163"/>
          <p14:tracePt t="3032" x="2493963" y="2316163"/>
          <p14:tracePt t="3045" x="2498725" y="2316163"/>
          <p14:tracePt t="3061" x="2530475" y="2316163"/>
          <p14:tracePt t="3078" x="2554288" y="2316163"/>
          <p14:tracePt t="3096" x="2584450" y="2309813"/>
          <p14:tracePt t="3099" x="2597150" y="2305050"/>
          <p14:tracePt t="3111" x="2614613" y="2305050"/>
          <p14:tracePt t="3128" x="2651125" y="2292350"/>
          <p14:tracePt t="3145" x="2706688" y="2286000"/>
          <p14:tracePt t="3148" x="2724150" y="2273300"/>
          <p14:tracePt t="3162" x="2755900" y="2243138"/>
          <p14:tracePt t="3179" x="2792413" y="2225675"/>
          <p14:tracePt t="3195" x="2809875" y="2219325"/>
          <p14:tracePt t="3211" x="2828925" y="2206625"/>
          <p14:tracePt t="3229" x="2865438" y="2189163"/>
          <p14:tracePt t="3245" x="2882900" y="2189163"/>
          <p14:tracePt t="3261" x="2895600" y="2182813"/>
          <p14:tracePt t="3278" x="2919413" y="2152650"/>
          <p14:tracePt t="3296" x="2962275" y="2133600"/>
          <p14:tracePt t="3311" x="2992438" y="2109788"/>
          <p14:tracePt t="3328" x="3028950" y="2103438"/>
          <p14:tracePt t="3332" x="3067050" y="2090738"/>
          <p14:tracePt t="3346" x="3103563" y="2078038"/>
          <p14:tracePt t="3362" x="3133725" y="2060575"/>
          <p14:tracePt t="3379" x="3170238" y="2054225"/>
          <p14:tracePt t="3396" x="3181350" y="2054225"/>
          <p14:tracePt t="3400" x="3200400" y="2041525"/>
          <p14:tracePt t="3412" x="3219450" y="2036763"/>
          <p14:tracePt t="3428" x="3267075" y="2024063"/>
          <p14:tracePt t="3445" x="3309938" y="2005013"/>
          <p14:tracePt t="3449" x="3328988" y="2005013"/>
          <p14:tracePt t="3463" x="3382963" y="1968500"/>
          <p14:tracePt t="3479" x="3425825" y="1968500"/>
          <p14:tracePt t="3495" x="3475038" y="1962150"/>
          <p14:tracePt t="3512" x="3517900" y="1951038"/>
          <p14:tracePt t="3515" x="3535363" y="1951038"/>
          <p14:tracePt t="3528" x="3565525" y="1951038"/>
          <p14:tracePt t="3545" x="3571875" y="1951038"/>
          <p14:tracePt t="3562" x="3602038" y="1951038"/>
          <p14:tracePt t="3566" x="3608388" y="1951038"/>
          <p14:tracePt t="3579" x="3633788" y="1951038"/>
          <p14:tracePt t="3596" x="3676650" y="1957388"/>
          <p14:tracePt t="3611" x="3700463" y="1962150"/>
          <p14:tracePt t="3627" x="3724275" y="1987550"/>
          <p14:tracePt t="3643" x="3749675" y="1987550"/>
          <p14:tracePt t="3645" x="3773488" y="1993900"/>
          <p14:tracePt t="3659" x="3790950" y="2005013"/>
          <p14:tracePt t="3676" x="3810000" y="2005013"/>
          <p14:tracePt t="3692" x="3846513" y="2005013"/>
          <p14:tracePt t="3709" x="3865563" y="2005013"/>
          <p14:tracePt t="3726" x="3883025" y="2005013"/>
          <p14:tracePt t="4143" x="3981450" y="2005013"/>
          <p14:tracePt t="4150" x="4121150" y="2017713"/>
          <p14:tracePt t="4161" x="4267200" y="2036763"/>
          <p14:tracePt t="4176" x="4638675" y="2047875"/>
          <p14:tracePt t="4192" x="4926013" y="2078038"/>
          <p14:tracePt t="4196" x="5072063" y="2097088"/>
          <p14:tracePt t="4209" x="5364163" y="2157413"/>
          <p14:tracePt t="4226" x="5516563" y="2200275"/>
          <p14:tracePt t="4243" x="5632450" y="2236788"/>
          <p14:tracePt t="4247" x="5668963" y="2249488"/>
          <p14:tracePt t="4261" x="5735638" y="2286000"/>
          <p14:tracePt t="4277" x="5772150" y="2292350"/>
          <p14:tracePt t="4293" x="5840413" y="2305050"/>
          <p14:tracePt t="4310" x="5894388" y="2316163"/>
          <p14:tracePt t="4313" x="5924550" y="2316163"/>
          <p14:tracePt t="4327" x="5956300" y="2316163"/>
          <p14:tracePt t="4343" x="5980113" y="2316163"/>
          <p14:tracePt t="4360" x="6022975" y="2316163"/>
          <p14:tracePt t="4377" x="6029325" y="2316163"/>
          <p14:tracePt t="4407" x="6040438" y="2316163"/>
          <p14:tracePt t="4436" x="6065838" y="2309813"/>
          <p14:tracePt t="4445" x="6089650" y="2305050"/>
          <p14:tracePt t="4459" x="6126163" y="2292350"/>
          <p14:tracePt t="4476" x="6181725" y="2266950"/>
          <p14:tracePt t="4494" x="6254750" y="2236788"/>
          <p14:tracePt t="4509" x="6308725" y="2212975"/>
          <p14:tracePt t="4526" x="6376988" y="2193925"/>
          <p14:tracePt t="4543" x="6419850" y="2182813"/>
          <p14:tracePt t="4547" x="6450013" y="2157413"/>
          <p14:tracePt t="4561" x="6492875" y="2139950"/>
          <p14:tracePt t="4576" x="6546850" y="2139950"/>
          <p14:tracePt t="4593" x="6559550" y="2127250"/>
          <p14:tracePt t="4610" x="6577013" y="2120900"/>
          <p14:tracePt t="4614" x="6589713" y="2120900"/>
          <p14:tracePt t="4627" x="6608763" y="2120900"/>
          <p14:tracePt t="4643" x="6613525" y="2120900"/>
          <p14:tracePt t="4660" x="6650038" y="2109788"/>
          <p14:tracePt t="4677" x="6681788" y="2103438"/>
          <p14:tracePt t="4714" x="6686550" y="2103438"/>
          <p14:tracePt t="10635" x="6761163" y="2078038"/>
          <p14:tracePt t="10644" x="6943725" y="2030413"/>
          <p14:tracePt t="10650" x="7126288" y="2011363"/>
          <p14:tracePt t="10664" x="7334250" y="1993900"/>
          <p14:tracePt t="10666" x="7400925" y="1951038"/>
          <p14:tracePt t="10680" x="7650163" y="1914525"/>
          <p14:tracePt t="10697" x="7839075" y="1889125"/>
          <p14:tracePt t="10714" x="7991475" y="1858963"/>
          <p14:tracePt t="10731" x="8096250" y="1847850"/>
          <p14:tracePt t="10747" x="8120063" y="1847850"/>
          <p14:tracePt t="10764" x="8162925" y="1841500"/>
          <p14:tracePt t="10783" x="8242300" y="1798638"/>
          <p14:tracePt t="10799" x="8315325" y="1798638"/>
          <p14:tracePt t="10815" x="8382000" y="1798638"/>
          <p14:tracePt t="10832" x="8437563" y="1785938"/>
          <p14:tracePt t="10835" x="8442325" y="1785938"/>
          <p14:tracePt t="10849" x="8491538" y="1785938"/>
          <p14:tracePt t="10866" x="8528050" y="1785938"/>
          <p14:tracePt t="10882" x="8607425" y="1785938"/>
          <p14:tracePt t="10899" x="8662988" y="1785938"/>
          <p14:tracePt t="10903" x="8705850" y="1785938"/>
          <p14:tracePt t="10915" x="8796338" y="1792288"/>
          <p14:tracePt t="10932" x="8882063" y="1816100"/>
          <p14:tracePt t="10949" x="8936038" y="1847850"/>
          <p14:tracePt t="10953" x="8942388" y="1858963"/>
          <p14:tracePt t="10967" x="8961438" y="1878013"/>
          <p14:tracePt t="10982" x="8985250" y="1895475"/>
          <p14:tracePt t="10999" x="9040813" y="1908175"/>
          <p14:tracePt t="11017" x="9113838" y="1914525"/>
          <p14:tracePt t="11033" x="9144000" y="1914525"/>
          <p14:tracePt t="11049" x="9167813" y="1938338"/>
          <p14:tracePt t="11065" x="9186863" y="1944688"/>
          <p14:tracePt t="11082" x="9204325" y="1944688"/>
          <p14:tracePt t="11085" x="9210675" y="1951038"/>
          <p14:tracePt t="11106" x="9223375" y="1962150"/>
          <p14:tracePt t="11115" x="9229725" y="1968500"/>
          <p14:tracePt t="11132" x="9240838" y="1987550"/>
          <p14:tracePt t="11135" x="9247188" y="2000250"/>
          <p14:tracePt t="11150" x="9266238" y="2011363"/>
          <p14:tracePt t="11165" x="9272588" y="2030413"/>
          <p14:tracePt t="11186" x="9272588" y="2041525"/>
          <p14:tracePt t="11208" x="9272588" y="2047875"/>
          <p14:tracePt t="11252" x="9272588" y="2054225"/>
          <p14:tracePt t="11261" x="9290050" y="2054225"/>
          <p14:tracePt t="11340" x="9290050" y="2066925"/>
          <p14:tracePt t="11347" x="9277350" y="2066925"/>
          <p14:tracePt t="11356" x="9272588" y="2066925"/>
          <p14:tracePt t="11366" x="9240838" y="2078038"/>
          <p14:tracePt t="11369" x="9163050" y="2078038"/>
          <p14:tracePt t="11383" x="9034463" y="2097088"/>
          <p14:tracePt t="11399" x="8789988" y="2114550"/>
          <p14:tracePt t="11416" x="8528050" y="2114550"/>
          <p14:tracePt t="11432" x="8253413" y="2066925"/>
          <p14:tracePt t="11436" x="8053388" y="2054225"/>
          <p14:tracePt t="11449" x="7821613" y="2024063"/>
          <p14:tracePt t="11466" x="7712075" y="2024063"/>
          <p14:tracePt t="11482" x="7600950" y="2024063"/>
          <p14:tracePt t="11499" x="7534275" y="2030413"/>
          <p14:tracePt t="11503" x="7497763" y="2036763"/>
          <p14:tracePt t="11516" x="7431088" y="2073275"/>
          <p14:tracePt t="11532" x="7375525" y="2097088"/>
          <p14:tracePt t="11549" x="7358063" y="2109788"/>
          <p14:tracePt t="11566" x="7351713" y="2120900"/>
          <p14:tracePt t="11589" x="7364413" y="2120900"/>
          <p14:tracePt t="11598" x="7381875" y="2120900"/>
          <p14:tracePt t="11616" x="7461250" y="2114550"/>
          <p14:tracePt t="11619" x="7534275" y="2084388"/>
          <p14:tracePt t="11634" x="7705725" y="2060575"/>
          <p14:tracePt t="11650" x="8120063" y="1914525"/>
          <p14:tracePt t="11665" x="8474075" y="1809750"/>
          <p14:tracePt t="11683" x="8815388" y="1639888"/>
          <p14:tracePt t="11686" x="9051925" y="1584325"/>
          <p14:tracePt t="11698" x="9199563" y="1573213"/>
          <p14:tracePt t="11715" x="9266238" y="1547813"/>
          <p14:tracePt t="11732" x="9283700" y="1547813"/>
          <p14:tracePt t="11736" x="9283700" y="1560513"/>
          <p14:tracePt t="11757" x="9283700" y="1573213"/>
          <p14:tracePt t="11772" x="9277350" y="1579563"/>
          <p14:tracePt t="11782" x="9240838" y="1590675"/>
          <p14:tracePt t="11799" x="8809038" y="1657350"/>
          <p14:tracePt t="11802" x="8674100" y="1725613"/>
          <p14:tracePt t="11816" x="8259763" y="1847850"/>
          <p14:tracePt t="11832" x="7759700" y="1957388"/>
          <p14:tracePt t="11848" x="7424738" y="2073275"/>
          <p14:tracePt t="11867" x="6991350" y="2152650"/>
          <p14:tracePt t="11882" x="6877050" y="2200275"/>
          <p14:tracePt t="11899" x="6858000" y="2219325"/>
          <p14:tracePt t="11916" x="6851650" y="2219325"/>
          <p14:tracePt t="11933" x="6864350" y="2206625"/>
          <p14:tracePt t="11949" x="6937375" y="2193925"/>
          <p14:tracePt t="11966" x="7454900" y="2047875"/>
          <p14:tracePt t="11983" x="7881938" y="1920875"/>
          <p14:tracePt t="11987" x="8205788" y="1852613"/>
          <p14:tracePt t="11998" x="8662988" y="1798638"/>
          <p14:tracePt t="12017" x="8985250" y="1768475"/>
          <p14:tracePt t="12033" x="9131300" y="1768475"/>
          <p14:tracePt t="12036" x="9180513" y="1773238"/>
          <p14:tracePt t="12050" x="9186863" y="1779588"/>
          <p14:tracePt t="12072" x="9186863" y="1792288"/>
          <p14:tracePt t="12094" x="9186863" y="1798638"/>
          <p14:tracePt t="12108" x="9167813" y="1798638"/>
          <p14:tracePt t="12116" x="9156700" y="1809750"/>
          <p14:tracePt t="12132" x="9131300" y="1828800"/>
          <p14:tracePt t="12149" x="9088438" y="1847850"/>
          <p14:tracePt t="12167" x="9070975" y="1847850"/>
          <p14:tracePt t="12211" x="9094788" y="1858963"/>
          <p14:tracePt t="12220" x="9107488" y="1889125"/>
          <p14:tracePt t="12233" x="9150350" y="1914525"/>
          <p14:tracePt t="12249" x="9204325" y="1931988"/>
          <p14:tracePt t="12266" x="9247188" y="1962150"/>
          <p14:tracePt t="12283" x="9302750" y="2017713"/>
          <p14:tracePt t="12299" x="9302750" y="2024063"/>
          <p14:tracePt t="12316" x="9309100" y="2036763"/>
          <p14:tracePt t="12335" x="9309100" y="2041525"/>
          <p14:tracePt t="12357" x="9309100" y="2054225"/>
          <p14:tracePt t="12365" x="9309100" y="2060575"/>
          <p14:tracePt t="12382" x="9253538" y="2090738"/>
          <p14:tracePt t="12399" x="9174163" y="2114550"/>
          <p14:tracePt t="12403" x="9137650" y="2139950"/>
          <p14:tracePt t="12416" x="9058275" y="2170113"/>
          <p14:tracePt t="12432" x="8991600" y="2206625"/>
          <p14:tracePt t="12448" x="8936038" y="2236788"/>
          <p14:tracePt t="12467" x="8918575" y="2255838"/>
          <p14:tracePt t="12563" x="8931275" y="2255838"/>
          <p14:tracePt t="12570" x="8936038" y="2255838"/>
          <p14:tracePt t="12581" x="8955088" y="2255838"/>
          <p14:tracePt t="12598" x="8961438" y="2243138"/>
          <p14:tracePt t="12617" x="9004300" y="2243138"/>
          <p14:tracePt t="12632" x="9028113" y="2243138"/>
          <p14:tracePt t="12649" x="9047163" y="2243138"/>
          <p14:tracePt t="13273" x="8912225" y="2255838"/>
          <p14:tracePt t="13280" x="8705850" y="2273300"/>
          <p14:tracePt t="13296" x="8418513" y="2305050"/>
          <p14:tracePt t="13313" x="8089900" y="2352675"/>
          <p14:tracePt t="13330" x="7729538" y="2444750"/>
          <p14:tracePt t="13346" x="7375525" y="2474913"/>
          <p14:tracePt t="13363" x="6961188" y="2474913"/>
          <p14:tracePt t="13380" x="6486525" y="2474913"/>
          <p14:tracePt t="13383" x="6261100" y="2462213"/>
          <p14:tracePt t="13397" x="5840413" y="2462213"/>
          <p14:tracePt t="13413" x="5473700" y="2462213"/>
          <p14:tracePt t="13430" x="5211763" y="2462213"/>
          <p14:tracePt t="13448" x="4883150" y="2462213"/>
          <p14:tracePt t="13463" x="4595813" y="2474913"/>
          <p14:tracePt t="13479" x="4389438" y="2474913"/>
          <p14:tracePt t="13496" x="4224338" y="2474913"/>
          <p14:tracePt t="13500" x="4144963" y="2474913"/>
          <p14:tracePt t="13514" x="3975100" y="2505075"/>
          <p14:tracePt t="13530" x="3865563" y="2505075"/>
          <p14:tracePt t="13546" x="3786188" y="2511425"/>
          <p14:tracePt t="13563" x="3681413" y="2505075"/>
          <p14:tracePt t="13567" x="3644900" y="2505075"/>
          <p14:tracePt t="13581" x="3535363" y="2505075"/>
          <p14:tracePt t="13596" x="3413125" y="2505075"/>
          <p14:tracePt t="13613" x="3267075" y="2493963"/>
          <p14:tracePt t="13631" x="3121025" y="2481263"/>
          <p14:tracePt t="13647" x="3011488" y="2468563"/>
          <p14:tracePt t="13663" x="2865438" y="2457450"/>
          <p14:tracePt t="13680" x="2657475" y="2425700"/>
          <p14:tracePt t="13683" x="2620963" y="2414588"/>
          <p14:tracePt t="13697" x="2566988" y="2382838"/>
          <p14:tracePt t="13714" x="2535238" y="2371725"/>
          <p14:tracePt t="13997" x="2382838" y="2359025"/>
          <p14:tracePt t="14006" x="2262188" y="2341563"/>
          <p14:tracePt t="14022" x="1974850" y="2328863"/>
          <p14:tracePt t="14041" x="1524000" y="2341563"/>
          <p14:tracePt t="14056" x="1262063" y="2341563"/>
          <p14:tracePt t="14072" x="1152525" y="2341563"/>
          <p14:tracePt t="14089" x="1042988" y="2352675"/>
          <p14:tracePt t="14093" x="981075" y="2352675"/>
          <p14:tracePt t="14107" x="914400" y="2365375"/>
          <p14:tracePt t="14123" x="884238" y="2365375"/>
          <p14:tracePt t="14139" x="858838" y="2365375"/>
          <p14:tracePt t="14156" x="828675" y="2365375"/>
          <p14:tracePt t="14173" x="822325" y="2365375"/>
          <p14:tracePt t="14190" x="811213" y="2365375"/>
          <p14:tracePt t="14239" x="811213" y="2371725"/>
          <p14:tracePt t="14626" x="811213" y="2382838"/>
          <p14:tracePt t="15066" x="811213" y="2389188"/>
          <p14:tracePt t="15073" x="811213" y="2408238"/>
          <p14:tracePt t="15081" x="811213" y="2414588"/>
          <p14:tracePt t="15090" x="817563" y="2425700"/>
          <p14:tracePt t="15110" x="817563" y="2432050"/>
          <p14:tracePt t="15124" x="817563" y="2444750"/>
          <p14:tracePt t="15141" x="817563" y="2451100"/>
          <p14:tracePt t="15158" x="822325" y="2462213"/>
          <p14:tracePt t="15162" x="822325" y="2468563"/>
          <p14:tracePt t="15175" x="822325" y="2474913"/>
          <p14:tracePt t="15191" x="841375" y="2517775"/>
          <p14:tracePt t="15208" x="841375" y="2541588"/>
          <p14:tracePt t="15224" x="841375" y="2560638"/>
          <p14:tracePt t="15241" x="841375" y="2571750"/>
          <p14:tracePt t="15615" x="841375" y="2566988"/>
          <p14:tracePt t="15703" x="841375" y="2560638"/>
          <p14:tracePt t="16750" x="914400" y="2547938"/>
          <p14:tracePt t="16757" x="1090613" y="2547938"/>
          <p14:tracePt t="16774" x="1298575" y="2547938"/>
          <p14:tracePt t="16790" x="1427163" y="2554288"/>
          <p14:tracePt t="16794" x="1493838" y="2566988"/>
          <p14:tracePt t="16809" x="1609725" y="2609850"/>
          <p14:tracePt t="16824" x="1706563" y="2614613"/>
          <p14:tracePt t="16841" x="1755775" y="2614613"/>
          <p14:tracePt t="16859" x="1809750" y="2640013"/>
          <p14:tracePt t="16874" x="1835150" y="2640013"/>
          <p14:tracePt t="16891" x="1852613" y="2646363"/>
          <p14:tracePt t="16908" x="1884363" y="2646363"/>
          <p14:tracePt t="16912" x="1889125" y="2646363"/>
          <p14:tracePt t="16925" x="1908175" y="2646363"/>
          <p14:tracePt t="16942" x="1925638" y="2646363"/>
          <p14:tracePt t="16958" x="1962150" y="2646363"/>
          <p14:tracePt t="16975" x="1981200" y="2646363"/>
          <p14:tracePt t="16978" x="1987550" y="2646363"/>
          <p14:tracePt t="16991" x="2017713" y="2646363"/>
          <p14:tracePt t="17007" x="2054225" y="2646363"/>
          <p14:tracePt t="17024" x="2073275" y="2646363"/>
          <p14:tracePt t="17042" x="2090738" y="2646363"/>
          <p14:tracePt t="17057" x="2109788" y="2663825"/>
          <p14:tracePt t="17074" x="2127250" y="2676525"/>
          <p14:tracePt t="17091" x="2163763" y="2676525"/>
          <p14:tracePt t="17094" x="2176463" y="2676525"/>
          <p14:tracePt t="17109" x="2200275" y="2682875"/>
          <p14:tracePt t="17124" x="2212975" y="2682875"/>
          <p14:tracePt t="17141" x="2243138" y="2682875"/>
          <p14:tracePt t="17158" x="2255838" y="2682875"/>
          <p14:tracePt t="17161" x="2266950" y="2682875"/>
          <p14:tracePt t="17168" x="2273300" y="2682875"/>
          <p14:tracePt t="17177" x="2286000" y="2682875"/>
          <p14:tracePt t="17192" x="2292350" y="2682875"/>
          <p14:tracePt t="17208" x="2309813" y="2682875"/>
          <p14:tracePt t="17225" x="2328863" y="2682875"/>
          <p14:tracePt t="17229" x="2335213" y="2682875"/>
          <p14:tracePt t="17241" x="2352675" y="2682875"/>
          <p14:tracePt t="17258" x="2365375" y="2682875"/>
          <p14:tracePt t="17275" x="2371725" y="2682875"/>
          <p14:tracePt t="17278" x="2378075" y="2682875"/>
          <p14:tracePt t="17343" x="2419350" y="2682875"/>
          <p14:tracePt t="17350" x="2438400" y="2682875"/>
          <p14:tracePt t="17357" x="2462213" y="2682875"/>
          <p14:tracePt t="17374" x="2498725" y="2670175"/>
          <p14:tracePt t="17391" x="2566988" y="2646363"/>
          <p14:tracePt t="17394" x="2578100" y="2646363"/>
          <p14:tracePt t="17409" x="2640013" y="2640013"/>
          <p14:tracePt t="17424" x="2676525" y="2640013"/>
          <p14:tracePt t="17441" x="2706688" y="2640013"/>
          <p14:tracePt t="17457" x="2755900" y="2640013"/>
          <p14:tracePt t="17461" x="2786063" y="2640013"/>
          <p14:tracePt t="17476" x="2882900" y="2640013"/>
          <p14:tracePt t="17492" x="2974975" y="2640013"/>
          <p14:tracePt t="17507" x="3071813" y="2663825"/>
          <p14:tracePt t="17525" x="3194050" y="2676525"/>
          <p14:tracePt t="17541" x="3249613" y="2687638"/>
          <p14:tracePt t="17557" x="3292475" y="2700338"/>
          <p14:tracePt t="17575" x="3316288" y="2706688"/>
          <p14:tracePt t="17578" x="3328988" y="2719388"/>
          <p14:tracePt t="17592" x="3352800" y="2719388"/>
          <p14:tracePt t="17607" x="3382963" y="2724150"/>
          <p14:tracePt t="18654" x="3309938" y="2724150"/>
          <p14:tracePt t="18661" x="3187700" y="2743200"/>
          <p14:tracePt t="18677" x="2901950" y="2743200"/>
          <p14:tracePt t="18695" x="2578100" y="2755900"/>
          <p14:tracePt t="18698" x="2493963" y="2755900"/>
          <p14:tracePt t="18712" x="2206625" y="2803525"/>
          <p14:tracePt t="18728" x="2000250" y="2822575"/>
          <p14:tracePt t="18745" x="1768475" y="2852738"/>
          <p14:tracePt t="18763" x="1414463" y="2895600"/>
          <p14:tracePt t="18778" x="1206500" y="2914650"/>
          <p14:tracePt t="18795" x="1096963" y="2925763"/>
          <p14:tracePt t="18811" x="1030288" y="2938463"/>
          <p14:tracePt t="18828" x="920750" y="2938463"/>
          <p14:tracePt t="18845" x="871538" y="2938463"/>
          <p14:tracePt t="18849" x="841375" y="2938463"/>
          <p14:tracePt t="18852" x="822325" y="2938463"/>
          <p14:tracePt t="18861" x="774700" y="2938463"/>
          <p14:tracePt t="18878" x="712788" y="2932113"/>
          <p14:tracePt t="18882" x="688975" y="2919413"/>
          <p14:tracePt t="18895" x="622300" y="2919413"/>
          <p14:tracePt t="18911" x="596900" y="2908300"/>
          <p14:tracePt t="18928" x="542925" y="2876550"/>
          <p14:tracePt t="18932" x="530225" y="2871788"/>
          <p14:tracePt t="18946" x="517525" y="2859088"/>
          <p14:tracePt t="18961" x="517525" y="2852738"/>
          <p14:tracePt t="18978" x="506413" y="2822575"/>
          <p14:tracePt t="18995" x="506413" y="2803525"/>
          <p14:tracePt t="18999" x="506413" y="2798763"/>
          <p14:tracePt t="19013" x="506413" y="2779713"/>
          <p14:tracePt t="19028" x="506413" y="2762250"/>
          <p14:tracePt t="19045" x="506413" y="2755900"/>
          <p14:tracePt t="19062" x="506413" y="2743200"/>
          <p14:tracePt t="19065" x="506413" y="2736850"/>
          <p14:tracePt t="19077" x="517525" y="2700338"/>
          <p14:tracePt t="19095" x="523875" y="2682875"/>
          <p14:tracePt t="19111" x="536575" y="2670175"/>
          <p14:tracePt t="19129" x="536575" y="2663825"/>
          <p14:tracePt t="19145" x="542925" y="2663825"/>
          <p14:tracePt t="19246" x="554038" y="2663825"/>
          <p14:tracePt t="19355" x="579438" y="2676525"/>
          <p14:tracePt t="19363" x="615950" y="2676525"/>
          <p14:tracePt t="19378" x="639763" y="2687638"/>
          <p14:tracePt t="19394" x="695325" y="2687638"/>
          <p14:tracePt t="19412" x="719138" y="2693988"/>
          <p14:tracePt t="19429" x="738188" y="2700338"/>
          <p14:tracePt t="19473" x="742950" y="2700338"/>
          <p14:tracePt t="19494" x="742950" y="2713038"/>
          <p14:tracePt t="19605" x="762000" y="2713038"/>
          <p14:tracePt t="19678" x="774700" y="2713038"/>
          <p14:tracePt t="19803" x="781050" y="2713038"/>
          <p14:tracePt t="19824" x="781050" y="2706688"/>
          <p14:tracePt t="19853" x="792163" y="2700338"/>
          <p14:tracePt t="19876" x="792163" y="2693988"/>
          <p14:tracePt t="19891" x="792163" y="2682875"/>
          <p14:tracePt t="19912" x="792163" y="2676525"/>
          <p14:tracePt t="19920" x="792163" y="2663825"/>
          <p14:tracePt t="19942" x="792163" y="2657475"/>
          <p14:tracePt t="19963" x="792163" y="2646363"/>
          <p14:tracePt t="20052" x="792163" y="2627313"/>
          <p14:tracePt t="20974" x="871538" y="2614613"/>
          <p14:tracePt t="20981" x="1163638" y="2560638"/>
          <p14:tracePt t="20993" x="1304925" y="2560638"/>
          <p14:tracePt t="20996" x="1487488" y="2541588"/>
          <p14:tracePt t="21011" x="1841500" y="2451100"/>
          <p14:tracePt t="21026" x="2109788" y="2451100"/>
          <p14:tracePt t="21044" x="2328863" y="2451100"/>
          <p14:tracePt t="21062" x="2474913" y="2481263"/>
          <p14:tracePt t="21077" x="2571750" y="2493963"/>
          <p14:tracePt t="21093" x="2614613" y="2517775"/>
          <p14:tracePt t="21111" x="2651125" y="2524125"/>
          <p14:tracePt t="21114" x="2676525" y="2535238"/>
          <p14:tracePt t="21127" x="2706688" y="2547938"/>
          <p14:tracePt t="21144" x="2736850" y="2554288"/>
          <p14:tracePt t="21150" x="2755900" y="2554288"/>
          <p14:tracePt t="21160" x="2773363" y="2554288"/>
          <p14:tracePt t="21177" x="2792413" y="2554288"/>
          <p14:tracePt t="21180" x="2798763" y="2554288"/>
          <p14:tracePt t="21194" x="2798763" y="2566988"/>
          <p14:tracePt t="21215" x="2809875" y="2566988"/>
          <p14:tracePt t="21303" x="2816225" y="2566988"/>
          <p14:tracePt t="21340" x="2816225" y="2571750"/>
          <p14:tracePt t="21427" x="2822575" y="2571750"/>
          <p14:tracePt t="25462" x="2876550" y="2571750"/>
          <p14:tracePt t="25469" x="2944813" y="2584450"/>
          <p14:tracePt t="25476" x="3028950" y="2584450"/>
          <p14:tracePt t="25493" x="3140075" y="2609850"/>
          <p14:tracePt t="25510" x="3249613" y="2609850"/>
          <p14:tracePt t="25513" x="3292475" y="2609850"/>
          <p14:tracePt t="25528" x="3455988" y="2609850"/>
          <p14:tracePt t="25544" x="3706813" y="2590800"/>
          <p14:tracePt t="25562" x="3870325" y="2578100"/>
          <p14:tracePt t="25579" x="4090988" y="2535238"/>
          <p14:tracePt t="25594" x="4224338" y="2524125"/>
          <p14:tracePt t="25610" x="4260850" y="2524125"/>
          <p14:tracePt t="25627" x="4303713" y="2524125"/>
          <p14:tracePt t="25630" x="4310063" y="2511425"/>
          <p14:tracePt t="26252" x="4297363" y="2535238"/>
          <p14:tracePt t="26260" x="4273550" y="2571750"/>
          <p14:tracePt t="26268" x="4248150" y="2620963"/>
          <p14:tracePt t="26283" x="4127500" y="2700338"/>
          <p14:tracePt t="26300" x="3956050" y="2816225"/>
          <p14:tracePt t="26318" x="3681413" y="3005138"/>
          <p14:tracePt t="26334" x="3565525" y="3067050"/>
          <p14:tracePt t="26350" x="3481388" y="3103563"/>
          <p14:tracePt t="26367" x="3413125" y="3127375"/>
          <p14:tracePt t="26371" x="3371850" y="3140075"/>
          <p14:tracePt t="26385" x="3303588" y="3144838"/>
          <p14:tracePt t="26400" x="3249613" y="3144838"/>
          <p14:tracePt t="26417" x="3200400" y="3144838"/>
          <p14:tracePt t="26434" x="3151188" y="3144838"/>
          <p14:tracePt t="26451" x="3127375" y="3144838"/>
          <p14:tracePt t="26467" x="3108325" y="3144838"/>
          <p14:tracePt t="26484" x="3090863" y="3144838"/>
          <p14:tracePt t="26634" x="3090863" y="3140075"/>
          <p14:tracePt t="26977" x="3103563" y="3140075"/>
          <p14:tracePt t="27029" x="3108325" y="3140075"/>
          <p14:tracePt t="27065" x="3121025" y="3140075"/>
          <p14:tracePt t="27080" x="3127375" y="3140075"/>
          <p14:tracePt t="27101" x="3144838" y="3151188"/>
          <p14:tracePt t="27111" x="3206750" y="3163888"/>
          <p14:tracePt t="27120" x="3243263" y="3181350"/>
          <p14:tracePt t="27135" x="3371850" y="3224213"/>
          <p14:tracePt t="27138" x="3462338" y="3249613"/>
          <p14:tracePt t="27153" x="3597275" y="3292475"/>
          <p14:tracePt t="27169" x="3730625" y="3346450"/>
          <p14:tracePt t="27185" x="3902075" y="3376613"/>
          <p14:tracePt t="27202" x="4035425" y="3402013"/>
          <p14:tracePt t="27219" x="4164013" y="3413125"/>
          <p14:tracePt t="27236" x="4230688" y="3425825"/>
          <p14:tracePt t="27252" x="4273550" y="3444875"/>
          <p14:tracePt t="27270" x="4291013" y="3444875"/>
          <p14:tracePt t="27292" x="4297363" y="3444875"/>
          <p14:tracePt t="27629" x="4303713" y="3432175"/>
          <p14:tracePt t="27636" x="4303713" y="3413125"/>
          <p14:tracePt t="27653" x="4346575" y="3333750"/>
          <p14:tracePt t="27672" x="4400550" y="3243263"/>
          <p14:tracePt t="27688" x="4438650" y="3176588"/>
          <p14:tracePt t="27703" x="4456113" y="3144838"/>
          <p14:tracePt t="27721" x="4475163" y="3133725"/>
          <p14:tracePt t="27951" x="4505325" y="3133725"/>
          <p14:tracePt t="27959" x="4522788" y="3157538"/>
          <p14:tracePt t="27975" x="4591050" y="3176588"/>
          <p14:tracePt t="27994" x="4668838" y="3200400"/>
          <p14:tracePt t="28010" x="4730750" y="3213100"/>
          <p14:tracePt t="28025" x="4797425" y="3230563"/>
          <p14:tracePt t="28043" x="4852988" y="3267075"/>
          <p14:tracePt t="28046" x="4889500" y="3279775"/>
          <p14:tracePt t="28061" x="4919663" y="3286125"/>
          <p14:tracePt t="28529" x="4992688" y="3279775"/>
          <p14:tracePt t="28537" x="5102225" y="3249613"/>
          <p14:tracePt t="28551" x="5310188" y="3219450"/>
          <p14:tracePt t="28567" x="5462588" y="3200400"/>
          <p14:tracePt t="28584" x="5572125" y="3187700"/>
          <p14:tracePt t="28601" x="5632450" y="3187700"/>
          <p14:tracePt t="28617" x="5657850" y="3187700"/>
          <p14:tracePt t="28634" x="5694363" y="3187700"/>
          <p14:tracePt t="28651" x="5724525" y="3187700"/>
          <p14:tracePt t="28669" x="5741988" y="3187700"/>
          <p14:tracePt t="28684" x="5767388" y="3187700"/>
          <p14:tracePt t="28700" x="5784850" y="3181350"/>
          <p14:tracePt t="28718" x="5803900" y="3181350"/>
          <p14:tracePt t="28721" x="5815013" y="3181350"/>
          <p14:tracePt t="28734" x="5821363" y="3181350"/>
          <p14:tracePt t="28751" x="5834063" y="3181350"/>
          <p14:tracePt t="28858" x="5840413" y="3157538"/>
          <p14:tracePt t="28932" x="5851525" y="3151188"/>
          <p14:tracePt t="29056" x="5857875" y="3144838"/>
          <p14:tracePt t="30088" x="6040438" y="3084513"/>
          <p14:tracePt t="30096" x="6089650" y="3071813"/>
          <p14:tracePt t="30104" x="6229350" y="3071813"/>
          <p14:tracePt t="30118" x="6443663" y="3028950"/>
          <p14:tracePt t="30133" x="6650038" y="2998788"/>
          <p14:tracePt t="30151" x="6778625" y="2998788"/>
          <p14:tracePt t="30155" x="6827838" y="2998788"/>
          <p14:tracePt t="30169" x="6907213" y="2998788"/>
          <p14:tracePt t="30184" x="6931025" y="2998788"/>
          <p14:tracePt t="30202" x="6986588" y="2998788"/>
          <p14:tracePt t="30217" x="7010400" y="2998788"/>
          <p14:tracePt t="30234" x="7010400" y="3011488"/>
          <p14:tracePt t="30301" x="7010400" y="3017838"/>
          <p14:tracePt t="30374" x="7077075" y="3017838"/>
          <p14:tracePt t="30381" x="7089775" y="3017838"/>
          <p14:tracePt t="30389" x="7107238" y="3017838"/>
          <p14:tracePt t="30400" x="7126288" y="3017838"/>
          <p14:tracePt t="30404" x="7156450" y="3017838"/>
          <p14:tracePt t="30418" x="7186613" y="3017838"/>
          <p14:tracePt t="30434" x="7212013" y="3017838"/>
          <p14:tracePt t="30451" x="7229475" y="3017838"/>
          <p14:tracePt t="30506" x="7248525" y="3017838"/>
          <p14:tracePt t="30564" x="7296150" y="3017838"/>
          <p14:tracePt t="30615" x="7302500" y="3017838"/>
          <p14:tracePt t="30637" x="7302500" y="3024188"/>
          <p14:tracePt t="30666" x="7315200" y="3024188"/>
          <p14:tracePt t="30740" x="7315200" y="3035300"/>
          <p14:tracePt t="30754" x="7321550" y="3035300"/>
          <p14:tracePt t="30813" x="7327900" y="3041650"/>
          <p14:tracePt t="30856" x="7327900" y="3054350"/>
          <p14:tracePt t="30863" x="7345363" y="3054350"/>
          <p14:tracePt t="30893" x="7358063" y="3054350"/>
          <p14:tracePt t="30908" x="7358063" y="3060700"/>
          <p14:tracePt t="30952" x="7364413" y="3060700"/>
          <p14:tracePt t="31003" x="7375525" y="3060700"/>
          <p14:tracePt t="31017" x="7375525" y="3071813"/>
          <p14:tracePt t="40147" x="7296150" y="3108325"/>
          <p14:tracePt t="40154" x="7059613" y="3157538"/>
          <p14:tracePt t="40164" x="6791325" y="3200400"/>
          <p14:tracePt t="40181" x="6254750" y="3340100"/>
          <p14:tracePt t="40185" x="5992813" y="3359150"/>
          <p14:tracePt t="40199" x="5237163" y="3468688"/>
          <p14:tracePt t="40215" x="4419600" y="3541713"/>
          <p14:tracePt t="40231" x="3492500" y="3590925"/>
          <p14:tracePt t="40249" x="2139950" y="3790950"/>
          <p14:tracePt t="40267" x="1262063" y="3816350"/>
          <p14:tracePt t="40282" x="738188" y="3852863"/>
          <p14:tracePt t="40299" x="317500" y="3870325"/>
          <p14:tracePt t="40302" x="195263" y="3870325"/>
          <p14:tracePt t="40665" x="55563" y="3371850"/>
          <p14:tracePt t="40668" x="115888" y="3382963"/>
          <p14:tracePt t="40682" x="231775" y="3408363"/>
          <p14:tracePt t="40698" x="328613" y="3444875"/>
          <p14:tracePt t="40716" x="427038" y="3492500"/>
          <p14:tracePt t="40719" x="476250" y="3505200"/>
          <p14:tracePt t="40733" x="542925" y="3541713"/>
          <p14:tracePt t="40749" x="596900" y="3584575"/>
          <p14:tracePt t="40765" x="628650" y="3602038"/>
          <p14:tracePt t="40782" x="646113" y="3621088"/>
          <p14:tracePt t="40786" x="665163" y="3621088"/>
          <p14:tracePt t="40799" x="688975" y="3621088"/>
          <p14:tracePt t="40815" x="719138" y="3621088"/>
          <p14:tracePt t="40832" x="768350" y="3621088"/>
          <p14:tracePt t="40850" x="901700" y="3578225"/>
          <p14:tracePt t="40866" x="1042988" y="3511550"/>
          <p14:tracePt t="40882" x="1158875" y="3475038"/>
          <p14:tracePt t="40899" x="1268413" y="3444875"/>
          <p14:tracePt t="40903" x="1304925" y="3438525"/>
          <p14:tracePt t="40917" x="1395413" y="3425825"/>
          <p14:tracePt t="40932" x="1474788" y="3413125"/>
          <p14:tracePt t="40949" x="1573213" y="3419475"/>
          <p14:tracePt t="40966" x="1670050" y="3444875"/>
          <p14:tracePt t="40969" x="1700213" y="3444875"/>
          <p14:tracePt t="40983" x="1798638" y="3481388"/>
          <p14:tracePt t="40999" x="1895475" y="3492500"/>
          <p14:tracePt t="41015" x="1974850" y="3517900"/>
          <p14:tracePt t="41019" x="2017713" y="3529013"/>
          <p14:tracePt t="41033" x="2103438" y="3554413"/>
          <p14:tracePt t="41048" x="2157413" y="3565525"/>
          <p14:tracePt t="41065" x="2212975" y="3578225"/>
          <p14:tracePt t="41082" x="2236788" y="3584575"/>
          <p14:tracePt t="41086" x="2262188" y="3584575"/>
          <p14:tracePt t="41583" x="2335213" y="3584575"/>
          <p14:tracePt t="41590" x="2419350" y="3584575"/>
          <p14:tracePt t="41597" x="2481263" y="3584575"/>
          <p14:tracePt t="41612" x="2590800" y="3584575"/>
          <p14:tracePt t="41628" x="2693988" y="3584575"/>
          <p14:tracePt t="41645" x="2809875" y="3608388"/>
          <p14:tracePt t="41663" x="2938463" y="3657600"/>
          <p14:tracePt t="41678" x="3024188" y="3681413"/>
          <p14:tracePt t="41695" x="3121025" y="3717925"/>
          <p14:tracePt t="41711" x="3170238" y="3730625"/>
          <p14:tracePt t="41715" x="3230563" y="3743325"/>
          <p14:tracePt t="41729" x="3260725" y="3754438"/>
          <p14:tracePt t="41745" x="3340100" y="3754438"/>
          <p14:tracePt t="41762" x="3365500" y="3760788"/>
          <p14:tracePt t="41780" x="3389313" y="3760788"/>
          <p14:tracePt t="41795" x="3402013" y="3760788"/>
          <p14:tracePt t="41812" x="3408363" y="3760788"/>
          <p14:tracePt t="41828" x="3425825" y="3760788"/>
          <p14:tracePt t="41846" x="3438525" y="3760788"/>
          <p14:tracePt t="41934" x="3444875" y="3760788"/>
          <p14:tracePt t="42190" x="3455988" y="3749675"/>
          <p14:tracePt t="42197" x="3475038" y="3736975"/>
          <p14:tracePt t="42206" x="3486150" y="3730625"/>
          <p14:tracePt t="42214" x="3492500" y="3713163"/>
          <p14:tracePt t="42232" x="3505200" y="3700463"/>
          <p14:tracePt t="42235" x="3511550" y="3670300"/>
          <p14:tracePt t="42248" x="3524250" y="3663950"/>
          <p14:tracePt t="42265" x="3541713" y="3651250"/>
          <p14:tracePt t="42282" x="3548063" y="3644900"/>
          <p14:tracePt t="42299" x="3578225" y="3627438"/>
          <p14:tracePt t="42315" x="3597275" y="3621088"/>
          <p14:tracePt t="42332" x="3608388" y="3602038"/>
          <p14:tracePt t="42338" x="3621088" y="3602038"/>
          <p14:tracePt t="42349" x="3638550" y="3602038"/>
          <p14:tracePt t="42352" x="3657600" y="3602038"/>
          <p14:tracePt t="42367" x="3676650" y="3584575"/>
          <p14:tracePt t="42382" x="3694113" y="3584575"/>
          <p14:tracePt t="42398" x="3713163" y="3584575"/>
          <p14:tracePt t="42416" x="3767138" y="3584575"/>
          <p14:tracePt t="42434" x="3810000" y="3584575"/>
          <p14:tracePt t="42438" x="3829050" y="3584575"/>
          <p14:tracePt t="42448" x="3859213" y="3584575"/>
          <p14:tracePt t="42465" x="3895725" y="3584575"/>
          <p14:tracePt t="42468" x="3919538" y="3571875"/>
          <p14:tracePt t="42483" x="3986213" y="3571875"/>
          <p14:tracePt t="42499" x="4011613" y="3571875"/>
          <p14:tracePt t="42516" x="4048125" y="3571875"/>
          <p14:tracePt t="42532" x="4090988" y="3571875"/>
          <p14:tracePt t="42536" x="4108450" y="3571875"/>
          <p14:tracePt t="42549" x="4164013" y="3548063"/>
          <p14:tracePt t="42566" x="4200525" y="3541713"/>
          <p14:tracePt t="42582" x="4254500" y="3541713"/>
          <p14:tracePt t="42586" x="4260850" y="3529013"/>
          <p14:tracePt t="42600" x="4279900" y="3529013"/>
          <p14:tracePt t="42615" x="4291013" y="3529013"/>
          <p14:tracePt t="43061" x="4340225" y="3529013"/>
          <p14:tracePt t="43068" x="4406900" y="3517900"/>
          <p14:tracePt t="43076" x="4438650" y="3517900"/>
          <p14:tracePt t="43091" x="4516438" y="3517900"/>
          <p14:tracePt t="43107" x="4572000" y="3517900"/>
          <p14:tracePt t="43124" x="4602163" y="3524250"/>
          <p14:tracePt t="43128" x="4602163" y="3529013"/>
          <p14:tracePt t="43142" x="4621213" y="3529013"/>
          <p14:tracePt t="43172" x="4627563" y="3529013"/>
          <p14:tracePt t="43223" x="4627563" y="3541713"/>
          <p14:tracePt t="43244" x="4627563" y="3548063"/>
          <p14:tracePt t="43266" x="4608513" y="3548063"/>
          <p14:tracePt t="43273" x="4572000" y="3548063"/>
          <p14:tracePt t="43291" x="4468813" y="3548063"/>
          <p14:tracePt t="43307" x="4352925" y="3529013"/>
          <p14:tracePt t="43311" x="4322763" y="3517900"/>
          <p14:tracePt t="43325" x="4194175" y="3492500"/>
          <p14:tracePt t="43341" x="4029075" y="3492500"/>
          <p14:tracePt t="43357" x="3906838" y="3481388"/>
          <p14:tracePt t="43374" x="3829050" y="3468688"/>
          <p14:tracePt t="43378" x="3797300" y="3455988"/>
          <p14:tracePt t="43391" x="3717925" y="3444875"/>
          <p14:tracePt t="43407" x="3676650" y="3444875"/>
          <p14:tracePt t="43425" x="3638550" y="3444875"/>
          <p14:tracePt t="43429" x="3627438" y="3444875"/>
          <p14:tracePt t="43441" x="3621088" y="3444875"/>
          <p14:tracePt t="43457" x="3621088" y="3438525"/>
          <p14:tracePt t="43474" x="3621088" y="3425825"/>
          <p14:tracePt t="43493" x="3633788" y="3425825"/>
          <p14:tracePt t="43508" x="3706813" y="3395663"/>
          <p14:tracePt t="43524" x="3816350" y="3371850"/>
          <p14:tracePt t="43541" x="4090988" y="3340100"/>
          <p14:tracePt t="43559" x="4498975" y="3309938"/>
          <p14:tracePt t="43574" x="4821238" y="3309938"/>
          <p14:tracePt t="43590" x="5114925" y="3371850"/>
          <p14:tracePt t="43607" x="5273675" y="3444875"/>
          <p14:tracePt t="43611" x="5357813" y="3468688"/>
          <p14:tracePt t="43625" x="5499100" y="3524250"/>
          <p14:tracePt t="43641" x="5553075" y="3548063"/>
          <p14:tracePt t="43657" x="5553075" y="3554413"/>
          <p14:tracePt t="43675" x="5553075" y="3565525"/>
          <p14:tracePt t="43691" x="5553075" y="3578225"/>
          <p14:tracePt t="43707" x="5522913" y="3590925"/>
          <p14:tracePt t="43724" x="5357813" y="3621088"/>
          <p14:tracePt t="43742" x="4889500" y="3633788"/>
          <p14:tracePt t="43757" x="4645025" y="3663950"/>
          <p14:tracePt t="43774" x="4419600" y="3663950"/>
          <p14:tracePt t="43791" x="4054475" y="3663950"/>
          <p14:tracePt t="43795" x="3992563" y="3663950"/>
          <p14:tracePt t="43808" x="3870325" y="3644900"/>
          <p14:tracePt t="43824" x="3760788" y="3644900"/>
          <p14:tracePt t="43840" x="3706813" y="3633788"/>
          <p14:tracePt t="43857" x="3687763" y="3633788"/>
          <p14:tracePt t="43881" x="3687763" y="3621088"/>
          <p14:tracePt t="43896" x="3694113" y="3614738"/>
          <p14:tracePt t="43907" x="3700463" y="3614738"/>
          <p14:tracePt t="43911" x="3717925" y="3614738"/>
          <p14:tracePt t="43924" x="3786188" y="3590925"/>
          <p14:tracePt t="43940" x="3938588" y="3548063"/>
          <p14:tracePt t="43957" x="4267200" y="3511550"/>
          <p14:tracePt t="43976" x="4541838" y="3468688"/>
          <p14:tracePt t="43991" x="4668838" y="3455988"/>
          <p14:tracePt t="44008" x="4711700" y="3455988"/>
          <p14:tracePt t="44064" x="4681538" y="3449638"/>
          <p14:tracePt t="44072" x="4645025" y="3438525"/>
          <p14:tracePt t="44081" x="4614863" y="3413125"/>
          <p14:tracePt t="44090" x="4565650" y="3402013"/>
          <p14:tracePt t="44094" x="4535488" y="3389313"/>
          <p14:tracePt t="44108" x="4406900" y="3376613"/>
          <p14:tracePt t="44124" x="4237038" y="3365500"/>
          <p14:tracePt t="44141" x="4121150" y="3365500"/>
          <p14:tracePt t="44147" x="4078288" y="3365500"/>
          <p14:tracePt t="44157" x="4048125" y="3365500"/>
          <p14:tracePt t="44161" x="4035425" y="3365500"/>
          <p14:tracePt t="44175" x="3986213" y="3365500"/>
          <p14:tracePt t="44190" x="3968750" y="3365500"/>
          <p14:tracePt t="44207" x="3962400" y="3365500"/>
          <p14:tracePt t="44225" x="3962400" y="3376613"/>
          <p14:tracePt t="44241" x="3943350" y="3395663"/>
          <p14:tracePt t="44257" x="3925888" y="3419475"/>
          <p14:tracePt t="44274" x="3902075" y="3438525"/>
          <p14:tracePt t="44278" x="3876675" y="3449638"/>
          <p14:tracePt t="44291" x="3859213" y="3455988"/>
          <p14:tracePt t="44308" x="3859213" y="3475038"/>
          <p14:tracePt t="44325" x="3852863" y="3475038"/>
          <p14:tracePt t="44342" x="3840163" y="3475038"/>
          <p14:tracePt t="44357" x="3833813" y="3475038"/>
          <p14:tracePt t="44374" x="3797300" y="3475038"/>
          <p14:tracePt t="44391" x="3730625" y="3449638"/>
          <p14:tracePt t="44394" x="3681413" y="3438525"/>
          <p14:tracePt t="44409" x="3638550" y="3425825"/>
          <p14:tracePt t="44424" x="3614738" y="3419475"/>
          <p14:tracePt t="44441" x="3584575" y="3419475"/>
          <p14:tracePt t="44458" x="3565525" y="3419475"/>
          <p14:tracePt t="44462" x="3560763" y="3419475"/>
          <p14:tracePt t="44606" x="3571875" y="3419475"/>
          <p14:tracePt t="44627" x="3578225" y="3419475"/>
          <p14:tracePt t="44679" x="3590925" y="3419475"/>
          <p14:tracePt t="44730" x="3608388" y="3419475"/>
          <p14:tracePt t="44818" x="3614738" y="3419475"/>
          <p14:tracePt t="44891" x="3621088" y="3419475"/>
          <p14:tracePt t="44943" x="3633788" y="3419475"/>
          <p14:tracePt t="44972" x="3638550" y="3408363"/>
          <p14:tracePt t="44979" x="3651250" y="3389313"/>
          <p14:tracePt t="44990" x="3730625" y="3376613"/>
          <p14:tracePt t="45008" x="3925888" y="3346450"/>
          <p14:tracePt t="45024" x="4035425" y="3322638"/>
          <p14:tracePt t="45040" x="4133850" y="3297238"/>
          <p14:tracePt t="45057" x="4279900" y="3286125"/>
          <p14:tracePt t="45061" x="4425950" y="3255963"/>
          <p14:tracePt t="45075" x="4578350" y="3236913"/>
          <p14:tracePt t="45091" x="4664075" y="3236913"/>
          <p14:tracePt t="45107" x="4760913" y="3236913"/>
          <p14:tracePt t="45125" x="4906963" y="3273425"/>
          <p14:tracePt t="45141" x="5016500" y="3286125"/>
          <p14:tracePt t="45157" x="5095875" y="3297238"/>
          <p14:tracePt t="45175" x="5151438" y="3316288"/>
          <p14:tracePt t="45179" x="5157788" y="3322638"/>
          <p14:tracePt t="45272" x="5168900" y="3333750"/>
          <p14:tracePt t="45806" x="5218113" y="3333750"/>
          <p14:tracePt t="45813" x="5284788" y="3346450"/>
          <p14:tracePt t="45820" x="5334000" y="3346450"/>
          <p14:tracePt t="45837" x="5413375" y="3359150"/>
          <p14:tracePt t="45853" x="5473700" y="3359150"/>
          <p14:tracePt t="45872" x="5565775" y="3389313"/>
          <p14:tracePt t="45888" x="5638800" y="3389313"/>
          <p14:tracePt t="45904" x="5694363" y="3402013"/>
          <p14:tracePt t="45921" x="5748338" y="3402013"/>
          <p14:tracePt t="45938" x="5754688" y="3408363"/>
          <p14:tracePt t="45996" x="5767388" y="3408363"/>
          <p14:tracePt t="46034" x="5803900" y="3408363"/>
          <p14:tracePt t="46041" x="5840413" y="3408363"/>
          <p14:tracePt t="46092" x="5840413" y="3419475"/>
          <p14:tracePt t="46129" x="5846763" y="3419475"/>
          <p14:tracePt t="46209" x="5851525" y="3419475"/>
          <p14:tracePt t="46267" x="5851525" y="3438525"/>
          <p14:tracePt t="46289" x="5864225" y="3438525"/>
          <p14:tracePt t="46326" x="5870575" y="3444875"/>
          <p14:tracePt t="46348" x="5870575" y="3455988"/>
          <p14:tracePt t="46370" x="5883275" y="3462338"/>
          <p14:tracePt t="46406" x="5888038" y="3475038"/>
          <p14:tracePt t="46428" x="5888038" y="3481388"/>
          <p14:tracePt t="46480" x="5894388" y="3481388"/>
          <p14:tracePt t="46509" x="5894388" y="3486150"/>
          <p14:tracePt t="46626" x="5913438" y="3486150"/>
          <p14:tracePt t="46721" x="5913438" y="3498850"/>
          <p14:tracePt t="46743" x="5924550" y="3498850"/>
          <p14:tracePt t="49027" x="5967413" y="3481388"/>
          <p14:tracePt t="49035" x="5999163" y="3468688"/>
          <p14:tracePt t="49052" x="6126163" y="3432175"/>
          <p14:tracePt t="49070" x="6340475" y="3419475"/>
          <p14:tracePt t="49086" x="6492875" y="3376613"/>
          <p14:tracePt t="49102" x="6602413" y="3376613"/>
          <p14:tracePt t="49119" x="6681788" y="3376613"/>
          <p14:tracePt t="49123" x="6711950" y="3376613"/>
          <p14:tracePt t="49137" x="6765925" y="3365500"/>
          <p14:tracePt t="49153" x="6845300" y="3365500"/>
          <p14:tracePt t="49160" x="6864350" y="3365500"/>
          <p14:tracePt t="49169" x="6900863" y="3365500"/>
          <p14:tracePt t="49186" x="6924675" y="3365500"/>
          <p14:tracePt t="49190" x="6937375" y="3365500"/>
          <p14:tracePt t="49203" x="6973888" y="3371850"/>
          <p14:tracePt t="49219" x="7016750" y="3371850"/>
          <p14:tracePt t="49236" x="7065963" y="3371850"/>
          <p14:tracePt t="49240" x="7096125" y="3395663"/>
          <p14:tracePt t="49254" x="7150100" y="3395663"/>
          <p14:tracePt t="49269" x="7181850" y="3395663"/>
          <p14:tracePt t="49286" x="7181850" y="3402013"/>
          <p14:tracePt t="49303" x="7181850" y="3413125"/>
          <p14:tracePt t="49335" x="7199313" y="3413125"/>
          <p14:tracePt t="49343" x="7205663" y="3413125"/>
          <p14:tracePt t="49352" x="7248525" y="3413125"/>
          <p14:tracePt t="49371" x="7308850" y="3413125"/>
          <p14:tracePt t="49387" x="7334250" y="3408363"/>
          <p14:tracePt t="49862" x="7388225" y="3395663"/>
          <p14:tracePt t="49870" x="7473950" y="3382963"/>
          <p14:tracePt t="49878" x="7559675" y="3371850"/>
          <p14:tracePt t="49888" x="7699375" y="3371850"/>
          <p14:tracePt t="49892" x="7785100" y="3352800"/>
          <p14:tracePt t="49905" x="7931150" y="3352800"/>
          <p14:tracePt t="49922" x="8058150" y="3340100"/>
          <p14:tracePt t="49940" x="8169275" y="3340100"/>
          <p14:tracePt t="49943" x="8199438" y="3346450"/>
          <p14:tracePt t="49957" x="8266113" y="3371850"/>
          <p14:tracePt t="49973" x="8308975" y="3389313"/>
          <p14:tracePt t="49990" x="8339138" y="3402013"/>
          <p14:tracePt t="50006" x="8375650" y="3408363"/>
          <p14:tracePt t="50009" x="8394700" y="3408363"/>
          <p14:tracePt t="50023" x="8412163" y="3413125"/>
          <p14:tracePt t="50039" x="8431213" y="3425825"/>
          <p14:tracePt t="50055" x="8467725" y="3438525"/>
          <p14:tracePt t="50074" x="8504238" y="3444875"/>
          <p14:tracePt t="50089" x="8521700" y="3449638"/>
          <p14:tracePt t="50106" x="8558213" y="3462338"/>
          <p14:tracePt t="50122" x="8570913" y="3462338"/>
          <p14:tracePt t="50147" x="8577263" y="3462338"/>
          <p14:tracePt t="50206" x="8583613" y="3462338"/>
          <p14:tracePt t="50227" x="8583613" y="3481388"/>
          <p14:tracePt t="50249" x="8583613" y="3486150"/>
          <p14:tracePt t="50257" x="8583613" y="3498850"/>
          <p14:tracePt t="50272" x="8583613" y="3505200"/>
          <p14:tracePt t="50288" x="8583613" y="3517900"/>
          <p14:tracePt t="50305" x="8583613" y="3524250"/>
          <p14:tracePt t="50322" x="8583613" y="3529013"/>
          <p14:tracePt t="50339" x="8577263" y="3541713"/>
          <p14:tracePt t="50355" x="8558213" y="3541713"/>
          <p14:tracePt t="50373" x="8521700" y="3541713"/>
          <p14:tracePt t="50389" x="8442325" y="3541713"/>
          <p14:tracePt t="50406" x="8272463" y="3554413"/>
          <p14:tracePt t="50422" x="8180388" y="3554413"/>
          <p14:tracePt t="50426" x="8132763" y="3578225"/>
          <p14:tracePt t="50440" x="8021638" y="3578225"/>
          <p14:tracePt t="50456" x="7912100" y="3578225"/>
          <p14:tracePt t="50472" x="7821613" y="3590925"/>
          <p14:tracePt t="50488" x="7753350" y="3590925"/>
          <p14:tracePt t="50492" x="7748588" y="3590925"/>
          <p14:tracePt t="50506" x="7729538" y="3590925"/>
          <p14:tracePt t="50522" x="7723188" y="3590925"/>
          <p14:tracePt t="50579" x="7753350" y="3590925"/>
          <p14:tracePt t="50593" x="7772400" y="3590925"/>
          <p14:tracePt t="50623" x="8083550" y="3517900"/>
          <p14:tracePt t="50630" x="8120063" y="3517900"/>
          <p14:tracePt t="50638" x="8210550" y="3517900"/>
          <p14:tracePt t="50656" x="8534400" y="3498850"/>
          <p14:tracePt t="50673" x="8894763" y="3498850"/>
          <p14:tracePt t="50689" x="9088438" y="3498850"/>
          <p14:tracePt t="50706" x="9210675" y="3498850"/>
          <p14:tracePt t="50722" x="9240838" y="3511550"/>
          <p14:tracePt t="50740" x="9240838" y="3517900"/>
          <p14:tracePt t="50756" x="9253538" y="3517900"/>
          <p14:tracePt t="50772" x="9253538" y="3535363"/>
          <p14:tracePt t="50789" x="9240838" y="3535363"/>
          <p14:tracePt t="50793" x="9229725" y="3535363"/>
          <p14:tracePt t="50806" x="9094788" y="3535363"/>
          <p14:tracePt t="50822" x="8869363" y="3511550"/>
          <p14:tracePt t="50839" x="8504238" y="3481388"/>
          <p14:tracePt t="50843" x="8375650" y="3462338"/>
          <p14:tracePt t="50856" x="8174038" y="3462338"/>
          <p14:tracePt t="50872" x="7985125" y="3475038"/>
          <p14:tracePt t="50889" x="7821613" y="3475038"/>
          <p14:tracePt t="50906" x="7766050" y="3486150"/>
          <p14:tracePt t="50909" x="7759700" y="3486150"/>
          <p14:tracePt t="50923" x="7742238" y="3492500"/>
          <p14:tracePt t="50945" x="7759700" y="3492500"/>
          <p14:tracePt t="50956" x="7785100" y="3492500"/>
          <p14:tracePt t="50972" x="7815263" y="3511550"/>
          <p14:tracePt t="50989" x="7827963" y="3511550"/>
          <p14:tracePt t="51006" x="7948613" y="3529013"/>
          <p14:tracePt t="51022" x="8113713" y="3529013"/>
          <p14:tracePt t="51026" x="8199438" y="3529013"/>
          <p14:tracePt t="51040" x="8405813" y="3541713"/>
          <p14:tracePt t="51056" x="8528050" y="3541713"/>
          <p14:tracePt t="51072" x="8583613" y="3554413"/>
          <p14:tracePt t="51089" x="8594725" y="3554413"/>
          <p14:tracePt t="51093" x="8601075" y="3554413"/>
          <p14:tracePt t="51106" x="8607425" y="3554413"/>
          <p14:tracePt t="51123" x="8626475" y="3554413"/>
          <p14:tracePt t="51143" x="8613775" y="3554413"/>
          <p14:tracePt t="51157" x="8589963" y="3541713"/>
          <p14:tracePt t="51172" x="8547100" y="3529013"/>
          <p14:tracePt t="51189" x="8296275" y="3419475"/>
          <p14:tracePt t="51206" x="8169275" y="3419475"/>
          <p14:tracePt t="51209" x="8083550" y="3419475"/>
          <p14:tracePt t="51224" x="7881938" y="3419475"/>
          <p14:tracePt t="51239" x="7632700" y="3455988"/>
          <p14:tracePt t="51255" x="7527925" y="3505200"/>
          <p14:tracePt t="51272" x="7448550" y="3541713"/>
          <p14:tracePt t="51290" x="7418388" y="3560763"/>
          <p14:tracePt t="51333" x="7424738" y="3560763"/>
          <p14:tracePt t="51343" x="7431088" y="3560763"/>
          <p14:tracePt t="51355" x="7443788" y="3560763"/>
          <p14:tracePt t="51372" x="7523163" y="3584575"/>
          <p14:tracePt t="51391" x="7815263" y="3597275"/>
          <p14:tracePt t="51406" x="7948613" y="3627438"/>
          <p14:tracePt t="51423" x="7974013" y="3627438"/>
          <p14:tracePt t="51439" x="7985125" y="3627438"/>
          <p14:tracePt t="51457" x="7991475" y="3614738"/>
          <p14:tracePt t="51494" x="7980363" y="3602038"/>
          <p14:tracePt t="51502" x="7974013" y="3602038"/>
          <p14:tracePt t="51511" x="7961313" y="3597275"/>
          <p14:tracePt t="51523" x="7937500" y="3597275"/>
          <p14:tracePt t="51540" x="7918450" y="3584575"/>
          <p14:tracePt t="51556" x="7900988" y="3578225"/>
          <p14:tracePt t="51573" x="7881938" y="3571875"/>
          <p14:tracePt t="51618" x="7905750" y="3560763"/>
          <p14:tracePt t="51633" x="7918450" y="3554413"/>
          <p14:tracePt t="51643" x="7937500" y="3554413"/>
          <p14:tracePt t="51655" x="7974013" y="3554413"/>
          <p14:tracePt t="51677" x="8040688" y="3511550"/>
          <p14:tracePt t="51689" x="8126413" y="3498850"/>
          <p14:tracePt t="51692" x="8174038" y="3486150"/>
          <p14:tracePt t="51706" x="8321675" y="3475038"/>
          <p14:tracePt t="51722" x="8455025" y="3455988"/>
          <p14:tracePt t="51739" x="8577263" y="3455988"/>
          <p14:tracePt t="51757" x="8631238" y="3455988"/>
          <p14:tracePt t="51780" x="8637588" y="3455988"/>
          <p14:tracePt t="51809" x="8643938" y="3455988"/>
          <p14:tracePt t="51823" x="8643938" y="3462338"/>
          <p14:tracePt t="57315" x="8528050" y="3498850"/>
          <p14:tracePt t="57323" x="8321675" y="3548063"/>
          <p14:tracePt t="57336" x="7918450" y="3713163"/>
          <p14:tracePt t="57352" x="7285038" y="3906838"/>
          <p14:tracePt t="57369" x="6589713" y="4084638"/>
          <p14:tracePt t="57387" x="5462588" y="4200525"/>
          <p14:tracePt t="57403" x="4694238" y="4206875"/>
          <p14:tracePt t="57419" x="3975100" y="4224338"/>
          <p14:tracePt t="57436" x="3340100" y="4211638"/>
          <p14:tracePt t="57440" x="3084513" y="4211638"/>
          <p14:tracePt t="57454" x="2541588" y="4187825"/>
          <p14:tracePt t="57469" x="2236788" y="4175125"/>
          <p14:tracePt t="57487" x="1908175" y="4138613"/>
          <p14:tracePt t="57490" x="1804988" y="4127500"/>
          <p14:tracePt t="57502" x="1768475" y="4114800"/>
          <p14:tracePt t="57520" x="1652588" y="4065588"/>
          <p14:tracePt t="57536" x="1573213" y="4048125"/>
          <p14:tracePt t="57552" x="1504950" y="4035425"/>
          <p14:tracePt t="57556" x="1487488" y="4022725"/>
          <p14:tracePt t="57571" x="1431925" y="3998913"/>
          <p14:tracePt t="57585" x="1390650" y="3968750"/>
          <p14:tracePt t="57602" x="1365250" y="3949700"/>
          <p14:tracePt t="57619" x="1335088" y="3932238"/>
          <p14:tracePt t="57623" x="1322388" y="3913188"/>
          <p14:tracePt t="57637" x="1292225" y="3902075"/>
          <p14:tracePt t="57652" x="1255713" y="3870325"/>
          <p14:tracePt t="57670" x="1238250" y="3870325"/>
          <p14:tracePt t="57673" x="1238250" y="3865563"/>
          <p14:tracePt t="57687" x="1219200" y="3852863"/>
          <p14:tracePt t="57702" x="1200150" y="3833813"/>
          <p14:tracePt t="57718" x="1195388" y="3822700"/>
          <p14:tracePt t="57736" x="1195388" y="3790950"/>
          <p14:tracePt t="57739" x="1195388" y="3773488"/>
          <p14:tracePt t="57760" x="1195388" y="3767138"/>
          <p14:tracePt t="57848" x="1206500" y="3767138"/>
          <p14:tracePt t="57855" x="1225550" y="3767138"/>
          <p14:tracePt t="57869" x="1292225" y="3790950"/>
          <p14:tracePt t="57886" x="1347788" y="3810000"/>
          <p14:tracePt t="57902" x="1457325" y="3852863"/>
          <p14:tracePt t="57919" x="1590675" y="3876675"/>
          <p14:tracePt t="57923" x="1627188" y="3876675"/>
          <p14:tracePt t="57936" x="1719263" y="3902075"/>
          <p14:tracePt t="57955" x="1816100" y="3938588"/>
          <p14:tracePt t="57958" x="1865313" y="3949700"/>
          <p14:tracePt t="57969" x="1925638" y="3949700"/>
          <p14:tracePt t="57987" x="2127250" y="3981450"/>
          <p14:tracePt t="58002" x="2219325" y="3981450"/>
          <p14:tracePt t="58019" x="2243138" y="3981450"/>
          <p14:tracePt t="58036" x="2286000" y="3981450"/>
          <p14:tracePt t="58040" x="2292350" y="3981450"/>
          <p14:tracePt t="58053" x="2305050" y="3981450"/>
          <p14:tracePt t="58069" x="2322513" y="3981450"/>
          <p14:tracePt t="58086" x="2341563" y="3981450"/>
          <p14:tracePt t="58104" x="2382838" y="3975100"/>
          <p14:tracePt t="58120" x="2414588" y="3968750"/>
          <p14:tracePt t="58136" x="2451100" y="3949700"/>
          <p14:tracePt t="58153" x="2481263" y="3925888"/>
          <p14:tracePt t="58156" x="2498725" y="3913188"/>
          <p14:tracePt t="58169" x="2517775" y="3913188"/>
          <p14:tracePt t="58186" x="2541588" y="3906838"/>
          <p14:tracePt t="58203" x="2554288" y="3906838"/>
          <p14:tracePt t="58219" x="2560638" y="3906838"/>
          <p14:tracePt t="58353" x="2571750" y="3906838"/>
          <p14:tracePt t="58360" x="2571750" y="3919538"/>
          <p14:tracePt t="58463" x="2571750" y="3938588"/>
          <p14:tracePt t="58507" x="2571750" y="3943350"/>
          <p14:tracePt t="90404" x="2603500" y="3943350"/>
          <p14:tracePt t="90411" x="2646363" y="3943350"/>
          <p14:tracePt t="90423" x="2693988" y="3943350"/>
          <p14:tracePt t="90440" x="2755900" y="3943350"/>
          <p14:tracePt t="90441" x="2803525" y="3956050"/>
          <p14:tracePt t="90456" x="2871788" y="3956050"/>
          <p14:tracePt t="90473" x="2951163" y="3968750"/>
          <p14:tracePt t="90489" x="3028950" y="3968750"/>
          <p14:tracePt t="90506" x="3127375" y="3981450"/>
          <p14:tracePt t="90523" x="3151188" y="3981450"/>
          <p14:tracePt t="90540" x="3163888" y="3981450"/>
          <p14:tracePt t="90556" x="3170238" y="3981450"/>
          <p14:tracePt t="90858" x="3176588" y="3981450"/>
          <p14:tracePt t="90909" x="3187700" y="3981450"/>
          <p14:tracePt t="90982" x="3206750" y="3981450"/>
          <p14:tracePt t="90989" x="3224213" y="3968750"/>
          <p14:tracePt t="90997" x="3236913" y="3968750"/>
          <p14:tracePt t="91014" x="3286125" y="3956050"/>
          <p14:tracePt t="91031" x="3365500" y="3949700"/>
          <p14:tracePt t="91049" x="3505200" y="3938588"/>
          <p14:tracePt t="91067" x="3597275" y="3938588"/>
          <p14:tracePt t="91084" x="3676650" y="3943350"/>
          <p14:tracePt t="91099" x="3736975" y="3943350"/>
          <p14:tracePt t="91101" x="3773488" y="3943350"/>
          <p14:tracePt t="91115" x="3852863" y="3943350"/>
          <p14:tracePt t="91131" x="3943350" y="3956050"/>
          <p14:tracePt t="91148" x="4022725" y="3962400"/>
          <p14:tracePt t="91164" x="4090988" y="3962400"/>
          <p14:tracePt t="91165" x="4121150" y="3962400"/>
          <p14:tracePt t="91181" x="4164013" y="3962400"/>
          <p14:tracePt t="91200" x="4181475" y="3962400"/>
          <p14:tracePt t="91216" x="4187825" y="3975100"/>
          <p14:tracePt t="91246" x="4200525" y="3975100"/>
          <p14:tracePt t="91304" x="4200525" y="3981450"/>
          <p14:tracePt t="91363" x="4206875" y="3981450"/>
          <p14:tracePt t="101624" x="4303713" y="3949700"/>
          <p14:tracePt t="101631" x="4511675" y="3919538"/>
          <p14:tracePt t="101643" x="4784725" y="3822700"/>
          <p14:tracePt t="101646" x="5005388" y="3803650"/>
          <p14:tracePt t="101661" x="5394325" y="3767138"/>
          <p14:tracePt t="101676" x="5870575" y="3730625"/>
          <p14:tracePt t="101694" x="6156325" y="3743325"/>
          <p14:tracePt t="101697" x="6254750" y="3743325"/>
          <p14:tracePt t="101711" x="6510338" y="3754438"/>
          <p14:tracePt t="101726" x="6669088" y="3786188"/>
          <p14:tracePt t="101743" x="6797675" y="3797300"/>
          <p14:tracePt t="101761" x="6864350" y="3816350"/>
          <p14:tracePt t="101764" x="6924675" y="3816350"/>
          <p14:tracePt t="101778" x="6991350" y="3816350"/>
          <p14:tracePt t="101794" x="7070725" y="3816350"/>
          <p14:tracePt t="101810" x="7138988" y="3816350"/>
          <p14:tracePt t="101828" x="7199313" y="3829050"/>
          <p14:tracePt t="101844" x="7235825" y="3829050"/>
          <p14:tracePt t="101860" x="7254875" y="3829050"/>
          <p14:tracePt t="101877" x="7259638" y="3829050"/>
          <p14:tracePt t="101880" x="7265988" y="3829050"/>
          <p14:tracePt t="101894" x="7278688" y="3829050"/>
          <p14:tracePt t="101910" x="7296150" y="3829050"/>
          <p14:tracePt t="101927" x="7321550" y="3829050"/>
          <p14:tracePt t="101944" x="7339013" y="3829050"/>
          <p14:tracePt t="101947" x="7345363" y="3829050"/>
          <p14:tracePt t="101961" x="7364413" y="3833813"/>
          <p14:tracePt t="101977" x="7375525" y="3833813"/>
          <p14:tracePt t="101993" x="7375525" y="3846513"/>
          <p14:tracePt t="102010" x="7381875" y="3846513"/>
          <p14:tracePt t="102048" x="7381875" y="3852863"/>
          <p14:tracePt t="102063" x="7381875" y="3865563"/>
          <p14:tracePt t="102085" x="7381875" y="3870325"/>
          <p14:tracePt t="102092" x="7381875" y="3876675"/>
          <p14:tracePt t="102100" x="7370763" y="3889375"/>
          <p14:tracePt t="102110" x="7351713" y="3895725"/>
          <p14:tracePt t="102127" x="7223125" y="3962400"/>
          <p14:tracePt t="102130" x="7132638" y="3992563"/>
          <p14:tracePt t="102144" x="6765925" y="4059238"/>
          <p14:tracePt t="102160" x="6602413" y="4071938"/>
          <p14:tracePt t="102176" x="6413500" y="4071938"/>
          <p14:tracePt t="102195" x="6029325" y="4071938"/>
          <p14:tracePt t="102210" x="5962650" y="4071938"/>
          <p14:tracePt t="102227" x="5888038" y="4071938"/>
          <p14:tracePt t="102243" x="5834063" y="4071938"/>
          <p14:tracePt t="102247" x="5815013" y="4071938"/>
          <p14:tracePt t="102261" x="5797550" y="4071938"/>
          <p14:tracePt t="102277" x="5767388" y="4059238"/>
          <p14:tracePt t="102297" x="5767388" y="4054475"/>
          <p14:tracePt t="102348" x="5767388" y="4035425"/>
          <p14:tracePt t="102392" x="5772150" y="4022725"/>
          <p14:tracePt t="102400" x="5791200" y="4022725"/>
          <p14:tracePt t="102410" x="5797550" y="4022725"/>
          <p14:tracePt t="102426" x="5864225" y="4005263"/>
          <p14:tracePt t="102429" x="5883275" y="4005263"/>
          <p14:tracePt t="102444" x="5992813" y="4005263"/>
          <p14:tracePt t="102460" x="6132513" y="4005263"/>
          <p14:tracePt t="102476" x="6278563" y="4011613"/>
          <p14:tracePt t="102494" x="6381750" y="4011613"/>
          <p14:tracePt t="102497" x="6430963" y="4011613"/>
          <p14:tracePt t="102510" x="6523038" y="4011613"/>
          <p14:tracePt t="102526" x="6589713" y="4022725"/>
          <p14:tracePt t="102544" x="6608763" y="4022725"/>
          <p14:tracePt t="102547" x="6613525" y="4022725"/>
          <p14:tracePt t="102612" x="6613525" y="4029075"/>
          <p14:tracePt t="102722" x="6626225" y="4029075"/>
          <p14:tracePt t="104164" x="6565900" y="4029075"/>
          <p14:tracePt t="104171" x="6461125" y="4048125"/>
          <p14:tracePt t="104179" x="6334125" y="4059238"/>
          <p14:tracePt t="104195" x="6003925" y="4108450"/>
          <p14:tracePt t="104211" x="5638800" y="4164013"/>
          <p14:tracePt t="104229" x="5059363" y="4297363"/>
          <p14:tracePt t="104245" x="4645025" y="4364038"/>
          <p14:tracePt t="104262" x="4260850" y="4432300"/>
          <p14:tracePt t="104278" x="3906838" y="4462463"/>
          <p14:tracePt t="104282" x="3743325" y="4479925"/>
          <p14:tracePt t="104296" x="3481388" y="4498975"/>
          <p14:tracePt t="104312" x="3230563" y="4548188"/>
          <p14:tracePt t="104328" x="3084513" y="4548188"/>
          <p14:tracePt t="104346" x="2974975" y="4548188"/>
          <p14:tracePt t="104349" x="2932113" y="4548188"/>
          <p14:tracePt t="104362" x="2840038" y="4548188"/>
          <p14:tracePt t="104378" x="2730500" y="4548188"/>
          <p14:tracePt t="104395" x="2676525" y="4548188"/>
          <p14:tracePt t="104412" x="2640013" y="4541838"/>
          <p14:tracePt t="104429" x="2620963" y="4541838"/>
          <p14:tracePt t="104446" x="2597150" y="4541838"/>
          <p14:tracePt t="104461" x="2578100" y="4541838"/>
          <p14:tracePt t="104465" x="2547938" y="4541838"/>
          <p14:tracePt t="104479" x="2498725" y="4541838"/>
          <p14:tracePt t="104495" x="2462213" y="4541838"/>
          <p14:tracePt t="104513" x="2382838" y="4541838"/>
          <p14:tracePt t="104516" x="2322513" y="4541838"/>
          <p14:tracePt t="104530" x="2212975" y="4541838"/>
          <p14:tracePt t="104545" x="2139950" y="4541838"/>
          <p14:tracePt t="104562" x="2084388" y="4541838"/>
          <p14:tracePt t="104578" x="2030413" y="4541838"/>
          <p14:tracePt t="104582" x="2011363" y="4522788"/>
          <p14:tracePt t="104597" x="1981200" y="4511675"/>
          <p14:tracePt t="104612" x="1944688" y="4505325"/>
          <p14:tracePt t="104629" x="1925638" y="4486275"/>
          <p14:tracePt t="104646" x="1908175" y="4468813"/>
          <p14:tracePt t="104650" x="1895475" y="4456113"/>
          <p14:tracePt t="104662" x="1889125" y="4432300"/>
          <p14:tracePt t="104679" x="1871663" y="4413250"/>
          <p14:tracePt t="104696" x="1847850" y="4370388"/>
          <p14:tracePt t="104699" x="1847850" y="4322763"/>
          <p14:tracePt t="104713" x="1828800" y="4267200"/>
          <p14:tracePt t="104729" x="1804988" y="4211638"/>
          <p14:tracePt t="104745" x="1798638" y="4187825"/>
          <p14:tracePt t="104764" x="1785938" y="4157663"/>
          <p14:tracePt t="104779" x="1785938" y="4138613"/>
          <p14:tracePt t="104797" x="1785938" y="4133850"/>
          <p14:tracePt t="104853" x="1768475" y="4138613"/>
          <p14:tracePt t="104867" x="1755775" y="4157663"/>
          <p14:tracePt t="104874" x="1755775" y="4164013"/>
          <p14:tracePt t="104883" x="1755775" y="4175125"/>
          <p14:tracePt t="104897" x="1749425" y="4194175"/>
          <p14:tracePt t="104912" x="1736725" y="4211638"/>
          <p14:tracePt t="104929" x="1736725" y="4224338"/>
          <p14:tracePt t="104947" x="1731963" y="4243388"/>
          <p14:tracePt t="104950" x="1725613" y="4254500"/>
          <p14:tracePt t="104963" x="1706563" y="4260850"/>
          <p14:tracePt t="104978" x="1676400" y="4267200"/>
          <p14:tracePt t="104995" x="1657350" y="4286250"/>
          <p14:tracePt t="105013" x="1633538" y="4322763"/>
          <p14:tracePt t="105029" x="1616075" y="4322763"/>
          <p14:tracePt t="105045" x="1590675" y="4333875"/>
          <p14:tracePt t="105062" x="1579563" y="4340225"/>
          <p14:tracePt t="105065" x="1573213" y="4340225"/>
          <p14:tracePt t="105079" x="1560513" y="4340225"/>
          <p14:tracePt t="105095" x="1554163" y="4340225"/>
          <p14:tracePt t="105113" x="1536700" y="4340225"/>
          <p14:tracePt t="105130" x="1530350" y="4340225"/>
          <p14:tracePt t="105160" x="1517650" y="4340225"/>
          <p14:tracePt t="105445" x="1493838" y="4340225"/>
          <p14:tracePt t="105452" x="1468438" y="4352925"/>
          <p14:tracePt t="105460" x="1420813" y="4364038"/>
          <p14:tracePt t="105475" x="1371600" y="4376738"/>
          <p14:tracePt t="105490" x="1304925" y="4389438"/>
          <p14:tracePt t="105507" x="1274763" y="4406900"/>
          <p14:tracePt t="105525" x="1238250" y="4406900"/>
          <p14:tracePt t="105541" x="1200150" y="4413250"/>
          <p14:tracePt t="105557" x="1182688" y="4413250"/>
          <p14:tracePt t="105574" x="1169988" y="4413250"/>
          <p14:tracePt t="105789" x="1195388" y="4413250"/>
          <p14:tracePt t="105796" x="1243013" y="4438650"/>
          <p14:tracePt t="105804" x="1274763" y="4438650"/>
          <p14:tracePt t="105814" x="1341438" y="4449763"/>
          <p14:tracePt t="105832" x="1450975" y="4462463"/>
          <p14:tracePt t="105848" x="1493838" y="4486275"/>
          <p14:tracePt t="105865" x="1536700" y="4492625"/>
          <p14:tracePt t="105881" x="1573213" y="4492625"/>
          <p14:tracePt t="105885" x="1584325" y="4505325"/>
          <p14:tracePt t="105898" x="1603375" y="4511675"/>
          <p14:tracePt t="105914" x="1616075" y="4511675"/>
          <p14:tracePt t="105943" x="1616075" y="4522788"/>
          <p14:tracePt t="106052" x="1646238" y="4522788"/>
          <p14:tracePt t="106059" x="1682750" y="4516438"/>
          <p14:tracePt t="106067" x="1700213" y="4516438"/>
          <p14:tracePt t="106081" x="1768475" y="4516438"/>
          <p14:tracePt t="106098" x="1816100" y="4516438"/>
          <p14:tracePt t="106115" x="1884363" y="4516438"/>
          <p14:tracePt t="106133" x="1920875" y="4516438"/>
          <p14:tracePt t="106148" x="1925638" y="4516438"/>
          <p14:tracePt t="106360" x="1938338" y="4516438"/>
          <p14:tracePt t="106411" x="1944688" y="4505325"/>
          <p14:tracePt t="106426" x="1957388" y="4498975"/>
          <p14:tracePt t="106435" x="1974850" y="4486275"/>
          <p14:tracePt t="106448" x="1981200" y="4479925"/>
          <p14:tracePt t="106464" x="1993900" y="4475163"/>
          <p14:tracePt t="106492" x="2000250" y="4475163"/>
          <p14:tracePt t="106586" x="2017713" y="4475163"/>
          <p14:tracePt t="106646" x="2024063" y="4475163"/>
          <p14:tracePt t="106718" x="2036763" y="4475163"/>
          <p14:tracePt t="106843" x="2041525" y="4462463"/>
          <p14:tracePt t="106872" x="2054225" y="4443413"/>
          <p14:tracePt t="106880" x="2060575" y="4443413"/>
          <p14:tracePt t="106897" x="2073275" y="4443413"/>
          <p14:tracePt t="107180" x="2078038" y="4443413"/>
          <p14:tracePt t="107414" x="2084388" y="4443413"/>
          <p14:tracePt t="107421" x="2109788" y="4443413"/>
          <p14:tracePt t="107429" x="2139950" y="4432300"/>
          <p14:tracePt t="107438" x="2146300" y="4425950"/>
          <p14:tracePt t="107455" x="2189163" y="4425950"/>
          <p14:tracePt t="107458" x="2193925" y="4425950"/>
          <p14:tracePt t="107473" x="2230438" y="4413250"/>
          <p14:tracePt t="107488" x="2243138" y="4406900"/>
          <p14:tracePt t="108007" x="2236788" y="4406900"/>
          <p14:tracePt t="108015" x="2230438" y="4406900"/>
          <p14:tracePt t="108032" x="2212975" y="4406900"/>
          <p14:tracePt t="111455" x="2273300" y="4370388"/>
          <p14:tracePt t="111462" x="2378075" y="4322763"/>
          <p14:tracePt t="111470" x="2432050" y="4297363"/>
          <p14:tracePt t="111485" x="2609850" y="4206875"/>
          <p14:tracePt t="111501" x="2779713" y="4175125"/>
          <p14:tracePt t="111517" x="2951163" y="4164013"/>
          <p14:tracePt t="111535" x="3041650" y="4164013"/>
          <p14:tracePt t="111538" x="3084513" y="4164013"/>
          <p14:tracePt t="111551" x="3181350" y="4164013"/>
          <p14:tracePt t="111567" x="3273425" y="4164013"/>
          <p14:tracePt t="111586" x="3408363" y="4170363"/>
          <p14:tracePt t="111602" x="3475038" y="4170363"/>
          <p14:tracePt t="111618" x="3529013" y="4170363"/>
          <p14:tracePt t="111635" x="3565525" y="4170363"/>
          <p14:tracePt t="111652" x="3614738" y="4175125"/>
          <p14:tracePt t="111668" x="3638550" y="4187825"/>
          <p14:tracePt t="111684" x="3670300" y="4194175"/>
          <p14:tracePt t="111701" x="3724275" y="4206875"/>
          <p14:tracePt t="111704" x="3730625" y="4206875"/>
          <p14:tracePt t="111719" x="3790950" y="4206875"/>
          <p14:tracePt t="111735" x="3846513" y="4206875"/>
          <p14:tracePt t="111751" x="3925888" y="4217988"/>
          <p14:tracePt t="111768" x="3986213" y="4217988"/>
          <p14:tracePt t="111772" x="4035425" y="4217988"/>
          <p14:tracePt t="111785" x="4084638" y="4217988"/>
          <p14:tracePt t="111801" x="4138613" y="4211638"/>
          <p14:tracePt t="111818" x="4194175" y="4200525"/>
          <p14:tracePt t="111835" x="4248150" y="4194175"/>
          <p14:tracePt t="111838" x="4279900" y="4181475"/>
          <p14:tracePt t="111851" x="4346575" y="4157663"/>
          <p14:tracePt t="111868" x="4400550" y="4144963"/>
          <p14:tracePt t="111884" x="4449763" y="4144963"/>
          <p14:tracePt t="111888" x="4475163" y="4144963"/>
          <p14:tracePt t="111902" x="4486275" y="4144963"/>
          <p14:tracePt t="111918" x="4505325" y="4144963"/>
          <p14:tracePt t="111935" x="4535488" y="4144963"/>
          <p14:tracePt t="111997" x="4535488" y="4151313"/>
          <p14:tracePt t="112018" x="4535488" y="4157663"/>
          <p14:tracePt t="112034" x="4535488" y="4170363"/>
          <p14:tracePt t="112048" x="4535488" y="4175125"/>
          <p14:tracePt t="112077" x="4535488" y="4181475"/>
          <p14:tracePt t="112091" x="4535488" y="4194175"/>
          <p14:tracePt t="112101" x="4522788" y="4200525"/>
          <p14:tracePt t="112118" x="4419600" y="4243388"/>
          <p14:tracePt t="112135" x="4170363" y="4267200"/>
          <p14:tracePt t="112152" x="4054475" y="4286250"/>
          <p14:tracePt t="112169" x="3833813" y="4297363"/>
          <p14:tracePt t="112184" x="3584575" y="4291013"/>
          <p14:tracePt t="112188" x="3481388" y="4273550"/>
          <p14:tracePt t="112202" x="3371850" y="4260850"/>
          <p14:tracePt t="112218" x="3303588" y="4248150"/>
          <p14:tracePt t="112235" x="3194050" y="4224338"/>
          <p14:tracePt t="112239" x="3144838" y="4211638"/>
          <p14:tracePt t="112252" x="3114675" y="4211638"/>
          <p14:tracePt t="112255" x="3078163" y="4211638"/>
          <p14:tracePt t="112268" x="3024188" y="4211638"/>
          <p14:tracePt t="112285" x="3011488" y="4211638"/>
          <p14:tracePt t="112301" x="2998788" y="4211638"/>
          <p14:tracePt t="112319" x="2992438" y="4211638"/>
          <p14:tracePt t="112363" x="3005138" y="4211638"/>
          <p14:tracePt t="112370" x="3024188" y="4211638"/>
          <p14:tracePt t="112385" x="3121025" y="4187825"/>
          <p14:tracePt t="112401" x="3292475" y="4175125"/>
          <p14:tracePt t="112418" x="3498850" y="4164013"/>
          <p14:tracePt t="112436" x="3992563" y="4071938"/>
          <p14:tracePt t="112451" x="4237038" y="4059238"/>
          <p14:tracePt t="112468" x="4425950" y="4041775"/>
          <p14:tracePt t="112485" x="4668838" y="4041775"/>
          <p14:tracePt t="112489" x="4718050" y="4041775"/>
          <p14:tracePt t="112502" x="4797425" y="4048125"/>
          <p14:tracePt t="112518" x="4864100" y="4084638"/>
          <p14:tracePt t="112536" x="4876800" y="4090988"/>
          <p14:tracePt t="112539" x="4876800" y="4102100"/>
          <p14:tracePt t="112560" x="4876800" y="4108450"/>
          <p14:tracePt t="112575" x="4876800" y="4121150"/>
          <p14:tracePt t="112586" x="4876800" y="4127500"/>
          <p14:tracePt t="112601" x="4870450" y="4138613"/>
          <p14:tracePt t="112619" x="4833938" y="4175125"/>
          <p14:tracePt t="112707" x="4846638" y="4175125"/>
          <p14:tracePt t="112715" x="4895850" y="4157663"/>
          <p14:tracePt t="112724" x="4913313" y="4157663"/>
          <p14:tracePt t="112735" x="4979988" y="4157663"/>
          <p14:tracePt t="112751" x="5035550" y="4170363"/>
          <p14:tracePt t="112768" x="5102225" y="4181475"/>
          <p14:tracePt t="112785" x="5126038" y="4194175"/>
          <p14:tracePt t="113344" x="5102225" y="4211638"/>
          <p14:tracePt t="113353" x="5065713" y="4248150"/>
          <p14:tracePt t="113362" x="5016500" y="4273550"/>
          <p14:tracePt t="113365" x="4979988" y="4310063"/>
          <p14:tracePt t="113374" x="4943475" y="4333875"/>
          <p14:tracePt t="113389" x="4864100" y="4359275"/>
          <p14:tracePt t="113406" x="4784725" y="4359275"/>
          <p14:tracePt t="113410" x="4779963" y="4364038"/>
          <p14:tracePt t="113424" x="4754563" y="4364038"/>
          <p14:tracePt t="113439" x="4737100" y="4364038"/>
          <p14:tracePt t="113456" x="4718050" y="4364038"/>
          <p14:tracePt t="113473" x="4700588" y="4364038"/>
          <p14:tracePt t="113724" x="4711700" y="4364038"/>
          <p14:tracePt t="113754" x="4718050" y="4364038"/>
          <p14:tracePt t="113783" x="4730750" y="4364038"/>
          <p14:tracePt t="113798" x="4737100" y="4364038"/>
          <p14:tracePt t="114984" x="4748213" y="4364038"/>
          <p14:tracePt t="114991" x="4754563" y="4364038"/>
          <p14:tracePt t="114998" x="4767263" y="4364038"/>
          <p14:tracePt t="115013" x="4791075" y="4364038"/>
          <p14:tracePt t="115029" x="4810125" y="4364038"/>
          <p14:tracePt t="115046" x="4833938" y="4364038"/>
          <p14:tracePt t="115063" x="4864100" y="4364038"/>
          <p14:tracePt t="115079" x="4889500" y="4364038"/>
          <p14:tracePt t="115096" x="4926013" y="4364038"/>
          <p14:tracePt t="115113" x="4968875" y="4376738"/>
          <p14:tracePt t="115116" x="4986338" y="4376738"/>
          <p14:tracePt t="115130" x="5022850" y="4383088"/>
          <p14:tracePt t="115146" x="5065713" y="4395788"/>
          <p14:tracePt t="115163" x="5132388" y="4413250"/>
          <p14:tracePt t="115181" x="5205413" y="4413250"/>
          <p14:tracePt t="115196" x="5267325" y="4425950"/>
          <p14:tracePt t="115212" x="5334000" y="4438650"/>
          <p14:tracePt t="115229" x="5364163" y="4449763"/>
          <p14:tracePt t="115247" x="5400675" y="4449763"/>
          <p14:tracePt t="115517" x="5419725" y="4449763"/>
          <p14:tracePt t="115583" x="5426075" y="4449763"/>
          <p14:tracePt t="115943" x="5437188" y="4449763"/>
          <p14:tracePt t="115950" x="5456238" y="4443413"/>
          <p14:tracePt t="115968" x="5473700" y="4443413"/>
          <p14:tracePt t="115985" x="5492750" y="4443413"/>
          <p14:tracePt t="116001" x="5510213" y="4443413"/>
          <p14:tracePt t="116017" x="5516563" y="4443413"/>
          <p14:tracePt t="116037" x="5546725" y="4443413"/>
          <p14:tracePt t="116081" x="5565775" y="4443413"/>
          <p14:tracePt t="116088" x="5572125" y="4443413"/>
          <p14:tracePt t="116103" x="5589588" y="4443413"/>
          <p14:tracePt t="116118" x="5619750" y="4449763"/>
          <p14:tracePt t="116135" x="5651500" y="4449763"/>
          <p14:tracePt t="116151" x="5681663" y="4449763"/>
          <p14:tracePt t="116169" x="5718175" y="4449763"/>
          <p14:tracePt t="116185" x="5754688" y="4449763"/>
          <p14:tracePt t="116202" x="5778500" y="4443413"/>
          <p14:tracePt t="116217" x="5810250" y="4443413"/>
          <p14:tracePt t="116235" x="5834063" y="4443413"/>
          <p14:tracePt t="116330" x="5846763" y="4443413"/>
          <p14:tracePt t="116455" x="5851525" y="4443413"/>
          <p14:tracePt t="116930" x="5919788" y="4432300"/>
          <p14:tracePt t="116938" x="6108700" y="4400550"/>
          <p14:tracePt t="116948" x="6364288" y="4364038"/>
          <p14:tracePt t="116965" x="6632575" y="4346575"/>
          <p14:tracePt t="116968" x="6772275" y="4346575"/>
          <p14:tracePt t="116982" x="7016750" y="4346575"/>
          <p14:tracePt t="116998" x="7126288" y="4364038"/>
          <p14:tracePt t="117015" x="7223125" y="4389438"/>
          <p14:tracePt t="117032" x="7229475" y="4400550"/>
          <p14:tracePt t="117048" x="7229475" y="4406900"/>
          <p14:tracePt t="117069" x="7229475" y="4419600"/>
          <p14:tracePt t="117091" x="7242175" y="4419600"/>
          <p14:tracePt t="117098" x="7265988" y="4419600"/>
          <p14:tracePt t="117115" x="7321550" y="4438650"/>
          <p14:tracePt t="117132" x="7364413" y="4449763"/>
          <p14:tracePt t="117136" x="7394575" y="4462463"/>
          <p14:tracePt t="117149" x="7431088" y="4475163"/>
          <p14:tracePt t="117152" x="7448550" y="4475163"/>
          <p14:tracePt t="117165" x="7491413" y="4492625"/>
          <p14:tracePt t="117182" x="7559675" y="4516438"/>
          <p14:tracePt t="117198" x="7600950" y="4522788"/>
          <p14:tracePt t="117216" x="7639050" y="4541838"/>
          <p14:tracePt t="117219" x="7643813" y="4552950"/>
          <p14:tracePt t="117232" x="7675563" y="4552950"/>
          <p14:tracePt t="117248" x="7735888" y="4559300"/>
          <p14:tracePt t="117266" x="7766050" y="4559300"/>
          <p14:tracePt t="117270" x="7785100" y="4559300"/>
          <p14:tracePt t="117282" x="7832725" y="4559300"/>
          <p14:tracePt t="117299" x="7875588" y="4548188"/>
          <p14:tracePt t="117315" x="7943850" y="4522788"/>
          <p14:tracePt t="117319" x="7974013" y="4511675"/>
          <p14:tracePt t="117333" x="8058150" y="4486275"/>
          <p14:tracePt t="117348" x="8126413" y="4462463"/>
          <p14:tracePt t="117365" x="8193088" y="4456113"/>
          <p14:tracePt t="117382" x="8259763" y="4432300"/>
          <p14:tracePt t="117386" x="8302625" y="4419600"/>
          <p14:tracePt t="117400" x="8369300" y="4406900"/>
          <p14:tracePt t="117415" x="8437563" y="4395788"/>
          <p14:tracePt t="117432" x="8504238" y="4395788"/>
          <p14:tracePt t="117450" x="8577263" y="4395788"/>
          <p14:tracePt t="117465" x="8601075" y="4395788"/>
          <p14:tracePt t="117482" x="8607425" y="4395788"/>
          <p14:tracePt t="117545" x="8620125" y="4395788"/>
          <p14:tracePt t="117552" x="8650288" y="4400550"/>
          <p14:tracePt t="117574" x="8667750" y="4400550"/>
          <p14:tracePt t="117583" x="8674100" y="4400550"/>
          <p14:tracePt t="117599" x="8705850" y="4400550"/>
          <p14:tracePt t="117706" x="8716963" y="4400550"/>
          <p14:tracePt t="117713" x="8716963" y="4406900"/>
          <p14:tracePt t="117794" x="8723313" y="4406900"/>
          <p14:tracePt t="117809" x="8723313" y="4419600"/>
          <p14:tracePt t="122733" x="8656638" y="4456113"/>
          <p14:tracePt t="122740" x="8607425" y="4479925"/>
          <p14:tracePt t="122748" x="8534400" y="4522788"/>
          <p14:tracePt t="122765" x="8358188" y="4627563"/>
          <p14:tracePt t="122782" x="8137525" y="4737100"/>
          <p14:tracePt t="122801" x="7808913" y="4876800"/>
          <p14:tracePt t="122817" x="7480300" y="4926013"/>
          <p14:tracePt t="122835" x="7113588" y="4973638"/>
          <p14:tracePt t="122838" x="6907213" y="4992688"/>
          <p14:tracePt t="122852" x="6577013" y="5041900"/>
          <p14:tracePt t="122868" x="6254750" y="5078413"/>
          <p14:tracePt t="122883" x="5986463" y="5089525"/>
          <p14:tracePt t="122899" x="5815013" y="5121275"/>
          <p14:tracePt t="122915" x="5522913" y="5181600"/>
          <p14:tracePt t="122916" x="5400675" y="5200650"/>
          <p14:tracePt t="122932" x="5151438" y="5230813"/>
          <p14:tracePt t="122948" x="4919663" y="5260975"/>
          <p14:tracePt t="122967" x="4595813" y="5273675"/>
          <p14:tracePt t="122970" x="4529138" y="5291138"/>
          <p14:tracePt t="122984" x="4376738" y="5303838"/>
          <p14:tracePt t="122999" x="4303713" y="5303838"/>
          <p14:tracePt t="123016" x="4194175" y="5303838"/>
          <p14:tracePt t="123032" x="4114800" y="5303838"/>
          <p14:tracePt t="123033" x="4078288" y="5303838"/>
          <p14:tracePt t="123048" x="4041775" y="5303838"/>
          <p14:tracePt t="123067" x="4022725" y="5303838"/>
          <p14:tracePt t="123445" x="3876675" y="5303838"/>
          <p14:tracePt t="123453" x="3717925" y="5291138"/>
          <p14:tracePt t="123465" x="3633788" y="5278438"/>
          <p14:tracePt t="123468" x="3505200" y="5278438"/>
          <p14:tracePt t="123483" x="3219450" y="5260975"/>
          <p14:tracePt t="123498" x="2938463" y="5248275"/>
          <p14:tracePt t="123515" x="2743200" y="5218113"/>
          <p14:tracePt t="123533" x="2432050" y="5187950"/>
          <p14:tracePt t="123549" x="2255838" y="5126038"/>
          <p14:tracePt t="123565" x="2139950" y="5089525"/>
          <p14:tracePt t="123583" x="2060575" y="5065713"/>
          <p14:tracePt t="123586" x="1987550" y="5022850"/>
          <p14:tracePt t="123600" x="1920875" y="4999038"/>
          <p14:tracePt t="123615" x="1878013" y="4992688"/>
          <p14:tracePt t="123632" x="1828800" y="4968875"/>
          <p14:tracePt t="123649" x="1798638" y="4962525"/>
          <p14:tracePt t="123652" x="1779588" y="4949825"/>
          <p14:tracePt t="123666" x="1755775" y="4949825"/>
          <p14:tracePt t="123682" x="1755775" y="4943475"/>
          <p14:tracePt t="123717" x="1755775" y="4926013"/>
          <p14:tracePt t="123739" x="1743075" y="4913313"/>
          <p14:tracePt t="123753" x="1736725" y="4895850"/>
          <p14:tracePt t="123761" x="1712913" y="4883150"/>
          <p14:tracePt t="123769" x="1706563" y="4876800"/>
          <p14:tracePt t="123782" x="1676400" y="4846638"/>
          <p14:tracePt t="123799" x="1639888" y="4827588"/>
          <p14:tracePt t="123815" x="1620838" y="4816475"/>
          <p14:tracePt t="123833" x="1609725" y="4810125"/>
          <p14:tracePt t="123856" x="1609725" y="4797425"/>
          <p14:tracePt t="123885" x="1609725" y="4791075"/>
          <p14:tracePt t="123900" x="1609725" y="4784725"/>
          <p14:tracePt t="123914" x="1609725" y="4773613"/>
          <p14:tracePt t="123996" x="1609725" y="4767263"/>
          <p14:tracePt t="124032" x="1616075" y="4754563"/>
          <p14:tracePt t="124075" x="1620838" y="4754563"/>
          <p14:tracePt t="124149" x="1639888" y="4754563"/>
          <p14:tracePt t="124156" x="1676400" y="4754563"/>
          <p14:tracePt t="124165" x="1706563" y="4754563"/>
          <p14:tracePt t="124182" x="1755775" y="4754563"/>
          <p14:tracePt t="124185" x="1804988" y="4760913"/>
          <p14:tracePt t="124200" x="1871663" y="4773613"/>
          <p14:tracePt t="124215" x="1938338" y="4773613"/>
          <p14:tracePt t="124232" x="2017713" y="4784725"/>
          <p14:tracePt t="124249" x="2066925" y="4797425"/>
          <p14:tracePt t="124252" x="2090738" y="4797425"/>
          <p14:tracePt t="124266" x="2139950" y="4810125"/>
          <p14:tracePt t="124282" x="2182813" y="4810125"/>
          <p14:tracePt t="124298" x="2219325" y="4816475"/>
          <p14:tracePt t="124316" x="2255838" y="4816475"/>
          <p14:tracePt t="124713" x="2352675" y="4816475"/>
          <p14:tracePt t="124719" x="2432050" y="4816475"/>
          <p14:tracePt t="124733" x="2535238" y="4816475"/>
          <p14:tracePt t="124736" x="2620963" y="4816475"/>
          <p14:tracePt t="124750" x="2822575" y="4816475"/>
          <p14:tracePt t="124765" x="2955925" y="4840288"/>
          <p14:tracePt t="124783" x="2998788" y="4864100"/>
          <p14:tracePt t="124786" x="3017838" y="4870450"/>
          <p14:tracePt t="124807" x="3017838" y="4883150"/>
          <p14:tracePt t="124822" x="3017838" y="4889500"/>
          <p14:tracePt t="124859" x="3017838" y="4900613"/>
          <p14:tracePt t="124881" x="3028950" y="4900613"/>
          <p14:tracePt t="124897" x="3028950" y="4919663"/>
          <p14:tracePt t="124932" x="3028950" y="4926013"/>
          <p14:tracePt t="124976" x="3048000" y="4926013"/>
          <p14:tracePt t="125093" x="3048000" y="4937125"/>
          <p14:tracePt t="129984" x="3097213" y="4937125"/>
          <p14:tracePt t="129991" x="3181350" y="4949825"/>
          <p14:tracePt t="130005" x="3309938" y="4962525"/>
          <p14:tracePt t="130022" x="3389313" y="4973638"/>
          <p14:tracePt t="130038" x="3449638" y="4973638"/>
          <p14:tracePt t="130056" x="3535363" y="4986338"/>
          <p14:tracePt t="130072" x="3590925" y="4986338"/>
          <p14:tracePt t="130089" x="3644900" y="4986338"/>
          <p14:tracePt t="130106" x="3670300" y="4986338"/>
          <p14:tracePt t="130109" x="3687763" y="4986338"/>
          <p14:tracePt t="130123" x="3743325" y="4986338"/>
          <p14:tracePt t="130139" x="3767138" y="4986338"/>
          <p14:tracePt t="130147" x="3779838" y="4986338"/>
          <p14:tracePt t="130155" x="3797300" y="4986338"/>
          <p14:tracePt t="130174" x="3846513" y="4973638"/>
          <p14:tracePt t="130189" x="3870325" y="4962525"/>
          <p14:tracePt t="130206" x="3913188" y="4956175"/>
          <p14:tracePt t="130222" x="3943350" y="4943475"/>
          <p14:tracePt t="130240" x="3968750" y="4926013"/>
          <p14:tracePt t="130256" x="3986213" y="4926013"/>
          <p14:tracePt t="130272" x="4011613" y="4919663"/>
          <p14:tracePt t="130288" x="4029075" y="4919663"/>
          <p14:tracePt t="130292" x="4035425" y="4906963"/>
          <p14:tracePt t="130306" x="4065588" y="4900613"/>
          <p14:tracePt t="130322" x="4071938" y="4889500"/>
          <p14:tracePt t="130339" x="4102100" y="4889500"/>
          <p14:tracePt t="130364" x="4108450" y="4883150"/>
          <p14:tracePt t="130452" x="4133850" y="4857750"/>
          <p14:tracePt t="130459" x="4151313" y="4857750"/>
          <p14:tracePt t="130473" x="4170363" y="4857750"/>
          <p14:tracePt t="130488" x="4200525" y="4852988"/>
          <p14:tracePt t="130503" x="4224338" y="4840288"/>
          <p14:tracePt t="130520" x="4237038" y="4833938"/>
          <p14:tracePt t="130536" x="4243388" y="4833938"/>
          <p14:tracePt t="130538" x="4248150" y="4833938"/>
          <p14:tracePt t="130847" x="4248150" y="4846638"/>
          <p14:tracePt t="131880" x="4291013" y="4846638"/>
          <p14:tracePt t="131886" x="4370388" y="4846638"/>
          <p14:tracePt t="131897" x="4432300" y="4846638"/>
          <p14:tracePt t="131915" x="4559300" y="4846638"/>
          <p14:tracePt t="131918" x="4591050" y="4846638"/>
          <p14:tracePt t="131931" x="4645025" y="4846638"/>
          <p14:tracePt t="131948" x="4681538" y="4846638"/>
          <p14:tracePt t="131965" x="4724400" y="4846638"/>
          <p14:tracePt t="131968" x="4743450" y="4846638"/>
          <p14:tracePt t="131982" x="4773613" y="4846638"/>
          <p14:tracePt t="131998" x="4784725" y="4846638"/>
          <p14:tracePt t="132014" x="4833938" y="4846638"/>
          <p14:tracePt t="132032" x="4864100" y="4846638"/>
          <p14:tracePt t="132035" x="4883150" y="4846638"/>
          <p14:tracePt t="132049" x="4937125" y="4846638"/>
          <p14:tracePt t="132066" x="4973638" y="4846638"/>
          <p14:tracePt t="132081" x="5041900" y="4846638"/>
          <p14:tracePt t="132099" x="5151438" y="4840288"/>
          <p14:tracePt t="132114" x="5230813" y="4827588"/>
          <p14:tracePt t="132131" x="5310188" y="4827588"/>
          <p14:tracePt t="132147" x="5400675" y="4827588"/>
          <p14:tracePt t="132151" x="5430838" y="4827588"/>
          <p14:tracePt t="132165" x="5499100" y="4827588"/>
          <p14:tracePt t="132181" x="5578475" y="4833938"/>
          <p14:tracePt t="132198" x="5632450" y="4852988"/>
          <p14:tracePt t="132216" x="5718175" y="4876800"/>
          <p14:tracePt t="132232" x="5761038" y="4900613"/>
          <p14:tracePt t="132247" x="5803900" y="4906963"/>
          <p14:tracePt t="132265" x="5840413" y="4919663"/>
          <p14:tracePt t="132268" x="5851525" y="4926013"/>
          <p14:tracePt t="132282" x="5900738" y="4949825"/>
          <p14:tracePt t="132297" x="5919788" y="4949825"/>
          <p14:tracePt t="132316" x="5943600" y="4937125"/>
          <p14:tracePt t="132331" x="5980113" y="4926013"/>
          <p14:tracePt t="132335" x="5999163" y="4926013"/>
          <p14:tracePt t="132349" x="6029325" y="4919663"/>
          <p14:tracePt t="132365" x="6040438" y="4900613"/>
          <p14:tracePt t="132381" x="6072188" y="4889500"/>
          <p14:tracePt t="132399" x="6076950" y="4889500"/>
          <p14:tracePt t="136931" x="6169025" y="4852988"/>
          <p14:tracePt t="136938" x="6235700" y="4827588"/>
          <p14:tracePt t="136948" x="6388100" y="4779963"/>
          <p14:tracePt t="136962" x="6619875" y="4700588"/>
          <p14:tracePt t="136979" x="6834188" y="4668838"/>
          <p14:tracePt t="136982" x="6918325" y="4657725"/>
          <p14:tracePt t="136996" x="7010400" y="4645025"/>
          <p14:tracePt t="137012" x="7132638" y="4645025"/>
          <p14:tracePt t="137029" x="7242175" y="4645025"/>
          <p14:tracePt t="137045" x="7339013" y="4664075"/>
          <p14:tracePt t="137049" x="7370763" y="4664075"/>
          <p14:tracePt t="137063" x="7437438" y="4668838"/>
          <p14:tracePt t="137078" x="7491413" y="4694238"/>
          <p14:tracePt t="137095" x="7546975" y="4718050"/>
          <p14:tracePt t="137112" x="7589838" y="4760913"/>
          <p14:tracePt t="137129" x="7639050" y="4784725"/>
          <p14:tracePt t="137146" x="7669213" y="4810125"/>
          <p14:tracePt t="137162" x="7686675" y="4816475"/>
          <p14:tracePt t="137166" x="7686675" y="4821238"/>
          <p14:tracePt t="137267" x="7686675" y="4833938"/>
          <p14:tracePt t="144304" x="7735888" y="4767263"/>
          <p14:tracePt t="144311" x="7858125" y="4565650"/>
          <p14:tracePt t="144321" x="7943850" y="4419600"/>
          <p14:tracePt t="144329" x="8150225" y="4127500"/>
          <p14:tracePt t="144347" x="8766175" y="3206750"/>
          <p14:tracePt t="144363" x="9302750" y="2419350"/>
          <p14:tracePt t="144380" x="9856788" y="1663700"/>
          <p14:tracePt t="144396" x="10271125" y="938213"/>
          <p14:tracePt t="144399" x="10479088" y="706438"/>
          <p14:tracePt t="144414" x="10893425" y="182563"/>
          <p14:tracePt t="149039" x="9601200" y="261938"/>
          <p14:tracePt t="149048" x="9424988" y="401638"/>
          <p14:tracePt t="149057" x="9156700" y="622300"/>
          <p14:tracePt t="149071" x="8912225" y="835025"/>
          <p14:tracePt t="149088" x="8540750" y="1116013"/>
          <p14:tracePt t="149105" x="8143875" y="1395413"/>
          <p14:tracePt t="149121" x="7943850" y="1554163"/>
          <p14:tracePt t="149138" x="7723188" y="1652588"/>
          <p14:tracePt t="149154" x="7650163" y="1706563"/>
          <p14:tracePt t="149158" x="7607300" y="1731963"/>
          <p14:tracePt t="149171" x="7577138" y="1749425"/>
          <p14:tracePt t="149187" x="7546975" y="1804988"/>
          <p14:tracePt t="149208" x="7516813" y="1828800"/>
          <p14:tracePt t="149221" x="7516813" y="1841500"/>
          <p14:tracePt t="149224" x="7516813" y="1847850"/>
          <p14:tracePt t="149238" x="7510463" y="1884363"/>
          <p14:tracePt t="149255" x="7510463" y="1938338"/>
          <p14:tracePt t="149271" x="7510463" y="2041525"/>
          <p14:tracePt t="149275" x="7510463" y="2127250"/>
          <p14:tracePt t="149290" x="7510463" y="2309813"/>
          <p14:tracePt t="149305" x="7510463" y="2554288"/>
          <p14:tracePt t="149321" x="7546975" y="2767013"/>
          <p14:tracePt t="149339" x="7589838" y="3041650"/>
          <p14:tracePt t="149355" x="7626350" y="3127375"/>
          <p14:tracePt t="149372" x="7650163" y="3224213"/>
          <p14:tracePt t="149388" x="7729538" y="3346450"/>
          <p14:tracePt t="149405" x="7778750" y="3438525"/>
          <p14:tracePt t="149421" x="7832725" y="3517900"/>
          <p14:tracePt t="149438" x="7832725" y="3535363"/>
          <p14:tracePt t="149802" x="7766050" y="3608388"/>
          <p14:tracePt t="149810" x="7632700" y="3724275"/>
          <p14:tracePt t="149821" x="7516813" y="3859213"/>
          <p14:tracePt t="149824" x="7334250" y="4041775"/>
          <p14:tracePt t="149837" x="7029450" y="4327525"/>
          <p14:tracePt t="149854" x="6529388" y="4675188"/>
          <p14:tracePt t="149871" x="6151563" y="4913313"/>
          <p14:tracePt t="149890" x="5400675" y="5224463"/>
          <p14:tracePt t="149904" x="5022850" y="5376863"/>
          <p14:tracePt t="149921" x="4400550" y="5499100"/>
          <p14:tracePt t="149937" x="3998913" y="5638800"/>
          <p14:tracePt t="149941" x="3633788" y="5730875"/>
          <p14:tracePt t="149955" x="3279775" y="5834063"/>
          <p14:tracePt t="149971" x="3048000" y="5864225"/>
          <p14:tracePt t="149988" x="2798763" y="5894388"/>
          <p14:tracePt t="150006" x="2700338" y="5883275"/>
          <p14:tracePt t="150021" x="2670175" y="5870575"/>
          <p14:tracePt t="150039" x="2663825" y="5846763"/>
          <p14:tracePt t="150504" x="2670175" y="5797550"/>
          <p14:tracePt t="150511" x="2700338" y="5711825"/>
          <p14:tracePt t="150528" x="2755900" y="5638800"/>
          <p14:tracePt t="150543" x="2846388" y="5541963"/>
          <p14:tracePt t="150560" x="2962275" y="5486400"/>
          <p14:tracePt t="150564" x="3011488" y="5449888"/>
          <p14:tracePt t="150578" x="3097213" y="5400675"/>
          <p14:tracePt t="150594" x="3176588" y="5383213"/>
          <p14:tracePt t="150611" x="3286125" y="5370513"/>
          <p14:tracePt t="150615" x="3316288" y="5370513"/>
          <p14:tracePt t="150629" x="3395663" y="5370513"/>
          <p14:tracePt t="150644" x="3462338" y="5370513"/>
          <p14:tracePt t="150661" x="3511550" y="5376863"/>
          <p14:tracePt t="150678" x="3529013" y="5389563"/>
          <p14:tracePt t="150681" x="3541713" y="5400675"/>
          <p14:tracePt t="150695" x="3548063" y="5407025"/>
          <p14:tracePt t="150716" x="3548063" y="5419725"/>
          <p14:tracePt t="152283" x="3621088" y="5437188"/>
          <p14:tracePt t="152291" x="3803650" y="5473700"/>
          <p14:tracePt t="152306" x="4054475" y="5505450"/>
          <p14:tracePt t="152323" x="4376738" y="5522913"/>
          <p14:tracePt t="152341" x="4846638" y="5510213"/>
          <p14:tracePt t="152356" x="5241925" y="5473700"/>
          <p14:tracePt t="152373" x="5572125" y="5456238"/>
          <p14:tracePt t="152390" x="5803900" y="5426075"/>
          <p14:tracePt t="152394" x="5864225" y="5426075"/>
          <p14:tracePt t="152408" x="5992813" y="5419725"/>
          <p14:tracePt t="152423" x="6022975" y="5419725"/>
          <p14:tracePt t="152440" x="6040438" y="5419725"/>
          <p14:tracePt t="154018" x="6035675" y="5449888"/>
          <p14:tracePt t="154025" x="6010275" y="5510213"/>
          <p14:tracePt t="154035" x="5986463" y="5565775"/>
          <p14:tracePt t="154052" x="5919788" y="5688013"/>
          <p14:tracePt t="154055" x="5876925" y="5754688"/>
          <p14:tracePt t="154069" x="5827713" y="5827713"/>
          <p14:tracePt t="154085" x="5754688" y="5888038"/>
          <p14:tracePt t="154102" x="5718175" y="5924550"/>
          <p14:tracePt t="154118" x="5675313" y="5956300"/>
          <p14:tracePt t="154122" x="5657850" y="5980113"/>
          <p14:tracePt t="154135" x="5608638" y="6035675"/>
          <p14:tracePt t="154152" x="5553075" y="6076950"/>
          <p14:tracePt t="154169" x="5492750" y="6151563"/>
          <p14:tracePt t="154173" x="5443538" y="6188075"/>
          <p14:tracePt t="154186" x="5389563" y="6235700"/>
          <p14:tracePt t="154203" x="5267325" y="6297613"/>
          <p14:tracePt t="154219" x="5181600" y="6345238"/>
          <p14:tracePt t="154236" x="5126038" y="6394450"/>
          <p14:tracePt t="154239" x="5095875" y="6413500"/>
          <p14:tracePt t="154253" x="5078413" y="6430963"/>
          <p14:tracePt t="154269" x="5059363" y="6443663"/>
          <p14:tracePt t="154286" x="5053013" y="6443663"/>
          <p14:tracePt t="154354" x="5053013" y="6450013"/>
          <p14:tracePt t="154369" x="5053013" y="6461125"/>
          <p14:tracePt t="154377" x="5053013" y="6480175"/>
          <p14:tracePt t="154385" x="5053013" y="6486525"/>
          <p14:tracePt t="154401" x="5053013" y="6503988"/>
          <p14:tracePt t="154418" x="5059363" y="6523038"/>
          <p14:tracePt t="154422" x="5072063" y="6523038"/>
          <p14:tracePt t="154436" x="5078413" y="6534150"/>
          <p14:tracePt t="154452" x="5089525" y="6577013"/>
          <p14:tracePt t="154468" x="5089525" y="6596063"/>
          <p14:tracePt t="154486" x="5089525" y="6602413"/>
          <p14:tracePt t="154502" x="5089525" y="6608763"/>
          <p14:tracePt t="154523" x="5089525" y="6619875"/>
          <p14:tracePt t="154787" x="5084763" y="6619875"/>
          <p14:tracePt t="154794" x="5078413" y="6613525"/>
          <p14:tracePt t="154802" x="5072063" y="6613525"/>
          <p14:tracePt t="154811" x="5059363" y="6608763"/>
          <p14:tracePt t="154828" x="5041900" y="6608763"/>
          <p14:tracePt t="154831" x="5035550" y="6608763"/>
          <p14:tracePt t="154846" x="5005388" y="6608763"/>
          <p14:tracePt t="154861" x="4992688" y="6608763"/>
          <p14:tracePt t="154879" x="4979988" y="6608763"/>
          <p14:tracePt t="154883" x="4973638" y="6602413"/>
          <p14:tracePt t="154897" x="4956175" y="6602413"/>
          <p14:tracePt t="154911" x="4926013" y="6602413"/>
          <p14:tracePt t="154977" x="4926013" y="6589713"/>
          <p14:tracePt t="154992" x="4943475" y="6572250"/>
          <p14:tracePt t="155013" x="4949825" y="6565900"/>
          <p14:tracePt t="155022" x="4962525" y="6553200"/>
          <p14:tracePt t="155030" x="4968875" y="6546850"/>
          <p14:tracePt t="155045" x="4992688" y="6534150"/>
          <p14:tracePt t="155062" x="5059363" y="6516688"/>
          <p14:tracePt t="155065" x="5095875" y="6503988"/>
          <p14:tracePt t="155079" x="5162550" y="6467475"/>
          <p14:tracePt t="155095" x="5273675" y="6456363"/>
          <p14:tracePt t="155111" x="5462588" y="6443663"/>
          <p14:tracePt t="155128" x="5572125" y="6430963"/>
          <p14:tracePt t="155131" x="5638800" y="6419850"/>
          <p14:tracePt t="155145" x="5748338" y="6419850"/>
          <p14:tracePt t="155161" x="5870575" y="6419850"/>
          <p14:tracePt t="155178" x="6115050" y="6419850"/>
          <p14:tracePt t="155196" x="6278563" y="6437313"/>
          <p14:tracePt t="155211" x="6334125" y="6450013"/>
          <p14:tracePt t="155228" x="6364288" y="6480175"/>
          <p14:tracePt t="155245" x="6388100" y="6486525"/>
          <p14:tracePt t="155249" x="6413500" y="6497638"/>
          <p14:tracePt t="155263" x="6430963" y="6503988"/>
          <p14:tracePt t="155278" x="6443663" y="6516688"/>
          <p14:tracePt t="155294" x="6456363" y="6516688"/>
          <p14:tracePt t="155311" x="6461125" y="6523038"/>
          <p14:tracePt t="155329" x="6461125" y="6534150"/>
          <p14:tracePt t="155401" x="6461125" y="6540500"/>
          <p14:tracePt t="168755" x="6119813" y="6613525"/>
          <p14:tracePt t="168762" x="5748338" y="6705600"/>
          <p14:tracePt t="168772" x="5218113" y="683895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9349038" cy="4593828"/>
          </a:xfrm>
        </p:spPr>
        <p:txBody>
          <a:bodyPr>
            <a:normAutofit fontScale="92500" lnSpcReduction="10000"/>
          </a:bodyPr>
          <a:lstStyle/>
          <a:p>
            <a:pPr marL="0" indent="0" algn="l">
              <a:buNone/>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At the end of this Chapter student will be able to:</a:t>
            </a:r>
          </a:p>
          <a:p>
            <a:pPr marL="457200" indent="-457200" algn="l">
              <a:buFont typeface="+mj-lt"/>
              <a:buAutoNum type="arabicPeriod"/>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Understand the foundational technologies driving FinTech, including blockchain, AI, and quantum computing.</a:t>
            </a:r>
          </a:p>
          <a:p>
            <a:pPr marL="457200" indent="-457200" algn="l">
              <a:buFont typeface="+mj-lt"/>
              <a:buAutoNum type="arabicPeriod"/>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Explore how these technologies are transforming traditional financial services.</a:t>
            </a:r>
          </a:p>
          <a:p>
            <a:pPr marL="457200" indent="-457200" algn="l">
              <a:buFont typeface="+mj-lt"/>
              <a:buAutoNum type="arabicPeriod"/>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Analyze the evolution of digital payments and their role in modern finance.</a:t>
            </a:r>
          </a:p>
          <a:p>
            <a:pPr marL="457200" indent="-457200" algn="l">
              <a:buFont typeface="+mj-lt"/>
              <a:buAutoNum type="arabicPeriod"/>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Evaluate the advantages and challenges of digital wallets, contactless payments, and cross-border transactions.</a:t>
            </a:r>
          </a:p>
          <a:p>
            <a:pPr marL="457200" indent="-457200" algn="l">
              <a:buFont typeface="+mj-lt"/>
              <a:buAutoNum type="arabicPeriod"/>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Examine the significance of stablecoins in digital payments and remittances.</a:t>
            </a:r>
          </a:p>
        </p:txBody>
      </p:sp>
    </p:spTree>
    <p:extLst>
      <p:ext uri="{BB962C8B-B14F-4D97-AF65-F5344CB8AC3E}">
        <p14:creationId xmlns:p14="http://schemas.microsoft.com/office/powerpoint/2010/main" val="1184361241"/>
      </p:ext>
    </p:extLst>
  </p:cSld>
  <p:clrMapOvr>
    <a:masterClrMapping/>
  </p:clrMapOvr>
  <mc:AlternateContent xmlns:mc="http://schemas.openxmlformats.org/markup-compatibility/2006" xmlns:p14="http://schemas.microsoft.com/office/powerpoint/2010/main">
    <mc:Choice Requires="p14">
      <p:transition spd="slow" p14:dur="2000" advTm="119931"/>
    </mc:Choice>
    <mc:Fallback xmlns="">
      <p:transition spd="slow" advTm="119931"/>
    </mc:Fallback>
  </mc:AlternateContent>
  <p:extLst>
    <p:ext uri="{3A86A75C-4F4B-4683-9AE1-C65F6400EC91}">
      <p14:laserTraceLst xmlns:p14="http://schemas.microsoft.com/office/powerpoint/2010/main">
        <p14:tracePtLst>
          <p14:tracePt t="5541" x="5284788" y="109538"/>
          <p14:tracePt t="5549" x="5241925" y="201613"/>
          <p14:tracePt t="5557" x="5218113" y="231775"/>
          <p14:tracePt t="5571" x="5108575" y="365125"/>
          <p14:tracePt t="5588" x="5016500" y="457200"/>
          <p14:tracePt t="5604" x="4973638" y="523875"/>
          <p14:tracePt t="5623" x="4919663" y="590550"/>
          <p14:tracePt t="5638" x="4900613" y="609600"/>
          <p14:tracePt t="5654" x="4900613" y="628650"/>
          <p14:tracePt t="5671" x="4895850" y="633413"/>
          <p14:tracePt t="5754" x="4895850" y="652463"/>
          <p14:tracePt t="5762" x="4883150" y="665163"/>
          <p14:tracePt t="5770" x="4876800" y="665163"/>
          <p14:tracePt t="5787" x="4846638" y="682625"/>
          <p14:tracePt t="5791" x="4840288" y="688975"/>
          <p14:tracePt t="5804" x="4833938" y="695325"/>
          <p14:tracePt t="5820" x="4791075" y="742950"/>
          <p14:tracePt t="5837" x="4754563" y="755650"/>
          <p14:tracePt t="5854" x="4737100" y="755650"/>
          <p14:tracePt t="5857" x="4730750" y="762000"/>
          <p14:tracePt t="5871" x="4711700" y="762000"/>
          <p14:tracePt t="5981" x="4705350" y="762000"/>
          <p14:tracePt t="19086" x="4705350" y="768350"/>
          <p14:tracePt t="19129" x="4705350" y="781050"/>
          <p14:tracePt t="19143" x="4718050" y="785813"/>
          <p14:tracePt t="19152" x="4724400" y="798513"/>
          <p14:tracePt t="19166" x="4773613" y="817563"/>
          <p14:tracePt t="19182" x="4816475" y="835025"/>
          <p14:tracePt t="19199" x="4846638" y="865188"/>
          <p14:tracePt t="19216" x="4864100" y="884238"/>
          <p14:tracePt t="19232" x="4870450" y="890588"/>
          <p14:tracePt t="29864" x="4926013" y="914400"/>
          <p14:tracePt t="29872" x="4962525" y="927100"/>
          <p14:tracePt t="29880" x="5041900" y="963613"/>
          <p14:tracePt t="29893" x="5181600" y="1017588"/>
          <p14:tracePt t="29909" x="5248275" y="1054100"/>
          <p14:tracePt t="29926" x="5267325" y="1073150"/>
          <p14:tracePt t="29944" x="5267325" y="1096963"/>
          <p14:tracePt t="29960" x="5267325" y="1122363"/>
          <p14:tracePt t="29976" x="5181600" y="1200150"/>
          <p14:tracePt t="29993" x="4846638" y="1377950"/>
          <p14:tracePt t="29996" x="4730750" y="1493838"/>
          <p14:tracePt t="30011" x="4291013" y="1689100"/>
          <p14:tracePt t="30026" x="3803650" y="1822450"/>
          <p14:tracePt t="30043" x="3408363" y="1884363"/>
          <p14:tracePt t="30060" x="3097213" y="1981200"/>
          <p14:tracePt t="30064" x="2987675" y="2011363"/>
          <p14:tracePt t="30077" x="2657475" y="2114550"/>
          <p14:tracePt t="30093" x="2438400" y="2189163"/>
          <p14:tracePt t="30110" x="2309813" y="2286000"/>
          <p14:tracePt t="30113" x="2236788" y="2346325"/>
          <p14:tracePt t="30127" x="2163763" y="2438400"/>
          <p14:tracePt t="30143" x="2127250" y="2481263"/>
          <p14:tracePt t="30159" x="2120900" y="2505075"/>
          <p14:tracePt t="30427" x="2024063" y="2590800"/>
          <p14:tracePt t="30435" x="1762125" y="2749550"/>
          <p14:tracePt t="30449" x="1481138" y="2901950"/>
          <p14:tracePt t="30464" x="1328738" y="2955925"/>
          <p14:tracePt t="30481" x="1189038" y="3028950"/>
          <p14:tracePt t="30498" x="1066800" y="3041650"/>
          <p14:tracePt t="30502" x="1017588" y="3054350"/>
          <p14:tracePt t="30516" x="908050" y="3067050"/>
          <p14:tracePt t="30532" x="854075" y="3090863"/>
          <p14:tracePt t="30548" x="811213" y="3121025"/>
          <p14:tracePt t="30566" x="774700" y="3140075"/>
          <p14:tracePt t="30582" x="755650" y="3157538"/>
          <p14:tracePt t="30598" x="738188" y="3157538"/>
          <p14:tracePt t="30615" x="738188" y="3163888"/>
          <p14:tracePt t="30698" x="749300" y="3163888"/>
          <p14:tracePt t="30706" x="755650" y="3163888"/>
          <p14:tracePt t="30715" x="768350" y="3176588"/>
          <p14:tracePt t="30731" x="804863" y="3187700"/>
          <p14:tracePt t="30749" x="901700" y="3181350"/>
          <p14:tracePt t="30765" x="1011238" y="3187700"/>
          <p14:tracePt t="30781" x="1109663" y="3200400"/>
          <p14:tracePt t="30798" x="1189038" y="3236913"/>
          <p14:tracePt t="30802" x="1206500" y="3236913"/>
          <p14:tracePt t="30816" x="1249363" y="3243263"/>
          <p14:tracePt t="30832" x="1292225" y="3255963"/>
          <p14:tracePt t="30848" x="1304925" y="3260725"/>
          <p14:tracePt t="30866" x="1322388" y="3273425"/>
          <p14:tracePt t="30881" x="1335088" y="3279775"/>
          <p14:tracePt t="30898" x="1335088" y="3292475"/>
          <p14:tracePt t="30918" x="1335088" y="3297238"/>
          <p14:tracePt t="30976" x="1341438" y="3297238"/>
          <p14:tracePt t="31020" x="1347788" y="3297238"/>
          <p14:tracePt t="31101" x="1371600" y="3292475"/>
          <p14:tracePt t="32060" x="1390650" y="3292475"/>
          <p14:tracePt t="32074" x="1408113" y="3292475"/>
          <p14:tracePt t="32082" x="1414463" y="3292475"/>
          <p14:tracePt t="32091" x="1427163" y="3292475"/>
          <p14:tracePt t="32107" x="1444625" y="3292475"/>
          <p14:tracePt t="32125" x="1474788" y="3292475"/>
          <p14:tracePt t="32129" x="1487488" y="3292475"/>
          <p14:tracePt t="32148" x="1493838" y="3292475"/>
          <p14:tracePt t="32258" x="1500188" y="3292475"/>
          <p14:tracePt t="34344" x="1603375" y="3267075"/>
          <p14:tracePt t="34350" x="1706563" y="3224213"/>
          <p14:tracePt t="34359" x="2000250" y="3163888"/>
          <p14:tracePt t="34377" x="2346325" y="3108325"/>
          <p14:tracePt t="34381" x="2432050" y="3097213"/>
          <p14:tracePt t="34394" x="2719388" y="3078163"/>
          <p14:tracePt t="34410" x="3048000" y="3084513"/>
          <p14:tracePt t="34428" x="3292475" y="3084513"/>
          <p14:tracePt t="34443" x="3687763" y="3103563"/>
          <p14:tracePt t="34461" x="4230688" y="3157538"/>
          <p14:tracePt t="34477" x="4559300" y="3206750"/>
          <p14:tracePt t="34494" x="4883150" y="3292475"/>
          <p14:tracePt t="34512" x="5314950" y="3389313"/>
          <p14:tracePt t="34527" x="5473700" y="3462338"/>
          <p14:tracePt t="34544" x="5572125" y="3475038"/>
          <p14:tracePt t="34560" x="5589588" y="3481388"/>
          <p14:tracePt t="34577" x="5589588" y="3492500"/>
          <p14:tracePt t="34608" x="5589588" y="3498850"/>
          <p14:tracePt t="34834" x="5595938" y="3498850"/>
          <p14:tracePt t="34864" x="5608638" y="3455988"/>
          <p14:tracePt t="34871" x="5619750" y="3438525"/>
          <p14:tracePt t="34879" x="5626100" y="3425825"/>
          <p14:tracePt t="34893" x="5657850" y="3395663"/>
          <p14:tracePt t="34909" x="5688013" y="3365500"/>
          <p14:tracePt t="34926" x="5705475" y="3333750"/>
          <p14:tracePt t="34943" x="5724525" y="3316288"/>
          <p14:tracePt t="35009" x="5741988" y="3316288"/>
          <p14:tracePt t="38861" x="5767388" y="3297238"/>
          <p14:tracePt t="38868" x="5784850" y="3286125"/>
          <p14:tracePt t="38878" x="5803900" y="3273425"/>
          <p14:tracePt t="38887" x="5827713" y="3255963"/>
          <p14:tracePt t="38905" x="5894388" y="3213100"/>
          <p14:tracePt t="38920" x="5930900" y="3200400"/>
          <p14:tracePt t="38937" x="5999163" y="3187700"/>
          <p14:tracePt t="38954" x="6076950" y="3170238"/>
          <p14:tracePt t="38958" x="6096000" y="3170238"/>
          <p14:tracePt t="38971" x="6175375" y="3170238"/>
          <p14:tracePt t="38987" x="6218238" y="3170238"/>
          <p14:tracePt t="39004" x="6284913" y="3157538"/>
          <p14:tracePt t="39022" x="6340475" y="3157538"/>
          <p14:tracePt t="39037" x="6407150" y="3144838"/>
          <p14:tracePt t="39054" x="6461125" y="3133725"/>
          <p14:tracePt t="39071" x="6523038" y="3133725"/>
          <p14:tracePt t="39074" x="6559550" y="3133725"/>
          <p14:tracePt t="39089" x="6608763" y="3133725"/>
          <p14:tracePt t="39104" x="6626225" y="3133725"/>
          <p14:tracePt t="39121" x="6638925" y="3133725"/>
          <p14:tracePt t="39139" x="6662738" y="3127375"/>
          <p14:tracePt t="39154" x="6669088" y="3103563"/>
          <p14:tracePt t="49946" x="6583363" y="3114675"/>
          <p14:tracePt t="49953" x="6419850" y="3127375"/>
          <p14:tracePt t="49962" x="6315075" y="3127375"/>
          <p14:tracePt t="49979" x="6046788" y="3163888"/>
          <p14:tracePt t="49983" x="5883275" y="3176588"/>
          <p14:tracePt t="49997" x="5619750" y="3194050"/>
          <p14:tracePt t="50013" x="5353050" y="3213100"/>
          <p14:tracePt t="50030" x="5102225" y="3224213"/>
          <p14:tracePt t="50034" x="5016500" y="3255963"/>
          <p14:tracePt t="50048" x="4968875" y="3267075"/>
          <p14:tracePt t="50051" x="4889500" y="3267075"/>
          <p14:tracePt t="50063" x="4737100" y="3292475"/>
          <p14:tracePt t="50080" x="4572000" y="3292475"/>
          <p14:tracePt t="50096" x="4475163" y="3303588"/>
          <p14:tracePt t="50114" x="4364038" y="3328988"/>
          <p14:tracePt t="50129" x="4254500" y="3328988"/>
          <p14:tracePt t="50147" x="4175125" y="3340100"/>
          <p14:tracePt t="50163" x="4065588" y="3376613"/>
          <p14:tracePt t="50167" x="4035425" y="3376613"/>
          <p14:tracePt t="50180" x="3949700" y="3402013"/>
          <p14:tracePt t="50197" x="3925888" y="3408363"/>
          <p14:tracePt t="50213" x="3859213" y="3419475"/>
          <p14:tracePt t="50231" x="3822700" y="3419475"/>
          <p14:tracePt t="50246" x="3786188" y="3419475"/>
          <p14:tracePt t="50263" x="3754438" y="3419475"/>
          <p14:tracePt t="50279" x="3743325" y="3419475"/>
          <p14:tracePt t="50283" x="3730625" y="3419475"/>
          <p14:tracePt t="50298" x="3694113" y="3413125"/>
          <p14:tracePt t="50313" x="3681413" y="3408363"/>
          <p14:tracePt t="50330" x="3676650" y="3365500"/>
          <p14:tracePt t="50348" x="3676650" y="3340100"/>
          <p14:tracePt t="50371" x="3676650" y="3333750"/>
          <p14:tracePt t="50400" x="3676650" y="3322638"/>
          <p14:tracePt t="50480" x="3663950" y="3322638"/>
          <p14:tracePt t="50487" x="3663950" y="3316288"/>
          <p14:tracePt t="50502" x="3657600" y="3297238"/>
          <p14:tracePt t="50513" x="3644900" y="3260725"/>
          <p14:tracePt t="50530" x="3627438" y="3243263"/>
          <p14:tracePt t="50533" x="3621088" y="3236913"/>
          <p14:tracePt t="50546" x="3590925" y="3206750"/>
          <p14:tracePt t="50563" x="3571875" y="3187700"/>
          <p14:tracePt t="50579" x="3571875" y="3181350"/>
          <p14:tracePt t="50597" x="3571875" y="3163888"/>
          <p14:tracePt t="50692" x="3578225" y="3157538"/>
          <p14:tracePt t="50744" x="3584575" y="3144838"/>
          <p14:tracePt t="50795" x="3590925" y="3140075"/>
          <p14:tracePt t="50838" x="3608388" y="3140075"/>
          <p14:tracePt t="50854" x="3621088" y="3127375"/>
          <p14:tracePt t="50863" x="3627438" y="3127375"/>
          <p14:tracePt t="50880" x="3638550" y="3108325"/>
          <p14:tracePt t="50883" x="3644900" y="3108325"/>
          <p14:tracePt t="50898" x="3676650" y="3103563"/>
          <p14:tracePt t="50913" x="3681413" y="3103563"/>
          <p14:tracePt t="50930" x="3713163" y="3090863"/>
          <p14:tracePt t="50946" x="3736975" y="3090863"/>
          <p14:tracePt t="50950" x="3749675" y="3084513"/>
          <p14:tracePt t="50964" x="3773488" y="3084513"/>
          <p14:tracePt t="50981" x="3816350" y="3071813"/>
          <p14:tracePt t="50997" x="3852863" y="3071813"/>
          <p14:tracePt t="51014" x="3925888" y="3071813"/>
          <p14:tracePt t="51030" x="3975100" y="3071813"/>
          <p14:tracePt t="51046" x="4029075" y="3071813"/>
          <p14:tracePt t="51063" x="4054475" y="3071813"/>
          <p14:tracePt t="51067" x="4065588" y="3071813"/>
          <p14:tracePt t="51081" x="4102100" y="3071813"/>
          <p14:tracePt t="51097" x="4127500" y="3071813"/>
          <p14:tracePt t="51114" x="4144963" y="3071813"/>
          <p14:tracePt t="51131" x="4206875" y="3071813"/>
          <p14:tracePt t="51147" x="4230688" y="3071813"/>
          <p14:tracePt t="51163" x="4237038" y="3067050"/>
          <p14:tracePt t="51180" x="4279900" y="3067050"/>
          <p14:tracePt t="51184" x="4286250" y="3067050"/>
          <p14:tracePt t="51197" x="4303713" y="3067050"/>
          <p14:tracePt t="51213" x="4322763" y="3054350"/>
          <p14:tracePt t="51229" x="4340225" y="3054350"/>
          <p14:tracePt t="51246" x="4376738" y="3048000"/>
          <p14:tracePt t="51250" x="4383088" y="3048000"/>
          <p14:tracePt t="51264" x="4400550" y="3035300"/>
          <p14:tracePt t="51279" x="4419600" y="3035300"/>
          <p14:tracePt t="51296" x="4432300" y="3035300"/>
          <p14:tracePt t="51314" x="4456113" y="3035300"/>
          <p14:tracePt t="51329" x="4462463" y="3035300"/>
          <p14:tracePt t="51346" x="4475163" y="3035300"/>
          <p14:tracePt t="51363" x="4492625" y="3035300"/>
          <p14:tracePt t="51380" x="4511675" y="3017838"/>
          <p14:tracePt t="51397" x="4516438" y="3017838"/>
          <p14:tracePt t="55532" x="4516438" y="3028950"/>
          <p14:tracePt t="55539" x="4511675" y="3054350"/>
          <p14:tracePt t="55547" x="4505325" y="3084513"/>
          <p14:tracePt t="55557" x="4492625" y="3121025"/>
          <p14:tracePt t="55575" x="4456113" y="3194050"/>
          <p14:tracePt t="55590" x="4438650" y="3273425"/>
          <p14:tracePt t="55608" x="4376738" y="3346450"/>
          <p14:tracePt t="55624" x="4359275" y="3389313"/>
          <p14:tracePt t="55627" x="4333875" y="3419475"/>
          <p14:tracePt t="55641" x="4286250" y="3492500"/>
          <p14:tracePt t="55657" x="4254500" y="3548063"/>
          <p14:tracePt t="55674" x="4224338" y="3602038"/>
          <p14:tracePt t="55690" x="4181475" y="3633788"/>
          <p14:tracePt t="55693" x="4157663" y="3651250"/>
          <p14:tracePt t="55708" x="4138613" y="3681413"/>
          <p14:tracePt t="55724" x="4114800" y="3706813"/>
          <p14:tracePt t="55740" x="4084638" y="3724275"/>
          <p14:tracePt t="55758" x="4059238" y="3724275"/>
          <p14:tracePt t="55774" x="4048125" y="3736975"/>
          <p14:tracePt t="55860" x="4041775" y="3736975"/>
          <p14:tracePt t="55876" x="4035425" y="3743325"/>
          <p14:tracePt t="55883" x="4022725" y="3743325"/>
          <p14:tracePt t="55890" x="4005263" y="3760788"/>
          <p14:tracePt t="55907" x="3986213" y="3779838"/>
          <p14:tracePt t="55914" x="3981450" y="3790950"/>
          <p14:tracePt t="55923" x="3968750" y="3797300"/>
          <p14:tracePt t="55943" x="3943350" y="3822700"/>
          <p14:tracePt t="55958" x="3932238" y="3852863"/>
          <p14:tracePt t="55974" x="3913188" y="3870325"/>
          <p14:tracePt t="55990" x="3895725" y="3883025"/>
          <p14:tracePt t="55992" x="3895725" y="3889375"/>
          <p14:tracePt t="56005" x="3876675" y="3906838"/>
          <p14:tracePt t="56021" x="3870325" y="3913188"/>
          <p14:tracePt t="56038" x="3859213" y="3925888"/>
          <p14:tracePt t="56054" x="3852863" y="3943350"/>
          <p14:tracePt t="58094" x="3816350" y="3956050"/>
          <p14:tracePt t="58102" x="3724275" y="3956050"/>
          <p14:tracePt t="58118" x="3657600" y="3949700"/>
          <p14:tracePt t="58134" x="3529013" y="3938588"/>
          <p14:tracePt t="58153" x="3389313" y="3913188"/>
          <p14:tracePt t="58168" x="3309938" y="3889375"/>
          <p14:tracePt t="58185" x="3224213" y="3865563"/>
          <p14:tracePt t="58204" x="3140075" y="3822700"/>
          <p14:tracePt t="58219" x="3108325" y="3810000"/>
          <p14:tracePt t="58235" x="3067050" y="3779838"/>
          <p14:tracePt t="58251" x="3024188" y="3767138"/>
          <p14:tracePt t="58267" x="2998788" y="3749675"/>
          <p14:tracePt t="58271" x="2981325" y="3730625"/>
          <p14:tracePt t="58285" x="2962275" y="3713163"/>
          <p14:tracePt t="58301" x="2932113" y="3706813"/>
          <p14:tracePt t="58318" x="2914650" y="3694113"/>
          <p14:tracePt t="58336" x="2889250" y="3687763"/>
          <p14:tracePt t="58351" x="2871788" y="3687763"/>
          <p14:tracePt t="58368" x="2846388" y="3676650"/>
          <p14:tracePt t="58385" x="2828925" y="3676650"/>
          <p14:tracePt t="58388" x="2822575" y="3670300"/>
          <p14:tracePt t="58402" x="2803525" y="3670300"/>
          <p14:tracePt t="58418" x="2786063" y="3663950"/>
          <p14:tracePt t="58435" x="2755900" y="3663950"/>
          <p14:tracePt t="58453" x="2719388" y="3638550"/>
          <p14:tracePt t="58468" x="2713038" y="3633788"/>
          <p14:tracePt t="58484" x="2693988" y="3633788"/>
          <p14:tracePt t="58501" x="2676525" y="3621088"/>
          <p14:tracePt t="58505" x="2670175" y="3621088"/>
          <p14:tracePt t="58518" x="2657475" y="3621088"/>
          <p14:tracePt t="58535" x="2651125" y="3621088"/>
          <p14:tracePt t="58551" x="2651125" y="3614738"/>
          <p14:tracePt t="58569" x="2640013" y="3614738"/>
          <p14:tracePt t="58636" x="2633663" y="3614738"/>
          <p14:tracePt t="58643" x="2620963" y="3614738"/>
          <p14:tracePt t="58650" x="2614613" y="3614738"/>
          <p14:tracePt t="58668" x="2590800" y="3614738"/>
          <p14:tracePt t="58684" x="2571750" y="3614738"/>
          <p14:tracePt t="58688" x="2560638" y="3614738"/>
          <p14:tracePt t="58702" x="2535238" y="3602038"/>
          <p14:tracePt t="58718" x="2517775" y="3602038"/>
          <p14:tracePt t="58734" x="2487613" y="3602038"/>
          <p14:tracePt t="58752" x="2474913" y="3602038"/>
          <p14:tracePt t="58768" x="2462213" y="3602038"/>
          <p14:tracePt t="59134" x="2468563" y="3602038"/>
          <p14:tracePt t="59521" x="2487613" y="3602038"/>
          <p14:tracePt t="59565" x="2493963" y="3602038"/>
          <p14:tracePt t="59646" x="2498725" y="3602038"/>
          <p14:tracePt t="59734" x="2511425" y="3602038"/>
          <p14:tracePt t="59763" x="2517775" y="3602038"/>
          <p14:tracePt t="59770" x="2535238" y="3602038"/>
          <p14:tracePt t="59780" x="2547938" y="3602038"/>
          <p14:tracePt t="59796" x="2571750" y="3602038"/>
          <p14:tracePt t="59800" x="2584450" y="3602038"/>
          <p14:tracePt t="59815" x="2609850" y="3602038"/>
          <p14:tracePt t="59831" x="2627313" y="3602038"/>
          <p14:tracePt t="59847" x="2663825" y="3602038"/>
          <p14:tracePt t="59864" x="2682875" y="3602038"/>
          <p14:tracePt t="59868" x="2706688" y="3602038"/>
          <p14:tracePt t="59880" x="2730500" y="3602038"/>
          <p14:tracePt t="59897" x="2798763" y="3602038"/>
          <p14:tracePt t="59914" x="2846388" y="3602038"/>
          <p14:tracePt t="59932" x="2987675" y="3578225"/>
          <p14:tracePt t="59948" x="3054350" y="3578225"/>
          <p14:tracePt t="59964" x="3121025" y="3578225"/>
          <p14:tracePt t="59981" x="3170238" y="3578225"/>
          <p14:tracePt t="59984" x="3206750" y="3578225"/>
          <p14:tracePt t="59998" x="3249613" y="3571875"/>
          <p14:tracePt t="60014" x="3286125" y="3571875"/>
          <p14:tracePt t="60030" x="3316288" y="3571875"/>
          <p14:tracePt t="60048" x="3352800" y="3584575"/>
          <p14:tracePt t="60064" x="3365500" y="3584575"/>
          <p14:tracePt t="60080" x="3395663" y="3584575"/>
          <p14:tracePt t="60097" x="3413125" y="3590925"/>
          <p14:tracePt t="60101" x="3419475" y="3590925"/>
          <p14:tracePt t="60115" x="3432175" y="3608388"/>
          <p14:tracePt t="60131" x="3438525" y="3608388"/>
          <p14:tracePt t="60217" x="3438525" y="3614738"/>
          <p14:tracePt t="60276" x="3455988" y="3614738"/>
          <p14:tracePt t="60282" x="3462338" y="3627438"/>
          <p14:tracePt t="60298" x="3505200" y="3633788"/>
          <p14:tracePt t="60378" x="3511550" y="3633788"/>
          <p14:tracePt t="61865" x="3565525" y="3633788"/>
          <p14:tracePt t="61872" x="3670300" y="3633788"/>
          <p14:tracePt t="61886" x="3833813" y="3627438"/>
          <p14:tracePt t="61902" x="3925888" y="3633788"/>
          <p14:tracePt t="61920" x="3992563" y="3633788"/>
          <p14:tracePt t="61923" x="4035425" y="3633788"/>
          <p14:tracePt t="61938" x="4090988" y="3633788"/>
          <p14:tracePt t="61954" x="4170363" y="3633788"/>
          <p14:tracePt t="61969" x="4248150" y="3633788"/>
          <p14:tracePt t="61986" x="4310063" y="3633788"/>
          <p14:tracePt t="61990" x="4359275" y="3633788"/>
          <p14:tracePt t="62004" x="4395788" y="3633788"/>
          <p14:tracePt t="62020" x="4449763" y="3633788"/>
          <p14:tracePt t="62036" x="4475163" y="3633788"/>
          <p14:tracePt t="62055" x="4511675" y="3621088"/>
          <p14:tracePt t="62070" x="4548188" y="3621088"/>
          <p14:tracePt t="62086" x="4578350" y="3602038"/>
          <p14:tracePt t="62104" x="4614863" y="3602038"/>
          <p14:tracePt t="62107" x="4664075" y="3590925"/>
          <p14:tracePt t="62120" x="4730750" y="3578225"/>
          <p14:tracePt t="62137" x="4791075" y="3578225"/>
          <p14:tracePt t="62153" x="4870450" y="3578225"/>
          <p14:tracePt t="62170" x="4937125" y="3578225"/>
          <p14:tracePt t="62174" x="4968875" y="3578225"/>
          <p14:tracePt t="62187" x="5005388" y="3578225"/>
          <p14:tracePt t="62191" x="5022850" y="3578225"/>
          <p14:tracePt t="62194" x="5053013" y="3565525"/>
          <p14:tracePt t="62203" x="5089525" y="3565525"/>
          <p14:tracePt t="62219" x="5151438" y="3565525"/>
          <p14:tracePt t="62238" x="5278438" y="3565525"/>
          <p14:tracePt t="62253" x="5370513" y="3565525"/>
          <p14:tracePt t="62269" x="5443538" y="3565525"/>
          <p14:tracePt t="62286" x="5499100" y="3571875"/>
          <p14:tracePt t="62289" x="5535613" y="3571875"/>
          <p14:tracePt t="62303" x="5572125" y="3571875"/>
          <p14:tracePt t="62320" x="5602288" y="3571875"/>
          <p14:tracePt t="62337" x="5638800" y="3571875"/>
          <p14:tracePt t="62354" x="5657850" y="3571875"/>
          <p14:tracePt t="62370" x="5662613" y="3578225"/>
          <p14:tracePt t="62611" x="5662613" y="3590925"/>
          <p14:tracePt t="62655" x="5668963" y="3590925"/>
          <p14:tracePt t="79801" x="5608638" y="3602038"/>
          <p14:tracePt t="79808" x="5443538" y="3614738"/>
          <p14:tracePt t="79818" x="5278438" y="3670300"/>
          <p14:tracePt t="79833" x="4943475" y="3767138"/>
          <p14:tracePt t="79848" x="4449763" y="3840163"/>
          <p14:tracePt t="79863" x="4011613" y="3943350"/>
          <p14:tracePt t="79881" x="3376613" y="4151313"/>
          <p14:tracePt t="79897" x="3163888" y="4224338"/>
          <p14:tracePt t="79913" x="2882900" y="4322763"/>
          <p14:tracePt t="79930" x="2554288" y="4389438"/>
          <p14:tracePt t="79948" x="2255838" y="4479925"/>
          <p14:tracePt t="79963" x="2060575" y="4522788"/>
          <p14:tracePt t="79980" x="1901825" y="4535488"/>
          <p14:tracePt t="79996" x="1792288" y="4535488"/>
          <p14:tracePt t="80000" x="1773238" y="4535488"/>
          <p14:tracePt t="80014" x="1749425" y="4535488"/>
          <p14:tracePt t="80029" x="1731963" y="4535488"/>
          <p14:tracePt t="80047" x="1719263" y="4535488"/>
          <p14:tracePt t="80782" x="1712913" y="4541838"/>
          <p14:tracePt t="80789" x="1706563" y="4548188"/>
          <p14:tracePt t="80826" x="1706563" y="4559300"/>
          <p14:tracePt t="84764" x="1749425" y="4559300"/>
          <p14:tracePt t="84771" x="1822450" y="4559300"/>
          <p14:tracePt t="84787" x="1987550" y="4559300"/>
          <p14:tracePt t="84803" x="2157413" y="4559300"/>
          <p14:tracePt t="84820" x="2262188" y="4572000"/>
          <p14:tracePt t="84837" x="2401888" y="4584700"/>
          <p14:tracePt t="84853" x="2524125" y="4584700"/>
          <p14:tracePt t="84870" x="2693988" y="4578350"/>
          <p14:tracePt t="84886" x="2882900" y="4559300"/>
          <p14:tracePt t="84889" x="2944813" y="4548188"/>
          <p14:tracePt t="84904" x="3078163" y="4535488"/>
          <p14:tracePt t="84920" x="3219450" y="4516438"/>
          <p14:tracePt t="84936" x="3297238" y="4516438"/>
          <p14:tracePt t="84953" x="3346450" y="4516438"/>
          <p14:tracePt t="84956" x="3382963" y="4516438"/>
          <p14:tracePt t="84970" x="3402013" y="4516438"/>
          <p14:tracePt t="84986" x="3408363" y="4516438"/>
          <p14:tracePt t="85003" x="3413125" y="4516438"/>
          <p14:tracePt t="86038" x="3517900" y="4479925"/>
          <p14:tracePt t="86046" x="3663950" y="4432300"/>
          <p14:tracePt t="86061" x="3889375" y="4400550"/>
          <p14:tracePt t="86076" x="4102100" y="4359275"/>
          <p14:tracePt t="86094" x="4200525" y="4346575"/>
          <p14:tracePt t="86112" x="4286250" y="4346575"/>
          <p14:tracePt t="86127" x="4340225" y="4352925"/>
          <p14:tracePt t="86144" x="4376738" y="4359275"/>
          <p14:tracePt t="86160" x="4400550" y="4376738"/>
          <p14:tracePt t="86164" x="4425950" y="4376738"/>
          <p14:tracePt t="86178" x="4492625" y="4389438"/>
          <p14:tracePt t="86194" x="4541838" y="4400550"/>
          <p14:tracePt t="86210" x="4595813" y="4413250"/>
          <p14:tracePt t="86228" x="4632325" y="4413250"/>
          <p14:tracePt t="86245" x="4651375" y="4432300"/>
          <p14:tracePt t="86261" x="4687888" y="4438650"/>
          <p14:tracePt t="86277" x="4705350" y="4449763"/>
          <p14:tracePt t="86281" x="4718050" y="4449763"/>
          <p14:tracePt t="86295" x="4730750" y="4456113"/>
          <p14:tracePt t="86310" x="4743450" y="4468813"/>
          <p14:tracePt t="86327" x="4760913" y="4468813"/>
          <p14:tracePt t="86344" x="4767263" y="4468813"/>
          <p14:tracePt t="86347" x="4779963" y="4468813"/>
          <p14:tracePt t="86360" x="4784725" y="4468813"/>
          <p14:tracePt t="86377" x="4803775" y="4468813"/>
          <p14:tracePt t="86393" x="4833938" y="4456113"/>
          <p14:tracePt t="86411" x="4883150" y="4443413"/>
          <p14:tracePt t="86427" x="4906963" y="4438650"/>
          <p14:tracePt t="86444" x="4919663" y="4425950"/>
          <p14:tracePt t="86460" x="4943475" y="4425950"/>
          <p14:tracePt t="86463" x="4956175" y="4419600"/>
          <p14:tracePt t="86478" x="4968875" y="4406900"/>
          <p14:tracePt t="86494" x="4999038" y="4400550"/>
          <p14:tracePt t="86510" x="5016500" y="4400550"/>
          <p14:tracePt t="86528" x="5053013" y="4370388"/>
          <p14:tracePt t="86544" x="5072063" y="4370388"/>
          <p14:tracePt t="86561" x="5089525" y="4359275"/>
          <p14:tracePt t="86577" x="5108575" y="4359275"/>
          <p14:tracePt t="86581" x="5126038" y="4359275"/>
          <p14:tracePt t="86595" x="5145088" y="4346575"/>
          <p14:tracePt t="86611" x="5151438" y="4346575"/>
          <p14:tracePt t="86627" x="5162550" y="4333875"/>
          <p14:tracePt t="86644" x="5168900" y="4333875"/>
          <p14:tracePt t="86661" x="5187950" y="4327525"/>
          <p14:tracePt t="86677" x="5211763" y="4316413"/>
          <p14:tracePt t="86694" x="5224463" y="4316413"/>
          <p14:tracePt t="86698" x="5230813" y="4316413"/>
          <p14:tracePt t="86727" x="5241925" y="4310063"/>
          <p14:tracePt t="86756" x="5248275" y="4297363"/>
          <p14:tracePt t="86764" x="5260975" y="4297363"/>
          <p14:tracePt t="86777" x="5278438" y="4273550"/>
          <p14:tracePt t="86793" x="5284788" y="4273550"/>
          <p14:tracePt t="86810" x="5303838" y="4260850"/>
          <p14:tracePt t="89830" x="5413375" y="4260850"/>
          <p14:tracePt t="89837" x="5516563" y="4273550"/>
          <p14:tracePt t="89845" x="5662613" y="4286250"/>
          <p14:tracePt t="89860" x="5815013" y="4327525"/>
          <p14:tracePt t="89876" x="5949950" y="4352925"/>
          <p14:tracePt t="89893" x="6083300" y="4395788"/>
          <p14:tracePt t="89900" x="6119813" y="4406900"/>
          <p14:tracePt t="89904" x="6151563" y="4413250"/>
          <p14:tracePt t="89914" x="6188075" y="4413250"/>
          <p14:tracePt t="89926" x="6211888" y="4425950"/>
          <p14:tracePt t="89942" x="6242050" y="4432300"/>
          <p14:tracePt t="89959" x="6254750" y="4432300"/>
          <p14:tracePt t="89976" x="6267450" y="4432300"/>
          <p14:tracePt t="89993" x="6272213" y="4432300"/>
          <p14:tracePt t="90010" x="6284913" y="4432300"/>
          <p14:tracePt t="90987" x="6218238" y="4468813"/>
          <p14:tracePt t="90995" x="6089650" y="4516438"/>
          <p14:tracePt t="91004" x="5924550" y="4548188"/>
          <p14:tracePt t="91017" x="5651500" y="4627563"/>
          <p14:tracePt t="91034" x="5400675" y="4675188"/>
          <p14:tracePt t="91052" x="5022850" y="4773613"/>
          <p14:tracePt t="91067" x="4791075" y="4784725"/>
          <p14:tracePt t="91084" x="4657725" y="4797425"/>
          <p14:tracePt t="91101" x="4498975" y="4797425"/>
          <p14:tracePt t="91104" x="4419600" y="4797425"/>
          <p14:tracePt t="91118" x="4310063" y="4797425"/>
          <p14:tracePt t="91134" x="4200525" y="4797425"/>
          <p14:tracePt t="91151" x="4133850" y="4797425"/>
          <p14:tracePt t="91167" x="4054475" y="4791075"/>
          <p14:tracePt t="91171" x="4035425" y="4791075"/>
          <p14:tracePt t="91185" x="3992563" y="4791075"/>
          <p14:tracePt t="91200" x="3981450" y="4791075"/>
          <p14:tracePt t="97246" x="4121150" y="4791075"/>
          <p14:tracePt t="97254" x="4206875" y="4816475"/>
          <p14:tracePt t="97262" x="4346575" y="4816475"/>
          <p14:tracePt t="97275" x="4516438" y="4816475"/>
          <p14:tracePt t="97291" x="4840288" y="4816475"/>
          <p14:tracePt t="97308" x="5102225" y="4833938"/>
          <p14:tracePt t="97326" x="5449888" y="4833938"/>
          <p14:tracePt t="97341" x="5675313" y="4833938"/>
          <p14:tracePt t="97358" x="5864225" y="4833938"/>
          <p14:tracePt t="97375" x="6003925" y="4821238"/>
          <p14:tracePt t="97379" x="6089650" y="4810125"/>
          <p14:tracePt t="97392" x="6242050" y="4797425"/>
          <p14:tracePt t="97408" x="6334125" y="4797425"/>
          <p14:tracePt t="97424" x="6370638" y="4797425"/>
          <p14:tracePt t="97442" x="6413500" y="4784725"/>
          <p14:tracePt t="97458" x="6419850" y="4784725"/>
          <p14:tracePt t="97502" x="6430963" y="4784725"/>
          <p14:tracePt t="98526" x="6467475" y="4791075"/>
          <p14:tracePt t="98534" x="6577013" y="4803775"/>
          <p14:tracePt t="98542" x="6656388" y="4803775"/>
          <p14:tracePt t="98556" x="6943725" y="4803775"/>
          <p14:tracePt t="98572" x="7186613" y="4803775"/>
          <p14:tracePt t="98590" x="7334250" y="4803775"/>
          <p14:tracePt t="98593" x="7412038" y="4803775"/>
          <p14:tracePt t="98607" x="7540625" y="4803775"/>
          <p14:tracePt t="98624" x="7620000" y="4803775"/>
          <p14:tracePt t="98639" x="7675563" y="4816475"/>
          <p14:tracePt t="98658" x="7712075" y="4816475"/>
          <p14:tracePt t="98673" x="7729538" y="4816475"/>
          <p14:tracePt t="98689" x="7742238" y="4816475"/>
          <p14:tracePt t="98710" x="7742238" y="4821238"/>
          <p14:tracePt t="98732" x="7748588" y="4833938"/>
          <p14:tracePt t="99075" x="7766050" y="4833938"/>
          <p14:tracePt t="99112" x="7785100" y="4833938"/>
          <p14:tracePt t="99119" x="7821613" y="4833938"/>
          <p14:tracePt t="99127" x="7851775" y="4827588"/>
          <p14:tracePt t="99144" x="7943850" y="4827588"/>
          <p14:tracePt t="99162" x="8083550" y="4816475"/>
          <p14:tracePt t="99166" x="8169275" y="4816475"/>
          <p14:tracePt t="99178" x="8289925" y="4803775"/>
          <p14:tracePt t="99194" x="8388350" y="4803775"/>
          <p14:tracePt t="99212" x="8437563" y="4803775"/>
          <p14:tracePt t="99215" x="8461375" y="4816475"/>
          <p14:tracePt t="99230" x="8504238" y="4816475"/>
          <p14:tracePt t="99245" x="8515350" y="4833938"/>
          <p14:tracePt t="99262" x="8534400" y="4833938"/>
          <p14:tracePt t="99281" x="8534400" y="4840288"/>
          <p14:tracePt t="99354" x="8534400" y="4857750"/>
          <p14:tracePt t="99405" x="8534400" y="4870450"/>
          <p14:tracePt t="99530" x="8534400" y="4876800"/>
          <p14:tracePt t="100100" x="8474075" y="4913313"/>
          <p14:tracePt t="100108" x="8302625" y="4999038"/>
          <p14:tracePt t="100116" x="8089900" y="5065713"/>
          <p14:tracePt t="100133" x="7600950" y="5162550"/>
          <p14:tracePt t="100151" x="6705600" y="5370513"/>
          <p14:tracePt t="100167" x="6010275" y="5553075"/>
          <p14:tracePt t="100183" x="5456238" y="5651500"/>
          <p14:tracePt t="100200" x="4999038" y="5705475"/>
          <p14:tracePt t="100204" x="4833938" y="5735638"/>
          <p14:tracePt t="100217" x="4664075" y="5784850"/>
          <p14:tracePt t="100221" x="4535488" y="5815013"/>
          <p14:tracePt t="100233" x="4248150" y="5851525"/>
          <p14:tracePt t="100250" x="4017963" y="5900738"/>
          <p14:tracePt t="100268" x="3876675" y="5907088"/>
          <p14:tracePt t="100284" x="3797300" y="5907088"/>
          <p14:tracePt t="100300" x="3730625" y="5907088"/>
          <p14:tracePt t="100317" x="3681413" y="5907088"/>
          <p14:tracePt t="100334" x="3584575" y="5907088"/>
          <p14:tracePt t="100351" x="3517900" y="5907088"/>
          <p14:tracePt t="100367" x="3462338" y="5894388"/>
          <p14:tracePt t="100383" x="3413125" y="5883275"/>
          <p14:tracePt t="100401" x="3340100" y="5870575"/>
          <p14:tracePt t="100417" x="3322638" y="5870575"/>
          <p14:tracePt t="100433" x="3267075" y="5851525"/>
          <p14:tracePt t="100451" x="3243263" y="5851525"/>
          <p14:tracePt t="100466" x="3224213" y="5834063"/>
          <p14:tracePt t="100483" x="3200400" y="5834063"/>
          <p14:tracePt t="100500" x="3181350" y="5834063"/>
          <p14:tracePt t="100503" x="3176588" y="5834063"/>
          <p14:tracePt t="100518" x="3157538" y="5834063"/>
          <p14:tracePt t="100533" x="3127375" y="5834063"/>
          <p14:tracePt t="100550" x="3078163" y="5834063"/>
          <p14:tracePt t="100568" x="2998788" y="5857875"/>
          <p14:tracePt t="100584" x="2974975" y="5870575"/>
          <p14:tracePt t="100600" x="2955925" y="5876925"/>
          <p14:tracePt t="100618" x="2938463" y="5888038"/>
          <p14:tracePt t="100875" x="2944813" y="5883275"/>
          <p14:tracePt t="100898" x="2951163" y="5876925"/>
          <p14:tracePt t="100909" x="2968625" y="5876925"/>
          <p14:tracePt t="100918" x="2987675" y="5876925"/>
          <p14:tracePt t="100921" x="3024188" y="5876925"/>
          <p14:tracePt t="100934" x="3071813" y="5851525"/>
          <p14:tracePt t="100950" x="3140075" y="5840413"/>
          <p14:tracePt t="100968" x="3181350" y="5840413"/>
          <p14:tracePt t="100983" x="3236913" y="5840413"/>
          <p14:tracePt t="100986" x="3255963" y="5840413"/>
          <p14:tracePt t="101000" x="3267075" y="5840413"/>
          <p14:tracePt t="101015" x="3286125" y="5840413"/>
          <p14:tracePt t="101032" x="3297238" y="5840413"/>
          <p14:tracePt t="101051" x="3322638" y="5840413"/>
          <p14:tracePt t="101067" x="3340100" y="5846763"/>
          <p14:tracePt t="101084" x="3346450" y="5846763"/>
          <p14:tracePt t="101162" x="3376613" y="5846763"/>
          <p14:tracePt t="101169" x="3413125" y="5864225"/>
          <p14:tracePt t="101184" x="3449638" y="5864225"/>
          <p14:tracePt t="101201" x="3481388" y="5864225"/>
          <p14:tracePt t="101218" x="3529013" y="5864225"/>
          <p14:tracePt t="101221" x="3548063" y="5876925"/>
          <p14:tracePt t="101235" x="3578225" y="5876925"/>
          <p14:tracePt t="101264" x="3584575" y="5876925"/>
          <p14:tracePt t="101308" x="3602038" y="5876925"/>
          <p14:tracePt t="101557" x="3614738" y="5876925"/>
          <p14:tracePt t="101616" x="3621088" y="5876925"/>
          <p14:tracePt t="101674" x="3627438" y="5876925"/>
          <p14:tracePt t="101733" x="3638550" y="5876925"/>
          <p14:tracePt t="118372" x="3638550" y="5784850"/>
          <p14:tracePt t="118380" x="3670300" y="5583238"/>
          <p14:tracePt t="118387" x="3713163" y="5267325"/>
          <p14:tracePt t="118405" x="3833813" y="4657725"/>
          <p14:tracePt t="118423" x="4217988" y="3260725"/>
          <p14:tracePt t="118438" x="4559300" y="2024063"/>
          <p14:tracePt t="118455" x="4906963" y="938213"/>
          <p14:tracePt t="118472" x="5200650" y="13335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9349038" cy="4593828"/>
          </a:xfrm>
        </p:spPr>
        <p:txBody>
          <a:bodyPr>
            <a:normAutofit/>
          </a:bodyPr>
          <a:lstStyle/>
          <a:p>
            <a:pPr marL="457200" indent="-457200" algn="l">
              <a:buFont typeface="+mj-lt"/>
              <a:buAutoNum type="arabicPeriod" startAt="6"/>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Investigate the impact of venture capital and crowdfunding on FinTech startups.</a:t>
            </a:r>
          </a:p>
          <a:p>
            <a:pPr marL="457200" indent="-457200" algn="l">
              <a:buFont typeface="+mj-lt"/>
              <a:buAutoNum type="arabicPeriod" startAt="6"/>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Explore mega-rounds and unicorn startups and their influence on the financial landscape.</a:t>
            </a:r>
          </a:p>
          <a:p>
            <a:pPr marL="457200" indent="-457200" algn="l">
              <a:buFont typeface="+mj-lt"/>
              <a:buAutoNum type="arabicPeriod" startAt="6"/>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Assess diverse investment portfolios within FinTech, including digital payments, </a:t>
            </a:r>
            <a:r>
              <a:rPr lang="en-US" sz="2400" b="1"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insurtech</a:t>
            </a: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and blockchain.</a:t>
            </a:r>
          </a:p>
          <a:p>
            <a:pPr marL="457200" indent="-457200" algn="l">
              <a:buFont typeface="+mj-lt"/>
              <a:buAutoNum type="arabicPeriod" startAt="6"/>
            </a:pPr>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Analyze the growth potential of FinTech in emerging markets and the involvement of traditional financial institutions in investments.</a:t>
            </a:r>
          </a:p>
        </p:txBody>
      </p:sp>
    </p:spTree>
    <p:extLst>
      <p:ext uri="{BB962C8B-B14F-4D97-AF65-F5344CB8AC3E}">
        <p14:creationId xmlns:p14="http://schemas.microsoft.com/office/powerpoint/2010/main" val="3780827813"/>
      </p:ext>
    </p:extLst>
  </p:cSld>
  <p:clrMapOvr>
    <a:masterClrMapping/>
  </p:clrMapOvr>
  <mc:AlternateContent xmlns:mc="http://schemas.openxmlformats.org/markup-compatibility/2006" xmlns:p14="http://schemas.microsoft.com/office/powerpoint/2010/main">
    <mc:Choice Requires="p14">
      <p:transition spd="slow" p14:dur="2000" advTm="80131"/>
    </mc:Choice>
    <mc:Fallback xmlns="">
      <p:transition spd="slow" advTm="80131"/>
    </mc:Fallback>
  </mc:AlternateContent>
  <p:extLst>
    <p:ext uri="{3A86A75C-4F4B-4683-9AE1-C65F6400EC91}">
      <p14:laserTraceLst xmlns:p14="http://schemas.microsoft.com/office/powerpoint/2010/main">
        <p14:tracePtLst>
          <p14:tracePt t="8430" x="4546600" y="6280150"/>
          <p14:tracePt t="8714" x="2724150" y="5784850"/>
          <p14:tracePt t="8718" x="2651125" y="5346700"/>
          <p14:tracePt t="8746" x="2809875" y="3870325"/>
          <p14:tracePt t="8762" x="2998788" y="3236913"/>
          <p14:tracePt t="8778" x="3151188" y="2865438"/>
          <p14:tracePt t="8795" x="3371850" y="2584450"/>
          <p14:tracePt t="8797" x="3444875" y="2541588"/>
          <p14:tracePt t="8812" x="3529013" y="2498725"/>
          <p14:tracePt t="8828" x="3571875" y="2462213"/>
          <p14:tracePt t="8844" x="3597275" y="2462213"/>
          <p14:tracePt t="8861" x="3644900" y="2462213"/>
          <p14:tracePt t="8864" x="3670300" y="2462213"/>
          <p14:tracePt t="8878" x="3706813" y="2462213"/>
          <p14:tracePt t="8896" x="3803650" y="2493963"/>
          <p14:tracePt t="8911" x="3883025" y="2517775"/>
          <p14:tracePt t="8914" x="3902075" y="2530475"/>
          <p14:tracePt t="8929" x="3943350" y="2547938"/>
          <p14:tracePt t="8945" x="3943350" y="2560638"/>
          <p14:tracePt t="8962" x="3956050" y="2566988"/>
          <p14:tracePt t="8988" x="3975100" y="2566988"/>
          <p14:tracePt t="9002" x="3981450" y="2566988"/>
          <p14:tracePt t="9017" x="3992563" y="2554288"/>
          <p14:tracePt t="9028" x="4022725" y="2535238"/>
          <p14:tracePt t="9046" x="4127500" y="2451100"/>
          <p14:tracePt t="9062" x="4254500" y="2328863"/>
          <p14:tracePt t="9079" x="4438650" y="2170113"/>
          <p14:tracePt t="9095" x="4602163" y="2084388"/>
          <p14:tracePt t="9098" x="4657725" y="2041525"/>
          <p14:tracePt t="9112" x="4681538" y="2024063"/>
          <p14:tracePt t="9178" x="4681538" y="2030413"/>
          <p14:tracePt t="9200" x="4681538" y="2036763"/>
          <p14:tracePt t="9544" x="4559300" y="2103438"/>
          <p14:tracePt t="9551" x="4492625" y="2146300"/>
          <p14:tracePt t="9567" x="4327525" y="2249488"/>
          <p14:tracePt t="9584" x="4206875" y="2309813"/>
          <p14:tracePt t="9601" x="4029075" y="2371725"/>
          <p14:tracePt t="9604" x="3925888" y="2382838"/>
          <p14:tracePt t="9617" x="3859213" y="2395538"/>
          <p14:tracePt t="9634" x="3840163" y="2395538"/>
          <p14:tracePt t="9651" x="3822700" y="2395538"/>
          <p14:tracePt t="9655" x="3816350" y="2395538"/>
          <p14:tracePt t="9669" x="3797300" y="2395538"/>
          <p14:tracePt t="10071" x="3810000" y="2395538"/>
          <p14:tracePt t="10108" x="3810000" y="2408238"/>
          <p14:tracePt t="10181" x="3816350" y="2408238"/>
          <p14:tracePt t="10283" x="3829050" y="2408238"/>
          <p14:tracePt t="10356" x="3846513" y="2408238"/>
          <p14:tracePt t="10722" x="3852863" y="2408238"/>
          <p14:tracePt t="10810" x="3865563" y="2408238"/>
          <p14:tracePt t="10890" x="3870325" y="2408238"/>
          <p14:tracePt t="10912" x="3876675" y="2408238"/>
          <p14:tracePt t="10920" x="3876675" y="2414588"/>
          <p14:tracePt t="10942" x="3876675" y="2419350"/>
          <p14:tracePt t="10952" x="3889375" y="2419350"/>
          <p14:tracePt t="10965" x="3981450" y="2419350"/>
          <p14:tracePt t="10981" x="4048125" y="2419350"/>
          <p14:tracePt t="10998" x="4102100" y="2419350"/>
          <p14:tracePt t="11001" x="4121150" y="2419350"/>
          <p14:tracePt t="11014" x="4170363" y="2419350"/>
          <p14:tracePt t="11030" x="4211638" y="2419350"/>
          <p14:tracePt t="11047" x="4260850" y="2419350"/>
          <p14:tracePt t="11063" x="4291013" y="2419350"/>
          <p14:tracePt t="11067" x="4322763" y="2419350"/>
          <p14:tracePt t="11082" x="4389438" y="2408238"/>
          <p14:tracePt t="11097" x="4425950" y="2408238"/>
          <p14:tracePt t="11114" x="4468813" y="2395538"/>
          <p14:tracePt t="11131" x="4516438" y="2395538"/>
          <p14:tracePt t="11134" x="4535488" y="2395538"/>
          <p14:tracePt t="11147" x="4565650" y="2389188"/>
          <p14:tracePt t="11164" x="4591050" y="2389188"/>
          <p14:tracePt t="11205" x="4602163" y="2378075"/>
          <p14:tracePt t="11432" x="4621213" y="2378075"/>
          <p14:tracePt t="11506" x="4627563" y="2378075"/>
          <p14:tracePt t="11579" x="4657725" y="2371725"/>
          <p14:tracePt t="11586" x="4675188" y="2371725"/>
          <p14:tracePt t="11593" x="4687888" y="2371725"/>
          <p14:tracePt t="13628" x="4754563" y="2371725"/>
          <p14:tracePt t="13635" x="4797425" y="2359025"/>
          <p14:tracePt t="13643" x="4883150" y="2341563"/>
          <p14:tracePt t="13652" x="4932363" y="2341563"/>
          <p14:tracePt t="13671" x="5053013" y="2341563"/>
          <p14:tracePt t="13676" x="5114925" y="2341563"/>
          <p14:tracePt t="13679" x="5162550" y="2341563"/>
          <p14:tracePt t="13687" x="5205413" y="2341563"/>
          <p14:tracePt t="13703" x="5273675" y="2346325"/>
          <p14:tracePt t="13719" x="5314950" y="2346325"/>
          <p14:tracePt t="13738" x="5473700" y="2371725"/>
          <p14:tracePt t="13753" x="5541963" y="2382838"/>
          <p14:tracePt t="13770" x="5632450" y="2382838"/>
          <p14:tracePt t="13787" x="5730875" y="2382838"/>
          <p14:tracePt t="13790" x="5735638" y="2408238"/>
          <p14:tracePt t="13803" x="5761038" y="2408238"/>
          <p14:tracePt t="13921" x="5761038" y="2414588"/>
          <p14:tracePt t="13950" x="5754688" y="2414588"/>
          <p14:tracePt t="13957" x="5735638" y="2414588"/>
          <p14:tracePt t="13971" x="5499100" y="2444750"/>
          <p14:tracePt t="13987" x="5267325" y="2493963"/>
          <p14:tracePt t="14003" x="4833938" y="2560638"/>
          <p14:tracePt t="14020" x="4638675" y="2590800"/>
          <p14:tracePt t="14037" x="4406900" y="2620963"/>
          <p14:tracePt t="14054" x="4297363" y="2633663"/>
          <p14:tracePt t="14070" x="4267200" y="2633663"/>
          <p14:tracePt t="14086" x="4248150" y="2633663"/>
          <p14:tracePt t="14111" x="4248150" y="2627313"/>
          <p14:tracePt t="14126" x="4248150" y="2620963"/>
          <p14:tracePt t="14136" x="4254500" y="2614613"/>
          <p14:tracePt t="14154" x="4310063" y="2614613"/>
          <p14:tracePt t="14170" x="4322763" y="2603500"/>
          <p14:tracePt t="14186" x="4376738" y="2571750"/>
          <p14:tracePt t="14203" x="4668838" y="2505075"/>
          <p14:tracePt t="14207" x="4906963" y="2451100"/>
          <p14:tracePt t="14221" x="5241925" y="2382838"/>
          <p14:tracePt t="14236" x="5553075" y="2346325"/>
          <p14:tracePt t="14253" x="5761038" y="2359025"/>
          <p14:tracePt t="14271" x="5888038" y="2378075"/>
          <p14:tracePt t="14286" x="5888038" y="2401888"/>
          <p14:tracePt t="14303" x="5888038" y="2414588"/>
          <p14:tracePt t="14320" x="5894388" y="2425700"/>
          <p14:tracePt t="14338" x="5907088" y="2432050"/>
          <p14:tracePt t="14354" x="5907088" y="2444750"/>
          <p14:tracePt t="14370" x="5900738" y="2451100"/>
          <p14:tracePt t="14387" x="5651500" y="2468563"/>
          <p14:tracePt t="14390" x="5546725" y="2511425"/>
          <p14:tracePt t="14403" x="5273675" y="2560638"/>
          <p14:tracePt t="14421" x="4889500" y="2590800"/>
          <p14:tracePt t="14437" x="4700588" y="2620963"/>
          <p14:tracePt t="14455" x="4498975" y="2620963"/>
          <p14:tracePt t="14471" x="4443413" y="2620963"/>
          <p14:tracePt t="14486" x="4438650" y="2620963"/>
          <p14:tracePt t="14514" x="4449763" y="2620963"/>
          <p14:tracePt t="14522" x="4456113" y="2620963"/>
          <p14:tracePt t="14537" x="4492625" y="2620963"/>
          <p14:tracePt t="14553" x="4522788" y="2609850"/>
          <p14:tracePt t="14572" x="5016500" y="2524125"/>
          <p14:tracePt t="14587" x="5389563" y="2419350"/>
          <p14:tracePt t="14604" x="5657850" y="2408238"/>
          <p14:tracePt t="14620" x="5846763" y="2395538"/>
          <p14:tracePt t="14624" x="5986463" y="2395538"/>
          <p14:tracePt t="14638" x="6029325" y="2395538"/>
          <p14:tracePt t="14668" x="6029325" y="2408238"/>
          <p14:tracePt t="14696" x="6029325" y="2414588"/>
          <p14:tracePt t="14705" x="6035675" y="2414588"/>
          <p14:tracePt t="14720" x="6035675" y="2419350"/>
          <p14:tracePt t="14748" x="6029325" y="2432050"/>
          <p14:tracePt t="14756" x="6016625" y="2432050"/>
          <p14:tracePt t="14770" x="5999163" y="2432050"/>
          <p14:tracePt t="14786" x="5980113" y="2432050"/>
          <p14:tracePt t="14803" x="5962650" y="2432050"/>
          <p14:tracePt t="14835" x="5992813" y="2425700"/>
          <p14:tracePt t="14851" x="6010275" y="2414588"/>
          <p14:tracePt t="14864" x="6022975" y="2408238"/>
          <p14:tracePt t="14873" x="6029325" y="2408238"/>
          <p14:tracePt t="14886" x="6040438" y="2395538"/>
          <p14:tracePt t="14903" x="6046788" y="2389188"/>
          <p14:tracePt t="14920" x="6053138" y="2382838"/>
          <p14:tracePt t="14923" x="6102350" y="2346325"/>
          <p14:tracePt t="14937" x="6119813" y="2341563"/>
          <p14:tracePt t="14953" x="6126163" y="2322513"/>
          <p14:tracePt t="14970" x="6181725" y="2309813"/>
          <p14:tracePt t="15809" x="6254750" y="2316163"/>
          <p14:tracePt t="15817" x="6340475" y="2316163"/>
          <p14:tracePt t="15825" x="6407150" y="2328863"/>
          <p14:tracePt t="15840" x="6503988" y="2346325"/>
          <p14:tracePt t="15857" x="6583363" y="2352675"/>
          <p14:tracePt t="15875" x="6632575" y="2352675"/>
          <p14:tracePt t="15891" x="6669088" y="2365375"/>
          <p14:tracePt t="15907" x="6686550" y="2365375"/>
          <p14:tracePt t="15925" x="6724650" y="2365375"/>
          <p14:tracePt t="15941" x="6761163" y="2365375"/>
          <p14:tracePt t="15957" x="6784975" y="2365375"/>
          <p14:tracePt t="15974" x="6797675" y="2365375"/>
          <p14:tracePt t="15990" x="6802438" y="2365375"/>
          <p14:tracePt t="16101" x="6815138" y="2365375"/>
          <p14:tracePt t="16168" x="6821488" y="2365375"/>
          <p14:tracePt t="16263" x="6864350" y="2359025"/>
          <p14:tracePt t="16270" x="6881813" y="2359025"/>
          <p14:tracePt t="16280" x="6894513" y="2359025"/>
          <p14:tracePt t="16585" x="6894513" y="2365375"/>
          <p14:tracePt t="16592" x="6900863" y="2365375"/>
          <p14:tracePt t="16636" x="6907213" y="2365375"/>
          <p14:tracePt t="16702" x="6924675" y="2365375"/>
          <p14:tracePt t="16789" x="6924675" y="2371725"/>
          <p14:tracePt t="16818" x="6937375" y="2371725"/>
          <p14:tracePt t="16907" x="6943725" y="2371725"/>
          <p14:tracePt t="21255" x="6870700" y="2382838"/>
          <p14:tracePt t="21261" x="6645275" y="2401888"/>
          <p14:tracePt t="21274" x="6480175" y="2414588"/>
          <p14:tracePt t="21277" x="6278563" y="2414588"/>
          <p14:tracePt t="21292" x="5913438" y="2451100"/>
          <p14:tracePt t="21307" x="5546725" y="2481263"/>
          <p14:tracePt t="21325" x="5181600" y="2498725"/>
          <p14:tracePt t="21328" x="4949825" y="2535238"/>
          <p14:tracePt t="21342" x="4627563" y="2547938"/>
          <p14:tracePt t="21357" x="4260850" y="2597150"/>
          <p14:tracePt t="21374" x="3968750" y="2646363"/>
          <p14:tracePt t="21393" x="3475038" y="2713038"/>
          <p14:tracePt t="21409" x="3230563" y="2730500"/>
          <p14:tracePt t="21425" x="2998788" y="2762250"/>
          <p14:tracePt t="21442" x="2736850" y="2779713"/>
          <p14:tracePt t="21445" x="2633663" y="2779713"/>
          <p14:tracePt t="21459" x="2524125" y="2792413"/>
          <p14:tracePt t="21475" x="2444750" y="2792413"/>
          <p14:tracePt t="21492" x="2389188" y="2803525"/>
          <p14:tracePt t="21508" x="2322513" y="2803525"/>
          <p14:tracePt t="21511" x="2292350" y="2803525"/>
          <p14:tracePt t="21525" x="2133600" y="2816225"/>
          <p14:tracePt t="21541" x="2054225" y="2816225"/>
          <p14:tracePt t="21558" x="1987550" y="2816225"/>
          <p14:tracePt t="21576" x="1951038" y="2835275"/>
          <p14:tracePt t="21579" x="1925638" y="2835275"/>
          <p14:tracePt t="21591" x="1847850" y="2846388"/>
          <p14:tracePt t="21607" x="1736725" y="2871788"/>
          <p14:tracePt t="21624" x="1627188" y="2882900"/>
          <p14:tracePt t="21642" x="1487488" y="2882900"/>
          <p14:tracePt t="21658" x="1444625" y="2871788"/>
          <p14:tracePt t="21674" x="1414463" y="2871788"/>
          <p14:tracePt t="21693" x="1377950" y="2852738"/>
          <p14:tracePt t="21709" x="1371600" y="2835275"/>
          <p14:tracePt t="21725" x="1358900" y="2822575"/>
          <p14:tracePt t="21752" x="1358900" y="2816225"/>
          <p14:tracePt t="21833" x="1352550" y="2816225"/>
          <p14:tracePt t="21841" x="1352550" y="2809875"/>
          <p14:tracePt t="21892" x="1341438" y="2809875"/>
          <p14:tracePt t="21993" x="1341438" y="2798763"/>
          <p14:tracePt t="22008" x="1347788" y="2792413"/>
          <p14:tracePt t="22037" x="1352550" y="2779713"/>
          <p14:tracePt t="22059" x="1365250" y="2779713"/>
          <p14:tracePt t="22067" x="1371600" y="2779713"/>
          <p14:tracePt t="22074" x="1390650" y="2779713"/>
          <p14:tracePt t="22091" x="1444625" y="2779713"/>
          <p14:tracePt t="22108" x="1504950" y="2779713"/>
          <p14:tracePt t="22112" x="1566863" y="2779713"/>
          <p14:tracePt t="22125" x="1712913" y="2779713"/>
          <p14:tracePt t="22141" x="1804988" y="2779713"/>
          <p14:tracePt t="22157" x="1871663" y="2786063"/>
          <p14:tracePt t="22175" x="1938338" y="2786063"/>
          <p14:tracePt t="22178" x="1944688" y="2798763"/>
          <p14:tracePt t="22191" x="1962150" y="2798763"/>
          <p14:tracePt t="22209" x="1968500" y="2798763"/>
          <p14:tracePt t="22264" x="1968500" y="2803525"/>
          <p14:tracePt t="22293" x="1981200" y="2803525"/>
          <p14:tracePt t="22301" x="2000250" y="2803525"/>
          <p14:tracePt t="22309" x="2030413" y="2803525"/>
          <p14:tracePt t="22325" x="2109788" y="2816225"/>
          <p14:tracePt t="22340" x="2200275" y="2816225"/>
          <p14:tracePt t="22357" x="2309813" y="2828925"/>
          <p14:tracePt t="22361" x="2371725" y="2828925"/>
          <p14:tracePt t="22374" x="2462213" y="2828925"/>
          <p14:tracePt t="22391" x="2560638" y="2840038"/>
          <p14:tracePt t="22408" x="2755900" y="2840038"/>
          <p14:tracePt t="22412" x="2835275" y="2840038"/>
          <p14:tracePt t="22426" x="3024188" y="2871788"/>
          <p14:tracePt t="22441" x="3170238" y="2871788"/>
          <p14:tracePt t="22458" x="3376613" y="2871788"/>
          <p14:tracePt t="22475" x="3505200" y="2871788"/>
          <p14:tracePt t="22478" x="3565525" y="2871788"/>
          <p14:tracePt t="22492" x="3614738" y="2871788"/>
          <p14:tracePt t="22507" x="3638550" y="2871788"/>
          <p14:tracePt t="22549" x="3638550" y="2876550"/>
          <p14:tracePt t="22571" x="3657600" y="2876550"/>
          <p14:tracePt t="22637" x="3638550" y="2889250"/>
          <p14:tracePt t="22645" x="3633788" y="2889250"/>
          <p14:tracePt t="22658" x="3492500" y="2889250"/>
          <p14:tracePt t="22674" x="3286125" y="2889250"/>
          <p14:tracePt t="22691" x="3140075" y="2889250"/>
          <p14:tracePt t="22707" x="2938463" y="2889250"/>
          <p14:tracePt t="22725" x="2547938" y="2889250"/>
          <p14:tracePt t="22742" x="2414588" y="2871788"/>
          <p14:tracePt t="22758" x="2212975" y="2871788"/>
          <p14:tracePt t="22774" x="1968500" y="2871788"/>
          <p14:tracePt t="22777" x="1920875" y="2840038"/>
          <p14:tracePt t="22792" x="1822450" y="2828925"/>
          <p14:tracePt t="22807" x="1743075" y="2816225"/>
          <p14:tracePt t="22825" x="1663700" y="2816225"/>
          <p14:tracePt t="22841" x="1609725" y="2816225"/>
          <p14:tracePt t="22856" x="1579563" y="2816225"/>
          <p14:tracePt t="22958" x="1579563" y="2809875"/>
          <p14:tracePt t="22967" x="1597025" y="2809875"/>
          <p14:tracePt t="22973" x="1609725" y="2798763"/>
          <p14:tracePt t="22990" x="1616075" y="2798763"/>
          <p14:tracePt t="23007" x="1719263" y="2792413"/>
          <p14:tracePt t="23025" x="1889125" y="2792413"/>
          <p14:tracePt t="23040" x="2176463" y="2792413"/>
          <p14:tracePt t="23057" x="2305050" y="2798763"/>
          <p14:tracePt t="23074" x="2432050" y="2809875"/>
          <p14:tracePt t="23077" x="2462213" y="2822575"/>
          <p14:tracePt t="23091" x="2517775" y="2835275"/>
          <p14:tracePt t="23107" x="2530475" y="2840038"/>
          <p14:tracePt t="23124" x="2530475" y="2859088"/>
          <p14:tracePt t="23141" x="2530475" y="2871788"/>
          <p14:tracePt t="23158" x="2530475" y="2876550"/>
          <p14:tracePt t="23174" x="2524125" y="2876550"/>
          <p14:tracePt t="23191" x="2474913" y="2889250"/>
          <p14:tracePt t="23194" x="2444750" y="2889250"/>
          <p14:tracePt t="23208" x="2316163" y="2889250"/>
          <p14:tracePt t="23224" x="2041525" y="2889250"/>
          <p14:tracePt t="23241" x="1895475" y="2889250"/>
          <p14:tracePt t="23259" x="1749425" y="2876550"/>
          <p14:tracePt t="23275" x="1682750" y="2865438"/>
          <p14:tracePt t="23291" x="1663700" y="2865438"/>
          <p14:tracePt t="23308" x="1646238" y="2865438"/>
          <p14:tracePt t="23325" x="1646238" y="2859088"/>
          <p14:tracePt t="23349" x="1652588" y="2840038"/>
          <p14:tracePt t="23358" x="1657350" y="2828925"/>
          <p14:tracePt t="23375" x="1676400" y="2828925"/>
          <p14:tracePt t="23378" x="1695450" y="2822575"/>
          <p14:tracePt t="23392" x="1920875" y="2773363"/>
          <p14:tracePt t="23408" x="2292350" y="2743200"/>
          <p14:tracePt t="23423" x="2524125" y="2682875"/>
          <p14:tracePt t="23439" x="2852738" y="2663825"/>
          <p14:tracePt t="23441" x="2974975" y="2651125"/>
          <p14:tracePt t="23455" x="3163888" y="2651125"/>
          <p14:tracePt t="23471" x="3224213" y="2663825"/>
          <p14:tracePt t="23487" x="3236913" y="2693988"/>
          <p14:tracePt t="23504" x="3236913" y="2700338"/>
          <p14:tracePt t="23521" x="3236913" y="2713038"/>
          <p14:tracePt t="23537" x="3236913" y="2719388"/>
          <p14:tracePt t="23554" x="3230563" y="2719388"/>
          <p14:tracePt t="23574" x="3127375" y="2730500"/>
          <p14:tracePt t="23591" x="2859088" y="2749550"/>
          <p14:tracePt t="23607" x="2676525" y="2749550"/>
          <p14:tracePt t="23625" x="2517775" y="2749550"/>
          <p14:tracePt t="23641" x="2352675" y="2749550"/>
          <p14:tracePt t="23658" x="2206625" y="2749550"/>
          <p14:tracePt t="23674" x="2133600" y="2749550"/>
          <p14:tracePt t="23677" x="2109788" y="2749550"/>
          <p14:tracePt t="23692" x="2097088" y="2749550"/>
          <p14:tracePt t="23707" x="2084388" y="2749550"/>
          <p14:tracePt t="23724" x="2066925" y="2749550"/>
          <p14:tracePt t="23801" x="2078038" y="2749550"/>
          <p14:tracePt t="23831" x="2090738" y="2749550"/>
          <p14:tracePt t="23882" x="2097088" y="2749550"/>
          <p14:tracePt t="24196" x="2182813" y="2749550"/>
          <p14:tracePt t="24204" x="2243138" y="2743200"/>
          <p14:tracePt t="24211" x="2389188" y="2743200"/>
          <p14:tracePt t="24221" x="2530475" y="2743200"/>
          <p14:tracePt t="24239" x="2743200" y="2743200"/>
          <p14:tracePt t="24255" x="2762250" y="2743200"/>
          <p14:tracePt t="24271" x="2767013" y="2755900"/>
          <p14:tracePt t="24288" x="2767013" y="2762250"/>
          <p14:tracePt t="24321" x="2767013" y="2773363"/>
          <p14:tracePt t="24344" x="2767013" y="2779713"/>
          <p14:tracePt t="24365" x="2767013" y="2786063"/>
          <p14:tracePt t="24401" x="2767013" y="2798763"/>
          <p14:tracePt t="24416" x="2767013" y="2803525"/>
          <p14:tracePt t="24437" x="2755900" y="2822575"/>
          <p14:tracePt t="24446" x="2749550" y="2822575"/>
          <p14:tracePt t="24454" x="2706688" y="2822575"/>
          <p14:tracePt t="24472" x="2425700" y="2822575"/>
          <p14:tracePt t="24475" x="2365375" y="2822575"/>
          <p14:tracePt t="24489" x="2212975" y="2786063"/>
          <p14:tracePt t="24505" x="2097088" y="2779713"/>
          <p14:tracePt t="24521" x="1914525" y="2749550"/>
          <p14:tracePt t="24538" x="1792288" y="2706688"/>
          <p14:tracePt t="24542" x="1712913" y="2693988"/>
          <p14:tracePt t="24555" x="1682750" y="2676525"/>
          <p14:tracePt t="24571" x="1663700" y="2663825"/>
          <p14:tracePt t="24588" x="1646238" y="2657475"/>
          <p14:tracePt t="24621" x="1657350" y="2646363"/>
          <p14:tracePt t="24629" x="1670050" y="2646363"/>
          <p14:tracePt t="24638" x="1676400" y="2646363"/>
          <p14:tracePt t="24654" x="1695450" y="2646363"/>
          <p14:tracePt t="24672" x="1938338" y="2633663"/>
          <p14:tracePt t="24688" x="2127250" y="2620963"/>
          <p14:tracePt t="24704" x="2371725" y="2603500"/>
          <p14:tracePt t="24722" x="2736850" y="2614613"/>
          <p14:tracePt t="24725" x="2840038" y="2627313"/>
          <p14:tracePt t="24738" x="3011488" y="2646363"/>
          <p14:tracePt t="24754" x="3108325" y="2682875"/>
          <p14:tracePt t="24772" x="3151188" y="2700338"/>
          <p14:tracePt t="24775" x="3151188" y="2713038"/>
          <p14:tracePt t="24796" x="3151188" y="2719388"/>
          <p14:tracePt t="24855" x="3151188" y="2724150"/>
          <p14:tracePt t="24870" x="3144838" y="2724150"/>
          <p14:tracePt t="24877" x="3140075" y="2724150"/>
          <p14:tracePt t="24888" x="3133725" y="2724150"/>
          <p14:tracePt t="24905" x="3103563" y="2724150"/>
          <p14:tracePt t="25558" x="3103563" y="2736850"/>
          <p14:tracePt t="25565" x="3114675" y="2743200"/>
          <p14:tracePt t="25573" x="3121025" y="2762250"/>
          <p14:tracePt t="25588" x="3144838" y="2803525"/>
          <p14:tracePt t="25605" x="3176588" y="2871788"/>
          <p14:tracePt t="25623" x="3249613" y="2992438"/>
          <p14:tracePt t="25638" x="3297238" y="3071813"/>
          <p14:tracePt t="25655" x="3352800" y="3144838"/>
          <p14:tracePt t="25672" x="3402013" y="3200400"/>
          <p14:tracePt t="25675" x="3432175" y="3224213"/>
          <p14:tracePt t="25690" x="3444875" y="3249613"/>
          <p14:tracePt t="25705" x="3462338" y="3286125"/>
          <p14:tracePt t="25722" x="3462338" y="3303588"/>
          <p14:tracePt t="25756" x="3462338" y="3309938"/>
          <p14:tracePt t="25777" x="3462338" y="3316288"/>
          <p14:tracePt t="25807" x="3462338" y="3328988"/>
          <p14:tracePt t="25829" x="3462338" y="3333750"/>
          <p14:tracePt t="25843" x="3462338" y="3346450"/>
          <p14:tracePt t="25850" x="3462338" y="3352800"/>
          <p14:tracePt t="25872" x="3462338" y="3371850"/>
          <p14:tracePt t="25902" x="3449638" y="3382963"/>
          <p14:tracePt t="25916" x="3444875" y="3389313"/>
          <p14:tracePt t="25931" x="3425825" y="3402013"/>
          <p14:tracePt t="25946" x="3413125" y="3408363"/>
          <p14:tracePt t="25955" x="3408363" y="3408363"/>
          <p14:tracePt t="25972" x="3389313" y="3425825"/>
          <p14:tracePt t="25989" x="3328988" y="3468688"/>
          <p14:tracePt t="26005" x="3286125" y="3486150"/>
          <p14:tracePt t="26022" x="3243263" y="3517900"/>
          <p14:tracePt t="26039" x="3200400" y="3541713"/>
          <p14:tracePt t="26042" x="3181350" y="3548063"/>
          <p14:tracePt t="26056" x="3163888" y="3548063"/>
          <p14:tracePt t="26073" x="3157538" y="3565525"/>
          <p14:tracePt t="26089" x="3140075" y="3565525"/>
          <p14:tracePt t="26107" x="3133725" y="3565525"/>
          <p14:tracePt t="26123" x="3067050" y="3584575"/>
          <p14:tracePt t="26139" x="2998788" y="3584575"/>
          <p14:tracePt t="26156" x="2938463" y="3584575"/>
          <p14:tracePt t="26160" x="2925763" y="3584575"/>
          <p14:tracePt t="26173" x="2914650" y="3584575"/>
          <p14:tracePt t="26189" x="2895600" y="3584575"/>
          <p14:tracePt t="26239" x="2882900" y="3584575"/>
          <p14:tracePt t="26260" x="2876550" y="3554413"/>
          <p14:tracePt t="26268" x="2840038" y="3541713"/>
          <p14:tracePt t="26276" x="2809875" y="3529013"/>
          <p14:tracePt t="26290" x="2767013" y="3498850"/>
          <p14:tracePt t="26305" x="2713038" y="3481388"/>
          <p14:tracePt t="26322" x="2670175" y="3444875"/>
          <p14:tracePt t="26340" x="2614613" y="3425825"/>
          <p14:tracePt t="26343" x="2590800" y="3413125"/>
          <p14:tracePt t="26355" x="2578100" y="3413125"/>
          <p14:tracePt t="26372" x="2560638" y="3413125"/>
          <p14:tracePt t="26389" x="2547938" y="3408363"/>
          <p14:tracePt t="26406" x="2524125" y="3395663"/>
          <p14:tracePt t="26422" x="2481263" y="3376613"/>
          <p14:tracePt t="26439" x="2425700" y="3340100"/>
          <p14:tracePt t="26455" x="2408238" y="3340100"/>
          <p14:tracePt t="26458" x="2389188" y="3333750"/>
          <p14:tracePt t="26473" x="2371725" y="3333750"/>
          <p14:tracePt t="26489" x="2335213" y="3322638"/>
          <p14:tracePt t="26506" x="2316163" y="3316288"/>
          <p14:tracePt t="26523" x="2292350" y="3316288"/>
          <p14:tracePt t="26539" x="2273300" y="3297238"/>
          <p14:tracePt t="26556" x="2249488" y="3297238"/>
          <p14:tracePt t="26572" x="2219325" y="3286125"/>
          <p14:tracePt t="26590" x="2200275" y="3286125"/>
          <p14:tracePt t="26670" x="2193925" y="3286125"/>
          <p14:tracePt t="26721" x="2182813" y="3286125"/>
          <p14:tracePt t="26759" x="2176463" y="3286125"/>
          <p14:tracePt t="26772" x="2157413" y="3286125"/>
          <p14:tracePt t="26780" x="2120900" y="3286125"/>
          <p14:tracePt t="26788" x="2090738" y="3286125"/>
          <p14:tracePt t="26806" x="2036763" y="3286125"/>
          <p14:tracePt t="26823" x="2011363" y="3286125"/>
          <p14:tracePt t="26839" x="2005013" y="3286125"/>
          <p14:tracePt t="28493" x="2017713" y="3286125"/>
          <p14:tracePt t="28515" x="2024063" y="3286125"/>
          <p14:tracePt t="28536" x="2036763" y="3286125"/>
          <p14:tracePt t="28580" x="2041525" y="3286125"/>
          <p14:tracePt t="28602" x="2047875" y="3286125"/>
          <p14:tracePt t="28609" x="2060575" y="3286125"/>
          <p14:tracePt t="28624" x="2114550" y="3286125"/>
          <p14:tracePt t="28634" x="2133600" y="3286125"/>
          <p14:tracePt t="28651" x="2170113" y="3286125"/>
          <p14:tracePt t="28654" x="2193925" y="3292475"/>
          <p14:tracePt t="28669" x="2230438" y="3297238"/>
          <p14:tracePt t="28685" x="2286000" y="3309938"/>
          <p14:tracePt t="28702" x="2322513" y="3322638"/>
          <p14:tracePt t="28719" x="2395538" y="3322638"/>
          <p14:tracePt t="28734" x="2487613" y="3333750"/>
          <p14:tracePt t="28751" x="2627313" y="3333750"/>
          <p14:tracePt t="28768" x="2773363" y="3346450"/>
          <p14:tracePt t="28772" x="2859088" y="3346450"/>
          <p14:tracePt t="28785" x="2962275" y="3346450"/>
          <p14:tracePt t="28801" x="3133725" y="3346450"/>
          <p14:tracePt t="28818" x="3297238" y="3359150"/>
          <p14:tracePt t="28836" x="3438525" y="3359150"/>
          <p14:tracePt t="28852" x="3486150" y="3359150"/>
          <p14:tracePt t="28867" x="3529013" y="3359150"/>
          <p14:tracePt t="28884" x="3554413" y="3359150"/>
          <p14:tracePt t="28888" x="3571875" y="3359150"/>
          <p14:tracePt t="28902" x="3627438" y="3359150"/>
          <p14:tracePt t="28918" x="3670300" y="3359150"/>
          <p14:tracePt t="28935" x="3687763" y="3359150"/>
          <p14:tracePt t="28954" x="3694113" y="3359150"/>
          <p14:tracePt t="28968" x="3694113" y="3382963"/>
          <p14:tracePt t="28985" x="3694113" y="3389313"/>
          <p14:tracePt t="29026" x="3706813" y="3389313"/>
          <p14:tracePt t="29078" x="3724275" y="3389313"/>
          <p14:tracePt t="29100" x="3724275" y="3395663"/>
          <p14:tracePt t="29137" x="3730625" y="3395663"/>
          <p14:tracePt t="29188" x="3736975" y="3395663"/>
          <p14:tracePt t="31266" x="3767138" y="3395663"/>
          <p14:tracePt t="31274" x="3833813" y="3389313"/>
          <p14:tracePt t="31291" x="3925888" y="3389313"/>
          <p14:tracePt t="31309" x="3986213" y="3389313"/>
          <p14:tracePt t="31313" x="4048125" y="3389313"/>
          <p14:tracePt t="31325" x="4127500" y="3389313"/>
          <p14:tracePt t="31341" x="4206875" y="3376613"/>
          <p14:tracePt t="31359" x="4286250" y="3376613"/>
          <p14:tracePt t="31362" x="4303713" y="3376613"/>
          <p14:tracePt t="31376" x="4333875" y="3376613"/>
          <p14:tracePt t="31398" x="4346575" y="3376613"/>
          <p14:tracePt t="31413" x="4346575" y="3382963"/>
          <p14:tracePt t="31485" x="4346575" y="3389313"/>
          <p14:tracePt t="35739" x="4486275" y="3371850"/>
          <p14:tracePt t="35746" x="4572000" y="3328988"/>
          <p14:tracePt t="35756" x="4718050" y="3292475"/>
          <p14:tracePt t="35765" x="4906963" y="3224213"/>
          <p14:tracePt t="35768" x="5089525" y="3194050"/>
          <p14:tracePt t="35783" x="5327650" y="3133725"/>
          <p14:tracePt t="35799" x="5473700" y="3121025"/>
          <p14:tracePt t="35815" x="5626100" y="3090863"/>
          <p14:tracePt t="35834" x="5791200" y="3078163"/>
          <p14:tracePt t="35849" x="5851525" y="3078163"/>
          <p14:tracePt t="35865" x="5894388" y="3078163"/>
          <p14:tracePt t="35882" x="5943600" y="3078163"/>
          <p14:tracePt t="35885" x="5956300" y="3078163"/>
          <p14:tracePt t="35900" x="5992813" y="3078163"/>
          <p14:tracePt t="35916" x="6053138" y="3078163"/>
          <p14:tracePt t="35932" x="6115050" y="3078163"/>
          <p14:tracePt t="35949" x="6192838" y="3078163"/>
          <p14:tracePt t="35952" x="6229350" y="3078163"/>
          <p14:tracePt t="35966" x="6278563" y="3078163"/>
          <p14:tracePt t="35983" x="6334125" y="3078163"/>
          <p14:tracePt t="35999" x="6357938" y="3078163"/>
          <p14:tracePt t="36017" x="6407150" y="3071813"/>
          <p14:tracePt t="36033" x="6450013" y="3048000"/>
          <p14:tracePt t="36049" x="6473825" y="3028950"/>
          <p14:tracePt t="36066" x="6503988" y="3024188"/>
          <p14:tracePt t="36069" x="6523038" y="3011488"/>
          <p14:tracePt t="36083" x="6565900" y="2981325"/>
          <p14:tracePt t="36099" x="6608763" y="2962275"/>
          <p14:tracePt t="36116" x="6662738" y="2938463"/>
          <p14:tracePt t="36133" x="6699250" y="2914650"/>
          <p14:tracePt t="36149" x="6742113" y="2882900"/>
          <p14:tracePt t="36166" x="6772275" y="2859088"/>
          <p14:tracePt t="36183" x="6808788" y="2840038"/>
          <p14:tracePt t="36186" x="6834188" y="2828925"/>
          <p14:tracePt t="36200" x="6858000" y="2809875"/>
          <p14:tracePt t="36215" x="6888163" y="2786063"/>
          <p14:tracePt t="36232" x="6924675" y="2767013"/>
          <p14:tracePt t="36249" x="6943725" y="2755900"/>
          <p14:tracePt t="36252" x="6954838" y="2749550"/>
          <p14:tracePt t="36266" x="6967538" y="2749550"/>
          <p14:tracePt t="36283" x="6986588" y="2749550"/>
          <p14:tracePt t="36299" x="6997700" y="2736850"/>
          <p14:tracePt t="36316" x="7023100" y="2736850"/>
          <p14:tracePt t="36347" x="7034213" y="2736850"/>
          <p14:tracePt t="38368" x="7034213" y="2762250"/>
          <p14:tracePt t="38375" x="7040563" y="2798763"/>
          <p14:tracePt t="38383" x="7040563" y="2840038"/>
          <p14:tracePt t="38398" x="7053263" y="2908300"/>
          <p14:tracePt t="38415" x="7053263" y="2974975"/>
          <p14:tracePt t="38418" x="7053263" y="2992438"/>
          <p14:tracePt t="38433" x="7053263" y="3011488"/>
          <p14:tracePt t="38448" x="7053263" y="3048000"/>
          <p14:tracePt t="38465" x="7053263" y="3078163"/>
          <p14:tracePt t="38481" x="7053263" y="3090863"/>
          <p14:tracePt t="38496" x="7053263" y="3140075"/>
          <p14:tracePt t="38512" x="7053263" y="3157538"/>
          <p14:tracePt t="38529" x="7053263" y="3176588"/>
          <p14:tracePt t="38548" x="7053263" y="3181350"/>
          <p14:tracePt t="38562" x="7053263" y="3187700"/>
          <p14:tracePt t="38578" x="7040563" y="3200400"/>
          <p14:tracePt t="38616" x="7040563" y="3206750"/>
          <p14:tracePt t="38623" x="7034213" y="3206750"/>
          <p14:tracePt t="38660" x="7029450" y="3206750"/>
          <p14:tracePt t="38668" x="7016750" y="3224213"/>
          <p14:tracePt t="38682" x="6997700" y="3236913"/>
          <p14:tracePt t="38698" x="6991350" y="3243263"/>
          <p14:tracePt t="38733" x="6991350" y="3255963"/>
          <p14:tracePt t="38827" x="6991350" y="3260725"/>
          <p14:tracePt t="38945" x="6991350" y="3273425"/>
          <p14:tracePt t="38983" x="6991350" y="3279775"/>
          <p14:tracePt t="39010" x="6991350" y="3286125"/>
          <p14:tracePt t="39032" x="6980238" y="3286125"/>
          <p14:tracePt t="39047" x="6980238" y="3297238"/>
          <p14:tracePt t="39069" x="6980238" y="3316288"/>
          <p14:tracePt t="39091" x="6980238" y="3322638"/>
          <p14:tracePt t="39106" x="6973888" y="3333750"/>
          <p14:tracePt t="39114" x="6973888" y="3340100"/>
          <p14:tracePt t="39131" x="6954838" y="3352800"/>
          <p14:tracePt t="39149" x="6943725" y="3365500"/>
          <p14:tracePt t="39164" x="6937375" y="3376613"/>
          <p14:tracePt t="39187" x="6937375" y="3382963"/>
          <p14:tracePt t="39216" x="6937375" y="3402013"/>
          <p14:tracePt t="39252" x="6937375" y="3413125"/>
          <p14:tracePt t="39326" x="6937375" y="3419475"/>
          <p14:tracePt t="39399" x="6937375" y="3432175"/>
          <p14:tracePt t="39566" x="6950075" y="3425825"/>
          <p14:tracePt t="39963" x="6870700" y="3444875"/>
          <p14:tracePt t="39971" x="6645275" y="3462338"/>
          <p14:tracePt t="39980" x="6559550" y="3475038"/>
          <p14:tracePt t="39989" x="6357938" y="3511550"/>
          <p14:tracePt t="39992" x="6192838" y="3529013"/>
          <p14:tracePt t="40007" x="5803900" y="3597275"/>
          <p14:tracePt t="40023" x="5535613" y="3633788"/>
          <p14:tracePt t="40040" x="5248275" y="3657600"/>
          <p14:tracePt t="40043" x="5084763" y="3657600"/>
          <p14:tracePt t="40058" x="4840288" y="3657600"/>
          <p14:tracePt t="40073" x="4651375" y="3687763"/>
          <p14:tracePt t="40090" x="4486275" y="3687763"/>
          <p14:tracePt t="40106" x="4217988" y="3706813"/>
          <p14:tracePt t="40110" x="4108450" y="3749675"/>
          <p14:tracePt t="40124" x="3925888" y="3749675"/>
          <p14:tracePt t="40140" x="3846513" y="3773488"/>
          <p14:tracePt t="40156" x="3779838" y="3773488"/>
          <p14:tracePt t="40174" x="3706813" y="3786188"/>
          <p14:tracePt t="40190" x="3651250" y="3797300"/>
          <p14:tracePt t="40206" x="3571875" y="3803650"/>
          <p14:tracePt t="40223" x="3481388" y="3803650"/>
          <p14:tracePt t="40226" x="3444875" y="3803650"/>
          <p14:tracePt t="40241" x="3376613" y="3803650"/>
          <p14:tracePt t="40256" x="3340100" y="3816350"/>
          <p14:tracePt t="40273" x="3286125" y="3829050"/>
          <p14:tracePt t="40290" x="3230563" y="3846513"/>
          <p14:tracePt t="40293" x="3213100" y="3846513"/>
          <p14:tracePt t="40306" x="3144838" y="3846513"/>
          <p14:tracePt t="40323" x="3071813" y="3846513"/>
          <p14:tracePt t="40339" x="3017838" y="3846513"/>
          <p14:tracePt t="40358" x="2908300" y="3833813"/>
          <p14:tracePt t="40373" x="2852738" y="3833813"/>
          <p14:tracePt t="40390" x="2828925" y="3833813"/>
          <p14:tracePt t="40406" x="2798763" y="3833813"/>
          <p14:tracePt t="40409" x="2792413" y="3833813"/>
          <p14:tracePt t="40423" x="2749550" y="3833813"/>
          <p14:tracePt t="40439" x="2713038" y="3833813"/>
          <p14:tracePt t="40456" x="2676525" y="3833813"/>
          <p14:tracePt t="40473" x="2633663" y="3833813"/>
          <p14:tracePt t="40476" x="2603500" y="3833813"/>
          <p14:tracePt t="40490" x="2535238" y="3833813"/>
          <p14:tracePt t="40506" x="2487613" y="3833813"/>
          <p14:tracePt t="40523" x="2432050" y="3833813"/>
          <p14:tracePt t="40527" x="2414588" y="3833813"/>
          <p14:tracePt t="40541" x="2395538" y="3833813"/>
          <p14:tracePt t="40556" x="2371725" y="3833813"/>
          <p14:tracePt t="40573" x="2341563" y="3822700"/>
          <p14:tracePt t="40591" x="2322513" y="3816350"/>
          <p14:tracePt t="40606" x="2316163" y="3803650"/>
          <p14:tracePt t="40623" x="2316163" y="3797300"/>
          <p14:tracePt t="40639" x="2305050" y="3797300"/>
          <p14:tracePt t="41258" x="2309813" y="3786188"/>
          <p14:tracePt t="41309" x="2316163" y="3779838"/>
          <p14:tracePt t="41331" x="2328863" y="3760788"/>
          <p14:tracePt t="41360" x="2328863" y="3749675"/>
          <p14:tracePt t="41404" x="2328863" y="3743325"/>
          <p14:tracePt t="41478" x="2335213" y="3736975"/>
          <p14:tracePt t="41499" x="2352675" y="3736975"/>
          <p14:tracePt t="41507" x="2401888" y="3724275"/>
          <p14:tracePt t="41521" x="2462213" y="3724275"/>
          <p14:tracePt t="41537" x="2590800" y="3724275"/>
          <p14:tracePt t="41553" x="2724150" y="3724275"/>
          <p14:tracePt t="41571" x="2840038" y="3730625"/>
          <p14:tracePt t="41575" x="2919413" y="3743325"/>
          <p14:tracePt t="41588" x="3144838" y="3754438"/>
          <p14:tracePt t="41604" x="3419475" y="3803650"/>
          <p14:tracePt t="41621" x="3614738" y="3865563"/>
          <p14:tracePt t="41625" x="3713163" y="3865563"/>
          <p14:tracePt t="41639" x="4005263" y="3925888"/>
          <p14:tracePt t="41654" x="4175125" y="3956050"/>
          <p14:tracePt t="41670" x="4327525" y="3975100"/>
          <p14:tracePt t="41687" x="4468813" y="3975100"/>
          <p14:tracePt t="41690" x="4548188" y="3975100"/>
          <p14:tracePt t="41705" x="4705350" y="3919538"/>
          <p14:tracePt t="41721" x="4773613" y="3906838"/>
          <p14:tracePt t="41777" x="4779963" y="3906838"/>
          <p14:tracePt t="41851" x="4791075" y="3906838"/>
          <p14:tracePt t="41909" x="4797425" y="3906838"/>
          <p14:tracePt t="41968" x="4803775" y="3902075"/>
          <p14:tracePt t="42582" x="4743450" y="3932238"/>
          <p14:tracePt t="42592" x="4651375" y="3975100"/>
          <p14:tracePt t="42601" x="4559300" y="4035425"/>
          <p14:tracePt t="42604" x="4468813" y="4078288"/>
          <p14:tracePt t="42613" x="4376738" y="4127500"/>
          <p14:tracePt t="42626" x="4217988" y="4230688"/>
          <p14:tracePt t="42643" x="4041775" y="4273550"/>
          <p14:tracePt t="42660" x="3852863" y="4297363"/>
          <p14:tracePt t="42663" x="3803650" y="4327525"/>
          <p14:tracePt t="42678" x="3700463" y="4352925"/>
          <p14:tracePt t="42693" x="3633788" y="4359275"/>
          <p14:tracePt t="42710" x="3608388" y="4359275"/>
          <p14:tracePt t="42726" x="3578225" y="4370388"/>
          <p14:tracePt t="42730" x="3571875" y="4370388"/>
          <p14:tracePt t="45458" x="3449638" y="4370388"/>
          <p14:tracePt t="45466" x="3365500" y="4383088"/>
          <p14:tracePt t="45478" x="3236913" y="4383088"/>
          <p14:tracePt t="45481" x="3114675" y="4383088"/>
          <p14:tracePt t="45496" x="2895600" y="4383088"/>
          <p14:tracePt t="45512" x="2670175" y="4383088"/>
          <p14:tracePt t="45529" x="2560638" y="4395788"/>
          <p14:tracePt t="45533" x="2474913" y="4395788"/>
          <p14:tracePt t="45546" x="2352675" y="4395788"/>
          <p14:tracePt t="45564" x="2146300" y="4395788"/>
          <p14:tracePt t="45568" x="2084388" y="4395788"/>
          <p14:tracePt t="45579" x="2041525" y="4395788"/>
          <p14:tracePt t="45595" x="1944688" y="4395788"/>
          <p14:tracePt t="45599" x="1901825" y="4395788"/>
          <p14:tracePt t="45613" x="1847850" y="4395788"/>
          <p14:tracePt t="45629" x="1809750" y="4395788"/>
          <p14:tracePt t="45645" x="1779588" y="4395788"/>
          <p14:tracePt t="45663" x="1755775" y="4395788"/>
          <p14:tracePt t="45722" x="1749425" y="4395788"/>
          <p14:tracePt t="45968" x="1762125" y="4383088"/>
          <p14:tracePt t="46057" x="1768475" y="4383088"/>
          <p14:tracePt t="48797" x="1908175" y="4370388"/>
          <p14:tracePt t="48804" x="1993900" y="4340225"/>
          <p14:tracePt t="48812" x="2255838" y="4303713"/>
          <p14:tracePt t="48826" x="2687638" y="4303713"/>
          <p14:tracePt t="48842" x="2974975" y="4291013"/>
          <p14:tracePt t="48859" x="3297238" y="4297363"/>
          <p14:tracePt t="48877" x="3498850" y="4297363"/>
          <p14:tracePt t="48892" x="3578225" y="4297363"/>
          <p14:tracePt t="48909" x="3627438" y="4297363"/>
          <p14:tracePt t="48926" x="3663950" y="4310063"/>
          <p14:tracePt t="48929" x="3681413" y="4310063"/>
          <p14:tracePt t="48943" x="3760788" y="4310063"/>
          <p14:tracePt t="48959" x="3852863" y="4310063"/>
          <p14:tracePt t="48975" x="3919538" y="4322763"/>
          <p14:tracePt t="48993" x="4017963" y="4322763"/>
          <p14:tracePt t="48996" x="4035425" y="4322763"/>
          <p14:tracePt t="49009" x="4114800" y="4322763"/>
          <p14:tracePt t="49025" x="4206875" y="4322763"/>
          <p14:tracePt t="49042" x="4327525" y="4322763"/>
          <p14:tracePt t="49046" x="4370388" y="4322763"/>
          <p14:tracePt t="49060" x="4498975" y="4322763"/>
          <p14:tracePt t="49076" x="4608513" y="4297363"/>
          <p14:tracePt t="49092" x="4743450" y="4273550"/>
          <p14:tracePt t="49109" x="4857750" y="4237038"/>
          <p14:tracePt t="49112" x="4889500" y="4224338"/>
          <p14:tracePt t="49127" x="4973638" y="4200525"/>
          <p14:tracePt t="49143" x="5035550" y="4187825"/>
          <p14:tracePt t="49159" x="5078413" y="4181475"/>
          <p14:tracePt t="49177" x="5138738" y="4170363"/>
          <p14:tracePt t="49193" x="5157788" y="4151313"/>
          <p14:tracePt t="49209" x="5175250" y="4151313"/>
          <p14:tracePt t="49226" x="5187950" y="4151313"/>
          <p14:tracePt t="49230" x="5200650" y="4151313"/>
          <p14:tracePt t="49243" x="5205413" y="4133850"/>
          <p14:tracePt t="49259" x="5230813" y="4133850"/>
          <p14:tracePt t="49275" x="5241925" y="4133850"/>
          <p14:tracePt t="49293" x="5267325" y="4121150"/>
          <p14:tracePt t="49309" x="5278438" y="4121150"/>
          <p14:tracePt t="49325" x="5303838" y="4114800"/>
          <p14:tracePt t="49343" x="5321300" y="4102100"/>
          <p14:tracePt t="52743" x="5400675" y="4102100"/>
          <p14:tracePt t="52749" x="5541963" y="4102100"/>
          <p14:tracePt t="52757" x="5626100" y="4090988"/>
          <p14:tracePt t="52769" x="5711825" y="4078288"/>
          <p14:tracePt t="52772" x="5815013" y="4078288"/>
          <p14:tracePt t="52787" x="6138863" y="4059238"/>
          <p14:tracePt t="52803" x="6381750" y="4059238"/>
          <p14:tracePt t="52819" x="6553200" y="4041775"/>
          <p14:tracePt t="52837" x="6881813" y="4029075"/>
          <p14:tracePt t="52853" x="7070725" y="4029075"/>
          <p14:tracePt t="52869" x="7175500" y="4029075"/>
          <p14:tracePt t="52886" x="7265988" y="4029075"/>
          <p14:tracePt t="52889" x="7291388" y="4029075"/>
          <p14:tracePt t="52904" x="7327900" y="4029075"/>
          <p14:tracePt t="52919" x="7334250" y="4029075"/>
          <p14:tracePt t="54826" x="7315200" y="4029075"/>
          <p14:tracePt t="54835" x="7291388" y="4041775"/>
          <p14:tracePt t="54843" x="7259638" y="4054475"/>
          <p14:tracePt t="54860" x="7181850" y="4065588"/>
          <p14:tracePt t="54875" x="7102475" y="4084638"/>
          <p14:tracePt t="54891" x="6991350" y="4095750"/>
          <p14:tracePt t="54893" x="6907213" y="4095750"/>
          <p14:tracePt t="54907" x="6827838" y="4095750"/>
          <p14:tracePt t="54924" x="6699250" y="4114800"/>
          <p14:tracePt t="54940" x="6619875" y="4114800"/>
          <p14:tracePt t="54957" x="6572250" y="4114800"/>
          <p14:tracePt t="54959" x="6492875" y="4102100"/>
          <p14:tracePt t="54973" x="6381750" y="4090988"/>
          <p14:tracePt t="54993" x="6272213" y="4090988"/>
          <p14:tracePt t="55009" x="6205538" y="4090988"/>
          <p14:tracePt t="55026" x="6119813" y="4084638"/>
          <p14:tracePt t="55043" x="6076950" y="4084638"/>
          <p14:tracePt t="55059" x="6029325" y="4071938"/>
          <p14:tracePt t="55063" x="6022975" y="4071938"/>
          <p14:tracePt t="55077" x="6003925" y="4071938"/>
          <p14:tracePt t="55093" x="5962650" y="4059238"/>
          <p14:tracePt t="55110" x="5937250" y="4054475"/>
          <p14:tracePt t="55126" x="5894388" y="4029075"/>
          <p14:tracePt t="55129" x="5864225" y="4029075"/>
          <p14:tracePt t="55143" x="5810250" y="4022725"/>
          <p14:tracePt t="55160" x="5754688" y="4022725"/>
          <p14:tracePt t="55176" x="5741988" y="4022725"/>
          <p14:tracePt t="55194" x="5705475" y="4011613"/>
          <p14:tracePt t="55210" x="5688013" y="4005263"/>
          <p14:tracePt t="55226" x="5657850" y="3992563"/>
          <p14:tracePt t="55243" x="5638800" y="3992563"/>
          <p14:tracePt t="55247" x="5632450" y="3986213"/>
          <p14:tracePt t="55267" x="5626100" y="3986213"/>
          <p14:tracePt t="55275" x="5626100" y="3975100"/>
          <p14:tracePt t="55292" x="5614988" y="3975100"/>
          <p14:tracePt t="55310" x="5608638" y="3968750"/>
          <p14:tracePt t="55314" x="5608638" y="3949700"/>
          <p14:tracePt t="64448" x="5583238" y="3962400"/>
          <p14:tracePt t="64455" x="5559425" y="3998913"/>
          <p14:tracePt t="64472" x="5473700" y="4090988"/>
          <p14:tracePt t="64489" x="5389563" y="4211638"/>
          <p14:tracePt t="64492" x="5334000" y="4254500"/>
          <p14:tracePt t="64506" x="5278438" y="4340225"/>
          <p14:tracePt t="64523" x="5157788" y="4406900"/>
          <p14:tracePt t="64540" x="5072063" y="4425950"/>
          <p14:tracePt t="64543" x="5053013" y="4449763"/>
          <p14:tracePt t="64556" x="4986338" y="4492625"/>
          <p14:tracePt t="64573" x="4932363" y="4529138"/>
          <p14:tracePt t="64590" x="4870450" y="4572000"/>
          <p14:tracePt t="64606" x="4846638" y="4591050"/>
          <p14:tracePt t="64609" x="4821238" y="4602163"/>
          <p14:tracePt t="64623" x="4773613" y="4621213"/>
          <p14:tracePt t="64639" x="4700588" y="4668838"/>
          <p14:tracePt t="64657" x="4621213" y="4718050"/>
          <p14:tracePt t="64660" x="4584700" y="4737100"/>
          <p14:tracePt t="64673" x="4498975" y="4816475"/>
          <p14:tracePt t="64689" x="4413250" y="4876800"/>
          <p14:tracePt t="64706" x="4340225" y="4962525"/>
          <p14:tracePt t="64724" x="4254500" y="5010150"/>
          <p14:tracePt t="64728" x="4230688" y="5048250"/>
          <p14:tracePt t="64741" x="4175125" y="5078413"/>
          <p14:tracePt t="64757" x="4133850" y="5102225"/>
          <p14:tracePt t="64773" x="4065588" y="5114925"/>
          <p14:tracePt t="64789" x="4022725" y="5145088"/>
          <p14:tracePt t="64793" x="3992563" y="5157788"/>
          <p14:tracePt t="64806" x="3925888" y="5175250"/>
          <p14:tracePt t="64823" x="3883025" y="5200650"/>
          <p14:tracePt t="64840" x="3846513" y="5205413"/>
          <p14:tracePt t="64843" x="3833813" y="5218113"/>
          <p14:tracePt t="64857" x="3816350" y="5218113"/>
          <p14:tracePt t="64872" x="3810000" y="5224463"/>
          <p14:tracePt t="64889" x="3790950" y="5254625"/>
          <p14:tracePt t="64906" x="3760788" y="5273675"/>
          <p14:tracePt t="64909" x="3754438" y="5278438"/>
          <p14:tracePt t="64923" x="3736975" y="5314950"/>
          <p14:tracePt t="64940" x="3687763" y="5389563"/>
          <p14:tracePt t="64956" x="3644900" y="5456238"/>
          <p14:tracePt t="64975" x="3614738" y="5492750"/>
          <p14:tracePt t="64989" x="3608388" y="5505450"/>
          <p14:tracePt t="65040" x="3627438" y="5505450"/>
          <p14:tracePt t="65048" x="3644900" y="5505450"/>
          <p14:tracePt t="65055" x="3681413" y="5505450"/>
          <p14:tracePt t="65073" x="3743325" y="5505450"/>
          <p14:tracePt t="65091" x="3870325" y="5499100"/>
          <p14:tracePt t="65106" x="3975100" y="5499100"/>
          <p14:tracePt t="65122" x="4084638" y="5505450"/>
          <p14:tracePt t="65140" x="4181475" y="5516563"/>
          <p14:tracePt t="65144" x="4200525" y="5529263"/>
          <p14:tracePt t="65157" x="4254500" y="5529263"/>
          <p14:tracePt t="65173" x="4286250" y="5529263"/>
          <p14:tracePt t="65190" x="4310063" y="5529263"/>
          <p14:tracePt t="65206" x="4359275" y="5529263"/>
          <p14:tracePt t="65210" x="4376738" y="5529263"/>
          <p14:tracePt t="65224" x="4413250" y="5529263"/>
          <p14:tracePt t="65240" x="4468813" y="5529263"/>
          <p14:tracePt t="65256" x="4578350" y="5522913"/>
          <p14:tracePt t="65272" x="4687888" y="5510213"/>
          <p14:tracePt t="65275" x="4718050" y="5510213"/>
          <p14:tracePt t="65290" x="4797425" y="5510213"/>
          <p14:tracePt t="65305" x="4852988" y="5510213"/>
          <p14:tracePt t="65323" x="4919663" y="5516563"/>
          <p14:tracePt t="65326" x="4949825" y="5516563"/>
          <p14:tracePt t="65341" x="5029200" y="5522913"/>
          <p14:tracePt t="65356" x="5095875" y="5535613"/>
          <p14:tracePt t="65373" x="5151438" y="5572125"/>
          <p14:tracePt t="65390" x="5187950" y="5578475"/>
          <p14:tracePt t="65394" x="5224463" y="5589588"/>
          <p14:tracePt t="65406" x="5248275" y="5589588"/>
          <p14:tracePt t="65422" x="5260975" y="5602288"/>
          <p14:tracePt t="65439" x="5278438" y="5602288"/>
          <p14:tracePt t="65494" x="5284788" y="5602288"/>
          <p14:tracePt t="65509" x="5314950" y="5602288"/>
          <p14:tracePt t="65516" x="5321300" y="5602288"/>
          <p14:tracePt t="65523" x="5334000" y="5602288"/>
          <p14:tracePt t="65539" x="5353050" y="5602288"/>
          <p14:tracePt t="65556" x="5364163" y="5602288"/>
          <p14:tracePt t="65574" x="5376863" y="5602288"/>
          <p14:tracePt t="65670" x="5376863" y="5608638"/>
          <p14:tracePt t="65691" x="5376863" y="5619750"/>
          <p14:tracePt t="65706" x="5376863" y="5626100"/>
          <p14:tracePt t="65714" x="5376863" y="5632450"/>
          <p14:tracePt t="65723" x="5376863" y="5651500"/>
          <p14:tracePt t="65740" x="5376863" y="5662613"/>
          <p14:tracePt t="65758" x="5376863" y="5681663"/>
          <p14:tracePt t="65773" x="5376863" y="5688013"/>
          <p14:tracePt t="65790" x="5376863" y="5699125"/>
          <p14:tracePt t="65806" x="5376863" y="5705475"/>
          <p14:tracePt t="65810" x="5376863" y="5711825"/>
          <p14:tracePt t="65823" x="5364163" y="5724525"/>
          <p14:tracePt t="65839" x="5346700" y="5748338"/>
          <p14:tracePt t="65856" x="5327650" y="5761038"/>
          <p14:tracePt t="65874" x="5248275" y="5778500"/>
          <p14:tracePt t="65890" x="5168900" y="5778500"/>
          <p14:tracePt t="65906" x="5102225" y="5791200"/>
          <p14:tracePt t="65923" x="5035550" y="5791200"/>
          <p14:tracePt t="65927" x="5016500" y="5791200"/>
          <p14:tracePt t="65941" x="4979988" y="5791200"/>
          <p14:tracePt t="65957" x="4949825" y="5791200"/>
          <p14:tracePt t="65973" x="4937125" y="5791200"/>
          <p14:tracePt t="65991" x="4906963" y="5791200"/>
          <p14:tracePt t="66007" x="4883150" y="5791200"/>
          <p14:tracePt t="66116" x="4870450" y="5791200"/>
          <p14:tracePt t="66146" x="4870450" y="5803900"/>
          <p14:tracePt t="66190" x="4870450" y="5810250"/>
          <p14:tracePt t="66197" x="4864100" y="5810250"/>
          <p14:tracePt t="77791" x="4791075" y="5834063"/>
          <p14:tracePt t="77800" x="4705350" y="5864225"/>
          <p14:tracePt t="77809" x="4578350" y="5913438"/>
          <p14:tracePt t="77817" x="4370388" y="5949950"/>
          <p14:tracePt t="77835" x="3706813" y="6072188"/>
          <p14:tracePt t="77851" x="2962275" y="6156325"/>
          <p14:tracePt t="77868" x="2152650" y="6205538"/>
          <p14:tracePt t="77884" x="1365250" y="6297613"/>
          <p14:tracePt t="77888" x="1085850" y="6357938"/>
          <p14:tracePt t="77901" x="920750" y="6388100"/>
          <p14:tracePt t="77905" x="579438" y="6407150"/>
          <p14:tracePt t="77917" x="261938" y="6492875"/>
          <p14:tracePt t="77934" x="30163" y="6572250"/>
          <p14:tracePt t="78450" x="476250" y="4821238"/>
          <p14:tracePt t="78459" x="895350" y="4170363"/>
          <p14:tracePt t="78468" x="1212850" y="3560763"/>
          <p14:tracePt t="78476" x="1530350" y="2955925"/>
          <p14:tracePt t="78494" x="2663825" y="1195388"/>
          <p14:tracePt t="78510" x="3255963" y="2492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251952" cy="1082040"/>
          </a:xfrm>
        </p:spPr>
        <p:txBody>
          <a:bodyPr>
            <a:normAutofit fontScale="90000"/>
          </a:bodyPr>
          <a:lstStyle/>
          <a:p>
            <a:r>
              <a:rPr lang="en-US" dirty="0"/>
              <a:t>Module 1: Key Technologies Shaping FinTech</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2392680"/>
            <a:ext cx="9349038" cy="3916680"/>
          </a:xfrm>
        </p:spPr>
        <p:txBody>
          <a:bodyPr>
            <a:normAutofit/>
          </a:bodyPr>
          <a:lstStyle/>
          <a:p>
            <a:pPr>
              <a:lnSpc>
                <a:spcPct val="150000"/>
              </a:lnSpc>
            </a:pPr>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Blockchain Technology in FinTech</a:t>
            </a:r>
          </a:p>
          <a:p>
            <a:pPr>
              <a:lnSpc>
                <a:spcPct val="150000"/>
              </a:lnSpc>
            </a:pPr>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Artificial Intelligence and Machine Learning in FinTech</a:t>
            </a:r>
          </a:p>
          <a:p>
            <a:pPr>
              <a:lnSpc>
                <a:spcPct val="150000"/>
              </a:lnSpc>
            </a:pPr>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Cybersecurity in the FinTech Ecosystem</a:t>
            </a:r>
          </a:p>
          <a:p>
            <a:pPr>
              <a:lnSpc>
                <a:spcPct val="150000"/>
              </a:lnSpc>
            </a:pPr>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Quantum Computing and Its Potential Impact on FinTech.</a:t>
            </a:r>
          </a:p>
        </p:txBody>
      </p:sp>
    </p:spTree>
    <p:extLst>
      <p:ext uri="{BB962C8B-B14F-4D97-AF65-F5344CB8AC3E}">
        <p14:creationId xmlns:p14="http://schemas.microsoft.com/office/powerpoint/2010/main" val="3793469253"/>
      </p:ext>
    </p:extLst>
  </p:cSld>
  <p:clrMapOvr>
    <a:masterClrMapping/>
  </p:clrMapOvr>
  <mc:AlternateContent xmlns:mc="http://schemas.openxmlformats.org/markup-compatibility/2006" xmlns:p14="http://schemas.microsoft.com/office/powerpoint/2010/main">
    <mc:Choice Requires="p14">
      <p:transition spd="slow" p14:dur="2000" advTm="63122"/>
    </mc:Choice>
    <mc:Fallback xmlns="">
      <p:transition spd="slow" advTm="6312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Blockchain:</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9349038" cy="4593828"/>
          </a:xfrm>
        </p:spPr>
        <p:txBody>
          <a:bodyPr>
            <a:normAutofit fontScale="85000" lnSpcReduction="20000"/>
          </a:bodyPr>
          <a:lstStyle/>
          <a:p>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 decentralized and distributed digital ledger system that securely records transactions across multiple computers. It consists of a chain of blocks, where each block contains a list of transactions. Once a block is added to the chain, it cannot be altered, providing transparency, security, and immutability to the recorded data.</a:t>
            </a:r>
          </a:p>
          <a:p>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Blockchain technology has profound implications for the FinTech industry. It addresses several key challenges, including security, transparency, and efficiency, making it a foundational element in various financial applications.</a:t>
            </a:r>
          </a:p>
        </p:txBody>
      </p:sp>
    </p:spTree>
    <p:extLst>
      <p:ext uri="{BB962C8B-B14F-4D97-AF65-F5344CB8AC3E}">
        <p14:creationId xmlns:p14="http://schemas.microsoft.com/office/powerpoint/2010/main" val="565933486"/>
      </p:ext>
    </p:extLst>
  </p:cSld>
  <p:clrMapOvr>
    <a:masterClrMapping/>
  </p:clrMapOvr>
  <mc:AlternateContent xmlns:mc="http://schemas.openxmlformats.org/markup-compatibility/2006" xmlns:p14="http://schemas.microsoft.com/office/powerpoint/2010/main">
    <mc:Choice Requires="p14">
      <p:transition spd="slow" p14:dur="2000" advTm="156278"/>
    </mc:Choice>
    <mc:Fallback xmlns="">
      <p:transition spd="slow" advTm="156278"/>
    </mc:Fallback>
  </mc:AlternateContent>
  <p:extLst>
    <p:ext uri="{3A86A75C-4F4B-4683-9AE1-C65F6400EC91}">
      <p14:laserTraceLst xmlns:p14="http://schemas.microsoft.com/office/powerpoint/2010/main">
        <p14:tracePtLst>
          <p14:tracePt t="50078" x="4568825" y="6213475"/>
          <p14:tracePt t="50973" x="3413125" y="6699250"/>
          <p14:tracePt t="50982" x="3425825" y="6656388"/>
          <p14:tracePt t="50999" x="3462338" y="6516688"/>
          <p14:tracePt t="51017" x="3505200" y="6303963"/>
          <p14:tracePt t="51032" x="3517900" y="6151563"/>
          <p14:tracePt t="51049" x="3560763" y="5999163"/>
          <p14:tracePt t="51066" x="3597275" y="5900738"/>
          <p14:tracePt t="51069" x="3608388" y="5870575"/>
          <p14:tracePt t="51084" x="3621088" y="5784850"/>
          <p14:tracePt t="51099" x="3633788" y="5741988"/>
          <p14:tracePt t="51116" x="3633788" y="5735638"/>
          <p14:tracePt t="51500" x="3633788" y="5748338"/>
          <p14:tracePt t="51580" x="3633788" y="5754688"/>
          <p14:tracePt t="51595" x="3633788" y="5767388"/>
          <p14:tracePt t="51653" x="3633788" y="5772150"/>
          <p14:tracePt t="51676" x="3633788" y="5791200"/>
          <p14:tracePt t="51720" x="3633788" y="5803900"/>
          <p14:tracePt t="51749" x="3633788" y="5810250"/>
          <p14:tracePt t="51771" x="3633788" y="5815013"/>
          <p14:tracePt t="51786" x="3638550" y="5827713"/>
          <p14:tracePt t="51793" x="3638550" y="5834063"/>
          <p14:tracePt t="51808" x="3638550" y="5846763"/>
          <p14:tracePt t="51826" x="3638550" y="5864225"/>
          <p14:tracePt t="51842" x="3651250" y="5900738"/>
          <p14:tracePt t="51845" x="3651250" y="5907088"/>
          <p14:tracePt t="51859" x="3651250" y="5924550"/>
          <p14:tracePt t="51875" x="3663950" y="5924550"/>
          <p14:tracePt t="51892" x="3663950" y="5943600"/>
          <p14:tracePt t="51908" x="3670300" y="5956300"/>
          <p14:tracePt t="51912" x="3670300" y="5973763"/>
          <p14:tracePt t="51925" x="3670300" y="5986463"/>
          <p14:tracePt t="51942" x="3681413" y="6053138"/>
          <p14:tracePt t="51958" x="3706813" y="6108700"/>
          <p14:tracePt t="51976" x="3706813" y="6132513"/>
          <p14:tracePt t="51991" x="3706813" y="6151563"/>
          <p14:tracePt t="52006" x="3706813" y="6169025"/>
          <p14:tracePt t="52023" x="3713163" y="6181725"/>
          <p14:tracePt t="52042" x="3713163" y="6188075"/>
          <p14:tracePt t="52058" x="3717925" y="6188075"/>
          <p14:tracePt t="52075" x="3717925" y="6192838"/>
          <p14:tracePt t="52093" x="3717925" y="6205538"/>
          <p14:tracePt t="52109" x="3730625" y="6205538"/>
          <p14:tracePt t="52125" x="3730625" y="6211888"/>
          <p14:tracePt t="52145" x="3730625" y="6224588"/>
          <p14:tracePt t="52167" x="3730625" y="6229350"/>
          <p14:tracePt t="52188" x="3736975" y="6229350"/>
          <p14:tracePt t="58640" x="3736975" y="6205538"/>
          <p14:tracePt t="58647" x="3736975" y="6162675"/>
          <p14:tracePt t="58655" x="3736975" y="6115050"/>
          <p14:tracePt t="58665" x="3736975" y="6053138"/>
          <p14:tracePt t="58683" x="3736975" y="5924550"/>
          <p14:tracePt t="58686" x="3749675" y="5846763"/>
          <p14:tracePt t="58699" x="3767138" y="5681663"/>
          <p14:tracePt t="58715" x="3779838" y="5553075"/>
          <p14:tracePt t="58733" x="3790950" y="5473700"/>
          <p14:tracePt t="58737" x="3803650" y="5426075"/>
          <p14:tracePt t="58751" x="3816350" y="5314950"/>
          <p14:tracePt t="58766" x="3829050" y="5200650"/>
          <p14:tracePt t="58782" x="3840163" y="5072063"/>
          <p14:tracePt t="58801" x="3876675" y="4937125"/>
          <p14:tracePt t="58804" x="3889375" y="4889500"/>
          <p14:tracePt t="58817" x="3949700" y="4694238"/>
          <p14:tracePt t="58832" x="4029075" y="4462463"/>
          <p14:tracePt t="58850" x="4090988" y="4230688"/>
          <p14:tracePt t="58854" x="4114800" y="4175125"/>
          <p14:tracePt t="58868" x="4187825" y="4017963"/>
          <p14:tracePt t="58882" x="4243388" y="3883025"/>
          <p14:tracePt t="58899" x="4297363" y="3760788"/>
          <p14:tracePt t="58916" x="4333875" y="3644900"/>
          <p14:tracePt t="58919" x="4359275" y="3597275"/>
          <p14:tracePt t="58933" x="4383088" y="3481388"/>
          <p14:tracePt t="58949" x="4419600" y="3382963"/>
          <p14:tracePt t="58966" x="4456113" y="3286125"/>
          <p14:tracePt t="58984" x="4505325" y="3181350"/>
          <p14:tracePt t="58999" x="4535488" y="3151188"/>
          <p14:tracePt t="59016" x="4541838" y="3133725"/>
          <p14:tracePt t="59032" x="4559300" y="3114675"/>
          <p14:tracePt t="59050" x="4572000" y="3097213"/>
          <p14:tracePt t="59080" x="4578350" y="3084513"/>
          <p14:tracePt t="59731" x="4552950" y="3054350"/>
          <p14:tracePt t="59739" x="4516438" y="3024188"/>
          <p14:tracePt t="59747" x="4462463" y="2968625"/>
          <p14:tracePt t="59761" x="4395788" y="2919413"/>
          <p14:tracePt t="59780" x="4333875" y="2846388"/>
          <p14:tracePt t="59783" x="4303713" y="2835275"/>
          <p14:tracePt t="59797" x="4260850" y="2803525"/>
          <p14:tracePt t="59812" x="4206875" y="2773363"/>
          <p14:tracePt t="59830" x="4175125" y="2736850"/>
          <p14:tracePt t="59845" x="4157663" y="2719388"/>
          <p14:tracePt t="59863" x="4127500" y="2687638"/>
          <p14:tracePt t="59885" x="4127500" y="2682875"/>
          <p14:tracePt t="60215" x="4127500" y="2651125"/>
          <p14:tracePt t="60230" x="4127500" y="2646363"/>
          <p14:tracePt t="60258" x="4127500" y="2633663"/>
          <p14:tracePt t="60332" x="4127500" y="2627313"/>
          <p14:tracePt t="60434" x="4133850" y="2614613"/>
          <p14:tracePt t="60449" x="4151313" y="2609850"/>
          <p14:tracePt t="60456" x="4157663" y="2584450"/>
          <p14:tracePt t="60473" x="4170363" y="2547938"/>
          <p14:tracePt t="60490" x="4175125" y="2530475"/>
          <p14:tracePt t="60494" x="4175125" y="2524125"/>
          <p14:tracePt t="60515" x="4175125" y="2511425"/>
          <p14:tracePt t="60551" x="4187825" y="2493963"/>
          <p14:tracePt t="60646" x="4194175" y="2487613"/>
          <p14:tracePt t="82524" x="4181475" y="2535238"/>
          <p14:tracePt t="82531" x="4157663" y="2566988"/>
          <p14:tracePt t="82541" x="4121150" y="2620963"/>
          <p14:tracePt t="82558" x="3949700" y="2773363"/>
          <p14:tracePt t="82573" x="3829050" y="2852738"/>
          <p14:tracePt t="82575" x="3773488" y="2908300"/>
          <p14:tracePt t="82590" x="3700463" y="2951163"/>
          <p14:tracePt t="82607" x="3633788" y="2974975"/>
          <p14:tracePt t="82623" x="3578225" y="3005138"/>
          <p14:tracePt t="82640" x="3535363" y="3005138"/>
          <p14:tracePt t="82658" x="3517900" y="3005138"/>
          <p14:tracePt t="82721" x="3535363" y="3005138"/>
          <p14:tracePt t="82728" x="3584575" y="2981325"/>
          <p14:tracePt t="82740" x="3633788" y="2968625"/>
          <p14:tracePt t="82757" x="3846513" y="2944813"/>
          <p14:tracePt t="82773" x="4071938" y="2925763"/>
          <p14:tracePt t="82790" x="4260850" y="2914650"/>
          <p14:tracePt t="82807" x="4443413" y="2914650"/>
          <p14:tracePt t="82823" x="4711700" y="2914650"/>
          <p14:tracePt t="82843" x="4857750" y="2914650"/>
          <p14:tracePt t="82859" x="4973638" y="2901950"/>
          <p14:tracePt t="82861" x="5005388" y="2901950"/>
          <p14:tracePt t="82875" x="5059363" y="2901950"/>
          <p14:tracePt t="82890" x="5084763" y="2901950"/>
          <p14:tracePt t="82907" x="5089525" y="2901950"/>
          <p14:tracePt t="82923" x="5102225" y="2901950"/>
          <p14:tracePt t="82940" x="5108575" y="2901950"/>
          <p14:tracePt t="82969" x="5121275" y="2901950"/>
          <p14:tracePt t="82986" x="5126038" y="2901950"/>
          <p14:tracePt t="82993" x="5145088" y="2901950"/>
          <p14:tracePt t="83009" x="5157788" y="2901950"/>
          <p14:tracePt t="83024" x="5168900" y="2901950"/>
          <p14:tracePt t="83041" x="5181600" y="2901950"/>
          <p14:tracePt t="83058" x="5205413" y="2901950"/>
          <p14:tracePt t="83077" x="5230813" y="2901950"/>
          <p14:tracePt t="83094" x="5273675" y="2889250"/>
          <p14:tracePt t="83097" x="5297488" y="2876550"/>
          <p14:tracePt t="83111" x="5334000" y="2859088"/>
          <p14:tracePt t="83127" x="5364163" y="2846388"/>
          <p14:tracePt t="83141" x="5383213" y="2840038"/>
          <p14:tracePt t="83158" x="5400675" y="2840038"/>
          <p14:tracePt t="83173" x="5426075" y="2828925"/>
          <p14:tracePt t="83175" x="5437188" y="2828925"/>
          <p14:tracePt t="83190" x="5443538" y="2828925"/>
          <p14:tracePt t="83207" x="5449888" y="2822575"/>
          <p14:tracePt t="83228" x="5462588" y="2822575"/>
          <p14:tracePt t="83291" x="5467350" y="2809875"/>
          <p14:tracePt t="83299" x="5480050" y="2809875"/>
          <p14:tracePt t="83306" x="5486400" y="2809875"/>
          <p14:tracePt t="83323" x="5516563" y="2803525"/>
          <p14:tracePt t="83341" x="5522913" y="2803525"/>
          <p14:tracePt t="84258" x="5529263" y="2803525"/>
          <p14:tracePt t="84265" x="5541963" y="2803525"/>
          <p14:tracePt t="84273" x="5559425" y="2803525"/>
          <p14:tracePt t="84289" x="5589588" y="2803525"/>
          <p14:tracePt t="84307" x="5626100" y="2816225"/>
          <p14:tracePt t="84324" x="5645150" y="2816225"/>
          <p14:tracePt t="84326" x="5651500" y="2816225"/>
          <p14:tracePt t="84339" x="5662613" y="2816225"/>
          <p14:tracePt t="85300" x="5668963" y="2816225"/>
          <p14:tracePt t="137822" x="5711825" y="2816225"/>
          <p14:tracePt t="137829" x="5754688" y="2816225"/>
          <p14:tracePt t="137837" x="5791200" y="2822575"/>
          <p14:tracePt t="137849" x="5821363" y="2828925"/>
          <p14:tracePt t="137852" x="5834063" y="2852738"/>
          <p14:tracePt t="137866" x="5851525" y="2919413"/>
          <p14:tracePt t="137882" x="5851525" y="2987675"/>
          <p14:tracePt t="137899" x="5821363" y="3097213"/>
          <p14:tracePt t="137917" x="5565775" y="3438525"/>
          <p14:tracePt t="137932" x="5205413" y="3713163"/>
          <p14:tracePt t="137950" x="4999038" y="3889375"/>
          <p14:tracePt t="137966" x="4718050" y="4054475"/>
          <p14:tracePt t="137970" x="4552950" y="4121150"/>
          <p14:tracePt t="137984" x="4395788" y="4194175"/>
          <p14:tracePt t="138000" x="4322763" y="4237038"/>
          <p14:tracePt t="138016" x="4267200" y="4273550"/>
          <p14:tracePt t="138033" x="4224338" y="4303713"/>
          <p14:tracePt t="138036" x="4217988" y="4310063"/>
          <p14:tracePt t="138050" x="4187825" y="4310063"/>
          <p14:tracePt t="138066" x="4175125" y="4310063"/>
          <p14:tracePt t="138526" x="4157663" y="4310063"/>
          <p14:tracePt t="138533" x="4133850" y="4310063"/>
          <p14:tracePt t="138539" x="4102100" y="4310063"/>
          <p14:tracePt t="138555" x="4022725" y="4310063"/>
          <p14:tracePt t="138571" x="3943350" y="4310063"/>
          <p14:tracePt t="138588" x="3883025" y="4310063"/>
          <p14:tracePt t="138606" x="3724275" y="4346575"/>
          <p14:tracePt t="138621" x="3657600" y="4370388"/>
          <p14:tracePt t="138639" x="3590925" y="4395788"/>
          <p14:tracePt t="138655" x="3548063" y="4425950"/>
          <p14:tracePt t="138659" x="3524250" y="4425950"/>
          <p14:tracePt t="138673" x="3455988" y="4443413"/>
          <p14:tracePt t="138688" x="3419475" y="4456113"/>
          <p14:tracePt t="138704" x="3365500" y="4468813"/>
          <p14:tracePt t="138722" x="3322638" y="4486275"/>
          <p14:tracePt t="138726" x="3316288" y="4498975"/>
          <p14:tracePt t="138739" x="3260725" y="4529138"/>
          <p14:tracePt t="138755" x="3219450" y="4548188"/>
          <p14:tracePt t="138771" x="3181350" y="4578350"/>
          <p14:tracePt t="138789" x="3133725" y="4638675"/>
          <p14:tracePt t="138805" x="3078163" y="4681538"/>
          <p14:tracePt t="138821" x="3048000" y="4705350"/>
          <p14:tracePt t="138838" x="3017838" y="4754563"/>
          <p14:tracePt t="138842" x="2987675" y="4773613"/>
          <p14:tracePt t="138855" x="2955925" y="4803775"/>
          <p14:tracePt t="138871" x="2919413" y="4833938"/>
          <p14:tracePt t="138888" x="2876550" y="4852988"/>
          <p14:tracePt t="138906" x="2840038" y="4864100"/>
          <p14:tracePt t="138922" x="2822575" y="4864100"/>
          <p14:tracePt t="138938" x="2798763" y="4864100"/>
          <p14:tracePt t="138956" x="2792413" y="4864100"/>
          <p14:tracePt t="138959" x="2779713" y="4864100"/>
          <p14:tracePt t="139046" x="2792413" y="4857750"/>
          <p14:tracePt t="139053" x="2840038" y="4846638"/>
          <p14:tracePt t="139061" x="2871788" y="4833938"/>
          <p14:tracePt t="139071" x="2932113" y="4833938"/>
          <p14:tracePt t="139089" x="3078163" y="4797425"/>
          <p14:tracePt t="139105" x="3170238" y="4797425"/>
          <p14:tracePt t="139121" x="3249613" y="4797425"/>
          <p14:tracePt t="139138" x="3395663" y="4797425"/>
          <p14:tracePt t="139142" x="3455988" y="4797425"/>
          <p14:tracePt t="139156" x="3548063" y="4797425"/>
          <p14:tracePt t="139172" x="3590925" y="4784725"/>
          <p14:tracePt t="139188" x="3638550" y="4784725"/>
          <p14:tracePt t="139205" x="3670300" y="4784725"/>
          <p14:tracePt t="139209" x="3687763" y="4784725"/>
          <p14:tracePt t="139222" x="3706813" y="4784725"/>
          <p14:tracePt t="139238" x="3743325" y="4784725"/>
          <p14:tracePt t="139254" x="3767138" y="4784725"/>
          <p14:tracePt t="139272" x="3797300" y="4784725"/>
          <p14:tracePt t="139288" x="3833813" y="4784725"/>
          <p14:tracePt t="139305" x="3852863" y="4791075"/>
          <p14:tracePt t="139321" x="3889375" y="4791075"/>
          <p14:tracePt t="139325" x="3895725" y="4791075"/>
          <p14:tracePt t="139339" x="3938588" y="4791075"/>
          <p14:tracePt t="139356" x="3943350" y="4791075"/>
          <p14:tracePt t="139371" x="3962400" y="4797425"/>
          <p14:tracePt t="139434" x="3968750" y="4797425"/>
          <p14:tracePt t="139478" x="3981450" y="4797425"/>
          <p14:tracePt t="139484" x="3986213" y="4797425"/>
          <p14:tracePt t="139522" x="4005263" y="4797425"/>
          <p14:tracePt t="140122" x="4017963" y="4773613"/>
          <p14:tracePt t="140130" x="4022725" y="4760913"/>
          <p14:tracePt t="140147" x="4048125" y="4700588"/>
          <p14:tracePt t="140164" x="4054475" y="4681538"/>
          <p14:tracePt t="140167" x="4065588" y="4664075"/>
          <p14:tracePt t="140181" x="4084638" y="4627563"/>
          <p14:tracePt t="140197" x="4090988" y="4608513"/>
          <p14:tracePt t="140214" x="4102100" y="4591050"/>
          <p14:tracePt t="140232" x="4121150" y="4559300"/>
          <p14:tracePt t="140248" x="4138613" y="4535488"/>
          <p14:tracePt t="140264" x="4144963" y="4516438"/>
          <p14:tracePt t="140281" x="4175125" y="4498975"/>
          <p14:tracePt t="140284" x="4181475" y="4486275"/>
          <p14:tracePt t="140298" x="4224338" y="4468813"/>
          <p14:tracePt t="140314" x="4279900" y="4456113"/>
          <p14:tracePt t="140331" x="4327525" y="4443413"/>
          <p14:tracePt t="140349" x="4443413" y="4438650"/>
          <p14:tracePt t="140364" x="4516438" y="4438650"/>
          <p14:tracePt t="140380" x="4614863" y="4438650"/>
          <p14:tracePt t="140399" x="4705350" y="4443413"/>
          <p14:tracePt t="140402" x="4791075" y="4456113"/>
          <p14:tracePt t="140415" x="4962525" y="4486275"/>
          <p14:tracePt t="140431" x="5121275" y="4529138"/>
          <p14:tracePt t="140448" x="5273675" y="4584700"/>
          <p14:tracePt t="140465" x="5546725" y="4681538"/>
          <p14:tracePt t="140469" x="5559425" y="4687888"/>
          <p14:tracePt t="140481" x="5638800" y="4737100"/>
          <p14:tracePt t="140497" x="5705475" y="4767263"/>
          <p14:tracePt t="140514" x="5772150" y="4791075"/>
          <p14:tracePt t="140532" x="5797550" y="4816475"/>
          <p14:tracePt t="140548" x="5803900" y="4816475"/>
          <p14:tracePt t="140920" x="5943600" y="4810125"/>
          <p14:tracePt t="140927" x="6126163" y="4810125"/>
          <p14:tracePt t="140938" x="6357938" y="4773613"/>
          <p14:tracePt t="140955" x="6602413" y="4784725"/>
          <p14:tracePt t="140959" x="6686550" y="4784725"/>
          <p14:tracePt t="140972" x="6931025" y="4797425"/>
          <p14:tracePt t="140988" x="7065963" y="4827588"/>
          <p14:tracePt t="141005" x="7113588" y="4840288"/>
          <p14:tracePt t="141022" x="7138988" y="4840288"/>
          <p14:tracePt t="141039" x="7138988" y="4846638"/>
          <p14:tracePt t="141055" x="7143750" y="4846638"/>
          <p14:tracePt t="141587" x="7156450" y="4784725"/>
          <p14:tracePt t="141594" x="7186613" y="4694238"/>
          <p14:tracePt t="141611" x="7199313" y="4602163"/>
          <p14:tracePt t="141630" x="7212013" y="4541838"/>
          <p14:tracePt t="141646" x="7212013" y="4505325"/>
          <p14:tracePt t="141662" x="7212013" y="4486275"/>
          <p14:tracePt t="141690" x="7212013" y="4475163"/>
          <p14:tracePt t="141953" x="7212013" y="4479925"/>
          <p14:tracePt t="141960" x="7212013" y="4498975"/>
          <p14:tracePt t="141967" x="7212013" y="4505325"/>
          <p14:tracePt t="141977" x="7205663" y="4548188"/>
          <p14:tracePt t="141994" x="7169150" y="4675188"/>
          <p14:tracePt t="141998" x="7169150" y="4743450"/>
          <p14:tracePt t="142012" x="7138988" y="4852988"/>
          <p14:tracePt t="142027" x="7119938" y="4932363"/>
          <p14:tracePt t="142045" x="7096125" y="4999038"/>
          <p14:tracePt t="142048" x="7083425" y="5022850"/>
          <p14:tracePt t="142062" x="7053263" y="5053013"/>
          <p14:tracePt t="142077" x="7034213" y="5084763"/>
          <p14:tracePt t="142094" x="7004050" y="5108575"/>
          <p14:tracePt t="142113" x="6991350" y="5138738"/>
          <p14:tracePt t="142129" x="6980238" y="5151438"/>
          <p14:tracePt t="142224" x="6980238" y="5162550"/>
          <p14:tracePt t="142230" x="6986588" y="5168900"/>
          <p14:tracePt t="142245" x="6991350" y="5187950"/>
          <p14:tracePt t="142312" x="6997700" y="5200650"/>
          <p14:tracePt t="142428" x="7010400" y="5200650"/>
          <p14:tracePt t="142524" x="7029450" y="5200650"/>
          <p14:tracePt t="142531" x="7034213" y="5200650"/>
          <p14:tracePt t="142545" x="7077075" y="5200650"/>
          <p14:tracePt t="142561" x="7089775" y="5200650"/>
          <p14:tracePt t="142578" x="7107238" y="5205413"/>
          <p14:tracePt t="142595" x="7126288" y="5224463"/>
          <p14:tracePt t="142598" x="7132638" y="5224463"/>
          <p14:tracePt t="142612" x="7175500" y="5241925"/>
          <p14:tracePt t="142629" x="7199313" y="5260975"/>
          <p14:tracePt t="142645" x="7229475" y="5291138"/>
          <p14:tracePt t="142662" x="7327900" y="5321300"/>
          <p14:tracePt t="142678" x="7381875" y="5346700"/>
          <p14:tracePt t="142694" x="7424738" y="5389563"/>
          <p14:tracePt t="142711" x="7467600" y="5413375"/>
          <p14:tracePt t="142714" x="7473950" y="5419725"/>
          <p14:tracePt t="142728" x="7491413" y="5426075"/>
          <p14:tracePt t="142745" x="7491413" y="5437188"/>
          <p14:tracePt t="142772" x="7491413" y="5443538"/>
          <p14:tracePt t="142809" x="7491413" y="5456238"/>
          <p14:tracePt t="142838" x="7491413" y="5462588"/>
          <p14:tracePt t="142860" x="7504113" y="5462588"/>
          <p14:tracePt t="142933" x="7510463" y="5462588"/>
          <p14:tracePt t="143014" x="7523163" y="5462588"/>
          <p14:tracePt t="143087" x="7523163" y="5480050"/>
          <p14:tracePt t="150013" x="7443788" y="5419725"/>
          <p14:tracePt t="150020" x="7259638" y="5254625"/>
          <p14:tracePt t="150036" x="6894513" y="4943475"/>
          <p14:tracePt t="150051" x="6424613" y="4406900"/>
          <p14:tracePt t="150068" x="6072188" y="4071938"/>
          <p14:tracePt t="150086" x="5668963" y="3560763"/>
          <p14:tracePt t="150102" x="5340350" y="3151188"/>
          <p14:tracePt t="150118" x="5048250" y="2786063"/>
          <p14:tracePt t="150136" x="4900613" y="2541588"/>
          <p14:tracePt t="150139" x="4852988" y="2432050"/>
          <p14:tracePt t="150153" x="4700588" y="2139950"/>
          <p14:tracePt t="150169" x="4632325" y="2000250"/>
          <p14:tracePt t="150185" x="4565650" y="1878013"/>
          <p14:tracePt t="150203" x="4552950" y="1809750"/>
          <p14:tracePt t="150218" x="4552950" y="1798638"/>
          <p14:tracePt t="150583" x="4425950" y="1725613"/>
          <p14:tracePt t="150591" x="4248150" y="1579563"/>
          <p14:tracePt t="150600" x="4133850" y="1468438"/>
          <p14:tracePt t="150609" x="3870325" y="1285875"/>
          <p14:tracePt t="150625" x="3529013" y="890588"/>
          <p14:tracePt t="150629" x="3346450" y="669925"/>
          <p14:tracePt t="150643" x="3121025" y="493713"/>
          <p14:tracePt t="150659" x="2889250" y="261938"/>
          <p14:tracePt t="150675" x="2719388" y="73025"/>
          <p14:tracePt t="152056" x="3816350" y="85725"/>
          <p14:tracePt t="152063" x="3962400" y="171450"/>
          <p14:tracePt t="152075" x="4017963" y="225425"/>
          <p14:tracePt t="152078" x="4133850" y="304800"/>
          <p14:tracePt t="152092" x="4316413" y="427038"/>
          <p14:tracePt t="152109" x="4535488" y="554038"/>
          <p14:tracePt t="152125" x="4687888" y="706438"/>
          <p14:tracePt t="152144" x="5035550" y="1109663"/>
          <p14:tracePt t="152159" x="5230813" y="1298575"/>
          <p14:tracePt t="152175" x="5492750" y="1517650"/>
          <p14:tracePt t="152192" x="5797550" y="1779588"/>
          <p14:tracePt t="152547" x="6016625" y="1779588"/>
          <p14:tracePt t="152554" x="6162675" y="1816100"/>
          <p14:tracePt t="152570" x="6754813" y="1889125"/>
          <p14:tracePt t="152586" x="7181850" y="1993900"/>
          <p14:tracePt t="152604" x="7815263" y="2078038"/>
          <p14:tracePt t="152620" x="8083550" y="2133600"/>
          <p14:tracePt t="152636" x="8369300" y="2157413"/>
          <p14:tracePt t="152653" x="8491538" y="2176463"/>
          <p14:tracePt t="152670" x="8564563" y="2176463"/>
          <p14:tracePt t="152686" x="8577263" y="2176463"/>
          <p14:tracePt t="152729" x="8583613" y="2170113"/>
          <p14:tracePt t="152737" x="8589963" y="2163763"/>
          <p14:tracePt t="152754" x="8613775" y="2060575"/>
          <p14:tracePt t="152770" x="8637588" y="1968500"/>
          <p14:tracePt t="152787" x="8674100" y="1865313"/>
          <p14:tracePt t="152803" x="8674100" y="1847850"/>
          <p14:tracePt t="152824" x="8680450" y="1835150"/>
          <p14:tracePt t="152839" x="8693150" y="1835150"/>
          <p14:tracePt t="153747" x="8497888" y="1957388"/>
          <p14:tracePt t="153754" x="8174038" y="2139950"/>
          <p14:tracePt t="153764" x="7699375" y="2346325"/>
          <p14:tracePt t="153781" x="6656388" y="2693988"/>
          <p14:tracePt t="153784" x="5937250" y="2992438"/>
          <p14:tracePt t="153799" x="4559300" y="3743325"/>
          <p14:tracePt t="153814" x="3267075" y="4413250"/>
          <p14:tracePt t="153831" x="2322513" y="5010150"/>
          <p14:tracePt t="153849" x="1414463" y="5595938"/>
          <p14:tracePt t="153864" x="1073150" y="5815013"/>
          <p14:tracePt t="153881" x="884238" y="5937250"/>
          <p14:tracePt t="153898" x="817563" y="6010275"/>
          <p14:tracePt t="153901" x="792163" y="6035675"/>
          <p14:tracePt t="153915" x="749300" y="6076950"/>
          <p14:tracePt t="153931" x="742950" y="6096000"/>
          <p14:tracePt t="153947" x="742950" y="6115050"/>
          <p14:tracePt t="154311" x="701675" y="6181725"/>
          <p14:tracePt t="154318" x="676275" y="6211888"/>
          <p14:tracePt t="154327" x="639763" y="6261100"/>
          <p14:tracePt t="154335" x="603250" y="6297613"/>
          <p14:tracePt t="154352" x="560388" y="6381750"/>
          <p14:tracePt t="154355" x="549275" y="6413500"/>
          <p14:tracePt t="154370" x="500063" y="6486525"/>
          <p14:tracePt t="154385" x="481013" y="6510338"/>
          <p14:tracePt t="154402" x="450850" y="6553200"/>
          <p14:tracePt t="154420" x="420688" y="6645275"/>
          <p14:tracePt t="154435" x="371475" y="6686550"/>
          <p14:tracePt t="154452" x="354013" y="6718300"/>
          <p14:tracePt t="154469" x="354013" y="6735763"/>
          <p14:tracePt t="154472" x="347663" y="6742113"/>
          <p14:tracePt t="154486" x="347663" y="6761163"/>
          <p14:tracePt t="154502" x="347663" y="6778625"/>
          <p14:tracePt t="154530" x="347663" y="6784975"/>
          <p14:tracePt t="154538" x="347663" y="6797675"/>
          <p14:tracePt t="154553" x="334963" y="6815138"/>
          <p14:tracePt t="154568" x="323850" y="6827838"/>
          <p14:tracePt t="154586" x="323850" y="68453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Blockchain (2)</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73515" y="1407001"/>
            <a:ext cx="9349038" cy="4043997"/>
          </a:xfrm>
        </p:spPr>
        <p:txBody>
          <a:bodyPr>
            <a:noAutofit/>
          </a:bodyPr>
          <a:lstStyle/>
          <a:p>
            <a:pPr marL="0" indent="0" algn="l">
              <a:buNone/>
            </a:pPr>
            <a:r>
              <a:rPr lang="en-US"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Blockchain technology finds diverse applications in FinTech, including:</a:t>
            </a:r>
          </a:p>
          <a:p>
            <a:pPr marL="0" indent="0" algn="l">
              <a:buNone/>
            </a:pPr>
            <a:r>
              <a:rPr lang="en-US"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Cryptocurrencies: </a:t>
            </a:r>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Bitcoin and Ethereum utilize blockchain for secure and transparent transaction recording.</a:t>
            </a:r>
          </a:p>
          <a:p>
            <a:pPr marL="0" indent="0" algn="l">
              <a:buNone/>
            </a:pPr>
            <a:r>
              <a:rPr lang="en-US"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Cross-Border Payments: </a:t>
            </a:r>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Ripple's </a:t>
            </a:r>
            <a:r>
              <a:rPr lang="en-US"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RippleNet</a:t>
            </a:r>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employs blockchain to facilitate fast, cost-effective cross-border settlements.</a:t>
            </a:r>
          </a:p>
          <a:p>
            <a:pPr marL="0" indent="0" algn="l">
              <a:buNone/>
            </a:pPr>
            <a:r>
              <a:rPr lang="en-US"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Smart Contracts: </a:t>
            </a:r>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Self-executing smart contracts automate agreements based on predefined conditions.</a:t>
            </a:r>
          </a:p>
          <a:p>
            <a:pPr marL="0" indent="0" algn="l">
              <a:buNone/>
            </a:pPr>
            <a:r>
              <a:rPr lang="en-US"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Tokenization of Assets:</a:t>
            </a:r>
            <a:r>
              <a:rPr lang="en-US"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 </a:t>
            </a:r>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Platforms like Harbor leverage blockchain for fractional ownership and trading of assets like real estate and art.</a:t>
            </a:r>
          </a:p>
          <a:p>
            <a:pPr marL="0" indent="0" algn="l">
              <a:buNone/>
            </a:pPr>
            <a:r>
              <a:rPr lang="en-US"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Supply Chain Finance: </a:t>
            </a:r>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Blockchain tracks goods and payments in supply chain finance</a:t>
            </a:r>
            <a:r>
              <a:rPr lang="en-US"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t>
            </a:r>
          </a:p>
          <a:p>
            <a:pPr marL="0" indent="0" algn="l">
              <a:buNone/>
            </a:pPr>
            <a:r>
              <a:rPr lang="en-US"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Identity Verification</a:t>
            </a:r>
            <a:r>
              <a:rPr lang="en-US"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 </a:t>
            </a:r>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FinTech firms like </a:t>
            </a:r>
            <a:r>
              <a:rPr lang="en-US"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uPort</a:t>
            </a:r>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use blockchain for enhanced identity verification and data security.</a:t>
            </a:r>
          </a:p>
        </p:txBody>
      </p:sp>
      <p:pic>
        <p:nvPicPr>
          <p:cNvPr id="4" name="Picture 3">
            <a:extLst>
              <a:ext uri="{FF2B5EF4-FFF2-40B4-BE49-F238E27FC236}">
                <a16:creationId xmlns:a16="http://schemas.microsoft.com/office/drawing/2014/main" id="{5AEF4F25-1FC6-8598-8785-0A2D180DABAD}"/>
              </a:ext>
            </a:extLst>
          </p:cNvPr>
          <p:cNvPicPr>
            <a:picLocks noChangeAspect="1"/>
          </p:cNvPicPr>
          <p:nvPr/>
        </p:nvPicPr>
        <p:blipFill>
          <a:blip r:embed="rId5"/>
          <a:stretch>
            <a:fillRect/>
          </a:stretch>
        </p:blipFill>
        <p:spPr>
          <a:xfrm>
            <a:off x="6843967" y="2580153"/>
            <a:ext cx="5779509" cy="4102964"/>
          </a:xfrm>
          <a:prstGeom prst="rect">
            <a:avLst/>
          </a:prstGeom>
        </p:spPr>
      </p:pic>
      <p:pic>
        <p:nvPicPr>
          <p:cNvPr id="6" name="Audio 5">
            <a:hlinkClick r:id="" action="ppaction://media"/>
            <a:extLst>
              <a:ext uri="{FF2B5EF4-FFF2-40B4-BE49-F238E27FC236}">
                <a16:creationId xmlns:a16="http://schemas.microsoft.com/office/drawing/2014/main" id="{06361115-63C6-9D3B-6F45-39D6D388314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32569022"/>
      </p:ext>
    </p:extLst>
  </p:cSld>
  <p:clrMapOvr>
    <a:masterClrMapping/>
  </p:clrMapOvr>
  <mc:AlternateContent xmlns:mc="http://schemas.openxmlformats.org/markup-compatibility/2006" xmlns:p14="http://schemas.microsoft.com/office/powerpoint/2010/main">
    <mc:Choice Requires="p14">
      <p:transition spd="slow" p14:dur="2000" advTm="313570"/>
    </mc:Choice>
    <mc:Fallback xmlns="">
      <p:transition spd="slow" advTm="3135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extLst>
    <p:ext uri="{3A86A75C-4F4B-4683-9AE1-C65F6400EC91}">
      <p14:laserTraceLst xmlns:p14="http://schemas.microsoft.com/office/powerpoint/2010/main">
        <p14:tracePtLst>
          <p14:tracePt t="3168" x="1395413" y="6497638"/>
          <p14:tracePt t="3176" x="1809750" y="6242050"/>
          <p14:tracePt t="3179" x="2243138" y="6035675"/>
          <p14:tracePt t="3189" x="2517775" y="5913438"/>
          <p14:tracePt t="3207" x="3144838" y="5595938"/>
          <p14:tracePt t="3210" x="3333750" y="5510213"/>
          <p14:tracePt t="3223" x="3638550" y="5327650"/>
          <p14:tracePt t="3240" x="3992563" y="5078413"/>
          <p14:tracePt t="3257" x="4200525" y="4900613"/>
          <p14:tracePt t="3274" x="4346575" y="4767263"/>
          <p14:tracePt t="3290" x="4376738" y="4724400"/>
          <p14:tracePt t="3306" x="4389438" y="4718050"/>
          <p14:tracePt t="3323" x="4406900" y="4705350"/>
          <p14:tracePt t="3327" x="4413250" y="4687888"/>
          <p14:tracePt t="3342" x="4432300" y="4657725"/>
          <p14:tracePt t="3356" x="4449763" y="4645025"/>
          <p14:tracePt t="3373" x="4462463" y="4614863"/>
          <p14:tracePt t="3390" x="4462463" y="4595813"/>
          <p14:tracePt t="3409" x="4462463" y="4578350"/>
          <p14:tracePt t="3429" x="4468813" y="4559300"/>
          <p14:tracePt t="3440" x="4468813" y="4541838"/>
          <p14:tracePt t="3444" x="4468813" y="4529138"/>
          <p14:tracePt t="3457" x="4479925" y="4492625"/>
          <p14:tracePt t="3473" x="4479925" y="4456113"/>
          <p14:tracePt t="3490" x="4498975" y="4443413"/>
          <p14:tracePt t="3508" x="4498975" y="4425950"/>
          <p14:tracePt t="4615" x="4498975" y="4400550"/>
          <p14:tracePt t="4622" x="4498975" y="4352925"/>
          <p14:tracePt t="4629" x="4498975" y="4310063"/>
          <p14:tracePt t="4641" x="4511675" y="4273550"/>
          <p14:tracePt t="4645" x="4511675" y="4243388"/>
          <p14:tracePt t="4658" x="4522788" y="4151313"/>
          <p14:tracePt t="4675" x="4548188" y="4035425"/>
          <p14:tracePt t="4692" x="4559300" y="3925888"/>
          <p14:tracePt t="4695" x="4572000" y="3895725"/>
          <p14:tracePt t="4709" x="4572000" y="3840163"/>
          <p14:tracePt t="4726" x="4572000" y="3816350"/>
          <p14:tracePt t="4742" x="4572000" y="3810000"/>
          <p14:tracePt t="4759" x="4572000" y="3779838"/>
          <p14:tracePt t="4763" x="4572000" y="3749675"/>
          <p14:tracePt t="4775" x="4572000" y="3743325"/>
          <p14:tracePt t="4792" x="4572000" y="3724275"/>
          <p14:tracePt t="10414" x="4572000" y="3736975"/>
          <p14:tracePt t="10421" x="4552950" y="3736975"/>
          <p14:tracePt t="10434" x="4516438" y="3736975"/>
          <p14:tracePt t="10437" x="4475163" y="3736975"/>
          <p14:tracePt t="10450" x="4322763" y="3713163"/>
          <p14:tracePt t="10467" x="4194175" y="3676650"/>
          <p14:tracePt t="10484" x="4035425" y="3621088"/>
          <p14:tracePt t="10487" x="4005263" y="3584575"/>
          <p14:tracePt t="10501" x="3846513" y="3511550"/>
          <p14:tracePt t="10517" x="3681413" y="3425825"/>
          <p14:tracePt t="10533" x="3524250" y="3333750"/>
          <p14:tracePt t="10550" x="3395663" y="3224213"/>
          <p14:tracePt t="10568" x="3260725" y="3078163"/>
          <p14:tracePt t="10584" x="3194050" y="3028950"/>
          <p14:tracePt t="10601" x="3151188" y="3011488"/>
          <p14:tracePt t="10604" x="3114675" y="2987675"/>
          <p14:tracePt t="10618" x="3090863" y="2981325"/>
          <p14:tracePt t="10634" x="3060700" y="2962275"/>
          <p14:tracePt t="10650" x="3041650" y="2951163"/>
          <p14:tracePt t="10667" x="3024188" y="2932113"/>
          <p14:tracePt t="10684" x="3017838" y="2925763"/>
          <p14:tracePt t="10701" x="3005138" y="2914650"/>
          <p14:tracePt t="10717" x="2998788" y="2895600"/>
          <p14:tracePt t="10734" x="2981325" y="2882900"/>
          <p14:tracePt t="10751" x="2974975" y="2840038"/>
          <p14:tracePt t="10767" x="2962275" y="2822575"/>
          <p14:tracePt t="10784" x="2962275" y="2816225"/>
          <p14:tracePt t="10788" x="2962275" y="2809875"/>
          <p14:tracePt t="11219" x="2932113" y="2786063"/>
          <p14:tracePt t="11226" x="2901950" y="2773363"/>
          <p14:tracePt t="11233" x="2852738" y="2762250"/>
          <p14:tracePt t="11250" x="2786063" y="2743200"/>
          <p14:tracePt t="11267" x="2730500" y="2719388"/>
          <p14:tracePt t="11270" x="2700338" y="2700338"/>
          <p14:tracePt t="11284" x="2657475" y="2663825"/>
          <p14:tracePt t="11300" x="2603500" y="2646363"/>
          <p14:tracePt t="11317" x="2554288" y="2590800"/>
          <p14:tracePt t="11333" x="2498725" y="2554288"/>
          <p14:tracePt t="11337" x="2481263" y="2535238"/>
          <p14:tracePt t="11351" x="2451100" y="2524125"/>
          <p14:tracePt t="11367" x="2401888" y="2505075"/>
          <p14:tracePt t="11384" x="2371725" y="2468563"/>
          <p14:tracePt t="11387" x="2359025" y="2468563"/>
          <p14:tracePt t="11401" x="2341563" y="2462213"/>
          <p14:tracePt t="11467" x="2341563" y="2457450"/>
          <p14:tracePt t="11497" x="2341563" y="2444750"/>
          <p14:tracePt t="11533" x="2341563" y="2438400"/>
          <p14:tracePt t="11548" x="2341563" y="2425700"/>
          <p14:tracePt t="11557" x="2341563" y="2419350"/>
          <p14:tracePt t="11566" x="2341563" y="2408238"/>
          <p14:tracePt t="11570" x="2322513" y="2389188"/>
          <p14:tracePt t="11584" x="2322513" y="2382838"/>
          <p14:tracePt t="11614" x="2322513" y="2371725"/>
          <p14:tracePt t="11651" x="2322513" y="2365375"/>
          <p14:tracePt t="11658" x="2322513" y="2359025"/>
          <p14:tracePt t="11667" x="2322513" y="2346325"/>
          <p14:tracePt t="11695" x="2322513" y="2341563"/>
          <p14:tracePt t="12646" x="2359025" y="2341563"/>
          <p14:tracePt t="12653" x="2401888" y="2341563"/>
          <p14:tracePt t="12660" x="2481263" y="2341563"/>
          <p14:tracePt t="12677" x="2627313" y="2359025"/>
          <p14:tracePt t="12694" x="2713038" y="2359025"/>
          <p14:tracePt t="12712" x="2773363" y="2365375"/>
          <p14:tracePt t="12727" x="2809875" y="2365375"/>
          <p14:tracePt t="12744" x="2816225" y="2365375"/>
          <p14:tracePt t="12761" x="2828925" y="2365375"/>
          <p14:tracePt t="12765" x="2835275" y="2365375"/>
          <p14:tracePt t="12778" x="2835275" y="2378075"/>
          <p14:tracePt t="12794" x="2846388" y="2378075"/>
          <p14:tracePt t="12866" x="2852738" y="2378075"/>
          <p14:tracePt t="12873" x="2859088" y="2378075"/>
          <p14:tracePt t="12883" x="2876550" y="2378075"/>
          <p14:tracePt t="12895" x="2889250" y="2378075"/>
          <p14:tracePt t="12911" x="2908300" y="2378075"/>
          <p14:tracePt t="12932" x="2914650" y="2378075"/>
          <p14:tracePt t="12944" x="2925763" y="2378075"/>
          <p14:tracePt t="12976" x="2925763" y="2382838"/>
          <p14:tracePt t="13444" x="2925763" y="2389188"/>
          <p14:tracePt t="14073" x="2944813" y="2389188"/>
          <p14:tracePt t="14080" x="2962275" y="2389188"/>
          <p14:tracePt t="14095" x="3017838" y="2401888"/>
          <p14:tracePt t="14111" x="3041650" y="2401888"/>
          <p14:tracePt t="14128" x="3067050" y="2401888"/>
          <p14:tracePt t="14146" x="3127375" y="2414588"/>
          <p14:tracePt t="14162" x="3157538" y="2419350"/>
          <p14:tracePt t="14179" x="3219450" y="2419350"/>
          <p14:tracePt t="14195" x="3243263" y="2419350"/>
          <p14:tracePt t="14199" x="3255963" y="2419350"/>
          <p14:tracePt t="14213" x="3279775" y="2438400"/>
          <p14:tracePt t="14229" x="3309938" y="2438400"/>
          <p14:tracePt t="14989" x="3481388" y="2419350"/>
          <p14:tracePt t="14997" x="3584575" y="2419350"/>
          <p14:tracePt t="15008" x="3767138" y="2382838"/>
          <p14:tracePt t="15012" x="3833813" y="2382838"/>
          <p14:tracePt t="15025" x="4078288" y="2382838"/>
          <p14:tracePt t="15042" x="4303713" y="2382838"/>
          <p14:tracePt t="15059" x="4443413" y="2408238"/>
          <p14:tracePt t="15062" x="4511675" y="2408238"/>
          <p14:tracePt t="15077" x="4552950" y="2425700"/>
          <p14:tracePt t="15092" x="4584700" y="2432050"/>
          <p14:tracePt t="15110" x="4602163" y="2432050"/>
          <p14:tracePt t="15164" x="4602163" y="2444750"/>
          <p14:tracePt t="15640" x="4602163" y="2451100"/>
          <p14:tracePt t="22156" x="4608513" y="2481263"/>
          <p14:tracePt t="22162" x="4645025" y="2505075"/>
          <p14:tracePt t="22178" x="4681538" y="2584450"/>
          <p14:tracePt t="22194" x="4743450" y="2713038"/>
          <p14:tracePt t="22210" x="4779963" y="2822575"/>
          <p14:tracePt t="22229" x="4816475" y="2914650"/>
          <p14:tracePt t="22245" x="4833938" y="2951163"/>
          <p14:tracePt t="22261" x="4846638" y="2981325"/>
          <p14:tracePt t="22278" x="4846638" y="2998788"/>
          <p14:tracePt t="22282" x="4846638" y="3005138"/>
          <p14:tracePt t="22295" x="4846638" y="3035300"/>
          <p14:tracePt t="22311" x="4852988" y="3041650"/>
          <p14:tracePt t="22328" x="4852988" y="3060700"/>
          <p14:tracePt t="22346" x="4852988" y="3078163"/>
          <p14:tracePt t="22361" x="4852988" y="3084513"/>
          <p14:tracePt t="22378" x="4852988" y="3114675"/>
          <p14:tracePt t="22394" x="4852988" y="3127375"/>
          <p14:tracePt t="22398" x="4852988" y="3140075"/>
          <p14:tracePt t="22420" x="4852988" y="3144838"/>
          <p14:tracePt t="22434" x="4852988" y="3157538"/>
          <p14:tracePt t="22456" x="4852988" y="3163888"/>
          <p14:tracePt t="22464" x="4852988" y="3170238"/>
          <p14:tracePt t="22479" x="4852988" y="3200400"/>
          <p14:tracePt t="22495" x="4852988" y="3219450"/>
          <p14:tracePt t="22511" x="4840288" y="3236913"/>
          <p14:tracePt t="22529" x="4821238" y="3249613"/>
          <p14:tracePt t="22551" x="4821238" y="3260725"/>
          <p14:tracePt t="22566" x="4821238" y="3267075"/>
          <p14:tracePt t="22595" x="4821238" y="3286125"/>
          <p14:tracePt t="22610" x="4821238" y="3297238"/>
          <p14:tracePt t="22639" x="4821238" y="3303588"/>
          <p14:tracePt t="22653" x="4821238" y="3316288"/>
          <p14:tracePt t="22697" x="4821238" y="3322638"/>
          <p14:tracePt t="22719" x="4821238" y="3328988"/>
          <p14:tracePt t="22742" x="4821238" y="3340100"/>
          <p14:tracePt t="22778" x="4821238" y="3346450"/>
          <p14:tracePt t="22888" x="4821238" y="3359150"/>
          <p14:tracePt t="22997" x="4833938" y="3352800"/>
          <p14:tracePt t="69058" x="4833938" y="3359150"/>
          <p14:tracePt t="69066" x="4827588" y="3365500"/>
          <p14:tracePt t="69082" x="4810125" y="3382963"/>
          <p14:tracePt t="69098" x="4791075" y="3402013"/>
          <p14:tracePt t="69115" x="4773613" y="3408363"/>
          <p14:tracePt t="69118" x="4754563" y="3419475"/>
          <p14:tracePt t="69131" x="4748213" y="3419475"/>
          <p14:tracePt t="69135" x="4737100" y="3438525"/>
          <p14:tracePt t="69148" x="4718050" y="3444875"/>
          <p14:tracePt t="69165" x="4711700" y="3455988"/>
          <p14:tracePt t="69169" x="4711700" y="3462338"/>
          <p14:tracePt t="69184" x="4700588" y="3462338"/>
          <p14:tracePt t="69205" x="4694238" y="3468688"/>
          <p14:tracePt t="69214" x="4681538" y="3481388"/>
          <p14:tracePt t="69234" x="4681538" y="3486150"/>
          <p14:tracePt t="69249" x="4664075" y="3498850"/>
          <p14:tracePt t="69265" x="4657725" y="3505200"/>
          <p14:tracePt t="69282" x="4645025" y="3535363"/>
          <p14:tracePt t="69298" x="4638675" y="3554413"/>
          <p14:tracePt t="69302" x="4632325" y="3560763"/>
          <p14:tracePt t="69315" x="4621213" y="3571875"/>
          <p14:tracePt t="69332" x="4614863" y="3584575"/>
          <p14:tracePt t="69348" x="4602163" y="3614738"/>
          <p14:tracePt t="69381" x="4602163" y="3621088"/>
          <p14:tracePt t="117194" x="4602163" y="3633788"/>
          <p14:tracePt t="117202" x="4602163" y="3638550"/>
          <p14:tracePt t="117218" x="4602163" y="3657600"/>
          <p14:tracePt t="117237" x="4602163" y="3663950"/>
          <p14:tracePt t="117311" x="4602163" y="3676650"/>
          <p14:tracePt t="117355" x="4608513" y="3676650"/>
          <p14:tracePt t="117413" x="4608513" y="3681413"/>
          <p14:tracePt t="117641" x="4608513" y="3694113"/>
          <p14:tracePt t="117648" x="4608513" y="3700463"/>
          <p14:tracePt t="117665" x="4595813" y="3706813"/>
          <p14:tracePt t="117682" x="4565650" y="3724275"/>
          <p14:tracePt t="117685" x="4535488" y="3749675"/>
          <p14:tracePt t="117699" x="4413250" y="3816350"/>
          <p14:tracePt t="117715" x="4291013" y="3883025"/>
          <p14:tracePt t="117733" x="4206875" y="3943350"/>
          <p14:tracePt t="117736" x="4175125" y="3968750"/>
          <p14:tracePt t="117751" x="4090988" y="4011613"/>
          <p14:tracePt t="117766" x="4035425" y="4071938"/>
          <p14:tracePt t="117782" x="3968750" y="4090988"/>
          <p14:tracePt t="117799" x="3913188" y="4114800"/>
          <p14:tracePt t="117803" x="3876675" y="4127500"/>
          <p14:tracePt t="117817" x="3822700" y="4157663"/>
          <p14:tracePt t="117833" x="3743325" y="4170363"/>
          <p14:tracePt t="117849" x="3717925" y="4187825"/>
          <p14:tracePt t="117853" x="3706813" y="4187825"/>
          <p14:tracePt t="117866" x="3676650" y="4187825"/>
          <p14:tracePt t="117869" x="3670300" y="4187825"/>
          <p14:tracePt t="117884" x="3651250" y="4194175"/>
          <p14:tracePt t="140861" x="3657600" y="4206875"/>
          <p14:tracePt t="140868" x="3681413" y="4211638"/>
          <p14:tracePt t="140877" x="3694113" y="4224338"/>
          <p14:tracePt t="140894" x="3713163" y="4243388"/>
          <p14:tracePt t="140912" x="3717925" y="4248150"/>
          <p14:tracePt t="140928" x="3717925" y="4260850"/>
          <p14:tracePt t="140949" x="3717925" y="4267200"/>
          <p14:tracePt t="140971" x="3736975" y="4267200"/>
          <p14:tracePt t="140986" x="3736975" y="4286250"/>
          <p14:tracePt t="141015" x="3749675" y="4286250"/>
          <p14:tracePt t="141059" x="3754438" y="4286250"/>
          <p14:tracePt t="141066" x="3760788" y="4286250"/>
          <p14:tracePt t="141077" x="3773488" y="4286250"/>
          <p14:tracePt t="141095" x="3797300" y="4273550"/>
          <p14:tracePt t="141162" x="3810000" y="4273550"/>
          <p14:tracePt t="141264" x="3810000" y="4286250"/>
          <p14:tracePt t="149464" x="4022725" y="3956050"/>
          <p14:tracePt t="149471" x="4462463" y="3548063"/>
          <p14:tracePt t="149481" x="4840288" y="3114675"/>
          <p14:tracePt t="149498" x="5888038" y="1951038"/>
          <p14:tracePt t="149501" x="6357938" y="1358900"/>
          <p14:tracePt t="149516" x="7504113" y="280988"/>
          <p14:tracePt t="156806" x="9345613" y="377825"/>
          <p14:tracePt t="156815" x="9040813" y="762000"/>
          <p14:tracePt t="156824" x="8577263" y="1085850"/>
          <p14:tracePt t="156837" x="7894638" y="1798638"/>
          <p14:tracePt t="156854" x="7053263" y="2609850"/>
          <p14:tracePt t="156873" x="6065838" y="3614738"/>
          <p14:tracePt t="156888" x="5705475" y="4022725"/>
          <p14:tracePt t="156904" x="5510213" y="4230688"/>
          <p14:tracePt t="156923" x="5303838" y="4456113"/>
          <p14:tracePt t="156938" x="5218113" y="4505325"/>
          <p14:tracePt t="156955" x="5175250" y="4535488"/>
          <p14:tracePt t="156974" x="5157788" y="4559300"/>
          <p14:tracePt t="158842" x="5029200" y="4614863"/>
          <p14:tracePt t="158850" x="4870450" y="4627563"/>
          <p14:tracePt t="158860" x="4760913" y="4645025"/>
          <p14:tracePt t="158871" x="4316413" y="4664075"/>
          <p14:tracePt t="158888" x="3906838" y="4675188"/>
          <p14:tracePt t="158905" x="3486150" y="4675188"/>
          <p14:tracePt t="158909" x="3286125" y="4675188"/>
          <p14:tracePt t="158923" x="2955925" y="4651375"/>
          <p14:tracePt t="158939" x="2693988" y="4632325"/>
          <p14:tracePt t="158956" x="2498725" y="4602163"/>
          <p14:tracePt t="158960" x="2378075" y="4591050"/>
          <p14:tracePt t="158973" x="2206625" y="4578350"/>
          <p14:tracePt t="158989" x="2097088" y="4552950"/>
          <p14:tracePt t="159005" x="2041525" y="4541838"/>
          <p14:tracePt t="159010" x="2011363" y="4529138"/>
          <p14:tracePt t="159021" x="2000250" y="4529138"/>
          <p14:tracePt t="159040" x="1974850" y="4529138"/>
          <p14:tracePt t="159076" x="1974850" y="4522788"/>
          <p14:tracePt t="159105" x="1974850" y="4511675"/>
          <p14:tracePt t="159135" x="1987550" y="4505325"/>
          <p14:tracePt t="159157" x="1993900" y="4505325"/>
          <p14:tracePt t="159193" x="2005013" y="4505325"/>
          <p14:tracePt t="159215" x="2011363" y="4498975"/>
          <p14:tracePt t="159222" x="2030413" y="4486275"/>
          <p14:tracePt t="159238" x="2041525" y="4468813"/>
          <p14:tracePt t="159255" x="2060575" y="4449763"/>
          <p14:tracePt t="159273" x="2078038" y="4432300"/>
          <p14:tracePt t="159289" x="2090738" y="4413250"/>
          <p14:tracePt t="159306" x="2103438" y="4406900"/>
          <p14:tracePt t="159322" x="2133600" y="4376738"/>
          <p14:tracePt t="159339" x="2133600" y="4364038"/>
          <p14:tracePt t="159412" x="2127250" y="4346575"/>
          <p14:tracePt t="159420" x="2109788" y="4333875"/>
          <p14:tracePt t="159429" x="2097088" y="4316413"/>
          <p14:tracePt t="159438" x="2084388" y="4310063"/>
          <p14:tracePt t="159457" x="2060575" y="4273550"/>
          <p14:tracePt t="159472" x="2030413" y="4243388"/>
          <p14:tracePt t="159489" x="1993900" y="4217988"/>
          <p14:tracePt t="159506" x="1957388" y="4181475"/>
          <p14:tracePt t="159510" x="1951038" y="4170363"/>
          <p14:tracePt t="159523" x="1944688" y="4164013"/>
          <p14:tracePt t="159527" x="1931988" y="4151313"/>
          <p14:tracePt t="159530" x="1914525" y="4151313"/>
          <p14:tracePt t="159539" x="1908175" y="4144963"/>
          <p14:tracePt t="159555" x="1889125" y="4133850"/>
          <p14:tracePt t="159573" x="1852613" y="4114800"/>
          <p14:tracePt t="159589" x="1822450" y="4108450"/>
          <p14:tracePt t="159606" x="1816100" y="4108450"/>
          <p14:tracePt t="159647" x="1809750" y="4108450"/>
          <p14:tracePt t="159713" x="1798638" y="4108450"/>
          <p14:tracePt t="160175" x="1804988" y="4108450"/>
          <p14:tracePt t="160211" x="1809750" y="4108450"/>
          <p14:tracePt t="160240" x="1816100" y="4108450"/>
          <p14:tracePt t="160270" x="1835150" y="4108450"/>
          <p14:tracePt t="160313" x="1847850" y="4108450"/>
          <p14:tracePt t="160379" x="1852613" y="4108450"/>
          <p14:tracePt t="160408" x="1865313" y="4108450"/>
          <p14:tracePt t="160415" x="1871663" y="4108450"/>
          <p14:tracePt t="160423" x="1884363" y="4108450"/>
          <p14:tracePt t="160437" x="1895475" y="4108450"/>
          <p14:tracePt t="160453" x="1908175" y="4108450"/>
          <p14:tracePt t="172730" x="2109788" y="4065588"/>
          <p14:tracePt t="172738" x="2255838" y="4017963"/>
          <p14:tracePt t="172752" x="2859088" y="3876675"/>
          <p14:tracePt t="172768" x="3249613" y="3876675"/>
          <p14:tracePt t="172784" x="3614738" y="3883025"/>
          <p14:tracePt t="172803" x="3919538" y="3956050"/>
          <p14:tracePt t="172819" x="4011613" y="3968750"/>
          <p14:tracePt t="172834" x="4065588" y="3975100"/>
          <p14:tracePt t="172852" x="4084638" y="3975100"/>
          <p14:tracePt t="172855" x="4102100" y="3986213"/>
          <p14:tracePt t="172869" x="4121150" y="3986213"/>
          <p14:tracePt t="172885" x="4157663" y="3986213"/>
          <p14:tracePt t="172902" x="4200525" y="3998913"/>
          <p14:tracePt t="172906" x="4206875" y="3998913"/>
          <p14:tracePt t="172918" x="4224338" y="3998913"/>
          <p14:tracePt t="172921" x="4260850" y="4005263"/>
          <p14:tracePt t="172935" x="4279900" y="4005263"/>
          <p14:tracePt t="172951" x="4297363" y="4017963"/>
          <p14:tracePt t="172968" x="4303713" y="4022725"/>
          <p14:tracePt t="172985" x="4310063" y="4022725"/>
          <p14:tracePt t="173002" x="4322763" y="4022725"/>
          <p14:tracePt t="177342" x="4322763" y="4035425"/>
          <p14:tracePt t="177349" x="4322763" y="4041775"/>
          <p14:tracePt t="177385" x="4322763" y="4054475"/>
          <p14:tracePt t="177430" x="4322763" y="4059238"/>
          <p14:tracePt t="177444" x="4322763" y="4065588"/>
          <p14:tracePt t="177481" x="4316413" y="4078288"/>
          <p14:tracePt t="177490" x="4310063" y="4084638"/>
          <p14:tracePt t="177518" x="4310063" y="4095750"/>
          <p14:tracePt t="177526" x="4310063" y="4114800"/>
          <p14:tracePt t="177534" x="4310063" y="4121150"/>
          <p14:tracePt t="177550" x="4303713" y="4133850"/>
          <p14:tracePt t="177568" x="4303713" y="4138613"/>
          <p14:tracePt t="177571" x="4303713" y="4144963"/>
          <p14:tracePt t="177584" x="4303713" y="4157663"/>
          <p14:tracePt t="177600" x="4303713" y="4175125"/>
          <p14:tracePt t="177617" x="4303713" y="4200525"/>
          <p14:tracePt t="177635" x="4303713" y="4217988"/>
          <p14:tracePt t="177650" x="4303713" y="4237038"/>
          <p14:tracePt t="177667" x="4303713" y="4243388"/>
          <p14:tracePt t="177687" x="4310063" y="4254500"/>
          <p14:tracePt t="177701" x="4310063" y="4260850"/>
          <p14:tracePt t="177717" x="4322763" y="4273550"/>
          <p14:tracePt t="177743" x="4322763" y="4291013"/>
          <p14:tracePt t="177772" x="4322763" y="4297363"/>
          <p14:tracePt t="177817" x="4327525" y="4297363"/>
          <p14:tracePt t="177876" x="4346575" y="4297363"/>
          <p14:tracePt t="224097" x="4273550" y="4352925"/>
          <p14:tracePt t="224106" x="4102100" y="4456113"/>
          <p14:tracePt t="224120" x="3760788" y="4627563"/>
          <p14:tracePt t="224137" x="3578225" y="4748213"/>
          <p14:tracePt t="224155" x="3048000" y="4992688"/>
          <p14:tracePt t="224171" x="2822575" y="5121275"/>
          <p14:tracePt t="224187" x="2633663" y="5310188"/>
          <p14:tracePt t="224204" x="2352675" y="5492750"/>
          <p14:tracePt t="224208" x="2262188" y="5535613"/>
          <p14:tracePt t="224222" x="2114550" y="5619750"/>
          <p14:tracePt t="224237" x="2005013" y="5668963"/>
          <p14:tracePt t="224254" x="1920875" y="5730875"/>
          <p14:tracePt t="224271" x="1841500" y="5767388"/>
          <p14:tracePt t="224274" x="1816100" y="5772150"/>
          <p14:tracePt t="224288" x="1798638" y="5772150"/>
          <p14:tracePt t="224742" x="1779588" y="5761038"/>
          <p14:tracePt t="224749" x="1762125" y="5741988"/>
          <p14:tracePt t="224757" x="1725613" y="5718175"/>
          <p14:tracePt t="224772" x="1639888" y="5632450"/>
          <p14:tracePt t="224790" x="1554163" y="5583238"/>
          <p14:tracePt t="224793" x="1530350" y="5546725"/>
          <p14:tracePt t="224807" x="1487488" y="5505450"/>
          <p14:tracePt t="224823" x="1431925" y="5473700"/>
          <p14:tracePt t="224839" x="1390650" y="5430838"/>
          <p14:tracePt t="224856" x="1371600" y="5407025"/>
          <p14:tracePt t="224859" x="1352550" y="5389563"/>
          <p14:tracePt t="224873" x="1322388" y="5370513"/>
          <p14:tracePt t="224889" x="1304925" y="5340350"/>
          <p14:tracePt t="224907" x="1285875" y="5314950"/>
          <p14:tracePt t="224911" x="1255713" y="5303838"/>
          <p14:tracePt t="224924" x="1225550" y="5273675"/>
          <p14:tracePt t="224939" x="1195388" y="5237163"/>
          <p14:tracePt t="224956" x="1152525" y="5194300"/>
          <p14:tracePt t="224973" x="1122363" y="5175250"/>
          <p14:tracePt t="224976" x="1116013" y="5145088"/>
          <p14:tracePt t="224991" x="1096963" y="5114925"/>
          <p14:tracePt t="225007" x="1079500" y="5095875"/>
          <p14:tracePt t="225023" x="1079500" y="5078413"/>
          <p14:tracePt t="225039" x="1047750" y="5072063"/>
          <p14:tracePt t="225043" x="1047750" y="5053013"/>
          <p14:tracePt t="225057" x="1042988" y="5041900"/>
          <p14:tracePt t="225073" x="1042988" y="5035550"/>
          <p14:tracePt t="225090" x="1042988" y="5022850"/>
          <p14:tracePt t="225093" x="1030288" y="5016500"/>
          <p14:tracePt t="225107" x="1030288" y="5010150"/>
          <p14:tracePt t="225203" x="1030288" y="4999038"/>
          <p14:tracePt t="225291" x="1023938" y="4999038"/>
          <p14:tracePt t="232497" x="1060450" y="4986338"/>
          <p14:tracePt t="232504" x="1146175" y="4962525"/>
          <p14:tracePt t="232513" x="1195388" y="4949825"/>
          <p14:tracePt t="232526" x="1304925" y="4926013"/>
          <p14:tracePt t="232542" x="1401763" y="4900613"/>
          <p14:tracePt t="232558" x="1487488" y="4864100"/>
          <p14:tracePt t="232574" x="1597025" y="4840288"/>
          <p14:tracePt t="232578" x="1646238" y="4827588"/>
          <p14:tracePt t="232593" x="1725613" y="4816475"/>
          <p14:tracePt t="232608" x="1785938" y="4803775"/>
          <p14:tracePt t="232625" x="1828800" y="4791075"/>
          <p14:tracePt t="232629" x="1858963" y="4791075"/>
          <p14:tracePt t="232644" x="1889125" y="4784725"/>
          <p14:tracePt t="232659" x="1920875" y="4767263"/>
          <p14:tracePt t="232675" x="1957388" y="4754563"/>
          <p14:tracePt t="232692" x="1974850" y="4754563"/>
          <p14:tracePt t="232716" x="1987550" y="4754563"/>
          <p14:tracePt t="232731" x="1993900" y="4754563"/>
          <p14:tracePt t="232811" x="2000250" y="4754563"/>
          <p14:tracePt t="233045" x="2000250" y="4767263"/>
          <p14:tracePt t="233052" x="2011363" y="4767263"/>
          <p14:tracePt t="233067" x="2011363" y="4773613"/>
          <p14:tracePt t="233075" x="2041525" y="4784725"/>
          <p14:tracePt t="233091" x="2060575" y="4810125"/>
          <p14:tracePt t="233108" x="2103438" y="4846638"/>
          <p14:tracePt t="233112" x="2152650" y="4857750"/>
          <p14:tracePt t="233125" x="2206625" y="4889500"/>
          <p14:tracePt t="233142" x="2262188" y="4913313"/>
          <p14:tracePt t="233159" x="2298700" y="4932363"/>
          <p14:tracePt t="233177" x="2365375" y="4962525"/>
          <p14:tracePt t="233192" x="2389188" y="4973638"/>
          <p14:tracePt t="233209" x="2408238" y="4973638"/>
          <p14:tracePt t="233226" x="2425700" y="4973638"/>
          <p14:tracePt t="233230" x="2432050" y="4973638"/>
          <p14:tracePt t="233244" x="2451100" y="4979988"/>
          <p14:tracePt t="233259" x="2468563" y="4979988"/>
          <p14:tracePt t="233275" x="2481263" y="4979988"/>
          <p14:tracePt t="233292" x="2493963" y="4979988"/>
          <p14:tracePt t="233296" x="2505075" y="4979988"/>
          <p14:tracePt t="233309" x="2524125" y="4986338"/>
          <p14:tracePt t="233326" x="2541588" y="4986338"/>
          <p14:tracePt t="233342" x="2547938" y="4999038"/>
          <p14:tracePt t="233359" x="2560638" y="4999038"/>
          <p14:tracePt t="233411" x="2560638" y="5016500"/>
          <p14:tracePt t="236003" x="2590800" y="5010150"/>
          <p14:tracePt t="236011" x="2609850" y="5010150"/>
          <p14:tracePt t="236018" x="2646363" y="4999038"/>
          <p14:tracePt t="236034" x="2706688" y="4999038"/>
          <p14:tracePt t="236051" x="2786063" y="4986338"/>
          <p14:tracePt t="236068" x="2859088" y="4986338"/>
          <p14:tracePt t="236084" x="2925763" y="4986338"/>
          <p14:tracePt t="236101" x="2962275" y="4986338"/>
          <p14:tracePt t="236118" x="3017838" y="4986338"/>
          <p14:tracePt t="236122" x="3035300" y="4986338"/>
          <p14:tracePt t="236135" x="3067050" y="4986338"/>
          <p14:tracePt t="236151" x="3090863" y="4986338"/>
          <p14:tracePt t="236168" x="3108325" y="4986338"/>
          <p14:tracePt t="236186" x="3127375" y="4986338"/>
          <p14:tracePt t="236201" x="3133725" y="4986338"/>
          <p14:tracePt t="236219" x="3144838" y="4986338"/>
          <p14:tracePt t="238273" x="3181350" y="4979988"/>
          <p14:tracePt t="238280" x="3230563" y="4968875"/>
          <p14:tracePt t="238287" x="3279775" y="4968875"/>
          <p14:tracePt t="238304" x="3382963" y="4968875"/>
          <p14:tracePt t="238321" x="3449638" y="4968875"/>
          <p14:tracePt t="238339" x="3524250" y="4979988"/>
          <p14:tracePt t="238354" x="3541713" y="4979988"/>
          <p14:tracePt t="238370" x="3560763" y="4979988"/>
          <p14:tracePt t="238387" x="3602038" y="4992688"/>
          <p14:tracePt t="238391" x="3608388" y="4992688"/>
          <p14:tracePt t="238405" x="3627438" y="4999038"/>
          <p14:tracePt t="238421" x="3633788" y="4999038"/>
          <p14:tracePt t="238437" x="3644900" y="5010150"/>
          <p14:tracePt t="238454" x="3670300" y="5016500"/>
          <p14:tracePt t="238471" x="3681413" y="5016500"/>
          <p14:tracePt t="238487" x="3706813" y="5016500"/>
          <p14:tracePt t="238504" x="3724275" y="5016500"/>
          <p14:tracePt t="238508" x="3743325" y="5016500"/>
          <p14:tracePt t="238521" x="3760788" y="5016500"/>
          <p14:tracePt t="238537" x="3797300" y="5016500"/>
          <p14:tracePt t="238554" x="3816350" y="5016500"/>
          <p14:tracePt t="238570" x="3833813" y="5016500"/>
          <p14:tracePt t="238574" x="3852863" y="5016500"/>
          <p14:tracePt t="238588" x="3870325" y="5016500"/>
          <p14:tracePt t="238604" x="3889375" y="5016500"/>
          <p14:tracePt t="238620" x="3895725" y="5016500"/>
          <p14:tracePt t="238638" x="3913188" y="5010150"/>
          <p14:tracePt t="238654" x="3919538" y="5010150"/>
          <p14:tracePt t="238670" x="3938588" y="5010150"/>
          <p14:tracePt t="238687" x="3956050" y="5010150"/>
          <p14:tracePt t="238712" x="3968750" y="5010150"/>
          <p14:tracePt t="239671" x="4059238" y="5010150"/>
          <p14:tracePt t="239679" x="4206875" y="4986338"/>
          <p14:tracePt t="239689" x="4291013" y="4968875"/>
          <p14:tracePt t="239701" x="4462463" y="4956175"/>
          <p14:tracePt t="239715" x="4608513" y="4943475"/>
          <p14:tracePt t="239732" x="4737100" y="4943475"/>
          <p14:tracePt t="239749" x="4846638" y="4943475"/>
          <p14:tracePt t="239753" x="4883150" y="4943475"/>
          <p14:tracePt t="239767" x="4949825" y="4949825"/>
          <p14:tracePt t="239782" x="4986338" y="4968875"/>
          <p14:tracePt t="239799" x="5029200" y="4979988"/>
          <p14:tracePt t="239816" x="5048250" y="4986338"/>
          <p14:tracePt t="239819" x="5053013" y="4986338"/>
          <p14:tracePt t="239833" x="5072063" y="4986338"/>
          <p14:tracePt t="239850" x="5084763" y="4986338"/>
          <p14:tracePt t="239866" x="5084763" y="4999038"/>
          <p14:tracePt t="240140" x="5084763" y="5005388"/>
          <p14:tracePt t="240162" x="5084763" y="5016500"/>
          <p14:tracePt t="240169" x="5078413" y="5016500"/>
          <p14:tracePt t="240182" x="5059363" y="5022850"/>
          <p14:tracePt t="240199" x="5041900" y="5029200"/>
          <p14:tracePt t="240215" x="5022850" y="5053013"/>
          <p14:tracePt t="240232" x="4986338" y="5053013"/>
          <p14:tracePt t="240235" x="4979988" y="5053013"/>
          <p14:tracePt t="240250" x="4943475" y="5053013"/>
          <p14:tracePt t="240267" x="4889500" y="5035550"/>
          <p14:tracePt t="240282" x="4857750" y="5022850"/>
          <p14:tracePt t="240299" x="4827588" y="5016500"/>
          <p14:tracePt t="240302" x="4821238" y="5005388"/>
          <p14:tracePt t="240315" x="4803775" y="5005388"/>
          <p14:tracePt t="240331" x="4791075" y="5005388"/>
          <p14:tracePt t="240349" x="4791075" y="4999038"/>
          <p14:tracePt t="240403" x="4791075" y="4986338"/>
          <p14:tracePt t="240470" x="4797425" y="4979988"/>
          <p14:tracePt t="240484" x="4816475" y="4979988"/>
          <p14:tracePt t="240492" x="4846638" y="4968875"/>
          <p14:tracePt t="240500" x="4883150" y="4968875"/>
          <p14:tracePt t="240515" x="4943475" y="4968875"/>
          <p14:tracePt t="240532" x="4999038" y="4986338"/>
          <p14:tracePt t="240536" x="5035550" y="4986338"/>
          <p14:tracePt t="240550" x="5084763" y="4992688"/>
          <p14:tracePt t="240566" x="5102225" y="4992688"/>
          <p14:tracePt t="240638" x="5114925" y="4992688"/>
          <p14:tracePt t="240747" x="5132388" y="4992688"/>
          <p14:tracePt t="240754" x="5138738" y="4992688"/>
          <p14:tracePt t="240765" x="5151438" y="4992688"/>
          <p14:tracePt t="240783" x="5175250" y="4979988"/>
          <p14:tracePt t="240786" x="5181600" y="4979988"/>
          <p14:tracePt t="240798" x="5194300" y="4973638"/>
          <p14:tracePt t="243354" x="5291138" y="4949825"/>
          <p14:tracePt t="243362" x="5492750" y="4932363"/>
          <p14:tracePt t="243370" x="5559425" y="4919663"/>
          <p14:tracePt t="243386" x="5735638" y="4876800"/>
          <p14:tracePt t="243404" x="6102350" y="4864100"/>
          <p14:tracePt t="243420" x="6291263" y="4864100"/>
          <p14:tracePt t="243436" x="6381750" y="4864100"/>
          <p14:tracePt t="243454" x="6492875" y="4870450"/>
          <p14:tracePt t="243457" x="6523038" y="4870450"/>
          <p14:tracePt t="243471" x="6602413" y="4870450"/>
          <p14:tracePt t="243486" x="6681788" y="4876800"/>
          <p14:tracePt t="243503" x="6735763" y="4889500"/>
          <p14:tracePt t="243519" x="6784975" y="4889500"/>
          <p14:tracePt t="243523" x="6815138" y="4889500"/>
          <p14:tracePt t="243536" x="6845300" y="4889500"/>
          <p14:tracePt t="243553" x="6864350" y="4889500"/>
          <p14:tracePt t="243570" x="6870700" y="4889500"/>
          <p14:tracePt t="243574" x="6881813" y="4889500"/>
          <p14:tracePt t="243587" x="6900863" y="4889500"/>
          <p14:tracePt t="243603" x="6907213" y="4889500"/>
          <p14:tracePt t="243866" x="6907213" y="4900613"/>
          <p14:tracePt t="243874" x="6918325" y="4900613"/>
          <p14:tracePt t="243891" x="6918325" y="4906963"/>
          <p14:tracePt t="243907" x="6918325" y="4913313"/>
          <p14:tracePt t="243924" x="6918325" y="4926013"/>
          <p14:tracePt t="243954" x="6918325" y="4932363"/>
          <p14:tracePt t="243969" x="6918325" y="4943475"/>
          <p14:tracePt t="243997" x="6918325" y="4949825"/>
          <p14:tracePt t="244020" x="6918325" y="4962525"/>
          <p14:tracePt t="244034" x="6918325" y="4968875"/>
          <p14:tracePt t="244071" x="6918325" y="4973638"/>
          <p14:tracePt t="244086" x="6918325" y="4986338"/>
          <p14:tracePt t="244115" x="6913563" y="4986338"/>
          <p14:tracePt t="244123" x="6907213" y="4986338"/>
          <p14:tracePt t="244132" x="6888163" y="5005388"/>
          <p14:tracePt t="244141" x="6877050" y="5010150"/>
          <p14:tracePt t="244145" x="6870700" y="5010150"/>
          <p14:tracePt t="244159" x="6838950" y="5022850"/>
          <p14:tracePt t="244174" x="6791325" y="5022850"/>
          <p14:tracePt t="244192" x="6761163" y="5022850"/>
          <p14:tracePt t="244208" x="6742113" y="5022850"/>
          <p14:tracePt t="244212" x="6724650" y="5022850"/>
          <p14:tracePt t="244224" x="6681788" y="5022850"/>
          <p14:tracePt t="244241" x="6656388" y="5022850"/>
          <p14:tracePt t="244257" x="6632575" y="5022850"/>
          <p14:tracePt t="244275" x="6583363" y="5022850"/>
          <p14:tracePt t="244290" x="6565900" y="5022850"/>
          <p14:tracePt t="244307" x="6534150" y="5016500"/>
          <p14:tracePt t="244324" x="6510338" y="5010150"/>
          <p14:tracePt t="244328" x="6503988" y="5010150"/>
          <p14:tracePt t="244341" x="6486525" y="4992688"/>
          <p14:tracePt t="244358" x="6473825" y="4992688"/>
          <p14:tracePt t="244408" x="6467475" y="4992688"/>
          <p14:tracePt t="244444" x="6467475" y="4979988"/>
          <p14:tracePt t="244459" x="6456363" y="4979988"/>
          <p14:tracePt t="244487" x="6437313" y="4979988"/>
          <p14:tracePt t="244496" x="6413500" y="4973638"/>
          <p14:tracePt t="244507" x="6388100" y="4962525"/>
          <p14:tracePt t="244510" x="6357938" y="4949825"/>
          <p14:tracePt t="244525" x="6291263" y="4949825"/>
          <p14:tracePt t="244541" x="6224588" y="4937125"/>
          <p14:tracePt t="244558" x="6192838" y="4937125"/>
          <p14:tracePt t="244576" x="6162675" y="4937125"/>
          <p14:tracePt t="244657" x="6151563" y="4937125"/>
          <p14:tracePt t="246677" x="6175375" y="4932363"/>
          <p14:tracePt t="246684" x="6192838" y="4932363"/>
          <p14:tracePt t="246691" x="6254750" y="4932363"/>
          <p14:tracePt t="246708" x="6308725" y="4932363"/>
          <p14:tracePt t="246725" x="6370638" y="4932363"/>
          <p14:tracePt t="246729" x="6394450" y="4932363"/>
          <p14:tracePt t="246743" x="6419850" y="4932363"/>
          <p14:tracePt t="246759" x="6437313" y="4932363"/>
          <p14:tracePt t="246775" x="6467475" y="4932363"/>
          <p14:tracePt t="246792" x="6480175" y="4932363"/>
          <p14:tracePt t="246795" x="6492875" y="4932363"/>
          <p14:tracePt t="246809" x="6497638" y="4932363"/>
          <p14:tracePt t="246825" x="6516688" y="4932363"/>
          <p14:tracePt t="246842" x="6546850" y="4932363"/>
          <p14:tracePt t="246860" x="6559550" y="4932363"/>
          <p14:tracePt t="246875" x="6572250" y="4932363"/>
          <p14:tracePt t="246892" x="6577013" y="4943475"/>
          <p14:tracePt t="246910" x="6608763" y="4943475"/>
          <p14:tracePt t="246913" x="6613525" y="4943475"/>
          <p14:tracePt t="246926" x="6645275" y="4949825"/>
          <p14:tracePt t="246942" x="6656388" y="4949825"/>
          <p14:tracePt t="246959" x="6686550" y="4949825"/>
          <p14:tracePt t="246975" x="6705600" y="4962525"/>
          <p14:tracePt t="247094" x="6705600" y="4968875"/>
          <p14:tracePt t="247138" x="6705600" y="4973638"/>
          <p14:tracePt t="247160" x="6705600" y="4986338"/>
          <p14:tracePt t="247190" x="6705600" y="4992688"/>
          <p14:tracePt t="247212" x="6705600" y="5005388"/>
          <p14:tracePt t="247233" x="6705600" y="5022850"/>
          <p14:tracePt t="247248" x="6705600" y="5029200"/>
          <p14:tracePt t="247263" x="6724650" y="5029200"/>
          <p14:tracePt t="247277" x="6724650" y="5035550"/>
          <p14:tracePt t="247300" x="6724650" y="5048250"/>
          <p14:tracePt t="247321" x="6729413" y="5053013"/>
          <p14:tracePt t="292875" x="6888163" y="4949825"/>
          <p14:tracePt t="292883" x="7107238" y="4767263"/>
          <p14:tracePt t="292892" x="7351713" y="4432300"/>
          <p14:tracePt t="292909" x="7985125" y="3797300"/>
          <p14:tracePt t="292912" x="8412163" y="3449638"/>
          <p14:tracePt t="292926" x="9247188" y="2505075"/>
          <p14:tracePt t="292943" x="10107613" y="1620838"/>
          <p14:tracePt t="292960" x="10972800" y="835025"/>
          <p14:tracePt t="292963" x="11320463" y="536575"/>
          <p14:tracePt t="309321" x="8540750" y="268288"/>
          <p14:tracePt t="309324" x="7858125" y="596900"/>
          <p14:tracePt t="309332" x="7132638" y="957263"/>
          <p14:tracePt t="309347" x="5657850" y="1590675"/>
          <p14:tracePt t="309363" x="4095750" y="2262188"/>
          <p14:tracePt t="309380" x="2651125" y="2955925"/>
          <p14:tracePt t="309385" x="1931988" y="3255963"/>
          <p14:tracePt t="309398" x="981075" y="3706813"/>
          <p14:tracePt t="309412" x="420688" y="39814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Artificial Intelligence &amp; Machine Learning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512552" cy="4593828"/>
          </a:xfrm>
        </p:spPr>
        <p:txBody>
          <a:bodyPr>
            <a:normAutofit/>
          </a:bodyPr>
          <a:lstStyle/>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Artificial Intelligence (AI) and Machine Learning (ML) are subsets of computer science that focus on the development of algorithms and models that enable computers to perform tasks typically requiring human intelligence. AI encompasses a broader range of capabilities, while ML specifically refers to the ability of machines to learn from data and improve their performance over time.</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AI and ML have revolutionized the FinTech industry by providing advanced tools to analyze data, make predictions, automate processes, and enhance customer experiences. They play a pivotal role in areas like risk assessment, fraud detection, personalization, and algorithmic trading.</a:t>
            </a:r>
          </a:p>
        </p:txBody>
      </p:sp>
    </p:spTree>
    <p:extLst>
      <p:ext uri="{BB962C8B-B14F-4D97-AF65-F5344CB8AC3E}">
        <p14:creationId xmlns:p14="http://schemas.microsoft.com/office/powerpoint/2010/main" val="2181509032"/>
      </p:ext>
    </p:extLst>
  </p:cSld>
  <p:clrMapOvr>
    <a:masterClrMapping/>
  </p:clrMapOvr>
  <mc:AlternateContent xmlns:mc="http://schemas.openxmlformats.org/markup-compatibility/2006" xmlns:p14="http://schemas.microsoft.com/office/powerpoint/2010/main">
    <mc:Choice Requires="p14">
      <p:transition spd="slow" p14:dur="2000" advTm="133708"/>
    </mc:Choice>
    <mc:Fallback xmlns="">
      <p:transition spd="slow" advTm="133708"/>
    </mc:Fallback>
  </mc:AlternateContent>
  <p:extLst>
    <p:ext uri="{3A86A75C-4F4B-4683-9AE1-C65F6400EC91}">
      <p14:laserTraceLst xmlns:p14="http://schemas.microsoft.com/office/powerpoint/2010/main">
        <p14:tracePtLst>
          <p14:tracePt t="25320" x="1133475" y="6821488"/>
          <p14:tracePt t="25328" x="1219200" y="6791325"/>
          <p14:tracePt t="25336" x="1274763" y="6765925"/>
          <p14:tracePt t="25354" x="1450975" y="6675438"/>
          <p14:tracePt t="25357" x="1517650" y="6662738"/>
          <p14:tracePt t="25372" x="1616075" y="6626225"/>
          <p14:tracePt t="25388" x="1695450" y="6602413"/>
          <p14:tracePt t="25404" x="1762125" y="6565900"/>
          <p14:tracePt t="25421" x="1804988" y="6540500"/>
          <p14:tracePt t="25424" x="1841500" y="6529388"/>
          <p14:tracePt t="25439" x="1884363" y="6497638"/>
          <p14:tracePt t="25454" x="1901825" y="6497638"/>
          <p14:tracePt t="25471" x="1908175" y="6497638"/>
          <p14:tracePt t="25511" x="1908175" y="6492875"/>
          <p14:tracePt t="25526" x="1908175" y="6461125"/>
          <p14:tracePt t="25533" x="1908175" y="6456363"/>
          <p14:tracePt t="25542" x="1908175" y="6437313"/>
          <p14:tracePt t="25554" x="1908175" y="6424613"/>
          <p14:tracePt t="25557" x="1908175" y="6370638"/>
          <p14:tracePt t="25571" x="1908175" y="6169025"/>
          <p14:tracePt t="25588" x="1925638" y="5919788"/>
          <p14:tracePt t="25605" x="2041525" y="5224463"/>
          <p14:tracePt t="25621" x="2109788" y="4803775"/>
          <p14:tracePt t="25637" x="2273300" y="4200525"/>
          <p14:tracePt t="25654" x="2389188" y="3919538"/>
          <p14:tracePt t="25658" x="2432050" y="3810000"/>
          <p14:tracePt t="25672" x="2535238" y="3481388"/>
          <p14:tracePt t="25687" x="2578100" y="3260725"/>
          <p14:tracePt t="25704" x="2682875" y="3090863"/>
          <p14:tracePt t="25721" x="2736850" y="3017838"/>
          <p14:tracePt t="25725" x="2773363" y="2992438"/>
          <p14:tracePt t="25738" x="2803525" y="2925763"/>
          <p14:tracePt t="25755" x="2822575" y="2908300"/>
          <p14:tracePt t="26096" x="3054350" y="2846388"/>
          <p14:tracePt t="26104" x="3333750" y="2693988"/>
          <p14:tracePt t="26121" x="4310063" y="2298700"/>
          <p14:tracePt t="26138" x="5334000" y="1901825"/>
          <p14:tracePt t="26141" x="5864225" y="1768475"/>
          <p14:tracePt t="26155" x="6997700" y="1547813"/>
          <p14:tracePt t="26172" x="7900988" y="1450975"/>
          <p14:tracePt t="26188" x="8626475" y="1408113"/>
          <p14:tracePt t="26192" x="8961438" y="1408113"/>
          <p14:tracePt t="26206" x="9418638" y="1457325"/>
          <p14:tracePt t="26222" x="9802813" y="1524000"/>
          <p14:tracePt t="26238" x="10198100" y="1573213"/>
          <p14:tracePt t="26255" x="10436225" y="1652588"/>
          <p14:tracePt t="26258" x="10521950" y="1663700"/>
          <p14:tracePt t="26272" x="10637838" y="1706563"/>
          <p14:tracePt t="26289" x="10655300" y="1712913"/>
          <p14:tracePt t="26305" x="10655300" y="1743075"/>
          <p14:tracePt t="26323" x="10655300" y="1762125"/>
          <p14:tracePt t="26339" x="10655300" y="1779588"/>
          <p14:tracePt t="26355" x="10655300" y="1798638"/>
          <p14:tracePt t="26372" x="10637838" y="1835150"/>
          <p14:tracePt t="26376" x="10539413" y="1878013"/>
          <p14:tracePt t="26390" x="10260013" y="2024063"/>
          <p14:tracePt t="26406" x="9955213" y="2206625"/>
          <p14:tracePt t="26422" x="9467850" y="2425700"/>
          <p14:tracePt t="26440" x="8736013" y="2736850"/>
          <p14:tracePt t="26456" x="8285163" y="2882900"/>
          <p14:tracePt t="26472" x="7735888" y="3017838"/>
          <p14:tracePt t="26488" x="7370763" y="3144838"/>
          <p14:tracePt t="26506" x="6778625" y="3286125"/>
          <p14:tracePt t="26522" x="6529388" y="3309938"/>
          <p14:tracePt t="26538" x="6242050" y="3346450"/>
          <p14:tracePt t="26555" x="5949950" y="3395663"/>
          <p14:tracePt t="26559" x="5888038" y="3395663"/>
          <p14:tracePt t="26573" x="5724525" y="3395663"/>
          <p14:tracePt t="26588" x="5437188" y="3395663"/>
          <p14:tracePt t="26605" x="5114925" y="3395663"/>
          <p14:tracePt t="26623" x="4779963" y="3352800"/>
          <p14:tracePt t="26639" x="4475163" y="3333750"/>
          <p14:tracePt t="26655" x="4286250" y="3309938"/>
          <p14:tracePt t="26672" x="4170363" y="3297238"/>
          <p14:tracePt t="26676" x="4108450" y="3297238"/>
          <p14:tracePt t="26690" x="3938588" y="3267075"/>
          <p14:tracePt t="26706" x="3829050" y="3255963"/>
          <p14:tracePt t="26722" x="3773488" y="3230563"/>
          <p14:tracePt t="26739" x="3754438" y="3230563"/>
          <p14:tracePt t="26743" x="3749675" y="3230563"/>
          <p14:tracePt t="27092" x="3670300" y="3230563"/>
          <p14:tracePt t="27099" x="3560763" y="3200400"/>
          <p14:tracePt t="27115" x="3408363" y="3176588"/>
          <p14:tracePt t="27133" x="3255963" y="3133725"/>
          <p14:tracePt t="27136" x="3200400" y="3078163"/>
          <p14:tracePt t="27150" x="3097213" y="3011488"/>
          <p14:tracePt t="27166" x="3024188" y="2938463"/>
          <p14:tracePt t="27182" x="2992438" y="2908300"/>
          <p14:tracePt t="27199" x="2992438" y="2901950"/>
          <p14:tracePt t="27216" x="2992438" y="2889250"/>
          <p14:tracePt t="27232" x="3005138" y="2865438"/>
          <p14:tracePt t="27249" x="3028950" y="2846388"/>
          <p14:tracePt t="27265" x="3097213" y="2822575"/>
          <p14:tracePt t="27269" x="3121025" y="2809875"/>
          <p14:tracePt t="27282" x="3200400" y="2792413"/>
          <p14:tracePt t="27298" x="3279775" y="2755900"/>
          <p14:tracePt t="27316" x="3389313" y="2730500"/>
          <p14:tracePt t="27333" x="3584575" y="2706688"/>
          <p14:tracePt t="27349" x="3700463" y="2706688"/>
          <p14:tracePt t="27366" x="3790950" y="2706688"/>
          <p14:tracePt t="27382" x="3833813" y="2706688"/>
          <p14:tracePt t="27386" x="3840163" y="2719388"/>
          <p14:tracePt t="27400" x="3859213" y="2719388"/>
          <p14:tracePt t="27415" x="3859213" y="2724150"/>
          <p14:tracePt t="27443" x="3876675" y="2724150"/>
          <p14:tracePt t="27481" x="3883025" y="2724150"/>
          <p14:tracePt t="27494" x="3883025" y="2736850"/>
          <p14:tracePt t="27539" x="3883025" y="2755900"/>
          <p14:tracePt t="27560" x="3895725" y="2755900"/>
          <p14:tracePt t="27575" x="3895725" y="2762250"/>
          <p14:tracePt t="27619" x="3895725" y="2767013"/>
          <p14:tracePt t="27633" x="3895725" y="2779713"/>
          <p14:tracePt t="27758" x="3895725" y="2786063"/>
          <p14:tracePt t="28161" x="3902075" y="2786063"/>
          <p14:tracePt t="28271" x="3913188" y="2786063"/>
          <p14:tracePt t="28329" x="3913188" y="2798763"/>
          <p14:tracePt t="28387" x="3913188" y="2803525"/>
          <p14:tracePt t="28394" x="3919538" y="2803525"/>
          <p14:tracePt t="28402" x="3962400" y="2803525"/>
          <p14:tracePt t="28420" x="3986213" y="2803525"/>
          <p14:tracePt t="28436" x="4017963" y="2816225"/>
          <p14:tracePt t="28440" x="4048125" y="2816225"/>
          <p14:tracePt t="28447" x="4065588" y="2816225"/>
          <p14:tracePt t="28455" x="4084638" y="2816225"/>
          <p14:tracePt t="28471" x="4102100" y="2822575"/>
          <p14:tracePt t="28485" x="4114800" y="2822575"/>
          <p14:tracePt t="28504" x="4121150" y="2822575"/>
          <p14:tracePt t="28520" x="4121150" y="2840038"/>
          <p14:tracePt t="28537" x="4151313" y="2840038"/>
          <p14:tracePt t="28553" x="4194175" y="2840038"/>
          <p14:tracePt t="28556" x="4200525" y="2840038"/>
          <p14:tracePt t="28571" x="4237038" y="2840038"/>
          <p14:tracePt t="28586" x="4267200" y="2840038"/>
          <p14:tracePt t="28603" x="4286250" y="2840038"/>
          <p14:tracePt t="28619" x="4333875" y="2840038"/>
          <p14:tracePt t="28623" x="4352925" y="2840038"/>
          <p14:tracePt t="28637" x="4389438" y="2840038"/>
          <p14:tracePt t="28653" x="4443413" y="2840038"/>
          <p14:tracePt t="28671" x="4479925" y="2840038"/>
          <p14:tracePt t="28674" x="4516438" y="2822575"/>
          <p14:tracePt t="28688" x="4578350" y="2822575"/>
          <p14:tracePt t="28703" x="4645025" y="2809875"/>
          <p14:tracePt t="28720" x="4687888" y="2809875"/>
          <p14:tracePt t="28736" x="4724400" y="2809875"/>
          <p14:tracePt t="28740" x="4754563" y="2809875"/>
          <p14:tracePt t="28754" x="4810125" y="2803525"/>
          <p14:tracePt t="28770" x="4876800" y="2792413"/>
          <p14:tracePt t="28786" x="4932363" y="2779713"/>
          <p14:tracePt t="28804" x="5029200" y="2779713"/>
          <p14:tracePt t="28820" x="5102225" y="2779713"/>
          <p14:tracePt t="28837" x="5145088" y="2779713"/>
          <p14:tracePt t="28853" x="5151438" y="2779713"/>
          <p14:tracePt t="28856" x="5168900" y="2779713"/>
          <p14:tracePt t="28871" x="5187950" y="2779713"/>
          <p14:tracePt t="28886" x="5200650" y="2779713"/>
          <p14:tracePt t="28903" x="5218113" y="2779713"/>
          <p14:tracePt t="28920" x="5297488" y="2755900"/>
          <p14:tracePt t="33915" x="5340350" y="2755900"/>
          <p14:tracePt t="33922" x="5376863" y="2755900"/>
          <p14:tracePt t="33929" x="5437188" y="2755900"/>
          <p14:tracePt t="33941" x="5480050" y="2755900"/>
          <p14:tracePt t="33959" x="5608638" y="2767013"/>
          <p14:tracePt t="33975" x="5662613" y="2767013"/>
          <p14:tracePt t="33991" x="5699125" y="2767013"/>
          <p14:tracePt t="34007" x="5741988" y="2779713"/>
          <p14:tracePt t="34011" x="5748338" y="2779713"/>
          <p14:tracePt t="34024" x="5754688" y="2779713"/>
          <p14:tracePt t="34041" x="5772150" y="2779713"/>
          <p14:tracePt t="34057" x="5803900" y="2779713"/>
          <p14:tracePt t="34075" x="5851525" y="2779713"/>
          <p14:tracePt t="34091" x="5876925" y="2779713"/>
          <p14:tracePt t="34107" x="5907088" y="2792413"/>
          <p14:tracePt t="34124" x="5956300" y="2798763"/>
          <p14:tracePt t="34127" x="5967413" y="2798763"/>
          <p14:tracePt t="34142" x="5992813" y="2809875"/>
          <p14:tracePt t="34157" x="6029325" y="2828925"/>
          <p14:tracePt t="34174" x="6046788" y="2828925"/>
          <p14:tracePt t="34191" x="6059488" y="2846388"/>
          <p14:tracePt t="34207" x="6059488" y="2859088"/>
          <p14:tracePt t="34317" x="6059488" y="2865438"/>
          <p14:tracePt t="36411" x="6010275" y="2889250"/>
          <p14:tracePt t="36418" x="5973763" y="2895600"/>
          <p14:tracePt t="36428" x="5894388" y="2925763"/>
          <p14:tracePt t="36442" x="5815013" y="2951163"/>
          <p14:tracePt t="36459" x="5748338" y="2992438"/>
          <p14:tracePt t="36463" x="5699125" y="3005138"/>
          <p14:tracePt t="36477" x="5632450" y="3028950"/>
          <p14:tracePt t="36492" x="5553075" y="3054350"/>
          <p14:tracePt t="36509" x="5510213" y="3060700"/>
          <p14:tracePt t="36527" x="5467350" y="3071813"/>
          <p14:tracePt t="36530" x="5462588" y="3071813"/>
          <p14:tracePt t="36542" x="5443538" y="3090863"/>
          <p14:tracePt t="36558" x="5426075" y="3090863"/>
          <p14:tracePt t="36631" x="5426075" y="3103563"/>
          <p14:tracePt t="36652" x="5419725" y="3103563"/>
          <p14:tracePt t="36755" x="5394325" y="3103563"/>
          <p14:tracePt t="36871" x="5394325" y="3108325"/>
          <p14:tracePt t="59194" x="5353050" y="3170238"/>
          <p14:tracePt t="59201" x="5254625" y="3279775"/>
          <p14:tracePt t="59209" x="5138738" y="3376613"/>
          <p14:tracePt t="59226" x="4900613" y="3541713"/>
          <p14:tracePt t="59244" x="4602163" y="3724275"/>
          <p14:tracePt t="59259" x="4462463" y="3797300"/>
          <p14:tracePt t="59276" x="4322763" y="3902075"/>
          <p14:tracePt t="59295" x="4194175" y="4011613"/>
          <p14:tracePt t="59310" x="4127500" y="4065588"/>
          <p14:tracePt t="59326" x="4071938" y="4127500"/>
          <p14:tracePt t="59343" x="4041775" y="4157663"/>
          <p14:tracePt t="59361" x="4011613" y="4181475"/>
          <p14:tracePt t="59376" x="3992563" y="4187825"/>
          <p14:tracePt t="59420" x="3992563" y="4211638"/>
          <p14:tracePt t="59443" x="3992563" y="4217988"/>
          <p14:tracePt t="59450" x="3992563" y="4224338"/>
          <p14:tracePt t="59459" x="4011613" y="4248150"/>
          <p14:tracePt t="59476" x="4029075" y="4273550"/>
          <p14:tracePt t="59479" x="4041775" y="4310063"/>
          <p14:tracePt t="59494" x="4084638" y="4352925"/>
          <p14:tracePt t="59510" x="4144963" y="4438650"/>
          <p14:tracePt t="59527" x="4211638" y="4595813"/>
          <p14:tracePt t="59544" x="4376738" y="4833938"/>
          <p14:tracePt t="59560" x="4475163" y="4962525"/>
          <p14:tracePt t="59577" x="4572000" y="5108575"/>
          <p14:tracePt t="59595" x="4621213" y="5224463"/>
          <p14:tracePt t="59611" x="4621213" y="5254625"/>
          <p14:tracePt t="59627" x="4621213" y="5260975"/>
          <p14:tracePt t="59644" x="4621213" y="5267325"/>
          <p14:tracePt t="60086" x="4657725" y="5218113"/>
          <p14:tracePt t="60093" x="4700588" y="5145088"/>
          <p14:tracePt t="60109" x="4846638" y="5029200"/>
          <p14:tracePt t="60125" x="5035550" y="4840288"/>
          <p14:tracePt t="60142" x="5157788" y="4754563"/>
          <p14:tracePt t="60159" x="5394325" y="4621213"/>
          <p14:tracePt t="60175" x="5462588" y="4595813"/>
          <p14:tracePt t="60192" x="5541963" y="4559300"/>
          <p14:tracePt t="60208" x="5619750" y="4559300"/>
          <p14:tracePt t="60212" x="5638800" y="4559300"/>
          <p14:tracePt t="60226" x="5718175" y="4552950"/>
          <p14:tracePt t="60241" x="5797550" y="4529138"/>
          <p14:tracePt t="60258" x="5888038" y="4529138"/>
          <p14:tracePt t="60276" x="6059488" y="4516438"/>
          <p14:tracePt t="60291" x="6083300" y="4516438"/>
          <p14:tracePt t="60308" x="6102350" y="4516438"/>
          <p14:tracePt t="60325" x="6115050" y="4516438"/>
          <p14:tracePt t="60342" x="6119813" y="4516438"/>
          <p14:tracePt t="60386" x="5992813" y="4516438"/>
          <p14:tracePt t="60393" x="5870575" y="4516438"/>
          <p14:tracePt t="60409" x="5546725" y="4498975"/>
          <p14:tracePt t="60425" x="5065713" y="4479925"/>
          <p14:tracePt t="60431" x="4937125" y="4479925"/>
          <p14:tracePt t="60441" x="4657725" y="4492625"/>
          <p14:tracePt t="60459" x="4133850" y="4492625"/>
          <p14:tracePt t="60475" x="3749675" y="4529138"/>
          <p14:tracePt t="60491" x="3371850" y="4548188"/>
          <p14:tracePt t="60509" x="3041650" y="4578350"/>
          <p14:tracePt t="60512" x="2816225" y="4614863"/>
          <p14:tracePt t="60526" x="2609850" y="4614863"/>
          <p14:tracePt t="60542" x="2481263" y="4595813"/>
          <p14:tracePt t="60558" x="2401888" y="4595813"/>
          <p14:tracePt t="60576" x="2292350" y="4572000"/>
          <p14:tracePt t="60592" x="2273300" y="4572000"/>
          <p14:tracePt t="60950" x="2219325" y="4572000"/>
          <p14:tracePt t="60958" x="2189163" y="4572000"/>
          <p14:tracePt t="60965" x="2090738" y="4559300"/>
          <p14:tracePt t="60982" x="2011363" y="4548188"/>
          <p14:tracePt t="60999" x="1951038" y="4548188"/>
          <p14:tracePt t="61003" x="1901825" y="4548188"/>
          <p14:tracePt t="61016" x="1884363" y="4548188"/>
          <p14:tracePt t="61032" x="1865313" y="4548188"/>
          <p14:tracePt t="61050" x="1858963" y="4548188"/>
          <p14:tracePt t="61133" x="1852613" y="4548188"/>
          <p14:tracePt t="61156" x="1835150" y="4548188"/>
          <p14:tracePt t="61164" x="1822450" y="4548188"/>
          <p14:tracePt t="61174" x="1816100" y="4548188"/>
          <p14:tracePt t="61177" x="1804988" y="4548188"/>
          <p14:tracePt t="61184" x="1798638" y="4548188"/>
          <p14:tracePt t="61200" x="1785938" y="4548188"/>
          <p14:tracePt t="61229" x="1779588" y="4548188"/>
          <p14:tracePt t="61506" x="1792288" y="4548188"/>
          <p14:tracePt t="61588" x="1798638" y="4548188"/>
          <p14:tracePt t="61726" x="1809750" y="4548188"/>
          <p14:tracePt t="62216" x="1816100" y="4548188"/>
          <p14:tracePt t="62224" x="1816100" y="4559300"/>
          <p14:tracePt t="62232" x="1828800" y="4559300"/>
          <p14:tracePt t="62241" x="1835150" y="4559300"/>
          <p14:tracePt t="62258" x="1884363" y="4565650"/>
          <p14:tracePt t="62261" x="1920875" y="4565650"/>
          <p14:tracePt t="62276" x="1957388" y="4565650"/>
          <p14:tracePt t="62292" x="1987550" y="4578350"/>
          <p14:tracePt t="62308" x="2024063" y="4578350"/>
          <p14:tracePt t="62312" x="2030413" y="4578350"/>
          <p14:tracePt t="62334" x="2041525" y="4578350"/>
          <p14:tracePt t="62392" x="2073275" y="4572000"/>
          <p14:tracePt t="62400" x="2078038" y="4572000"/>
          <p14:tracePt t="62408" x="2109788" y="4565650"/>
          <p14:tracePt t="62425" x="2152650" y="4552950"/>
          <p14:tracePt t="62442" x="2189163" y="4535488"/>
          <p14:tracePt t="62446" x="2212975" y="4522788"/>
          <p14:tracePt t="62453" x="2219325" y="4516438"/>
          <p14:tracePt t="62463" x="2236788" y="4516438"/>
          <p14:tracePt t="62466" x="2249488" y="4516438"/>
          <p14:tracePt t="62480" x="2255838" y="4516438"/>
          <p14:tracePt t="62554" x="2243138" y="4522788"/>
          <p14:tracePt t="62562" x="2236788" y="4535488"/>
          <p14:tracePt t="62575" x="2146300" y="4559300"/>
          <p14:tracePt t="62591" x="1951038" y="4584700"/>
          <p14:tracePt t="62608" x="1670050" y="4602163"/>
          <p14:tracePt t="62626" x="1487488" y="4614863"/>
          <p14:tracePt t="62641" x="1358900" y="4614863"/>
          <p14:tracePt t="62658" x="1279525" y="4614863"/>
          <p14:tracePt t="62675" x="1268413" y="4614863"/>
          <p14:tracePt t="62722" x="1274763" y="4614863"/>
          <p14:tracePt t="62730" x="1285875" y="4614863"/>
          <p14:tracePt t="62743" x="1316038" y="4614863"/>
          <p14:tracePt t="62758" x="1438275" y="4614863"/>
          <p14:tracePt t="62775" x="1620838" y="4651375"/>
          <p14:tracePt t="62792" x="1828800" y="4694238"/>
          <p14:tracePt t="62795" x="1974850" y="4711700"/>
          <p14:tracePt t="62809" x="2120900" y="4724400"/>
          <p14:tracePt t="62825" x="2255838" y="4737100"/>
          <p14:tracePt t="62842" x="2346325" y="4737100"/>
          <p14:tracePt t="62859" x="2365375" y="4737100"/>
          <p14:tracePt t="62875" x="2365375" y="4743450"/>
          <p14:tracePt t="62891" x="2371725" y="4743450"/>
          <p14:tracePt t="63117" x="2408238" y="4718050"/>
          <p14:tracePt t="63124" x="2425700" y="4700588"/>
          <p14:tracePt t="63141" x="2505075" y="4608513"/>
          <p14:tracePt t="63158" x="2535238" y="4552950"/>
          <p14:tracePt t="63162" x="2560638" y="4505325"/>
          <p14:tracePt t="63175" x="2603500" y="4475163"/>
          <p14:tracePt t="63192" x="2633663" y="4443413"/>
          <p14:tracePt t="63208" x="2633663" y="4425950"/>
          <p14:tracePt t="63820" x="2713038" y="4438650"/>
          <p14:tracePt t="63828" x="2889250" y="4438650"/>
          <p14:tracePt t="63836" x="2974975" y="4438650"/>
          <p14:tracePt t="63846" x="3114675" y="4438650"/>
          <p14:tracePt t="63850" x="3260725" y="4449763"/>
          <p14:tracePt t="63863" x="3492500" y="4498975"/>
          <p14:tracePt t="63880" x="3644900" y="4522788"/>
          <p14:tracePt t="63897" x="3786188" y="4595813"/>
          <p14:tracePt t="63914" x="3895725" y="4627563"/>
          <p14:tracePt t="63930" x="3949700" y="4651375"/>
          <p14:tracePt t="63946" x="3968750" y="4651375"/>
          <p14:tracePt t="63964" x="3968750" y="4657725"/>
          <p14:tracePt t="63988" x="3968750" y="4675188"/>
          <p14:tracePt t="64010" x="3981450" y="4675188"/>
          <p14:tracePt t="64054" x="3981450" y="4687888"/>
          <p14:tracePt t="69699" x="4181475" y="4651375"/>
          <p14:tracePt t="69707" x="4413250" y="4614863"/>
          <p14:tracePt t="69716" x="4559300" y="4584700"/>
          <p14:tracePt t="69724" x="4913313" y="4498975"/>
          <p14:tracePt t="69728" x="5187950" y="4456113"/>
          <p14:tracePt t="69743" x="5688013" y="4400550"/>
          <p14:tracePt t="69758" x="6138863" y="4400550"/>
          <p14:tracePt t="69775" x="6467475" y="4370388"/>
          <p14:tracePt t="69779" x="6761163" y="4327525"/>
          <p14:tracePt t="69793" x="7046913" y="4359275"/>
          <p14:tracePt t="69809" x="7272338" y="4359275"/>
          <p14:tracePt t="69825" x="7437438" y="4359275"/>
          <p14:tracePt t="69842" x="7516813" y="4359275"/>
          <p14:tracePt t="69846" x="7564438" y="4359275"/>
          <p14:tracePt t="69859" x="7596188" y="4364038"/>
          <p14:tracePt t="69875" x="7600950" y="4364038"/>
          <p14:tracePt t="69892" x="7607300" y="4376738"/>
          <p14:tracePt t="69925" x="7607300" y="4383088"/>
          <p14:tracePt t="75196" x="7639050" y="4413250"/>
          <p14:tracePt t="75204" x="7662863" y="4449763"/>
          <p14:tracePt t="75221" x="7735888" y="4511675"/>
          <p14:tracePt t="75239" x="7785100" y="4621213"/>
          <p14:tracePt t="75243" x="7808913" y="4645025"/>
          <p14:tracePt t="75255" x="7864475" y="4711700"/>
          <p14:tracePt t="75272" x="7924800" y="4816475"/>
          <p14:tracePt t="75288" x="7997825" y="4889500"/>
          <p14:tracePt t="75292" x="8021638" y="4926013"/>
          <p14:tracePt t="75306" x="8089900" y="4979988"/>
          <p14:tracePt t="75322" x="8132763" y="5005388"/>
          <p14:tracePt t="75338" x="8199438" y="5035550"/>
          <p14:tracePt t="75356" x="8266113" y="5072063"/>
          <p14:tracePt t="75372" x="8321675" y="5102225"/>
          <p14:tracePt t="75388" x="8345488" y="5108575"/>
          <p14:tracePt t="75406" x="8362950" y="5108575"/>
          <p14:tracePt t="75409" x="8369300" y="5121275"/>
          <p14:tracePt t="75423" x="8401050" y="5121275"/>
          <p14:tracePt t="75438" x="8418513" y="5121275"/>
          <p14:tracePt t="75455" x="8431213" y="5121275"/>
          <p14:tracePt t="75472" x="8448675" y="5121275"/>
          <p14:tracePt t="75475" x="8461375" y="5121275"/>
          <p14:tracePt t="75489" x="8497888" y="5121275"/>
          <p14:tracePt t="75505" x="8515350" y="5121275"/>
          <p14:tracePt t="75521" x="8534400" y="5121275"/>
          <p14:tracePt t="75539" x="8553450" y="5121275"/>
          <p14:tracePt t="75555" x="8570913" y="5121275"/>
          <p14:tracePt t="77612" x="8564563" y="5121275"/>
          <p14:tracePt t="77620" x="8547100" y="5126038"/>
          <p14:tracePt t="77635" x="8467725" y="5126038"/>
          <p14:tracePt t="77653" x="8418513" y="5126038"/>
          <p14:tracePt t="77671" x="8321675" y="5126038"/>
          <p14:tracePt t="77686" x="8242300" y="5126038"/>
          <p14:tracePt t="77702" x="8132763" y="5126038"/>
          <p14:tracePt t="77719" x="8034338" y="5102225"/>
          <p14:tracePt t="77723" x="8004175" y="5102225"/>
          <p14:tracePt t="77737" x="7948613" y="5078413"/>
          <p14:tracePt t="77753" x="7931150" y="5078413"/>
          <p14:tracePt t="77770" x="7912100" y="5072063"/>
          <p14:tracePt t="77795" x="7912100" y="5059363"/>
          <p14:tracePt t="77824" x="7937500" y="5053013"/>
          <p14:tracePt t="77833" x="7985125" y="5010150"/>
          <p14:tracePt t="77843" x="8070850" y="4999038"/>
          <p14:tracePt t="77846" x="8150225" y="4999038"/>
          <p14:tracePt t="77854" x="8253413" y="4999038"/>
          <p14:tracePt t="77869" x="8418513" y="4999038"/>
          <p14:tracePt t="77886" x="8577263" y="5035550"/>
          <p14:tracePt t="77902" x="8705850" y="5059363"/>
          <p14:tracePt t="77919" x="8783638" y="5078413"/>
          <p14:tracePt t="77936" x="8789988" y="5089525"/>
          <p14:tracePt t="78015" x="8796338" y="5089525"/>
          <p14:tracePt t="78066" x="8826500" y="5089525"/>
          <p14:tracePt t="78073" x="8839200" y="5084763"/>
          <p14:tracePt t="78085" x="8858250" y="5078413"/>
          <p14:tracePt t="78088" x="8875713" y="5078413"/>
          <p14:tracePt t="78102" x="8961438" y="5065713"/>
          <p14:tracePt t="78119" x="9010650" y="5041900"/>
          <p14:tracePt t="78136" x="9107488" y="5041900"/>
          <p14:tracePt t="78154" x="9229725" y="5041900"/>
          <p14:tracePt t="78170" x="9283700" y="5048250"/>
          <p14:tracePt t="78185" x="9302750" y="5053013"/>
          <p14:tracePt t="78203" x="9302750" y="5065713"/>
          <p14:tracePt t="78207" x="9315450" y="5065713"/>
          <p14:tracePt t="78249" x="9309100" y="5065713"/>
          <p14:tracePt t="78255" x="9302750" y="5065713"/>
          <p14:tracePt t="78269" x="9272588" y="5065713"/>
          <p14:tracePt t="78272" x="9229725" y="5065713"/>
          <p14:tracePt t="78285" x="9174163" y="5065713"/>
          <p14:tracePt t="78302" x="9107488" y="5065713"/>
          <p14:tracePt t="78319" x="9070975" y="5065713"/>
          <p14:tracePt t="78323" x="9040813" y="5065713"/>
          <p14:tracePt t="78337" x="9010650" y="5059363"/>
          <p14:tracePt t="78353" x="8991600" y="5059363"/>
          <p14:tracePt t="78370" x="8985250" y="5059363"/>
          <p14:tracePt t="78439" x="8997950" y="5059363"/>
          <p14:tracePt t="78447" x="9015413" y="5059363"/>
          <p14:tracePt t="78454" x="9034463" y="5059363"/>
          <p14:tracePt t="78470" x="9101138" y="5059363"/>
          <p14:tracePt t="78485" x="9137650" y="5059363"/>
          <p14:tracePt t="78502" x="9167813" y="5065713"/>
          <p14:tracePt t="78563" x="9150350" y="5065713"/>
          <p14:tracePt t="78571" x="9137650" y="5065713"/>
          <p14:tracePt t="78585" x="9088438" y="5059363"/>
          <p14:tracePt t="78602" x="9021763" y="5041900"/>
          <p14:tracePt t="78620" x="8967788" y="5005388"/>
          <p14:tracePt t="78623" x="8931275" y="4999038"/>
          <p14:tracePt t="78638" x="8894763" y="4986338"/>
          <p14:tracePt t="78653" x="8875713" y="4986338"/>
          <p14:tracePt t="78725" x="8905875" y="4992688"/>
          <p14:tracePt t="78732" x="8955088" y="4999038"/>
          <p14:tracePt t="78741" x="8972550" y="5010150"/>
          <p14:tracePt t="78753" x="9028113" y="5059363"/>
          <p14:tracePt t="78770" x="9101138" y="5089525"/>
          <p14:tracePt t="78786" x="9131300" y="5108575"/>
          <p14:tracePt t="78802" x="9131300" y="5126038"/>
          <p14:tracePt t="78806" x="9137650" y="5126038"/>
          <p14:tracePt t="78878" x="9124950" y="5126038"/>
          <p14:tracePt t="78952" x="9204325" y="5102225"/>
          <p14:tracePt t="78959" x="9266238" y="5102225"/>
          <p14:tracePt t="78968" x="9369425" y="5102225"/>
          <p14:tracePt t="78986" x="9558338" y="5102225"/>
          <p14:tracePt t="78989" x="9656763" y="5102225"/>
          <p14:tracePt t="79003" x="9826625" y="5102225"/>
          <p14:tracePt t="79019" x="9998075" y="5108575"/>
          <p14:tracePt t="79036" x="10064750" y="5114925"/>
          <p14:tracePt t="79053" x="10094913" y="5126038"/>
          <p14:tracePt t="79091" x="10101263" y="5126038"/>
          <p14:tracePt t="79099" x="10101263" y="5132388"/>
          <p14:tracePt t="79208" x="10118725" y="5132388"/>
          <p14:tracePt t="79215" x="10144125" y="5132388"/>
          <p14:tracePt t="79222" x="10150475" y="5132388"/>
          <p14:tracePt t="79237" x="10180638" y="5145088"/>
          <p14:tracePt t="79252" x="10186988" y="5151438"/>
          <p14:tracePt t="79269" x="10191750" y="5151438"/>
          <p14:tracePt t="79288" x="10191750" y="5162550"/>
          <p14:tracePt t="79346" x="10210800" y="5162550"/>
          <p14:tracePt t="79384" x="10210800" y="5168900"/>
          <p14:tracePt t="85137" x="10064750" y="5181600"/>
          <p14:tracePt t="85144" x="9979025" y="5194300"/>
          <p14:tracePt t="85153" x="9698038" y="5211763"/>
          <p14:tracePt t="85170" x="9193213" y="5248275"/>
          <p14:tracePt t="85188" x="8485188" y="5254625"/>
          <p14:tracePt t="85204" x="8216900" y="5241925"/>
          <p14:tracePt t="85220" x="7875588" y="5205413"/>
          <p14:tracePt t="85237" x="7669213" y="5175250"/>
          <p14:tracePt t="85241" x="7607300" y="5175250"/>
          <p14:tracePt t="85255" x="7486650" y="5162550"/>
          <p14:tracePt t="85270" x="7407275" y="5162550"/>
          <p14:tracePt t="85288" x="7370763" y="5162550"/>
          <p14:tracePt t="85291" x="7351713" y="5162550"/>
          <p14:tracePt t="85304" x="7327900" y="5162550"/>
          <p14:tracePt t="85307" x="7321550" y="5162550"/>
          <p14:tracePt t="85372" x="7321550" y="5151438"/>
          <p14:tracePt t="85445" x="7315200" y="5151438"/>
          <p14:tracePt t="85455" x="7285038" y="5138738"/>
          <p14:tracePt t="85470" x="7205663" y="5121275"/>
          <p14:tracePt t="85488" x="6997700" y="5048250"/>
          <p14:tracePt t="85504" x="6888163" y="5022850"/>
          <p14:tracePt t="85520" x="6808788" y="5016500"/>
          <p14:tracePt t="85537" x="6791325" y="5016500"/>
          <p14:tracePt t="85540" x="6778625" y="5016500"/>
          <p14:tracePt t="85555" x="6761163" y="5005388"/>
          <p14:tracePt t="85620" x="6765925" y="4999038"/>
          <p14:tracePt t="85635" x="6772275" y="4986338"/>
          <p14:tracePt t="85650" x="6784975" y="4979988"/>
          <p14:tracePt t="85661" x="6815138" y="4968875"/>
          <p14:tracePt t="85664" x="6864350" y="4943475"/>
          <p14:tracePt t="85672" x="6894513" y="4932363"/>
          <p14:tracePt t="85687" x="6986588" y="4926013"/>
          <p14:tracePt t="85703" x="7065963" y="4913313"/>
          <p14:tracePt t="85720" x="7143750" y="4913313"/>
          <p14:tracePt t="85724" x="7181850" y="4913313"/>
          <p14:tracePt t="85738" x="7248525" y="4926013"/>
          <p14:tracePt t="85754" x="7285038" y="4937125"/>
          <p14:tracePt t="85771" x="7327900" y="4956175"/>
          <p14:tracePt t="85788" x="7327900" y="4968875"/>
          <p14:tracePt t="85833" x="7327900" y="4973638"/>
          <p14:tracePt t="86220" x="7327900" y="4986338"/>
          <p14:tracePt t="86271" x="7327900" y="4992688"/>
          <p14:tracePt t="86301" x="7315200" y="4992688"/>
          <p14:tracePt t="88497" x="7259638" y="5016500"/>
          <p14:tracePt t="88504" x="7132638" y="5065713"/>
          <p14:tracePt t="88511" x="7004050" y="5114925"/>
          <p14:tracePt t="88528" x="6656388" y="5248275"/>
          <p14:tracePt t="88546" x="6284913" y="5346700"/>
          <p14:tracePt t="88550" x="6156325" y="5394325"/>
          <p14:tracePt t="88563" x="5883275" y="5492750"/>
          <p14:tracePt t="88579" x="5456238" y="5529263"/>
          <p14:tracePt t="88595" x="5260975" y="5572125"/>
          <p14:tracePt t="88613" x="5089525" y="5595938"/>
          <p14:tracePt t="88616" x="4986338" y="5595938"/>
          <p14:tracePt t="88629" x="4852988" y="5626100"/>
          <p14:tracePt t="88646" x="4773613" y="5626100"/>
          <p14:tracePt t="88662" x="4743450" y="5626100"/>
          <p14:tracePt t="88666" x="4737100" y="5626100"/>
          <p14:tracePt t="88710" x="4737100" y="5614988"/>
          <p14:tracePt t="88718" x="4737100" y="5608638"/>
          <p14:tracePt t="88739" x="4737100" y="5595938"/>
          <p14:tracePt t="88746" x="4748213" y="5589588"/>
          <p14:tracePt t="88762" x="4754563" y="5583238"/>
          <p14:tracePt t="88779" x="4803775" y="5583238"/>
          <p14:tracePt t="88797" x="4906963" y="5559425"/>
          <p14:tracePt t="88812" x="4956175" y="5546725"/>
          <p14:tracePt t="88829" x="5022850" y="5546725"/>
          <p14:tracePt t="88846" x="5078413" y="5553075"/>
          <p14:tracePt t="88850" x="5121275" y="5565775"/>
          <p14:tracePt t="88863" x="5187950" y="5578475"/>
          <p14:tracePt t="88879" x="5303838" y="5614988"/>
          <p14:tracePt t="88896" x="5437188" y="5668963"/>
          <p14:tracePt t="88913" x="5535613" y="5681663"/>
          <p14:tracePt t="88917" x="5553075" y="5694363"/>
          <p14:tracePt t="88929" x="5619750" y="5705475"/>
          <p14:tracePt t="88946" x="5626100" y="5705475"/>
          <p14:tracePt t="88962" x="5638800" y="5711825"/>
          <p14:tracePt t="89053" x="5645150" y="5711825"/>
          <p14:tracePt t="89075" x="5657850" y="5711825"/>
          <p14:tracePt t="89097" x="5662613" y="5711825"/>
          <p14:tracePt t="89112" x="5681663" y="5699125"/>
          <p14:tracePt t="89122" x="5705475" y="5675313"/>
          <p14:tracePt t="89134" x="5724525" y="5668963"/>
          <p14:tracePt t="89146" x="5748338" y="5632450"/>
          <p14:tracePt t="89163" x="5815013" y="5595938"/>
          <p14:tracePt t="89179" x="5857875" y="5578475"/>
          <p14:tracePt t="89196" x="5919788" y="5572125"/>
          <p14:tracePt t="89212" x="5973763" y="5535613"/>
          <p14:tracePt t="89216" x="5999163" y="5535613"/>
          <p14:tracePt t="89229" x="6053138" y="5516563"/>
          <p14:tracePt t="89246" x="6089650" y="5516563"/>
          <p14:tracePt t="89262" x="6145213" y="5492750"/>
          <p14:tracePt t="89280" x="6205538" y="5480050"/>
          <p14:tracePt t="89296" x="6248400" y="5467350"/>
          <p14:tracePt t="89312" x="6267450" y="5467350"/>
          <p14:tracePt t="89329" x="6284913" y="5462588"/>
          <p14:tracePt t="89347" x="6297613" y="5462588"/>
          <p14:tracePt t="89991" x="6364288" y="5449888"/>
          <p14:tracePt t="89999" x="6546850" y="5430838"/>
          <p14:tracePt t="90008" x="6729413" y="5413375"/>
          <p14:tracePt t="90017" x="6877050" y="5400675"/>
          <p14:tracePt t="90021" x="7059613" y="5383213"/>
          <p14:tracePt t="90035" x="7345363" y="5364163"/>
          <p14:tracePt t="90050" x="7626350" y="5364163"/>
          <p14:tracePt t="90067" x="7778750" y="5389563"/>
          <p14:tracePt t="90085" x="7905750" y="5407025"/>
          <p14:tracePt t="90101" x="7961313" y="5419725"/>
          <p14:tracePt t="90117" x="8016875" y="5430838"/>
          <p14:tracePt t="90134" x="8034338" y="5437188"/>
          <p14:tracePt t="90138" x="8058150" y="5437188"/>
          <p14:tracePt t="90152" x="8077200" y="5449888"/>
          <p14:tracePt t="90167" x="8089900" y="5449888"/>
          <p14:tracePt t="90184" x="8096250" y="5456238"/>
          <p14:tracePt t="90202" x="8113713" y="5456238"/>
          <p14:tracePt t="90233" x="8113713" y="5467350"/>
          <p14:tracePt t="92238" x="8101013" y="5181600"/>
          <p14:tracePt t="92245" x="8101013" y="4810125"/>
          <p14:tracePt t="92253" x="8077200" y="4303713"/>
          <p14:tracePt t="92262" x="8077200" y="3602038"/>
          <p14:tracePt t="92279" x="8101013" y="2438400"/>
          <p14:tracePt t="92283" x="8126413" y="1889125"/>
          <p14:tracePt t="92297" x="8205788" y="628650"/>
          <p14:tracePt t="104691" x="8882063" y="1011238"/>
          <p14:tracePt t="104700" x="8315325" y="1573213"/>
          <p14:tracePt t="104710" x="7675563" y="2189163"/>
          <p14:tracePt t="104713" x="7169150" y="2578100"/>
          <p14:tracePt t="104721" x="6529388" y="3157538"/>
          <p14:tracePt t="104735" x="5657850" y="4005263"/>
          <p14:tracePt t="104753" x="4943475" y="4492625"/>
          <p14:tracePt t="104771" x="4668838" y="4694238"/>
          <p14:tracePt t="104787" x="4614863" y="4711700"/>
          <p14:tracePt t="104803" x="4584700" y="4711700"/>
          <p14:tracePt t="104820" x="4578350" y="4711700"/>
          <p14:tracePt t="104824" x="4578350" y="4700588"/>
          <p14:tracePt t="104838" x="4578350" y="4651375"/>
          <p14:tracePt t="104854" x="4632325" y="4548188"/>
          <p14:tracePt t="104869" x="4681538" y="4432300"/>
          <p14:tracePt t="104886" x="4797425" y="4316413"/>
          <p14:tracePt t="104889" x="4852988" y="4243388"/>
          <p14:tracePt t="104903" x="5059363" y="4090988"/>
          <p14:tracePt t="104921" x="5383213" y="3938588"/>
          <p14:tracePt t="104936" x="5888038" y="3822700"/>
          <p14:tracePt t="105357" x="5857875" y="3829050"/>
          <p14:tracePt t="105365" x="5827713" y="3840163"/>
          <p14:tracePt t="105380" x="5772150" y="3852863"/>
          <p14:tracePt t="105397" x="5754688" y="3852863"/>
          <p14:tracePt t="105415" x="5754688" y="3846513"/>
          <p14:tracePt t="105431" x="5778500" y="3779838"/>
          <p14:tracePt t="105446" x="5900738" y="3614738"/>
          <p14:tracePt t="105463" x="6046788" y="3359150"/>
          <p14:tracePt t="105467" x="6156325" y="3260725"/>
          <p14:tracePt t="105481" x="6565900" y="2859088"/>
          <p14:tracePt t="105497" x="6778625" y="2590800"/>
          <p14:tracePt t="105514" x="7010400" y="2382838"/>
          <p14:tracePt t="105532" x="7254875" y="2243138"/>
          <p14:tracePt t="105535" x="7364413" y="2193925"/>
          <p14:tracePt t="105542" x="7407275" y="2193925"/>
          <p14:tracePt t="105552" x="7454900" y="2193925"/>
          <p14:tracePt t="105555" x="7473950" y="2193925"/>
          <p14:tracePt t="105565" x="7491413" y="2193925"/>
          <p14:tracePt t="105580" x="7510463" y="2200275"/>
          <p14:tracePt t="105597" x="7527925" y="2219325"/>
          <p14:tracePt t="105614" x="7540625" y="2236788"/>
          <p14:tracePt t="105630" x="7540625" y="2249488"/>
          <p14:tracePt t="105647" x="7540625" y="2279650"/>
          <p14:tracePt t="105651" x="7546975" y="2298700"/>
          <p14:tracePt t="105664" x="7546975" y="2316163"/>
          <p14:tracePt t="105680" x="7559675" y="2341563"/>
          <p14:tracePt t="105697" x="7559675" y="2382838"/>
          <p14:tracePt t="105715" x="7559675" y="2395538"/>
          <p14:tracePt t="107963" x="7553325" y="2425700"/>
          <p14:tracePt t="107970" x="7540625" y="2462213"/>
          <p14:tracePt t="107978" x="7534275" y="2511425"/>
          <p14:tracePt t="107994" x="7534275" y="2603500"/>
          <p14:tracePt t="108011" x="7491413" y="2736850"/>
          <p14:tracePt t="108015" x="7480300" y="2786063"/>
          <p14:tracePt t="108029" x="7418388" y="3017838"/>
          <p14:tracePt t="108045" x="7370763" y="3267075"/>
          <p14:tracePt t="108061" x="7285038" y="3468688"/>
          <p14:tracePt t="108078" x="7192963" y="3687763"/>
          <p14:tracePt t="108081" x="7077075" y="3913188"/>
          <p14:tracePt t="108095" x="6834188" y="4248150"/>
          <p14:tracePt t="108111" x="6540500" y="4486275"/>
          <p14:tracePt t="108128" x="6205538" y="4857750"/>
          <p14:tracePt t="108145" x="5473700" y="5419725"/>
          <p14:tracePt t="108161" x="5108575" y="5675313"/>
          <p14:tracePt t="108177" x="4657725" y="5919788"/>
          <p14:tracePt t="108194" x="4438650" y="6046788"/>
          <p14:tracePt t="108198" x="4364038" y="6076950"/>
          <p14:tracePt t="108212" x="4127500" y="6169025"/>
          <p14:tracePt t="108228" x="3932238" y="6229350"/>
          <p14:tracePt t="108245" x="3816350" y="6267450"/>
          <p14:tracePt t="108262" x="3700463" y="6291263"/>
          <p14:tracePt t="108266" x="3670300" y="6303963"/>
          <p14:tracePt t="108277" x="3590925" y="6321425"/>
          <p14:tracePt t="108295" x="3462338" y="6340475"/>
          <p14:tracePt t="108311" x="3346450" y="6351588"/>
          <p14:tracePt t="108315" x="3316288" y="6351588"/>
          <p14:tracePt t="108328" x="3200400" y="6388100"/>
          <p14:tracePt t="108345" x="3121025" y="6400800"/>
          <p14:tracePt t="108361" x="3060700" y="6400800"/>
          <p14:tracePt t="108378" x="2981325" y="6394450"/>
          <p14:tracePt t="108381" x="2944813" y="6370638"/>
          <p14:tracePt t="108395" x="2876550" y="6364288"/>
          <p14:tracePt t="108411" x="2835275" y="6340475"/>
          <p14:tracePt t="108427" x="2767013" y="6297613"/>
          <p14:tracePt t="108435" x="2749550" y="6284913"/>
          <p14:tracePt t="108444" x="2736850" y="6248400"/>
          <p14:tracePt t="108448" x="2713038" y="6242050"/>
          <p14:tracePt t="108462" x="2687638" y="6224588"/>
          <p14:tracePt t="108478" x="2670175" y="6205538"/>
          <p14:tracePt t="108495" x="2651125" y="6192838"/>
          <p14:tracePt t="108498" x="2640013" y="6188075"/>
          <p14:tracePt t="108512" x="2603500" y="6169025"/>
          <p14:tracePt t="108528" x="2584450" y="6169025"/>
          <p14:tracePt t="108544" x="2560638" y="6156325"/>
          <p14:tracePt t="108561" x="2505075" y="6138863"/>
          <p14:tracePt t="108565" x="2487613" y="6126163"/>
          <p14:tracePt t="108578" x="2468563" y="6126163"/>
          <p14:tracePt t="108595" x="2451100" y="6119813"/>
          <p14:tracePt t="108615" x="2451100" y="6108700"/>
          <p14:tracePt t="108637" x="2451100" y="6102350"/>
          <p14:tracePt t="108695" x="2451100" y="6089650"/>
          <p14:tracePt t="108702" x="2462213" y="6089650"/>
          <p14:tracePt t="108711" x="2468563" y="6089650"/>
          <p14:tracePt t="108728" x="2560638" y="6059488"/>
          <p14:tracePt t="108746" x="2882900" y="5999163"/>
          <p14:tracePt t="108761" x="3419475" y="5900738"/>
          <p14:tracePt t="108778" x="3803650" y="5797550"/>
          <p14:tracePt t="108795" x="4389438" y="5718175"/>
          <p14:tracePt t="108799" x="4492625" y="5718175"/>
          <p14:tracePt t="108812" x="4962525" y="5699125"/>
          <p14:tracePt t="108828" x="5218113" y="5741988"/>
          <p14:tracePt t="108844" x="5389563" y="5784850"/>
          <p14:tracePt t="108862" x="5456238" y="5803900"/>
          <p14:tracePt t="108865" x="5456238" y="5815013"/>
          <p14:tracePt t="108878" x="5456238" y="5834063"/>
          <p14:tracePt t="108895" x="5456238" y="5857875"/>
          <p14:tracePt t="108911" x="5413375" y="5876925"/>
          <p14:tracePt t="108915" x="5346700" y="5888038"/>
          <p14:tracePt t="108929" x="5059363" y="5937250"/>
          <p14:tracePt t="108944" x="4559300" y="5956300"/>
          <p14:tracePt t="108961" x="4230688" y="6003925"/>
          <p14:tracePt t="108978" x="3700463" y="6003925"/>
          <p14:tracePt t="108981" x="3614738" y="6003925"/>
          <p14:tracePt t="108996" x="3170238" y="6003925"/>
          <p14:tracePt t="109011" x="2925763" y="6003925"/>
          <p14:tracePt t="109027" x="2828925" y="6003925"/>
          <p14:tracePt t="109045" x="2779713" y="6003925"/>
          <p14:tracePt t="109060" x="2767013" y="6003925"/>
          <p14:tracePt t="109090" x="2773363" y="6003925"/>
          <p14:tracePt t="109104" x="2803525" y="6003925"/>
          <p14:tracePt t="109113" x="2846388" y="6003925"/>
          <p14:tracePt t="109128" x="2981325" y="6022975"/>
          <p14:tracePt t="109145" x="3267075" y="6053138"/>
          <p14:tracePt t="109161" x="3438525" y="6072188"/>
          <p14:tracePt t="109165" x="3486150" y="6096000"/>
          <p14:tracePt t="109178" x="3602038" y="6132513"/>
          <p14:tracePt t="109196" x="3621088" y="6145213"/>
          <p14:tracePt t="109229" x="3614738" y="6145213"/>
          <p14:tracePt t="109238" x="3597275" y="6145213"/>
          <p14:tracePt t="109248" x="3565525" y="6145213"/>
          <p14:tracePt t="109261" x="3389313" y="6132513"/>
          <p14:tracePt t="109278" x="3114675" y="6089650"/>
          <p14:tracePt t="109282" x="3028950" y="6072188"/>
          <p14:tracePt t="109295" x="2859088" y="6029325"/>
          <p14:tracePt t="109311" x="2743200" y="6003925"/>
          <p14:tracePt t="109327" x="2633663" y="5992813"/>
          <p14:tracePt t="109344" x="2578100" y="5973763"/>
          <p14:tracePt t="109347" x="2560638" y="5973763"/>
          <p14:tracePt t="109361" x="2554288" y="5973763"/>
          <p14:tracePt t="109391" x="2571750" y="5973763"/>
          <p14:tracePt t="109399" x="2597150" y="5973763"/>
          <p14:tracePt t="109413" x="2706688" y="5973763"/>
          <p14:tracePt t="109429" x="2828925" y="5973763"/>
          <p14:tracePt t="109444" x="3170238" y="6003925"/>
          <p14:tracePt t="109461" x="3492500" y="6003925"/>
          <p14:tracePt t="109465" x="3578225" y="6016625"/>
          <p14:tracePt t="109479" x="3829050" y="6065838"/>
          <p14:tracePt t="109496" x="4017963" y="6089650"/>
          <p14:tracePt t="109511" x="4065588" y="6115050"/>
          <p14:tracePt t="109530" x="4071938" y="6115050"/>
          <p14:tracePt t="109545" x="3975100" y="6115050"/>
          <p14:tracePt t="109561" x="3730625" y="6089650"/>
          <p14:tracePt t="109578" x="3517900" y="6040438"/>
          <p14:tracePt t="109581" x="3352800" y="6029325"/>
          <p14:tracePt t="109596" x="3024188" y="5992813"/>
          <p14:tracePt t="109611" x="2809875" y="5930900"/>
          <p14:tracePt t="109628" x="2646363" y="5919788"/>
          <p14:tracePt t="109646" x="2481263" y="5907088"/>
          <p14:tracePt t="109662" x="2451100" y="5907088"/>
          <p14:tracePt t="109698" x="2462213" y="5907088"/>
          <p14:tracePt t="109706" x="2474913" y="5907088"/>
          <p14:tracePt t="109718" x="2511425" y="5907088"/>
          <p14:tracePt t="109722" x="2590800" y="5907088"/>
          <p14:tracePt t="109731" x="2693988" y="5913438"/>
          <p14:tracePt t="109744" x="2865438" y="5930900"/>
          <p14:tracePt t="109761" x="3297238" y="5930900"/>
          <p14:tracePt t="109765" x="3481388" y="5943600"/>
          <p14:tracePt t="109778" x="3767138" y="5962650"/>
          <p14:tracePt t="109795" x="4211638" y="6029325"/>
          <p14:tracePt t="109811" x="4291013" y="6065838"/>
          <p14:tracePt t="109829" x="4316413" y="6083300"/>
          <p14:tracePt t="109845" x="4316413" y="6096000"/>
          <p14:tracePt t="109861" x="4237038" y="6096000"/>
          <p14:tracePt t="109878" x="3870325" y="6076950"/>
          <p14:tracePt t="109882" x="3749675" y="6076950"/>
          <p14:tracePt t="109896" x="3524250" y="6076950"/>
          <p14:tracePt t="109911" x="3200400" y="6059488"/>
          <p14:tracePt t="109928" x="3028950" y="6046788"/>
          <p14:tracePt t="109946" x="2932113" y="6046788"/>
          <p14:tracePt t="109962" x="2914650" y="6046788"/>
          <p14:tracePt t="110005" x="2919413" y="6040438"/>
          <p14:tracePt t="110013" x="2925763" y="6040438"/>
          <p14:tracePt t="110028" x="3011488" y="6040438"/>
          <p14:tracePt t="110044" x="3176588" y="6059488"/>
          <p14:tracePt t="110063" x="3438525" y="6115050"/>
          <p14:tracePt t="110078" x="3492500" y="6126163"/>
          <p14:tracePt t="110095" x="3498850" y="6132513"/>
          <p14:tracePt t="110137" x="3481388" y="6132513"/>
          <p14:tracePt t="110144" x="3455988" y="6132513"/>
          <p14:tracePt t="110161" x="3402013" y="6096000"/>
          <p14:tracePt t="110178" x="3322638" y="6059488"/>
          <p14:tracePt t="110181" x="3297238" y="6053138"/>
          <p14:tracePt t="110195" x="3249613" y="6029325"/>
          <p14:tracePt t="110212" x="3219450" y="6016625"/>
          <p14:tracePt t="110228" x="3200400" y="6016625"/>
          <p14:tracePt t="110245" x="3200400" y="6010275"/>
          <p14:tracePt t="121740" x="3260725" y="6010275"/>
          <p14:tracePt t="121747" x="3402013" y="6010275"/>
          <p14:tracePt t="121755" x="3584575" y="6010275"/>
          <p14:tracePt t="121766" x="3730625" y="5992813"/>
          <p14:tracePt t="121770" x="3829050" y="5992813"/>
          <p14:tracePt t="121782" x="3975100" y="5992813"/>
          <p14:tracePt t="121799" x="4346575" y="5949950"/>
          <p14:tracePt t="121816" x="4578350" y="5919788"/>
          <p14:tracePt t="121832" x="4675188" y="5894388"/>
          <p14:tracePt t="121850" x="4821238" y="5870575"/>
          <p14:tracePt t="121866" x="4864100" y="5857875"/>
          <p14:tracePt t="121882" x="4889500" y="5857875"/>
          <p14:tracePt t="121899" x="4900613" y="5851525"/>
          <p14:tracePt t="121903" x="4926013" y="5851525"/>
          <p14:tracePt t="121916" x="4937125" y="5851525"/>
          <p14:tracePt t="121932" x="4943475" y="5851525"/>
          <p14:tracePt t="121949" x="4956175" y="5840413"/>
          <p14:tracePt t="121967" x="4979988" y="5840413"/>
          <p14:tracePt t="121983" x="4986338" y="5840413"/>
          <p14:tracePt t="121999" x="5016500" y="5840413"/>
          <p14:tracePt t="122033" x="5029200" y="5840413"/>
          <p14:tracePt t="122150" x="5035550" y="5840413"/>
          <p14:tracePt t="122230" x="5048250" y="5840413"/>
          <p14:tracePt t="122303" x="5048250" y="5846763"/>
          <p14:tracePt t="122334" x="5053013" y="5846763"/>
          <p14:tracePt t="122868" x="5121275" y="5840413"/>
          <p14:tracePt t="122875" x="5383213" y="5803900"/>
          <p14:tracePt t="122887" x="5462588" y="5803900"/>
          <p14:tracePt t="122890" x="5645150" y="5803900"/>
          <p14:tracePt t="122904" x="5870575" y="5803900"/>
          <p14:tracePt t="122920" x="6151563" y="5803900"/>
          <p14:tracePt t="122937" x="6407150" y="5803900"/>
          <p14:tracePt t="122941" x="6503988" y="5810250"/>
          <p14:tracePt t="122955" x="6692900" y="5851525"/>
          <p14:tracePt t="122972" x="6870700" y="5894388"/>
          <p14:tracePt t="122988" x="7004050" y="5937250"/>
          <p14:tracePt t="122992" x="7053263" y="5937250"/>
          <p14:tracePt t="123005" x="7083425" y="5949950"/>
          <p14:tracePt t="123009" x="7107238" y="5967413"/>
          <p14:tracePt t="123022" x="7143750" y="5980113"/>
          <p14:tracePt t="123038" x="7175500" y="5992813"/>
          <p14:tracePt t="123054" x="7192963" y="5992813"/>
          <p14:tracePt t="123058" x="7199313" y="5992813"/>
          <p14:tracePt t="123072" x="7242175" y="5992813"/>
          <p14:tracePt t="123087" x="7265988" y="5986463"/>
          <p14:tracePt t="123104" x="7296150" y="5980113"/>
          <p14:tracePt t="123120" x="7339013" y="5956300"/>
          <p14:tracePt t="123139" x="7351713" y="5943600"/>
          <p14:tracePt t="123182" x="7364413" y="5943600"/>
          <p14:tracePt t="123306" x="7364413" y="5949950"/>
          <p14:tracePt t="123328" x="7364413" y="5973763"/>
          <p14:tracePt t="123343" x="7358063" y="5973763"/>
          <p14:tracePt t="123350" x="7358063" y="5980113"/>
          <p14:tracePt t="123359" x="7351713" y="5980113"/>
          <p14:tracePt t="123372" x="7334250" y="5986463"/>
          <p14:tracePt t="123387" x="7308850" y="5999163"/>
          <p14:tracePt t="123404" x="7242175" y="6016625"/>
          <p14:tracePt t="123421" x="7162800" y="6040438"/>
          <p14:tracePt t="123424" x="7132638" y="6040438"/>
          <p14:tracePt t="123439" x="6950075" y="6083300"/>
          <p14:tracePt t="123447" x="6864350" y="6096000"/>
          <p14:tracePt t="123457" x="6742113" y="6096000"/>
          <p14:tracePt t="123471" x="6553200" y="6108700"/>
          <p14:tracePt t="123489" x="6284913" y="6126163"/>
          <p14:tracePt t="123505" x="5999163" y="6138863"/>
          <p14:tracePt t="123521" x="5827713" y="6156325"/>
          <p14:tracePt t="123537" x="5711825" y="6169025"/>
          <p14:tracePt t="123542" x="5602288" y="6169025"/>
          <p14:tracePt t="123555" x="5413375" y="6181725"/>
          <p14:tracePt t="123571" x="5297488" y="6192838"/>
          <p14:tracePt t="123589" x="5267325" y="6192838"/>
          <p14:tracePt t="123606" x="5248275" y="6192838"/>
          <p14:tracePt t="123629" x="5278438" y="6192838"/>
          <p14:tracePt t="123637" x="5284788" y="6192838"/>
          <p14:tracePt t="123655" x="5400675" y="6175375"/>
          <p14:tracePt t="123658" x="5541963" y="6162675"/>
          <p14:tracePt t="123672" x="5815013" y="6083300"/>
          <p14:tracePt t="123687" x="6351588" y="5930900"/>
          <p14:tracePt t="123705" x="6913563" y="5778500"/>
          <p14:tracePt t="123721" x="7680325" y="5578475"/>
          <p14:tracePt t="123725" x="7827963" y="5541963"/>
          <p14:tracePt t="123739" x="8248650" y="5407025"/>
          <p14:tracePt t="123754" x="8461375" y="5364163"/>
          <p14:tracePt t="123770" x="8478838" y="5364163"/>
          <p14:tracePt t="123789" x="8478838" y="5376863"/>
          <p14:tracePt t="123805" x="8478838" y="5383213"/>
          <p14:tracePt t="123820" x="8162925" y="5462588"/>
          <p14:tracePt t="123837" x="7881938" y="5559425"/>
          <p14:tracePt t="123856" x="7491413" y="5662613"/>
          <p14:tracePt t="123859" x="7169150" y="5730875"/>
          <p14:tracePt t="123870" x="6791325" y="5870575"/>
          <p14:tracePt t="123888" x="6272213" y="6046788"/>
          <p14:tracePt t="123904" x="6016625" y="6156325"/>
          <p14:tracePt t="123907" x="5888038" y="6175375"/>
          <p14:tracePt t="123921" x="5711825" y="6229350"/>
          <p14:tracePt t="123938" x="5651500" y="6229350"/>
          <p14:tracePt t="123954" x="5638800" y="6229350"/>
          <p14:tracePt t="123972" x="5688013" y="6229350"/>
          <p14:tracePt t="123987" x="5784850" y="6205538"/>
          <p14:tracePt t="124005" x="6010275" y="6169025"/>
          <p14:tracePt t="124021" x="6572250" y="6053138"/>
          <p14:tracePt t="124025" x="6870700" y="6035675"/>
          <p14:tracePt t="124039" x="7486650" y="5883275"/>
          <p14:tracePt t="124054" x="7931150" y="5864225"/>
          <p14:tracePt t="124070" x="8120063" y="5864225"/>
          <p14:tracePt t="124089" x="8162925" y="5870575"/>
          <p14:tracePt t="124092" x="8162925" y="5876925"/>
          <p14:tracePt t="124104" x="8162925" y="5894388"/>
          <p14:tracePt t="124121" x="8162925" y="5907088"/>
          <p14:tracePt t="124137" x="7954963" y="5943600"/>
          <p14:tracePt t="124155" x="7265988" y="5980113"/>
          <p14:tracePt t="124171" x="6900863" y="5999163"/>
          <p14:tracePt t="124187" x="6340475" y="6016625"/>
          <p14:tracePt t="124206" x="5724525" y="5949950"/>
          <p14:tracePt t="124222" x="5492750" y="5900738"/>
          <p14:tracePt t="124237" x="5394325" y="5864225"/>
          <p14:tracePt t="124255" x="5340350" y="5857875"/>
          <p14:tracePt t="124258" x="5327650" y="5857875"/>
          <p14:tracePt t="124280" x="5334000" y="5857875"/>
          <p14:tracePt t="124289" x="5340350" y="5857875"/>
          <p14:tracePt t="124305" x="5456238" y="5919788"/>
          <p14:tracePt t="124321" x="5711825" y="6010275"/>
          <p14:tracePt t="124324" x="5900738" y="6059488"/>
          <p14:tracePt t="124339" x="6151563" y="6156325"/>
          <p14:tracePt t="124355" x="6334125" y="6229350"/>
          <p14:tracePt t="124371" x="6534150" y="6357938"/>
          <p14:tracePt t="124388" x="6589713" y="6376988"/>
          <p14:tracePt t="124392" x="6589713" y="6381750"/>
          <p14:tracePt t="124405" x="6589713" y="6394450"/>
          <p14:tracePt t="124427" x="6523038" y="6394450"/>
          <p14:tracePt t="124438" x="6394450" y="6370638"/>
          <p14:tracePt t="124455" x="6115050" y="6278563"/>
          <p14:tracePt t="124471" x="5741988" y="6175375"/>
          <p14:tracePt t="124487" x="5541963" y="6096000"/>
          <p14:tracePt t="124504" x="5407025" y="6059488"/>
          <p14:tracePt t="124508" x="5357813" y="6035675"/>
          <p14:tracePt t="124522" x="5267325" y="5992813"/>
          <p14:tracePt t="124537" x="5241925" y="5992813"/>
          <p14:tracePt t="124563" x="5254625" y="5980113"/>
          <p14:tracePt t="124567" x="5273675" y="5980113"/>
          <p14:tracePt t="124576" x="5291138" y="5980113"/>
          <p14:tracePt t="124587" x="5456238" y="5962650"/>
          <p14:tracePt t="124605" x="6072188" y="5864225"/>
          <p14:tracePt t="124621" x="6619875" y="5784850"/>
          <p14:tracePt t="124624" x="7132638" y="5735638"/>
          <p14:tracePt t="124639" x="7991475" y="5638800"/>
          <p14:tracePt t="124656" x="8796338" y="5583238"/>
          <p14:tracePt t="124671" x="9326563" y="5614988"/>
          <p14:tracePt t="124687" x="9498013" y="5645150"/>
          <p14:tracePt t="124691" x="9558338" y="5657850"/>
          <p14:tracePt t="124705" x="9571038" y="5668963"/>
          <p14:tracePt t="124721" x="9571038" y="5681663"/>
          <p14:tracePt t="124741" x="9564688" y="5694363"/>
          <p14:tracePt t="124756" x="9326563" y="5705475"/>
          <p14:tracePt t="124771" x="8796338" y="5754688"/>
          <p14:tracePt t="124788" x="8137525" y="5815013"/>
          <p14:tracePt t="124805" x="7448550" y="5967413"/>
          <p14:tracePt t="124808" x="7077075" y="6065838"/>
          <p14:tracePt t="124822" x="6553200" y="6199188"/>
          <p14:tracePt t="124837" x="6218238" y="6261100"/>
          <p14:tracePt t="124855" x="5967413" y="6345238"/>
          <p14:tracePt t="124872" x="5888038" y="6351588"/>
          <p14:tracePt t="124888" x="5876925" y="6364288"/>
          <p14:tracePt t="124927" x="5894388" y="6364288"/>
          <p14:tracePt t="124936" x="5900738" y="6364288"/>
          <p14:tracePt t="124940" x="5943600" y="6376988"/>
          <p14:tracePt t="124948" x="6029325" y="6388100"/>
          <p14:tracePt t="124956" x="6254750" y="6407150"/>
          <p14:tracePt t="124971" x="6407150" y="6407150"/>
          <p14:tracePt t="124987" x="6572250" y="6407150"/>
          <p14:tracePt t="124991" x="6638925" y="6407150"/>
          <p14:tracePt t="125005" x="6802438" y="6407150"/>
          <p14:tracePt t="125021" x="6845300" y="6407150"/>
          <p14:tracePt t="125038" x="6858000" y="6407150"/>
          <p14:tracePt t="125055" x="6851650" y="6407150"/>
          <p14:tracePt t="125071" x="6791325" y="6400800"/>
          <p14:tracePt t="125088" x="6589713" y="6357938"/>
          <p14:tracePt t="125105" x="6351588" y="6261100"/>
          <p14:tracePt t="125108" x="6083300" y="6188075"/>
          <p14:tracePt t="125122" x="5705475" y="6059488"/>
          <p14:tracePt t="125137" x="5480050" y="5930900"/>
          <p14:tracePt t="125155" x="5157788" y="5810250"/>
          <p14:tracePt t="125172" x="4949825" y="5735638"/>
          <p14:tracePt t="125188" x="4906963" y="5724525"/>
          <p14:tracePt t="125205" x="4900613" y="5724525"/>
          <p14:tracePt t="125239" x="4932363" y="5724525"/>
          <p14:tracePt t="125247" x="4992688" y="5724525"/>
          <p14:tracePt t="125254" x="5267325" y="5724525"/>
          <p14:tracePt t="125271" x="5638800" y="5754688"/>
          <p14:tracePt t="125287" x="6235700" y="5827713"/>
          <p14:tracePt t="125291" x="6583363" y="5851525"/>
          <p14:tracePt t="125304" x="6834188" y="5851525"/>
          <p14:tracePt t="125308" x="7259638" y="5876925"/>
          <p14:tracePt t="125321" x="7905750" y="5846763"/>
          <p14:tracePt t="125339" x="8558213" y="5778500"/>
          <p14:tracePt t="125343" x="8662988" y="5778500"/>
          <p14:tracePt t="125356" x="8809038" y="5778500"/>
          <p14:tracePt t="125400" x="8796338" y="5778500"/>
          <p14:tracePt t="125408" x="8729663" y="5778500"/>
          <p14:tracePt t="125421" x="8229600" y="5778500"/>
          <p14:tracePt t="125438" x="7723188" y="5827713"/>
          <p14:tracePt t="125454" x="6913563" y="5992813"/>
          <p14:tracePt t="125470" x="6315075" y="6205538"/>
          <p14:tracePt t="125474" x="5888038" y="6351588"/>
          <p14:tracePt t="125488" x="5565775" y="6486525"/>
          <p14:tracePt t="125504" x="5162550" y="6589713"/>
          <p14:tracePt t="125521" x="5053013" y="6608763"/>
          <p14:tracePt t="125525" x="5016500" y="6626225"/>
          <p14:tracePt t="125538" x="4999038" y="6626225"/>
          <p14:tracePt t="125561" x="5005388" y="6626225"/>
          <p14:tracePt t="125571" x="5022850" y="6626225"/>
          <p14:tracePt t="125588" x="5078413" y="6613525"/>
          <p14:tracePt t="125592" x="5121275" y="6602413"/>
          <p14:tracePt t="125606" x="5449888" y="6534150"/>
          <p14:tracePt t="125621" x="5705475" y="6437313"/>
          <p14:tracePt t="125638" x="6192838" y="6224588"/>
          <p14:tracePt t="125656" x="6492875" y="6003925"/>
          <p14:tracePt t="125671" x="6613525" y="5937250"/>
          <p14:tracePt t="125688" x="6656388" y="5913438"/>
          <p14:tracePt t="125729" x="6645275" y="5913438"/>
          <p14:tracePt t="125739" x="6626225" y="5913438"/>
          <p14:tracePt t="125754" x="6559550" y="5894388"/>
          <p14:tracePt t="125772" x="6357938" y="5894388"/>
          <p14:tracePt t="125775" x="6235700" y="5894388"/>
          <p14:tracePt t="125788" x="5956300" y="5894388"/>
          <p14:tracePt t="125804" x="5810250" y="5894388"/>
          <p14:tracePt t="125821" x="5694363" y="5913438"/>
          <p14:tracePt t="125839" x="5553075" y="5924550"/>
          <p14:tracePt t="125855" x="5541963" y="5924550"/>
          <p14:tracePt t="125871" x="5529263" y="5924550"/>
          <p14:tracePt t="125897" x="5535613" y="5919788"/>
          <p14:tracePt t="125907" x="5541963" y="5919788"/>
          <p14:tracePt t="125921" x="5559425" y="5919788"/>
          <p14:tracePt t="125939" x="5595938" y="5919788"/>
          <p14:tracePt t="125942" x="5602288" y="5919788"/>
          <p14:tracePt t="125963" x="5675313" y="5907088"/>
          <p14:tracePt t="125972" x="5718175" y="5907088"/>
          <p14:tracePt t="125987" x="5834063" y="5924550"/>
          <p14:tracePt t="126005" x="6162675" y="5962650"/>
          <p14:tracePt t="126008" x="6267450" y="6003925"/>
          <p14:tracePt t="126023" x="6419850" y="6035675"/>
          <p14:tracePt t="126039" x="6503988" y="6072188"/>
          <p14:tracePt t="126054" x="6534150" y="6089650"/>
          <p14:tracePt t="126072" x="6546850" y="6108700"/>
          <p14:tracePt t="126088" x="6546850" y="6115050"/>
          <p14:tracePt t="126104" x="6546850" y="6126163"/>
          <p14:tracePt t="126120" x="6540500" y="6126163"/>
          <p14:tracePt t="126138" x="6486525" y="6108700"/>
          <p14:tracePt t="126156" x="6297613" y="6029325"/>
          <p14:tracePt t="126171" x="5986463" y="5999163"/>
          <p14:tracePt t="126189" x="5778500" y="5986463"/>
          <p14:tracePt t="126193" x="5718175" y="5986463"/>
          <p14:tracePt t="126204" x="5614988" y="5986463"/>
          <p14:tracePt t="126208" x="5456238" y="5986463"/>
          <p14:tracePt t="126221" x="5303838" y="5992813"/>
          <p14:tracePt t="126238" x="5230813" y="5992813"/>
          <p14:tracePt t="126254" x="5200650" y="5992813"/>
          <p14:tracePt t="126271" x="5200650" y="5980113"/>
          <p14:tracePt t="126288" x="5211763" y="5962650"/>
          <p14:tracePt t="126304" x="5237163" y="5949950"/>
          <p14:tracePt t="126323" x="5662613" y="5888038"/>
          <p14:tracePt t="126337" x="6016625" y="5834063"/>
          <p14:tracePt t="126354" x="6735763" y="5705475"/>
          <p14:tracePt t="126371" x="7169150" y="5662613"/>
          <p14:tracePt t="126375" x="7497763" y="5662613"/>
          <p14:tracePt t="126388" x="7686675" y="5662613"/>
          <p14:tracePt t="126404" x="7796213" y="5681663"/>
          <p14:tracePt t="126433" x="7796213" y="5694363"/>
          <p14:tracePt t="126442" x="7796213" y="5699125"/>
          <p14:tracePt t="126455" x="7753350" y="5711825"/>
          <p14:tracePt t="126471" x="7358063" y="5767388"/>
          <p14:tracePt t="126488" x="6877050" y="5803900"/>
          <p14:tracePt t="126491" x="6711950" y="5840413"/>
          <p14:tracePt t="126506" x="6083300" y="5967413"/>
          <p14:tracePt t="126521" x="5827713" y="6035675"/>
          <p14:tracePt t="126539" x="5407025" y="6102350"/>
          <p14:tracePt t="126542" x="5284788" y="6102350"/>
          <p14:tracePt t="126555" x="5181600" y="6126163"/>
          <p14:tracePt t="126571" x="5121275" y="6126163"/>
          <p14:tracePt t="126588" x="5102225" y="6115050"/>
          <p14:tracePt t="126615" x="5102225" y="6108700"/>
          <p14:tracePt t="126629" x="5102225" y="6102350"/>
          <p14:tracePt t="126644" x="5121275" y="6089650"/>
          <p14:tracePt t="126654" x="5126038" y="6089650"/>
          <p14:tracePt t="126671" x="5168900" y="6076950"/>
          <p14:tracePt t="126696" x="5327650" y="6053138"/>
          <p14:tracePt t="126706" x="5364163" y="6053138"/>
          <p14:tracePt t="126721" x="5541963" y="6035675"/>
          <p14:tracePt t="126738" x="5784850" y="6035675"/>
          <p14:tracePt t="126755" x="5930900" y="6035675"/>
          <p14:tracePt t="126771" x="6218238" y="6046788"/>
          <p14:tracePt t="126788" x="6364288" y="6059488"/>
          <p14:tracePt t="126791" x="6400800" y="6059488"/>
          <p14:tracePt t="126805" x="6424613" y="6059488"/>
          <p14:tracePt t="126827" x="6424613" y="6072188"/>
          <p14:tracePt t="126856" x="6437313" y="6072188"/>
          <p14:tracePt t="126864" x="6437313" y="6076950"/>
          <p14:tracePt t="126907" x="6430963" y="6076950"/>
          <p14:tracePt t="126915" x="6424613" y="6076950"/>
          <p14:tracePt t="126922" x="6407150" y="6076950"/>
          <p14:tracePt t="126938" x="6351588" y="6065838"/>
          <p14:tracePt t="126954" x="6261100" y="6053138"/>
          <p14:tracePt t="126971" x="6096000" y="6040438"/>
          <p14:tracePt t="126975" x="6029325" y="6040438"/>
          <p14:tracePt t="126988" x="5883275" y="6022975"/>
          <p14:tracePt t="127005" x="5772150" y="6003925"/>
          <p14:tracePt t="127021" x="5645150" y="5986463"/>
          <p14:tracePt t="127039" x="5505450" y="5980113"/>
          <p14:tracePt t="127054" x="5473700" y="5967413"/>
          <p14:tracePt t="127071" x="5462588" y="5967413"/>
          <p14:tracePt t="127098" x="5467350" y="5956300"/>
          <p14:tracePt t="127107" x="5473700" y="5956300"/>
          <p14:tracePt t="127121" x="5505450" y="5956300"/>
          <p14:tracePt t="127137" x="5553075" y="5962650"/>
          <p14:tracePt t="127544" x="5492750" y="5992813"/>
          <p14:tracePt t="127552" x="5407025" y="6003925"/>
          <p14:tracePt t="127560" x="5370513" y="6016625"/>
          <p14:tracePt t="127574" x="5273675" y="6059488"/>
          <p14:tracePt t="127591" x="5108575" y="6108700"/>
          <p14:tracePt t="127607" x="4999038" y="6132513"/>
          <p14:tracePt t="127610" x="4900613" y="6162675"/>
          <p14:tracePt t="127626" x="4833938" y="6162675"/>
          <p14:tracePt t="127641" x="4779963" y="6175375"/>
          <p14:tracePt t="127657" x="4754563" y="6175375"/>
          <p14:tracePt t="127676" x="4730750" y="6175375"/>
          <p14:tracePt t="127706" x="4718050" y="6175375"/>
          <p14:tracePt t="127756" x="4700588" y="6175375"/>
          <p14:tracePt t="128056" x="4705350" y="6169025"/>
          <p14:tracePt t="128063" x="4705350" y="6162675"/>
          <p14:tracePt t="128086" x="4711700" y="6156325"/>
          <p14:tracePt t="128100" x="4718050" y="6145213"/>
          <p14:tracePt t="128130" x="4718050" y="6138863"/>
          <p14:tracePt t="128146" x="4730750" y="6126163"/>
          <p14:tracePt t="128173" x="4737100" y="6108700"/>
          <p14:tracePt t="128240" x="4748213" y="6102350"/>
          <p14:tracePt t="128269" x="4754563" y="6089650"/>
          <p14:tracePt t="128283" x="4773613" y="6083300"/>
          <p14:tracePt t="128298" x="4784725" y="6072188"/>
          <p14:tracePt t="128307" x="4791075" y="6065838"/>
          <p14:tracePt t="128324" x="4803775" y="6065838"/>
          <p14:tracePt t="128327" x="4810125" y="6053138"/>
          <p14:tracePt t="128342" x="4840288" y="6046788"/>
          <p14:tracePt t="128357" x="4864100" y="6035675"/>
          <p14:tracePt t="128386" x="4876800" y="6016625"/>
          <p14:tracePt t="128438" x="4889500" y="6016625"/>
          <p14:tracePt t="128482" x="4895850" y="6016625"/>
          <p14:tracePt t="128546" x="4900613" y="6016625"/>
          <p14:tracePt t="128635" x="4913313" y="6016625"/>
          <p14:tracePt t="128694" x="4919663" y="6016625"/>
          <p14:tracePt t="128702" x="4937125" y="6016625"/>
          <p14:tracePt t="128709" x="4986338" y="6003925"/>
          <p14:tracePt t="128724" x="5029200" y="5986463"/>
          <p14:tracePt t="128741" x="5108575" y="5962650"/>
          <p14:tracePt t="128759" x="5194300" y="5937250"/>
          <p14:tracePt t="128775" x="5248275" y="5894388"/>
          <p14:tracePt t="128792" x="5303838" y="5883275"/>
          <p14:tracePt t="128808" x="5357813" y="5864225"/>
          <p14:tracePt t="128811" x="5389563" y="5851525"/>
          <p14:tracePt t="128825" x="5430838" y="5851525"/>
          <p14:tracePt t="128842" x="5499100" y="5840413"/>
          <p14:tracePt t="128858" x="5535613" y="5827713"/>
          <p14:tracePt t="128876" x="5595938" y="5797550"/>
          <p14:tracePt t="128891" x="5626100" y="5797550"/>
          <p14:tracePt t="128908" x="5638800" y="5797550"/>
          <p14:tracePt t="128925" x="5657850" y="5797550"/>
          <p14:tracePt t="128928" x="5675313" y="5797550"/>
          <p14:tracePt t="128942" x="5694363" y="5797550"/>
          <p14:tracePt t="128959" x="5711825" y="5797550"/>
          <p14:tracePt t="128975" x="5730875" y="5797550"/>
          <p14:tracePt t="128991" x="5767388" y="5784850"/>
          <p14:tracePt t="128995" x="5778500" y="5784850"/>
          <p14:tracePt t="129008" x="5803900" y="5784850"/>
          <p14:tracePt t="129025" x="5821363" y="5784850"/>
          <p14:tracePt t="129043" x="5840413" y="5784850"/>
          <p14:tracePt t="129104" x="5840413" y="5791200"/>
          <p14:tracePt t="129124" x="5857875" y="5791200"/>
          <p14:tracePt t="129133" x="5900738" y="5791200"/>
          <p14:tracePt t="129141" x="5937250" y="5791200"/>
          <p14:tracePt t="129158" x="5986463" y="5791200"/>
          <p14:tracePt t="129175" x="6040438" y="5815013"/>
          <p14:tracePt t="129179" x="6072188" y="5815013"/>
          <p14:tracePt t="129192" x="6102350" y="5821363"/>
          <p14:tracePt t="129208" x="6145213" y="5834063"/>
          <p14:tracePt t="129224" x="6169025" y="5834063"/>
          <p14:tracePt t="129228" x="6175375" y="5840413"/>
          <p14:tracePt t="129250" x="6188075" y="5851525"/>
          <p14:tracePt t="129264" x="6188075" y="5857875"/>
          <p14:tracePt t="129294" x="6188075" y="5870575"/>
          <p14:tracePt t="129331" x="6188075" y="5876925"/>
          <p14:tracePt t="129340" x="6188075" y="5883275"/>
          <p14:tracePt t="129374" x="6188075" y="5900738"/>
          <p14:tracePt t="129396" x="6188075" y="5913438"/>
          <p14:tracePt t="129425" x="6188075" y="5919788"/>
          <p14:tracePt t="129440" x="6192838" y="5919788"/>
          <p14:tracePt t="129455" x="6192838" y="5930900"/>
          <p14:tracePt t="129498" x="6192838" y="5937250"/>
          <p14:tracePt t="129506" x="6205538" y="5937250"/>
          <p14:tracePt t="129542" x="6211888" y="5937250"/>
          <p14:tracePt t="129572" x="6211888" y="5949950"/>
          <p14:tracePt t="129586" x="6224588" y="5949950"/>
          <p14:tracePt t="129652" x="6229350" y="5949950"/>
          <p14:tracePt t="129741" x="6235700" y="5949950"/>
          <p14:tracePt t="130092" x="6254750" y="5949950"/>
          <p14:tracePt t="130172" x="6254750" y="5956300"/>
          <p14:tracePt t="131387" x="6108700" y="5992813"/>
          <p14:tracePt t="131394" x="5846763" y="6053138"/>
          <p14:tracePt t="131401" x="5473700" y="6145213"/>
          <p14:tracePt t="131418" x="4645025" y="6261100"/>
          <p14:tracePt t="131438" x="3097213" y="6602413"/>
          <p14:tracePt t="131454" x="2176463" y="6754813"/>
          <p14:tracePt t="131471" x="1487488" y="6797675"/>
          <p14:tracePt t="131489" x="749300" y="6784975"/>
          <p14:tracePt t="131504" x="481013" y="6754813"/>
          <p14:tracePt t="131521" x="420688" y="6742113"/>
          <p14:tracePt t="131538" x="347663" y="6718300"/>
          <p14:tracePt t="131541" x="341313" y="6718300"/>
          <p14:tracePt t="131554" x="334963" y="6718300"/>
          <p14:tracePt t="131586" x="334963" y="6699250"/>
          <p14:tracePt t="131599" x="334963" y="6692900"/>
          <p14:tracePt t="131620" x="341313" y="6692900"/>
          <p14:tracePt t="131636" x="354013" y="6692900"/>
          <p14:tracePt t="132236" x="341313" y="6718300"/>
          <p14:tracePt t="132243" x="298450" y="677862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Artificial Intelligence &amp; Machine Learning (3)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827512" cy="4827508"/>
          </a:xfrm>
        </p:spPr>
        <p:txBody>
          <a:bodyPr>
            <a:normAutofit fontScale="92500" lnSpcReduction="10000"/>
          </a:bodyPr>
          <a:lstStyle/>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Personalized Financial Advice: FinTech platforms like </a:t>
            </a:r>
            <a:r>
              <a:rPr lang="en-US" sz="24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Wealthfront</a:t>
            </a: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employ AI to offer personalized investment recommendations based on individual financial goals and risk profiles.</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Regulatory Compliance: AI ensures compliance with financial regulations; </a:t>
            </a:r>
            <a:r>
              <a:rPr lang="en-US" sz="24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ComplyAdvantage</a:t>
            </a: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uses ML to screen for compliance risks and support anti-money laundering efforts.</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Predictive Analytics: AI and ML predict market trends and customer behaviors, aiding in investment decisions and strategic planning.</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Natural Language Processing (NLP): AI-driven NLP analyzes unstructured text data (e.g., news articles) to assess sentiment and anticipate market impacts.</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Cybersecurity: AI enhances cybersecurity, with firms like Darktrace using AI to detect and respond to cyber threats, safeguarding financial institutions.</a:t>
            </a:r>
          </a:p>
        </p:txBody>
      </p:sp>
    </p:spTree>
    <p:extLst>
      <p:ext uri="{BB962C8B-B14F-4D97-AF65-F5344CB8AC3E}">
        <p14:creationId xmlns:p14="http://schemas.microsoft.com/office/powerpoint/2010/main" val="1439419542"/>
      </p:ext>
    </p:extLst>
  </p:cSld>
  <p:clrMapOvr>
    <a:masterClrMapping/>
  </p:clrMapOvr>
  <mc:AlternateContent xmlns:mc="http://schemas.openxmlformats.org/markup-compatibility/2006" xmlns:p14="http://schemas.microsoft.com/office/powerpoint/2010/main">
    <mc:Choice Requires="p14">
      <p:transition spd="slow" p14:dur="2000" advTm="176172"/>
    </mc:Choice>
    <mc:Fallback xmlns="">
      <p:transition spd="slow" advTm="176172"/>
    </mc:Fallback>
  </mc:AlternateContent>
  <p:extLst>
    <p:ext uri="{3A86A75C-4F4B-4683-9AE1-C65F6400EC91}">
      <p14:laserTraceLst xmlns:p14="http://schemas.microsoft.com/office/powerpoint/2010/main">
        <p14:tracePtLst>
          <p14:tracePt t="8385" x="755650" y="6546850"/>
          <p14:tracePt t="8387" x="890588" y="6413500"/>
          <p14:tracePt t="8395" x="1200150" y="6267450"/>
          <p14:tracePt t="8404" x="1268413" y="6224588"/>
          <p14:tracePt t="8421" x="1474788" y="6096000"/>
          <p14:tracePt t="8424" x="1547813" y="6022975"/>
          <p14:tracePt t="8439" x="1809750" y="5876925"/>
          <p14:tracePt t="8454" x="1962150" y="5821363"/>
          <p14:tracePt t="8471" x="2084388" y="5767388"/>
          <p14:tracePt t="8488" x="2152650" y="5748338"/>
          <p14:tracePt t="8505" x="2262188" y="5711825"/>
          <p14:tracePt t="8522" x="2359025" y="5699125"/>
          <p14:tracePt t="8526" x="2419350" y="5699125"/>
          <p14:tracePt t="8538" x="2451100" y="5699125"/>
          <p14:tracePt t="8557" x="2547938" y="5699125"/>
          <p14:tracePt t="8572" x="2578100" y="5688013"/>
          <p14:tracePt t="8588" x="2597150" y="5681663"/>
          <p14:tracePt t="8606" x="2614613" y="5681663"/>
          <p14:tracePt t="8622" x="2627313" y="5657850"/>
          <p14:tracePt t="8644" x="2627313" y="5651500"/>
          <p14:tracePt t="8659" x="2627313" y="5632450"/>
          <p14:tracePt t="8673" x="2627313" y="5595938"/>
          <p14:tracePt t="8689" x="2620963" y="5541963"/>
          <p14:tracePt t="8705" x="2571750" y="5443538"/>
          <p14:tracePt t="8721" x="2505075" y="5340350"/>
          <p14:tracePt t="8725" x="2451100" y="5267325"/>
          <p14:tracePt t="8739" x="2279650" y="5095875"/>
          <p14:tracePt t="8755" x="2193925" y="4937125"/>
          <p14:tracePt t="8771" x="2090738" y="4791075"/>
          <p14:tracePt t="8788" x="2024063" y="4668838"/>
          <p14:tracePt t="8806" x="1925638" y="4443413"/>
          <p14:tracePt t="8821" x="1852613" y="4303713"/>
          <p14:tracePt t="8838" x="1822450" y="4248150"/>
          <p14:tracePt t="8856" x="1768475" y="4181475"/>
          <p14:tracePt t="8872" x="1749425" y="4151313"/>
          <p14:tracePt t="8888" x="1731963" y="4127500"/>
          <p14:tracePt t="8905" x="1712913" y="4095750"/>
          <p14:tracePt t="8909" x="1706563" y="4095750"/>
          <p14:tracePt t="8923" x="1676400" y="4054475"/>
          <p14:tracePt t="8938" x="1652588" y="4022725"/>
          <p14:tracePt t="8956" x="1646238" y="3962400"/>
          <p14:tracePt t="8960" x="1633538" y="3932238"/>
          <p14:tracePt t="8972" x="1609725" y="3833813"/>
          <p14:tracePt t="8988" x="1597025" y="3754438"/>
          <p14:tracePt t="9005" x="1597025" y="3700463"/>
          <p14:tracePt t="9021" x="1597025" y="3638550"/>
          <p14:tracePt t="9025" x="1597025" y="3602038"/>
          <p14:tracePt t="9039" x="1597025" y="3529013"/>
          <p14:tracePt t="9056" x="1616075" y="3432175"/>
          <p14:tracePt t="9071" x="1639888" y="3333750"/>
          <p14:tracePt t="9088" x="1682750" y="3200400"/>
          <p14:tracePt t="9092" x="1682750" y="3170238"/>
          <p14:tracePt t="9106" x="1725613" y="3114675"/>
          <p14:tracePt t="9122" x="1768475" y="3071813"/>
          <p14:tracePt t="9138" x="1822450" y="3035300"/>
          <p14:tracePt t="9156" x="1889125" y="2981325"/>
          <p14:tracePt t="9551" x="1944688" y="2925763"/>
          <p14:tracePt t="9559" x="1987550" y="2876550"/>
          <p14:tracePt t="9569" x="2060575" y="2816225"/>
          <p14:tracePt t="9586" x="2163763" y="2755900"/>
          <p14:tracePt t="9590" x="2182813" y="2719388"/>
          <p14:tracePt t="9603" x="2200275" y="2700338"/>
          <p14:tracePt t="9619" x="2219325" y="2687638"/>
          <p14:tracePt t="9636" x="2225675" y="2676525"/>
          <p14:tracePt t="9654" x="2255838" y="2670175"/>
          <p14:tracePt t="9670" x="2273300" y="2651125"/>
          <p14:tracePt t="9686" x="2292350" y="2620963"/>
          <p14:tracePt t="9703" x="2309813" y="2603500"/>
          <p14:tracePt t="9707" x="2316163" y="2597150"/>
          <p14:tracePt t="9720" x="2328863" y="2584450"/>
          <p14:tracePt t="9736" x="2352675" y="2566988"/>
          <p14:tracePt t="9753" x="2365375" y="2560638"/>
          <p14:tracePt t="9771" x="2389188" y="2530475"/>
          <p14:tracePt t="9786" x="2408238" y="2524125"/>
          <p14:tracePt t="9803" x="2419350" y="2517775"/>
          <p14:tracePt t="9821" x="2457450" y="2498725"/>
          <p14:tracePt t="9825" x="2462213" y="2487613"/>
          <p14:tracePt t="9837" x="2481263" y="2481263"/>
          <p14:tracePt t="9853" x="2505075" y="2468563"/>
          <p14:tracePt t="9869" x="2547938" y="2438400"/>
          <p14:tracePt t="9888" x="2597150" y="2414588"/>
          <p14:tracePt t="9903" x="2663825" y="2395538"/>
          <p14:tracePt t="9920" x="2706688" y="2371725"/>
          <p14:tracePt t="9936" x="2762250" y="2341563"/>
          <p14:tracePt t="9940" x="2779713" y="2341563"/>
          <p14:tracePt t="9954" x="2822575" y="2316163"/>
          <p14:tracePt t="9971" x="2846388" y="2309813"/>
          <p14:tracePt t="9976" x="2871788" y="2298700"/>
          <p14:tracePt t="9986" x="2889250" y="2298700"/>
          <p14:tracePt t="10003" x="2914650" y="2292350"/>
          <p14:tracePt t="10006" x="2925763" y="2279650"/>
          <p14:tracePt t="10020" x="2951163" y="2273300"/>
          <p14:tracePt t="10036" x="2981325" y="2266950"/>
          <p14:tracePt t="10053" x="3005138" y="2243138"/>
          <p14:tracePt t="10071" x="3041650" y="2236788"/>
          <p14:tracePt t="10087" x="3054350" y="2236788"/>
          <p14:tracePt t="10116" x="3060700" y="2236788"/>
          <p14:tracePt t="55031" x="3286125" y="2212975"/>
          <p14:tracePt t="55039" x="3382963" y="2212975"/>
          <p14:tracePt t="55048" x="3614738" y="2182813"/>
          <p14:tracePt t="55064" x="4029075" y="2157413"/>
          <p14:tracePt t="55068" x="4230688" y="2157413"/>
          <p14:tracePt t="55083" x="4492625" y="2157413"/>
          <p14:tracePt t="55098" x="4926013" y="2157413"/>
          <p14:tracePt t="55115" x="5132388" y="2182813"/>
          <p14:tracePt t="55133" x="5462588" y="2200275"/>
          <p14:tracePt t="55149" x="5688013" y="2219325"/>
          <p14:tracePt t="55165" x="5857875" y="2249488"/>
          <p14:tracePt t="55182" x="5986463" y="2262188"/>
          <p14:tracePt t="55186" x="6072188" y="2273300"/>
          <p14:tracePt t="55199" x="6267450" y="2305050"/>
          <p14:tracePt t="55215" x="6419850" y="2341563"/>
          <p14:tracePt t="55232" x="6534150" y="2395538"/>
          <p14:tracePt t="55249" x="6650038" y="2432050"/>
          <p14:tracePt t="55253" x="6699250" y="2457450"/>
          <p14:tracePt t="55265" x="6838950" y="2530475"/>
          <p14:tracePt t="55281" x="6937375" y="2566988"/>
          <p14:tracePt t="55299" x="7004050" y="2590800"/>
          <p14:tracePt t="55303" x="7029450" y="2620963"/>
          <p14:tracePt t="55317" x="7059613" y="2640013"/>
          <p14:tracePt t="55332" x="7065963" y="2657475"/>
          <p14:tracePt t="55368" x="7077075" y="2657475"/>
          <p14:tracePt t="55814" x="7248525" y="2640013"/>
          <p14:tracePt t="55822" x="7559675" y="2597150"/>
          <p14:tracePt t="55837" x="8089900" y="2481263"/>
          <p14:tracePt t="55854" x="8832850" y="2389188"/>
          <p14:tracePt t="55873" x="9856788" y="2230438"/>
          <p14:tracePt t="55888" x="10307638" y="2230438"/>
          <p14:tracePt t="55904" x="10571163" y="2243138"/>
          <p14:tracePt t="55921" x="10710863" y="2298700"/>
          <p14:tracePt t="55925" x="10777538" y="2309813"/>
          <p14:tracePt t="55939" x="10814050" y="2322513"/>
          <p14:tracePt t="55956" x="10833100" y="2335213"/>
          <p14:tracePt t="55998" x="10833100" y="2341563"/>
          <p14:tracePt t="56012" x="10833100" y="2346325"/>
          <p14:tracePt t="56071" x="10833100" y="2359025"/>
          <p14:tracePt t="56101" x="10850563" y="2359025"/>
          <p14:tracePt t="56110" x="10875963" y="2378075"/>
          <p14:tracePt t="56122" x="10929938" y="2414588"/>
          <p14:tracePt t="56138" x="11002963" y="2444750"/>
          <p14:tracePt t="56154" x="11045825" y="2481263"/>
          <p14:tracePt t="56172" x="11095038" y="2524125"/>
          <p14:tracePt t="56176" x="11106150" y="2554288"/>
          <p14:tracePt t="56188" x="11106150" y="2620963"/>
          <p14:tracePt t="56205" x="11106150" y="2657475"/>
          <p14:tracePt t="56221" x="11075988" y="2713038"/>
          <p14:tracePt t="56225" x="11045825" y="2736850"/>
          <p14:tracePt t="56239" x="10912475" y="2816225"/>
          <p14:tracePt t="56255" x="10796588" y="2852738"/>
          <p14:tracePt t="56271" x="10698163" y="2889250"/>
          <p14:tracePt t="56288" x="10588625" y="2901950"/>
          <p14:tracePt t="56291" x="10545763" y="2901950"/>
          <p14:tracePt t="56305" x="10363200" y="2932113"/>
          <p14:tracePt t="56321" x="10247313" y="2932113"/>
          <p14:tracePt t="56338" x="10167938" y="2932113"/>
          <p14:tracePt t="56356" x="10094913" y="2932113"/>
          <p14:tracePt t="56372" x="10071100" y="2932113"/>
          <p14:tracePt t="56388" x="10028238" y="2932113"/>
          <p14:tracePt t="56405" x="9961563" y="2951163"/>
          <p14:tracePt t="56409" x="9929813" y="2962275"/>
          <p14:tracePt t="56423" x="9740900" y="2981325"/>
          <p14:tracePt t="56438" x="9515475" y="3011488"/>
          <p14:tracePt t="56456" x="9131300" y="3011488"/>
          <p14:tracePt t="56459" x="8789988" y="2992438"/>
          <p14:tracePt t="56472" x="8564563" y="2974975"/>
          <p14:tracePt t="56475" x="8405813" y="2974975"/>
          <p14:tracePt t="56488" x="7735888" y="2914650"/>
          <p14:tracePt t="56505" x="7302500" y="2859088"/>
          <p14:tracePt t="56521" x="6765925" y="2822575"/>
          <p14:tracePt t="56539" x="6138863" y="2730500"/>
          <p14:tracePt t="56555" x="5913438" y="2682875"/>
          <p14:tracePt t="56571" x="5699125" y="2651125"/>
          <p14:tracePt t="56588" x="5529263" y="2609850"/>
          <p14:tracePt t="56592" x="5480050" y="2597150"/>
          <p14:tracePt t="56606" x="5413375" y="2597150"/>
          <p14:tracePt t="56621" x="5357813" y="2597150"/>
          <p14:tracePt t="56638" x="5353050" y="2590800"/>
          <p14:tracePt t="56957" x="5224463" y="2609850"/>
          <p14:tracePt t="56964" x="5059363" y="2627313"/>
          <p14:tracePt t="56972" x="4857750" y="2646363"/>
          <p14:tracePt t="56987" x="4438650" y="2657475"/>
          <p14:tracePt t="57005" x="3981450" y="2646363"/>
          <p14:tracePt t="57009" x="3760788" y="2646363"/>
          <p14:tracePt t="57022" x="3303588" y="2640013"/>
          <p14:tracePt t="57038" x="2981325" y="2640013"/>
          <p14:tracePt t="57054" x="2657475" y="2640013"/>
          <p14:tracePt t="57071" x="2371725" y="2640013"/>
          <p14:tracePt t="57075" x="2292350" y="2640013"/>
          <p14:tracePt t="57089" x="2084388" y="2640013"/>
          <p14:tracePt t="57105" x="1895475" y="2633663"/>
          <p14:tracePt t="57121" x="1731963" y="2633663"/>
          <p14:tracePt t="57139" x="1646238" y="2633663"/>
          <p14:tracePt t="57156" x="1620838" y="2633663"/>
          <p14:tracePt t="57171" x="1579563" y="2633663"/>
          <p14:tracePt t="57188" x="1566863" y="2633663"/>
          <p14:tracePt t="57191" x="1554163" y="2633663"/>
          <p14:tracePt t="57206" x="1536700" y="2646363"/>
          <p14:tracePt t="57228" x="1530350" y="2651125"/>
          <p14:tracePt t="57238" x="1517650" y="2657475"/>
          <p14:tracePt t="57255" x="1493838" y="2670175"/>
          <p14:tracePt t="57258" x="1481138" y="2687638"/>
          <p14:tracePt t="57272" x="1463675" y="2700338"/>
          <p14:tracePt t="57288" x="1450975" y="2706688"/>
          <p14:tracePt t="57305" x="1450975" y="2719388"/>
          <p14:tracePt t="57323" x="1450975" y="2724150"/>
          <p14:tracePt t="57352" x="1450975" y="2730500"/>
          <p14:tracePt t="57367" x="1457325" y="2730500"/>
          <p14:tracePt t="57374" x="1468438" y="2743200"/>
          <p14:tracePt t="57389" x="1474788" y="2749550"/>
          <p14:tracePt t="57405" x="1487488" y="2762250"/>
          <p14:tracePt t="57421" x="1517650" y="2786063"/>
          <p14:tracePt t="57438" x="1530350" y="2803525"/>
          <p14:tracePt t="57441" x="1543050" y="2816225"/>
          <p14:tracePt t="57454" x="1560513" y="2835275"/>
          <p14:tracePt t="57471" x="1603375" y="2871788"/>
          <p14:tracePt t="57488" x="1633538" y="2889250"/>
          <p14:tracePt t="57492" x="1652588" y="2901950"/>
          <p14:tracePt t="57506" x="1670050" y="2919413"/>
          <p14:tracePt t="57521" x="1719263" y="2938463"/>
          <p14:tracePt t="57538" x="1743075" y="2951163"/>
          <p14:tracePt t="57555" x="1798638" y="2981325"/>
          <p14:tracePt t="57558" x="1822450" y="2981325"/>
          <p14:tracePt t="57573" x="1841500" y="2992438"/>
          <p14:tracePt t="57588" x="1847850" y="2992438"/>
          <p14:tracePt t="57616" x="1852613" y="2992438"/>
          <p14:tracePt t="57741" x="1865313" y="2992438"/>
          <p14:tracePt t="57822" x="1871663" y="2987675"/>
          <p14:tracePt t="57857" x="1889125" y="2981325"/>
          <p14:tracePt t="57894" x="1901825" y="2955925"/>
          <p14:tracePt t="57902" x="1920875" y="2955925"/>
          <p14:tracePt t="57911" x="1938338" y="2955925"/>
          <p14:tracePt t="57922" x="1968500" y="2951163"/>
          <p14:tracePt t="57938" x="2024063" y="2938463"/>
          <p14:tracePt t="57954" x="2060575" y="2925763"/>
          <p14:tracePt t="57972" x="2114550" y="2919413"/>
          <p14:tracePt t="57975" x="2133600" y="2908300"/>
          <p14:tracePt t="57989" x="2176463" y="2908300"/>
          <p14:tracePt t="58005" x="2225675" y="2908300"/>
          <p14:tracePt t="58022" x="2279650" y="2908300"/>
          <p14:tracePt t="58038" x="2328863" y="2908300"/>
          <p14:tracePt t="58042" x="2352675" y="2908300"/>
          <p14:tracePt t="58055" x="2401888" y="2908300"/>
          <p14:tracePt t="58072" x="2419350" y="2908300"/>
          <p14:tracePt t="58088" x="2438400" y="2908300"/>
          <p14:tracePt t="58106" x="2462213" y="2908300"/>
          <p14:tracePt t="58121" x="2493963" y="2908300"/>
          <p14:tracePt t="58138" x="2505075" y="2908300"/>
          <p14:tracePt t="58201" x="2517775" y="2908300"/>
          <p14:tracePt t="63635" x="2493963" y="2938463"/>
          <p14:tracePt t="63643" x="2457450" y="2974975"/>
          <p14:tracePt t="63653" x="2365375" y="3054350"/>
          <p14:tracePt t="63671" x="2236788" y="3181350"/>
          <p14:tracePt t="63687" x="2170113" y="3249613"/>
          <p14:tracePt t="63704" x="2078038" y="3309938"/>
          <p14:tracePt t="63720" x="2000250" y="3346450"/>
          <p14:tracePt t="63724" x="1981200" y="3359150"/>
          <p14:tracePt t="63737" x="1962150" y="3376613"/>
          <p14:tracePt t="63753" x="1944688" y="3395663"/>
          <p14:tracePt t="63770" x="1914525" y="3395663"/>
          <p14:tracePt t="63788" x="1908175" y="3395663"/>
          <p14:tracePt t="63805" x="1895475" y="3395663"/>
          <p14:tracePt t="63820" x="1884363" y="3402013"/>
          <p14:tracePt t="63837" x="1852613" y="3413125"/>
          <p14:tracePt t="63840" x="1835150" y="3413125"/>
          <p14:tracePt t="63854" x="1804988" y="3419475"/>
          <p14:tracePt t="63870" x="1785938" y="3419475"/>
          <p14:tracePt t="63886" x="1773238" y="3432175"/>
          <p14:tracePt t="63904" x="1743075" y="3432175"/>
          <p14:tracePt t="63908" x="1736725" y="3432175"/>
          <p14:tracePt t="63920" x="1719263" y="3438525"/>
          <p14:tracePt t="63936" x="1700213" y="3438525"/>
          <p14:tracePt t="63954" x="1695450" y="3449638"/>
          <p14:tracePt t="63957" x="1682750" y="3449638"/>
          <p14:tracePt t="63971" x="1657350" y="3449638"/>
          <p14:tracePt t="63987" x="1639888" y="3449638"/>
          <p14:tracePt t="64004" x="1627188" y="3455988"/>
          <p14:tracePt t="64020" x="1620838" y="3455988"/>
          <p14:tracePt t="64037" x="1616075" y="3455988"/>
          <p14:tracePt t="64155" x="1616075" y="3462338"/>
          <p14:tracePt t="64198" x="1603375" y="3462338"/>
          <p14:tracePt t="64219" x="1597025" y="3462338"/>
          <p14:tracePt t="64228" x="1584325" y="3462338"/>
          <p14:tracePt t="64236" x="1560513" y="3462338"/>
          <p14:tracePt t="64253" x="1504950" y="3462338"/>
          <p14:tracePt t="64271" x="1431925" y="3462338"/>
          <p14:tracePt t="64287" x="1414463" y="3462338"/>
          <p14:tracePt t="64304" x="1401763" y="3462338"/>
          <p14:tracePt t="64320" x="1371600" y="3462338"/>
          <p14:tracePt t="64323" x="1365250" y="3462338"/>
          <p14:tracePt t="64337" x="1352550" y="3462338"/>
          <p14:tracePt t="64374" x="1347788" y="3462338"/>
          <p14:tracePt t="64498" x="1335088" y="3462338"/>
          <p14:tracePt t="64579" x="1341438" y="3462338"/>
          <p14:tracePt t="64593" x="1347788" y="3455988"/>
          <p14:tracePt t="64608" x="1358900" y="3444875"/>
          <p14:tracePt t="64623" x="1390650" y="3438525"/>
          <p14:tracePt t="64637" x="1401763" y="3438525"/>
          <p14:tracePt t="64654" x="1457325" y="3438525"/>
          <p14:tracePt t="64670" x="1579563" y="3438525"/>
          <p14:tracePt t="64688" x="1706563" y="3438525"/>
          <p14:tracePt t="64704" x="1779588" y="3438525"/>
          <p14:tracePt t="64720" x="1878013" y="3438525"/>
          <p14:tracePt t="64737" x="1981200" y="3438525"/>
          <p14:tracePt t="64740" x="2041525" y="3438525"/>
          <p14:tracePt t="64755" x="2176463" y="3455988"/>
          <p14:tracePt t="64771" x="2273300" y="3468688"/>
          <p14:tracePt t="64787" x="2365375" y="3475038"/>
          <p14:tracePt t="64804" x="2468563" y="3524250"/>
          <p14:tracePt t="64807" x="2511425" y="3535363"/>
          <p14:tracePt t="64821" x="2706688" y="3584575"/>
          <p14:tracePt t="64836" x="2876550" y="3608388"/>
          <p14:tracePt t="64853" x="3011488" y="3651250"/>
          <p14:tracePt t="64872" x="3170238" y="3687763"/>
          <p14:tracePt t="64887" x="3267075" y="3713163"/>
          <p14:tracePt t="64903" x="3322638" y="3736975"/>
          <p14:tracePt t="64920" x="3352800" y="3754438"/>
          <p14:tracePt t="64981" x="3352800" y="3760788"/>
          <p14:tracePt t="65012" x="3365500" y="3760788"/>
          <p14:tracePt t="65264" x="3365500" y="3749675"/>
          <p14:tracePt t="65286" x="3365500" y="3730625"/>
          <p14:tracePt t="65293" x="3365500" y="3724275"/>
          <p14:tracePt t="65791" x="3408363" y="3713163"/>
          <p14:tracePt t="65798" x="3486150" y="3713163"/>
          <p14:tracePt t="65809" x="3535363" y="3700463"/>
          <p14:tracePt t="65826" x="3627438" y="3687763"/>
          <p14:tracePt t="65843" x="3713163" y="3687763"/>
          <p14:tracePt t="65860" x="3736975" y="3687763"/>
          <p14:tracePt t="65876" x="3760788" y="3687763"/>
          <p14:tracePt t="65893" x="3786188" y="3687763"/>
          <p14:tracePt t="65909" x="3816350" y="3687763"/>
          <p14:tracePt t="65926" x="3833813" y="3687763"/>
          <p14:tracePt t="65943" x="3876675" y="3676650"/>
          <p14:tracePt t="65959" x="3919538" y="3651250"/>
          <p14:tracePt t="65976" x="3949700" y="3621088"/>
          <p14:tracePt t="65992" x="3981450" y="3602038"/>
          <p14:tracePt t="66009" x="4011613" y="3584575"/>
          <p14:tracePt t="66026" x="4065588" y="3554413"/>
          <p14:tracePt t="66043" x="4108450" y="3524250"/>
          <p14:tracePt t="66059" x="4144963" y="3524250"/>
          <p14:tracePt t="66076" x="4194175" y="3517900"/>
          <p14:tracePt t="66093" x="4217988" y="3505200"/>
          <p14:tracePt t="66110" x="4248150" y="3498850"/>
          <p14:tracePt t="66126" x="4267200" y="3498850"/>
          <p14:tracePt t="66143" x="4322763" y="3486150"/>
          <p14:tracePt t="66159" x="4346575" y="3486150"/>
          <p14:tracePt t="66176" x="4389438" y="3468688"/>
          <p14:tracePt t="66193" x="4419600" y="3462338"/>
          <p14:tracePt t="66194" x="4438650" y="3462338"/>
          <p14:tracePt t="66209" x="4456113" y="3449638"/>
          <p14:tracePt t="66226" x="4475163" y="3449638"/>
          <p14:tracePt t="66242" x="4492625" y="3432175"/>
          <p14:tracePt t="66259" x="4516438" y="3432175"/>
          <p14:tracePt t="66276" x="4535488" y="3432175"/>
          <p14:tracePt t="66293" x="4565650" y="3432175"/>
          <p14:tracePt t="66309" x="4591050" y="3432175"/>
          <p14:tracePt t="66326" x="4627563" y="3432175"/>
          <p14:tracePt t="66343" x="4632325" y="3432175"/>
          <p14:tracePt t="66359" x="4675188" y="3432175"/>
          <p14:tracePt t="66377" x="4687888" y="3432175"/>
          <p14:tracePt t="66392" x="4718050" y="3444875"/>
          <p14:tracePt t="66409" x="4748213" y="3462338"/>
          <p14:tracePt t="66426" x="4773613" y="3462338"/>
          <p14:tracePt t="66443" x="4810125" y="3468688"/>
          <p14:tracePt t="66459" x="4846638" y="3481388"/>
          <p14:tracePt t="66476" x="4864100" y="3486150"/>
          <p14:tracePt t="66493" x="4889500" y="3498850"/>
          <p14:tracePt t="66494" x="4900613" y="3498850"/>
          <p14:tracePt t="66510" x="4932363" y="3498850"/>
          <p14:tracePt t="66526" x="4949825" y="3505200"/>
          <p14:tracePt t="66543" x="4968875" y="3505200"/>
          <p14:tracePt t="66603" x="4968875" y="3517900"/>
          <p14:tracePt t="66691" x="4968875" y="3535363"/>
          <p14:tracePt t="67716" x="5010150" y="3535363"/>
          <p14:tracePt t="67723" x="5029200" y="3535363"/>
          <p14:tracePt t="67731" x="5078413" y="3535363"/>
          <p14:tracePt t="67747" x="5126038" y="3535363"/>
          <p14:tracePt t="67763" x="5181600" y="3541713"/>
          <p14:tracePt t="67780" x="5237163" y="3541713"/>
          <p14:tracePt t="67797" x="5310188" y="3541713"/>
          <p14:tracePt t="67813" x="5370513" y="3541713"/>
          <p14:tracePt t="67830" x="5419725" y="3541713"/>
          <p14:tracePt t="67847" x="5462588" y="3541713"/>
          <p14:tracePt t="67863" x="5522913" y="3541713"/>
          <p14:tracePt t="67880" x="5546725" y="3541713"/>
          <p14:tracePt t="67897" x="5565775" y="3541713"/>
          <p14:tracePt t="67914" x="5614988" y="3541713"/>
          <p14:tracePt t="67930" x="5632450" y="3541713"/>
          <p14:tracePt t="67947" x="5645150" y="3541713"/>
          <p14:tracePt t="67964" x="5675313" y="3554413"/>
          <p14:tracePt t="67980" x="5681663" y="3560763"/>
          <p14:tracePt t="68024" x="5681663" y="3571875"/>
          <p14:tracePt t="74738" x="5681663" y="3578225"/>
          <p14:tracePt t="74753" x="5668963" y="3590925"/>
          <p14:tracePt t="74760" x="5662613" y="3590925"/>
          <p14:tracePt t="74771" x="5657850" y="3597275"/>
          <p14:tracePt t="74788" x="5638800" y="3602038"/>
          <p14:tracePt t="74804" x="5578475" y="3627438"/>
          <p14:tracePt t="74821" x="5559425" y="3633788"/>
          <p14:tracePt t="74837" x="5499100" y="3638550"/>
          <p14:tracePt t="74854" x="5456238" y="3663950"/>
          <p14:tracePt t="74855" x="5449888" y="3663950"/>
          <p14:tracePt t="74871" x="5426075" y="3670300"/>
          <p14:tracePt t="74887" x="5383213" y="3670300"/>
          <p14:tracePt t="74904" x="5357813" y="3681413"/>
          <p14:tracePt t="74921" x="5310188" y="3681413"/>
          <p14:tracePt t="74938" x="5291138" y="3687763"/>
          <p14:tracePt t="74954" x="5278438" y="3700463"/>
          <p14:tracePt t="74971" x="5260975" y="3700463"/>
          <p14:tracePt t="74972" x="5248275" y="3700463"/>
          <p14:tracePt t="74988" x="5224463" y="3706813"/>
          <p14:tracePt t="75004" x="5205413" y="3706813"/>
          <p14:tracePt t="75021" x="5187950" y="3706813"/>
          <p14:tracePt t="75038" x="5162550" y="3717925"/>
          <p14:tracePt t="75054" x="5132388" y="3717925"/>
          <p14:tracePt t="75071" x="5114925" y="3724275"/>
          <p14:tracePt t="75088" x="5108575" y="3724275"/>
          <p14:tracePt t="75119" x="5108575" y="3730625"/>
          <p14:tracePt t="80708" x="5145088" y="3730625"/>
          <p14:tracePt t="80715" x="5224463" y="3724275"/>
          <p14:tracePt t="80727" x="5267325" y="3724275"/>
          <p14:tracePt t="80745" x="5419725" y="3724275"/>
          <p14:tracePt t="80761" x="5499100" y="3713163"/>
          <p14:tracePt t="80777" x="5578475" y="3713163"/>
          <p14:tracePt t="80784" x="5614988" y="3706813"/>
          <p14:tracePt t="80794" x="5632450" y="3706813"/>
          <p14:tracePt t="80798" x="5651500" y="3706813"/>
          <p14:tracePt t="80811" x="5705475" y="3694113"/>
          <p14:tracePt t="80826" x="5735638" y="3681413"/>
          <p14:tracePt t="80844" x="5741988" y="3681413"/>
          <p14:tracePt t="80906" x="5772150" y="3681413"/>
          <p14:tracePt t="80913" x="5791200" y="3681413"/>
          <p14:tracePt t="80928" x="5834063" y="3676650"/>
          <p14:tracePt t="80944" x="5870575" y="3676650"/>
          <p14:tracePt t="80960" x="5894388" y="3676650"/>
          <p14:tracePt t="80978" x="5943600" y="3676650"/>
          <p14:tracePt t="80994" x="5980113" y="3676650"/>
          <p14:tracePt t="81010" x="6010275" y="3676650"/>
          <p14:tracePt t="81027" x="6029325" y="3676650"/>
          <p14:tracePt t="81030" x="6053138" y="3676650"/>
          <p14:tracePt t="81045" x="6083300" y="3676650"/>
          <p14:tracePt t="81060" x="6119813" y="3676650"/>
          <p14:tracePt t="81077" x="6218238" y="3676650"/>
          <p14:tracePt t="81095" x="6400800" y="3676650"/>
          <p14:tracePt t="81111" x="6480175" y="3681413"/>
          <p14:tracePt t="81127" x="6534150" y="3687763"/>
          <p14:tracePt t="81144" x="6572250" y="3687763"/>
          <p14:tracePt t="81148" x="6583363" y="3687763"/>
          <p14:tracePt t="81161" x="6632575" y="3687763"/>
          <p14:tracePt t="81177" x="6656388" y="3687763"/>
          <p14:tracePt t="81194" x="6686550" y="3687763"/>
          <p14:tracePt t="81210" x="6711950" y="3687763"/>
          <p14:tracePt t="81214" x="6724650" y="3687763"/>
          <p14:tracePt t="81703" x="6742113" y="3687763"/>
          <p14:tracePt t="81710" x="6772275" y="3700463"/>
          <p14:tracePt t="81718" x="6797675" y="3713163"/>
          <p14:tracePt t="81734" x="6838950" y="3730625"/>
          <p14:tracePt t="81751" x="6864350" y="3743325"/>
          <p14:tracePt t="81755" x="6864350" y="3749675"/>
          <p14:tracePt t="81769" x="6881813" y="3760788"/>
          <p14:tracePt t="81784" x="6888163" y="3767138"/>
          <p14:tracePt t="81801" x="6888163" y="3786188"/>
          <p14:tracePt t="81843" x="6888163" y="3790950"/>
          <p14:tracePt t="81872" x="6888163" y="3803650"/>
          <p14:tracePt t="89618" x="6888163" y="3833813"/>
          <p14:tracePt t="89626" x="6864350" y="3865563"/>
          <p14:tracePt t="89633" x="6838950" y="3913188"/>
          <p14:tracePt t="89643" x="6815138" y="3949700"/>
          <p14:tracePt t="89661" x="6761163" y="4005263"/>
          <p14:tracePt t="89664" x="6735763" y="4054475"/>
          <p14:tracePt t="89678" x="6669088" y="4114800"/>
          <p14:tracePt t="89693" x="6619875" y="4170363"/>
          <p14:tracePt t="89710" x="6577013" y="4211638"/>
          <p14:tracePt t="89729" x="6523038" y="4279900"/>
          <p14:tracePt t="89744" x="6497638" y="4303713"/>
          <p14:tracePt t="89760" x="6480175" y="4322763"/>
          <p14:tracePt t="89768" x="6461125" y="4333875"/>
          <p14:tracePt t="89882" x="6486525" y="4333875"/>
          <p14:tracePt t="89889" x="6503988" y="4327525"/>
          <p14:tracePt t="89897" x="6529388" y="4327525"/>
          <p14:tracePt t="89911" x="6596063" y="4316413"/>
          <p14:tracePt t="89927" x="6662738" y="4291013"/>
          <p14:tracePt t="89944" x="6784975" y="4279900"/>
          <p14:tracePt t="89961" x="6894513" y="4279900"/>
          <p14:tracePt t="89964" x="6924675" y="4279900"/>
          <p14:tracePt t="89978" x="6967538" y="4279900"/>
          <p14:tracePt t="89993" x="7023100" y="4286250"/>
          <p14:tracePt t="90011" x="7029450" y="4286250"/>
          <p14:tracePt t="90028" x="7029450" y="4291013"/>
          <p14:tracePt t="90044" x="7029450" y="4303713"/>
          <p14:tracePt t="90080" x="7029450" y="4310063"/>
          <p14:tracePt t="90117" x="7029450" y="4316413"/>
          <p14:tracePt t="91339" x="7004050" y="4327525"/>
          <p14:tracePt t="91346" x="6894513" y="4370388"/>
          <p14:tracePt t="91354" x="6802438" y="4400550"/>
          <p14:tracePt t="91370" x="6589713" y="4492625"/>
          <p14:tracePt t="91386" x="6315075" y="4572000"/>
          <p14:tracePt t="91405" x="5907088" y="4718050"/>
          <p14:tracePt t="91422" x="5602288" y="4748213"/>
          <p14:tracePt t="91427" x="5370513" y="4784725"/>
          <p14:tracePt t="91437" x="5284788" y="4816475"/>
          <p14:tracePt t="91453" x="5035550" y="4864100"/>
          <p14:tracePt t="91456" x="4870450" y="4876800"/>
          <p14:tracePt t="91470" x="4584700" y="4913313"/>
          <p14:tracePt t="91486" x="4352925" y="4943475"/>
          <p14:tracePt t="91503" x="4144963" y="4973638"/>
          <p14:tracePt t="91521" x="3790950" y="5016500"/>
          <p14:tracePt t="91537" x="3676650" y="5048250"/>
          <p14:tracePt t="91554" x="3571875" y="5053013"/>
          <p14:tracePt t="91570" x="3498850" y="5053013"/>
          <p14:tracePt t="91574" x="3475038" y="5053013"/>
          <p14:tracePt t="91588" x="3455988" y="5053013"/>
          <p14:tracePt t="91603" x="3449638" y="5053013"/>
          <p14:tracePt t="91975" x="3395663" y="5048250"/>
          <p14:tracePt t="91983" x="3365500" y="5041900"/>
          <p14:tracePt t="91991" x="3316288" y="5029200"/>
          <p14:tracePt t="92004" x="3200400" y="4986338"/>
          <p14:tracePt t="92020" x="3084513" y="4926013"/>
          <p14:tracePt t="92036" x="3017838" y="4889500"/>
          <p14:tracePt t="92053" x="2925763" y="4803775"/>
          <p14:tracePt t="92056" x="2889250" y="4779963"/>
          <p14:tracePt t="92071" x="2809875" y="4730750"/>
          <p14:tracePt t="92086" x="2724150" y="4668838"/>
          <p14:tracePt t="92103" x="2651125" y="4614863"/>
          <p14:tracePt t="92121" x="2535238" y="4529138"/>
          <p14:tracePt t="92137" x="2462213" y="4492625"/>
          <p14:tracePt t="92153" x="2419350" y="4449763"/>
          <p14:tracePt t="92170" x="2365375" y="4425950"/>
          <p14:tracePt t="92174" x="2346325" y="4419600"/>
          <p14:tracePt t="92188" x="2328863" y="4400550"/>
          <p14:tracePt t="92204" x="2298700" y="4389438"/>
          <p14:tracePt t="92221" x="2266950" y="4359275"/>
          <p14:tracePt t="92237" x="2249488" y="4346575"/>
          <p14:tracePt t="92241" x="2243138" y="4340225"/>
          <p14:tracePt t="92254" x="2225675" y="4327525"/>
          <p14:tracePt t="92271" x="2219325" y="4327525"/>
          <p14:tracePt t="92287" x="2189163" y="4327525"/>
          <p14:tracePt t="92304" x="2182813" y="4322763"/>
          <p14:tracePt t="92327" x="2170113" y="4322763"/>
          <p14:tracePt t="92451" x="2170113" y="4310063"/>
          <p14:tracePt t="92473" x="2170113" y="4303713"/>
          <p14:tracePt t="92495" x="2176463" y="4297363"/>
          <p14:tracePt t="92510" x="2182813" y="4286250"/>
          <p14:tracePt t="92520" x="2200275" y="4286250"/>
          <p14:tracePt t="92537" x="2255838" y="4260850"/>
          <p14:tracePt t="92541" x="2286000" y="4260850"/>
          <p14:tracePt t="92554" x="2365375" y="4260850"/>
          <p14:tracePt t="92571" x="2444750" y="4260850"/>
          <p14:tracePt t="92587" x="2511425" y="4260850"/>
          <p14:tracePt t="92605" x="2620963" y="4260850"/>
          <p14:tracePt t="92621" x="2713038" y="4260850"/>
          <p14:tracePt t="92636" x="2767013" y="4260850"/>
          <p14:tracePt t="92653" x="2803525" y="4260850"/>
          <p14:tracePt t="92671" x="2816225" y="4279900"/>
          <p14:tracePt t="93557" x="2846388" y="4297363"/>
          <p14:tracePt t="93566" x="2865438" y="4316413"/>
          <p14:tracePt t="93573" x="2901950" y="4340225"/>
          <p14:tracePt t="93588" x="2987675" y="4400550"/>
          <p14:tracePt t="93605" x="3067050" y="4449763"/>
          <p14:tracePt t="93609" x="3090863" y="4468813"/>
          <p14:tracePt t="93622" x="3176588" y="4541838"/>
          <p14:tracePt t="93638" x="3219450" y="4591050"/>
          <p14:tracePt t="93655" x="3249613" y="4645025"/>
          <p14:tracePt t="93672" x="3279775" y="4664075"/>
          <p14:tracePt t="93676" x="3297238" y="4668838"/>
          <p14:tracePt t="93689" x="3316288" y="4687888"/>
          <p14:tracePt t="93704" x="3333750" y="4718050"/>
          <p14:tracePt t="93722" x="3365500" y="4737100"/>
          <p14:tracePt t="93725" x="3371850" y="4737100"/>
          <p14:tracePt t="93738" x="3382963" y="4743450"/>
          <p14:tracePt t="93741" x="3389313" y="4743450"/>
          <p14:tracePt t="93755" x="3402013" y="4754563"/>
          <p14:tracePt t="93772" x="3413125" y="4760913"/>
          <p14:tracePt t="93788" x="3425825" y="4767263"/>
          <p14:tracePt t="93835" x="3425825" y="4779963"/>
          <p14:tracePt t="103909" x="3468688" y="4821238"/>
          <p14:tracePt t="103916" x="3492500" y="4846638"/>
          <p14:tracePt t="103925" x="3517900" y="4895850"/>
          <p14:tracePt t="103942" x="3571875" y="4949825"/>
          <p14:tracePt t="103958" x="3608388" y="5005388"/>
          <p14:tracePt t="103962" x="3627438" y="5029200"/>
          <p14:tracePt t="103975" x="3657600" y="5072063"/>
          <p14:tracePt t="103992" x="3676650" y="5089525"/>
          <p14:tracePt t="104009" x="3687763" y="5114925"/>
          <p14:tracePt t="104012" x="3694113" y="5132388"/>
          <p14:tracePt t="104027" x="3706813" y="5151438"/>
          <p14:tracePt t="104042" x="3713163" y="5168900"/>
          <p14:tracePt t="104059" x="3743325" y="5205413"/>
          <p14:tracePt t="104077" x="3760788" y="5241925"/>
          <p14:tracePt t="104092" x="3779838" y="5260975"/>
          <p14:tracePt t="104109" x="3779838" y="5273675"/>
          <p14:tracePt t="104126" x="3786188" y="5273675"/>
          <p14:tracePt t="104143" x="3786188" y="5291138"/>
          <p14:tracePt t="104195" x="3797300" y="5297488"/>
          <p14:tracePt t="104202" x="3803650" y="5297488"/>
          <p14:tracePt t="104210" x="3816350" y="5297488"/>
          <p14:tracePt t="104225" x="3840163" y="5310188"/>
          <p14:tracePt t="104242" x="3883025" y="5314950"/>
          <p14:tracePt t="104246" x="3889375" y="5327650"/>
          <p14:tracePt t="104259" x="3949700" y="5327650"/>
          <p14:tracePt t="104275" x="4011613" y="5327650"/>
          <p14:tracePt t="104292" x="4095750" y="5327650"/>
          <p14:tracePt t="104308" x="4187825" y="5327650"/>
          <p14:tracePt t="104312" x="4217988" y="5321300"/>
          <p14:tracePt t="104327" x="4370388" y="5291138"/>
          <p14:tracePt t="104342" x="4522788" y="5248275"/>
          <p14:tracePt t="104358" x="4694238" y="5224463"/>
          <p14:tracePt t="104376" x="4846638" y="5181600"/>
          <p14:tracePt t="104379" x="4895850" y="5168900"/>
          <p14:tracePt t="104392" x="5035550" y="5114925"/>
          <p14:tracePt t="104409" x="5132388" y="5089525"/>
          <p14:tracePt t="104426" x="5187950" y="5089525"/>
          <p14:tracePt t="104429" x="5218113" y="5089525"/>
          <p14:tracePt t="104442" x="5254625" y="5089525"/>
          <p14:tracePt t="104459" x="5267325" y="5089525"/>
          <p14:tracePt t="104875" x="5357813" y="4876800"/>
          <p14:tracePt t="104883" x="5595938" y="4541838"/>
          <p14:tracePt t="104898" x="6272213" y="3614738"/>
          <p14:tracePt t="104914" x="6870700" y="2633663"/>
          <p14:tracePt t="104931" x="7643813" y="1511300"/>
          <p14:tracePt t="104935" x="7948613" y="1127125"/>
          <p14:tracePt t="104949" x="8570913" y="323850"/>
          <p14:tracePt t="104964" x="8820150" y="73025"/>
          <p14:tracePt t="112898" x="9929813" y="92075"/>
          <p14:tracePt t="112906" x="9906000" y="122238"/>
          <p14:tracePt t="112922" x="9875838" y="195263"/>
          <p14:tracePt t="112940" x="9856788" y="219075"/>
          <p14:tracePt t="112944" x="9856788" y="238125"/>
          <p14:tracePt t="112957" x="9845675" y="255588"/>
          <p14:tracePt t="112973" x="9839325" y="285750"/>
          <p14:tracePt t="112989" x="9839325" y="292100"/>
          <p14:tracePt t="113007" x="9839325" y="304800"/>
          <p14:tracePt t="113024" x="9826625" y="304800"/>
          <p14:tracePt t="113054" x="9826625" y="311150"/>
          <p14:tracePt t="113068" x="9809163" y="328613"/>
          <p14:tracePt t="113077" x="9802813" y="334963"/>
          <p14:tracePt t="113090" x="9790113" y="365125"/>
          <p14:tracePt t="113107" x="9783763" y="396875"/>
          <p14:tracePt t="113123" x="9772650" y="420688"/>
          <p14:tracePt t="113126" x="9772650" y="433388"/>
          <p14:tracePt t="113141" x="9766300" y="457200"/>
          <p14:tracePt t="113156" x="9766300" y="476250"/>
          <p14:tracePt t="113173" x="9766300" y="493713"/>
          <p14:tracePt t="113176" x="9766300" y="500063"/>
          <p14:tracePt t="113191" x="9753600" y="500063"/>
          <p14:tracePt t="113755" x="9734550" y="554038"/>
          <p14:tracePt t="113763" x="9704388" y="665163"/>
          <p14:tracePt t="113773" x="9656763" y="792163"/>
          <p14:tracePt t="113776" x="9564688" y="1006475"/>
          <p14:tracePt t="113787" x="9399588" y="1255713"/>
          <p14:tracePt t="113804" x="8931275" y="1736725"/>
          <p14:tracePt t="113808" x="8736013" y="1931988"/>
          <p14:tracePt t="113821" x="7900988" y="2719388"/>
          <p14:tracePt t="113837" x="7150100" y="3382963"/>
          <p14:tracePt t="113857" x="6065838" y="4121150"/>
          <p14:tracePt t="113873" x="5340350" y="4529138"/>
          <p14:tracePt t="113887" x="5029200" y="4767263"/>
          <p14:tracePt t="113904" x="4432300" y="5041900"/>
          <p14:tracePt t="113921" x="4206875" y="5200650"/>
          <p14:tracePt t="113924" x="4090988" y="5297488"/>
          <p14:tracePt t="113938" x="3913188" y="5400675"/>
          <p14:tracePt t="113954" x="3713163" y="5510213"/>
          <p14:tracePt t="113971" x="3627438" y="5546725"/>
          <p14:tracePt t="113988" x="3602038" y="5578475"/>
          <p14:tracePt t="114005" x="3590925" y="5578475"/>
          <p14:tracePt t="114465" x="3803650" y="5565775"/>
          <p14:tracePt t="114474" x="4022725" y="5565775"/>
          <p14:tracePt t="114487" x="4346575" y="5565775"/>
          <p14:tracePt t="114503" x="4797425" y="5565775"/>
          <p14:tracePt t="114521" x="5084763" y="5565775"/>
          <p14:tracePt t="114524" x="5224463" y="5565775"/>
          <p14:tracePt t="114538" x="5492750" y="5578475"/>
          <p14:tracePt t="114555" x="5761038" y="5589588"/>
          <p14:tracePt t="114571" x="5913438" y="5619750"/>
          <p14:tracePt t="114586" x="6102350" y="5645150"/>
          <p14:tracePt t="114590" x="6169025" y="5657850"/>
          <p14:tracePt t="114604" x="6261100" y="5681663"/>
          <p14:tracePt t="114620" x="6303963" y="5705475"/>
          <p14:tracePt t="114636" x="6315075" y="5711825"/>
          <p14:tracePt t="114654" x="6315075" y="5724525"/>
          <p14:tracePt t="114677" x="6315075" y="5730875"/>
          <p14:tracePt t="114686" x="6315075" y="5735638"/>
          <p14:tracePt t="114728" x="6315075" y="5748338"/>
          <p14:tracePt t="114735" x="6308725" y="5748338"/>
          <p14:tracePt t="114744" x="6303963" y="5748338"/>
          <p14:tracePt t="114752" x="6291263" y="5748338"/>
          <p14:tracePt t="114770" x="6218238" y="5741988"/>
          <p14:tracePt t="114773" x="6089650" y="5694363"/>
          <p14:tracePt t="114788" x="5956300" y="5626100"/>
          <p14:tracePt t="114804" x="5857875" y="5546725"/>
          <p14:tracePt t="114820" x="5711825" y="5449888"/>
          <p14:tracePt t="114838" x="5456238" y="5284788"/>
          <p14:tracePt t="114853" x="5364163" y="5205413"/>
          <p14:tracePt t="114869" x="5310188" y="5162550"/>
          <p14:tracePt t="114887" x="5284788" y="5138738"/>
          <p14:tracePt t="114991" x="5284788" y="5157788"/>
          <p14:tracePt t="114999" x="5284788" y="5162550"/>
          <p14:tracePt t="115007" x="5284788" y="5168900"/>
          <p14:tracePt t="115021" x="5297488" y="5211763"/>
          <p14:tracePt t="115037" x="5297488" y="5291138"/>
          <p14:tracePt t="115053" x="5267325" y="5346700"/>
          <p14:tracePt t="115070" x="5248275" y="5400675"/>
          <p14:tracePt t="115074" x="5237163" y="5419725"/>
          <p14:tracePt t="115088" x="5211763" y="5449888"/>
          <p14:tracePt t="115103" x="5175250" y="5480050"/>
          <p14:tracePt t="115120" x="5168900" y="5486400"/>
          <p14:tracePt t="115175" x="5211763" y="5473700"/>
          <p14:tracePt t="115183" x="5260975" y="5462588"/>
          <p14:tracePt t="115192" x="5370513" y="5419725"/>
          <p14:tracePt t="115204" x="5735638" y="5346700"/>
          <p14:tracePt t="115220" x="5999163" y="5211763"/>
          <p14:tracePt t="115236" x="6327775" y="5114925"/>
          <p14:tracePt t="115253" x="6503988" y="5072063"/>
          <p14:tracePt t="115256" x="6534150" y="5072063"/>
          <p14:tracePt t="115270" x="6553200" y="5072063"/>
          <p14:tracePt t="115286" x="6553200" y="5084763"/>
          <p14:tracePt t="115303" x="6553200" y="5089525"/>
          <p14:tracePt t="115307" x="6553200" y="5108575"/>
          <p14:tracePt t="115322" x="6546850" y="5126038"/>
          <p14:tracePt t="115337" x="6523038" y="5157788"/>
          <p14:tracePt t="115353" x="6456363" y="5211763"/>
          <p14:tracePt t="115372" x="6400800" y="5267325"/>
          <p14:tracePt t="115387" x="6381750" y="5278438"/>
          <p14:tracePt t="115403" x="6364288" y="5278438"/>
          <p14:tracePt t="115438" x="6376988" y="5278438"/>
          <p14:tracePt t="115446" x="6394450" y="5278438"/>
          <p14:tracePt t="115454" x="6419850" y="5278438"/>
          <p14:tracePt t="115470" x="6480175" y="5278438"/>
          <p14:tracePt t="115487" x="6546850" y="5278438"/>
          <p14:tracePt t="115490" x="6596063" y="5278438"/>
          <p14:tracePt t="115504" x="6662738" y="5254625"/>
          <p14:tracePt t="115520" x="6729413" y="5241925"/>
          <p14:tracePt t="115537" x="6754813" y="5230813"/>
          <p14:tracePt t="115554" x="6784975" y="5211763"/>
          <p14:tracePt t="115572" x="6815138" y="5194300"/>
          <p14:tracePt t="115587" x="6821488" y="5187950"/>
          <p14:tracePt t="115603" x="6838950" y="5168900"/>
          <p14:tracePt t="115607" x="6858000" y="5157788"/>
          <p14:tracePt t="115621" x="6900863" y="5138738"/>
          <p14:tracePt t="115636" x="6924675" y="5121275"/>
          <p14:tracePt t="115653" x="6950075" y="5102225"/>
          <p14:tracePt t="115670" x="6954838" y="5089525"/>
          <p14:tracePt t="115673" x="6973888" y="5084763"/>
          <p14:tracePt t="115687" x="7004050" y="5059363"/>
          <p14:tracePt t="115703" x="7010400" y="5053013"/>
          <p14:tracePt t="115720" x="7023100" y="5048250"/>
          <p14:tracePt t="115737" x="7023100" y="5035550"/>
          <p14:tracePt t="116207" x="7023100" y="5041900"/>
          <p14:tracePt t="116236" x="7023100" y="5048250"/>
          <p14:tracePt t="116258" x="7023100" y="5053013"/>
          <p14:tracePt t="116280" x="7023100" y="5065713"/>
          <p14:tracePt t="116287" x="7023100" y="5084763"/>
          <p14:tracePt t="116302" x="7023100" y="5089525"/>
          <p14:tracePt t="116311" x="7023100" y="5102225"/>
          <p14:tracePt t="116328" x="7029450" y="5108575"/>
          <p14:tracePt t="116345" x="7029450" y="5121275"/>
          <p14:tracePt t="116362" x="7040563" y="5132388"/>
          <p14:tracePt t="116378" x="7040563" y="5145088"/>
          <p14:tracePt t="116394" x="7040563" y="5151438"/>
          <p14:tracePt t="116412" x="7040563" y="5168900"/>
          <p14:tracePt t="116428" x="7046913" y="5168900"/>
          <p14:tracePt t="116444" x="7046913" y="5181600"/>
          <p14:tracePt t="116558" x="7046913" y="5175250"/>
          <p14:tracePt t="117459" x="7113588" y="5175250"/>
          <p14:tracePt t="117466" x="7199313" y="5175250"/>
          <p14:tracePt t="117472" x="7259638" y="5162550"/>
          <p14:tracePt t="117490" x="7407275" y="5162550"/>
          <p14:tracePt t="117507" x="7570788" y="5162550"/>
          <p14:tracePt t="117510" x="7639050" y="5162550"/>
          <p14:tracePt t="117524" x="7785100" y="5175250"/>
          <p14:tracePt t="117539" x="7869238" y="5194300"/>
          <p14:tracePt t="117556" x="7924800" y="5218113"/>
          <p14:tracePt t="117573" x="7991475" y="5241925"/>
          <p14:tracePt t="117576" x="7997825" y="5248275"/>
          <p14:tracePt t="117590" x="8016875" y="5254625"/>
          <p14:tracePt t="117606" x="8047038" y="5278438"/>
          <p14:tracePt t="117623" x="8053388" y="5284788"/>
          <p14:tracePt t="117642" x="8070850" y="5291138"/>
          <p14:tracePt t="117656" x="8077200" y="5303838"/>
          <p14:tracePt t="117673" x="8089900" y="5303838"/>
          <p14:tracePt t="117689" x="8096250" y="5310188"/>
          <p14:tracePt t="117693" x="8107363" y="5310188"/>
          <p14:tracePt t="117707" x="8107363" y="5321300"/>
          <p14:tracePt t="117729" x="8107363" y="5327650"/>
          <p14:tracePt t="117752" x="8113713" y="5327650"/>
          <p14:tracePt t="117766" x="8113713" y="5340350"/>
          <p14:tracePt t="117795" x="8113713" y="5346700"/>
          <p14:tracePt t="117810" x="8132763" y="5346700"/>
          <p14:tracePt t="117839" x="8137525" y="5346700"/>
          <p14:tracePt t="117905" x="8150225" y="5346700"/>
          <p14:tracePt t="117964" x="8156575" y="5346700"/>
          <p14:tracePt t="118037" x="8169275" y="5346700"/>
          <p14:tracePt t="118088" x="8174038" y="5346700"/>
          <p14:tracePt t="118308" x="8193088" y="5340350"/>
          <p14:tracePt t="118329" x="8205788" y="5334000"/>
          <p14:tracePt t="174140" x="8418513" y="5121275"/>
          <p14:tracePt t="174147" x="8534400" y="4968875"/>
          <p14:tracePt t="174156" x="8820150" y="4632325"/>
          <p14:tracePt t="174173" x="9388475" y="4181475"/>
          <p14:tracePt t="174177" x="9693275" y="3797300"/>
          <p14:tracePt t="174192" x="10363200" y="3213100"/>
          <p14:tracePt t="174207" x="10728325" y="2876550"/>
          <p14:tracePt t="174225" x="11174413" y="2535238"/>
          <p14:tracePt t="174229" x="11264900" y="2474913"/>
          <p14:tracePt t="174242" x="11490325" y="2316163"/>
          <p14:tracePt t="174257" x="11631613" y="2230438"/>
          <p14:tracePt t="174274" x="11728450" y="2193925"/>
          <p14:tracePt t="174291" x="11807825" y="2157413"/>
          <p14:tracePt t="174294" x="11874500" y="2133600"/>
          <p14:tracePt t="174308" x="11911013" y="2133600"/>
          <p14:tracePt t="174324" x="11953875" y="2120900"/>
          <p14:tracePt t="174341" x="11990388" y="2120900"/>
          <p14:tracePt t="174357" x="12003088" y="2120900"/>
          <p14:tracePt t="174470" x="12003088" y="2139950"/>
          <p14:tracePt t="174477" x="12003088" y="2152650"/>
          <p14:tracePt t="174491" x="11996738" y="2170113"/>
          <p14:tracePt t="174507" x="11930063" y="2225675"/>
          <p14:tracePt t="174524" x="11625263" y="2444750"/>
          <p14:tracePt t="174542" x="11009313" y="2944813"/>
          <p14:tracePt t="174558" x="10167938" y="3371850"/>
          <p14:tracePt t="174574" x="9236075" y="3895725"/>
          <p14:tracePt t="174591" x="8680450" y="4291013"/>
          <p14:tracePt t="174594" x="8296275" y="4438650"/>
          <p14:tracePt t="174609" x="7948613" y="4565650"/>
          <p14:tracePt t="174625" x="7766050" y="4657725"/>
          <p14:tracePt t="174640" x="7669213" y="4694238"/>
          <p14:tracePt t="174657" x="7643813" y="4700588"/>
          <p14:tracePt t="174661" x="7632700" y="4700588"/>
          <p14:tracePt t="174901" x="7454900" y="4743450"/>
          <p14:tracePt t="174909" x="7192963" y="4846638"/>
          <p14:tracePt t="174923" x="6291263" y="5230813"/>
          <p14:tracePt t="174940" x="5162550" y="5619750"/>
          <p14:tracePt t="174957" x="4035425" y="5973763"/>
          <p14:tracePt t="174961" x="3419475" y="6145213"/>
          <p14:tracePt t="174976" x="2352675" y="6608763"/>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Cybersecurity in the FinTech Ecosystem</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512552" cy="4593828"/>
          </a:xfrm>
        </p:spPr>
        <p:txBody>
          <a:bodyPr>
            <a:normAutofit/>
          </a:bodyPr>
          <a:lstStyle/>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Cybersecurity refers to the practice of protecting computer systems, networks, and data from theft, damage, unauthorized access, or other cyber threats. It involves a combination of technologies, processes, and practices designed to safeguard digital assets and ensure the confidentiality, integrity, and availability of information.</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Cybersecurity is of paramount importance in the FinTech ecosystem due to the highly sensitive and valuable financial data processed and stored by FinTech companies. The digital nature of FinTech services makes them susceptible to various cyber threats, including data breaches, fraud, and malware attacks.</a:t>
            </a:r>
          </a:p>
        </p:txBody>
      </p:sp>
    </p:spTree>
    <p:extLst>
      <p:ext uri="{BB962C8B-B14F-4D97-AF65-F5344CB8AC3E}">
        <p14:creationId xmlns:p14="http://schemas.microsoft.com/office/powerpoint/2010/main" val="2697640349"/>
      </p:ext>
    </p:extLst>
  </p:cSld>
  <p:clrMapOvr>
    <a:masterClrMapping/>
  </p:clrMapOvr>
  <mc:AlternateContent xmlns:mc="http://schemas.openxmlformats.org/markup-compatibility/2006" xmlns:p14="http://schemas.microsoft.com/office/powerpoint/2010/main">
    <mc:Choice Requires="p14">
      <p:transition spd="slow" p14:dur="2000" advTm="89994"/>
    </mc:Choice>
    <mc:Fallback xmlns="">
      <p:transition spd="slow" advTm="89994"/>
    </mc:Fallback>
  </mc:AlternateContent>
  <p:extLst>
    <p:ext uri="{3A86A75C-4F4B-4683-9AE1-C65F6400EC91}">
      <p14:laserTraceLst xmlns:p14="http://schemas.microsoft.com/office/powerpoint/2010/main">
        <p14:tracePtLst>
          <p14:tracePt t="61527" x="3219450" y="6540500"/>
          <p14:tracePt t="61537" x="3425825" y="6308725"/>
          <p14:tracePt t="61546" x="3663950" y="5973763"/>
          <p14:tracePt t="61549" x="3938588" y="5724525"/>
          <p14:tracePt t="61558" x="4286250" y="5426075"/>
          <p14:tracePt t="61575" x="4773613" y="4906963"/>
          <p14:tracePt t="61578" x="4926013" y="4803775"/>
          <p14:tracePt t="61593" x="5314950" y="4432300"/>
          <p14:tracePt t="61609" x="5529263" y="4164013"/>
          <p14:tracePt t="61625" x="5651500" y="3981450"/>
          <p14:tracePt t="61632" x="5675313" y="3932238"/>
          <p14:tracePt t="61642" x="5718175" y="3876675"/>
          <p14:tracePt t="61645" x="5735638" y="3846513"/>
          <p14:tracePt t="61659" x="5772150" y="3790950"/>
          <p14:tracePt t="62040" x="6115050" y="3529013"/>
          <p14:tracePt t="62048" x="6577013" y="3144838"/>
          <p14:tracePt t="62063" x="7546975" y="2262188"/>
          <p14:tracePt t="62080" x="8589963" y="1311275"/>
          <p14:tracePt t="62098" x="10002838" y="334963"/>
          <p14:tracePt t="79173" x="9942513" y="268288"/>
          <p14:tracePt t="79177" x="9809163" y="573088"/>
          <p14:tracePt t="79186" x="9667875" y="817563"/>
          <p14:tracePt t="79196" x="9551988" y="950913"/>
          <p14:tracePt t="79198" x="9217025" y="1285875"/>
          <p14:tracePt t="79208" x="9064625" y="1566863"/>
          <p14:tracePt t="79225" x="8832850" y="1931988"/>
          <p14:tracePt t="79228" x="8729663" y="2103438"/>
          <p14:tracePt t="79243" x="8431213" y="2535238"/>
          <p14:tracePt t="79258" x="8199438" y="2895600"/>
          <p14:tracePt t="79275" x="8064500" y="3176588"/>
          <p14:tracePt t="79293" x="7924800" y="3481388"/>
          <p14:tracePt t="79309" x="7881938" y="3548063"/>
          <p14:tracePt t="79327" x="7832725" y="3633788"/>
          <p14:tracePt t="79342" x="7808913" y="3657600"/>
          <p14:tracePt t="79359" x="7778750" y="3713163"/>
          <p14:tracePt t="79375" x="7759700" y="3730625"/>
          <p14:tracePt t="79393" x="7759700" y="3736975"/>
          <p14:tracePt t="79409" x="7759700" y="3743325"/>
          <p14:tracePt t="79426" x="7729538" y="3803650"/>
          <p14:tracePt t="79443" x="7716838" y="3840163"/>
          <p14:tracePt t="79459" x="7705725" y="3919538"/>
          <p14:tracePt t="79477" x="7686675" y="4029075"/>
          <p14:tracePt t="79492" x="7675563" y="4095750"/>
          <p14:tracePt t="79509" x="7675563" y="4175125"/>
          <p14:tracePt t="79526" x="7675563" y="4254500"/>
          <p14:tracePt t="79530" x="7680325" y="4286250"/>
          <p14:tracePt t="79543" x="7705725" y="4400550"/>
          <p14:tracePt t="79559" x="7735888" y="4443413"/>
          <p14:tracePt t="79576" x="7791450" y="4486275"/>
          <p14:tracePt t="79593" x="7815263" y="4505325"/>
          <p14:tracePt t="79887" x="7742238" y="4632325"/>
          <p14:tracePt t="79895" x="7613650" y="4857750"/>
          <p14:tracePt t="79909" x="7016750" y="5657850"/>
          <p14:tracePt t="79925" x="6632575" y="6169025"/>
          <p14:tracePt t="80261" x="8096250" y="6797675"/>
          <p14:tracePt t="80270" x="8150225" y="6742113"/>
          <p14:tracePt t="80279" x="8174038" y="6686550"/>
          <p14:tracePt t="80291" x="8216900" y="6619875"/>
          <p14:tracePt t="80309" x="8278813" y="6559550"/>
          <p14:tracePt t="80312" x="8289925" y="6529388"/>
          <p14:tracePt t="80326" x="8296275" y="6473825"/>
          <p14:tracePt t="80341" x="8296275" y="6437313"/>
          <p14:tracePt t="80358" x="8285163" y="6381750"/>
          <p14:tracePt t="80375" x="8229600" y="6334125"/>
          <p14:tracePt t="80380" x="8193088" y="6315075"/>
          <p14:tracePt t="80392" x="8150225" y="6267450"/>
          <p14:tracePt t="80408" x="8070850" y="6248400"/>
          <p14:tracePt t="80426" x="7943850" y="6248400"/>
          <p14:tracePt t="80429" x="7839075" y="6248400"/>
          <p14:tracePt t="80443" x="7570788" y="6284913"/>
          <p14:tracePt t="80458" x="7431088" y="6321425"/>
          <p14:tracePt t="80475" x="7334250" y="6357938"/>
          <p14:tracePt t="80492" x="7254875" y="6370638"/>
          <p14:tracePt t="80495" x="7223125" y="6381750"/>
          <p14:tracePt t="80511" x="7192963" y="6381750"/>
          <p14:tracePt t="80526" x="7175500" y="6381750"/>
          <p14:tracePt t="80568" x="7181850" y="6381750"/>
          <p14:tracePt t="80576" x="7186613" y="6381750"/>
          <p14:tracePt t="80592" x="7272338" y="6345238"/>
          <p14:tracePt t="80608" x="7407275" y="6284913"/>
          <p14:tracePt t="80627" x="7894638" y="6046788"/>
          <p14:tracePt t="80642" x="8113713" y="5956300"/>
          <p14:tracePt t="80659" x="8248650" y="5894388"/>
          <p14:tracePt t="80677" x="8369300" y="5857875"/>
          <p14:tracePt t="80728" x="8369300" y="5864225"/>
          <p14:tracePt t="80735" x="8369300" y="5870575"/>
          <p14:tracePt t="80743" x="8369300" y="5876925"/>
          <p14:tracePt t="80758" x="8315325" y="5913438"/>
          <p14:tracePt t="80776" x="8199438" y="5973763"/>
          <p14:tracePt t="80792" x="8021638" y="6065838"/>
          <p14:tracePt t="80796" x="7912100" y="6126163"/>
          <p14:tracePt t="80810" x="7693025" y="6188075"/>
          <p14:tracePt t="80826" x="7613650" y="6211888"/>
          <p14:tracePt t="80842" x="7583488" y="6242050"/>
          <p14:tracePt t="80859" x="7564438" y="6248400"/>
          <p14:tracePt t="80905" x="7577138" y="6248400"/>
          <p14:tracePt t="80914" x="7589838" y="6224588"/>
          <p14:tracePt t="80926" x="7675563" y="6181725"/>
          <p14:tracePt t="80941" x="7980363" y="6010275"/>
          <p14:tracePt t="80959" x="8101013" y="5913438"/>
          <p14:tracePt t="80975" x="8216900" y="5840413"/>
          <p14:tracePt t="80978" x="8235950" y="5827713"/>
          <p14:tracePt t="80992" x="8253413" y="5827713"/>
          <p14:tracePt t="81023" x="8253413" y="5834063"/>
          <p14:tracePt t="81031" x="8253413" y="5840413"/>
          <p14:tracePt t="81043" x="8253413" y="5857875"/>
          <p14:tracePt t="81059" x="8242300" y="5907088"/>
          <p14:tracePt t="81075" x="8199438" y="5949950"/>
          <p14:tracePt t="81093" x="8113713" y="5999163"/>
          <p14:tracePt t="81096" x="8034338" y="6040438"/>
          <p14:tracePt t="81109" x="7937500" y="6076950"/>
          <p14:tracePt t="81126" x="7858125" y="6083300"/>
          <p14:tracePt t="81142" x="7827963" y="6108700"/>
          <p14:tracePt t="81159" x="7802563" y="6108700"/>
          <p14:tracePt t="81249" x="7821613" y="6108700"/>
          <p14:tracePt t="81263" x="7832725" y="6108700"/>
          <p14:tracePt t="81272" x="7839075" y="6108700"/>
          <p14:tracePt t="81281" x="7845425" y="6108700"/>
          <p14:tracePt t="81302" x="7858125" y="6108700"/>
          <p14:tracePt t="81323" x="7864475" y="6108700"/>
          <p14:tracePt t="81344" x="7875588" y="6108700"/>
          <p14:tracePt t="81352" x="7881938" y="6108700"/>
          <p14:tracePt t="81361" x="7912100" y="6108700"/>
          <p14:tracePt t="81375" x="7937500" y="6108700"/>
          <p14:tracePt t="81392" x="7967663" y="6108700"/>
          <p14:tracePt t="81396" x="7974013" y="6108700"/>
          <p14:tracePt t="81410" x="8004175" y="6108700"/>
          <p14:tracePt t="81426" x="8021638" y="6108700"/>
          <p14:tracePt t="81442" x="8027988" y="6108700"/>
          <p14:tracePt t="81534" x="8034338" y="6108700"/>
          <p14:tracePt t="81630" x="8047038" y="6108700"/>
          <p14:tracePt t="87577" x="7577138" y="6248400"/>
          <p14:tracePt t="87582" x="7242175" y="6357938"/>
          <p14:tracePt t="87590" x="6997700" y="6413500"/>
          <p14:tracePt t="87602" x="6742113" y="6492875"/>
          <p14:tracePt t="87605" x="6467475" y="6529388"/>
          <p14:tracePt t="87614" x="6267450" y="6546850"/>
          <p14:tracePt t="87623" x="6162675" y="6565900"/>
          <p14:tracePt t="87627" x="5962650" y="6565900"/>
          <p14:tracePt t="87635" x="5840413" y="6565900"/>
          <p14:tracePt t="87653" x="5510213" y="6565900"/>
          <p14:tracePt t="87656" x="5413375" y="6565900"/>
          <p14:tracePt t="87671" x="5181600" y="6553200"/>
          <p14:tracePt t="87691" x="4956175" y="6553200"/>
          <p14:tracePt t="87696" x="4870450" y="6540500"/>
          <p14:tracePt t="87708" x="4791075" y="6529388"/>
          <p14:tracePt t="87719" x="4760913" y="6529388"/>
          <p14:tracePt t="87726" x="4754563" y="6529388"/>
          <p14:tracePt t="87740" x="4724400" y="6529388"/>
          <p14:tracePt t="87753" x="4705350" y="6529388"/>
          <p14:tracePt t="87817" x="4724400" y="6516688"/>
          <p14:tracePt t="87825" x="4730750" y="6516688"/>
          <p14:tracePt t="87835" x="4743450" y="6497638"/>
          <p14:tracePt t="88285" x="4492625" y="6540500"/>
          <p14:tracePt t="88292" x="4095750" y="6589713"/>
          <p14:tracePt t="88304" x="3657600" y="6662738"/>
          <p14:tracePt t="88307" x="3140075" y="674211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Cybersecurity in the FinTech Ecosystem (2)</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512552" cy="4593828"/>
          </a:xfrm>
        </p:spPr>
        <p:txBody>
          <a:bodyPr>
            <a:normAutofit fontScale="92500" lnSpcReduction="20000"/>
          </a:bodyPr>
          <a:lstStyle/>
          <a:p>
            <a:pPr marL="0" indent="0">
              <a:buNone/>
            </a:pPr>
            <a:r>
              <a:rPr lang="en-US" sz="26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Examples:</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Data Encryption: FinTech platforms secure data during transmission and storage through encryption, safeguarding user information from interception.</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Two-Factor Authentication (2FA): Many FinTech apps implement 2FA, requiring an additional code for login, enhancing security in case of compromised passwords.</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Biometric Authentication: Biometric data, like fingerprints or facial recognition, is used for secure user authentication in apps like Apple Pay and Samsung Pay.</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Fraud Detection: AI and ML analyze transaction data to detect suspicious patterns, flagging potentially fraudulent activities.</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Secure APIs: </a:t>
            </a:r>
            <a:r>
              <a:rPr lang="en-US" sz="24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FinTechs</a:t>
            </a: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use secure APIs, like OAuth, to enable third-party integrations while maintaining data security.</a:t>
            </a:r>
          </a:p>
        </p:txBody>
      </p:sp>
    </p:spTree>
    <p:extLst>
      <p:ext uri="{BB962C8B-B14F-4D97-AF65-F5344CB8AC3E}">
        <p14:creationId xmlns:p14="http://schemas.microsoft.com/office/powerpoint/2010/main" val="4285468815"/>
      </p:ext>
    </p:extLst>
  </p:cSld>
  <p:clrMapOvr>
    <a:masterClrMapping/>
  </p:clrMapOvr>
  <mc:AlternateContent xmlns:mc="http://schemas.openxmlformats.org/markup-compatibility/2006" xmlns:p14="http://schemas.microsoft.com/office/powerpoint/2010/main">
    <mc:Choice Requires="p14">
      <p:transition spd="slow" p14:dur="2000" advTm="193722"/>
    </mc:Choice>
    <mc:Fallback xmlns="">
      <p:transition spd="slow" advTm="193722"/>
    </mc:Fallback>
  </mc:AlternateContent>
  <p:extLst>
    <p:ext uri="{3A86A75C-4F4B-4683-9AE1-C65F6400EC91}">
      <p14:laserTraceLst xmlns:p14="http://schemas.microsoft.com/office/powerpoint/2010/main">
        <p14:tracePtLst>
          <p14:tracePt t="114548" x="323850" y="5718175"/>
          <p14:tracePt t="114558" x="590550" y="5638800"/>
          <p14:tracePt t="114567" x="890588" y="5529263"/>
          <p14:tracePt t="114571" x="1163638" y="5492750"/>
          <p14:tracePt t="114582" x="1255713" y="5449888"/>
          <p14:tracePt t="114585" x="1547813" y="5370513"/>
          <p14:tracePt t="114600" x="1841500" y="5321300"/>
          <p14:tracePt t="114616" x="1968500" y="5310188"/>
          <p14:tracePt t="114632" x="2047875" y="5297488"/>
          <p14:tracePt t="114649" x="2127250" y="5297488"/>
          <p14:tracePt t="114652" x="2146300" y="5297488"/>
          <p14:tracePt t="114666" x="2212975" y="5297488"/>
          <p14:tracePt t="115040" x="2554288" y="5181600"/>
          <p14:tracePt t="115048" x="3103563" y="4992688"/>
          <p14:tracePt t="115063" x="4200525" y="4578350"/>
          <p14:tracePt t="115079" x="5230813" y="4121150"/>
          <p14:tracePt t="115097" x="6218238" y="3663950"/>
          <p14:tracePt t="115101" x="6761163" y="3505200"/>
          <p14:tracePt t="115113" x="7418388" y="3206750"/>
          <p14:tracePt t="115129" x="7845425" y="3127375"/>
          <p14:tracePt t="115146" x="8077200" y="3114675"/>
          <p14:tracePt t="115150" x="8156575" y="3114675"/>
          <p14:tracePt t="115164" x="8321675" y="3114675"/>
          <p14:tracePt t="115180" x="8405813" y="3127375"/>
          <p14:tracePt t="115196" x="8442325" y="3127375"/>
          <p14:tracePt t="115214" x="8461375" y="3127375"/>
          <p14:tracePt t="115274" x="8448675" y="3127375"/>
          <p14:tracePt t="115874" x="8515350" y="2974975"/>
          <p14:tracePt t="115881" x="8686800" y="2767013"/>
          <p14:tracePt t="115892" x="8985250" y="2419350"/>
          <p14:tracePt t="115909" x="9540875" y="1657350"/>
          <p14:tracePt t="115913" x="9790113" y="1285875"/>
          <p14:tracePt t="115926" x="10472738" y="469900"/>
          <p14:tracePt t="122803" x="8034338" y="914400"/>
          <p14:tracePt t="122812" x="7278688" y="1543050"/>
          <p14:tracePt t="122826" x="5973763" y="2603500"/>
          <p14:tracePt t="122844" x="4784725" y="3608388"/>
          <p14:tracePt t="122860" x="3700463" y="4406900"/>
          <p14:tracePt t="122863" x="3346450" y="4737100"/>
          <p14:tracePt t="122877" x="2414588" y="5273675"/>
          <p14:tracePt t="122893" x="1895475" y="5681663"/>
          <p14:tracePt t="122910" x="1371600" y="5949950"/>
          <p14:tracePt t="122926" x="1206500" y="6072188"/>
          <p14:tracePt t="122930" x="1169988" y="6096000"/>
          <p14:tracePt t="122944" x="1139825" y="6126163"/>
          <p14:tracePt t="122960" x="1116013" y="6132513"/>
          <p14:tracePt t="123010" x="1889125" y="5357813"/>
          <p14:tracePt t="123367" x="1889125" y="5353050"/>
          <p14:tracePt t="123375" x="1878013" y="5340350"/>
          <p14:tracePt t="123382" x="1871663" y="5334000"/>
          <p14:tracePt t="123400" x="1841500" y="5314950"/>
          <p14:tracePt t="123415" x="1785938" y="5278438"/>
          <p14:tracePt t="123432" x="1743075" y="5248275"/>
          <p14:tracePt t="123436" x="1725613" y="5237163"/>
          <p14:tracePt t="123449" x="1670050" y="5205413"/>
          <p14:tracePt t="123465" x="1639888" y="5194300"/>
          <p14:tracePt t="123482" x="1609725" y="5157788"/>
          <p14:tracePt t="123486" x="1590675" y="5157788"/>
          <p14:tracePt t="123500" x="1547813" y="5138738"/>
          <p14:tracePt t="123516" x="1524000" y="5126038"/>
          <p14:tracePt t="123532" x="1481138" y="5114925"/>
          <p14:tracePt t="123549" x="1463675" y="5108575"/>
          <p14:tracePt t="123565" x="1457325" y="5108575"/>
          <p14:tracePt t="123603" x="1457325" y="5095875"/>
          <p14:tracePt t="123624" x="1457325" y="5089525"/>
          <p14:tracePt t="123639" x="1457325" y="5084763"/>
          <p14:tracePt t="123662" x="1457325" y="5065713"/>
          <p14:tracePt t="123859" x="1511300" y="5072063"/>
          <p14:tracePt t="123867" x="1695450" y="5072063"/>
          <p14:tracePt t="123882" x="1847850" y="5095875"/>
          <p14:tracePt t="123900" x="1974850" y="5108575"/>
          <p14:tracePt t="123904" x="2041525" y="5108575"/>
          <p14:tracePt t="123917" x="2060575" y="5126038"/>
          <p14:tracePt t="123932" x="2060575" y="5138738"/>
          <p14:tracePt t="123948" x="2060575" y="5145088"/>
          <p14:tracePt t="123966" x="2047875" y="5157788"/>
          <p14:tracePt t="123970" x="2011363" y="5162550"/>
          <p14:tracePt t="123983" x="1858963" y="5194300"/>
          <p14:tracePt t="123999" x="1566863" y="5260975"/>
          <p14:tracePt t="124016" x="1262063" y="5273675"/>
          <p14:tracePt t="124032" x="1006475" y="5321300"/>
          <p14:tracePt t="124036" x="847725" y="5321300"/>
          <p14:tracePt t="124050" x="542925" y="5334000"/>
          <p14:tracePt t="124066" x="407988" y="5334000"/>
          <p14:tracePt t="124082" x="341313" y="5334000"/>
          <p14:tracePt t="124100" x="323850" y="5334000"/>
          <p14:tracePt t="124123" x="328613" y="5334000"/>
          <p14:tracePt t="124133" x="334963" y="5327650"/>
          <p14:tracePt t="124149" x="420688" y="5254625"/>
          <p14:tracePt t="124153" x="573088" y="5168900"/>
          <p14:tracePt t="124167" x="963613" y="4979988"/>
          <p14:tracePt t="124182" x="1322388" y="4821238"/>
          <p14:tracePt t="124199" x="1762125" y="4681538"/>
          <p14:tracePt t="124217" x="2139950" y="4621213"/>
          <p14:tracePt t="124233" x="2249488" y="4608513"/>
          <p14:tracePt t="124250" x="2255838" y="4614863"/>
          <p14:tracePt t="124265" x="2255838" y="4632325"/>
          <p14:tracePt t="124269" x="2255838" y="4638675"/>
          <p14:tracePt t="124283" x="2255838" y="4657725"/>
          <p14:tracePt t="124299" x="2200275" y="4700588"/>
          <p14:tracePt t="124316" x="2133600" y="4767263"/>
          <p14:tracePt t="124332" x="2005013" y="4864100"/>
          <p14:tracePt t="124336" x="1914525" y="4913313"/>
          <p14:tracePt t="124350" x="1731963" y="5035550"/>
          <p14:tracePt t="124366" x="1566863" y="5138738"/>
          <p14:tracePt t="124382" x="1500188" y="5181600"/>
          <p14:tracePt t="124400" x="1481138" y="5194300"/>
          <p14:tracePt t="124431" x="1487488" y="5187950"/>
          <p14:tracePt t="124441" x="1504950" y="5181600"/>
          <p14:tracePt t="124445" x="1584325" y="5151438"/>
          <p14:tracePt t="124454" x="1657350" y="5108575"/>
          <p14:tracePt t="124466" x="1779588" y="5041900"/>
          <p14:tracePt t="124482" x="1878013" y="5005388"/>
          <p14:tracePt t="124499" x="1944688" y="4999038"/>
          <p14:tracePt t="124517" x="1962150" y="4999038"/>
          <p14:tracePt t="124540" x="1962150" y="5005388"/>
          <p14:tracePt t="124549" x="1962150" y="5016500"/>
          <p14:tracePt t="124565" x="1962150" y="5022850"/>
          <p14:tracePt t="124583" x="1914525" y="5089525"/>
          <p14:tracePt t="124599" x="1816100" y="5151438"/>
          <p14:tracePt t="124616" x="1620838" y="5224463"/>
          <p14:tracePt t="124632" x="1543050" y="5237163"/>
          <p14:tracePt t="124636" x="1530350" y="5237163"/>
          <p14:tracePt t="124650" x="1517650" y="5237163"/>
          <p14:tracePt t="124687" x="1536700" y="5230813"/>
          <p14:tracePt t="124696" x="1616075" y="5205413"/>
          <p14:tracePt t="124700" x="1682750" y="5194300"/>
          <p14:tracePt t="124712" x="1773238" y="5162550"/>
          <p14:tracePt t="124721" x="1878013" y="5132388"/>
          <p14:tracePt t="124724" x="1987550" y="5102225"/>
          <p14:tracePt t="124733" x="2054225" y="5078413"/>
          <p14:tracePt t="124749" x="2225675" y="5029200"/>
          <p14:tracePt t="124753" x="2371725" y="5010150"/>
          <p14:tracePt t="124767" x="2462213" y="5010150"/>
          <p14:tracePt t="124782" x="2511425" y="5010150"/>
          <p14:tracePt t="124798" x="2530475" y="5016500"/>
          <p14:tracePt t="124816" x="2530475" y="5041900"/>
          <p14:tracePt t="124832" x="2530475" y="5053013"/>
          <p14:tracePt t="124862" x="2530475" y="5059363"/>
          <p14:tracePt t="125521" x="2597150" y="5053013"/>
          <p14:tracePt t="125528" x="2779713" y="5053013"/>
          <p14:tracePt t="125536" x="2962275" y="5053013"/>
          <p14:tracePt t="125548" x="3067050" y="5053013"/>
          <p14:tracePt t="125552" x="3249613" y="5053013"/>
          <p14:tracePt t="125565" x="3529013" y="5035550"/>
          <p14:tracePt t="125582" x="3859213" y="5065713"/>
          <p14:tracePt t="125599" x="4144963" y="5078413"/>
          <p14:tracePt t="125602" x="4230688" y="5089525"/>
          <p14:tracePt t="125616" x="4572000" y="5126038"/>
          <p14:tracePt t="125632" x="4870450" y="5157788"/>
          <p14:tracePt t="125648" x="5194300" y="5168900"/>
          <p14:tracePt t="125666" x="5486400" y="5218113"/>
          <p14:tracePt t="125670" x="5589588" y="5237163"/>
          <p14:tracePt t="125682" x="5851525" y="5254625"/>
          <p14:tracePt t="125698" x="6046788" y="5278438"/>
          <p14:tracePt t="125716" x="6211888" y="5278438"/>
          <p14:tracePt t="125719" x="6261100" y="5291138"/>
          <p14:tracePt t="125733" x="6334125" y="5291138"/>
          <p14:tracePt t="125749" x="6376988" y="5291138"/>
          <p14:tracePt t="125766" x="6419850" y="5291138"/>
          <p14:tracePt t="125782" x="6443663" y="5291138"/>
          <p14:tracePt t="125800" x="6467475" y="5291138"/>
          <p14:tracePt t="125815" x="6497638" y="5278438"/>
          <p14:tracePt t="125832" x="6534150" y="5278438"/>
          <p14:tracePt t="125850" x="6632575" y="5273675"/>
          <p14:tracePt t="125865" x="6718300" y="5284788"/>
          <p14:tracePt t="125882" x="6784975" y="5310188"/>
          <p14:tracePt t="125899" x="6851650" y="5334000"/>
          <p14:tracePt t="125903" x="6888163" y="5353050"/>
          <p14:tracePt t="125916" x="6931025" y="5376863"/>
          <p14:tracePt t="125932" x="6950075" y="5383213"/>
          <p14:tracePt t="125961" x="6954838" y="5383213"/>
          <p14:tracePt t="191945" x="6729413" y="5462588"/>
          <p14:tracePt t="191953" x="6327775" y="5535613"/>
          <p14:tracePt t="191962" x="5943600" y="5675313"/>
          <p14:tracePt t="191980" x="5138738" y="5967413"/>
          <p14:tracePt t="191983" x="4833938" y="6076950"/>
          <p14:tracePt t="191997" x="4279900" y="6261100"/>
          <p14:tracePt t="192013" x="3913188" y="6345238"/>
          <p14:tracePt t="192030" x="3717925" y="6376988"/>
          <p14:tracePt t="192047" x="3524250" y="6430963"/>
          <p14:tracePt t="192064" x="3481388" y="6456363"/>
          <p14:tracePt t="192070" x="3462338" y="6461125"/>
          <p14:tracePt t="192080" x="3438525" y="6461125"/>
          <p14:tracePt t="192096" x="3425825" y="6461125"/>
          <p14:tracePt t="192143" x="3425825" y="6473825"/>
          <p14:tracePt t="192165" x="3413125" y="6480175"/>
          <p14:tracePt t="192173" x="3382963" y="6492875"/>
          <p14:tracePt t="192182" x="3365500" y="6523038"/>
          <p14:tracePt t="192196" x="3279775" y="6559550"/>
          <p14:tracePt t="192213" x="3163888" y="6619875"/>
          <p14:tracePt t="192231" x="2987675" y="6724650"/>
          <p14:tracePt t="192246" x="2901950" y="6748463"/>
          <p14:tracePt t="192264" x="2852738" y="6772275"/>
          <p14:tracePt t="192280" x="2822575" y="6778625"/>
          <p14:tracePt t="192283" x="2816225" y="6778625"/>
          <p14:tracePt t="192296" x="2803525" y="6778625"/>
          <p14:tracePt t="192532" x="2597150" y="683895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9" y="548640"/>
            <a:ext cx="8512972" cy="700548"/>
          </a:xfrm>
        </p:spPr>
        <p:txBody>
          <a:bodyPr>
            <a:normAutofit fontScale="90000"/>
          </a:bodyPr>
          <a:lstStyle/>
          <a:p>
            <a:r>
              <a:rPr lang="en-US" dirty="0"/>
              <a:t>Cybersecurity in the FinTech Ecosystem (</a:t>
            </a:r>
            <a:r>
              <a:rPr lang="ar-EG" dirty="0"/>
              <a:t>3</a:t>
            </a:r>
            <a:r>
              <a:rPr lang="en-US" dirty="0"/>
              <a:t>)</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512552" cy="4593828"/>
          </a:xfrm>
        </p:spPr>
        <p:txBody>
          <a:bodyPr>
            <a:noAutofit/>
          </a:bodyPr>
          <a:lstStyle/>
          <a:p>
            <a:pPr marL="0" indent="0">
              <a:buNone/>
            </a:pPr>
            <a:r>
              <a:rPr lang="en-US" sz="21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Regular Security Audits: </a:t>
            </a:r>
            <a:r>
              <a:rPr lang="en-US" sz="21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FinTechs</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conduct security audits and penetration testing to identify vulnerabilities and patch them proactively.</a:t>
            </a:r>
          </a:p>
          <a:p>
            <a:pPr marL="0" indent="0">
              <a:buNone/>
            </a:pPr>
            <a:r>
              <a:rPr lang="en-US" sz="21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Threat Intelligence</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Subscribing to threat intelligence services provides real-time information on emerging cyber threats, helping </a:t>
            </a:r>
            <a:r>
              <a:rPr lang="en-US" sz="21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FinTechs</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update security measures promptly.</a:t>
            </a:r>
          </a:p>
          <a:p>
            <a:pPr marL="0" indent="0">
              <a:buNone/>
            </a:pPr>
            <a:r>
              <a:rPr lang="en-US" sz="21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Employee Training: </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Education on best practices, phishing awareness, and data protection minimizes the risk of insider threats caused by human error.</a:t>
            </a:r>
          </a:p>
          <a:p>
            <a:pPr marL="0" indent="0">
              <a:buNone/>
            </a:pPr>
            <a:r>
              <a:rPr lang="en-US" sz="21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Incident Response Plans: </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Well-defined incident response plans enable </a:t>
            </a:r>
            <a:r>
              <a:rPr lang="en-US" sz="21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FinTechs</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to react swiftly and effectively in case of security breaches, including notifying affected parties and authorities.</a:t>
            </a:r>
          </a:p>
          <a:p>
            <a:pPr marL="0" indent="0">
              <a:buNone/>
            </a:pPr>
            <a:r>
              <a:rPr lang="en-US" sz="21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Blockchain Technology:</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Some </a:t>
            </a:r>
            <a:r>
              <a:rPr lang="en-US" sz="21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FinTechs</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use blockchain for enhanced security, ensuring transparent and tamper-proof financial transactions, reducing the risk of fraud.</a:t>
            </a:r>
          </a:p>
        </p:txBody>
      </p:sp>
    </p:spTree>
    <p:extLst>
      <p:ext uri="{BB962C8B-B14F-4D97-AF65-F5344CB8AC3E}">
        <p14:creationId xmlns:p14="http://schemas.microsoft.com/office/powerpoint/2010/main" val="1326623432"/>
      </p:ext>
    </p:extLst>
  </p:cSld>
  <p:clrMapOvr>
    <a:masterClrMapping/>
  </p:clrMapOvr>
  <mc:AlternateContent xmlns:mc="http://schemas.openxmlformats.org/markup-compatibility/2006" xmlns:p14="http://schemas.microsoft.com/office/powerpoint/2010/main">
    <mc:Choice Requires="p14">
      <p:transition spd="slow" p14:dur="2000" advTm="174177"/>
    </mc:Choice>
    <mc:Fallback xmlns="">
      <p:transition spd="slow" advTm="174177"/>
    </mc:Fallback>
  </mc:AlternateContent>
  <p:extLst>
    <p:ext uri="{3A86A75C-4F4B-4683-9AE1-C65F6400EC91}">
      <p14:laserTraceLst xmlns:p14="http://schemas.microsoft.com/office/powerpoint/2010/main">
        <p14:tracePtLst>
          <p14:tracePt t="148967" x="4587875" y="6267450"/>
          <p14:tracePt t="149614" x="3468688" y="6534150"/>
          <p14:tracePt t="149625" x="3481388" y="6450013"/>
          <p14:tracePt t="149629" x="3529013" y="6303963"/>
          <p14:tracePt t="149639" x="3578225" y="6211888"/>
          <p14:tracePt t="149650" x="3657600" y="5999163"/>
          <p14:tracePt t="149666" x="3730625" y="5699125"/>
          <p14:tracePt t="149687" x="3859213" y="5394325"/>
          <p14:tracePt t="149702" x="3906838" y="5297488"/>
          <p14:tracePt t="149717" x="3981450" y="5121275"/>
          <p14:tracePt t="149734" x="4011613" y="4968875"/>
          <p14:tracePt t="149752" x="4035425" y="4852988"/>
          <p14:tracePt t="149768" x="4035425" y="4833938"/>
          <p14:tracePt t="149789" x="4035425" y="4827588"/>
          <p14:tracePt t="150455" x="4090988" y="4840288"/>
          <p14:tracePt t="150463" x="4194175" y="4857750"/>
          <p14:tracePt t="150473" x="4340225" y="4870450"/>
          <p14:tracePt t="150484" x="4511675" y="4919663"/>
          <p14:tracePt t="150501" x="4694238" y="4919663"/>
          <p14:tracePt t="150518" x="4821238" y="4919663"/>
          <p14:tracePt t="150522" x="4889500" y="4932363"/>
          <p14:tracePt t="150535" x="4956175" y="4932363"/>
          <p14:tracePt t="150551" x="5035550" y="4932363"/>
          <p14:tracePt t="150567" x="5059363" y="4932363"/>
          <p14:tracePt t="150584" x="5089525" y="4932363"/>
          <p14:tracePt t="150601" x="5095875" y="4926013"/>
          <p14:tracePt t="150697" x="5108575" y="4926013"/>
          <p14:tracePt t="150707" x="5132388" y="4919663"/>
          <p14:tracePt t="150717" x="5187950" y="4919663"/>
          <p14:tracePt t="150733" x="5241925" y="4906963"/>
          <p14:tracePt t="150750" x="5310188" y="4895850"/>
          <p14:tracePt t="150757" x="5340350" y="4895850"/>
          <p14:tracePt t="150767" x="5346700" y="4895850"/>
          <p14:tracePt t="150771" x="5364163" y="4895850"/>
          <p14:tracePt t="150786" x="5376863" y="4895850"/>
          <p14:tracePt t="154781" x="5370513" y="4919663"/>
          <p14:tracePt t="154791" x="5357813" y="4937125"/>
          <p14:tracePt t="154802" x="5353050" y="4956175"/>
          <p14:tracePt t="154807" x="5327650" y="4979988"/>
          <p14:tracePt t="154813" x="5303838" y="5016500"/>
          <p14:tracePt t="154826" x="5267325" y="5053013"/>
          <p14:tracePt t="154852" x="5218113" y="5114925"/>
          <p14:tracePt t="154857" x="5205413" y="5121275"/>
          <p14:tracePt t="154869" x="5168900" y="5151438"/>
          <p14:tracePt t="154885" x="5138738" y="5168900"/>
          <p14:tracePt t="154902" x="5126038" y="5181600"/>
          <p14:tracePt t="154917" x="5065713" y="5211763"/>
          <p14:tracePt t="154921" x="5048250" y="5218113"/>
          <p14:tracePt t="154935" x="5010150" y="5248275"/>
          <p14:tracePt t="154951" x="4943475" y="5273675"/>
          <p14:tracePt t="154968" x="4895850" y="5314950"/>
          <p14:tracePt t="154984" x="4827588" y="5340350"/>
          <p14:tracePt t="154989" x="4797425" y="5357813"/>
          <p14:tracePt t="155001" x="4718050" y="5383213"/>
          <p14:tracePt t="155017" x="4632325" y="5430838"/>
          <p14:tracePt t="155035" x="4535488" y="5467350"/>
          <p14:tracePt t="155038" x="4486275" y="5492750"/>
          <p14:tracePt t="155051" x="4413250" y="5541963"/>
          <p14:tracePt t="155068" x="4346575" y="5559425"/>
          <p14:tracePt t="155085" x="4303713" y="5583238"/>
          <p14:tracePt t="155101" x="4254500" y="5602288"/>
          <p14:tracePt t="155105" x="4224338" y="5614988"/>
          <p14:tracePt t="155118" x="4157663" y="5626100"/>
          <p14:tracePt t="155134" x="4114800" y="5645150"/>
          <p14:tracePt t="155151" x="4048125" y="5668963"/>
          <p14:tracePt t="155169" x="3986213" y="5681663"/>
          <p14:tracePt t="155184" x="3956050" y="5688013"/>
          <p14:tracePt t="155201" x="3938588" y="5699125"/>
          <p14:tracePt t="155224" x="3913188" y="5705475"/>
          <p14:tracePt t="155232" x="3906838" y="5705475"/>
          <p14:tracePt t="155237" x="3895725" y="5705475"/>
          <p14:tracePt t="155244" x="3876675" y="5718175"/>
          <p14:tracePt t="155255" x="3870325" y="5718175"/>
          <p14:tracePt t="155258" x="3870325" y="5724525"/>
          <p14:tracePt t="155273" x="3859213" y="5724525"/>
          <p14:tracePt t="155294" x="3852863" y="5724525"/>
          <p14:tracePt t="155301" x="3840163" y="5741988"/>
          <p14:tracePt t="155317" x="3822700" y="5754688"/>
          <p14:tracePt t="155335" x="3810000" y="5772150"/>
          <p14:tracePt t="155338" x="3790950" y="5772150"/>
          <p14:tracePt t="155858" x="3730625" y="5772150"/>
          <p14:tracePt t="155868" x="3644900" y="5772150"/>
          <p14:tracePt t="155874" x="3584575" y="5772150"/>
          <p14:tracePt t="155883" x="3481388" y="5772150"/>
          <p14:tracePt t="155887" x="3449638" y="5772150"/>
          <p14:tracePt t="155898" x="3371850" y="5772150"/>
          <p14:tracePt t="155901" x="3340100" y="5772150"/>
          <p14:tracePt t="155911" x="3230563" y="5772150"/>
          <p14:tracePt t="155918" x="3163888" y="5761038"/>
          <p14:tracePt t="155935" x="2974975" y="5761038"/>
          <p14:tracePt t="155938" x="2908300" y="5748338"/>
          <p14:tracePt t="155952" x="2792413" y="5735638"/>
          <p14:tracePt t="155967" x="2682875" y="5724525"/>
          <p14:tracePt t="155984" x="2541588" y="5724525"/>
          <p14:tracePt t="155990" x="2511425" y="5724525"/>
          <p14:tracePt t="156001" x="2432050" y="5724525"/>
          <p14:tracePt t="156005" x="2401888" y="5724525"/>
          <p14:tracePt t="156018" x="2292350" y="5724525"/>
          <p14:tracePt t="156033" x="2176463" y="5711825"/>
          <p14:tracePt t="156051" x="2103438" y="5711825"/>
          <p14:tracePt t="156067" x="1993900" y="5711825"/>
          <p14:tracePt t="156072" x="1957388" y="5711825"/>
          <p14:tracePt t="156084" x="1895475" y="5711825"/>
          <p14:tracePt t="156101" x="1852613" y="5718175"/>
          <p14:tracePt t="156118" x="1809750" y="5724525"/>
          <p14:tracePt t="156122" x="1792288" y="5724525"/>
          <p14:tracePt t="156135" x="1755775" y="5724525"/>
          <p14:tracePt t="156152" x="1725613" y="5724525"/>
          <p14:tracePt t="156169" x="1689100" y="5724525"/>
          <p14:tracePt t="156184" x="1670050" y="5724525"/>
          <p14:tracePt t="156188" x="1657350" y="5735638"/>
          <p14:tracePt t="156202" x="1597025" y="5735638"/>
          <p14:tracePt t="156217" x="1579563" y="5735638"/>
          <p14:tracePt t="156236" x="1560513" y="5735638"/>
          <p14:tracePt t="156239" x="1554163" y="5735638"/>
          <p14:tracePt t="156252" x="1536700" y="5741988"/>
          <p14:tracePt t="156277" x="1524000" y="5754688"/>
          <p14:tracePt t="156284" x="1504950" y="5754688"/>
          <p14:tracePt t="156290" x="1500188" y="5754688"/>
          <p14:tracePt t="156300" x="1493838" y="5754688"/>
          <p14:tracePt t="156319" x="1481138" y="5754688"/>
          <p14:tracePt t="156335" x="1463675" y="5754688"/>
          <p14:tracePt t="156352" x="1444625" y="5754688"/>
          <p14:tracePt t="156356" x="1438275" y="5754688"/>
          <p14:tracePt t="156368" x="1420813" y="5754688"/>
          <p14:tracePt t="156372" x="1401763" y="5754688"/>
          <p14:tracePt t="156385" x="1371600" y="5754688"/>
          <p14:tracePt t="156401" x="1347788" y="5754688"/>
          <p14:tracePt t="156419" x="1316038" y="5754688"/>
          <p14:tracePt t="156422" x="1311275" y="5754688"/>
          <p14:tracePt t="156437" x="1279525" y="5754688"/>
          <p14:tracePt t="156443" x="1262063" y="5754688"/>
          <p14:tracePt t="156458" x="1238250" y="5754688"/>
          <p14:tracePt t="156474" x="1206500" y="5754688"/>
          <p14:tracePt t="156479" x="1200150" y="5754688"/>
          <p14:tracePt t="156490" x="1189038" y="5754688"/>
          <p14:tracePt t="156502" x="1176338" y="5754688"/>
          <p14:tracePt t="156626" x="1176338" y="5748338"/>
          <p14:tracePt t="156656" x="1176338" y="5741988"/>
          <p14:tracePt t="156671" x="1182688" y="5730875"/>
          <p14:tracePt t="156684" x="1200150" y="5730875"/>
          <p14:tracePt t="156696" x="1238250" y="5718175"/>
          <p14:tracePt t="156706" x="1304925" y="5718175"/>
          <p14:tracePt t="156717" x="1322388" y="5718175"/>
          <p14:tracePt t="156735" x="1431925" y="5718175"/>
          <p14:tracePt t="156751" x="1524000" y="5718175"/>
          <p14:tracePt t="156768" x="1670050" y="5705475"/>
          <p14:tracePt t="156774" x="1731963" y="5705475"/>
          <p14:tracePt t="156784" x="1773238" y="5705475"/>
          <p14:tracePt t="156789" x="1822450" y="5705475"/>
          <p14:tracePt t="156801" x="1944688" y="5711825"/>
          <p14:tracePt t="156817" x="2030413" y="5711825"/>
          <p14:tracePt t="156835" x="2139950" y="5735638"/>
          <p14:tracePt t="156852" x="2273300" y="5772150"/>
          <p14:tracePt t="156868" x="2335213" y="5784850"/>
          <p14:tracePt t="156884" x="2401888" y="5784850"/>
          <p14:tracePt t="156892" x="2438400" y="5797550"/>
          <p14:tracePt t="156902" x="2457450" y="5797550"/>
          <p14:tracePt t="156905" x="2462213" y="5797550"/>
          <p14:tracePt t="156920" x="2474913" y="5797550"/>
          <p14:tracePt t="156935" x="2481263" y="5797550"/>
          <p14:tracePt t="156985" x="2487613" y="5797550"/>
          <p14:tracePt t="160337" x="2414588" y="5797550"/>
          <p14:tracePt t="160346" x="2328863" y="5797550"/>
          <p14:tracePt t="160354" x="2266950" y="5797550"/>
          <p14:tracePt t="160367" x="2084388" y="5797550"/>
          <p14:tracePt t="160385" x="1920875" y="5797550"/>
          <p14:tracePt t="160390" x="1852613" y="5791200"/>
          <p14:tracePt t="160401" x="1768475" y="5791200"/>
          <p14:tracePt t="160406" x="1682750" y="5772150"/>
          <p14:tracePt t="160418" x="1584325" y="5761038"/>
          <p14:tracePt t="160434" x="1474788" y="5761038"/>
          <p14:tracePt t="160453" x="1395413" y="5748338"/>
          <p14:tracePt t="160458" x="1365250" y="5748338"/>
          <p14:tracePt t="160468" x="1298575" y="5748338"/>
          <p14:tracePt t="160484" x="1262063" y="5748338"/>
          <p14:tracePt t="160502" x="1231900" y="5748338"/>
          <p14:tracePt t="160517" x="1212850" y="5748338"/>
          <p14:tracePt t="160521" x="1206500" y="5748338"/>
          <p14:tracePt t="160534" x="1206500" y="5754688"/>
          <p14:tracePt t="160551" x="1195388" y="5754688"/>
          <p14:tracePt t="160594" x="1195388" y="5761038"/>
          <p14:tracePt t="160602" x="1195388" y="5772150"/>
          <p14:tracePt t="160623" x="1189038" y="5772150"/>
          <p14:tracePt t="160634" x="1182688" y="5772150"/>
          <p14:tracePt t="160653" x="1146175" y="5791200"/>
          <p14:tracePt t="160667" x="1127125" y="5797550"/>
          <p14:tracePt t="160684" x="1109663" y="5815013"/>
          <p14:tracePt t="160703" x="1085850" y="5815013"/>
          <p14:tracePt t="160718" x="1054100" y="5815013"/>
          <p14:tracePt t="160740" x="1054100" y="5821363"/>
          <p14:tracePt t="161026" x="1060450" y="5821363"/>
          <p14:tracePt t="161041" x="1066800" y="5810250"/>
          <p14:tracePt t="161050" x="1096963" y="5791200"/>
          <p14:tracePt t="161068" x="1182688" y="5778500"/>
          <p14:tracePt t="161084" x="1298575" y="5754688"/>
          <p14:tracePt t="161102" x="1444625" y="5741988"/>
          <p14:tracePt t="161118" x="1597025" y="5730875"/>
          <p14:tracePt t="161121" x="1700213" y="5718175"/>
          <p14:tracePt t="161134" x="1743075" y="5718175"/>
          <p14:tracePt t="161138" x="1822450" y="5718175"/>
          <p14:tracePt t="161151" x="1925638" y="5718175"/>
          <p14:tracePt t="161168" x="2024063" y="5694363"/>
          <p14:tracePt t="161184" x="2103438" y="5694363"/>
          <p14:tracePt t="161201" x="2109788" y="5694363"/>
          <p14:tracePt t="161230" x="2109788" y="5705475"/>
          <p14:tracePt t="172512" x="2139950" y="5546725"/>
          <p14:tracePt t="172520" x="2170113" y="5400675"/>
          <p14:tracePt t="172535" x="2292350" y="5059363"/>
          <p14:tracePt t="172553" x="2438400" y="4718050"/>
          <p14:tracePt t="172557" x="2566988" y="4383088"/>
          <p14:tracePt t="172569" x="2706688" y="4041775"/>
          <p14:tracePt t="172572" x="2792413" y="3889375"/>
          <p14:tracePt t="172585" x="3206750" y="3267075"/>
          <p14:tracePt t="172601" x="3505200" y="2846388"/>
          <p14:tracePt t="172619" x="3797300" y="2487613"/>
          <p14:tracePt t="172623" x="3913188" y="2371725"/>
          <p14:tracePt t="172636" x="4138613" y="2090738"/>
          <p14:tracePt t="172652" x="4291013" y="1957388"/>
          <p14:tracePt t="172668" x="4389438" y="1908175"/>
          <p14:tracePt t="172674" x="4425950" y="1884363"/>
          <p14:tracePt t="172685" x="4443413" y="1871663"/>
          <p14:tracePt t="172688" x="4468813" y="1865313"/>
          <p14:tracePt t="172901" x="4492625" y="1798638"/>
          <p14:tracePt t="172912" x="4552950" y="1689100"/>
          <p14:tracePt t="172915" x="4614863" y="1597025"/>
          <p14:tracePt t="172926" x="4737100" y="1316038"/>
          <p14:tracePt t="172929" x="4760913" y="1268413"/>
          <p14:tracePt t="172940" x="4797425" y="1085850"/>
          <p14:tracePt t="172952" x="4852988" y="944563"/>
          <p14:tracePt t="172969" x="4919663" y="785813"/>
          <p14:tracePt t="173238" x="4937125" y="603250"/>
          <p14:tracePt t="173246" x="4968875" y="5175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Quantum Computing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512552" cy="4593828"/>
          </a:xfrm>
        </p:spPr>
        <p:txBody>
          <a:bodyPr>
            <a:noAutofit/>
          </a:bodyPr>
          <a:lstStyle/>
          <a:p>
            <a:r>
              <a:rPr lang="en-US" sz="2800"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Quantum Computing </a:t>
            </a:r>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is a cutting-edge field of computing that harnesses the principles of quantum mechanics to perform complex calculations at speeds unattainable by classical computers. </a:t>
            </a:r>
          </a:p>
          <a:p>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It leverages quantum bits or qubits, which can exist in multiple states simultaneously, enabling quantum computers to process vast amounts of data and solve complex problems with unprecedented </a:t>
            </a:r>
            <a:r>
              <a:rPr lang="en-US" sz="2800" kern="100" dirty="0">
                <a:solidFill>
                  <a:schemeClr val="bg1"/>
                </a:solidFill>
                <a:latin typeface="Calibri" panose="020F0502020204030204" pitchFamily="34" charset="0"/>
                <a:cs typeface="Arial" panose="020B0604020202020204" pitchFamily="34" charset="0"/>
              </a:rPr>
              <a:t>efficiency.</a:t>
            </a:r>
          </a:p>
        </p:txBody>
      </p:sp>
    </p:spTree>
    <p:extLst>
      <p:ext uri="{BB962C8B-B14F-4D97-AF65-F5344CB8AC3E}">
        <p14:creationId xmlns:p14="http://schemas.microsoft.com/office/powerpoint/2010/main" val="422145109"/>
      </p:ext>
    </p:extLst>
  </p:cSld>
  <p:clrMapOvr>
    <a:masterClrMapping/>
  </p:clrMapOvr>
  <mc:AlternateContent xmlns:mc="http://schemas.openxmlformats.org/markup-compatibility/2006" xmlns:p14="http://schemas.microsoft.com/office/powerpoint/2010/main">
    <mc:Choice Requires="p14">
      <p:transition spd="slow" p14:dur="2000" advTm="182919"/>
    </mc:Choice>
    <mc:Fallback xmlns="">
      <p:transition spd="slow" advTm="182919"/>
    </mc:Fallback>
  </mc:AlternateContent>
  <p:extLst>
    <p:ext uri="{3A86A75C-4F4B-4683-9AE1-C65F6400EC91}">
      <p14:laserTraceLst xmlns:p14="http://schemas.microsoft.com/office/powerpoint/2010/main">
        <p14:tracePtLst>
          <p14:tracePt t="85256" x="9199563" y="165100"/>
          <p14:tracePt t="85264" x="9163050" y="195263"/>
          <p14:tracePt t="85272" x="9101138" y="304800"/>
          <p14:tracePt t="85289" x="9028113" y="377825"/>
          <p14:tracePt t="85307" x="8882063" y="530225"/>
          <p14:tracePt t="85323" x="8759825" y="615950"/>
          <p14:tracePt t="85339" x="8620125" y="706438"/>
          <p14:tracePt t="85356" x="8497888" y="762000"/>
          <p14:tracePt t="85373" x="8437563" y="841375"/>
          <p14:tracePt t="85389" x="8394700" y="858838"/>
          <p14:tracePt t="85406" x="8382000" y="865188"/>
          <p14:tracePt t="88229" x="8589963" y="676275"/>
          <p14:tracePt t="88238" x="8894763" y="420688"/>
          <p14:tracePt t="88243" x="9193213" y="73025"/>
          <p14:tracePt t="170552" x="11936413" y="1657350"/>
          <p14:tracePt t="170560" x="11863388" y="1871663"/>
          <p14:tracePt t="170569" x="11747500" y="2109788"/>
          <p14:tracePt t="170580" x="11642725" y="2498725"/>
          <p14:tracePt t="170596" x="11558588" y="2700338"/>
          <p14:tracePt t="170613" x="11526838" y="2925763"/>
          <p14:tracePt t="170630" x="11496675" y="3157538"/>
          <p14:tracePt t="170633" x="11496675" y="3260725"/>
          <p14:tracePt t="170647" x="11485563" y="3328988"/>
          <p14:tracePt t="170663" x="11460163" y="3376613"/>
          <p14:tracePt t="170680" x="11460163" y="3408363"/>
          <p14:tracePt t="170697" x="11460163" y="3425825"/>
          <p14:tracePt t="171181" x="11460163" y="3455988"/>
          <p14:tracePt t="171189" x="11472863" y="3565525"/>
          <p14:tracePt t="171196" x="11472863" y="3730625"/>
          <p14:tracePt t="171211" x="11485563" y="3938588"/>
          <p14:tracePt t="171227" x="11460163" y="4260850"/>
          <p14:tracePt t="171244" x="11374438" y="4595813"/>
          <p14:tracePt t="171262" x="11180763" y="5041900"/>
          <p14:tracePt t="171277" x="11045825" y="5303838"/>
          <p14:tracePt t="171294" x="10942638" y="5480050"/>
          <p14:tracePt t="171310" x="10814050" y="5578475"/>
          <p14:tracePt t="171313" x="10741025" y="5651500"/>
          <p14:tracePt t="171328" x="10496550" y="5778500"/>
          <p14:tracePt t="171344" x="10382250" y="5834063"/>
          <p14:tracePt t="171361" x="10277475" y="5870575"/>
          <p14:tracePt t="171378" x="10167938" y="5907088"/>
          <p14:tracePt t="171394" x="9886950" y="5924550"/>
          <p14:tracePt t="171411" x="9809163" y="5924550"/>
          <p14:tracePt t="171427" x="9729788" y="5924550"/>
          <p14:tracePt t="171445" x="9686925" y="5924550"/>
          <p14:tracePt t="171462" x="9667875" y="5924550"/>
          <p14:tracePt t="171479" x="9650413" y="5924550"/>
          <p14:tracePt t="178365" x="9504363" y="5924550"/>
          <p14:tracePt t="178372" x="9223375" y="5943600"/>
          <p14:tracePt t="178383" x="8809038" y="5943600"/>
          <p14:tracePt t="178401" x="7431088" y="5967413"/>
          <p14:tracePt t="178417" x="6218238" y="5967413"/>
          <p14:tracePt t="178434" x="4926013" y="6022975"/>
          <p14:tracePt t="178450" x="3786188" y="6102350"/>
          <p14:tracePt t="178454" x="3157538" y="6126163"/>
          <p14:tracePt t="178469" x="2359025" y="6272213"/>
          <p14:tracePt t="178484" x="1597025" y="6407150"/>
          <p14:tracePt t="178500" x="1127125" y="6492875"/>
          <p14:tracePt t="178518" x="858838" y="6523038"/>
          <p14:tracePt t="179463" x="841375" y="6534150"/>
          <p14:tracePt t="179470" x="804863" y="6546850"/>
          <p14:tracePt t="179480" x="798513" y="6553200"/>
          <p14:tracePt t="179499" x="725488" y="6583363"/>
          <p14:tracePt t="179515" x="695325" y="6626225"/>
          <p14:tracePt t="179532" x="676275" y="6638925"/>
          <p14:tracePt t="179548" x="652463" y="6656388"/>
          <p14:tracePt t="179552" x="633413" y="6681788"/>
          <p14:tracePt t="179566" x="615950" y="6699250"/>
          <p14:tracePt t="179582" x="585788" y="6735763"/>
          <p14:tracePt t="179600" x="560388" y="6754813"/>
          <p14:tracePt t="179604" x="536575" y="6761163"/>
          <p14:tracePt t="179617" x="523875" y="6778625"/>
          <p14:tracePt t="179632" x="506413" y="6808788"/>
          <p14:tracePt t="179649" x="463550" y="6827838"/>
          <p14:tracePt t="179666" x="444500" y="6845300"/>
          <p14:tracePt t="179669" x="438150" y="6845300"/>
          <p14:tracePt t="179684" x="420688" y="685165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Quantum Computing</a:t>
            </a:r>
            <a:r>
              <a:rPr lang="ar-EG" dirty="0"/>
              <a:t>(2)</a:t>
            </a:r>
            <a:r>
              <a:rPr lang="en-US" dirty="0"/>
              <a:t>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56044"/>
            <a:ext cx="10512552" cy="4593828"/>
          </a:xfrm>
        </p:spPr>
        <p:txBody>
          <a:bodyPr>
            <a:noAutofit/>
          </a:bodyPr>
          <a:lstStyle/>
          <a:p>
            <a:pPr marL="0" indent="0">
              <a:buNone/>
            </a:pPr>
            <a:r>
              <a:rPr lang="en-US" sz="21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Quantum Computing and Its Potential Impact on FinTech:</a:t>
            </a:r>
            <a:endParaRPr lang="en-US" sz="21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Enhanced Encryption: Quantum computers threaten current encryption standards but also offer stronger quantum-resistant encryption methods, ensuring data security in FinTech.</a:t>
            </a:r>
          </a:p>
          <a:p>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Faster Data Analysis: Quantum computing's speed accelerates data analysis, enabling real-time risk assessments, fraud detection, and market trend analysis for competitive advantages.</a:t>
            </a:r>
          </a:p>
          <a:p>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Portfolio Optimization: Quantum computing optimizes investment portfolios by assessing variables and risk factors swiftly, resulting in more effective asset allocation and higher returns.</a:t>
            </a:r>
          </a:p>
          <a:p>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Options Pricing and Risk Management: Financial institutions use quantum computing for precise options pricing models and risk management, reducing exposure to market fluctuations.</a:t>
            </a:r>
          </a:p>
        </p:txBody>
      </p:sp>
    </p:spTree>
    <p:extLst>
      <p:ext uri="{BB962C8B-B14F-4D97-AF65-F5344CB8AC3E}">
        <p14:creationId xmlns:p14="http://schemas.microsoft.com/office/powerpoint/2010/main" val="3786521949"/>
      </p:ext>
    </p:extLst>
  </p:cSld>
  <p:clrMapOvr>
    <a:masterClrMapping/>
  </p:clrMapOvr>
  <mc:AlternateContent xmlns:mc="http://schemas.openxmlformats.org/markup-compatibility/2006" xmlns:p14="http://schemas.microsoft.com/office/powerpoint/2010/main">
    <mc:Choice Requires="p14">
      <p:transition spd="slow" p14:dur="2000" advTm="64861"/>
    </mc:Choice>
    <mc:Fallback xmlns="">
      <p:transition spd="slow" advTm="64861"/>
    </mc:Fallback>
  </mc:AlternateContent>
  <p:extLst>
    <p:ext uri="{3A86A75C-4F4B-4683-9AE1-C65F6400EC91}">
      <p14:laserTraceLst xmlns:p14="http://schemas.microsoft.com/office/powerpoint/2010/main">
        <p14:tracePtLst>
          <p14:tracePt t="1052" x="420688" y="4438650"/>
          <p14:tracePt t="1069" x="469900" y="4029075"/>
          <p14:tracePt t="1087" x="469900" y="3822700"/>
          <p14:tracePt t="1090" x="469900" y="3743325"/>
          <p14:tracePt t="1103" x="420688" y="3584575"/>
          <p14:tracePt t="1119" x="396875" y="3449638"/>
          <p14:tracePt t="1138" x="371475" y="3359150"/>
          <p14:tracePt t="1153" x="360363" y="3292475"/>
          <p14:tracePt t="1158" x="347663" y="3267075"/>
          <p14:tracePt t="1170" x="341313" y="3243263"/>
          <p14:tracePt t="1187" x="341313" y="3213100"/>
          <p14:tracePt t="1199" x="341313" y="3206750"/>
          <p14:tracePt t="8536" x="444500" y="3048000"/>
          <p14:tracePt t="8546" x="785813" y="2481263"/>
          <p14:tracePt t="8555" x="1249363" y="2152650"/>
          <p14:tracePt t="8560" x="1633538" y="1816100"/>
          <p14:tracePt t="8570" x="2011363" y="1243013"/>
          <p14:tracePt t="8574" x="2597150" y="768350"/>
          <p14:tracePt t="62143" x="7156450" y="66675"/>
          <p14:tracePt t="62152" x="6291263" y="285750"/>
          <p14:tracePt t="62162" x="5619750" y="549275"/>
          <p14:tracePt t="62173" x="3949700" y="1200150"/>
          <p14:tracePt t="62190" x="2414588" y="1962150"/>
          <p14:tracePt t="62207" x="1176338" y="2786063"/>
          <p14:tracePt t="62210" x="457200" y="3121025"/>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Quantum Computing</a:t>
            </a:r>
            <a:r>
              <a:rPr lang="ar-EG" dirty="0"/>
              <a:t>(3)</a:t>
            </a:r>
            <a:r>
              <a:rPr lang="en-US" dirty="0"/>
              <a:t>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56044"/>
            <a:ext cx="10512552" cy="4593828"/>
          </a:xfrm>
        </p:spPr>
        <p:txBody>
          <a:bodyPr>
            <a:noAutofit/>
          </a:bodyPr>
          <a:lstStyle/>
          <a:p>
            <a:pPr marL="0" indent="0">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Complex Simulations: </a:t>
            </a: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Quantum computing swiftly and accurately simulates complex financial scenarios, benefiting stress testing for banks and insurance companies.</a:t>
            </a:r>
          </a:p>
          <a:p>
            <a:pPr marL="0" indent="0">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Algorithmic Trading: </a:t>
            </a: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Quantum computing enhances algorithmic trading with speed and power, improving trading efficiency and adaptability to market changes.</a:t>
            </a:r>
          </a:p>
          <a:p>
            <a:pPr marL="0" indent="0">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Fraud Detection: </a:t>
            </a: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Quantum computing improves fraud detection algorithms, identifying fraudulent transactions more accurately with fewer false positives.</a:t>
            </a:r>
          </a:p>
          <a:p>
            <a:pPr marL="0" indent="0">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Credit Scoring: </a:t>
            </a: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Quantum computing rapidly analyzes extensive credit data, leading to more accurate credit assessments and potentially expanding access to credit for underserved populations.</a:t>
            </a:r>
          </a:p>
        </p:txBody>
      </p:sp>
    </p:spTree>
    <p:extLst>
      <p:ext uri="{BB962C8B-B14F-4D97-AF65-F5344CB8AC3E}">
        <p14:creationId xmlns:p14="http://schemas.microsoft.com/office/powerpoint/2010/main" val="703200585"/>
      </p:ext>
    </p:extLst>
  </p:cSld>
  <p:clrMapOvr>
    <a:masterClrMapping/>
  </p:clrMapOvr>
  <mc:AlternateContent xmlns:mc="http://schemas.openxmlformats.org/markup-compatibility/2006" xmlns:p14="http://schemas.microsoft.com/office/powerpoint/2010/main">
    <mc:Choice Requires="p14">
      <p:transition spd="slow" p14:dur="2000" advTm="194237"/>
    </mc:Choice>
    <mc:Fallback xmlns="">
      <p:transition spd="slow" advTm="194237"/>
    </mc:Fallback>
  </mc:AlternateContent>
  <p:extLst>
    <p:ext uri="{3A86A75C-4F4B-4683-9AE1-C65F6400EC91}">
      <p14:laserTraceLst xmlns:p14="http://schemas.microsoft.com/office/powerpoint/2010/main">
        <p14:tracePtLst>
          <p14:tracePt t="8229" x="1073150" y="285750"/>
          <p14:tracePt t="8232" x="2084388" y="12858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 Module 2: Digital Payment Innovations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864388"/>
            <a:ext cx="10512552" cy="4593828"/>
          </a:xfrm>
        </p:spPr>
        <p:txBody>
          <a:bodyPr>
            <a:noAutofit/>
          </a:bodyPr>
          <a:lstStyle/>
          <a:p>
            <a:pPr marL="457200" indent="-457200">
              <a:buFont typeface="+mj-lt"/>
              <a:buAutoNum type="arabicPeriod"/>
            </a:pPr>
            <a:r>
              <a:rPr lang="en-US" sz="3200" kern="100" dirty="0">
                <a:solidFill>
                  <a:schemeClr val="bg1"/>
                </a:solidFill>
                <a:effectLst/>
                <a:highlight>
                  <a:srgbClr val="808080"/>
                </a:highlight>
                <a:latin typeface="Calibri" panose="020F0502020204030204" pitchFamily="34" charset="0"/>
                <a:ea typeface="Calibri" panose="020F0502020204030204" pitchFamily="34" charset="0"/>
                <a:cs typeface="Arial" panose="020B0604020202020204" pitchFamily="34" charset="0"/>
              </a:rPr>
              <a:t>Evolution of Digital Payments</a:t>
            </a:r>
          </a:p>
          <a:p>
            <a:pPr marL="457200" indent="-457200">
              <a:buFont typeface="+mj-lt"/>
              <a:buAutoNum type="arabicPeriod"/>
            </a:pPr>
            <a:r>
              <a:rPr lang="en-US" sz="3200" kern="100" dirty="0">
                <a:solidFill>
                  <a:schemeClr val="bg1"/>
                </a:solidFill>
                <a:effectLst/>
                <a:highlight>
                  <a:srgbClr val="808080"/>
                </a:highlight>
                <a:latin typeface="Calibri" panose="020F0502020204030204" pitchFamily="34" charset="0"/>
                <a:ea typeface="Calibri" panose="020F0502020204030204" pitchFamily="34" charset="0"/>
                <a:cs typeface="Arial" panose="020B0604020202020204" pitchFamily="34" charset="0"/>
              </a:rPr>
              <a:t>Mobile Wallets and Contactless Payments</a:t>
            </a:r>
          </a:p>
          <a:p>
            <a:pPr marL="457200" indent="-457200">
              <a:buFont typeface="+mj-lt"/>
              <a:buAutoNum type="arabicPeriod"/>
            </a:pPr>
            <a:r>
              <a:rPr lang="en-US" sz="3200" kern="100" dirty="0">
                <a:solidFill>
                  <a:schemeClr val="bg1"/>
                </a:solidFill>
                <a:effectLst/>
                <a:highlight>
                  <a:srgbClr val="808080"/>
                </a:highlight>
                <a:latin typeface="Calibri" panose="020F0502020204030204" pitchFamily="34" charset="0"/>
                <a:ea typeface="Calibri" panose="020F0502020204030204" pitchFamily="34" charset="0"/>
                <a:cs typeface="Arial" panose="020B0604020202020204" pitchFamily="34" charset="0"/>
              </a:rPr>
              <a:t>Cross-Border Payments and Remittances</a:t>
            </a:r>
          </a:p>
          <a:p>
            <a:pPr marL="457200" indent="-457200">
              <a:buFont typeface="+mj-lt"/>
              <a:buAutoNum type="arabicPeriod"/>
            </a:pPr>
            <a:r>
              <a:rPr lang="en-US" sz="3200" kern="100" dirty="0">
                <a:solidFill>
                  <a:schemeClr val="bg1"/>
                </a:solidFill>
                <a:effectLst/>
                <a:highlight>
                  <a:srgbClr val="808080"/>
                </a:highlight>
                <a:latin typeface="Calibri" panose="020F0502020204030204" pitchFamily="34" charset="0"/>
                <a:ea typeface="Calibri" panose="020F0502020204030204" pitchFamily="34" charset="0"/>
                <a:cs typeface="Arial" panose="020B0604020202020204" pitchFamily="34" charset="0"/>
              </a:rPr>
              <a:t>The Rise of Stablecoins</a:t>
            </a:r>
          </a:p>
        </p:txBody>
      </p:sp>
    </p:spTree>
    <p:extLst>
      <p:ext uri="{BB962C8B-B14F-4D97-AF65-F5344CB8AC3E}">
        <p14:creationId xmlns:p14="http://schemas.microsoft.com/office/powerpoint/2010/main" val="2677704530"/>
      </p:ext>
    </p:extLst>
  </p:cSld>
  <p:clrMapOvr>
    <a:masterClrMapping/>
  </p:clrMapOvr>
  <mc:AlternateContent xmlns:mc="http://schemas.openxmlformats.org/markup-compatibility/2006" xmlns:p14="http://schemas.microsoft.com/office/powerpoint/2010/main">
    <mc:Choice Requires="p14">
      <p:transition spd="slow" p14:dur="2000" advTm="67472"/>
    </mc:Choice>
    <mc:Fallback xmlns="">
      <p:transition spd="slow" advTm="67472"/>
    </mc:Fallback>
  </mc:AlternateContent>
  <p:extLst>
    <p:ext uri="{3A86A75C-4F4B-4683-9AE1-C65F6400EC91}">
      <p14:laserTraceLst xmlns:p14="http://schemas.microsoft.com/office/powerpoint/2010/main">
        <p14:tracePtLst>
          <p14:tracePt t="65909" x="6497638" y="438150"/>
          <p14:tracePt t="65916" x="5815013" y="1090613"/>
          <p14:tracePt t="65924" x="5181600" y="1670050"/>
          <p14:tracePt t="65933" x="4565650" y="2309813"/>
          <p14:tracePt t="65950" x="3511550" y="3365500"/>
          <p14:tracePt t="65953" x="3071813" y="3773488"/>
          <p14:tracePt t="65966" x="2578100" y="4316413"/>
          <p14:tracePt t="65982" x="2389188" y="4565650"/>
          <p14:tracePt t="65998" x="2328863" y="4651375"/>
          <p14:tracePt t="66015" x="2298700" y="4694238"/>
          <p14:tracePt t="66017" x="2298700" y="4705350"/>
          <p14:tracePt t="66320" x="2236788" y="4791075"/>
          <p14:tracePt t="66329" x="2097088" y="4968875"/>
          <p14:tracePt t="66338" x="1981200" y="5084763"/>
          <p14:tracePt t="66341" x="1908175" y="5138738"/>
          <p14:tracePt t="66350" x="1816100" y="5218113"/>
          <p14:tracePt t="66365" x="1719263" y="5364163"/>
          <p14:tracePt t="66381" x="1616075" y="5546725"/>
          <p14:tracePt t="66384" x="1584325" y="5632450"/>
          <p14:tracePt t="66398" x="1517650" y="5784850"/>
          <p14:tracePt t="66415" x="1474788" y="5894388"/>
          <p14:tracePt t="66431" x="1420813" y="5967413"/>
          <p14:tracePt t="66448" x="1371600" y="6035675"/>
          <p14:tracePt t="66450" x="1352550" y="6065838"/>
          <p14:tracePt t="66465" x="1292225" y="6138863"/>
          <p14:tracePt t="66481" x="1249363" y="6181725"/>
          <p14:tracePt t="66498" x="1189038" y="6254750"/>
          <p14:tracePt t="66515" x="1122363" y="6357938"/>
          <p14:tracePt t="66531" x="1042988" y="6430963"/>
          <p14:tracePt t="66548" x="987425" y="6492875"/>
          <p14:tracePt t="66565" x="933450" y="6534150"/>
          <p14:tracePt t="66581" x="865188" y="6589713"/>
          <p14:tracePt t="66598" x="804863" y="6632575"/>
          <p14:tracePt t="66615" x="712788" y="6718300"/>
          <p14:tracePt t="66631" x="633413" y="684530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Evolution of Digital Payments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56044"/>
            <a:ext cx="10512552" cy="4593828"/>
          </a:xfrm>
        </p:spPr>
        <p:txBody>
          <a:bodyPr>
            <a:noAutofit/>
          </a:bodyPr>
          <a:lstStyle/>
          <a:p>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The "Evolution of Digital Payments" refers to the continuous transformation of payment methods and systems from traditional, cash-based transactions to electronic and digital forms of payment. </a:t>
            </a:r>
          </a:p>
          <a:p>
            <a:r>
              <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This evolution involves the development of technologies, infrastructure, and financial instruments that enable individuals, businesses, and institutions to conduct financial transactions electronically.</a:t>
            </a:r>
          </a:p>
        </p:txBody>
      </p:sp>
    </p:spTree>
    <p:extLst>
      <p:ext uri="{BB962C8B-B14F-4D97-AF65-F5344CB8AC3E}">
        <p14:creationId xmlns:p14="http://schemas.microsoft.com/office/powerpoint/2010/main" val="3928137725"/>
      </p:ext>
    </p:extLst>
  </p:cSld>
  <p:clrMapOvr>
    <a:masterClrMapping/>
  </p:clrMapOvr>
  <mc:AlternateContent xmlns:mc="http://schemas.openxmlformats.org/markup-compatibility/2006" xmlns:p14="http://schemas.microsoft.com/office/powerpoint/2010/main">
    <mc:Choice Requires="p14">
      <p:transition spd="slow" p14:dur="2000" advTm="64725"/>
    </mc:Choice>
    <mc:Fallback xmlns="">
      <p:transition spd="slow" advTm="64725"/>
    </mc:Fallback>
  </mc:AlternateContent>
  <p:extLst>
    <p:ext uri="{3A86A75C-4F4B-4683-9AE1-C65F6400EC91}">
      <p14:laserTraceLst xmlns:p14="http://schemas.microsoft.com/office/powerpoint/2010/main">
        <p14:tracePtLst>
          <p14:tracePt t="2286" x="828675" y="6546850"/>
          <p14:tracePt t="2295" x="1249363" y="6261100"/>
          <p14:tracePt t="2304" x="1620838" y="6010275"/>
          <p14:tracePt t="2312" x="1968500" y="5711825"/>
          <p14:tracePt t="2330" x="3071813" y="5016500"/>
          <p14:tracePt t="2345" x="3614738" y="4767263"/>
          <p14:tracePt t="2362" x="4102100" y="4475163"/>
          <p14:tracePt t="2379" x="4541838" y="4260850"/>
          <p14:tracePt t="2381" x="4810125" y="4181475"/>
          <p14:tracePt t="2395" x="5145088" y="4084638"/>
          <p14:tracePt t="2412" x="5340350" y="4022725"/>
          <p14:tracePt t="2429" x="5572125" y="3981450"/>
          <p14:tracePt t="2446" x="5675313" y="3925888"/>
          <p14:tracePt t="2448" x="5694363" y="3925888"/>
          <p14:tracePt t="2462" x="5699125" y="3925888"/>
          <p14:tracePt t="3254" x="5761038" y="3981450"/>
          <p14:tracePt t="3261" x="5967413" y="4144963"/>
          <p14:tracePt t="3272" x="6065838" y="4243388"/>
          <p14:tracePt t="3279" x="6211888" y="4340225"/>
          <p14:tracePt t="3282" x="6308725" y="4456113"/>
          <p14:tracePt t="3296" x="6577013" y="4638675"/>
          <p14:tracePt t="3312" x="6761163" y="4779963"/>
          <p14:tracePt t="3329" x="6931025" y="4932363"/>
          <p14:tracePt t="3345" x="7034213" y="4999038"/>
          <p14:tracePt t="3347" x="7070725" y="5029200"/>
          <p14:tracePt t="3362" x="7077075" y="5059363"/>
          <p14:tracePt t="3379" x="7077075" y="5078413"/>
          <p14:tracePt t="3396" x="7096125" y="5078413"/>
          <p14:tracePt t="3413" x="7096125" y="5089525"/>
          <p14:tracePt t="3435" x="7096125" y="5095875"/>
          <p14:tracePt t="3715" x="7096125" y="5102225"/>
          <p14:tracePt t="3722" x="7107238" y="5114925"/>
          <p14:tracePt t="3731" x="7107238" y="5121275"/>
          <p14:tracePt t="3748" x="7107238" y="5132388"/>
          <p14:tracePt t="3763" x="7107238" y="5151438"/>
          <p14:tracePt t="3780" x="7107238" y="5157788"/>
          <p14:tracePt t="3876" x="7113588" y="5157788"/>
          <p14:tracePt t="3905" x="7126288" y="5157788"/>
          <p14:tracePt t="17470" x="7126288" y="5065713"/>
          <p14:tracePt t="17477" x="7126288" y="5022850"/>
          <p14:tracePt t="17484" x="7126288" y="4962525"/>
          <p14:tracePt t="17498" x="7126288" y="4773613"/>
          <p14:tracePt t="17513" x="7138988" y="4591050"/>
          <p14:tracePt t="17530" x="7138988" y="4383088"/>
          <p14:tracePt t="17547" x="7119938" y="4230688"/>
          <p14:tracePt t="17549" x="7119938" y="4090988"/>
          <p14:tracePt t="17563" x="7083425" y="3840163"/>
          <p14:tracePt t="17580" x="7053263" y="3608388"/>
          <p14:tracePt t="17596" x="7040563" y="3444875"/>
          <p14:tracePt t="17614" x="7029450" y="3224213"/>
          <p14:tracePt t="17630" x="7029450" y="3144838"/>
          <p14:tracePt t="17646" x="7029450" y="3090863"/>
          <p14:tracePt t="17663" x="7029450" y="3041650"/>
          <p14:tracePt t="17680" x="7029450" y="2955925"/>
          <p14:tracePt t="17696" x="7040563" y="2901950"/>
          <p14:tracePt t="17713" x="7040563" y="2865438"/>
          <p14:tracePt t="17730" x="7040563" y="2822575"/>
          <p14:tracePt t="17732" x="7040563" y="2803525"/>
          <p14:tracePt t="17746" x="7053263" y="2724150"/>
          <p14:tracePt t="17763" x="7065963" y="2670175"/>
          <p14:tracePt t="17780" x="7077075" y="2590800"/>
          <p14:tracePt t="17783" x="7077075" y="2530475"/>
          <p14:tracePt t="17797" x="7089775" y="2451100"/>
          <p14:tracePt t="17813" x="7102475" y="2341563"/>
          <p14:tracePt t="17830" x="7113588" y="2219325"/>
          <p14:tracePt t="17847" x="7126288" y="2109788"/>
          <p14:tracePt t="17849" x="7126288" y="2047875"/>
          <p14:tracePt t="17863" x="7150100" y="1981200"/>
          <p14:tracePt t="17880" x="7169150" y="1895475"/>
          <p14:tracePt t="17897" x="7186613" y="1835150"/>
          <p14:tracePt t="17913" x="7186613" y="1816100"/>
          <p14:tracePt t="17916" x="7186613" y="1809750"/>
          <p14:tracePt t="18429" x="7186613" y="1779588"/>
          <p14:tracePt t="18436" x="7186613" y="1762125"/>
          <p14:tracePt t="18450" x="7186613" y="1706563"/>
          <p14:tracePt t="18465" x="7186613" y="1689100"/>
          <p14:tracePt t="18487" x="7186613" y="1682750"/>
          <p14:tracePt t="18524" x="7192963" y="1682750"/>
          <p14:tracePt t="18561" x="7199313" y="1682750"/>
          <p14:tracePt t="18626" x="7212013" y="1682750"/>
          <p14:tracePt t="18648" x="7218363" y="1682750"/>
          <p14:tracePt t="18658" x="7229475" y="1670050"/>
          <p14:tracePt t="18668" x="7248525" y="1663700"/>
          <p14:tracePt t="18682" x="7278688" y="1652588"/>
          <p14:tracePt t="18686" x="7291388" y="1646238"/>
          <p14:tracePt t="18698" x="7327900" y="1633538"/>
          <p14:tracePt t="18714" x="7381875" y="1633538"/>
          <p14:tracePt t="18730" x="7388225" y="1646238"/>
          <p14:tracePt t="18747" x="7394575" y="1652588"/>
          <p14:tracePt t="18750" x="7394575" y="1663700"/>
          <p14:tracePt t="18764" x="7407275" y="1676400"/>
          <p14:tracePt t="18780" x="7424738" y="1695450"/>
          <p14:tracePt t="18797" x="7480300" y="1755775"/>
          <p14:tracePt t="18814" x="7553325" y="1809750"/>
          <p14:tracePt t="18816" x="7577138" y="1847850"/>
          <p14:tracePt t="18830" x="7620000" y="1901825"/>
          <p14:tracePt t="18847" x="7669213" y="1974850"/>
          <p14:tracePt t="18864" x="7712075" y="2017713"/>
          <p14:tracePt t="18881" x="7766050" y="2084388"/>
          <p14:tracePt t="18897" x="7796213" y="2109788"/>
          <p14:tracePt t="18914" x="7851775" y="2157413"/>
          <p14:tracePt t="18931" x="7894638" y="2189163"/>
          <p14:tracePt t="18933" x="7954963" y="2212975"/>
          <p14:tracePt t="18947" x="8053388" y="2236788"/>
          <p14:tracePt t="18964" x="8137525" y="2279650"/>
          <p14:tracePt t="18980" x="8229600" y="2292350"/>
          <p14:tracePt t="18998" x="8388350" y="2305050"/>
          <p14:tracePt t="19014" x="8510588" y="2298700"/>
          <p14:tracePt t="19030" x="8680450" y="2279650"/>
          <p14:tracePt t="19047" x="8809038" y="2266950"/>
          <p14:tracePt t="19064" x="8997950" y="2266950"/>
          <p14:tracePt t="19080" x="9180513" y="2266950"/>
          <p14:tracePt t="19097" x="9388475" y="2279650"/>
          <p14:tracePt t="19114" x="9558338" y="2309813"/>
          <p14:tracePt t="19116" x="9607550" y="2316163"/>
          <p14:tracePt t="19131" x="9686925" y="2328863"/>
          <p14:tracePt t="19147" x="9777413" y="2341563"/>
          <p14:tracePt t="19164" x="9832975" y="2365375"/>
          <p14:tracePt t="19181" x="9936163" y="2408238"/>
          <p14:tracePt t="19197" x="10002838" y="2444750"/>
          <p14:tracePt t="19214" x="10082213" y="2474913"/>
          <p14:tracePt t="19230" x="10155238" y="2524125"/>
          <p14:tracePt t="19247" x="10290175" y="2535238"/>
          <p14:tracePt t="19264" x="10418763" y="2554288"/>
          <p14:tracePt t="19280" x="10423525" y="2554288"/>
          <p14:tracePt t="19298" x="10558463" y="2554288"/>
          <p14:tracePt t="19314" x="10618788" y="2554288"/>
          <p14:tracePt t="19331" x="10648950" y="2554288"/>
          <p14:tracePt t="19347" x="10655300" y="2554288"/>
          <p14:tracePt t="19364" x="10668000" y="2547938"/>
          <p14:tracePt t="19380" x="10668000" y="2541588"/>
          <p14:tracePt t="19408" x="10668000" y="2530475"/>
          <p14:tracePt t="19416" x="10668000" y="2524125"/>
          <p14:tracePt t="19438" x="10668000" y="2493963"/>
          <p14:tracePt t="19467" x="10668000" y="2474913"/>
          <p14:tracePt t="19489" x="10674350" y="2468563"/>
          <p14:tracePt t="19981" x="10594975" y="2468563"/>
          <p14:tracePt t="19987" x="10429875" y="2505075"/>
          <p14:tracePt t="19998" x="10307638" y="2517775"/>
          <p14:tracePt t="20015" x="9961563" y="2554288"/>
          <p14:tracePt t="20018" x="9753600" y="2584450"/>
          <p14:tracePt t="20032" x="9528175" y="2633663"/>
          <p14:tracePt t="20049" x="9199563" y="2663825"/>
          <p14:tracePt t="20066" x="8894763" y="2663825"/>
          <p14:tracePt t="20070" x="8729663" y="2663825"/>
          <p14:tracePt t="20084" x="8528050" y="2663825"/>
          <p14:tracePt t="20099" x="8388350" y="2646363"/>
          <p14:tracePt t="20116" x="8259763" y="2633663"/>
          <p14:tracePt t="20133" x="8193088" y="2633663"/>
          <p14:tracePt t="20137" x="8174038" y="2609850"/>
          <p14:tracePt t="20150" x="8156575" y="2609850"/>
          <p14:tracePt t="20172" x="8156575" y="2603500"/>
          <p14:tracePt t="20244" x="8169275" y="2603500"/>
          <p14:tracePt t="20252" x="8174038" y="2603500"/>
          <p14:tracePt t="20266" x="8193088" y="2603500"/>
          <p14:tracePt t="20283" x="8205788" y="2603500"/>
          <p14:tracePt t="23071" x="8016875" y="2614613"/>
          <p14:tracePt t="23079" x="7815263" y="2614613"/>
          <p14:tracePt t="23088" x="7534275" y="2640013"/>
          <p14:tracePt t="23100" x="6907213" y="2640013"/>
          <p14:tracePt t="23116" x="6229350" y="2657475"/>
          <p14:tracePt t="23133" x="5553075" y="2676525"/>
          <p14:tracePt t="23150" x="4956175" y="2693988"/>
          <p14:tracePt t="23154" x="4754563" y="2693988"/>
          <p14:tracePt t="23165" x="4286250" y="2713038"/>
          <p14:tracePt t="23181" x="4005263" y="2713038"/>
          <p14:tracePt t="23197" x="3621088" y="2713038"/>
          <p14:tracePt t="23214" x="3455988" y="2713038"/>
          <p14:tracePt t="23217" x="3408363" y="2713038"/>
          <p14:tracePt t="23231" x="3303588" y="2713038"/>
          <p14:tracePt t="23247" x="3206750" y="2693988"/>
          <p14:tracePt t="23264" x="3127375" y="2693988"/>
          <p14:tracePt t="23282" x="3067050" y="2676525"/>
          <p14:tracePt t="23297" x="3048000" y="2676525"/>
          <p14:tracePt t="23670" x="3054350" y="2676525"/>
          <p14:tracePt t="23677" x="3084513" y="2663825"/>
          <p14:tracePt t="23684" x="3176588" y="2651125"/>
          <p14:tracePt t="23697" x="3260725" y="2640013"/>
          <p14:tracePt t="23699" x="3371850" y="2620963"/>
          <p14:tracePt t="23716" x="3602038" y="2578100"/>
          <p14:tracePt t="23732" x="3829050" y="2560638"/>
          <p14:tracePt t="23747" x="4121150" y="2498725"/>
          <p14:tracePt t="23765" x="4486275" y="2481263"/>
          <p14:tracePt t="23781" x="4711700" y="2481263"/>
          <p14:tracePt t="23797" x="4937125" y="2468563"/>
          <p14:tracePt t="23814" x="5181600" y="2468563"/>
          <p14:tracePt t="23832" x="5516563" y="2432050"/>
          <p14:tracePt t="23847" x="5718175" y="2432050"/>
          <p14:tracePt t="23864" x="5907088" y="2419350"/>
          <p14:tracePt t="23881" x="6035675" y="2425700"/>
          <p14:tracePt t="23883" x="6119813" y="2444750"/>
          <p14:tracePt t="23898" x="6199188" y="2451100"/>
          <p14:tracePt t="23914" x="6235700" y="2462213"/>
          <p14:tracePt t="23931" x="6248400" y="2474913"/>
          <p14:tracePt t="23956" x="6248400" y="2481263"/>
          <p14:tracePt t="24375" x="6291263" y="2505075"/>
          <p14:tracePt t="24383" x="6370638" y="2505075"/>
          <p14:tracePt t="24400" x="6503988" y="2541588"/>
          <p14:tracePt t="24416" x="6613525" y="2554288"/>
          <p14:tracePt t="24420" x="6662738" y="2566988"/>
          <p14:tracePt t="24431" x="6754813" y="2578100"/>
          <p14:tracePt t="24447" x="6821488" y="2603500"/>
          <p14:tracePt t="24464" x="6877050" y="2609850"/>
          <p14:tracePt t="24481" x="6907213" y="2609850"/>
          <p14:tracePt t="24483" x="6924675" y="2609850"/>
          <p14:tracePt t="24498" x="6943725" y="2609850"/>
          <p14:tracePt t="24514" x="6961188" y="2620963"/>
          <p14:tracePt t="24549" x="6967538" y="2620963"/>
          <p14:tracePt t="24563" x="6986588" y="2620963"/>
          <p14:tracePt t="24571" x="7004050" y="2627313"/>
          <p14:tracePt t="24581" x="7029450" y="2627313"/>
          <p14:tracePt t="24598" x="7077075" y="2640013"/>
          <p14:tracePt t="24615" x="7138988" y="2640013"/>
          <p14:tracePt t="24630" x="7181850" y="2640013"/>
          <p14:tracePt t="24647" x="7199313" y="2640013"/>
          <p14:tracePt t="24711" x="7205663" y="2640013"/>
          <p14:tracePt t="24778" x="7218363" y="2640013"/>
          <p14:tracePt t="24821" x="7223125" y="2640013"/>
          <p14:tracePt t="24829" x="7254875" y="2640013"/>
          <p14:tracePt t="24837" x="7259638" y="2640013"/>
          <p14:tracePt t="24856" x="7272338" y="2640013"/>
          <p14:tracePt t="24922" x="7278688" y="2640013"/>
          <p14:tracePt t="25019" x="7278688" y="2651125"/>
          <p14:tracePt t="25048" x="7285038" y="2651125"/>
          <p14:tracePt t="25114" x="7296150" y="2651125"/>
          <p14:tracePt t="25238" x="7296150" y="2657475"/>
          <p14:tracePt t="25736" x="7291388" y="2657475"/>
          <p14:tracePt t="25743" x="7285038" y="2657475"/>
          <p14:tracePt t="25750" x="7278688" y="2657475"/>
          <p14:tracePt t="25765" x="7259638" y="2657475"/>
          <p14:tracePt t="25783" x="7229475" y="2657475"/>
          <p14:tracePt t="25800" x="7218363" y="2657475"/>
          <p14:tracePt t="25804" x="7192963" y="2657475"/>
          <p14:tracePt t="25817" x="7169150" y="2657475"/>
          <p14:tracePt t="25833" x="7089775" y="2657475"/>
          <p14:tracePt t="25850" x="7010400" y="2657475"/>
          <p14:tracePt t="25867" x="6870700" y="2670175"/>
          <p14:tracePt t="25883" x="6692900" y="2693988"/>
          <p14:tracePt t="25900" x="6407150" y="2713038"/>
          <p14:tracePt t="25916" x="6261100" y="2713038"/>
          <p14:tracePt t="25920" x="6224588" y="2724150"/>
          <p14:tracePt t="25934" x="6132513" y="2736850"/>
          <p14:tracePt t="25949" x="6053138" y="2736850"/>
          <p14:tracePt t="25964" x="5999163" y="2736850"/>
          <p14:tracePt t="25981" x="5962650" y="2736850"/>
          <p14:tracePt t="25998" x="5956300" y="2743200"/>
          <p14:tracePt t="26293" x="5797550" y="2755900"/>
          <p14:tracePt t="26302" x="5675313" y="2773363"/>
          <p14:tracePt t="26316" x="5218113" y="2809875"/>
          <p14:tracePt t="26333" x="4857750" y="2809875"/>
          <p14:tracePt t="26351" x="4327525" y="2822575"/>
          <p14:tracePt t="26366" x="4065588" y="2816225"/>
          <p14:tracePt t="26383" x="3833813" y="2798763"/>
          <p14:tracePt t="26400" x="3687763" y="2773363"/>
          <p14:tracePt t="26417" x="3498850" y="2743200"/>
          <p14:tracePt t="26433" x="3419475" y="2719388"/>
          <p14:tracePt t="26450" x="3333750" y="2693988"/>
          <p14:tracePt t="26467" x="3303588" y="2693988"/>
          <p14:tracePt t="26470" x="3297238" y="2693988"/>
          <p14:tracePt t="26483" x="3286125" y="2693988"/>
          <p14:tracePt t="26513" x="3292475" y="2687638"/>
          <p14:tracePt t="26521" x="3292475" y="2676525"/>
          <p14:tracePt t="26534" x="3297238" y="2676525"/>
          <p14:tracePt t="26549" x="3316288" y="2676525"/>
          <p14:tracePt t="26564" x="3352800" y="2676525"/>
          <p14:tracePt t="26581" x="3408363" y="2676525"/>
          <p14:tracePt t="26598" x="3468688" y="2693988"/>
          <p14:tracePt t="26614" x="3597275" y="2706688"/>
          <p14:tracePt t="26631" x="3687763" y="2719388"/>
          <p14:tracePt t="26648" x="3883025" y="2762250"/>
          <p14:tracePt t="26651" x="3968750" y="2773363"/>
          <p14:tracePt t="26664" x="4175125" y="2803525"/>
          <p14:tracePt t="26681" x="4310063" y="2846388"/>
          <p14:tracePt t="26698" x="4389438" y="2859088"/>
          <p14:tracePt t="26714" x="4456113" y="2871788"/>
          <p14:tracePt t="26717" x="4468813" y="2871788"/>
          <p14:tracePt t="26731" x="4468813" y="2889250"/>
          <p14:tracePt t="26747" x="4475163" y="2895600"/>
          <p14:tracePt t="26767" x="4475163" y="2908300"/>
          <p14:tracePt t="26789" x="4475163" y="2914650"/>
          <p14:tracePt t="26798" x="4486275" y="2914650"/>
          <p14:tracePt t="26840" x="4486275" y="2919413"/>
          <p14:tracePt t="26877" x="4486275" y="2932113"/>
          <p14:tracePt t="26891" x="4486275" y="2938463"/>
          <p14:tracePt t="26913" x="4486275" y="2951163"/>
          <p14:tracePt t="26943" x="4486275" y="2955925"/>
          <p14:tracePt t="26958" x="4492625" y="2955925"/>
          <p14:tracePt t="26965" x="4492625" y="2974975"/>
          <p14:tracePt t="26994" x="4492625" y="2987675"/>
          <p14:tracePt t="27016" x="4492625" y="2992438"/>
          <p14:tracePt t="27045" x="4511675" y="2992438"/>
          <p14:tracePt t="27053" x="4511675" y="2998788"/>
          <p14:tracePt t="27097" x="4511675" y="3011488"/>
          <p14:tracePt t="27111" x="4516438" y="3011488"/>
          <p14:tracePt t="27126" x="4516438" y="3017838"/>
          <p14:tracePt t="27141" x="4529138" y="3017838"/>
          <p14:tracePt t="27148" x="4529138" y="3028950"/>
          <p14:tracePt t="27237" x="4529138" y="3035300"/>
          <p14:tracePt t="27245" x="4535488" y="3035300"/>
          <p14:tracePt t="27333" x="4535488" y="3048000"/>
          <p14:tracePt t="27413" x="4548188" y="3067050"/>
          <p14:tracePt t="27464" x="4548188" y="3071813"/>
          <p14:tracePt t="27515" x="4548188" y="3078163"/>
          <p14:tracePt t="27545" x="4548188" y="3090863"/>
          <p14:tracePt t="27596" x="4548188" y="3097213"/>
          <p14:tracePt t="27640" x="4552950" y="3097213"/>
          <p14:tracePt t="27648" x="4552950" y="3108325"/>
          <p14:tracePt t="27726" x="4565650" y="3108325"/>
          <p14:tracePt t="28826" x="4443413" y="3133725"/>
          <p14:tracePt t="28834" x="4243388" y="3163888"/>
          <p14:tracePt t="28849" x="3919538" y="3236913"/>
          <p14:tracePt t="28865" x="3578225" y="3333750"/>
          <p14:tracePt t="28884" x="3279775" y="3425825"/>
          <p14:tracePt t="28900" x="3071813" y="3455988"/>
          <p14:tracePt t="28916" x="2822575" y="3468688"/>
          <p14:tracePt t="28930" x="2693988" y="3481388"/>
          <p14:tracePt t="28947" x="2584450" y="3481388"/>
          <p14:tracePt t="28949" x="2554288" y="3481388"/>
          <p14:tracePt t="28964" x="2444750" y="3481388"/>
          <p14:tracePt t="28981" x="2378075" y="3475038"/>
          <p14:tracePt t="28998" x="2309813" y="3475038"/>
          <p14:tracePt t="29000" x="2305050" y="3475038"/>
          <p14:tracePt t="29015" x="2286000" y="3475038"/>
          <p14:tracePt t="29031" x="2279650" y="3475038"/>
          <p14:tracePt t="29088" x="2279650" y="3468688"/>
          <p14:tracePt t="29095" x="2292350" y="3455988"/>
          <p14:tracePt t="29102" x="2298700" y="3455988"/>
          <p14:tracePt t="29114" x="2305050" y="3455988"/>
          <p14:tracePt t="29132" x="2335213" y="3449638"/>
          <p14:tracePt t="29147" x="2359025" y="3449638"/>
          <p14:tracePt t="29164" x="2378075" y="3449638"/>
          <p14:tracePt t="29181" x="2408238" y="3449638"/>
          <p14:tracePt t="29206" x="2468563" y="3449638"/>
          <p14:tracePt t="29214" x="2487613" y="3455988"/>
          <p14:tracePt t="29230" x="2554288" y="3462338"/>
          <p14:tracePt t="29247" x="2651125" y="3486150"/>
          <p14:tracePt t="29248" x="2743200" y="3505200"/>
          <p14:tracePt t="29263" x="2944813" y="3578225"/>
          <p14:tracePt t="29280" x="3194050" y="3627438"/>
          <p14:tracePt t="29296" x="3425825" y="3687763"/>
          <p14:tracePt t="29314" x="3956050" y="3779838"/>
          <p14:tracePt t="29329" x="4206875" y="3846513"/>
          <p14:tracePt t="29346" x="4413250" y="3859213"/>
          <p14:tracePt t="29363" x="4548188" y="3902075"/>
          <p14:tracePt t="29380" x="4632325" y="3902075"/>
          <p14:tracePt t="29402" x="4651375" y="3902075"/>
          <p14:tracePt t="29431" x="4664075" y="3902075"/>
          <p14:tracePt t="29496" x="4668838" y="3902075"/>
          <p14:tracePt t="29533" x="4681538" y="3895725"/>
          <p14:tracePt t="29547" x="4687888" y="3876675"/>
          <p14:tracePt t="29555" x="4724400" y="3865563"/>
          <p14:tracePt t="29577" x="4730750" y="3859213"/>
          <p14:tracePt t="29606" x="4748213" y="3846513"/>
          <p14:tracePt t="29621" x="4760913" y="3840163"/>
          <p14:tracePt t="29629" x="4760913" y="3833813"/>
          <p14:tracePt t="29636" x="4791075" y="3810000"/>
          <p14:tracePt t="29646" x="4810125" y="3803650"/>
          <p14:tracePt t="29663" x="4821238" y="3779838"/>
          <p14:tracePt t="29680" x="4889500" y="3749675"/>
          <p14:tracePt t="29696" x="4900613" y="3749675"/>
          <p14:tracePt t="29713" x="4906963" y="3743325"/>
          <p14:tracePt t="29729" x="4949825" y="3724275"/>
          <p14:tracePt t="29746" x="4962525" y="3713163"/>
          <p14:tracePt t="29768" x="4986338" y="3713163"/>
          <p14:tracePt t="29780" x="4992688" y="3706813"/>
          <p14:tracePt t="29797" x="4999038" y="3706813"/>
          <p14:tracePt t="29813" x="5041900" y="3706813"/>
          <p14:tracePt t="32157" x="5200650" y="3663950"/>
          <p14:tracePt t="32165" x="5291138" y="3614738"/>
          <p14:tracePt t="32175" x="5480050" y="3529013"/>
          <p14:tracePt t="32183" x="5619750" y="3511550"/>
          <p14:tracePt t="32187" x="5888038" y="3455988"/>
          <p14:tracePt t="32198" x="6029325" y="3444875"/>
          <p14:tracePt t="32200" x="6211888" y="3444875"/>
          <p14:tracePt t="32214" x="6473825" y="3444875"/>
          <p14:tracePt t="32231" x="6748463" y="3468688"/>
          <p14:tracePt t="32248" x="6937375" y="3492500"/>
          <p14:tracePt t="32265" x="7199313" y="3565525"/>
          <p14:tracePt t="32281" x="7291388" y="3578225"/>
          <p14:tracePt t="32298" x="7358063" y="3602038"/>
          <p14:tracePt t="32315" x="7418388" y="3633788"/>
          <p14:tracePt t="32317" x="7424738" y="3644900"/>
          <p14:tracePt t="32331" x="7431088" y="3657600"/>
          <p14:tracePt t="32347" x="7443788" y="3676650"/>
          <p14:tracePt t="32364" x="7461250" y="3687763"/>
          <p14:tracePt t="32382" x="7461250" y="3694113"/>
          <p14:tracePt t="32384" x="7461250" y="3706813"/>
          <p14:tracePt t="32398" x="7467600" y="3706813"/>
          <p14:tracePt t="32419" x="7467600" y="3713163"/>
          <p14:tracePt t="32487" x="7480300" y="3713163"/>
          <p14:tracePt t="32567" x="7486650" y="3713163"/>
          <p14:tracePt t="32575" x="7486650" y="3730625"/>
          <p14:tracePt t="32831" x="7486650" y="3717925"/>
          <p14:tracePt t="32853" x="7486650" y="3713163"/>
          <p14:tracePt t="32860" x="7486650" y="3700463"/>
          <p14:tracePt t="32889" x="7486650" y="3694113"/>
          <p14:tracePt t="32954" x="7486650" y="3681413"/>
          <p14:tracePt t="33051" x="7486650" y="3676650"/>
          <p14:tracePt t="33812" x="7418388" y="3638550"/>
          <p14:tracePt t="33820" x="7412038" y="3638550"/>
          <p14:tracePt t="33834" x="7242175" y="3614738"/>
          <p14:tracePt t="33848" x="7029450" y="3584575"/>
          <p14:tracePt t="33864" x="6778625" y="3535363"/>
          <p14:tracePt t="33881" x="6510338" y="3524250"/>
          <p14:tracePt t="33899" x="6145213" y="3524250"/>
          <p14:tracePt t="33914" x="5980113" y="3524250"/>
          <p14:tracePt t="33931" x="5834063" y="3524250"/>
          <p14:tracePt t="33948" x="5688013" y="3529013"/>
          <p14:tracePt t="33950" x="5651500" y="3529013"/>
          <p14:tracePt t="33964" x="5522913" y="3554413"/>
          <p14:tracePt t="33981" x="5443538" y="3554413"/>
          <p14:tracePt t="33998" x="5394325" y="3554413"/>
          <p14:tracePt t="34015" x="5346700" y="3554413"/>
          <p14:tracePt t="34031" x="5327650" y="3554413"/>
          <p14:tracePt t="34047" x="5321300" y="3554413"/>
          <p14:tracePt t="34273" x="5321300" y="3548063"/>
          <p14:tracePt t="34288" x="5334000" y="3548063"/>
          <p14:tracePt t="34302" x="5340350" y="3548063"/>
          <p14:tracePt t="34310" x="5346700" y="3548063"/>
          <p14:tracePt t="34324" x="5370513" y="3541713"/>
          <p14:tracePt t="34361" x="5443538" y="3541713"/>
          <p14:tracePt t="34390" x="5529263" y="3524250"/>
          <p14:tracePt t="34405" x="5614988" y="3511550"/>
          <p14:tracePt t="34412" x="5662613" y="3511550"/>
          <p14:tracePt t="34418" x="5735638" y="3511550"/>
          <p14:tracePt t="34432" x="5851525" y="3486150"/>
          <p14:tracePt t="34446" x="5943600" y="3462338"/>
          <p14:tracePt t="34463" x="6053138" y="3462338"/>
          <p14:tracePt t="34479" x="6181725" y="3449638"/>
          <p14:tracePt t="34496" x="6272213" y="3449638"/>
          <p14:tracePt t="34498" x="6334125" y="3449638"/>
          <p14:tracePt t="34513" x="6443663" y="3455988"/>
          <p14:tracePt t="34529" x="6510338" y="3455988"/>
          <p14:tracePt t="34546" x="6565900" y="3481388"/>
          <p14:tracePt t="34563" x="6638925" y="3486150"/>
          <p14:tracePt t="34579" x="6675438" y="3498850"/>
          <p14:tracePt t="34596" x="6711950" y="3498850"/>
          <p14:tracePt t="34613" x="6754813" y="3511550"/>
          <p14:tracePt t="34614" x="6772275" y="3511550"/>
          <p14:tracePt t="34630" x="6802438" y="3524250"/>
          <p14:tracePt t="34646" x="6838950" y="3524250"/>
          <p14:tracePt t="34663" x="6870700" y="3529013"/>
          <p14:tracePt t="34680" x="6881813" y="3529013"/>
          <p14:tracePt t="34696" x="6907213" y="3529013"/>
          <p14:tracePt t="34717" x="6943725" y="3541713"/>
          <p14:tracePt t="34760" x="6950075" y="3541713"/>
          <p14:tracePt t="34834" x="6980238" y="3541713"/>
          <p14:tracePt t="34841" x="6991350" y="3541713"/>
          <p14:tracePt t="34856" x="7010400" y="3541713"/>
          <p14:tracePt t="34863" x="7029450" y="3529013"/>
          <p14:tracePt t="34885" x="7034213" y="3529013"/>
          <p14:tracePt t="34896" x="7046913" y="3529013"/>
          <p14:tracePt t="34913" x="7053263" y="3529013"/>
          <p14:tracePt t="35046" x="7065963" y="3529013"/>
          <p14:tracePt t="35075" x="7065963" y="3541713"/>
          <p14:tracePt t="35375" x="7083425" y="3541713"/>
          <p14:tracePt t="35383" x="7102475" y="3541713"/>
          <p14:tracePt t="35390" x="7107238" y="3548063"/>
          <p14:tracePt t="35398" x="7119938" y="3548063"/>
          <p14:tracePt t="35413" x="7138988" y="3548063"/>
          <p14:tracePt t="35434" x="7175500" y="3560763"/>
          <p14:tracePt t="35446" x="7199313" y="3560763"/>
          <p14:tracePt t="35463" x="7278688" y="3560763"/>
          <p14:tracePt t="35479" x="7358063" y="3560763"/>
          <p14:tracePt t="35496" x="7467600" y="3554413"/>
          <p14:tracePt t="35513" x="7546975" y="3554413"/>
          <p14:tracePt t="35529" x="7643813" y="3560763"/>
          <p14:tracePt t="35546" x="7712075" y="3560763"/>
          <p14:tracePt t="35563" x="7815263" y="3571875"/>
          <p14:tracePt t="35580" x="7943850" y="3571875"/>
          <p14:tracePt t="35581" x="8016875" y="3571875"/>
          <p14:tracePt t="35596" x="8126413" y="3584575"/>
          <p14:tracePt t="35613" x="8169275" y="3602038"/>
          <p14:tracePt t="35630" x="8205788" y="3614738"/>
          <p14:tracePt t="35646" x="8216900" y="3621088"/>
          <p14:tracePt t="35663" x="8216900" y="3633788"/>
          <p14:tracePt t="35690" x="8216900" y="3638550"/>
          <p14:tracePt t="35727" x="8216900" y="3651250"/>
          <p14:tracePt t="35734" x="8216900" y="3657600"/>
          <p14:tracePt t="35756" x="8223250" y="3657600"/>
          <p14:tracePt t="35778" x="8242300" y="3657600"/>
          <p14:tracePt t="35786" x="8253413" y="3663950"/>
          <p14:tracePt t="35796" x="8259763" y="3663950"/>
          <p14:tracePt t="35813" x="8326438" y="3676650"/>
          <p14:tracePt t="35829" x="8412163" y="3687763"/>
          <p14:tracePt t="35846" x="8478838" y="3687763"/>
          <p14:tracePt t="35863" x="8553450" y="3687763"/>
          <p14:tracePt t="35879" x="8594725" y="3687763"/>
          <p14:tracePt t="35881" x="8626475" y="3681413"/>
          <p14:tracePt t="35896" x="8656638" y="3676650"/>
          <p14:tracePt t="35913" x="8693150" y="3663950"/>
          <p14:tracePt t="35930" x="8736013" y="3663950"/>
          <p14:tracePt t="35946" x="8789988" y="3651250"/>
          <p14:tracePt t="35963" x="8845550" y="3644900"/>
          <p14:tracePt t="35979" x="8863013" y="3644900"/>
          <p14:tracePt t="35996" x="8869363" y="3644900"/>
          <p14:tracePt t="36093" x="8882063" y="3644900"/>
          <p14:tracePt t="36100" x="8924925" y="3633788"/>
          <p14:tracePt t="36115" x="8931275" y="3633788"/>
          <p14:tracePt t="36122" x="8936038" y="3633788"/>
          <p14:tracePt t="36129" x="8948738" y="3633788"/>
          <p14:tracePt t="36146" x="8967788" y="3633788"/>
          <p14:tracePt t="36173" x="8972550" y="3633788"/>
          <p14:tracePt t="36181" x="8985250" y="3633788"/>
          <p14:tracePt t="36224" x="8991600" y="3633788"/>
          <p14:tracePt t="37209" x="8931275" y="3651250"/>
          <p14:tracePt t="37216" x="8766175" y="3681413"/>
          <p14:tracePt t="37233" x="8205788" y="3760788"/>
          <p14:tracePt t="37250" x="7735888" y="3833813"/>
          <p14:tracePt t="37253" x="7381875" y="3876675"/>
          <p14:tracePt t="37267" x="6815138" y="3998913"/>
          <p14:tracePt t="37283" x="6162675" y="4059238"/>
          <p14:tracePt t="37300" x="5553075" y="4095750"/>
          <p14:tracePt t="37317" x="4578350" y="4144963"/>
          <p14:tracePt t="37333" x="4095750" y="4127500"/>
          <p14:tracePt t="37349" x="3730625" y="4127500"/>
          <p14:tracePt t="37366" x="3548063" y="4127500"/>
          <p14:tracePt t="37370" x="3444875" y="4127500"/>
          <p14:tracePt t="37384" x="3279775" y="4114800"/>
          <p14:tracePt t="37400" x="3157538" y="4095750"/>
          <p14:tracePt t="37417" x="3114675" y="4090988"/>
          <p14:tracePt t="37433" x="3078163" y="4078288"/>
          <p14:tracePt t="37457" x="3090863" y="4065588"/>
          <p14:tracePt t="37823" x="3005138" y="4078288"/>
          <p14:tracePt t="37830" x="2901950" y="4078288"/>
          <p14:tracePt t="37838" x="2773363" y="4090988"/>
          <p14:tracePt t="37848" x="2713038" y="4090988"/>
          <p14:tracePt t="37865" x="2554288" y="4114800"/>
          <p14:tracePt t="37881" x="2462213" y="4114800"/>
          <p14:tracePt t="37898" x="2382838" y="4114800"/>
          <p14:tracePt t="37914" x="2305050" y="4114800"/>
          <p14:tracePt t="37932" x="2182813" y="4114800"/>
          <p14:tracePt t="37947" x="2139950" y="4114800"/>
          <p14:tracePt t="37964" x="2114550" y="4114800"/>
          <p14:tracePt t="37981" x="2097088" y="4114800"/>
          <p14:tracePt t="37983" x="2090738" y="4114800"/>
          <p14:tracePt t="37998" x="2078038" y="4114800"/>
          <p14:tracePt t="38014" x="2073275" y="4114800"/>
          <p14:tracePt t="38031" x="2041525" y="4114800"/>
          <p14:tracePt t="38048" x="1993900" y="4114800"/>
          <p14:tracePt t="38050" x="1974850" y="4114800"/>
          <p14:tracePt t="38064" x="1957388" y="4114800"/>
          <p14:tracePt t="38081" x="1951038" y="4114800"/>
          <p14:tracePt t="38097" x="1931988" y="4114800"/>
          <p14:tracePt t="38136" x="1920875" y="4114800"/>
          <p14:tracePt t="38144" x="1914525" y="4114800"/>
          <p14:tracePt t="38159" x="1895475" y="4127500"/>
          <p14:tracePt t="38166" x="1858963" y="4127500"/>
          <p14:tracePt t="38181" x="1822450" y="4127500"/>
          <p14:tracePt t="38197" x="1785938" y="4127500"/>
          <p14:tracePt t="38214" x="1768475" y="4127500"/>
          <p14:tracePt t="38231" x="1755775" y="4127500"/>
          <p14:tracePt t="38548" x="1762125" y="4127500"/>
          <p14:tracePt t="38592" x="1768475" y="4127500"/>
          <p14:tracePt t="38629" x="1779588" y="4127500"/>
          <p14:tracePt t="38651" x="1785938" y="4127500"/>
          <p14:tracePt t="38702" x="1792288" y="4127500"/>
          <p14:tracePt t="38724" x="1809750" y="4127500"/>
          <p14:tracePt t="38746" x="1822450" y="4127500"/>
          <p14:tracePt t="38753" x="1822450" y="4133850"/>
          <p14:tracePt t="38767" x="1828800" y="4133850"/>
          <p14:tracePt t="38783" x="1841500" y="4133850"/>
          <p14:tracePt t="38800" x="1847850" y="4133850"/>
          <p14:tracePt t="38817" x="1865313" y="4133850"/>
          <p14:tracePt t="38820" x="1871663" y="4133850"/>
          <p14:tracePt t="38834" x="1901825" y="4133850"/>
          <p14:tracePt t="38850" x="1931988" y="4133850"/>
          <p14:tracePt t="38866" x="1987550" y="4144963"/>
          <p14:tracePt t="38884" x="2047875" y="4175125"/>
          <p14:tracePt t="38900" x="2127250" y="4187825"/>
          <p14:tracePt t="38917" x="2230438" y="4187825"/>
          <p14:tracePt t="38933" x="2309813" y="4187825"/>
          <p14:tracePt t="38937" x="2359025" y="4187825"/>
          <p14:tracePt t="38951" x="2462213" y="4187825"/>
          <p14:tracePt t="38966" x="2530475" y="4181475"/>
          <p14:tracePt t="38983" x="2597150" y="4181475"/>
          <p14:tracePt t="39002" x="2633663" y="4181475"/>
          <p14:tracePt t="39005" x="2646363" y="4181475"/>
          <p14:tracePt t="39017" x="2670175" y="4181475"/>
          <p14:tracePt t="39090" x="2676525" y="4181475"/>
          <p14:tracePt t="39097" x="2706688" y="4164013"/>
          <p14:tracePt t="39105" x="2719388" y="4164013"/>
          <p14:tracePt t="39134" x="2736850" y="4151313"/>
          <p14:tracePt t="39142" x="2743200" y="4151313"/>
          <p14:tracePt t="39265" x="2730500" y="4151313"/>
          <p14:tracePt t="39272" x="2724150" y="4151313"/>
          <p14:tracePt t="39932" x="2786063" y="4138613"/>
          <p14:tracePt t="39939" x="2871788" y="4138613"/>
          <p14:tracePt t="39948" x="2932113" y="4138613"/>
          <p14:tracePt t="39964" x="3060700" y="4138613"/>
          <p14:tracePt t="39982" x="3249613" y="4144963"/>
          <p14:tracePt t="39998" x="3316288" y="4157663"/>
          <p14:tracePt t="40014" x="3408363" y="4170363"/>
          <p14:tracePt t="40031" x="3505200" y="4170363"/>
          <p14:tracePt t="40033" x="3548063" y="4170363"/>
          <p14:tracePt t="40048" x="3670300" y="4170363"/>
          <p14:tracePt t="40064" x="3797300" y="4164013"/>
          <p14:tracePt t="40081" x="3913188" y="4151313"/>
          <p14:tracePt t="40098" x="4041775" y="4138613"/>
          <p14:tracePt t="40114" x="4095750" y="4138613"/>
          <p14:tracePt t="40131" x="4133850" y="4138613"/>
          <p14:tracePt t="40148" x="4200525" y="4127500"/>
          <p14:tracePt t="40165" x="4297363" y="4102100"/>
          <p14:tracePt t="40181" x="4352925" y="4090988"/>
          <p14:tracePt t="40198" x="4419600" y="4084638"/>
          <p14:tracePt t="40214" x="4468813" y="4071938"/>
          <p14:tracePt t="40216" x="4505325" y="4071938"/>
          <p14:tracePt t="40231" x="4565650" y="4059238"/>
          <p14:tracePt t="40248" x="4621213" y="4059238"/>
          <p14:tracePt t="40264" x="4651375" y="4059238"/>
          <p14:tracePt t="40281" x="4657725" y="4059238"/>
          <p14:tracePt t="40298" x="4664075" y="4059238"/>
          <p14:tracePt t="40333" x="4664075" y="4071938"/>
          <p14:tracePt t="40355" x="4664075" y="4078288"/>
          <p14:tracePt t="40400" x="4675188" y="4078288"/>
          <p14:tracePt t="41162" x="4675188" y="4065588"/>
          <p14:tracePt t="41286" x="4675188" y="4071938"/>
          <p14:tracePt t="41967" x="4705350" y="4065588"/>
          <p14:tracePt t="41974" x="4724400" y="4065588"/>
          <p14:tracePt t="41983" x="4754563" y="4054475"/>
          <p14:tracePt t="42000" x="4797425" y="4054475"/>
          <p14:tracePt t="42019" x="4857750" y="4048125"/>
          <p14:tracePt t="42034" x="4883150" y="4048125"/>
          <p14:tracePt t="42050" x="4913313" y="4048125"/>
          <p14:tracePt t="42067" x="4937125" y="4048125"/>
          <p14:tracePt t="42071" x="4949825" y="4048125"/>
          <p14:tracePt t="42083" x="4999038" y="4048125"/>
          <p14:tracePt t="42098" x="5035550" y="4048125"/>
          <p14:tracePt t="42115" x="5084763" y="4048125"/>
          <p14:tracePt t="42132" x="5126038" y="4048125"/>
          <p14:tracePt t="42150" x="5194300" y="4048125"/>
          <p14:tracePt t="42165" x="5237163" y="4035425"/>
          <p14:tracePt t="42182" x="5314950" y="4022725"/>
          <p14:tracePt t="42199" x="5394325" y="3998913"/>
          <p14:tracePt t="42201" x="5419725" y="3998913"/>
          <p14:tracePt t="42216" x="5467350" y="3986213"/>
          <p14:tracePt t="42232" x="5522913" y="3968750"/>
          <p14:tracePt t="42248" x="5578475" y="3956050"/>
          <p14:tracePt t="42266" x="5662613" y="3943350"/>
          <p14:tracePt t="42282" x="5688013" y="3943350"/>
          <p14:tracePt t="42298" x="5718175" y="3943350"/>
          <p14:tracePt t="42332" x="5724525" y="3943350"/>
          <p14:tracePt t="42346" x="5754688" y="3932238"/>
          <p14:tracePt t="42354" x="5767388" y="3932238"/>
          <p14:tracePt t="42365" x="5784850" y="3932238"/>
          <p14:tracePt t="42383" x="5870575" y="3919538"/>
          <p14:tracePt t="42398" x="5937250" y="3902075"/>
          <p14:tracePt t="42415" x="5973763" y="3902075"/>
          <p14:tracePt t="42432" x="6029325" y="3902075"/>
          <p14:tracePt t="42449" x="6083300" y="3902075"/>
          <p14:tracePt t="42465" x="6126163" y="3902075"/>
          <p14:tracePt t="42482" x="6162675" y="3902075"/>
          <p14:tracePt t="42499" x="6218238" y="3902075"/>
          <p14:tracePt t="42501" x="6235700" y="3902075"/>
          <p14:tracePt t="42515" x="6278563" y="3889375"/>
          <p14:tracePt t="42532" x="6327775" y="3889375"/>
          <p14:tracePt t="42549" x="6340475" y="3889375"/>
          <p14:tracePt t="42566" x="6345238" y="3889375"/>
          <p14:tracePt t="42656" x="6357938" y="3889375"/>
          <p14:tracePt t="42663" x="6376988" y="3889375"/>
          <p14:tracePt t="43102" x="6419850" y="3895725"/>
          <p14:tracePt t="43109" x="6467475" y="3906838"/>
          <p14:tracePt t="43116" x="6516688" y="3919538"/>
          <p14:tracePt t="43133" x="6613525" y="3956050"/>
          <p14:tracePt t="43150" x="6681788" y="3975100"/>
          <p14:tracePt t="43153" x="6729413" y="3998913"/>
          <p14:tracePt t="43168" x="6797675" y="4022725"/>
          <p14:tracePt t="43182" x="6864350" y="4048125"/>
          <p14:tracePt t="43198" x="6900863" y="4054475"/>
          <p14:tracePt t="43216" x="6943725" y="4065588"/>
          <p14:tracePt t="43218" x="6950075" y="4071938"/>
          <p14:tracePt t="43232" x="6973888" y="4084638"/>
          <p14:tracePt t="43249" x="7004050" y="4084638"/>
          <p14:tracePt t="43265" x="7034213" y="4102100"/>
          <p14:tracePt t="43282" x="7034213" y="4108450"/>
          <p14:tracePt t="43320" x="7065963" y="4108450"/>
          <p14:tracePt t="43327" x="7065963" y="4121150"/>
          <p14:tracePt t="43357" x="7096125" y="4121150"/>
          <p14:tracePt t="43364" x="7102475" y="4121150"/>
          <p14:tracePt t="43672" x="7119938" y="4114800"/>
          <p14:tracePt t="46162" x="7285038" y="4084638"/>
          <p14:tracePt t="46171" x="7327900" y="4071938"/>
          <p14:tracePt t="46185" x="7620000" y="3992563"/>
          <p14:tracePt t="46202" x="7894638" y="3943350"/>
          <p14:tracePt t="46215" x="8143875" y="3895725"/>
          <p14:tracePt t="46232" x="8388350" y="3876675"/>
          <p14:tracePt t="46234" x="8448675" y="3876675"/>
          <p14:tracePt t="46249" x="8601075" y="3889375"/>
          <p14:tracePt t="46265" x="8766175" y="3889375"/>
          <p14:tracePt t="46282" x="8858250" y="3895725"/>
          <p14:tracePt t="46299" x="8936038" y="3906838"/>
          <p14:tracePt t="46301" x="8955088" y="3919538"/>
          <p14:tracePt t="46315" x="8991600" y="3919538"/>
          <p14:tracePt t="46332" x="8997950" y="3919538"/>
          <p14:tracePt t="46348" x="8997950" y="3932238"/>
          <p14:tracePt t="46366" x="9010650" y="3932238"/>
          <p14:tracePt t="46382" x="9010650" y="3949700"/>
          <p14:tracePt t="46398" x="9010650" y="3956050"/>
          <p14:tracePt t="46416" x="9015413" y="3956050"/>
          <p14:tracePt t="46432" x="9015413" y="3962400"/>
          <p14:tracePt t="46475" x="9028113" y="3962400"/>
          <p14:tracePt t="46497" x="9028113" y="3975100"/>
          <p14:tracePt t="46534" x="9028113" y="3981450"/>
          <p14:tracePt t="46548" x="9034463" y="3981450"/>
          <p14:tracePt t="46570" x="9034463" y="3992563"/>
          <p14:tracePt t="46645" x="9034463" y="3998913"/>
          <p14:tracePt t="46748" x="9034463" y="4011613"/>
          <p14:tracePt t="48483" x="8888413" y="4022725"/>
          <p14:tracePt t="48490" x="8680450" y="4035425"/>
          <p14:tracePt t="48500" x="8431213" y="4054475"/>
          <p14:tracePt t="48518" x="8016875" y="4127500"/>
          <p14:tracePt t="48521" x="7796213" y="4144963"/>
          <p14:tracePt t="48532" x="7418388" y="4243388"/>
          <p14:tracePt t="48548" x="7004050" y="4279900"/>
          <p14:tracePt t="48565" x="6577013" y="4286250"/>
          <p14:tracePt t="48582" x="6218238" y="4297363"/>
          <p14:tracePt t="48584" x="5992813" y="4297363"/>
          <p14:tracePt t="48599" x="5632450" y="4297363"/>
          <p14:tracePt t="48615" x="5426075" y="4297363"/>
          <p14:tracePt t="48631" x="5218113" y="4310063"/>
          <p14:tracePt t="48649" x="4900613" y="4333875"/>
          <p14:tracePt t="48665" x="4797425" y="4333875"/>
          <p14:tracePt t="48681" x="4730750" y="4333875"/>
          <p14:tracePt t="48698" x="4675188" y="4333875"/>
          <p14:tracePt t="48716" x="4651375" y="4333875"/>
          <p14:tracePt t="49054" x="4475163" y="4376738"/>
          <p14:tracePt t="49062" x="4267200" y="4413250"/>
          <p14:tracePt t="49070" x="4065588" y="4443413"/>
          <p14:tracePt t="49084" x="3328988" y="4529138"/>
          <p14:tracePt t="49098" x="2713038" y="4591050"/>
          <p14:tracePt t="49115" x="2243138" y="4645025"/>
          <p14:tracePt t="49133" x="1627188" y="4737100"/>
          <p14:tracePt t="49148" x="1255713" y="4767263"/>
          <p14:tracePt t="49165" x="1036638" y="4767263"/>
          <p14:tracePt t="49182" x="811213" y="4767263"/>
          <p14:tracePt t="49199" x="609600" y="4760913"/>
          <p14:tracePt t="49215" x="542925" y="4760913"/>
          <p14:tracePt t="49232" x="530225" y="4760913"/>
          <p14:tracePt t="49248" x="517525" y="4754563"/>
          <p14:tracePt t="49265" x="517525" y="4748213"/>
          <p14:tracePt t="49282" x="517525" y="4737100"/>
          <p14:tracePt t="49298" x="517525" y="4718050"/>
          <p14:tracePt t="49315" x="517525" y="4711700"/>
          <p14:tracePt t="49362" x="517525" y="4700588"/>
          <p14:tracePt t="49398" x="523875" y="4694238"/>
          <p14:tracePt t="49406" x="530225" y="4694238"/>
          <p14:tracePt t="49417" x="536575" y="4694238"/>
          <p14:tracePt t="49420" x="549275" y="4694238"/>
          <p14:tracePt t="49435" x="596900" y="4675188"/>
          <p14:tracePt t="49451" x="695325" y="4651375"/>
          <p14:tracePt t="49467" x="927100" y="4591050"/>
          <p14:tracePt t="49485" x="1358900" y="4505325"/>
          <p14:tracePt t="49501" x="1695450" y="4475163"/>
          <p14:tracePt t="49517" x="2060575" y="4456113"/>
          <p14:tracePt t="49535" x="2493963" y="4479925"/>
          <p14:tracePt t="49538" x="2676525" y="4516438"/>
          <p14:tracePt t="49552" x="3071813" y="4548188"/>
          <p14:tracePt t="49568" x="3449638" y="4602163"/>
          <p14:tracePt t="49584" x="3822700" y="4651375"/>
          <p14:tracePt t="49601" x="4071938" y="4681538"/>
          <p14:tracePt t="49605" x="4114800" y="4681538"/>
          <p14:tracePt t="49618" x="4224338" y="4700588"/>
          <p14:tracePt t="49632" x="4243388" y="4705350"/>
          <p14:tracePt t="50072" x="4340225" y="4700588"/>
          <p14:tracePt t="50080" x="4548188" y="4651375"/>
          <p14:tracePt t="50087" x="4773613" y="4632325"/>
          <p14:tracePt t="50102" x="5138738" y="4578350"/>
          <p14:tracePt t="50115" x="5546725" y="4548188"/>
          <p14:tracePt t="50132" x="5834063" y="4572000"/>
          <p14:tracePt t="50148" x="6046788" y="4621213"/>
          <p14:tracePt t="50151" x="6132513" y="4621213"/>
          <p14:tracePt t="50165" x="6218238" y="4645025"/>
          <p14:tracePt t="50182" x="6224588" y="4651375"/>
          <p14:tracePt t="50199" x="6235700" y="4657725"/>
          <p14:tracePt t="50216" x="6235700" y="4668838"/>
          <p14:tracePt t="50232" x="6242050" y="4668838"/>
          <p14:tracePt t="50249" x="6242050" y="4675188"/>
          <p14:tracePt t="50275" x="6242050" y="4687888"/>
          <p14:tracePt t="50314" x="6242050" y="4694238"/>
          <p14:tracePt t="50328" x="6242050" y="4705350"/>
          <p14:tracePt t="50357" x="6242050" y="4711700"/>
          <p14:tracePt t="50365" x="6242050" y="4718050"/>
          <p14:tracePt t="50379" x="6211888" y="4718050"/>
          <p14:tracePt t="50387" x="6169025" y="4718050"/>
          <p14:tracePt t="50402" x="5949950" y="4754563"/>
          <p14:tracePt t="50418" x="5681663" y="4754563"/>
          <p14:tracePt t="50434" x="5340350" y="4754563"/>
          <p14:tracePt t="50452" x="4949825" y="4730750"/>
          <p14:tracePt t="50468" x="4432300" y="4664075"/>
          <p14:tracePt t="50484" x="4164013" y="4632325"/>
          <p14:tracePt t="50501" x="3803650" y="4565650"/>
          <p14:tracePt t="50504" x="3706813" y="4565650"/>
          <p14:tracePt t="50519" x="3597275" y="4565650"/>
          <p14:tracePt t="50536" x="3498850" y="4565650"/>
          <p14:tracePt t="50551" x="3425825" y="4565650"/>
          <p14:tracePt t="50569" x="3333750" y="4565650"/>
          <p14:tracePt t="50584" x="3309938" y="4552950"/>
          <p14:tracePt t="50621" x="3309938" y="4548188"/>
          <p14:tracePt t="50643" x="3322638" y="4535488"/>
          <p14:tracePt t="50672" x="3627438" y="4432300"/>
          <p14:tracePt t="50680" x="3663950" y="4425950"/>
          <p14:tracePt t="50690" x="3822700" y="4406900"/>
          <p14:tracePt t="50701" x="4267200" y="4352925"/>
          <p14:tracePt t="50715" x="4627563" y="4286250"/>
          <p14:tracePt t="50732" x="5029200" y="4291013"/>
          <p14:tracePt t="50749" x="5364163" y="4359275"/>
          <p14:tracePt t="50751" x="5546725" y="4406900"/>
          <p14:tracePt t="50766" x="5883275" y="4492625"/>
          <p14:tracePt t="50782" x="6016625" y="4548188"/>
          <p14:tracePt t="50799" x="6083300" y="4559300"/>
          <p14:tracePt t="50815" x="6083300" y="4565650"/>
          <p14:tracePt t="50832" x="6083300" y="4578350"/>
          <p14:tracePt t="50849" x="6072188" y="4578350"/>
          <p14:tracePt t="50866" x="5980113" y="4578350"/>
          <p14:tracePt t="50883" x="5297488" y="4578350"/>
          <p14:tracePt t="50898" x="4791075" y="4578350"/>
          <p14:tracePt t="50915" x="4443413" y="4591050"/>
          <p14:tracePt t="50932" x="4011613" y="4578350"/>
          <p14:tracePt t="50934" x="3846513" y="4591050"/>
          <p14:tracePt t="50949" x="3657600" y="4608513"/>
          <p14:tracePt t="50965" x="3468688" y="4621213"/>
          <p14:tracePt t="50982" x="3267075" y="4621213"/>
          <p14:tracePt t="51000" x="3157538" y="4621213"/>
          <p14:tracePt t="51015" x="3140075" y="4621213"/>
          <p14:tracePt t="51051" x="3140075" y="4608513"/>
          <p14:tracePt t="51058" x="3170238" y="4602163"/>
          <p14:tracePt t="51066" x="3176588" y="4591050"/>
          <p14:tracePt t="51082" x="3200400" y="4584700"/>
          <p14:tracePt t="51099" x="3638550" y="4498975"/>
          <p14:tracePt t="51116" x="3968750" y="4383088"/>
          <p14:tracePt t="51118" x="4206875" y="4346575"/>
          <p14:tracePt t="51132" x="4724400" y="4267200"/>
          <p14:tracePt t="51149" x="5095875" y="4243388"/>
          <p14:tracePt t="51165" x="5370513" y="4303713"/>
          <p14:tracePt t="51183" x="5467350" y="4352925"/>
          <p14:tracePt t="51199" x="5473700" y="4359275"/>
          <p14:tracePt t="51216" x="5473700" y="4376738"/>
          <p14:tracePt t="51232" x="5473700" y="4395788"/>
          <p14:tracePt t="51234" x="5462588" y="4406900"/>
          <p14:tracePt t="51249" x="5260975" y="4406900"/>
          <p14:tracePt t="51265" x="4852988" y="4438650"/>
          <p14:tracePt t="51282" x="4584700" y="4456113"/>
          <p14:tracePt t="51299" x="4071938" y="4456113"/>
          <p14:tracePt t="51315" x="3938588" y="4438650"/>
          <p14:tracePt t="51332" x="3754438" y="4376738"/>
          <p14:tracePt t="51349" x="3676650" y="4359275"/>
          <p14:tracePt t="51366" x="3627438" y="4346575"/>
          <p14:tracePt t="51388" x="3638550" y="4322763"/>
          <p14:tracePt t="51399" x="3651250" y="4316413"/>
          <p14:tracePt t="51416" x="3687763" y="4316413"/>
          <p14:tracePt t="51418" x="3706813" y="4316413"/>
          <p14:tracePt t="51433" x="3743325" y="4303713"/>
          <p14:tracePt t="51449" x="3956050" y="4303713"/>
          <p14:tracePt t="51465" x="4151313" y="4316413"/>
          <p14:tracePt t="51483" x="4627563" y="4395788"/>
          <p14:tracePt t="51499" x="4937125" y="4529138"/>
          <p14:tracePt t="51515" x="5237163" y="4621213"/>
          <p14:tracePt t="51532" x="5394325" y="4694238"/>
          <p14:tracePt t="51549" x="5437188" y="4724400"/>
          <p14:tracePt t="51565" x="5443538" y="4737100"/>
          <p14:tracePt t="51586" x="5426075" y="4737100"/>
          <p14:tracePt t="51600" x="5237163" y="4711700"/>
          <p14:tracePt t="51615" x="4913313" y="4638675"/>
          <p14:tracePt t="51632" x="4687888" y="4621213"/>
          <p14:tracePt t="51649" x="4267200" y="4516438"/>
          <p14:tracePt t="51666" x="3938588" y="4475163"/>
          <p14:tracePt t="51682" x="3743325" y="4443413"/>
          <p14:tracePt t="51699" x="3608388" y="4413250"/>
          <p14:tracePt t="51715" x="3541713" y="4413250"/>
          <p14:tracePt t="51718" x="3529013" y="4413250"/>
          <p14:tracePt t="51732" x="3524250" y="4413250"/>
          <p14:tracePt t="51761" x="3535363" y="4413250"/>
          <p14:tracePt t="51768" x="3541713" y="4413250"/>
          <p14:tracePt t="51783" x="3597275" y="4413250"/>
          <p14:tracePt t="51805" x="4035425" y="4486275"/>
          <p14:tracePt t="51816" x="4144963" y="4516438"/>
          <p14:tracePt t="51832" x="4767263" y="4578350"/>
          <p14:tracePt t="51835" x="4973638" y="4595813"/>
          <p14:tracePt t="51849" x="5437188" y="4632325"/>
          <p14:tracePt t="51865" x="5626100" y="4664075"/>
          <p14:tracePt t="51882" x="5668963" y="4664075"/>
          <p14:tracePt t="51899" x="5675313" y="4681538"/>
          <p14:tracePt t="51915" x="5657850" y="4675188"/>
          <p14:tracePt t="51932" x="5273675" y="4627563"/>
          <p14:tracePt t="51949" x="4986338" y="4608513"/>
          <p14:tracePt t="51966" x="4243388" y="4591050"/>
          <p14:tracePt t="51982" x="3833813" y="4552950"/>
          <p14:tracePt t="51999" x="3548063" y="4535488"/>
          <p14:tracePt t="52016" x="3408363" y="4511675"/>
          <p14:tracePt t="52018" x="3359150" y="4511675"/>
          <p14:tracePt t="52032" x="3322638" y="4511675"/>
          <p14:tracePt t="52049" x="3303588" y="4511675"/>
          <p14:tracePt t="52065" x="3303588" y="4498975"/>
          <p14:tracePt t="52083" x="3322638" y="4479925"/>
          <p14:tracePt t="52099" x="3365500" y="4462463"/>
          <p14:tracePt t="52116" x="3597275" y="4413250"/>
          <p14:tracePt t="52133" x="3962400" y="4413250"/>
          <p14:tracePt t="52135" x="4181475" y="4395788"/>
          <p14:tracePt t="52149" x="4668838" y="4395788"/>
          <p14:tracePt t="52165" x="4979988" y="4419600"/>
          <p14:tracePt t="52182" x="5267325" y="4468813"/>
          <p14:tracePt t="52200" x="5389563" y="4505325"/>
          <p14:tracePt t="52215" x="5400675" y="4516438"/>
          <p14:tracePt t="52232" x="5407025" y="4535488"/>
          <p14:tracePt t="52249" x="5376863" y="4535488"/>
          <p14:tracePt t="52266" x="4919663" y="4535488"/>
          <p14:tracePt t="52282" x="4475163" y="4516438"/>
          <p14:tracePt t="52299" x="4187825" y="4529138"/>
          <p14:tracePt t="52315" x="3829050" y="4529138"/>
          <p14:tracePt t="52318" x="3743325" y="4529138"/>
          <p14:tracePt t="52332" x="3560763" y="4529138"/>
          <p14:tracePt t="52349" x="3517900" y="4529138"/>
          <p14:tracePt t="52365" x="3492500" y="4529138"/>
          <p14:tracePt t="52398" x="3492500" y="4516438"/>
          <p14:tracePt t="52405" x="3511550" y="4511675"/>
          <p14:tracePt t="52435" x="3840163" y="4475163"/>
          <p14:tracePt t="52442" x="4048125" y="4486275"/>
          <p14:tracePt t="52449" x="4224338" y="4486275"/>
          <p14:tracePt t="52465" x="4675188" y="4486275"/>
          <p14:tracePt t="52482" x="5053013" y="4498975"/>
          <p14:tracePt t="52499" x="5383213" y="4529138"/>
          <p14:tracePt t="52501" x="5449888" y="4559300"/>
          <p14:tracePt t="52515" x="5505450" y="4572000"/>
          <p14:tracePt t="52532" x="5529263" y="4591050"/>
          <p14:tracePt t="52549" x="5529263" y="4595813"/>
          <p14:tracePt t="52566" x="5340350" y="4572000"/>
          <p14:tracePt t="52582" x="5108575" y="4541838"/>
          <p14:tracePt t="52599" x="4760913" y="4541838"/>
          <p14:tracePt t="52615" x="4552950" y="4498975"/>
          <p14:tracePt t="52618" x="4425950" y="4479925"/>
          <p14:tracePt t="52633" x="4297363" y="4456113"/>
          <p14:tracePt t="52649" x="4187825" y="4443413"/>
          <p14:tracePt t="52665" x="4157663" y="4443413"/>
          <p14:tracePt t="52682" x="4151313" y="4443413"/>
          <p14:tracePt t="52699" x="4170363" y="4438650"/>
          <p14:tracePt t="52716" x="4206875" y="4438650"/>
          <p14:tracePt t="52732" x="4237038" y="4438650"/>
          <p14:tracePt t="52757" x="4572000" y="4359275"/>
          <p14:tracePt t="52765" x="4718050" y="4346575"/>
          <p14:tracePt t="52782" x="5108575" y="4303713"/>
          <p14:tracePt t="52799" x="5394325" y="4316413"/>
          <p14:tracePt t="52801" x="5614988" y="4316413"/>
          <p14:tracePt t="52816" x="5699125" y="4340225"/>
          <p14:tracePt t="52832" x="5718175" y="4346575"/>
          <p14:tracePt t="52849" x="5735638" y="4352925"/>
          <p14:tracePt t="52866" x="5741988" y="4376738"/>
          <p14:tracePt t="52882" x="5645150" y="4376738"/>
          <p14:tracePt t="52899" x="5553075" y="4376738"/>
          <p14:tracePt t="52916" x="5370513" y="4376738"/>
          <p14:tracePt t="52918" x="5303838" y="4389438"/>
          <p14:tracePt t="52933" x="5162550" y="4389438"/>
          <p14:tracePt t="52949" x="4992688" y="4400550"/>
          <p14:tracePt t="52966" x="4943475" y="4413250"/>
          <p14:tracePt t="52983" x="4913313" y="4413250"/>
          <p14:tracePt t="52999" x="4913313" y="4419600"/>
          <p14:tracePt t="53015" x="4956175" y="4419600"/>
          <p14:tracePt t="53032" x="4986338" y="4419600"/>
          <p14:tracePt t="53049" x="5053013" y="4419600"/>
          <p14:tracePt t="53079" x="5321300" y="4419600"/>
          <p14:tracePt t="53086" x="5340350" y="4419600"/>
          <p14:tracePt t="53099" x="5389563" y="4419600"/>
          <p14:tracePt t="53101" x="5449888" y="4432300"/>
          <p14:tracePt t="53115" x="5467350" y="4443413"/>
          <p14:tracePt t="53132" x="5480050" y="4449763"/>
          <p14:tracePt t="53149" x="5480050" y="4456113"/>
          <p14:tracePt t="53166" x="5486400" y="4468813"/>
          <p14:tracePt t="53189" x="5456238" y="4468813"/>
          <p14:tracePt t="53199" x="5437188" y="4468813"/>
          <p14:tracePt t="53216" x="5353050" y="4462463"/>
          <p14:tracePt t="53233" x="5314950" y="4449763"/>
          <p14:tracePt t="53249" x="5278438" y="4438650"/>
          <p14:tracePt t="53265" x="5260975" y="4438650"/>
          <p14:tracePt t="53313" x="5273675" y="4438650"/>
          <p14:tracePt t="53320" x="5278438" y="4443413"/>
          <p14:tracePt t="53332" x="5297488" y="4443413"/>
          <p14:tracePt t="53350" x="5327650" y="4443413"/>
          <p14:tracePt t="53366" x="5340350" y="4443413"/>
          <p14:tracePt t="53402" x="5559425" y="4432300"/>
          <p14:tracePt t="53410" x="5608638" y="4438650"/>
          <p14:tracePt t="53420" x="5638800" y="4449763"/>
          <p14:tracePt t="53432" x="5675313" y="4462463"/>
          <p14:tracePt t="53448" x="5675313" y="4475163"/>
          <p14:tracePt t="53466" x="5711825" y="4498975"/>
          <p14:tracePt t="53488" x="5645150" y="4498975"/>
          <p14:tracePt t="53499" x="5541963" y="4498975"/>
          <p14:tracePt t="53515" x="5376863" y="4479925"/>
          <p14:tracePt t="53532" x="5065713" y="4468813"/>
          <p14:tracePt t="53548" x="4797425" y="4468813"/>
          <p14:tracePt t="53565" x="4632325" y="4456113"/>
          <p14:tracePt t="53582" x="4486275" y="4456113"/>
          <p14:tracePt t="53584" x="4364038" y="4456113"/>
          <p14:tracePt t="53598" x="4217988" y="4456113"/>
          <p14:tracePt t="53615" x="4144963" y="4456113"/>
          <p14:tracePt t="53632" x="4090988" y="4456113"/>
          <p14:tracePt t="53649" x="4041775" y="4432300"/>
          <p14:tracePt t="53665" x="4029075" y="4425950"/>
          <p14:tracePt t="53701" x="4035425" y="4425950"/>
          <p14:tracePt t="53730" x="4041775" y="4425950"/>
          <p14:tracePt t="53781" x="4054475" y="4425950"/>
          <p14:tracePt t="53900" x="4071938" y="4425950"/>
          <p14:tracePt t="56360" x="4065588" y="4438650"/>
          <p14:tracePt t="56367" x="4065588" y="4462463"/>
          <p14:tracePt t="56385" x="4041775" y="4498975"/>
          <p14:tracePt t="56389" x="4041775" y="4522788"/>
          <p14:tracePt t="56401" x="4035425" y="4541838"/>
          <p14:tracePt t="56403" x="4022725" y="4548188"/>
          <p14:tracePt t="56417" x="4011613" y="4565650"/>
          <p14:tracePt t="56433" x="3981450" y="4584700"/>
          <p14:tracePt t="56449" x="3962400" y="4614863"/>
          <p14:tracePt t="56466" x="3906838" y="4645025"/>
          <p14:tracePt t="56483" x="3822700" y="4668838"/>
          <p14:tracePt t="56499" x="3767138" y="4675188"/>
          <p14:tracePt t="56516" x="3730625" y="4675188"/>
          <p14:tracePt t="56532" x="3713163" y="4675188"/>
          <p14:tracePt t="56535" x="3700463" y="4675188"/>
          <p14:tracePt t="56550" x="3676650" y="4675188"/>
          <p14:tracePt t="56578" x="3663950" y="4675188"/>
          <p14:tracePt t="62665" x="3644900" y="4687888"/>
          <p14:tracePt t="62673" x="3614738" y="4711700"/>
          <p14:tracePt t="62686" x="3498850" y="4773613"/>
          <p14:tracePt t="62702" x="3408363" y="4846638"/>
          <p14:tracePt t="62716" x="3286125" y="4932363"/>
          <p14:tracePt t="62733" x="3230563" y="4962525"/>
          <p14:tracePt t="62751" x="3151188" y="5005388"/>
          <p14:tracePt t="62767" x="3103563" y="5059363"/>
          <p14:tracePt t="62783" x="3048000" y="5078413"/>
          <p14:tracePt t="62800" x="3005138" y="5114925"/>
          <p14:tracePt t="62802" x="2981325" y="5121275"/>
          <p14:tracePt t="62817" x="2951163" y="5151438"/>
          <p14:tracePt t="62833" x="2938463" y="5162550"/>
          <p14:tracePt t="62850" x="2919413" y="5168900"/>
          <p14:tracePt t="62867" x="2901950" y="5168900"/>
          <p14:tracePt t="63462" x="2828925" y="5218113"/>
          <p14:tracePt t="63470" x="2736850" y="5278438"/>
          <p14:tracePt t="63485" x="2511425" y="5492750"/>
          <p14:tracePt t="63501" x="2219325" y="5735638"/>
          <p14:tracePt t="63518" x="1968500" y="5913438"/>
          <p14:tracePt t="63522" x="1798638" y="6035675"/>
          <p14:tracePt t="63536" x="1573213" y="6211888"/>
          <p14:tracePt t="63551" x="1328738" y="6424613"/>
          <p14:tracePt t="63568" x="1103313" y="6583363"/>
          <p14:tracePt t="63586" x="858838" y="6808788"/>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Evolution of Digital Payments (2)</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56044"/>
            <a:ext cx="10512552" cy="4593828"/>
          </a:xfrm>
        </p:spPr>
        <p:txBody>
          <a:bodyPr>
            <a:noAutofit/>
          </a:bodyPr>
          <a:lstStyle/>
          <a:p>
            <a:pPr marL="0" indent="0">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Various aspects and methods of digital payments:</a:t>
            </a:r>
          </a:p>
          <a:p>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Credit and Debit Cards: Visa and Mastercard enable electronic transactions and continuously improve security.</a:t>
            </a:r>
          </a:p>
          <a:p>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Online Banking and E-Commerce: PayPal offers online payment solutions.</a:t>
            </a:r>
          </a:p>
          <a:p>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Mobile Payments: Apple Pay and Google Pay provide mobile transaction capabilities.</a:t>
            </a:r>
          </a:p>
          <a:p>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Peer-to-Peer Payments: Venmo simplifies person-to-person transactions.</a:t>
            </a:r>
          </a:p>
          <a:p>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Cryptocurrency: Bitcoin offers decentralized digital currency.</a:t>
            </a:r>
          </a:p>
          <a:p>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Central Bank Digital Currencies (CBDCs): China's DCEP explores digital yuan payments.</a:t>
            </a:r>
          </a:p>
          <a:p>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Tokenization and Contactless Payments: NFC technology enhances payment security.</a:t>
            </a:r>
          </a:p>
        </p:txBody>
      </p:sp>
    </p:spTree>
    <p:extLst>
      <p:ext uri="{BB962C8B-B14F-4D97-AF65-F5344CB8AC3E}">
        <p14:creationId xmlns:p14="http://schemas.microsoft.com/office/powerpoint/2010/main" val="37194361"/>
      </p:ext>
    </p:extLst>
  </p:cSld>
  <p:clrMapOvr>
    <a:masterClrMapping/>
  </p:clrMapOvr>
  <mc:AlternateContent xmlns:mc="http://schemas.openxmlformats.org/markup-compatibility/2006" xmlns:p14="http://schemas.microsoft.com/office/powerpoint/2010/main">
    <mc:Choice Requires="p14">
      <p:transition spd="slow" p14:dur="2000" advTm="172685"/>
    </mc:Choice>
    <mc:Fallback xmlns="">
      <p:transition spd="slow" advTm="172685"/>
    </mc:Fallback>
  </mc:AlternateContent>
  <p:extLst>
    <p:ext uri="{3A86A75C-4F4B-4683-9AE1-C65F6400EC91}">
      <p14:laserTraceLst xmlns:p14="http://schemas.microsoft.com/office/powerpoint/2010/main">
        <p14:tracePtLst>
          <p14:tracePt t="759" x="835025" y="6686550"/>
          <p14:tracePt t="814" x="1804988" y="6192838"/>
          <p14:tracePt t="816" x="1951038" y="6162675"/>
          <p14:tracePt t="829" x="2017713" y="6151563"/>
          <p14:tracePt t="831" x="2103438" y="6119813"/>
          <p14:tracePt t="845" x="2212975" y="6108700"/>
          <p14:tracePt t="863" x="2249488" y="6108700"/>
          <p14:tracePt t="880" x="2262188" y="6108700"/>
          <p14:tracePt t="919" x="2262188" y="6115050"/>
          <p14:tracePt t="941" x="2262188" y="6132513"/>
          <p14:tracePt t="963" x="2266950" y="6132513"/>
          <p14:tracePt t="973" x="2266950" y="6138863"/>
          <p14:tracePt t="985" x="2266950" y="6145213"/>
          <p14:tracePt t="1007" x="2266950" y="6156325"/>
          <p14:tracePt t="1029" x="2266950" y="6162675"/>
          <p14:tracePt t="1058" x="2279650" y="6162675"/>
          <p14:tracePt t="1139" x="2279650" y="6175375"/>
          <p14:tracePt t="3635" x="2243138" y="6003925"/>
          <p14:tracePt t="3642" x="2225675" y="5894388"/>
          <p14:tracePt t="3651" x="2189163" y="5638800"/>
          <p14:tracePt t="3665" x="2109788" y="5303838"/>
          <p14:tracePt t="3680" x="2073275" y="4870450"/>
          <p14:tracePt t="3697" x="2054225" y="4535488"/>
          <p14:tracePt t="3715" x="2024063" y="4164013"/>
          <p14:tracePt t="3729" x="2024063" y="3998913"/>
          <p14:tracePt t="3745" x="2024063" y="3852863"/>
          <p14:tracePt t="3762" x="2024063" y="3743325"/>
          <p14:tracePt t="3779" x="2011363" y="3651250"/>
          <p14:tracePt t="3781" x="2000250" y="3614738"/>
          <p14:tracePt t="3795" x="1974850" y="3565525"/>
          <p14:tracePt t="3812" x="1968500" y="3548063"/>
          <p14:tracePt t="3829" x="1951038" y="3517900"/>
          <p14:tracePt t="3846" x="1901825" y="3468688"/>
          <p14:tracePt t="3862" x="1847850" y="3425825"/>
          <p14:tracePt t="3879" x="1798638" y="3359150"/>
          <p14:tracePt t="3895" x="1779588" y="3316288"/>
          <p14:tracePt t="3913" x="1743075" y="3292475"/>
          <p14:tracePt t="3935" x="1731963" y="3292475"/>
          <p14:tracePt t="3956" x="1725613" y="3260725"/>
          <p14:tracePt t="3964" x="1712913" y="3249613"/>
          <p14:tracePt t="3979" x="1706563" y="3213100"/>
          <p14:tracePt t="3995" x="1682750" y="3157538"/>
          <p14:tracePt t="4012" x="1663700" y="3140075"/>
          <p14:tracePt t="4030" x="1646238" y="3108325"/>
          <p14:tracePt t="4046" x="1633538" y="3084513"/>
          <p14:tracePt t="4062" x="1616075" y="3041650"/>
          <p14:tracePt t="4077" x="1603375" y="3011488"/>
          <p14:tracePt t="4095" x="1584325" y="2925763"/>
          <p14:tracePt t="4112" x="1560513" y="2828925"/>
          <p14:tracePt t="4129" x="1560513" y="2755900"/>
          <p14:tracePt t="4146" x="1547813" y="2566988"/>
          <p14:tracePt t="4162" x="1547813" y="2517775"/>
          <p14:tracePt t="4179" x="1547813" y="2474913"/>
          <p14:tracePt t="4195" x="1547813" y="2462213"/>
          <p14:tracePt t="4213" x="1547813" y="2457450"/>
          <p14:tracePt t="4280" x="1566863" y="2451100"/>
          <p14:tracePt t="4287" x="1579563" y="2438400"/>
          <p14:tracePt t="4296" x="1584325" y="2419350"/>
          <p14:tracePt t="4312" x="1603375" y="2389188"/>
          <p14:tracePt t="4329" x="1620838" y="2365375"/>
          <p14:tracePt t="4345" x="1676400" y="2316163"/>
          <p14:tracePt t="4361" x="1755775" y="2230438"/>
          <p14:tracePt t="4378" x="1884363" y="2127250"/>
          <p14:tracePt t="4395" x="2041525" y="2078038"/>
          <p14:tracePt t="4411" x="2152650" y="2078038"/>
          <p14:tracePt t="4428" x="2279650" y="2084388"/>
          <p14:tracePt t="4445" x="2395538" y="2127250"/>
          <p14:tracePt t="4447" x="2462213" y="2139950"/>
          <p14:tracePt t="4461" x="2560638" y="2189163"/>
          <p14:tracePt t="4478" x="2590800" y="2206625"/>
          <p14:tracePt t="4495" x="2590800" y="2219325"/>
          <p14:tracePt t="4512" x="2590800" y="2225675"/>
          <p14:tracePt t="5055" x="2646363" y="2225675"/>
          <p14:tracePt t="5062" x="2724150" y="2225675"/>
          <p14:tracePt t="5070" x="2792413" y="2225675"/>
          <p14:tracePt t="5080" x="2871788" y="2225675"/>
          <p14:tracePt t="5094" x="3078163" y="2219325"/>
          <p14:tracePt t="5112" x="3249613" y="2206625"/>
          <p14:tracePt t="5114" x="3333750" y="2206625"/>
          <p14:tracePt t="5128" x="3462338" y="2206625"/>
          <p14:tracePt t="5144" x="3565525" y="2212975"/>
          <p14:tracePt t="5161" x="3694113" y="2212975"/>
          <p14:tracePt t="5178" x="3846513" y="2212975"/>
          <p14:tracePt t="5194" x="3902075" y="2225675"/>
          <p14:tracePt t="5211" x="3925888" y="2225675"/>
          <p14:tracePt t="5244" x="3938588" y="2230438"/>
          <p14:tracePt t="5305" x="3938588" y="2236788"/>
          <p14:tracePt t="5377" x="3938588" y="2249488"/>
          <p14:tracePt t="6029" x="4078288" y="2243138"/>
          <p14:tracePt t="6037" x="4217988" y="2225675"/>
          <p14:tracePt t="6045" x="4406900" y="2193925"/>
          <p14:tracePt t="6062" x="4810125" y="2139950"/>
          <p14:tracePt t="6079" x="5400675" y="2073275"/>
          <p14:tracePt t="6095" x="5791200" y="2054225"/>
          <p14:tracePt t="6112" x="6119813" y="2066925"/>
          <p14:tracePt t="6128" x="6467475" y="2133600"/>
          <p14:tracePt t="6131" x="6516688" y="2157413"/>
          <p14:tracePt t="6145" x="6815138" y="2255838"/>
          <p14:tracePt t="6162" x="6967538" y="2316163"/>
          <p14:tracePt t="6178" x="7065963" y="2352675"/>
          <p14:tracePt t="6195" x="7096125" y="2382838"/>
          <p14:tracePt t="6212" x="7096125" y="2389188"/>
          <p14:tracePt t="6228" x="7096125" y="2401888"/>
          <p14:tracePt t="6247" x="7096125" y="2408238"/>
          <p14:tracePt t="6534" x="7096125" y="2414588"/>
          <p14:tracePt t="6549" x="7083425" y="2414588"/>
          <p14:tracePt t="6564" x="7077075" y="2425700"/>
          <p14:tracePt t="6574" x="7070725" y="2425700"/>
          <p14:tracePt t="6583" x="7046913" y="2432050"/>
          <p14:tracePt t="6587" x="7040563" y="2432050"/>
          <p14:tracePt t="6595" x="7034213" y="2432050"/>
          <p14:tracePt t="6613" x="7004050" y="2462213"/>
          <p14:tracePt t="6615" x="6973888" y="2474913"/>
          <p14:tracePt t="6628" x="6705600" y="2566988"/>
          <p14:tracePt t="6645" x="6370638" y="2682875"/>
          <p14:tracePt t="6662" x="6022975" y="2840038"/>
          <p14:tracePt t="6679" x="5499100" y="2955925"/>
          <p14:tracePt t="6695" x="5241925" y="3024188"/>
          <p14:tracePt t="6712" x="4992688" y="3054350"/>
          <p14:tracePt t="6729" x="4827588" y="3067050"/>
          <p14:tracePt t="6731" x="4791075" y="3067050"/>
          <p14:tracePt t="6745" x="4718050" y="3067050"/>
          <p14:tracePt t="6762" x="4700588" y="3067050"/>
          <p14:tracePt t="6779" x="4681538" y="3067050"/>
          <p14:tracePt t="16770" x="4730750" y="3060700"/>
          <p14:tracePt t="16777" x="4816475" y="3048000"/>
          <p14:tracePt t="16786" x="4900613" y="3035300"/>
          <p14:tracePt t="16797" x="5005388" y="3035300"/>
          <p14:tracePt t="16800" x="5089525" y="3017838"/>
          <p14:tracePt t="16812" x="5237163" y="3005138"/>
          <p14:tracePt t="16828" x="5364163" y="2992438"/>
          <p14:tracePt t="16845" x="5443538" y="2981325"/>
          <p14:tracePt t="16861" x="5522913" y="2974975"/>
          <p14:tracePt t="16863" x="5546725" y="2974975"/>
          <p14:tracePt t="16878" x="5595938" y="2974975"/>
          <p14:tracePt t="16895" x="5614988" y="2951163"/>
          <p14:tracePt t="16911" x="5626100" y="2951163"/>
          <p14:tracePt t="16928" x="5632450" y="2951163"/>
          <p14:tracePt t="25967" x="5559425" y="2951163"/>
          <p14:tracePt t="25974" x="5430838" y="2962275"/>
          <p14:tracePt t="25981" x="5267325" y="2974975"/>
          <p14:tracePt t="25998" x="5084763" y="2992438"/>
          <p14:tracePt t="26017" x="4632325" y="3024188"/>
          <p14:tracePt t="26033" x="4425950" y="3035300"/>
          <p14:tracePt t="26046" x="4279900" y="3035300"/>
          <p14:tracePt t="26063" x="4090988" y="3028950"/>
          <p14:tracePt t="26080" x="3902075" y="2998788"/>
          <p14:tracePt t="26097" x="3786188" y="2955925"/>
          <p14:tracePt t="26113" x="3717925" y="2932113"/>
          <p14:tracePt t="26130" x="3663950" y="2908300"/>
          <p14:tracePt t="26146" x="3608388" y="2876550"/>
          <p14:tracePt t="26149" x="3602038" y="2876550"/>
          <p14:tracePt t="26163" x="3560763" y="2846388"/>
          <p14:tracePt t="26179" x="3529013" y="2846388"/>
          <p14:tracePt t="26196" x="3524250" y="2840038"/>
          <p14:tracePt t="54296" x="3505200" y="2865438"/>
          <p14:tracePt t="54303" x="3462338" y="2925763"/>
          <p14:tracePt t="54317" x="3309938" y="3060700"/>
          <p14:tracePt t="54333" x="3176588" y="3194050"/>
          <p14:tracePt t="54349" x="3078163" y="3316288"/>
          <p14:tracePt t="54366" x="3011488" y="3389313"/>
          <p14:tracePt t="54369" x="2974975" y="3425825"/>
          <p14:tracePt t="54384" x="2919413" y="3468688"/>
          <p14:tracePt t="54399" x="2859088" y="3529013"/>
          <p14:tracePt t="54414" x="2816225" y="3571875"/>
          <p14:tracePt t="54431" x="2779713" y="3608388"/>
          <p14:tracePt t="54433" x="2743200" y="3633788"/>
          <p14:tracePt t="54448" x="2676525" y="3670300"/>
          <p14:tracePt t="54464" x="2590800" y="3724275"/>
          <p14:tracePt t="54481" x="2511425" y="3773488"/>
          <p14:tracePt t="54498" x="2444750" y="3829050"/>
          <p14:tracePt t="54514" x="2401888" y="3846513"/>
          <p14:tracePt t="54531" x="2359025" y="3876675"/>
          <p14:tracePt t="54548" x="2335213" y="3895725"/>
          <p14:tracePt t="54565" x="2262188" y="3938588"/>
          <p14:tracePt t="54581" x="2206625" y="3962400"/>
          <p14:tracePt t="54598" x="2139950" y="3992563"/>
          <p14:tracePt t="54614" x="2078038" y="4017963"/>
          <p14:tracePt t="54616" x="2060575" y="4035425"/>
          <p14:tracePt t="54631" x="2041525" y="4035425"/>
          <p14:tracePt t="54647" x="2041525" y="4041775"/>
          <p14:tracePt t="54713" x="2041525" y="4022725"/>
          <p14:tracePt t="54727" x="2047875" y="4017963"/>
          <p14:tracePt t="54742" x="2047875" y="4005263"/>
          <p14:tracePt t="54749" x="2047875" y="3998913"/>
          <p14:tracePt t="54766" x="2047875" y="3986213"/>
          <p14:tracePt t="54783" x="2047875" y="3981450"/>
          <p14:tracePt t="54800" x="2047875" y="3968750"/>
          <p14:tracePt t="54816" x="2047875" y="3962400"/>
          <p14:tracePt t="54834" x="2047875" y="3956050"/>
          <p14:tracePt t="54849" x="2047875" y="3925888"/>
          <p14:tracePt t="54853" x="2041525" y="3919538"/>
          <p14:tracePt t="54866" x="2030413" y="3902075"/>
          <p14:tracePt t="54883" x="2000250" y="3883025"/>
          <p14:tracePt t="54900" x="1993900" y="3870325"/>
          <p14:tracePt t="54903" x="1981200" y="3870325"/>
          <p14:tracePt t="54917" x="1974850" y="3846513"/>
          <p14:tracePt t="54931" x="1957388" y="3829050"/>
          <p14:tracePt t="54948" x="1944688" y="3816350"/>
          <p14:tracePt t="54964" x="1938338" y="3810000"/>
          <p14:tracePt t="54982" x="1925638" y="3803650"/>
          <p14:tracePt t="55019" x="1925638" y="3790950"/>
          <p14:tracePt t="55048" x="1925638" y="3786188"/>
          <p14:tracePt t="55077" x="1908175" y="3786188"/>
          <p14:tracePt t="55099" x="1908175" y="3773488"/>
          <p14:tracePt t="55591" x="1908175" y="3779838"/>
          <p14:tracePt t="55605" x="1914525" y="3779838"/>
          <p14:tracePt t="55628" x="1920875" y="3779838"/>
          <p14:tracePt t="60834" x="1962150" y="3810000"/>
          <p14:tracePt t="60842" x="2000250" y="3833813"/>
          <p14:tracePt t="60850" x="2078038" y="3859213"/>
          <p14:tracePt t="60865" x="2219325" y="3925888"/>
          <p14:tracePt t="60881" x="2414588" y="3986213"/>
          <p14:tracePt t="60884" x="2498725" y="4005263"/>
          <p14:tracePt t="60898" x="2687638" y="4017963"/>
          <p14:tracePt t="60914" x="2835275" y="4017963"/>
          <p14:tracePt t="60931" x="3035300" y="4017963"/>
          <p14:tracePt t="60949" x="3213100" y="4017963"/>
          <p14:tracePt t="60964" x="3322638" y="4041775"/>
          <p14:tracePt t="60981" x="3371850" y="4041775"/>
          <p14:tracePt t="60998" x="3413125" y="4065588"/>
          <p14:tracePt t="61001" x="3432175" y="4071938"/>
          <p14:tracePt t="61015" x="3444875" y="4071938"/>
          <p14:tracePt t="61031" x="3449638" y="4071938"/>
          <p14:tracePt t="61066" x="3449638" y="4084638"/>
          <p14:tracePt t="61990" x="3481388" y="4071938"/>
          <p14:tracePt t="61997" x="3517900" y="4035425"/>
          <p14:tracePt t="62006" x="3541713" y="4011613"/>
          <p14:tracePt t="62016" x="3590925" y="3975100"/>
          <p14:tracePt t="62020" x="3621088" y="3962400"/>
          <p14:tracePt t="62032" x="3700463" y="3943350"/>
          <p14:tracePt t="62047" x="3743325" y="3932238"/>
          <p14:tracePt t="62064" x="3810000" y="3919538"/>
          <p14:tracePt t="62081" x="3846513" y="3919538"/>
          <p14:tracePt t="62098" x="3906838" y="3919538"/>
          <p14:tracePt t="62114" x="3925888" y="3919538"/>
          <p14:tracePt t="62131" x="3949700" y="3919538"/>
          <p14:tracePt t="62149" x="3962400" y="3919538"/>
          <p14:tracePt t="62441" x="3962400" y="3932238"/>
          <p14:tracePt t="62455" x="3962400" y="3938588"/>
          <p14:tracePt t="62485" x="3962400" y="3956050"/>
          <p14:tracePt t="62500" x="3962400" y="3968750"/>
          <p14:tracePt t="62514" x="3962400" y="3975100"/>
          <p14:tracePt t="62521" x="3962400" y="3981450"/>
          <p14:tracePt t="62536" x="3962400" y="3992563"/>
          <p14:tracePt t="62546" x="3962400" y="3998913"/>
          <p14:tracePt t="62563" x="3962400" y="4011613"/>
          <p14:tracePt t="62580" x="3962400" y="4017963"/>
          <p14:tracePt t="62602" x="3962400" y="4029075"/>
          <p14:tracePt t="62624" x="3962400" y="4035425"/>
          <p14:tracePt t="62646" x="3962400" y="4041775"/>
          <p14:tracePt t="63255" x="3956050" y="4041775"/>
          <p14:tracePt t="63284" x="3949700" y="4041775"/>
          <p14:tracePt t="63329" x="3938588" y="4041775"/>
          <p14:tracePt t="63440" x="3938588" y="4035425"/>
          <p14:tracePt t="64244" x="3943350" y="4022725"/>
          <p14:tracePt t="64252" x="3943350" y="4017963"/>
          <p14:tracePt t="66558" x="3949700" y="3986213"/>
          <p14:tracePt t="66566" x="3962400" y="3938588"/>
          <p14:tracePt t="66575" x="3975100" y="3889375"/>
          <p14:tracePt t="66583" x="3986213" y="3859213"/>
          <p14:tracePt t="66598" x="4011613" y="3779838"/>
          <p14:tracePt t="66614" x="4017963" y="3743325"/>
          <p14:tracePt t="66631" x="4048125" y="3687763"/>
          <p14:tracePt t="66647" x="4059238" y="3681413"/>
          <p14:tracePt t="66664" x="4065588" y="3670300"/>
          <p14:tracePt t="66681" x="4078288" y="3663950"/>
          <p14:tracePt t="66717" x="4084638" y="3663950"/>
          <p14:tracePt t="66724" x="4095750" y="3663950"/>
          <p14:tracePt t="66731" x="4102100" y="3663950"/>
          <p14:tracePt t="66747" x="4121150" y="3663950"/>
          <p14:tracePt t="66764" x="4138613" y="3663950"/>
          <p14:tracePt t="66781" x="4157663" y="3663950"/>
          <p14:tracePt t="66797" x="4181475" y="3663950"/>
          <p14:tracePt t="66814" x="4200525" y="3663950"/>
          <p14:tracePt t="66831" x="4206875" y="3663950"/>
          <p14:tracePt t="66848" x="4243388" y="3663950"/>
          <p14:tracePt t="66849" x="4254500" y="3663950"/>
          <p14:tracePt t="66864" x="4279900" y="3663950"/>
          <p14:tracePt t="66881" x="4322763" y="3651250"/>
          <p14:tracePt t="66898" x="4333875" y="3644900"/>
          <p14:tracePt t="66914" x="4370388" y="3644900"/>
          <p14:tracePt t="66951" x="4383088" y="3638550"/>
          <p14:tracePt t="66995" x="4389438" y="3638550"/>
          <p14:tracePt t="67002" x="4406900" y="3638550"/>
          <p14:tracePt t="67017" x="4419600" y="3638550"/>
          <p14:tracePt t="67085" x="4425950" y="3638550"/>
          <p14:tracePt t="68314" x="4413250" y="3638550"/>
          <p14:tracePt t="68366" x="4406900" y="3644900"/>
          <p14:tracePt t="68388" x="4395788" y="3644900"/>
          <p14:tracePt t="68395" x="4395788" y="3657600"/>
          <p14:tracePt t="68402" x="4389438" y="3657600"/>
          <p14:tracePt t="68415" x="4376738" y="3657600"/>
          <p14:tracePt t="68431" x="4359275" y="3663950"/>
          <p14:tracePt t="68448" x="4340225" y="3681413"/>
          <p14:tracePt t="68465" x="4316413" y="3700463"/>
          <p14:tracePt t="68467" x="4286250" y="3713163"/>
          <p14:tracePt t="68481" x="4170363" y="3749675"/>
          <p14:tracePt t="68498" x="4041775" y="3803650"/>
          <p14:tracePt t="68515" x="3913188" y="3840163"/>
          <p14:tracePt t="68532" x="3797300" y="3902075"/>
          <p14:tracePt t="68548" x="3724275" y="3943350"/>
          <p14:tracePt t="68565" x="3560763" y="3986213"/>
          <p14:tracePt t="68582" x="3389313" y="3998913"/>
          <p14:tracePt t="68599" x="3279775" y="3998913"/>
          <p14:tracePt t="68615" x="3230563" y="3998913"/>
          <p14:tracePt t="68632" x="3200400" y="3998913"/>
          <p14:tracePt t="68649" x="3176588" y="3998913"/>
          <p14:tracePt t="68665" x="3157538" y="3998913"/>
          <p14:tracePt t="68681" x="3133725" y="3998913"/>
          <p14:tracePt t="68698" x="3114675" y="3998913"/>
          <p14:tracePt t="68715" x="3084513" y="3998913"/>
          <p14:tracePt t="68731" x="3071813" y="3998913"/>
          <p14:tracePt t="68752" x="3054350" y="3998913"/>
          <p14:tracePt t="68767" x="3041650" y="3998913"/>
          <p14:tracePt t="68782" x="3024188" y="3998913"/>
          <p14:tracePt t="68798" x="2998788" y="3986213"/>
          <p14:tracePt t="68815" x="2981325" y="3986213"/>
          <p14:tracePt t="68832" x="2955925" y="3986213"/>
          <p14:tracePt t="68848" x="2944813" y="3986213"/>
          <p14:tracePt t="68865" x="2944813" y="3981450"/>
          <p14:tracePt t="68882" x="2925763" y="3981450"/>
          <p14:tracePt t="68898" x="2865438" y="3981450"/>
          <p14:tracePt t="68915" x="2840038" y="3981450"/>
          <p14:tracePt t="68931" x="2809875" y="3981450"/>
          <p14:tracePt t="68948" x="2773363" y="3981450"/>
          <p14:tracePt t="68950" x="2767013" y="3981450"/>
          <p14:tracePt t="68965" x="2749550" y="3981450"/>
          <p14:tracePt t="68981" x="2730500" y="3981450"/>
          <p14:tracePt t="68998" x="2713038" y="3981450"/>
          <p14:tracePt t="69016" x="2676525" y="3981450"/>
          <p14:tracePt t="69031" x="2670175" y="3981450"/>
          <p14:tracePt t="69048" x="2651125" y="3981450"/>
          <p14:tracePt t="69074" x="2651125" y="3992563"/>
          <p14:tracePt t="69142" x="2646363" y="3992563"/>
          <p14:tracePt t="69150" x="2633663" y="3992563"/>
          <p14:tracePt t="69157" x="2627313" y="3992563"/>
          <p14:tracePt t="69165" x="2614613" y="3992563"/>
          <p14:tracePt t="69182" x="2590800" y="3992563"/>
          <p14:tracePt t="69185" x="2571750" y="3992563"/>
          <p14:tracePt t="69199" x="2554288" y="3992563"/>
          <p14:tracePt t="69215" x="2530475" y="3992563"/>
          <p14:tracePt t="69232" x="2498725" y="3992563"/>
          <p14:tracePt t="69662" x="2432050" y="4022725"/>
          <p14:tracePt t="69670" x="2322513" y="4041775"/>
          <p14:tracePt t="69683" x="2133600" y="4084638"/>
          <p14:tracePt t="69701" x="1974850" y="4127500"/>
          <p14:tracePt t="69717" x="1792288" y="4127500"/>
          <p14:tracePt t="69720" x="1762125" y="4138613"/>
          <p14:tracePt t="69735" x="1646238" y="4151313"/>
          <p14:tracePt t="69751" x="1597025" y="4151313"/>
          <p14:tracePt t="69768" x="1530350" y="4151313"/>
          <p14:tracePt t="69785" x="1457325" y="4164013"/>
          <p14:tracePt t="69800" x="1431925" y="4164013"/>
          <p14:tracePt t="69817" x="1401763" y="4164013"/>
          <p14:tracePt t="69834" x="1384300" y="4164013"/>
          <p14:tracePt t="69838" x="1365250" y="4164013"/>
          <p14:tracePt t="69852" x="1358900" y="4164013"/>
          <p14:tracePt t="69917" x="1358900" y="4157663"/>
          <p14:tracePt t="69947" x="1347788" y="4157663"/>
          <p14:tracePt t="69954" x="1347788" y="4151313"/>
          <p14:tracePt t="69976" x="1347788" y="4144963"/>
          <p14:tracePt t="70020" x="1347788" y="4127500"/>
          <p14:tracePt t="70042" x="1352550" y="4114800"/>
          <p14:tracePt t="70079" x="1358900" y="4114800"/>
          <p14:tracePt t="70108" x="1377950" y="4114800"/>
          <p14:tracePt t="70116" x="1390650" y="4114800"/>
          <p14:tracePt t="70138" x="1395413" y="4114800"/>
          <p14:tracePt t="70152" x="1408113" y="4114800"/>
          <p14:tracePt t="70160" x="1414463" y="4114800"/>
          <p14:tracePt t="70172" x="1420813" y="4114800"/>
          <p14:tracePt t="70217" x="1431925" y="4114800"/>
          <p14:tracePt t="70247" x="1438275" y="4114800"/>
          <p14:tracePt t="70298" x="1450975" y="4114800"/>
          <p14:tracePt t="70320" x="1468438" y="4114800"/>
          <p14:tracePt t="70334" x="1474788" y="4114800"/>
          <p14:tracePt t="70357" x="1481138" y="4114800"/>
          <p14:tracePt t="70364" x="1493838" y="4114800"/>
          <p14:tracePt t="70379" x="1500188" y="4114800"/>
          <p14:tracePt t="70387" x="1530350" y="4114800"/>
          <p14:tracePt t="70401" x="1609725" y="4114800"/>
          <p14:tracePt t="70418" x="1700213" y="4114800"/>
          <p14:tracePt t="70434" x="1847850" y="4090988"/>
          <p14:tracePt t="70438" x="1914525" y="4090988"/>
          <p14:tracePt t="70452" x="2024063" y="4078288"/>
          <p14:tracePt t="70467" x="2133600" y="4054475"/>
          <p14:tracePt t="70484" x="2230438" y="4041775"/>
          <p14:tracePt t="70501" x="2266950" y="4041775"/>
          <p14:tracePt t="70505" x="2305050" y="4029075"/>
          <p14:tracePt t="70516" x="2322513" y="4029075"/>
          <p14:tracePt t="70532" x="2328863" y="4029075"/>
          <p14:tracePt t="75657" x="2305050" y="4054475"/>
          <p14:tracePt t="75665" x="2273300" y="4090988"/>
          <p14:tracePt t="75674" x="2182813" y="4151313"/>
          <p14:tracePt t="75684" x="2146300" y="4181475"/>
          <p14:tracePt t="75686" x="2109788" y="4206875"/>
          <p14:tracePt t="75698" x="2060575" y="4230688"/>
          <p14:tracePt t="75700" x="2024063" y="4267200"/>
          <p14:tracePt t="75715" x="1944688" y="4291013"/>
          <p14:tracePt t="75732" x="1889125" y="4310063"/>
          <p14:tracePt t="75749" x="1835150" y="4333875"/>
          <p14:tracePt t="75765" x="1773238" y="4352925"/>
          <p14:tracePt t="75782" x="1731963" y="4376738"/>
          <p14:tracePt t="75798" x="1706563" y="4376738"/>
          <p14:tracePt t="75815" x="1689100" y="4376738"/>
          <p14:tracePt t="75817" x="1676400" y="4376738"/>
          <p14:tracePt t="75832" x="1652588" y="4383088"/>
          <p14:tracePt t="75848" x="1639888" y="4383088"/>
          <p14:tracePt t="75865" x="1633538" y="4383088"/>
          <p14:tracePt t="75882" x="1616075" y="4395788"/>
          <p14:tracePt t="75898" x="1609725" y="4400550"/>
          <p14:tracePt t="75915" x="1597025" y="4406900"/>
          <p14:tracePt t="75933" x="1597025" y="4419600"/>
          <p14:tracePt t="76031" x="1597025" y="4425950"/>
          <p14:tracePt t="76045" x="1603375" y="4425950"/>
          <p14:tracePt t="76052" x="1620838" y="4425950"/>
          <p14:tracePt t="76067" x="1689100" y="4438650"/>
          <p14:tracePt t="76084" x="1749425" y="4438650"/>
          <p14:tracePt t="76101" x="1858963" y="4438650"/>
          <p14:tracePt t="76105" x="1920875" y="4432300"/>
          <p14:tracePt t="76119" x="2090738" y="4389438"/>
          <p14:tracePt t="76135" x="2262188" y="4389438"/>
          <p14:tracePt t="76149" x="2389188" y="4376738"/>
          <p14:tracePt t="76166" x="2432050" y="4376738"/>
          <p14:tracePt t="76183" x="2468563" y="4376738"/>
          <p14:tracePt t="76199" x="2474913" y="4376738"/>
          <p14:tracePt t="76279" x="2474913" y="4383088"/>
          <p14:tracePt t="76316" x="2487613" y="4383088"/>
          <p14:tracePt t="76353" x="2487613" y="4395788"/>
          <p14:tracePt t="76382" x="2487613" y="4400550"/>
          <p14:tracePt t="76411" x="2487613" y="4413250"/>
          <p14:tracePt t="76433" x="2487613" y="4419600"/>
          <p14:tracePt t="76470" x="2493963" y="4438650"/>
          <p14:tracePt t="76491" x="2493963" y="4449763"/>
          <p14:tracePt t="76513" x="2505075" y="4449763"/>
          <p14:tracePt t="76520" x="2505075" y="4456113"/>
          <p14:tracePt t="76534" x="2505075" y="4462463"/>
          <p14:tracePt t="76556" x="2524125" y="4475163"/>
          <p14:tracePt t="76578" x="2530475" y="4475163"/>
          <p14:tracePt t="76586" x="2530475" y="4479925"/>
          <p14:tracePt t="76600" x="2530475" y="4492625"/>
          <p14:tracePt t="76616" x="2541588" y="4498975"/>
          <p14:tracePt t="76633" x="2547938" y="4511675"/>
          <p14:tracePt t="76674" x="2560638" y="4511675"/>
          <p14:tracePt t="76681" x="2560638" y="4529138"/>
          <p14:tracePt t="76734" x="2566988" y="4529138"/>
          <p14:tracePt t="76748" x="2566988" y="4535488"/>
          <p14:tracePt t="76873" x="2566988" y="4548188"/>
          <p14:tracePt t="76916" x="2571750" y="4548188"/>
          <p14:tracePt t="78703" x="2786063" y="4376738"/>
          <p14:tracePt t="78710" x="3103563" y="4054475"/>
          <p14:tracePt t="78718" x="3389313" y="3743325"/>
          <p14:tracePt t="78732" x="4260850" y="3206750"/>
          <p14:tracePt t="78749" x="5241925" y="2365375"/>
          <p14:tracePt t="78767" x="7175500" y="1371600"/>
          <p14:tracePt t="78782" x="8101013" y="895350"/>
          <p14:tracePt t="78799" x="8820150" y="639763"/>
          <p14:tracePt t="78815" x="9199563" y="530225"/>
          <p14:tracePt t="78833" x="9545638" y="414338"/>
          <p14:tracePt t="78848" x="9613900" y="401638"/>
          <p14:tracePt t="78865" x="9667875" y="401638"/>
          <p14:tracePt t="79142" x="9893300" y="268288"/>
          <p14:tracePt t="79151" x="9966325" y="188913"/>
          <p14:tracePt t="79159" x="10253663" y="6350"/>
          <p14:tracePt t="82753" x="11045825" y="49213"/>
          <p14:tracePt t="82761" x="10728325" y="469900"/>
          <p14:tracePt t="82769" x="10515600" y="804863"/>
          <p14:tracePt t="82775" x="10320338" y="1163638"/>
          <p14:tracePt t="82783" x="10155238" y="1517650"/>
          <p14:tracePt t="82800" x="9631363" y="2378075"/>
          <p14:tracePt t="82816" x="9382125" y="2914650"/>
          <p14:tracePt t="82832" x="9223375" y="3255963"/>
          <p14:tracePt t="82850" x="9077325" y="3511550"/>
          <p14:tracePt t="82867" x="8918575" y="3730625"/>
          <p14:tracePt t="82882" x="8802688" y="3829050"/>
          <p14:tracePt t="82899" x="8759825" y="3883025"/>
          <p14:tracePt t="82916" x="8729663" y="3902075"/>
          <p14:tracePt t="82919" x="8723313" y="3906838"/>
          <p14:tracePt t="82933" x="8710613" y="3919538"/>
          <p14:tracePt t="83013" x="8716963" y="3913188"/>
          <p14:tracePt t="83020" x="8723313" y="3913188"/>
          <p14:tracePt t="85489" x="8643938" y="3998913"/>
          <p14:tracePt t="85497" x="8510588" y="4095750"/>
          <p14:tracePt t="85507" x="8339138" y="4217988"/>
          <p14:tracePt t="85516" x="7589838" y="4462463"/>
          <p14:tracePt t="85532" x="6638925" y="4748213"/>
          <p14:tracePt t="85550" x="5578475" y="5157788"/>
          <p14:tracePt t="85553" x="4999038" y="5321300"/>
          <p14:tracePt t="85566" x="4505325" y="5456238"/>
          <p14:tracePt t="85568" x="4011613" y="5583238"/>
          <p14:tracePt t="85583" x="3114675" y="5657850"/>
          <p14:tracePt t="85600" x="2614613" y="5657850"/>
          <p14:tracePt t="85616" x="2146300" y="5626100"/>
          <p14:tracePt t="85633" x="1865313" y="5535613"/>
          <p14:tracePt t="85649" x="1689100" y="5480050"/>
          <p14:tracePt t="85666" x="1620838" y="5430838"/>
          <p14:tracePt t="85682" x="1603375" y="5430838"/>
          <p14:tracePt t="86024" x="1584325" y="5413375"/>
          <p14:tracePt t="86032" x="1560513" y="5376863"/>
          <p14:tracePt t="86045" x="1517650" y="5310188"/>
          <p14:tracePt t="86055" x="1481138" y="5297488"/>
          <p14:tracePt t="86066" x="1438275" y="5254625"/>
          <p14:tracePt t="86083" x="1420813" y="5237163"/>
          <p14:tracePt t="86099" x="1390650" y="5205413"/>
          <p14:tracePt t="86117" x="1384300" y="5187950"/>
          <p14:tracePt t="86175" x="1384300" y="5181600"/>
          <p14:tracePt t="86190" x="1384300" y="5175250"/>
          <p14:tracePt t="86212" x="1384300" y="5162550"/>
          <p14:tracePt t="86227" x="1384300" y="5157788"/>
          <p14:tracePt t="86234" x="1384300" y="5126038"/>
          <p14:tracePt t="86278" x="1384300" y="5114925"/>
          <p14:tracePt t="86344" x="1384300" y="5108575"/>
          <p14:tracePt t="93088" x="1474788" y="5072063"/>
          <p14:tracePt t="93097" x="1584325" y="5022850"/>
          <p14:tracePt t="93107" x="1914525" y="4919663"/>
          <p14:tracePt t="93110" x="2066925" y="4870450"/>
          <p14:tracePt t="93117" x="2249488" y="4821238"/>
          <p14:tracePt t="93133" x="2663825" y="4700588"/>
          <p14:tracePt t="93151" x="3028950" y="4632325"/>
          <p14:tracePt t="93153" x="3140075" y="4584700"/>
          <p14:tracePt t="93168" x="3455988" y="4535488"/>
          <p14:tracePt t="93183" x="3663950" y="4516438"/>
          <p14:tracePt t="93201" x="3779838" y="4511675"/>
          <p14:tracePt t="93217" x="3846513" y="4498975"/>
          <p14:tracePt t="93220" x="3865563" y="4498975"/>
          <p14:tracePt t="93233" x="3870325" y="4498975"/>
          <p14:tracePt t="93250" x="3883025" y="4486275"/>
          <p14:tracePt t="95539" x="3913188" y="4511675"/>
          <p14:tracePt t="95546" x="3968750" y="4565650"/>
          <p14:tracePt t="95554" x="4005263" y="4621213"/>
          <p14:tracePt t="95565" x="4041775" y="4657725"/>
          <p14:tracePt t="95582" x="4138613" y="4797425"/>
          <p14:tracePt t="95599" x="4181475" y="4852988"/>
          <p14:tracePt t="95616" x="4211638" y="4870450"/>
          <p14:tracePt t="95634" x="4260850" y="4883150"/>
          <p14:tracePt t="95649" x="4279900" y="4883150"/>
          <p14:tracePt t="95666" x="4297363" y="4883150"/>
          <p14:tracePt t="95682" x="4322763" y="4876800"/>
          <p14:tracePt t="95699" x="4352925" y="4876800"/>
          <p14:tracePt t="95716" x="4370388" y="4870450"/>
          <p14:tracePt t="95732" x="4376738" y="4857750"/>
          <p14:tracePt t="95751" x="4395788" y="4857750"/>
          <p14:tracePt t="95766" x="4432300" y="4857750"/>
          <p14:tracePt t="95782" x="4462463" y="4857750"/>
          <p14:tracePt t="95799" x="4486275" y="4840288"/>
          <p14:tracePt t="95815" x="4529138" y="4827588"/>
          <p14:tracePt t="95818" x="4535488" y="4827588"/>
          <p14:tracePt t="95832" x="4559300" y="4827588"/>
          <p14:tracePt t="95849" x="4602163" y="4821238"/>
          <p14:tracePt t="95866" x="4621213" y="4810125"/>
          <p14:tracePt t="95882" x="4675188" y="4797425"/>
          <p14:tracePt t="95899" x="4730750" y="4791075"/>
          <p14:tracePt t="95916" x="4767263" y="4791075"/>
          <p14:tracePt t="95934" x="4846638" y="4779963"/>
          <p14:tracePt t="95949" x="4906963" y="4779963"/>
          <p14:tracePt t="95966" x="4973638" y="4784725"/>
          <p14:tracePt t="95983" x="5041900" y="4803775"/>
          <p14:tracePt t="96000" x="5168900" y="4840288"/>
          <p14:tracePt t="96016" x="5267325" y="4876800"/>
          <p14:tracePt t="96032" x="5346700" y="4900613"/>
          <p14:tracePt t="96050" x="5443538" y="4919663"/>
          <p14:tracePt t="96066" x="5486400" y="4932363"/>
          <p14:tracePt t="96082" x="5486400" y="4943475"/>
          <p14:tracePt t="96099" x="5499100" y="4943475"/>
          <p14:tracePt t="96837" x="5516563" y="4943475"/>
          <p14:tracePt t="96844" x="5546725" y="4943475"/>
          <p14:tracePt t="96852" x="5565775" y="4943475"/>
          <p14:tracePt t="96870" x="5619750" y="4943475"/>
          <p14:tracePt t="96876" x="5638800" y="4943475"/>
          <p14:tracePt t="96883" x="5657850" y="4943475"/>
          <p14:tracePt t="96886" x="5675313" y="4943475"/>
          <p14:tracePt t="96900" x="5718175" y="4943475"/>
          <p14:tracePt t="96916" x="5748338" y="4943475"/>
          <p14:tracePt t="96933" x="5772150" y="4949825"/>
          <p14:tracePt t="96952" x="5810250" y="4962525"/>
          <p14:tracePt t="96967" x="5821363" y="4962525"/>
          <p14:tracePt t="96983" x="5827713" y="4962525"/>
          <p14:tracePt t="100173" x="5834063" y="4962525"/>
          <p14:tracePt t="100188" x="5834063" y="4968875"/>
          <p14:tracePt t="100225" x="5846763" y="4968875"/>
          <p14:tracePt t="100313" x="5851525" y="4968875"/>
          <p14:tracePt t="105226" x="5827713" y="4986338"/>
          <p14:tracePt t="105234" x="5797550" y="5010150"/>
          <p14:tracePt t="105245" x="5748338" y="5035550"/>
          <p14:tracePt t="105248" x="5675313" y="5065713"/>
          <p14:tracePt t="105259" x="5645150" y="5084763"/>
          <p14:tracePt t="105263" x="5565775" y="5095875"/>
          <p14:tracePt t="105268" x="5529263" y="5108575"/>
          <p14:tracePt t="105283" x="5419725" y="5132388"/>
          <p14:tracePt t="105300" x="5340350" y="5145088"/>
          <p14:tracePt t="105316" x="5260975" y="5168900"/>
          <p14:tracePt t="105334" x="5132388" y="5181600"/>
          <p14:tracePt t="105350" x="5078413" y="5211763"/>
          <p14:tracePt t="105367" x="5022850" y="5211763"/>
          <p14:tracePt t="105384" x="5005388" y="5224463"/>
          <p14:tracePt t="105389" x="4986338" y="5224463"/>
          <p14:tracePt t="105400" x="4962525" y="5230813"/>
          <p14:tracePt t="105417" x="4906963" y="5230813"/>
          <p14:tracePt t="105434" x="4883150" y="5241925"/>
          <p14:tracePt t="105451" x="4821238" y="5248275"/>
          <p14:tracePt t="105467" x="4803775" y="5248275"/>
          <p14:tracePt t="105483" x="4784725" y="5260975"/>
          <p14:tracePt t="105501" x="4748213" y="5267325"/>
          <p14:tracePt t="105503" x="4737100" y="5267325"/>
          <p14:tracePt t="105517" x="4700588" y="5278438"/>
          <p14:tracePt t="105533" x="4668838" y="5303838"/>
          <p14:tracePt t="105550" x="4621213" y="5321300"/>
          <p14:tracePt t="105568" x="4584700" y="5340350"/>
          <p14:tracePt t="105583" x="4541838" y="5340350"/>
          <p14:tracePt t="105600" x="4516438" y="5357813"/>
          <p14:tracePt t="105617" x="4486275" y="5364163"/>
          <p14:tracePt t="105634" x="4456113" y="5376863"/>
          <p14:tracePt t="105650" x="4438650" y="5394325"/>
          <p14:tracePt t="105667" x="4419600" y="5400675"/>
          <p14:tracePt t="105683" x="4400550" y="5400675"/>
          <p14:tracePt t="105700" x="4364038" y="5400675"/>
          <p14:tracePt t="105716" x="4333875" y="5413375"/>
          <p14:tracePt t="105733" x="4322763" y="5413375"/>
          <p14:tracePt t="105750" x="4303713" y="5413375"/>
          <p14:tracePt t="105752" x="4286250" y="5413375"/>
          <p14:tracePt t="105766" x="4286250" y="5419725"/>
          <p14:tracePt t="105810" x="4273550" y="5419725"/>
          <p14:tracePt t="106061" x="4273550" y="5430838"/>
          <p14:tracePt t="106163" x="4279900" y="5430838"/>
          <p14:tracePt t="106172" x="4279900" y="5437188"/>
          <p14:tracePt t="128903" x="4279900" y="5467350"/>
          <p14:tracePt t="128911" x="4279900" y="5499100"/>
          <p14:tracePt t="128921" x="4279900" y="5546725"/>
          <p14:tracePt t="128936" x="4279900" y="5595938"/>
          <p14:tracePt t="128953" x="4279900" y="5681663"/>
          <p14:tracePt t="128969" x="4279900" y="5761038"/>
          <p14:tracePt t="128985" x="4279900" y="5810250"/>
          <p14:tracePt t="129003" x="4291013" y="5888038"/>
          <p14:tracePt t="129005" x="4291013" y="5913438"/>
          <p14:tracePt t="129019" x="4291013" y="5937250"/>
          <p14:tracePt t="129035" x="4291013" y="5973763"/>
          <p14:tracePt t="129052" x="4291013" y="5992813"/>
          <p14:tracePt t="129070" x="4291013" y="6022975"/>
          <p14:tracePt t="129085" x="4291013" y="6035675"/>
          <p14:tracePt t="129107" x="4291013" y="6053138"/>
          <p14:tracePt t="129129" x="4291013" y="6065838"/>
          <p14:tracePt t="129136" x="4291013" y="6072188"/>
          <p14:tracePt t="129152" x="4291013" y="6089650"/>
          <p14:tracePt t="129169" x="4291013" y="6108700"/>
          <p14:tracePt t="129195" x="4291013" y="6115050"/>
          <p14:tracePt t="129224" x="4291013" y="6126163"/>
          <p14:tracePt t="129231" x="4291013" y="6145213"/>
          <p14:tracePt t="129239" x="4291013" y="6151563"/>
          <p14:tracePt t="129253" x="4286250" y="6162675"/>
          <p14:tracePt t="129269" x="4286250" y="6175375"/>
          <p14:tracePt t="129285" x="4279900" y="6188075"/>
          <p14:tracePt t="129303" x="4267200" y="6192838"/>
          <p14:tracePt t="129305" x="4267200" y="6205538"/>
          <p14:tracePt t="171633" x="4144963" y="6205538"/>
          <p14:tracePt t="171640" x="3895725" y="6224588"/>
          <p14:tracePt t="171653" x="3627438" y="6242050"/>
          <p14:tracePt t="171669" x="2713038" y="6407150"/>
          <p14:tracePt t="171686" x="2030413" y="6540500"/>
          <p14:tracePt t="171703" x="1438275" y="6645275"/>
          <p14:tracePt t="171719" x="1000125" y="6729413"/>
          <p14:tracePt t="171736" x="438150" y="685165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Mobile Wallets and Contactless Payments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56044"/>
            <a:ext cx="10512552" cy="4593828"/>
          </a:xfrm>
        </p:spPr>
        <p:txBody>
          <a:bodyPr>
            <a:noAutofit/>
          </a:bodyPr>
          <a:lstStyle/>
          <a:p>
            <a:pPr marL="0" indent="0">
              <a:buNone/>
            </a:pP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Mobile wallets and contactless payments refer to digital payment methods that allow users to store their financial information securely on a mobile device and make transactions by tapping or bringing their device close to a compatible point-of-sale (POS) terminal.</a:t>
            </a:r>
          </a:p>
          <a:p>
            <a:pPr marL="0" indent="0">
              <a:buNone/>
            </a:pP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Mobile wallets and contactless payments have revolutionized the way consumers and businesses handle financial transactions. They enhance security through tokenization, offer convenience by reducing the need for physical cards, and enable quicker and more efficient payments, all of which align with the core goals of FinTech innovation.</a:t>
            </a:r>
          </a:p>
        </p:txBody>
      </p:sp>
    </p:spTree>
    <p:extLst>
      <p:ext uri="{BB962C8B-B14F-4D97-AF65-F5344CB8AC3E}">
        <p14:creationId xmlns:p14="http://schemas.microsoft.com/office/powerpoint/2010/main" val="1837775297"/>
      </p:ext>
    </p:extLst>
  </p:cSld>
  <p:clrMapOvr>
    <a:masterClrMapping/>
  </p:clrMapOvr>
  <mc:AlternateContent xmlns:mc="http://schemas.openxmlformats.org/markup-compatibility/2006" xmlns:p14="http://schemas.microsoft.com/office/powerpoint/2010/main">
    <mc:Choice Requires="p14">
      <p:transition spd="slow" p14:dur="2000" advTm="129567"/>
    </mc:Choice>
    <mc:Fallback xmlns="">
      <p:transition spd="slow" advTm="12956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Cross-Border Payments and Remittances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56044"/>
            <a:ext cx="10512552" cy="4593828"/>
          </a:xfrm>
        </p:spPr>
        <p:txBody>
          <a:bodyPr>
            <a:noAutofit/>
          </a:bodyPr>
          <a:lstStyle/>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Cross-border payments and remittances refer to financial transactions involving the transfer of funds across international borders. These transactions can include business payments, personal remittances, and more.</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Cross-border payments and remittances are crucial aspects of FinTech, as technology-driven solutions have significantly improved the efficiency, cost-effectiveness, and accessibility of international money transfers.</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The FinTech industry has disrupted the traditional cross-border payment and remittance landscape by offering faster, cheaper, and more transparent solutions. </a:t>
            </a:r>
          </a:p>
        </p:txBody>
      </p:sp>
    </p:spTree>
    <p:extLst>
      <p:ext uri="{BB962C8B-B14F-4D97-AF65-F5344CB8AC3E}">
        <p14:creationId xmlns:p14="http://schemas.microsoft.com/office/powerpoint/2010/main" val="3578270665"/>
      </p:ext>
    </p:extLst>
  </p:cSld>
  <p:clrMapOvr>
    <a:masterClrMapping/>
  </p:clrMapOvr>
  <mc:AlternateContent xmlns:mc="http://schemas.openxmlformats.org/markup-compatibility/2006" xmlns:p14="http://schemas.microsoft.com/office/powerpoint/2010/main">
    <mc:Choice Requires="p14">
      <p:transition spd="slow" p14:dur="2000" advTm="96345"/>
    </mc:Choice>
    <mc:Fallback xmlns="">
      <p:transition spd="slow" advTm="9634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Cross-Border Payments and Remittances (2)</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56044"/>
            <a:ext cx="10512552" cy="4593828"/>
          </a:xfrm>
        </p:spPr>
        <p:txBody>
          <a:bodyPr>
            <a:noAutofit/>
          </a:bodyPr>
          <a:lstStyle/>
          <a:p>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TransferWise (now Wise): </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Wise is a FinTech platform that offers low-cost international money transfers at real exchange rates, eliminating hidden fees.</a:t>
            </a:r>
          </a:p>
          <a:p>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PayPal/</a:t>
            </a:r>
            <a:r>
              <a:rPr lang="en-US" sz="2400" b="1" kern="100" dirty="0" err="1">
                <a:solidFill>
                  <a:srgbClr val="FFFF00"/>
                </a:solidFill>
                <a:effectLst/>
                <a:latin typeface="Calibri" panose="020F0502020204030204" pitchFamily="34" charset="0"/>
                <a:ea typeface="Calibri" panose="020F0502020204030204" pitchFamily="34" charset="0"/>
                <a:cs typeface="Arial" panose="020B0604020202020204" pitchFamily="34" charset="0"/>
              </a:rPr>
              <a:t>Xoom</a:t>
            </a: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PayPal's </a:t>
            </a:r>
            <a:r>
              <a:rPr lang="en-US" sz="21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Xoom</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service allows users to send money, pay bills, or reload mobile phones across borders, serving both personal and business needs.</a:t>
            </a:r>
          </a:p>
          <a:p>
            <a:r>
              <a:rPr lang="en-US" sz="2400" b="1" kern="100" dirty="0" err="1">
                <a:solidFill>
                  <a:srgbClr val="FFFF00"/>
                </a:solidFill>
                <a:effectLst/>
                <a:latin typeface="Calibri" panose="020F0502020204030204" pitchFamily="34" charset="0"/>
                <a:ea typeface="Calibri" panose="020F0502020204030204" pitchFamily="34" charset="0"/>
                <a:cs typeface="Arial" panose="020B0604020202020204" pitchFamily="34" charset="0"/>
              </a:rPr>
              <a:t>Revolut</a:t>
            </a: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 </a:t>
            </a:r>
            <a:r>
              <a:rPr lang="en-US" sz="21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Revolut</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offers a multi-currency account and a prepaid debit card that enables users to make international payments with competitive exchange rates.</a:t>
            </a:r>
          </a:p>
          <a:p>
            <a:r>
              <a:rPr lang="en-US" sz="2400" b="1" kern="100" dirty="0" err="1">
                <a:solidFill>
                  <a:srgbClr val="FFFF00"/>
                </a:solidFill>
                <a:effectLst/>
                <a:latin typeface="Calibri" panose="020F0502020204030204" pitchFamily="34" charset="0"/>
                <a:ea typeface="Calibri" panose="020F0502020204030204" pitchFamily="34" charset="0"/>
                <a:cs typeface="Arial" panose="020B0604020202020204" pitchFamily="34" charset="0"/>
              </a:rPr>
              <a:t>Remitly</a:t>
            </a: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 </a:t>
            </a:r>
            <a:r>
              <a:rPr lang="en-US" sz="21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Remitly</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specializes in international remittances, making it easier and more cost-effective for individuals to send money to their families in other countries.</a:t>
            </a:r>
          </a:p>
          <a:p>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Ripple (XRP): </a:t>
            </a:r>
            <a:r>
              <a:rPr lang="en-US" sz="21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Ripple's blockchain-based payment protocol is designed to facilitate fast and secure cross-border transactions for banks and financial institutions.</a:t>
            </a:r>
          </a:p>
        </p:txBody>
      </p:sp>
    </p:spTree>
    <p:extLst>
      <p:ext uri="{BB962C8B-B14F-4D97-AF65-F5344CB8AC3E}">
        <p14:creationId xmlns:p14="http://schemas.microsoft.com/office/powerpoint/2010/main" val="2076169654"/>
      </p:ext>
    </p:extLst>
  </p:cSld>
  <p:clrMapOvr>
    <a:masterClrMapping/>
  </p:clrMapOvr>
  <mc:AlternateContent xmlns:mc="http://schemas.openxmlformats.org/markup-compatibility/2006" xmlns:p14="http://schemas.microsoft.com/office/powerpoint/2010/main">
    <mc:Choice Requires="p14">
      <p:transition spd="slow" p14:dur="2000" advTm="192780"/>
    </mc:Choice>
    <mc:Fallback xmlns="">
      <p:transition spd="slow" advTm="1927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The Rise of Stablecoins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56044"/>
            <a:ext cx="10512552" cy="4593828"/>
          </a:xfrm>
        </p:spPr>
        <p:txBody>
          <a:bodyPr>
            <a:noAutofit/>
          </a:bodyPr>
          <a:lstStyle/>
          <a:p>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 category of cryptocurrencies that are designed to minimize price volatility by pegging their value to a stable asset.</a:t>
            </a:r>
          </a:p>
          <a:p>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They are increasingly used in various FinTech services, such as cross-border payments, remittances, lending, and even as a means of payment within decentralized financial ecosystems.</a:t>
            </a:r>
          </a:p>
          <a:p>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Their stability makes them attractive for businesses and individuals seeking the benefits of blockchain technology without the price volatility associated with traditional cryptocurrencies like Bitcoin or Ethereum. </a:t>
            </a:r>
          </a:p>
        </p:txBody>
      </p:sp>
    </p:spTree>
    <p:extLst>
      <p:ext uri="{BB962C8B-B14F-4D97-AF65-F5344CB8AC3E}">
        <p14:creationId xmlns:p14="http://schemas.microsoft.com/office/powerpoint/2010/main" val="2466150359"/>
      </p:ext>
    </p:extLst>
  </p:cSld>
  <p:clrMapOvr>
    <a:masterClrMapping/>
  </p:clrMapOvr>
  <mc:AlternateContent xmlns:mc="http://schemas.openxmlformats.org/markup-compatibility/2006" xmlns:p14="http://schemas.microsoft.com/office/powerpoint/2010/main">
    <mc:Choice Requires="p14">
      <p:transition spd="slow" p14:dur="2000" advTm="169083"/>
    </mc:Choice>
    <mc:Fallback xmlns="">
      <p:transition spd="slow" advTm="1690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fontScale="90000"/>
          </a:bodyPr>
          <a:lstStyle/>
          <a:p>
            <a:r>
              <a:rPr lang="en-US" dirty="0"/>
              <a:t>Module 3: Investment Trends and Opportunities 9. Venture Capital's Role in Fueling FinTech</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512552" cy="4593828"/>
          </a:xfrm>
        </p:spPr>
        <p:txBody>
          <a:bodyPr>
            <a:noAutofit/>
          </a:bodyPr>
          <a:lstStyle/>
          <a:p>
            <a:r>
              <a:rPr lang="en-US" sz="32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Venture Capital's Role </a:t>
            </a:r>
          </a:p>
          <a:p>
            <a:r>
              <a:rPr lang="en-US" sz="32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Crowdfunding </a:t>
            </a:r>
          </a:p>
          <a:p>
            <a:r>
              <a:rPr lang="en-US" sz="32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Mega-Rounds and Unicorn Startups</a:t>
            </a:r>
          </a:p>
          <a:p>
            <a:r>
              <a:rPr lang="en-US" sz="32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Diverse Investment Portfolios</a:t>
            </a:r>
          </a:p>
          <a:p>
            <a:r>
              <a:rPr lang="en-US" sz="32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Growth in Emerging Markets</a:t>
            </a:r>
          </a:p>
          <a:p>
            <a:r>
              <a:rPr lang="en-US" sz="32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Corporate Investment and Collaboration</a:t>
            </a:r>
          </a:p>
        </p:txBody>
      </p:sp>
    </p:spTree>
    <p:extLst>
      <p:ext uri="{BB962C8B-B14F-4D97-AF65-F5344CB8AC3E}">
        <p14:creationId xmlns:p14="http://schemas.microsoft.com/office/powerpoint/2010/main" val="3599531533"/>
      </p:ext>
    </p:extLst>
  </p:cSld>
  <p:clrMapOvr>
    <a:masterClrMapping/>
  </p:clrMapOvr>
  <mc:AlternateContent xmlns:mc="http://schemas.openxmlformats.org/markup-compatibility/2006" xmlns:p14="http://schemas.microsoft.com/office/powerpoint/2010/main">
    <mc:Choice Requires="p14">
      <p:transition spd="slow" p14:dur="2000" advTm="103780"/>
    </mc:Choice>
    <mc:Fallback xmlns="">
      <p:transition spd="slow" advTm="10378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Venture Capital</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512552" cy="4593828"/>
          </a:xfrm>
        </p:spPr>
        <p:txBody>
          <a:bodyPr>
            <a:noAutofit/>
          </a:bodyPr>
          <a:lstStyle/>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Venture capital (VC) in the context of FinTech refers to the financial support provided by venture capital firms to startups and emerging companies operating in the financial technology sector. </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Venture capital plays a pivotal role in fostering innovation and growth within the FinTech industry. </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Venture capitalists often bring valuable industry expertise, mentorship, and networking opportunities, contributing to the success of these startups.</a:t>
            </a:r>
          </a:p>
        </p:txBody>
      </p:sp>
    </p:spTree>
    <p:extLst>
      <p:ext uri="{BB962C8B-B14F-4D97-AF65-F5344CB8AC3E}">
        <p14:creationId xmlns:p14="http://schemas.microsoft.com/office/powerpoint/2010/main" val="3723093112"/>
      </p:ext>
    </p:extLst>
  </p:cSld>
  <p:clrMapOvr>
    <a:masterClrMapping/>
  </p:clrMapOvr>
  <mc:AlternateContent xmlns:mc="http://schemas.openxmlformats.org/markup-compatibility/2006" xmlns:p14="http://schemas.microsoft.com/office/powerpoint/2010/main">
    <mc:Choice Requires="p14">
      <p:transition spd="slow" p14:dur="2000" advTm="135258"/>
    </mc:Choice>
    <mc:Fallback xmlns="">
      <p:transition spd="slow" advTm="13525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Crowdfunding</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10512552" cy="4593828"/>
          </a:xfrm>
        </p:spPr>
        <p:txBody>
          <a:bodyPr>
            <a:noAutofit/>
          </a:bodyPr>
          <a:lstStyle/>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Crowdfunding is a method of raising capital or funds from a large number of individuals, typically via online platforms or websites. It allows entrepreneurs, startups, or businesses to present their projects, products, or ideas to a wide audience, and interested individuals can contribute money to support these ventures.</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Crowdfunding has gained significant traction in the FinTech sector as an alternative source of financing, challenging traditional methods like Venture Capital (VC) funding. FinTech platforms have played a crucial role in facilitating crowdfunding campaigns, making it more accessible and efficient.</a:t>
            </a:r>
          </a:p>
          <a:p>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5" name="Ink 4">
                <a:extLst>
                  <a:ext uri="{FF2B5EF4-FFF2-40B4-BE49-F238E27FC236}">
                    <a16:creationId xmlns:a16="http://schemas.microsoft.com/office/drawing/2014/main" id="{23AE0B67-EA01-CE42-3C94-E597D1D91230}"/>
                  </a:ext>
                </a:extLst>
              </p14:cNvPr>
              <p14:cNvContentPartPr/>
              <p14:nvPr>
                <p:extLst>
                  <p:ext uri="{42D2F446-02D8-4167-A562-619A0277C38B}">
                    <p15:isNarration xmlns:p15="http://schemas.microsoft.com/office/powerpoint/2012/main" val="1"/>
                  </p:ext>
                </p:extLst>
              </p14:nvPr>
            </p14:nvContentPartPr>
            <p14:xfrm>
              <a:off x="347400" y="311040"/>
              <a:ext cx="10162440" cy="2396160"/>
            </p14:xfrm>
          </p:contentPart>
        </mc:Choice>
        <mc:Fallback xmlns="">
          <p:pic>
            <p:nvPicPr>
              <p:cNvPr id="5" name="Ink 4">
                <a:extLst>
                  <a:ext uri="{FF2B5EF4-FFF2-40B4-BE49-F238E27FC236}">
                    <a16:creationId xmlns:a16="http://schemas.microsoft.com/office/drawing/2014/main" id="{23AE0B67-EA01-CE42-3C94-E597D1D91230}"/>
                  </a:ext>
                </a:extLst>
              </p:cNvPr>
              <p:cNvPicPr>
                <a:picLocks noGrp="1" noRot="1" noChangeAspect="1" noMove="1" noResize="1" noEditPoints="1" noAdjustHandles="1" noChangeArrowheads="1" noChangeShapeType="1"/>
              </p:cNvPicPr>
              <p:nvPr/>
            </p:nvPicPr>
            <p:blipFill>
              <a:blip r:embed="rId6"/>
              <a:stretch>
                <a:fillRect/>
              </a:stretch>
            </p:blipFill>
            <p:spPr>
              <a:xfrm>
                <a:off x="331560" y="247680"/>
                <a:ext cx="10187640" cy="2468880"/>
              </a:xfrm>
              <a:prstGeom prst="rect">
                <a:avLst/>
              </a:prstGeom>
            </p:spPr>
          </p:pic>
        </mc:Fallback>
      </mc:AlternateContent>
    </p:spTree>
    <p:extLst>
      <p:ext uri="{BB962C8B-B14F-4D97-AF65-F5344CB8AC3E}">
        <p14:creationId xmlns:p14="http://schemas.microsoft.com/office/powerpoint/2010/main" val="2250340389"/>
      </p:ext>
    </p:extLst>
  </p:cSld>
  <p:clrMapOvr>
    <a:masterClrMapping/>
  </p:clrMapOvr>
  <mc:AlternateContent xmlns:mc="http://schemas.openxmlformats.org/markup-compatibility/2006" xmlns:p14="http://schemas.microsoft.com/office/powerpoint/2010/main">
    <mc:Choice Requires="p14">
      <p:transition spd="slow" p14:dur="2000" advTm="189571"/>
    </mc:Choice>
    <mc:Fallback xmlns="">
      <p:transition spd="slow" advTm="1895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md type="call" cmd="playFrom(0.0)">
                                      <p:cBhvr>
                                        <p:cTn id="7"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3895" x="4568825" y="6308725"/>
          <p14:tracePt t="4362" x="2693988" y="6516688"/>
          <p14:tracePt t="4365" x="2474913" y="5962650"/>
          <p14:tracePt t="4375" x="2273300" y="5340350"/>
          <p14:tracePt t="4384" x="2097088" y="4870450"/>
          <p14:tracePt t="4386" x="1925638" y="4291013"/>
          <p14:tracePt t="4399" x="1755775" y="3408363"/>
          <p14:tracePt t="4416" x="1639888" y="2882900"/>
          <p14:tracePt t="4433" x="1620838" y="2554288"/>
          <p14:tracePt t="4450" x="1597025" y="2219325"/>
          <p14:tracePt t="4466" x="1597025" y="2017713"/>
          <p14:tracePt t="4483" x="1633538" y="1804988"/>
          <p14:tracePt t="4500" x="1670050" y="1706563"/>
          <p14:tracePt t="4796" x="1646238" y="1682750"/>
          <p14:tracePt t="4804" x="1609725" y="1663700"/>
          <p14:tracePt t="4818" x="1530350" y="1639888"/>
          <p14:tracePt t="4834" x="1487488" y="1616075"/>
          <p14:tracePt t="4851" x="1420813" y="1584325"/>
          <p14:tracePt t="4868" x="1384300" y="1584325"/>
          <p14:tracePt t="4884" x="1341438" y="1584325"/>
          <p14:tracePt t="4901" x="1322388" y="1584325"/>
          <p14:tracePt t="4918" x="1316038" y="1573213"/>
          <p14:tracePt t="5104" x="1427163" y="1609725"/>
          <p14:tracePt t="5112" x="1573213" y="1706563"/>
          <p14:tracePt t="5121" x="1762125" y="1773238"/>
          <p14:tracePt t="5136" x="2114550" y="1931988"/>
          <p14:tracePt t="5155" x="2571750" y="2292350"/>
          <p14:tracePt t="5170" x="2859088" y="2590800"/>
          <p14:tracePt t="5186" x="3078163" y="2719388"/>
          <p14:tracePt t="5463" x="3151188" y="2925763"/>
          <p14:tracePt t="5471" x="3303588" y="3206750"/>
          <p14:tracePt t="5486" x="3524250" y="3846513"/>
          <p14:tracePt t="5503" x="3779838" y="4608513"/>
          <p14:tracePt t="5521" x="4121150" y="5662613"/>
          <p14:tracePt t="5537" x="4316413" y="6254750"/>
          <p14:tracePt t="5553" x="4406900" y="6626225"/>
          <p14:tracePt t="7798" x="0" y="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Crowdfunding</a:t>
            </a:r>
            <a:r>
              <a:rPr lang="ar-EG" dirty="0"/>
              <a:t>(2)</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385923"/>
            <a:ext cx="10512552" cy="4593828"/>
          </a:xfrm>
        </p:spPr>
        <p:txBody>
          <a:bodyPr>
            <a:noAutofit/>
          </a:bodyPr>
          <a:lstStyle/>
          <a:p>
            <a:r>
              <a:rPr lang="en-US" sz="28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Examples:</a:t>
            </a:r>
          </a:p>
          <a:p>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Kickstarter: Kickstarter is a popular crowdfunding platform that supports creative projects, such as art, music, films, and technology innovations. Backers contribute funds to campaigns in exchange for rewards or early access to products.</a:t>
            </a:r>
          </a:p>
          <a:p>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Indiegogo: Indiegogo is another well-known crowdfunding platform that covers a wide range of project categories, including tech and innovation, health, and social causes. It offers both reward-based and equity crowdfunding options.</a:t>
            </a:r>
          </a:p>
          <a:p>
            <a:r>
              <a:rPr lang="en-US"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Seedrs</a:t>
            </a:r>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en-US"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Seedrs</a:t>
            </a:r>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is a UK-based equity crowdfunding platform that allows individuals to invest in early-stage startups in exchange for shares. It provides opportunities for investors to support innovative businesses and potentially share in their success.</a:t>
            </a:r>
          </a:p>
          <a:p>
            <a:r>
              <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GoFundMe: While often associated with charitable fundraising, GoFundMe also supports crowdfunding campaigns for personal projects, medical expenses, education, and small business ventures.</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5" name="Ink 4">
                <a:extLst>
                  <a:ext uri="{FF2B5EF4-FFF2-40B4-BE49-F238E27FC236}">
                    <a16:creationId xmlns:a16="http://schemas.microsoft.com/office/drawing/2014/main" id="{E2AAF73F-6D7E-BA70-0B6C-B2F3A3CA1294}"/>
                  </a:ext>
                </a:extLst>
              </p14:cNvPr>
              <p14:cNvContentPartPr/>
              <p14:nvPr>
                <p:extLst>
                  <p:ext uri="{42D2F446-02D8-4167-A562-619A0277C38B}">
                    <p15:isNarration xmlns:p15="http://schemas.microsoft.com/office/powerpoint/2012/main" val="1"/>
                  </p:ext>
                </p:extLst>
              </p14:nvPr>
            </p14:nvContentPartPr>
            <p14:xfrm>
              <a:off x="914400" y="2432520"/>
              <a:ext cx="1176840" cy="61200"/>
            </p14:xfrm>
          </p:contentPart>
        </mc:Choice>
        <mc:Fallback xmlns="">
          <p:pic>
            <p:nvPicPr>
              <p:cNvPr id="5" name="Ink 4">
                <a:extLst>
                  <a:ext uri="{FF2B5EF4-FFF2-40B4-BE49-F238E27FC236}">
                    <a16:creationId xmlns:a16="http://schemas.microsoft.com/office/drawing/2014/main" id="{E2AAF73F-6D7E-BA70-0B6C-B2F3A3CA1294}"/>
                  </a:ext>
                </a:extLst>
              </p:cNvPr>
              <p:cNvPicPr>
                <a:picLocks noGrp="1" noRot="1" noChangeAspect="1" noMove="1" noResize="1" noEditPoints="1" noAdjustHandles="1" noChangeArrowheads="1" noChangeShapeType="1"/>
              </p:cNvPicPr>
              <p:nvPr/>
            </p:nvPicPr>
            <p:blipFill>
              <a:blip r:embed="rId6"/>
              <a:stretch>
                <a:fillRect/>
              </a:stretch>
            </p:blipFill>
            <p:spPr>
              <a:xfrm>
                <a:off x="905040" y="2423160"/>
                <a:ext cx="1195560" cy="79920"/>
              </a:xfrm>
              <a:prstGeom prst="rect">
                <a:avLst/>
              </a:prstGeom>
            </p:spPr>
          </p:pic>
        </mc:Fallback>
      </mc:AlternateContent>
    </p:spTree>
    <p:extLst>
      <p:ext uri="{BB962C8B-B14F-4D97-AF65-F5344CB8AC3E}">
        <p14:creationId xmlns:p14="http://schemas.microsoft.com/office/powerpoint/2010/main" val="2022915280"/>
      </p:ext>
    </p:extLst>
  </p:cSld>
  <p:clrMapOvr>
    <a:masterClrMapping/>
  </p:clrMapOvr>
  <mc:AlternateContent xmlns:mc="http://schemas.openxmlformats.org/markup-compatibility/2006" xmlns:p14="http://schemas.microsoft.com/office/powerpoint/2010/main">
    <mc:Choice Requires="p14">
      <p:transition spd="slow" p14:dur="2000" advTm="181229"/>
    </mc:Choice>
    <mc:Fallback xmlns="">
      <p:transition spd="slow" advTm="1812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md type="call" cmd="playFrom(0.0)">
                                      <p:cBhvr>
                                        <p:cTn id="7"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Crowdfunding</a:t>
            </a:r>
            <a:r>
              <a:rPr lang="ar-EG" dirty="0"/>
              <a:t>(2)</a:t>
            </a:r>
            <a:endParaRPr lang="en-US" dirty="0"/>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385923"/>
            <a:ext cx="10512552" cy="4593828"/>
          </a:xfrm>
        </p:spPr>
        <p:txBody>
          <a:bodyPr>
            <a:noAutofit/>
          </a:bodyPr>
          <a:lstStyle/>
          <a:p>
            <a:pPr marL="0" indent="0">
              <a:buNone/>
            </a:pPr>
            <a:r>
              <a:rPr lang="en-US" sz="23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Impact on FinTech:</a:t>
            </a:r>
          </a:p>
          <a:p>
            <a:r>
              <a:rPr lang="en-US" sz="23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Capital Access: Provides startups an alternative to traditional funding sources, aiding ventures that don't meet typical investor criteria.</a:t>
            </a:r>
          </a:p>
          <a:p>
            <a:r>
              <a:rPr lang="en-US" sz="23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Diversification: Enables diverse investors, reducing risk for both startups and backers.</a:t>
            </a:r>
          </a:p>
          <a:p>
            <a:r>
              <a:rPr lang="en-US" sz="23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Innovation: Empowers FinTech innovators to fund new products and services.</a:t>
            </a:r>
          </a:p>
          <a:p>
            <a:r>
              <a:rPr lang="en-US" sz="23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Market Validation: Demonstrates demand and interest through funding success.</a:t>
            </a:r>
          </a:p>
          <a:p>
            <a:r>
              <a:rPr lang="en-US" sz="23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Global Reach: Accesses a worldwide pool of investors.</a:t>
            </a:r>
          </a:p>
          <a:p>
            <a:r>
              <a:rPr lang="en-US" sz="23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Challenges: Presents marketing and delivery responsibilities along with competition for attention.</a:t>
            </a:r>
          </a:p>
        </p:txBody>
      </p:sp>
    </p:spTree>
    <p:extLst>
      <p:ext uri="{BB962C8B-B14F-4D97-AF65-F5344CB8AC3E}">
        <p14:creationId xmlns:p14="http://schemas.microsoft.com/office/powerpoint/2010/main" val="2585952962"/>
      </p:ext>
    </p:extLst>
  </p:cSld>
  <p:clrMapOvr>
    <a:masterClrMapping/>
  </p:clrMapOvr>
  <mc:AlternateContent xmlns:mc="http://schemas.openxmlformats.org/markup-compatibility/2006" xmlns:p14="http://schemas.microsoft.com/office/powerpoint/2010/main">
    <mc:Choice Requires="p14">
      <p:transition spd="slow" p14:dur="2000" advTm="175543"/>
    </mc:Choice>
    <mc:Fallback xmlns="">
      <p:transition spd="slow" advTm="1755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Mega-Rounds and Unicorn Startups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385923"/>
            <a:ext cx="10512552" cy="4593828"/>
          </a:xfrm>
        </p:spPr>
        <p:txBody>
          <a:bodyPr>
            <a:noAutofit/>
          </a:bodyPr>
          <a:lstStyle/>
          <a:p>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Mega-rounds are exceptionally large funding rounds in which FinTech startups secure significant investments, typically exceeding $100 million. Unicorn startups refer to FinTech companies valued at over $1 billion.</a:t>
            </a:r>
          </a:p>
          <a:p>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These phenomena are closely tied to the rapid growth and investment trends within the FinTech sector, showcasing the industry's potential for innovation and disruption.</a:t>
            </a:r>
          </a:p>
        </p:txBody>
      </p:sp>
    </p:spTree>
    <p:extLst>
      <p:ext uri="{BB962C8B-B14F-4D97-AF65-F5344CB8AC3E}">
        <p14:creationId xmlns:p14="http://schemas.microsoft.com/office/powerpoint/2010/main" val="1582160148"/>
      </p:ext>
    </p:extLst>
  </p:cSld>
  <p:clrMapOvr>
    <a:masterClrMapping/>
  </p:clrMapOvr>
  <mc:AlternateContent xmlns:mc="http://schemas.openxmlformats.org/markup-compatibility/2006" xmlns:p14="http://schemas.microsoft.com/office/powerpoint/2010/main">
    <mc:Choice Requires="p14">
      <p:transition spd="slow" p14:dur="2000" advTm="152990"/>
    </mc:Choice>
    <mc:Fallback xmlns="">
      <p:transition spd="slow" advTm="15299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Diverse Investment Portfolios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385923"/>
            <a:ext cx="10512552" cy="4593828"/>
          </a:xfrm>
        </p:spPr>
        <p:txBody>
          <a:bodyPr>
            <a:noAutofit/>
          </a:bodyPr>
          <a:lstStyle/>
          <a:p>
            <a:pPr marL="0" indent="0">
              <a:buNone/>
            </a:pPr>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Diverse investment portfolios in the FinTech context refer to the practice of investors spreading their investments across various sub-segments within the FinTech industry, such as digital payments, </a:t>
            </a:r>
            <a:r>
              <a:rPr lang="en-US" sz="2800" b="1"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insurtech</a:t>
            </a:r>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en-US" sz="2800" b="1"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regtech</a:t>
            </a:r>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en-US" sz="2800" b="1"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robo</a:t>
            </a:r>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-advisors, and blockchain.</a:t>
            </a:r>
          </a:p>
          <a:p>
            <a:pPr marL="0" indent="0">
              <a:buNone/>
            </a:pPr>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Diversifying investment portfolios within the FinTech sector reflects the growing interest and recognition of the wide range of opportunities and innovations available in financial technology.</a:t>
            </a:r>
          </a:p>
        </p:txBody>
      </p:sp>
    </p:spTree>
    <p:extLst>
      <p:ext uri="{BB962C8B-B14F-4D97-AF65-F5344CB8AC3E}">
        <p14:creationId xmlns:p14="http://schemas.microsoft.com/office/powerpoint/2010/main" val="996337088"/>
      </p:ext>
    </p:extLst>
  </p:cSld>
  <p:clrMapOvr>
    <a:masterClrMapping/>
  </p:clrMapOvr>
  <mc:AlternateContent xmlns:mc="http://schemas.openxmlformats.org/markup-compatibility/2006" xmlns:p14="http://schemas.microsoft.com/office/powerpoint/2010/main">
    <mc:Choice Requires="p14">
      <p:transition spd="slow" p14:dur="2000" advTm="43856"/>
    </mc:Choice>
    <mc:Fallback xmlns="">
      <p:transition spd="slow" advTm="4385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Growth in Emerging Markets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385923"/>
            <a:ext cx="10512552" cy="4593828"/>
          </a:xfrm>
        </p:spPr>
        <p:txBody>
          <a:bodyPr>
            <a:noAutofit/>
          </a:bodyPr>
          <a:lstStyle/>
          <a:p>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Growth in emerging markets in the FinTech sector signifies the expansion and development of financial technology innovations and services in regions that are characterized by evolving economies, typically found in Asia, Africa, and other similar regions.</a:t>
            </a:r>
          </a:p>
          <a:p>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This trend reflects the increased attention and investment directed towards emerging markets due to their untapped potential for financial technology disruption and their large unbanked or underbanked populations.</a:t>
            </a:r>
          </a:p>
        </p:txBody>
      </p:sp>
    </p:spTree>
    <p:extLst>
      <p:ext uri="{BB962C8B-B14F-4D97-AF65-F5344CB8AC3E}">
        <p14:creationId xmlns:p14="http://schemas.microsoft.com/office/powerpoint/2010/main" val="1375603455"/>
      </p:ext>
    </p:extLst>
  </p:cSld>
  <p:clrMapOvr>
    <a:masterClrMapping/>
  </p:clrMapOvr>
  <mc:AlternateContent xmlns:mc="http://schemas.openxmlformats.org/markup-compatibility/2006" xmlns:p14="http://schemas.microsoft.com/office/powerpoint/2010/main">
    <mc:Choice Requires="p14">
      <p:transition spd="slow" p14:dur="2000" advTm="100292"/>
    </mc:Choice>
    <mc:Fallback xmlns="">
      <p:transition spd="slow" advTm="10029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Corporate Investment and Collaboration</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385923"/>
            <a:ext cx="10512552" cy="4593828"/>
          </a:xfrm>
        </p:spPr>
        <p:txBody>
          <a:bodyPr>
            <a:noAutofit/>
          </a:bodyPr>
          <a:lstStyle/>
          <a:p>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Corporate investment and collaboration in the FinTech sector refer to traditional financial institutions, such as banks and insurance companies, actively participating in the FinTech ecosystem by either investing in FinTech startups or forming strategic partnerships with them.</a:t>
            </a:r>
          </a:p>
          <a:p>
            <a:r>
              <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This trend reflects the recognition by traditional financial incumbents that collaboration with FinTech startups can enhance their competitiveness and innovation. It showcases their willingness to adapt and embrace technology-driven changes.</a:t>
            </a:r>
          </a:p>
        </p:txBody>
      </p:sp>
    </p:spTree>
    <p:extLst>
      <p:ext uri="{BB962C8B-B14F-4D97-AF65-F5344CB8AC3E}">
        <p14:creationId xmlns:p14="http://schemas.microsoft.com/office/powerpoint/2010/main" val="1677370095"/>
      </p:ext>
    </p:extLst>
  </p:cSld>
  <p:clrMapOvr>
    <a:masterClrMapping/>
  </p:clrMapOvr>
  <mc:AlternateContent xmlns:mc="http://schemas.openxmlformats.org/markup-compatibility/2006" xmlns:p14="http://schemas.microsoft.com/office/powerpoint/2010/main">
    <mc:Choice Requires="p14">
      <p:transition spd="slow" p14:dur="2000" advTm="79667"/>
    </mc:Choice>
    <mc:Fallback xmlns="">
      <p:transition spd="slow" advTm="7966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Module 4: Innovations in Financial Services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354025"/>
            <a:ext cx="10512552" cy="4593828"/>
          </a:xfrm>
        </p:spPr>
        <p:txBody>
          <a:bodyPr>
            <a:noAutofit/>
          </a:bodyPr>
          <a:lstStyle/>
          <a:p>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Robo-Advisors and </a:t>
            </a:r>
            <a:r>
              <a:rPr lang="en-US" sz="3200" b="1"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WealthTech</a:t>
            </a:r>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p>
          <a:p>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Digital Lending and Peer-to-Peer Lending</a:t>
            </a:r>
          </a:p>
          <a:p>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Insurance Technology (</a:t>
            </a:r>
            <a:r>
              <a:rPr lang="en-US" sz="3200" b="1"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InsurTech</a:t>
            </a:r>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t>
            </a:r>
          </a:p>
          <a:p>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Regulatory Technology (</a:t>
            </a:r>
            <a:r>
              <a:rPr lang="en-US" sz="3200" b="1"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RegTech</a:t>
            </a:r>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t>
            </a:r>
          </a:p>
          <a:p>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Real Estate and Property Technology (</a:t>
            </a:r>
            <a:r>
              <a:rPr lang="en-US" sz="3200" b="1"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PropTech</a:t>
            </a:r>
            <a:r>
              <a:rPr lang="en-US" sz="3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685995497"/>
      </p:ext>
    </p:extLst>
  </p:cSld>
  <p:clrMapOvr>
    <a:masterClrMapping/>
  </p:clrMapOvr>
  <mc:AlternateContent xmlns:mc="http://schemas.openxmlformats.org/markup-compatibility/2006" xmlns:p14="http://schemas.microsoft.com/office/powerpoint/2010/main">
    <mc:Choice Requires="p14">
      <p:transition spd="slow" p14:dur="2000" advTm="120514"/>
    </mc:Choice>
    <mc:Fallback xmlns="">
      <p:transition spd="slow" advTm="12051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Module 4: Innovations in Financial Services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34778"/>
            <a:ext cx="10512552" cy="4593828"/>
          </a:xfrm>
        </p:spPr>
        <p:txBody>
          <a:bodyPr>
            <a:noAutofit/>
          </a:bodyPr>
          <a:lstStyle/>
          <a:p>
            <a:r>
              <a:rPr lang="en-US" sz="36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Robo-Advisors: </a:t>
            </a:r>
            <a:r>
              <a:rPr lang="en-US" sz="3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Automated platforms for algorithm-driven financial planning.</a:t>
            </a:r>
          </a:p>
          <a:p>
            <a:r>
              <a:rPr lang="en-US" sz="3600" b="1" kern="100" dirty="0" err="1">
                <a:solidFill>
                  <a:srgbClr val="FFFF00"/>
                </a:solidFill>
                <a:effectLst/>
                <a:latin typeface="Calibri" panose="020F0502020204030204" pitchFamily="34" charset="0"/>
                <a:ea typeface="Calibri" panose="020F0502020204030204" pitchFamily="34" charset="0"/>
                <a:cs typeface="Arial" panose="020B0604020202020204" pitchFamily="34" charset="0"/>
              </a:rPr>
              <a:t>WealthTech</a:t>
            </a:r>
            <a:r>
              <a:rPr lang="en-US" sz="36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 </a:t>
            </a:r>
            <a:r>
              <a:rPr lang="en-US" sz="3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Technology-driven solutions for optimizing wealth management.</a:t>
            </a:r>
          </a:p>
        </p:txBody>
      </p:sp>
    </p:spTree>
    <p:extLst>
      <p:ext uri="{BB962C8B-B14F-4D97-AF65-F5344CB8AC3E}">
        <p14:creationId xmlns:p14="http://schemas.microsoft.com/office/powerpoint/2010/main" val="369366992"/>
      </p:ext>
    </p:extLst>
  </p:cSld>
  <p:clrMapOvr>
    <a:masterClrMapping/>
  </p:clrMapOvr>
  <mc:AlternateContent xmlns:mc="http://schemas.openxmlformats.org/markup-compatibility/2006" xmlns:p14="http://schemas.microsoft.com/office/powerpoint/2010/main">
    <mc:Choice Requires="p14">
      <p:transition spd="slow" p14:dur="2000" advTm="91340"/>
    </mc:Choice>
    <mc:Fallback xmlns="">
      <p:transition spd="slow" advTm="9134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Robo-Advisors and </a:t>
            </a:r>
            <a:r>
              <a:rPr lang="en-US" dirty="0" err="1"/>
              <a:t>WealthTech</a:t>
            </a:r>
            <a:r>
              <a:rPr lang="en-US" dirty="0"/>
              <a:t> (2) </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407187"/>
            <a:ext cx="10512552" cy="4593828"/>
          </a:xfrm>
        </p:spPr>
        <p:txBody>
          <a:bodyPr>
            <a:noAutofit/>
          </a:bodyPr>
          <a:lstStyle/>
          <a:p>
            <a:pPr marL="0" indent="0">
              <a:buNone/>
            </a:pPr>
            <a:r>
              <a:rPr lang="en-US" sz="24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Examples: </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Companies like Betterment and </a:t>
            </a:r>
            <a:r>
              <a:rPr lang="en-US" sz="24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Wealthfront</a:t>
            </a: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are prominent </a:t>
            </a:r>
            <a:r>
              <a:rPr lang="en-US" sz="24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robo</a:t>
            </a: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-advisors in the FinTech landscape. </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They use AI-driven algorithms to create diversified investment portfolios tailored to individual goals and risk tolerance. </a:t>
            </a:r>
          </a:p>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Additionally, </a:t>
            </a:r>
            <a:r>
              <a:rPr lang="en-US" sz="24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WealthTech</a:t>
            </a:r>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platforms like Personal Capital provide comprehensive wealth management services by aggregating financial data and offering investment insights through digital interfaces, enhancing financial planning and wealth management capabilities.</a:t>
            </a:r>
          </a:p>
        </p:txBody>
      </p:sp>
    </p:spTree>
    <p:extLst>
      <p:ext uri="{BB962C8B-B14F-4D97-AF65-F5344CB8AC3E}">
        <p14:creationId xmlns:p14="http://schemas.microsoft.com/office/powerpoint/2010/main" val="2065807592"/>
      </p:ext>
    </p:extLst>
  </p:cSld>
  <p:clrMapOvr>
    <a:masterClrMapping/>
  </p:clrMapOvr>
  <mc:AlternateContent xmlns:mc="http://schemas.openxmlformats.org/markup-compatibility/2006" xmlns:p14="http://schemas.microsoft.com/office/powerpoint/2010/main">
    <mc:Choice Requires="p14">
      <p:transition spd="slow" p14:dur="2000" advTm="79020"/>
    </mc:Choice>
    <mc:Fallback xmlns="">
      <p:transition spd="slow" advTm="7902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Digital Lending and Peer-to-Peer Lending</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407187"/>
            <a:ext cx="10512552" cy="4593828"/>
          </a:xfrm>
        </p:spPr>
        <p:txBody>
          <a:bodyPr>
            <a:noAutofit/>
          </a:bodyPr>
          <a:lstStyle/>
          <a:p>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Digital lending refers to the use of technology, typically online platforms or mobile apps, to facilitate and streamline the lending process. This encompasses various forms of lending, including personal loans, business loans, and mortgages. </a:t>
            </a:r>
          </a:p>
          <a:p>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Peer-to-peer (P2P) lending is a subset of digital lending, where individuals or businesses can borrow and lend money directly to one another through online platforms, bypassing traditional financial intermediaries like banks.</a:t>
            </a:r>
          </a:p>
        </p:txBody>
      </p:sp>
    </p:spTree>
    <p:extLst>
      <p:ext uri="{BB962C8B-B14F-4D97-AF65-F5344CB8AC3E}">
        <p14:creationId xmlns:p14="http://schemas.microsoft.com/office/powerpoint/2010/main" val="1522089"/>
      </p:ext>
    </p:extLst>
  </p:cSld>
  <p:clrMapOvr>
    <a:masterClrMapping/>
  </p:clrMapOvr>
  <mc:AlternateContent xmlns:mc="http://schemas.openxmlformats.org/markup-compatibility/2006" xmlns:p14="http://schemas.microsoft.com/office/powerpoint/2010/main">
    <mc:Choice Requires="p14">
      <p:transition spd="slow" p14:dur="2000" advTm="155551"/>
    </mc:Choice>
    <mc:Fallback xmlns="">
      <p:transition spd="slow" advTm="1555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Insurance Technology (</a:t>
            </a:r>
            <a:r>
              <a:rPr lang="en-US" dirty="0" err="1"/>
              <a:t>InsurTech</a:t>
            </a:r>
            <a:r>
              <a:rPr lang="en-US" dirty="0"/>
              <a:t>)</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407187"/>
            <a:ext cx="10512552" cy="4593828"/>
          </a:xfrm>
        </p:spPr>
        <p:txBody>
          <a:bodyPr>
            <a:noAutofit/>
          </a:bodyPr>
          <a:lstStyle/>
          <a:p>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en-US" sz="28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InsurTech</a:t>
            </a:r>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short for Insurance Technology, refers to the application of technology, data analytics, and innovative solutions to disrupt and improve the insurance industry. </a:t>
            </a:r>
          </a:p>
          <a:p>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It encompasses a wide range of digital tools and platforms designed to enhance various aspects of insurance, including underwriting, policy management, claims processing, and customer engagement.</a:t>
            </a:r>
          </a:p>
        </p:txBody>
      </p:sp>
    </p:spTree>
    <p:extLst>
      <p:ext uri="{BB962C8B-B14F-4D97-AF65-F5344CB8AC3E}">
        <p14:creationId xmlns:p14="http://schemas.microsoft.com/office/powerpoint/2010/main" val="2387374754"/>
      </p:ext>
    </p:extLst>
  </p:cSld>
  <p:clrMapOvr>
    <a:masterClrMapping/>
  </p:clrMapOvr>
  <mc:AlternateContent xmlns:mc="http://schemas.openxmlformats.org/markup-compatibility/2006" xmlns:p14="http://schemas.microsoft.com/office/powerpoint/2010/main">
    <mc:Choice Requires="p14">
      <p:transition spd="slow" p14:dur="2000" advTm="77866"/>
    </mc:Choice>
    <mc:Fallback xmlns="">
      <p:transition spd="slow" advTm="7786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Regulatory Technology (</a:t>
            </a:r>
            <a:r>
              <a:rPr lang="en-US" dirty="0" err="1"/>
              <a:t>RegTech</a:t>
            </a:r>
            <a:r>
              <a:rPr lang="en-US" dirty="0"/>
              <a:t>)</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407187"/>
            <a:ext cx="10512552" cy="4593828"/>
          </a:xfrm>
        </p:spPr>
        <p:txBody>
          <a:bodyPr>
            <a:noAutofit/>
          </a:bodyPr>
          <a:lstStyle/>
          <a:p>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Regulatory Technology, or </a:t>
            </a:r>
            <a:r>
              <a:rPr lang="en-US" sz="28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RegTech</a:t>
            </a:r>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is a specialized field within FinTech that focuses on leveraging technology to help financial institutions and regulatory bodies comply with industry regulations and manage regulatory processes more efficiently. </a:t>
            </a:r>
          </a:p>
          <a:p>
            <a:r>
              <a:rPr lang="en-US" sz="28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RegTech</a:t>
            </a:r>
            <a:r>
              <a:rPr lang="en-US" sz="28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solutions encompass a range of technologies, including artificial intelligence, machine learning, big data analytics, and blockchain, to ensure compliance with evolving regulatory requirements.</a:t>
            </a:r>
          </a:p>
        </p:txBody>
      </p:sp>
    </p:spTree>
    <p:extLst>
      <p:ext uri="{BB962C8B-B14F-4D97-AF65-F5344CB8AC3E}">
        <p14:creationId xmlns:p14="http://schemas.microsoft.com/office/powerpoint/2010/main" val="838814346"/>
      </p:ext>
    </p:extLst>
  </p:cSld>
  <p:clrMapOvr>
    <a:masterClrMapping/>
  </p:clrMapOvr>
  <mc:AlternateContent xmlns:mc="http://schemas.openxmlformats.org/markup-compatibility/2006" xmlns:p14="http://schemas.microsoft.com/office/powerpoint/2010/main">
    <mc:Choice Requires="p14">
      <p:transition spd="slow" p14:dur="2000" advTm="84130"/>
    </mc:Choice>
    <mc:Fallback xmlns="">
      <p:transition spd="slow" advTm="841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Summary: Key Takeaways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215801"/>
            <a:ext cx="10512552" cy="5235544"/>
          </a:xfrm>
        </p:spPr>
        <p:txBody>
          <a:bodyPr>
            <a:noAutofit/>
          </a:bodyPr>
          <a:lstStyle/>
          <a:p>
            <a:r>
              <a:rPr lang="en-US" sz="2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Foundational Technologies: Gain a comprehensive understanding of foundational technologies such as Blockchain, AI, and Quantum Computing.</a:t>
            </a:r>
          </a:p>
          <a:p>
            <a:r>
              <a:rPr lang="en-US" sz="2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Financial Services Transformation: Explore how these technologies are reshaping and transforming traditional financial services.</a:t>
            </a:r>
          </a:p>
          <a:p>
            <a:r>
              <a:rPr lang="en-US" sz="2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Digital Payments Evolution: Analyze the evolution of digital payments and their role in modern finance.</a:t>
            </a:r>
          </a:p>
          <a:p>
            <a:r>
              <a:rPr lang="en-US" sz="2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Digital Payments Advantages and Challenges: Evaluate the advantages and challenges associated with digital wallets, contactless payments, and cross-border transactions.</a:t>
            </a:r>
          </a:p>
          <a:p>
            <a:r>
              <a:rPr lang="en-US" sz="2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Stablecoins in Digital Payments: Examine the significance of stablecoins in the realm of digital payments and remittances.</a:t>
            </a:r>
          </a:p>
        </p:txBody>
      </p:sp>
    </p:spTree>
    <p:extLst>
      <p:ext uri="{BB962C8B-B14F-4D97-AF65-F5344CB8AC3E}">
        <p14:creationId xmlns:p14="http://schemas.microsoft.com/office/powerpoint/2010/main" val="586881115"/>
      </p:ext>
    </p:extLst>
  </p:cSld>
  <p:clrMapOvr>
    <a:masterClrMapping/>
  </p:clrMapOvr>
  <mc:AlternateContent xmlns:mc="http://schemas.openxmlformats.org/markup-compatibility/2006" xmlns:p14="http://schemas.microsoft.com/office/powerpoint/2010/main">
    <mc:Choice Requires="p14">
      <p:transition spd="slow" p14:dur="2000" advTm="76987"/>
    </mc:Choice>
    <mc:Fallback xmlns="">
      <p:transition spd="slow" advTm="7698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Summary: Key Takeaways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215801"/>
            <a:ext cx="10512552" cy="5377988"/>
          </a:xfrm>
        </p:spPr>
        <p:txBody>
          <a:bodyPr>
            <a:noAutofit/>
          </a:bodyPr>
          <a:lstStyle/>
          <a:p>
            <a:r>
              <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Funding Impact on FinTech: Investigate the impact of venture capital and crowdfunding on the growth and development of FinTech startups.</a:t>
            </a:r>
          </a:p>
          <a:p>
            <a:r>
              <a:rPr lang="en-US" sz="2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Mega-Rounds and Unicorn Startups: Explore the influence of mega-rounds and unicorn startups on the broader financial landscape.</a:t>
            </a:r>
          </a:p>
          <a:p>
            <a:r>
              <a:rPr lang="en-US" sz="2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Diverse FinTech Portfolios: Assess diverse investment portfolios within FinTech, encompassing digital payments and </a:t>
            </a:r>
            <a:r>
              <a:rPr lang="en-US" sz="22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insurtech</a:t>
            </a:r>
            <a:r>
              <a:rPr lang="en-US" sz="2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t>
            </a:r>
          </a:p>
          <a:p>
            <a:r>
              <a:rPr lang="en-US" sz="2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Emerging Market Opportunities: Analyze the growth potential of FinTech in emerging markets, which offer untapped opportunities.</a:t>
            </a:r>
          </a:p>
          <a:p>
            <a:r>
              <a:rPr lang="en-US" sz="22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Traditional Financial Institutions' Participation: Examine the active involvement of traditional financial institutions in FinTech investments and collaborations to maintain competitiveness.</a:t>
            </a:r>
          </a:p>
        </p:txBody>
      </p:sp>
    </p:spTree>
    <p:extLst>
      <p:ext uri="{BB962C8B-B14F-4D97-AF65-F5344CB8AC3E}">
        <p14:creationId xmlns:p14="http://schemas.microsoft.com/office/powerpoint/2010/main" val="413213763"/>
      </p:ext>
    </p:extLst>
  </p:cSld>
  <p:clrMapOvr>
    <a:masterClrMapping/>
  </p:clrMapOvr>
  <mc:AlternateContent xmlns:mc="http://schemas.openxmlformats.org/markup-compatibility/2006" xmlns:p14="http://schemas.microsoft.com/office/powerpoint/2010/main">
    <mc:Choice Requires="p14">
      <p:transition spd="slow" p14:dur="2000" advTm="73366"/>
    </mc:Choice>
    <mc:Fallback xmlns="">
      <p:transition spd="slow" advTm="7336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normAutofit/>
          </a:bodyPr>
          <a:lstStyle/>
          <a:p>
            <a:r>
              <a:rPr lang="en-US" dirty="0"/>
              <a:t>Discussion</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524145"/>
            <a:ext cx="10512552" cy="4593828"/>
          </a:xfrm>
        </p:spPr>
        <p:txBody>
          <a:bodyPr>
            <a:noAutofit/>
          </a:bodyPr>
          <a:lstStyle/>
          <a:p>
            <a:r>
              <a:rPr lang="en-US" sz="2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Discuss the role of </a:t>
            </a:r>
            <a:r>
              <a:rPr lang="en-US" sz="2600" b="1" kern="100" dirty="0">
                <a:solidFill>
                  <a:srgbClr val="FFFF00"/>
                </a:solidFill>
                <a:effectLst/>
                <a:latin typeface="Calibri" panose="020F0502020204030204" pitchFamily="34" charset="0"/>
                <a:ea typeface="Calibri" panose="020F0502020204030204" pitchFamily="34" charset="0"/>
                <a:cs typeface="Arial" panose="020B0604020202020204" pitchFamily="34" charset="0"/>
              </a:rPr>
              <a:t>Artificial Intelligence (AI) and Machine Learning (ML) </a:t>
            </a:r>
            <a:r>
              <a:rPr lang="en-US" sz="2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in the transformation of the financial sector. Use specific examples from credit scoring, fraud detection, customer service, and trading to illustrate their impact.</a:t>
            </a:r>
          </a:p>
          <a:p>
            <a:r>
              <a:rPr lang="en-US" sz="2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What is crowdfunding, and how has its role in the FinTech sector evolved as an alternative to traditional financing methods like VC funding?</a:t>
            </a:r>
          </a:p>
          <a:p>
            <a:r>
              <a:rPr lang="en-US" sz="2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What are </a:t>
            </a:r>
            <a:r>
              <a:rPr lang="en-US" sz="26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robo</a:t>
            </a:r>
            <a:r>
              <a:rPr lang="en-US" sz="2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-advisors and </a:t>
            </a:r>
            <a:r>
              <a:rPr lang="en-US" sz="26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WealthTech</a:t>
            </a:r>
            <a:r>
              <a:rPr lang="en-US" sz="2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and how do companies like Betterment, </a:t>
            </a:r>
            <a:r>
              <a:rPr lang="en-US" sz="2600" kern="1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Wealthfront</a:t>
            </a:r>
            <a:r>
              <a:rPr lang="en-US" sz="2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and Personal Capital exemplify their impact on the FinTech sector?</a:t>
            </a:r>
          </a:p>
        </p:txBody>
      </p:sp>
    </p:spTree>
    <p:extLst>
      <p:ext uri="{BB962C8B-B14F-4D97-AF65-F5344CB8AC3E}">
        <p14:creationId xmlns:p14="http://schemas.microsoft.com/office/powerpoint/2010/main" val="2632531092"/>
      </p:ext>
    </p:extLst>
  </p:cSld>
  <p:clrMapOvr>
    <a:masterClrMapping/>
  </p:clrMapOvr>
  <mc:AlternateContent xmlns:mc="http://schemas.openxmlformats.org/markup-compatibility/2006" xmlns:p14="http://schemas.microsoft.com/office/powerpoint/2010/main">
    <mc:Choice Requires="p14">
      <p:transition spd="slow" p14:dur="2000" advTm="116698"/>
    </mc:Choice>
    <mc:Fallback xmlns="">
      <p:transition spd="slow" advTm="11669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5406"/>
    </mc:Choice>
    <mc:Fallback xmlns="">
      <p:transition spd="slow" advTm="25406"/>
    </mc:Fallback>
  </mc:AlternateContent>
</p:sld>
</file>

<file path=ppt/theme/theme1.xml><?xml version="1.0" encoding="utf-8"?>
<a:theme xmlns:a="http://schemas.openxmlformats.org/drawingml/2006/main" name="VanillaVTI">
  <a:themeElements>
    <a:clrScheme name="AnalogousFromDarkSeedLeftStep">
      <a:dk1>
        <a:srgbClr val="000000"/>
      </a:dk1>
      <a:lt1>
        <a:srgbClr val="FFFFFF"/>
      </a:lt1>
      <a:dk2>
        <a:srgbClr val="1C2031"/>
      </a:dk2>
      <a:lt2>
        <a:srgbClr val="F0F3F1"/>
      </a:lt2>
      <a:accent1>
        <a:srgbClr val="D040B9"/>
      </a:accent1>
      <a:accent2>
        <a:srgbClr val="9A2EBE"/>
      </a:accent2>
      <a:accent3>
        <a:srgbClr val="6F40D0"/>
      </a:accent3>
      <a:accent4>
        <a:srgbClr val="3440C0"/>
      </a:accent4>
      <a:accent5>
        <a:srgbClr val="4088D0"/>
      </a:accent5>
      <a:accent6>
        <a:srgbClr val="2EB3BE"/>
      </a:accent6>
      <a:hlink>
        <a:srgbClr val="3F6ABF"/>
      </a:hlink>
      <a:folHlink>
        <a:srgbClr val="7F7F7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ilk Glass">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2558</TotalTime>
  <Words>3678</Words>
  <Application>Microsoft Office PowerPoint</Application>
  <PresentationFormat>Widescreen</PresentationFormat>
  <Paragraphs>246</Paragraphs>
  <Slides>44</Slides>
  <Notes>44</Notes>
  <HiddenSlides>0</HiddenSlides>
  <MMClips>1</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44</vt:i4>
      </vt:variant>
    </vt:vector>
  </HeadingPairs>
  <TitlesOfParts>
    <vt:vector size="52" baseType="lpstr">
      <vt:lpstr>Arial</vt:lpstr>
      <vt:lpstr>Calibri</vt:lpstr>
      <vt:lpstr>Calibri Light</vt:lpstr>
      <vt:lpstr>Söhne</vt:lpstr>
      <vt:lpstr>Times New Roman</vt:lpstr>
      <vt:lpstr>VanillaVTI</vt:lpstr>
      <vt:lpstr>Office Theme</vt:lpstr>
      <vt:lpstr>1_Office Theme</vt:lpstr>
      <vt:lpstr>PowerPoint Presentation</vt:lpstr>
      <vt:lpstr>PowerPoint Presentation</vt:lpstr>
      <vt:lpstr>Lecture 2 Discussion Questions</vt:lpstr>
      <vt:lpstr>Lecture 2 Discussion Questions</vt:lpstr>
      <vt:lpstr>Lecture 2 Discussion Questions</vt:lpstr>
      <vt:lpstr>Objectives</vt:lpstr>
      <vt:lpstr>Objectives</vt:lpstr>
      <vt:lpstr>Module 1: Key Technologies Shaping FinTech</vt:lpstr>
      <vt:lpstr>Blockchain:</vt:lpstr>
      <vt:lpstr>Blockchain (2)</vt:lpstr>
      <vt:lpstr>Artificial Intelligence &amp; Machine Learning </vt:lpstr>
      <vt:lpstr>Artificial Intelligence &amp; Machine Learning (3) </vt:lpstr>
      <vt:lpstr>Cybersecurity in the FinTech Ecosystem</vt:lpstr>
      <vt:lpstr>Cybersecurity in the FinTech Ecosystem (2)</vt:lpstr>
      <vt:lpstr>Cybersecurity in the FinTech Ecosystem (3)</vt:lpstr>
      <vt:lpstr>Quantum Computing </vt:lpstr>
      <vt:lpstr>Quantum Computing(2) </vt:lpstr>
      <vt:lpstr>Quantum Computing(3) </vt:lpstr>
      <vt:lpstr> Module 2: Digital Payment Innovations</vt:lpstr>
      <vt:lpstr>Evolution of Digital Payments</vt:lpstr>
      <vt:lpstr>Evolution of Digital Payments (2)</vt:lpstr>
      <vt:lpstr>Mobile Wallets and Contactless Payments</vt:lpstr>
      <vt:lpstr>Cross-Border Payments and Remittances</vt:lpstr>
      <vt:lpstr>Cross-Border Payments and Remittances (2)</vt:lpstr>
      <vt:lpstr>The Rise of Stablecoins</vt:lpstr>
      <vt:lpstr>Module 3: Investment Trends and Opportunities 9. Venture Capital's Role in Fueling FinTech</vt:lpstr>
      <vt:lpstr>Venture Capital</vt:lpstr>
      <vt:lpstr>Crowdfunding</vt:lpstr>
      <vt:lpstr>Crowdfunding(2)</vt:lpstr>
      <vt:lpstr>Crowdfunding(2)</vt:lpstr>
      <vt:lpstr>Mega-Rounds and Unicorn Startups</vt:lpstr>
      <vt:lpstr>Diverse Investment Portfolios</vt:lpstr>
      <vt:lpstr>Growth in Emerging Markets</vt:lpstr>
      <vt:lpstr>Corporate Investment and Collaboration</vt:lpstr>
      <vt:lpstr>Module 4: Innovations in Financial Services</vt:lpstr>
      <vt:lpstr>Module 4: Innovations in Financial Services</vt:lpstr>
      <vt:lpstr>Robo-Advisors and WealthTech (2) </vt:lpstr>
      <vt:lpstr>Digital Lending and Peer-to-Peer Lending</vt:lpstr>
      <vt:lpstr>Insurance Technology (InsurTech)</vt:lpstr>
      <vt:lpstr>Regulatory Technology (RegTech)</vt:lpstr>
      <vt:lpstr>Summary: Key Takeaways</vt:lpstr>
      <vt:lpstr>Summary: Key Takeaways</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Sleem</cp:lastModifiedBy>
  <cp:revision>32</cp:revision>
  <dcterms:created xsi:type="dcterms:W3CDTF">2023-09-15T16:04:41Z</dcterms:created>
  <dcterms:modified xsi:type="dcterms:W3CDTF">2023-10-17T07:09:01Z</dcterms:modified>
</cp:coreProperties>
</file>