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rawing4.xml" ContentType="application/vnd.ms-office.drawingml.diagramDrawing+xml"/>
  <Override PartName="/ppt/diagrams/layout3.xml" ContentType="application/vnd.openxmlformats-officedocument.drawingml.diagramLayout+xml"/>
  <Override PartName="/ppt/diagrams/colors3.xml" ContentType="application/vnd.openxmlformats-officedocument.drawingml.diagramColors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3.xml" ContentType="application/vnd.ms-office.drawingml.diagramDrawing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quickStyle3.xml" ContentType="application/vnd.openxmlformats-officedocument.drawingml.diagramStyl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96" r:id="rId2"/>
    <p:sldId id="543" r:id="rId3"/>
    <p:sldId id="595" r:id="rId4"/>
    <p:sldId id="764" r:id="rId5"/>
    <p:sldId id="851" r:id="rId6"/>
    <p:sldId id="864" r:id="rId7"/>
    <p:sldId id="869" r:id="rId8"/>
    <p:sldId id="806" r:id="rId9"/>
    <p:sldId id="766" r:id="rId10"/>
    <p:sldId id="852" r:id="rId11"/>
    <p:sldId id="862" r:id="rId12"/>
    <p:sldId id="860" r:id="rId13"/>
    <p:sldId id="861" r:id="rId14"/>
    <p:sldId id="863" r:id="rId15"/>
    <p:sldId id="807" r:id="rId16"/>
    <p:sldId id="854" r:id="rId17"/>
    <p:sldId id="855" r:id="rId18"/>
    <p:sldId id="856" r:id="rId19"/>
    <p:sldId id="857" r:id="rId20"/>
    <p:sldId id="858" r:id="rId21"/>
    <p:sldId id="859" r:id="rId22"/>
    <p:sldId id="690" r:id="rId23"/>
    <p:sldId id="865" r:id="rId24"/>
    <p:sldId id="866" r:id="rId25"/>
    <p:sldId id="868" r:id="rId26"/>
    <p:sldId id="867" r:id="rId27"/>
    <p:sldId id="870" r:id="rId28"/>
    <p:sldId id="871" r:id="rId29"/>
    <p:sldId id="872" r:id="rId30"/>
    <p:sldId id="873" r:id="rId31"/>
    <p:sldId id="874" r:id="rId32"/>
    <p:sldId id="875" r:id="rId33"/>
    <p:sldId id="878" r:id="rId34"/>
    <p:sldId id="879" r:id="rId35"/>
    <p:sldId id="880" r:id="rId36"/>
    <p:sldId id="881" r:id="rId37"/>
    <p:sldId id="882" r:id="rId38"/>
    <p:sldId id="883" r:id="rId39"/>
    <p:sldId id="877" r:id="rId40"/>
    <p:sldId id="884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52A37847-AC79-4594-9928-D5C58BD52E50}">
          <p14:sldIdLst>
            <p14:sldId id="496"/>
          </p14:sldIdLst>
        </p14:section>
        <p14:section name="Default Section" id="{73925AE7-E9D8-48BC-A988-41815CE32A48}">
          <p14:sldIdLst>
            <p14:sldId id="543"/>
            <p14:sldId id="595"/>
            <p14:sldId id="764"/>
            <p14:sldId id="851"/>
            <p14:sldId id="864"/>
            <p14:sldId id="869"/>
            <p14:sldId id="806"/>
            <p14:sldId id="766"/>
            <p14:sldId id="852"/>
            <p14:sldId id="862"/>
            <p14:sldId id="860"/>
            <p14:sldId id="861"/>
            <p14:sldId id="863"/>
            <p14:sldId id="807"/>
            <p14:sldId id="854"/>
            <p14:sldId id="855"/>
            <p14:sldId id="856"/>
            <p14:sldId id="857"/>
            <p14:sldId id="858"/>
            <p14:sldId id="859"/>
            <p14:sldId id="690"/>
            <p14:sldId id="865"/>
            <p14:sldId id="866"/>
            <p14:sldId id="868"/>
            <p14:sldId id="867"/>
            <p14:sldId id="870"/>
            <p14:sldId id="871"/>
            <p14:sldId id="872"/>
            <p14:sldId id="873"/>
            <p14:sldId id="874"/>
            <p14:sldId id="875"/>
            <p14:sldId id="878"/>
            <p14:sldId id="879"/>
            <p14:sldId id="880"/>
            <p14:sldId id="881"/>
            <p14:sldId id="882"/>
            <p14:sldId id="883"/>
            <p14:sldId id="877"/>
            <p14:sldId id="884"/>
            <p14:sldId id="349"/>
          </p14:sldIdLst>
        </p14:section>
        <p14:section name="Default Section" id="{EC049921-363B-492D-A16D-C6010B32BCE9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0F2"/>
    <a:srgbClr val="2D8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2" autoAdjust="0"/>
    <p:restoredTop sz="94660"/>
  </p:normalViewPr>
  <p:slideViewPr>
    <p:cSldViewPr snapToGrid="0">
      <p:cViewPr varScale="1">
        <p:scale>
          <a:sx n="91" d="100"/>
          <a:sy n="91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othaina Mahmoud Fouad" userId="6337026b70b72472" providerId="LiveId" clId="{ADC48844-4C64-4007-83C7-35661AB427AD}"/>
    <pc:docChg chg="undo custSel addSld delSld modSld sldOrd modSection">
      <pc:chgData name="Bothaina Mahmoud Fouad" userId="6337026b70b72472" providerId="LiveId" clId="{ADC48844-4C64-4007-83C7-35661AB427AD}" dt="2024-07-24T22:06:31.924" v="1332" actId="207"/>
      <pc:docMkLst>
        <pc:docMk/>
      </pc:docMkLst>
      <pc:sldChg chg="del">
        <pc:chgData name="Bothaina Mahmoud Fouad" userId="6337026b70b72472" providerId="LiveId" clId="{ADC48844-4C64-4007-83C7-35661AB427AD}" dt="2024-07-24T21:52:51.611" v="1041" actId="47"/>
        <pc:sldMkLst>
          <pc:docMk/>
          <pc:sldMk cId="4041936470" sldId="256"/>
        </pc:sldMkLst>
      </pc:sldChg>
      <pc:sldChg chg="del">
        <pc:chgData name="Bothaina Mahmoud Fouad" userId="6337026b70b72472" providerId="LiveId" clId="{ADC48844-4C64-4007-83C7-35661AB427AD}" dt="2024-07-24T21:52:50.764" v="1038" actId="47"/>
        <pc:sldMkLst>
          <pc:docMk/>
          <pc:sldMk cId="2175419998" sldId="257"/>
        </pc:sldMkLst>
      </pc:sldChg>
      <pc:sldChg chg="modSp del mod">
        <pc:chgData name="Bothaina Mahmoud Fouad" userId="6337026b70b72472" providerId="LiveId" clId="{ADC48844-4C64-4007-83C7-35661AB427AD}" dt="2024-07-24T19:14:01.936" v="92" actId="47"/>
        <pc:sldMkLst>
          <pc:docMk/>
          <pc:sldMk cId="2136954862" sldId="262"/>
        </pc:sldMkLst>
        <pc:spChg chg="mod">
          <ac:chgData name="Bothaina Mahmoud Fouad" userId="6337026b70b72472" providerId="LiveId" clId="{ADC48844-4C64-4007-83C7-35661AB427AD}" dt="2024-07-24T19:13:48.822" v="86" actId="21"/>
          <ac:spMkLst>
            <pc:docMk/>
            <pc:sldMk cId="2136954862" sldId="262"/>
            <ac:spMk id="3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3.764" v="1046" actId="47"/>
        <pc:sldMkLst>
          <pc:docMk/>
          <pc:sldMk cId="3415589782" sldId="269"/>
        </pc:sldMkLst>
      </pc:sldChg>
      <pc:sldChg chg="del">
        <pc:chgData name="Bothaina Mahmoud Fouad" userId="6337026b70b72472" providerId="LiveId" clId="{ADC48844-4C64-4007-83C7-35661AB427AD}" dt="2024-07-24T21:52:52.480" v="1045" actId="47"/>
        <pc:sldMkLst>
          <pc:docMk/>
          <pc:sldMk cId="1508372878" sldId="270"/>
        </pc:sldMkLst>
      </pc:sldChg>
      <pc:sldChg chg="del">
        <pc:chgData name="Bothaina Mahmoud Fouad" userId="6337026b70b72472" providerId="LiveId" clId="{ADC48844-4C64-4007-83C7-35661AB427AD}" dt="2024-07-24T21:51:07.245" v="988" actId="47"/>
        <pc:sldMkLst>
          <pc:docMk/>
          <pc:sldMk cId="567565214" sldId="271"/>
        </pc:sldMkLst>
      </pc:sldChg>
      <pc:sldChg chg="addSp delSp modSp del mod">
        <pc:chgData name="Bothaina Mahmoud Fouad" userId="6337026b70b72472" providerId="LiveId" clId="{ADC48844-4C64-4007-83C7-35661AB427AD}" dt="2024-07-24T21:52:53.947" v="1047" actId="47"/>
        <pc:sldMkLst>
          <pc:docMk/>
          <pc:sldMk cId="4179225111" sldId="272"/>
        </pc:sldMkLst>
        <pc:spChg chg="add mod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3" creationId="{72C9F7A4-2481-8317-E46F-E9000952DAE7}"/>
          </ac:spMkLst>
        </pc:spChg>
        <pc:spChg chg="del">
          <ac:chgData name="Bothaina Mahmoud Fouad" userId="6337026b70b72472" providerId="LiveId" clId="{ADC48844-4C64-4007-83C7-35661AB427AD}" dt="2024-07-24T20:59:24.567" v="638" actId="21"/>
          <ac:spMkLst>
            <pc:docMk/>
            <pc:sldMk cId="4179225111" sldId="272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0:59:24.567" v="638" actId="21"/>
          <ac:picMkLst>
            <pc:docMk/>
            <pc:sldMk cId="4179225111" sldId="272"/>
            <ac:picMk id="7" creationId="{00000000-0000-0000-0000-000000000000}"/>
          </ac:picMkLst>
        </pc:picChg>
      </pc:sldChg>
      <pc:sldChg chg="del">
        <pc:chgData name="Bothaina Mahmoud Fouad" userId="6337026b70b72472" providerId="LiveId" clId="{ADC48844-4C64-4007-83C7-35661AB427AD}" dt="2024-07-24T20:46:11.064" v="545" actId="47"/>
        <pc:sldMkLst>
          <pc:docMk/>
          <pc:sldMk cId="3805111670" sldId="275"/>
        </pc:sldMkLst>
      </pc:sldChg>
      <pc:sldChg chg="del">
        <pc:chgData name="Bothaina Mahmoud Fouad" userId="6337026b70b72472" providerId="LiveId" clId="{ADC48844-4C64-4007-83C7-35661AB427AD}" dt="2024-07-24T21:51:06.960" v="987" actId="47"/>
        <pc:sldMkLst>
          <pc:docMk/>
          <pc:sldMk cId="683489675" sldId="276"/>
        </pc:sldMkLst>
      </pc:sldChg>
      <pc:sldChg chg="addSp delSp modSp del mod">
        <pc:chgData name="Bothaina Mahmoud Fouad" userId="6337026b70b72472" providerId="LiveId" clId="{ADC48844-4C64-4007-83C7-35661AB427AD}" dt="2024-07-24T21:52:51.974" v="1043" actId="47"/>
        <pc:sldMkLst>
          <pc:docMk/>
          <pc:sldMk cId="3946070497" sldId="278"/>
        </pc:sldMkLst>
        <pc:spChg chg="del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5" creationId="{F5479D3D-0B60-BD78-4C55-EE9DAF4E4C0B}"/>
          </ac:spMkLst>
        </pc:spChg>
        <pc:spChg chg="add mod">
          <ac:chgData name="Bothaina Mahmoud Fouad" userId="6337026b70b72472" providerId="LiveId" clId="{ADC48844-4C64-4007-83C7-35661AB427AD}" dt="2024-07-24T21:20:16.957" v="755" actId="21"/>
          <ac:spMkLst>
            <pc:docMk/>
            <pc:sldMk cId="3946070497" sldId="278"/>
            <ac:spMk id="7" creationId="{106097A4-19A0-075C-14B9-F1FE2F18815D}"/>
          </ac:spMkLst>
        </pc:spChg>
        <pc:graphicFrameChg chg="del">
          <ac:chgData name="Bothaina Mahmoud Fouad" userId="6337026b70b72472" providerId="LiveId" clId="{ADC48844-4C64-4007-83C7-35661AB427AD}" dt="2024-07-24T21:20:16.957" v="755" actId="21"/>
          <ac:graphicFrameMkLst>
            <pc:docMk/>
            <pc:sldMk cId="3946070497" sldId="278"/>
            <ac:graphicFrameMk id="8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949" v="1039" actId="47"/>
        <pc:sldMkLst>
          <pc:docMk/>
          <pc:sldMk cId="2350637604" sldId="280"/>
        </pc:sldMkLst>
      </pc:sldChg>
      <pc:sldChg chg="del">
        <pc:chgData name="Bothaina Mahmoud Fouad" userId="6337026b70b72472" providerId="LiveId" clId="{ADC48844-4C64-4007-83C7-35661AB427AD}" dt="2024-07-24T21:52:54.548" v="1050" actId="47"/>
        <pc:sldMkLst>
          <pc:docMk/>
          <pc:sldMk cId="2897071199" sldId="281"/>
        </pc:sldMkLst>
      </pc:sldChg>
      <pc:sldChg chg="del">
        <pc:chgData name="Bothaina Mahmoud Fouad" userId="6337026b70b72472" providerId="LiveId" clId="{ADC48844-4C64-4007-83C7-35661AB427AD}" dt="2024-07-24T21:52:52.210" v="1044" actId="47"/>
        <pc:sldMkLst>
          <pc:docMk/>
          <pc:sldMk cId="2674957175" sldId="285"/>
        </pc:sldMkLst>
      </pc:sldChg>
      <pc:sldChg chg="del">
        <pc:chgData name="Bothaina Mahmoud Fouad" userId="6337026b70b72472" providerId="LiveId" clId="{ADC48844-4C64-4007-83C7-35661AB427AD}" dt="2024-07-24T21:52:51.737" v="1042" actId="47"/>
        <pc:sldMkLst>
          <pc:docMk/>
          <pc:sldMk cId="3563553972" sldId="286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451031686" sldId="287"/>
        </pc:sldMkLst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5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6" creationId="{7A1A25F8-A84E-2379-DF75-BB14391C3CE1}"/>
          </ac:spMkLst>
        </pc:spChg>
        <pc:spChg chg="add mod">
          <ac:chgData name="Bothaina Mahmoud Fouad" userId="6337026b70b72472" providerId="LiveId" clId="{ADC48844-4C64-4007-83C7-35661AB427AD}" dt="2024-07-24T19:34:27.539" v="183" actId="21"/>
          <ac:spMkLst>
            <pc:docMk/>
            <pc:sldMk cId="1451031686" sldId="287"/>
            <ac:spMk id="8" creationId="{08E48926-4B09-A837-7CD0-399DB19B0959}"/>
          </ac:spMkLst>
        </pc:spChg>
        <pc:graphicFrameChg chg="del">
          <ac:chgData name="Bothaina Mahmoud Fouad" userId="6337026b70b72472" providerId="LiveId" clId="{ADC48844-4C64-4007-83C7-35661AB427AD}" dt="2024-07-24T19:34:27.539" v="183" actId="21"/>
          <ac:graphicFrameMkLst>
            <pc:docMk/>
            <pc:sldMk cId="1451031686" sldId="287"/>
            <ac:graphicFrameMk id="4" creationId="{00000000-0000-0000-0000-000000000000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1.407" v="1040" actId="47"/>
        <pc:sldMkLst>
          <pc:docMk/>
          <pc:sldMk cId="3165987455" sldId="289"/>
        </pc:sldMkLst>
      </pc:sldChg>
      <pc:sldChg chg="ord">
        <pc:chgData name="Bothaina Mahmoud Fouad" userId="6337026b70b72472" providerId="LiveId" clId="{ADC48844-4C64-4007-83C7-35661AB427AD}" dt="2024-07-24T21:50:49.022" v="949"/>
        <pc:sldMkLst>
          <pc:docMk/>
          <pc:sldMk cId="0" sldId="349"/>
        </pc:sldMkLst>
      </pc:sldChg>
      <pc:sldChg chg="del">
        <pc:chgData name="Bothaina Mahmoud Fouad" userId="6337026b70b72472" providerId="LiveId" clId="{ADC48844-4C64-4007-83C7-35661AB427AD}" dt="2024-07-24T21:52:48.280" v="1031" actId="47"/>
        <pc:sldMkLst>
          <pc:docMk/>
          <pc:sldMk cId="3774984797" sldId="480"/>
        </pc:sldMkLst>
      </pc:sldChg>
      <pc:sldChg chg="addSp delSp modSp add del mod">
        <pc:chgData name="Bothaina Mahmoud Fouad" userId="6337026b70b72472" providerId="LiveId" clId="{ADC48844-4C64-4007-83C7-35661AB427AD}" dt="2024-07-24T19:07:32.687" v="55" actId="47"/>
        <pc:sldMkLst>
          <pc:docMk/>
          <pc:sldMk cId="3273695744" sldId="499"/>
        </pc:sldMkLst>
        <pc:spChg chg="add 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3" creationId="{A9161B2A-74B3-EA32-FDA8-268A06B047FB}"/>
          </ac:spMkLst>
        </pc:spChg>
        <pc:spChg chg="del mod">
          <ac:chgData name="Bothaina Mahmoud Fouad" userId="6337026b70b72472" providerId="LiveId" clId="{ADC48844-4C64-4007-83C7-35661AB427AD}" dt="2024-07-24T19:05:50.462" v="35" actId="21"/>
          <ac:spMkLst>
            <pc:docMk/>
            <pc:sldMk cId="3273695744" sldId="499"/>
            <ac:spMk id="8" creationId="{3B429915-7235-4762-BD51-52B20C2FFE13}"/>
          </ac:spMkLst>
        </pc:spChg>
        <pc:spChg chg="del mod">
          <ac:chgData name="Bothaina Mahmoud Fouad" userId="6337026b70b72472" providerId="LiveId" clId="{ADC48844-4C64-4007-83C7-35661AB427AD}" dt="2024-07-24T19:05:26.050" v="28"/>
          <ac:spMkLst>
            <pc:docMk/>
            <pc:sldMk cId="3273695744" sldId="499"/>
            <ac:spMk id="9" creationId="{1C360D49-1EF7-4A48-8EF2-20C4AD8E59C1}"/>
          </ac:spMkLst>
        </pc:spChg>
      </pc:sldChg>
      <pc:sldChg chg="del">
        <pc:chgData name="Bothaina Mahmoud Fouad" userId="6337026b70b72472" providerId="LiveId" clId="{ADC48844-4C64-4007-83C7-35661AB427AD}" dt="2024-07-24T21:52:56.581" v="1053" actId="47"/>
        <pc:sldMkLst>
          <pc:docMk/>
          <pc:sldMk cId="131850748" sldId="501"/>
        </pc:sldMkLst>
      </pc:sldChg>
      <pc:sldChg chg="add del">
        <pc:chgData name="Bothaina Mahmoud Fouad" userId="6337026b70b72472" providerId="LiveId" clId="{ADC48844-4C64-4007-83C7-35661AB427AD}" dt="2024-07-24T19:34:02.639" v="180" actId="47"/>
        <pc:sldMkLst>
          <pc:docMk/>
          <pc:sldMk cId="1569131306" sldId="502"/>
        </pc:sldMkLst>
      </pc:sldChg>
      <pc:sldChg chg="del">
        <pc:chgData name="Bothaina Mahmoud Fouad" userId="6337026b70b72472" providerId="LiveId" clId="{ADC48844-4C64-4007-83C7-35661AB427AD}" dt="2024-07-24T19:42:05.406" v="329" actId="47"/>
        <pc:sldMkLst>
          <pc:docMk/>
          <pc:sldMk cId="3408426603" sldId="505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3514879327" sldId="509"/>
        </pc:sldMkLst>
        <pc:spChg chg="add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" creationId="{FF0A58B0-32D2-2573-7D0F-B254557D8172}"/>
          </ac:spMkLst>
        </pc:spChg>
        <pc:spChg chg="del mod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14:27.126" v="96" actId="21"/>
          <ac:spMkLst>
            <pc:docMk/>
            <pc:sldMk cId="3514879327" sldId="509"/>
            <ac:spMk id="3078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21:52:54.373" v="1049" actId="47"/>
        <pc:sldMkLst>
          <pc:docMk/>
          <pc:sldMk cId="3379608715" sldId="510"/>
        </pc:sldMkLst>
      </pc:sldChg>
      <pc:sldChg chg="del">
        <pc:chgData name="Bothaina Mahmoud Fouad" userId="6337026b70b72472" providerId="LiveId" clId="{ADC48844-4C64-4007-83C7-35661AB427AD}" dt="2024-07-24T21:51:07.435" v="989" actId="47"/>
        <pc:sldMkLst>
          <pc:docMk/>
          <pc:sldMk cId="3196725967" sldId="523"/>
        </pc:sldMkLst>
      </pc:sldChg>
      <pc:sldChg chg="addSp delSp modSp del mod">
        <pc:chgData name="Bothaina Mahmoud Fouad" userId="6337026b70b72472" providerId="LiveId" clId="{ADC48844-4C64-4007-83C7-35661AB427AD}" dt="2024-07-24T19:36:00.543" v="200" actId="47"/>
        <pc:sldMkLst>
          <pc:docMk/>
          <pc:sldMk cId="1732796679" sldId="524"/>
        </pc:sldMkLst>
        <pc:spChg chg="add del mod">
          <ac:chgData name="Bothaina Mahmoud Fouad" userId="6337026b70b72472" providerId="LiveId" clId="{ADC48844-4C64-4007-83C7-35661AB427AD}" dt="2024-07-24T19:31:03.085" v="167" actId="21"/>
          <ac:spMkLst>
            <pc:docMk/>
            <pc:sldMk cId="1732796679" sldId="524"/>
            <ac:spMk id="2" creationId="{6CE7AC27-1AB7-AE3E-D48E-6ABCFBB2B552}"/>
          </ac:spMkLst>
        </pc:spChg>
        <pc:spChg chg="add mod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5" creationId="{285D5A9D-02A7-D94F-51D0-B7B438B4EBAD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1:09.068" v="168" actId="21"/>
          <ac:spMkLst>
            <pc:docMk/>
            <pc:sldMk cId="1732796679" sldId="524"/>
            <ac:spMk id="10" creationId="{00000000-0000-0000-0000-000000000000}"/>
          </ac:spMkLst>
        </pc:spChg>
      </pc:sldChg>
      <pc:sldChg chg="del">
        <pc:chgData name="Bothaina Mahmoud Fouad" userId="6337026b70b72472" providerId="LiveId" clId="{ADC48844-4C64-4007-83C7-35661AB427AD}" dt="2024-07-24T19:42:03.201" v="328" actId="47"/>
        <pc:sldMkLst>
          <pc:docMk/>
          <pc:sldMk cId="1478079149" sldId="529"/>
        </pc:sldMkLst>
      </pc:sldChg>
      <pc:sldChg chg="del">
        <pc:chgData name="Bothaina Mahmoud Fouad" userId="6337026b70b72472" providerId="LiveId" clId="{ADC48844-4C64-4007-83C7-35661AB427AD}" dt="2024-07-24T19:42:06.180" v="330" actId="47"/>
        <pc:sldMkLst>
          <pc:docMk/>
          <pc:sldMk cId="1739790045" sldId="530"/>
        </pc:sldMkLst>
      </pc:sldChg>
      <pc:sldChg chg="modSp del mod">
        <pc:chgData name="Bothaina Mahmoud Fouad" userId="6337026b70b72472" providerId="LiveId" clId="{ADC48844-4C64-4007-83C7-35661AB427AD}" dt="2024-07-24T19:44:35.339" v="344" actId="47"/>
        <pc:sldMkLst>
          <pc:docMk/>
          <pc:sldMk cId="449161283" sldId="535"/>
        </pc:sldMkLst>
        <pc:spChg chg="mod">
          <ac:chgData name="Bothaina Mahmoud Fouad" userId="6337026b70b72472" providerId="LiveId" clId="{ADC48844-4C64-4007-83C7-35661AB427AD}" dt="2024-07-24T19:43:54.754" v="335" actId="27636"/>
          <ac:spMkLst>
            <pc:docMk/>
            <pc:sldMk cId="449161283" sldId="535"/>
            <ac:spMk id="19459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49:47.307" v="445" actId="47"/>
        <pc:sldMkLst>
          <pc:docMk/>
          <pc:sldMk cId="3410711476" sldId="537"/>
        </pc:sldMkLst>
        <pc:spChg chg="mod">
          <ac:chgData name="Bothaina Mahmoud Fouad" userId="6337026b70b72472" providerId="LiveId" clId="{ADC48844-4C64-4007-83C7-35661AB427AD}" dt="2024-07-24T19:49:11.822" v="434" actId="21"/>
          <ac:spMkLst>
            <pc:docMk/>
            <pc:sldMk cId="3410711476" sldId="537"/>
            <ac:spMk id="21507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19:51:54.292" v="467" actId="47"/>
        <pc:sldMkLst>
          <pc:docMk/>
          <pc:sldMk cId="3437239464" sldId="538"/>
        </pc:sldMkLst>
        <pc:spChg chg="mod">
          <ac:chgData name="Bothaina Mahmoud Fouad" userId="6337026b70b72472" providerId="LiveId" clId="{ADC48844-4C64-4007-83C7-35661AB427AD}" dt="2024-07-24T19:50:10.832" v="450" actId="21"/>
          <ac:spMkLst>
            <pc:docMk/>
            <pc:sldMk cId="3437239464" sldId="538"/>
            <ac:spMk id="2253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9:57.908" v="447" actId="21"/>
          <ac:spMkLst>
            <pc:docMk/>
            <pc:sldMk cId="3437239464" sldId="538"/>
            <ac:spMk id="22531" creationId="{00000000-0000-0000-0000-000000000000}"/>
          </ac:spMkLst>
        </pc:spChg>
      </pc:sldChg>
      <pc:sldChg chg="modSp del mod">
        <pc:chgData name="Bothaina Mahmoud Fouad" userId="6337026b70b72472" providerId="LiveId" clId="{ADC48844-4C64-4007-83C7-35661AB427AD}" dt="2024-07-24T20:46:09.961" v="544" actId="47"/>
        <pc:sldMkLst>
          <pc:docMk/>
          <pc:sldMk cId="3000558214" sldId="539"/>
        </pc:sldMkLst>
        <pc:spChg chg="mod">
          <ac:chgData name="Bothaina Mahmoud Fouad" userId="6337026b70b72472" providerId="LiveId" clId="{ADC48844-4C64-4007-83C7-35661AB427AD}" dt="2024-07-24T19:51:56.565" v="468" actId="21"/>
          <ac:spMkLst>
            <pc:docMk/>
            <pc:sldMk cId="3000558214" sldId="539"/>
            <ac:spMk id="39939" creationId="{00000000-0000-0000-0000-000000000000}"/>
          </ac:spMkLst>
        </pc:spChg>
      </pc:sldChg>
      <pc:sldChg chg="addSp delSp modSp del mod">
        <pc:chgData name="Bothaina Mahmoud Fouad" userId="6337026b70b72472" providerId="LiveId" clId="{ADC48844-4C64-4007-83C7-35661AB427AD}" dt="2024-07-24T21:52:55.794" v="1052" actId="47"/>
        <pc:sldMkLst>
          <pc:docMk/>
          <pc:sldMk cId="4128888960" sldId="540"/>
        </pc:sldMkLst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3" creationId="{EA769525-4C4D-629D-D479-F81F43D21497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7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0:59.140" v="578" actId="21"/>
          <ac:spMkLst>
            <pc:docMk/>
            <pc:sldMk cId="4128888960" sldId="540"/>
            <ac:spMk id="8" creationId="{801F11C0-B792-BBE7-5A39-E2201F2EB87C}"/>
          </ac:spMkLst>
        </pc:spChg>
        <pc:spChg chg="add del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9" creationId="{6BDCA701-764D-D5D9-D904-3BA26207EADA}"/>
          </ac:spMkLst>
        </pc:spChg>
        <pc:spChg chg="add mod">
          <ac:chgData name="Bothaina Mahmoud Fouad" userId="6337026b70b72472" providerId="LiveId" clId="{ADC48844-4C64-4007-83C7-35661AB427AD}" dt="2024-07-24T21:00:28.649" v="647" actId="21"/>
          <ac:spMkLst>
            <pc:docMk/>
            <pc:sldMk cId="4128888960" sldId="540"/>
            <ac:spMk id="12" creationId="{C15DD7BD-30AB-53EF-3FD6-1B9F63025346}"/>
          </ac:spMkLst>
        </pc:spChg>
        <pc:picChg chg="add del mod">
          <ac:chgData name="Bothaina Mahmoud Fouad" userId="6337026b70b72472" providerId="LiveId" clId="{ADC48844-4C64-4007-83C7-35661AB427AD}" dt="2024-07-24T21:00:28.649" v="647" actId="21"/>
          <ac:picMkLst>
            <pc:docMk/>
            <pc:sldMk cId="4128888960" sldId="540"/>
            <ac:picMk id="10" creationId="{86EE2DEE-94B4-C6CC-2A9E-5E7E2A820C7D}"/>
          </ac:picMkLst>
        </pc:picChg>
      </pc:sldChg>
      <pc:sldChg chg="del">
        <pc:chgData name="Bothaina Mahmoud Fouad" userId="6337026b70b72472" providerId="LiveId" clId="{ADC48844-4C64-4007-83C7-35661AB427AD}" dt="2024-07-24T21:52:55.588" v="1051" actId="47"/>
        <pc:sldMkLst>
          <pc:docMk/>
          <pc:sldMk cId="4015987139" sldId="541"/>
        </pc:sldMkLst>
      </pc:sldChg>
      <pc:sldChg chg="del">
        <pc:chgData name="Bothaina Mahmoud Fouad" userId="6337026b70b72472" providerId="LiveId" clId="{ADC48844-4C64-4007-83C7-35661AB427AD}" dt="2024-07-24T19:42:06.827" v="331" actId="47"/>
        <pc:sldMkLst>
          <pc:docMk/>
          <pc:sldMk cId="3838395299" sldId="542"/>
        </pc:sldMkLst>
      </pc:sldChg>
      <pc:sldChg chg="addSp delSp modSp mod">
        <pc:chgData name="Bothaina Mahmoud Fouad" userId="6337026b70b72472" providerId="LiveId" clId="{ADC48844-4C64-4007-83C7-35661AB427AD}" dt="2024-07-24T22:03:10.929" v="1283"/>
        <pc:sldMkLst>
          <pc:docMk/>
          <pc:sldMk cId="3458377280" sldId="543"/>
        </pc:sldMkLst>
        <pc:spChg chg="add mod">
          <ac:chgData name="Bothaina Mahmoud Fouad" userId="6337026b70b72472" providerId="LiveId" clId="{ADC48844-4C64-4007-83C7-35661AB427AD}" dt="2024-07-24T22:03:10.929" v="1283"/>
          <ac:spMkLst>
            <pc:docMk/>
            <pc:sldMk cId="3458377280" sldId="543"/>
            <ac:spMk id="2" creationId="{5A0F1E2E-EB1C-6145-5246-CD1C295379D2}"/>
          </ac:spMkLst>
        </pc:spChg>
        <pc:spChg chg="mod">
          <ac:chgData name="Bothaina Mahmoud Fouad" userId="6337026b70b72472" providerId="LiveId" clId="{ADC48844-4C64-4007-83C7-35661AB427AD}" dt="2024-07-24T18:34:46.289" v="3" actId="14100"/>
          <ac:spMkLst>
            <pc:docMk/>
            <pc:sldMk cId="3458377280" sldId="543"/>
            <ac:spMk id="3" creationId="{4A47063F-493D-A6F0-0AFD-B39475726BC5}"/>
          </ac:spMkLst>
        </pc:spChg>
        <pc:spChg chg="mod">
          <ac:chgData name="Bothaina Mahmoud Fouad" userId="6337026b70b72472" providerId="LiveId" clId="{ADC48844-4C64-4007-83C7-35661AB427AD}" dt="2024-07-24T22:02:49.916" v="1280" actId="1076"/>
          <ac:spMkLst>
            <pc:docMk/>
            <pc:sldMk cId="3458377280" sldId="543"/>
            <ac:spMk id="5" creationId="{8854FD23-719D-D534-CDD0-E3DB2779F66C}"/>
          </ac:spMkLst>
        </pc:spChg>
        <pc:picChg chg="add mod">
          <ac:chgData name="Bothaina Mahmoud Fouad" userId="6337026b70b72472" providerId="LiveId" clId="{ADC48844-4C64-4007-83C7-35661AB427AD}" dt="2024-07-24T22:03:10.929" v="1283"/>
          <ac:picMkLst>
            <pc:docMk/>
            <pc:sldMk cId="3458377280" sldId="543"/>
            <ac:picMk id="4" creationId="{368AB1E2-4B64-8562-6720-4B18B1F2E27D}"/>
          </ac:picMkLst>
        </pc:picChg>
        <pc:picChg chg="del">
          <ac:chgData name="Bothaina Mahmoud Fouad" userId="6337026b70b72472" providerId="LiveId" clId="{ADC48844-4C64-4007-83C7-35661AB427AD}" dt="2024-07-24T22:02:23.994" v="1270" actId="478"/>
          <ac:picMkLst>
            <pc:docMk/>
            <pc:sldMk cId="3458377280" sldId="543"/>
            <ac:picMk id="6" creationId="{7B1083B8-7F24-C9AF-FA88-CAB8BE99D406}"/>
          </ac:picMkLst>
        </pc:picChg>
        <pc:picChg chg="mod">
          <ac:chgData name="Bothaina Mahmoud Fouad" userId="6337026b70b72472" providerId="LiveId" clId="{ADC48844-4C64-4007-83C7-35661AB427AD}" dt="2024-07-24T22:02:54.557" v="1282" actId="1076"/>
          <ac:picMkLst>
            <pc:docMk/>
            <pc:sldMk cId="3458377280" sldId="543"/>
            <ac:picMk id="7" creationId="{7B12690A-FC79-D86B-C0ED-9D714EBC9487}"/>
          </ac:picMkLst>
        </pc:picChg>
        <pc:picChg chg="del">
          <ac:chgData name="Bothaina Mahmoud Fouad" userId="6337026b70b72472" providerId="LiveId" clId="{ADC48844-4C64-4007-83C7-35661AB427AD}" dt="2024-07-24T22:02:20.244" v="1269" actId="478"/>
          <ac:picMkLst>
            <pc:docMk/>
            <pc:sldMk cId="3458377280" sldId="543"/>
            <ac:picMk id="8" creationId="{D4AF3B79-7C62-249A-6AAB-EA6585FAC59E}"/>
          </ac:picMkLst>
        </pc:picChg>
      </pc:sldChg>
      <pc:sldChg chg="del">
        <pc:chgData name="Bothaina Mahmoud Fouad" userId="6337026b70b72472" providerId="LiveId" clId="{ADC48844-4C64-4007-83C7-35661AB427AD}" dt="2024-07-24T21:51:08.729" v="990" actId="47"/>
        <pc:sldMkLst>
          <pc:docMk/>
          <pc:sldMk cId="1068509807" sldId="549"/>
        </pc:sldMkLst>
      </pc:sldChg>
      <pc:sldChg chg="del">
        <pc:chgData name="Bothaina Mahmoud Fouad" userId="6337026b70b72472" providerId="LiveId" clId="{ADC48844-4C64-4007-83C7-35661AB427AD}" dt="2024-07-24T21:52:50.524" v="1037" actId="47"/>
        <pc:sldMkLst>
          <pc:docMk/>
          <pc:sldMk cId="3211400386" sldId="551"/>
        </pc:sldMkLst>
      </pc:sldChg>
      <pc:sldChg chg="del">
        <pc:chgData name="Bothaina Mahmoud Fouad" userId="6337026b70b72472" providerId="LiveId" clId="{ADC48844-4C64-4007-83C7-35661AB427AD}" dt="2024-07-24T21:52:39.910" v="1024" actId="47"/>
        <pc:sldMkLst>
          <pc:docMk/>
          <pc:sldMk cId="641402078" sldId="553"/>
        </pc:sldMkLst>
      </pc:sldChg>
      <pc:sldChg chg="del">
        <pc:chgData name="Bothaina Mahmoud Fouad" userId="6337026b70b72472" providerId="LiveId" clId="{ADC48844-4C64-4007-83C7-35661AB427AD}" dt="2024-07-24T21:52:37.901" v="1021" actId="47"/>
        <pc:sldMkLst>
          <pc:docMk/>
          <pc:sldMk cId="4172266670" sldId="555"/>
        </pc:sldMkLst>
      </pc:sldChg>
      <pc:sldChg chg="del">
        <pc:chgData name="Bothaina Mahmoud Fouad" userId="6337026b70b72472" providerId="LiveId" clId="{ADC48844-4C64-4007-83C7-35661AB427AD}" dt="2024-07-24T21:52:46.192" v="1028" actId="47"/>
        <pc:sldMkLst>
          <pc:docMk/>
          <pc:sldMk cId="2779649438" sldId="560"/>
        </pc:sldMkLst>
      </pc:sldChg>
      <pc:sldChg chg="del">
        <pc:chgData name="Bothaina Mahmoud Fouad" userId="6337026b70b72472" providerId="LiveId" clId="{ADC48844-4C64-4007-83C7-35661AB427AD}" dt="2024-07-24T21:52:44.023" v="1027" actId="47"/>
        <pc:sldMkLst>
          <pc:docMk/>
          <pc:sldMk cId="191452649" sldId="562"/>
        </pc:sldMkLst>
      </pc:sldChg>
      <pc:sldChg chg="del">
        <pc:chgData name="Bothaina Mahmoud Fouad" userId="6337026b70b72472" providerId="LiveId" clId="{ADC48844-4C64-4007-83C7-35661AB427AD}" dt="2024-07-24T21:52:43.203" v="1026" actId="47"/>
        <pc:sldMkLst>
          <pc:docMk/>
          <pc:sldMk cId="1778331222" sldId="563"/>
        </pc:sldMkLst>
      </pc:sldChg>
      <pc:sldChg chg="del">
        <pc:chgData name="Bothaina Mahmoud Fouad" userId="6337026b70b72472" providerId="LiveId" clId="{ADC48844-4C64-4007-83C7-35661AB427AD}" dt="2024-07-24T21:52:07.011" v="1018" actId="2696"/>
        <pc:sldMkLst>
          <pc:docMk/>
          <pc:sldMk cId="303954746" sldId="564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835100741" sldId="564"/>
        </pc:sldMkLst>
      </pc:sldChg>
      <pc:sldChg chg="delSp add del mod">
        <pc:chgData name="Bothaina Mahmoud Fouad" userId="6337026b70b72472" providerId="LiveId" clId="{ADC48844-4C64-4007-83C7-35661AB427AD}" dt="2024-07-24T21:54:52.645" v="1092" actId="47"/>
        <pc:sldMkLst>
          <pc:docMk/>
          <pc:sldMk cId="1024441624" sldId="564"/>
        </pc:sldMkLst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4" creationId="{6E6253BA-A0B2-ECAC-725E-1C6C6876E2A0}"/>
          </ac:spMkLst>
        </pc:spChg>
        <pc:spChg chg="del">
          <ac:chgData name="Bothaina Mahmoud Fouad" userId="6337026b70b72472" providerId="LiveId" clId="{ADC48844-4C64-4007-83C7-35661AB427AD}" dt="2024-07-24T21:54:00.251" v="1057" actId="21"/>
          <ac:spMkLst>
            <pc:docMk/>
            <pc:sldMk cId="1024441624" sldId="564"/>
            <ac:spMk id="7" creationId="{4835E816-1DFD-0A6D-7510-52A292F058BD}"/>
          </ac:spMkLst>
        </pc:spChg>
      </pc:sldChg>
      <pc:sldChg chg="del">
        <pc:chgData name="Bothaina Mahmoud Fouad" userId="6337026b70b72472" providerId="LiveId" clId="{ADC48844-4C64-4007-83C7-35661AB427AD}" dt="2024-07-24T21:51:37.727" v="1011" actId="47"/>
        <pc:sldMkLst>
          <pc:docMk/>
          <pc:sldMk cId="3945313244" sldId="565"/>
        </pc:sldMkLst>
      </pc:sldChg>
      <pc:sldChg chg="del">
        <pc:chgData name="Bothaina Mahmoud Fouad" userId="6337026b70b72472" providerId="LiveId" clId="{ADC48844-4C64-4007-83C7-35661AB427AD}" dt="2024-07-24T21:51:39.398" v="1013" actId="47"/>
        <pc:sldMkLst>
          <pc:docMk/>
          <pc:sldMk cId="789773379" sldId="566"/>
        </pc:sldMkLst>
      </pc:sldChg>
      <pc:sldChg chg="del">
        <pc:chgData name="Bothaina Mahmoud Fouad" userId="6337026b70b72472" providerId="LiveId" clId="{ADC48844-4C64-4007-83C7-35661AB427AD}" dt="2024-07-24T21:51:38.565" v="1012" actId="47"/>
        <pc:sldMkLst>
          <pc:docMk/>
          <pc:sldMk cId="1472468842" sldId="567"/>
        </pc:sldMkLst>
      </pc:sldChg>
      <pc:sldChg chg="del">
        <pc:chgData name="Bothaina Mahmoud Fouad" userId="6337026b70b72472" providerId="LiveId" clId="{ADC48844-4C64-4007-83C7-35661AB427AD}" dt="2024-07-24T21:51:36.723" v="1010" actId="47"/>
        <pc:sldMkLst>
          <pc:docMk/>
          <pc:sldMk cId="532709416" sldId="568"/>
        </pc:sldMkLst>
      </pc:sldChg>
      <pc:sldChg chg="del">
        <pc:chgData name="Bothaina Mahmoud Fouad" userId="6337026b70b72472" providerId="LiveId" clId="{ADC48844-4C64-4007-83C7-35661AB427AD}" dt="2024-07-24T21:51:35.627" v="1009" actId="47"/>
        <pc:sldMkLst>
          <pc:docMk/>
          <pc:sldMk cId="2954027050" sldId="569"/>
        </pc:sldMkLst>
      </pc:sldChg>
      <pc:sldChg chg="del">
        <pc:chgData name="Bothaina Mahmoud Fouad" userId="6337026b70b72472" providerId="LiveId" clId="{ADC48844-4C64-4007-83C7-35661AB427AD}" dt="2024-07-24T21:51:41.780" v="1014" actId="47"/>
        <pc:sldMkLst>
          <pc:docMk/>
          <pc:sldMk cId="3809215790" sldId="570"/>
        </pc:sldMkLst>
      </pc:sldChg>
      <pc:sldChg chg="del">
        <pc:chgData name="Bothaina Mahmoud Fouad" userId="6337026b70b72472" providerId="LiveId" clId="{ADC48844-4C64-4007-83C7-35661AB427AD}" dt="2024-07-24T21:51:25.274" v="999" actId="47"/>
        <pc:sldMkLst>
          <pc:docMk/>
          <pc:sldMk cId="2395128129" sldId="572"/>
        </pc:sldMkLst>
      </pc:sldChg>
      <pc:sldChg chg="del">
        <pc:chgData name="Bothaina Mahmoud Fouad" userId="6337026b70b72472" providerId="LiveId" clId="{ADC48844-4C64-4007-83C7-35661AB427AD}" dt="2024-07-24T21:51:24.012" v="998" actId="47"/>
        <pc:sldMkLst>
          <pc:docMk/>
          <pc:sldMk cId="3931504923" sldId="573"/>
        </pc:sldMkLst>
      </pc:sldChg>
      <pc:sldChg chg="del">
        <pc:chgData name="Bothaina Mahmoud Fouad" userId="6337026b70b72472" providerId="LiveId" clId="{ADC48844-4C64-4007-83C7-35661AB427AD}" dt="2024-07-24T21:51:23.485" v="997" actId="47"/>
        <pc:sldMkLst>
          <pc:docMk/>
          <pc:sldMk cId="1973389635" sldId="574"/>
        </pc:sldMkLst>
      </pc:sldChg>
      <pc:sldChg chg="del">
        <pc:chgData name="Bothaina Mahmoud Fouad" userId="6337026b70b72472" providerId="LiveId" clId="{ADC48844-4C64-4007-83C7-35661AB427AD}" dt="2024-07-24T21:51:22.716" v="996" actId="47"/>
        <pc:sldMkLst>
          <pc:docMk/>
          <pc:sldMk cId="3902125251" sldId="575"/>
        </pc:sldMkLst>
      </pc:sldChg>
      <pc:sldChg chg="del">
        <pc:chgData name="Bothaina Mahmoud Fouad" userId="6337026b70b72472" providerId="LiveId" clId="{ADC48844-4C64-4007-83C7-35661AB427AD}" dt="2024-07-24T21:51:22.178" v="995" actId="47"/>
        <pc:sldMkLst>
          <pc:docMk/>
          <pc:sldMk cId="3416608875" sldId="576"/>
        </pc:sldMkLst>
      </pc:sldChg>
      <pc:sldChg chg="del">
        <pc:chgData name="Bothaina Mahmoud Fouad" userId="6337026b70b72472" providerId="LiveId" clId="{ADC48844-4C64-4007-83C7-35661AB427AD}" dt="2024-07-24T21:51:21.531" v="994" actId="47"/>
        <pc:sldMkLst>
          <pc:docMk/>
          <pc:sldMk cId="766022755" sldId="577"/>
        </pc:sldMkLst>
      </pc:sldChg>
      <pc:sldChg chg="del">
        <pc:chgData name="Bothaina Mahmoud Fouad" userId="6337026b70b72472" providerId="LiveId" clId="{ADC48844-4C64-4007-83C7-35661AB427AD}" dt="2024-07-24T21:51:20.667" v="993" actId="47"/>
        <pc:sldMkLst>
          <pc:docMk/>
          <pc:sldMk cId="3363762251" sldId="578"/>
        </pc:sldMkLst>
      </pc:sldChg>
      <pc:sldChg chg="del">
        <pc:chgData name="Bothaina Mahmoud Fouad" userId="6337026b70b72472" providerId="LiveId" clId="{ADC48844-4C64-4007-83C7-35661AB427AD}" dt="2024-07-24T21:51:19.936" v="992" actId="47"/>
        <pc:sldMkLst>
          <pc:docMk/>
          <pc:sldMk cId="595352920" sldId="579"/>
        </pc:sldMkLst>
      </pc:sldChg>
      <pc:sldChg chg="del">
        <pc:chgData name="Bothaina Mahmoud Fouad" userId="6337026b70b72472" providerId="LiveId" clId="{ADC48844-4C64-4007-83C7-35661AB427AD}" dt="2024-07-24T21:51:25.654" v="1000" actId="47"/>
        <pc:sldMkLst>
          <pc:docMk/>
          <pc:sldMk cId="4088704276" sldId="581"/>
        </pc:sldMkLst>
      </pc:sldChg>
      <pc:sldChg chg="del">
        <pc:chgData name="Bothaina Mahmoud Fouad" userId="6337026b70b72472" providerId="LiveId" clId="{ADC48844-4C64-4007-83C7-35661AB427AD}" dt="2024-07-24T21:51:26.237" v="1001" actId="47"/>
        <pc:sldMkLst>
          <pc:docMk/>
          <pc:sldMk cId="3593218108" sldId="582"/>
        </pc:sldMkLst>
      </pc:sldChg>
      <pc:sldChg chg="del">
        <pc:chgData name="Bothaina Mahmoud Fouad" userId="6337026b70b72472" providerId="LiveId" clId="{ADC48844-4C64-4007-83C7-35661AB427AD}" dt="2024-07-24T21:52:47.180" v="1029" actId="47"/>
        <pc:sldMkLst>
          <pc:docMk/>
          <pc:sldMk cId="2716635889" sldId="587"/>
        </pc:sldMkLst>
      </pc:sldChg>
      <pc:sldChg chg="del">
        <pc:chgData name="Bothaina Mahmoud Fouad" userId="6337026b70b72472" providerId="LiveId" clId="{ADC48844-4C64-4007-83C7-35661AB427AD}" dt="2024-07-24T21:51:33.951" v="1008" actId="47"/>
        <pc:sldMkLst>
          <pc:docMk/>
          <pc:sldMk cId="2889567300" sldId="588"/>
        </pc:sldMkLst>
      </pc:sldChg>
      <pc:sldChg chg="del">
        <pc:chgData name="Bothaina Mahmoud Fouad" userId="6337026b70b72472" providerId="LiveId" clId="{ADC48844-4C64-4007-83C7-35661AB427AD}" dt="2024-07-24T19:42:08.909" v="332" actId="47"/>
        <pc:sldMkLst>
          <pc:docMk/>
          <pc:sldMk cId="3778668979" sldId="589"/>
        </pc:sldMkLst>
      </pc:sldChg>
      <pc:sldChg chg="del">
        <pc:chgData name="Bothaina Mahmoud Fouad" userId="6337026b70b72472" providerId="LiveId" clId="{ADC48844-4C64-4007-83C7-35661AB427AD}" dt="2024-07-24T21:52:48.786" v="1032" actId="47"/>
        <pc:sldMkLst>
          <pc:docMk/>
          <pc:sldMk cId="1093575003" sldId="590"/>
        </pc:sldMkLst>
      </pc:sldChg>
      <pc:sldChg chg="del">
        <pc:chgData name="Bothaina Mahmoud Fouad" userId="6337026b70b72472" providerId="LiveId" clId="{ADC48844-4C64-4007-83C7-35661AB427AD}" dt="2024-07-24T21:51:28.545" v="1004" actId="47"/>
        <pc:sldMkLst>
          <pc:docMk/>
          <pc:sldMk cId="2506418621" sldId="591"/>
        </pc:sldMkLst>
      </pc:sldChg>
      <pc:sldChg chg="del">
        <pc:chgData name="Bothaina Mahmoud Fouad" userId="6337026b70b72472" providerId="LiveId" clId="{ADC48844-4C64-4007-83C7-35661AB427AD}" dt="2024-07-24T19:36:00.543" v="200" actId="47"/>
        <pc:sldMkLst>
          <pc:docMk/>
          <pc:sldMk cId="2380237222" sldId="592"/>
        </pc:sldMkLst>
      </pc:sldChg>
      <pc:sldChg chg="addSp delSp modSp del mod">
        <pc:chgData name="Bothaina Mahmoud Fouad" userId="6337026b70b72472" providerId="LiveId" clId="{ADC48844-4C64-4007-83C7-35661AB427AD}" dt="2024-07-24T21:52:54.169" v="1048" actId="47"/>
        <pc:sldMkLst>
          <pc:docMk/>
          <pc:sldMk cId="2443101825" sldId="593"/>
        </pc:sldMkLst>
        <pc:spChg chg="add mod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3" creationId="{FFBD993D-B9E7-D8CA-DAF6-9A86DFC41BF3}"/>
          </ac:spMkLst>
        </pc:spChg>
        <pc:spChg chg="del">
          <ac:chgData name="Bothaina Mahmoud Fouad" userId="6337026b70b72472" providerId="LiveId" clId="{ADC48844-4C64-4007-83C7-35661AB427AD}" dt="2024-07-24T21:01:37.807" v="660" actId="21"/>
          <ac:spMkLst>
            <pc:docMk/>
            <pc:sldMk cId="2443101825" sldId="593"/>
            <ac:spMk id="8" creationId="{ED882393-832A-3FD3-B2B6-040D98A06F63}"/>
          </ac:spMkLst>
        </pc:spChg>
        <pc:graphicFrameChg chg="add del">
          <ac:chgData name="Bothaina Mahmoud Fouad" userId="6337026b70b72472" providerId="LiveId" clId="{ADC48844-4C64-4007-83C7-35661AB427AD}" dt="2024-07-24T21:01:37.807" v="660" actId="21"/>
          <ac:graphicFrameMkLst>
            <pc:docMk/>
            <pc:sldMk cId="2443101825" sldId="593"/>
            <ac:graphicFrameMk id="5" creationId="{53B04EDE-2251-E404-DB1D-5EE4472FC93C}"/>
          </ac:graphicFrameMkLst>
        </pc:graphicFrameChg>
      </pc:sldChg>
      <pc:sldChg chg="del">
        <pc:chgData name="Bothaina Mahmoud Fouad" userId="6337026b70b72472" providerId="LiveId" clId="{ADC48844-4C64-4007-83C7-35661AB427AD}" dt="2024-07-24T21:52:50.256" v="1036" actId="47"/>
        <pc:sldMkLst>
          <pc:docMk/>
          <pc:sldMk cId="762608048" sldId="594"/>
        </pc:sldMkLst>
      </pc:sldChg>
      <pc:sldChg chg="del">
        <pc:chgData name="Bothaina Mahmoud Fouad" userId="6337026b70b72472" providerId="LiveId" clId="{ADC48844-4C64-4007-83C7-35661AB427AD}" dt="2024-07-24T21:52:49.940" v="1035" actId="47"/>
        <pc:sldMkLst>
          <pc:docMk/>
          <pc:sldMk cId="1222810009" sldId="595"/>
        </pc:sldMkLst>
      </pc:sldChg>
      <pc:sldChg chg="del">
        <pc:chgData name="Bothaina Mahmoud Fouad" userId="6337026b70b72472" providerId="LiveId" clId="{ADC48844-4C64-4007-83C7-35661AB427AD}" dt="2024-07-24T21:52:49.631" v="1034" actId="47"/>
        <pc:sldMkLst>
          <pc:docMk/>
          <pc:sldMk cId="369073403" sldId="596"/>
        </pc:sldMkLst>
      </pc:sldChg>
      <pc:sldChg chg="del">
        <pc:chgData name="Bothaina Mahmoud Fouad" userId="6337026b70b72472" providerId="LiveId" clId="{ADC48844-4C64-4007-83C7-35661AB427AD}" dt="2024-07-24T21:52:49.267" v="1033" actId="47"/>
        <pc:sldMkLst>
          <pc:docMk/>
          <pc:sldMk cId="2959847366" sldId="597"/>
        </pc:sldMkLst>
      </pc:sldChg>
      <pc:sldChg chg="del">
        <pc:chgData name="Bothaina Mahmoud Fouad" userId="6337026b70b72472" providerId="LiveId" clId="{ADC48844-4C64-4007-83C7-35661AB427AD}" dt="2024-07-24T21:51:18.194" v="991" actId="47"/>
        <pc:sldMkLst>
          <pc:docMk/>
          <pc:sldMk cId="3260850991" sldId="598"/>
        </pc:sldMkLst>
      </pc:sldChg>
      <pc:sldChg chg="del">
        <pc:chgData name="Bothaina Mahmoud Fouad" userId="6337026b70b72472" providerId="LiveId" clId="{ADC48844-4C64-4007-83C7-35661AB427AD}" dt="2024-07-24T21:52:39.294" v="1023" actId="47"/>
        <pc:sldMkLst>
          <pc:docMk/>
          <pc:sldMk cId="142532270" sldId="599"/>
        </pc:sldMkLst>
      </pc:sldChg>
      <pc:sldChg chg="del">
        <pc:chgData name="Bothaina Mahmoud Fouad" userId="6337026b70b72472" providerId="LiveId" clId="{ADC48844-4C64-4007-83C7-35661AB427AD}" dt="2024-07-24T21:51:06.723" v="986" actId="47"/>
        <pc:sldMkLst>
          <pc:docMk/>
          <pc:sldMk cId="849507235" sldId="604"/>
        </pc:sldMkLst>
      </pc:sldChg>
      <pc:sldChg chg="del">
        <pc:chgData name="Bothaina Mahmoud Fouad" userId="6337026b70b72472" providerId="LiveId" clId="{ADC48844-4C64-4007-83C7-35661AB427AD}" dt="2024-07-24T21:51:06.328" v="985" actId="47"/>
        <pc:sldMkLst>
          <pc:docMk/>
          <pc:sldMk cId="2639080983" sldId="619"/>
        </pc:sldMkLst>
      </pc:sldChg>
      <pc:sldChg chg="del">
        <pc:chgData name="Bothaina Mahmoud Fouad" userId="6337026b70b72472" providerId="LiveId" clId="{ADC48844-4C64-4007-83C7-35661AB427AD}" dt="2024-07-24T21:51:05.865" v="984" actId="47"/>
        <pc:sldMkLst>
          <pc:docMk/>
          <pc:sldMk cId="2511054472" sldId="632"/>
        </pc:sldMkLst>
      </pc:sldChg>
      <pc:sldChg chg="del">
        <pc:chgData name="Bothaina Mahmoud Fouad" userId="6337026b70b72472" providerId="LiveId" clId="{ADC48844-4C64-4007-83C7-35661AB427AD}" dt="2024-07-24T21:51:05.552" v="982" actId="47"/>
        <pc:sldMkLst>
          <pc:docMk/>
          <pc:sldMk cId="2126691397" sldId="633"/>
        </pc:sldMkLst>
      </pc:sldChg>
      <pc:sldChg chg="del">
        <pc:chgData name="Bothaina Mahmoud Fouad" userId="6337026b70b72472" providerId="LiveId" clId="{ADC48844-4C64-4007-83C7-35661AB427AD}" dt="2024-07-24T21:51:05.111" v="980" actId="47"/>
        <pc:sldMkLst>
          <pc:docMk/>
          <pc:sldMk cId="804410819" sldId="718"/>
        </pc:sldMkLst>
      </pc:sldChg>
      <pc:sldChg chg="del">
        <pc:chgData name="Bothaina Mahmoud Fouad" userId="6337026b70b72472" providerId="LiveId" clId="{ADC48844-4C64-4007-83C7-35661AB427AD}" dt="2024-07-24T21:51:05.711" v="983" actId="47"/>
        <pc:sldMkLst>
          <pc:docMk/>
          <pc:sldMk cId="2726823687" sldId="720"/>
        </pc:sldMkLst>
      </pc:sldChg>
      <pc:sldChg chg="del">
        <pc:chgData name="Bothaina Mahmoud Fouad" userId="6337026b70b72472" providerId="LiveId" clId="{ADC48844-4C64-4007-83C7-35661AB427AD}" dt="2024-07-24T21:51:04.797" v="979" actId="47"/>
        <pc:sldMkLst>
          <pc:docMk/>
          <pc:sldMk cId="974527337" sldId="721"/>
        </pc:sldMkLst>
      </pc:sldChg>
      <pc:sldChg chg="del">
        <pc:chgData name="Bothaina Mahmoud Fouad" userId="6337026b70b72472" providerId="LiveId" clId="{ADC48844-4C64-4007-83C7-35661AB427AD}" dt="2024-07-24T21:51:04.625" v="978" actId="47"/>
        <pc:sldMkLst>
          <pc:docMk/>
          <pc:sldMk cId="327606811" sldId="722"/>
        </pc:sldMkLst>
      </pc:sldChg>
      <pc:sldChg chg="del">
        <pc:chgData name="Bothaina Mahmoud Fouad" userId="6337026b70b72472" providerId="LiveId" clId="{ADC48844-4C64-4007-83C7-35661AB427AD}" dt="2024-07-24T21:51:04.466" v="977" actId="47"/>
        <pc:sldMkLst>
          <pc:docMk/>
          <pc:sldMk cId="2364999255" sldId="723"/>
        </pc:sldMkLst>
      </pc:sldChg>
      <pc:sldChg chg="del">
        <pc:chgData name="Bothaina Mahmoud Fouad" userId="6337026b70b72472" providerId="LiveId" clId="{ADC48844-4C64-4007-83C7-35661AB427AD}" dt="2024-07-24T21:51:04.371" v="976" actId="47"/>
        <pc:sldMkLst>
          <pc:docMk/>
          <pc:sldMk cId="1652411734" sldId="724"/>
        </pc:sldMkLst>
      </pc:sldChg>
      <pc:sldChg chg="del">
        <pc:chgData name="Bothaina Mahmoud Fouad" userId="6337026b70b72472" providerId="LiveId" clId="{ADC48844-4C64-4007-83C7-35661AB427AD}" dt="2024-07-24T21:51:05.316" v="981" actId="47"/>
        <pc:sldMkLst>
          <pc:docMk/>
          <pc:sldMk cId="278934638" sldId="725"/>
        </pc:sldMkLst>
      </pc:sldChg>
      <pc:sldChg chg="del">
        <pc:chgData name="Bothaina Mahmoud Fouad" userId="6337026b70b72472" providerId="LiveId" clId="{ADC48844-4C64-4007-83C7-35661AB427AD}" dt="2024-07-24T21:51:03.866" v="974" actId="47"/>
        <pc:sldMkLst>
          <pc:docMk/>
          <pc:sldMk cId="1957492525" sldId="726"/>
        </pc:sldMkLst>
      </pc:sldChg>
      <pc:sldChg chg="del">
        <pc:chgData name="Bothaina Mahmoud Fouad" userId="6337026b70b72472" providerId="LiveId" clId="{ADC48844-4C64-4007-83C7-35661AB427AD}" dt="2024-07-24T21:51:03.299" v="970" actId="47"/>
        <pc:sldMkLst>
          <pc:docMk/>
          <pc:sldMk cId="3102528633" sldId="727"/>
        </pc:sldMkLst>
      </pc:sldChg>
      <pc:sldChg chg="del">
        <pc:chgData name="Bothaina Mahmoud Fouad" userId="6337026b70b72472" providerId="LiveId" clId="{ADC48844-4C64-4007-83C7-35661AB427AD}" dt="2024-07-24T21:51:03.771" v="973" actId="47"/>
        <pc:sldMkLst>
          <pc:docMk/>
          <pc:sldMk cId="2453813733" sldId="728"/>
        </pc:sldMkLst>
      </pc:sldChg>
      <pc:sldChg chg="del">
        <pc:chgData name="Bothaina Mahmoud Fouad" userId="6337026b70b72472" providerId="LiveId" clId="{ADC48844-4C64-4007-83C7-35661AB427AD}" dt="2024-07-24T21:51:04.119" v="975" actId="47"/>
        <pc:sldMkLst>
          <pc:docMk/>
          <pc:sldMk cId="980972311" sldId="729"/>
        </pc:sldMkLst>
      </pc:sldChg>
      <pc:sldChg chg="del">
        <pc:chgData name="Bothaina Mahmoud Fouad" userId="6337026b70b72472" providerId="LiveId" clId="{ADC48844-4C64-4007-83C7-35661AB427AD}" dt="2024-07-24T21:51:03.535" v="972" actId="47"/>
        <pc:sldMkLst>
          <pc:docMk/>
          <pc:sldMk cId="1957457510" sldId="730"/>
        </pc:sldMkLst>
      </pc:sldChg>
      <pc:sldChg chg="del">
        <pc:chgData name="Bothaina Mahmoud Fouad" userId="6337026b70b72472" providerId="LiveId" clId="{ADC48844-4C64-4007-83C7-35661AB427AD}" dt="2024-07-24T21:51:03.456" v="971" actId="47"/>
        <pc:sldMkLst>
          <pc:docMk/>
          <pc:sldMk cId="3893505091" sldId="731"/>
        </pc:sldMkLst>
      </pc:sldChg>
      <pc:sldChg chg="del">
        <pc:chgData name="Bothaina Mahmoud Fouad" userId="6337026b70b72472" providerId="LiveId" clId="{ADC48844-4C64-4007-83C7-35661AB427AD}" dt="2024-07-24T21:51:03.188" v="969" actId="47"/>
        <pc:sldMkLst>
          <pc:docMk/>
          <pc:sldMk cId="1080196013" sldId="732"/>
        </pc:sldMkLst>
      </pc:sldChg>
      <pc:sldChg chg="del">
        <pc:chgData name="Bothaina Mahmoud Fouad" userId="6337026b70b72472" providerId="LiveId" clId="{ADC48844-4C64-4007-83C7-35661AB427AD}" dt="2024-07-24T21:51:02.906" v="967" actId="47"/>
        <pc:sldMkLst>
          <pc:docMk/>
          <pc:sldMk cId="4238934164" sldId="733"/>
        </pc:sldMkLst>
      </pc:sldChg>
      <pc:sldChg chg="del">
        <pc:chgData name="Bothaina Mahmoud Fouad" userId="6337026b70b72472" providerId="LiveId" clId="{ADC48844-4C64-4007-83C7-35661AB427AD}" dt="2024-07-24T21:51:02.624" v="965" actId="47"/>
        <pc:sldMkLst>
          <pc:docMk/>
          <pc:sldMk cId="4113651644" sldId="734"/>
        </pc:sldMkLst>
      </pc:sldChg>
      <pc:sldChg chg="del">
        <pc:chgData name="Bothaina Mahmoud Fouad" userId="6337026b70b72472" providerId="LiveId" clId="{ADC48844-4C64-4007-83C7-35661AB427AD}" dt="2024-07-24T21:51:02.302" v="963" actId="47"/>
        <pc:sldMkLst>
          <pc:docMk/>
          <pc:sldMk cId="2071962262" sldId="735"/>
        </pc:sldMkLst>
      </pc:sldChg>
      <pc:sldChg chg="del">
        <pc:chgData name="Bothaina Mahmoud Fouad" userId="6337026b70b72472" providerId="LiveId" clId="{ADC48844-4C64-4007-83C7-35661AB427AD}" dt="2024-07-24T21:51:01.673" v="961" actId="47"/>
        <pc:sldMkLst>
          <pc:docMk/>
          <pc:sldMk cId="1493330632" sldId="736"/>
        </pc:sldMkLst>
      </pc:sldChg>
      <pc:sldChg chg="del">
        <pc:chgData name="Bothaina Mahmoud Fouad" userId="6337026b70b72472" providerId="LiveId" clId="{ADC48844-4C64-4007-83C7-35661AB427AD}" dt="2024-07-24T21:51:01.325" v="959" actId="47"/>
        <pc:sldMkLst>
          <pc:docMk/>
          <pc:sldMk cId="3982778535" sldId="737"/>
        </pc:sldMkLst>
      </pc:sldChg>
      <pc:sldChg chg="del">
        <pc:chgData name="Bothaina Mahmoud Fouad" userId="6337026b70b72472" providerId="LiveId" clId="{ADC48844-4C64-4007-83C7-35661AB427AD}" dt="2024-07-24T21:51:00.883" v="958" actId="47"/>
        <pc:sldMkLst>
          <pc:docMk/>
          <pc:sldMk cId="3444553710" sldId="738"/>
        </pc:sldMkLst>
      </pc:sldChg>
      <pc:sldChg chg="del">
        <pc:chgData name="Bothaina Mahmoud Fouad" userId="6337026b70b72472" providerId="LiveId" clId="{ADC48844-4C64-4007-83C7-35661AB427AD}" dt="2024-07-24T21:51:03.073" v="968" actId="47"/>
        <pc:sldMkLst>
          <pc:docMk/>
          <pc:sldMk cId="1123332808" sldId="739"/>
        </pc:sldMkLst>
      </pc:sldChg>
      <pc:sldChg chg="del">
        <pc:chgData name="Bothaina Mahmoud Fouad" userId="6337026b70b72472" providerId="LiveId" clId="{ADC48844-4C64-4007-83C7-35661AB427AD}" dt="2024-07-24T21:51:01.862" v="962" actId="47"/>
        <pc:sldMkLst>
          <pc:docMk/>
          <pc:sldMk cId="2122854177" sldId="740"/>
        </pc:sldMkLst>
      </pc:sldChg>
      <pc:sldChg chg="del">
        <pc:chgData name="Bothaina Mahmoud Fouad" userId="6337026b70b72472" providerId="LiveId" clId="{ADC48844-4C64-4007-83C7-35661AB427AD}" dt="2024-07-24T21:51:02.478" v="964" actId="47"/>
        <pc:sldMkLst>
          <pc:docMk/>
          <pc:sldMk cId="1212450843" sldId="741"/>
        </pc:sldMkLst>
      </pc:sldChg>
      <pc:sldChg chg="del">
        <pc:chgData name="Bothaina Mahmoud Fouad" userId="6337026b70b72472" providerId="LiveId" clId="{ADC48844-4C64-4007-83C7-35661AB427AD}" dt="2024-07-24T21:51:02.715" v="966" actId="47"/>
        <pc:sldMkLst>
          <pc:docMk/>
          <pc:sldMk cId="1863110901" sldId="742"/>
        </pc:sldMkLst>
      </pc:sldChg>
      <pc:sldChg chg="del">
        <pc:chgData name="Bothaina Mahmoud Fouad" userId="6337026b70b72472" providerId="LiveId" clId="{ADC48844-4C64-4007-83C7-35661AB427AD}" dt="2024-07-24T21:51:01.458" v="960" actId="47"/>
        <pc:sldMkLst>
          <pc:docMk/>
          <pc:sldMk cId="2687780904" sldId="743"/>
        </pc:sldMkLst>
      </pc:sldChg>
      <pc:sldChg chg="del">
        <pc:chgData name="Bothaina Mahmoud Fouad" userId="6337026b70b72472" providerId="LiveId" clId="{ADC48844-4C64-4007-83C7-35661AB427AD}" dt="2024-07-24T21:51:00.710" v="957" actId="47"/>
        <pc:sldMkLst>
          <pc:docMk/>
          <pc:sldMk cId="420627517" sldId="744"/>
        </pc:sldMkLst>
      </pc:sldChg>
      <pc:sldChg chg="del">
        <pc:chgData name="Bothaina Mahmoud Fouad" userId="6337026b70b72472" providerId="LiveId" clId="{ADC48844-4C64-4007-83C7-35661AB427AD}" dt="2024-07-24T21:51:00.331" v="955" actId="47"/>
        <pc:sldMkLst>
          <pc:docMk/>
          <pc:sldMk cId="1875968106" sldId="745"/>
        </pc:sldMkLst>
      </pc:sldChg>
      <pc:sldChg chg="del">
        <pc:chgData name="Bothaina Mahmoud Fouad" userId="6337026b70b72472" providerId="LiveId" clId="{ADC48844-4C64-4007-83C7-35661AB427AD}" dt="2024-07-24T21:51:00.204" v="954" actId="47"/>
        <pc:sldMkLst>
          <pc:docMk/>
          <pc:sldMk cId="2742455463" sldId="746"/>
        </pc:sldMkLst>
      </pc:sldChg>
      <pc:sldChg chg="del">
        <pc:chgData name="Bothaina Mahmoud Fouad" userId="6337026b70b72472" providerId="LiveId" clId="{ADC48844-4C64-4007-83C7-35661AB427AD}" dt="2024-07-24T21:51:00.489" v="956" actId="47"/>
        <pc:sldMkLst>
          <pc:docMk/>
          <pc:sldMk cId="852829779" sldId="747"/>
        </pc:sldMkLst>
      </pc:sldChg>
      <pc:sldChg chg="del">
        <pc:chgData name="Bothaina Mahmoud Fouad" userId="6337026b70b72472" providerId="LiveId" clId="{ADC48844-4C64-4007-83C7-35661AB427AD}" dt="2024-07-24T21:51:00.094" v="953" actId="47"/>
        <pc:sldMkLst>
          <pc:docMk/>
          <pc:sldMk cId="319440138" sldId="748"/>
        </pc:sldMkLst>
      </pc:sldChg>
      <pc:sldChg chg="del">
        <pc:chgData name="Bothaina Mahmoud Fouad" userId="6337026b70b72472" providerId="LiveId" clId="{ADC48844-4C64-4007-83C7-35661AB427AD}" dt="2024-07-24T21:50:59.764" v="952" actId="47"/>
        <pc:sldMkLst>
          <pc:docMk/>
          <pc:sldMk cId="573068131" sldId="749"/>
        </pc:sldMkLst>
      </pc:sldChg>
      <pc:sldChg chg="del">
        <pc:chgData name="Bothaina Mahmoud Fouad" userId="6337026b70b72472" providerId="LiveId" clId="{ADC48844-4C64-4007-83C7-35661AB427AD}" dt="2024-07-24T21:50:59.306" v="951" actId="47"/>
        <pc:sldMkLst>
          <pc:docMk/>
          <pc:sldMk cId="256507542" sldId="750"/>
        </pc:sldMkLst>
      </pc:sldChg>
      <pc:sldChg chg="del">
        <pc:chgData name="Bothaina Mahmoud Fouad" userId="6337026b70b72472" providerId="LiveId" clId="{ADC48844-4C64-4007-83C7-35661AB427AD}" dt="2024-07-24T21:50:58.910" v="950" actId="47"/>
        <pc:sldMkLst>
          <pc:docMk/>
          <pc:sldMk cId="2054225316" sldId="751"/>
        </pc:sldMkLst>
      </pc:sldChg>
      <pc:sldChg chg="del">
        <pc:chgData name="Bothaina Mahmoud Fouad" userId="6337026b70b72472" providerId="LiveId" clId="{ADC48844-4C64-4007-83C7-35661AB427AD}" dt="2024-07-24T21:52:47.757" v="1030" actId="47"/>
        <pc:sldMkLst>
          <pc:docMk/>
          <pc:sldMk cId="3612495241" sldId="752"/>
        </pc:sldMkLst>
      </pc:sldChg>
      <pc:sldChg chg="del">
        <pc:chgData name="Bothaina Mahmoud Fouad" userId="6337026b70b72472" providerId="LiveId" clId="{ADC48844-4C64-4007-83C7-35661AB427AD}" dt="2024-07-24T21:52:40.826" v="1025" actId="47"/>
        <pc:sldMkLst>
          <pc:docMk/>
          <pc:sldMk cId="3417250506" sldId="753"/>
        </pc:sldMkLst>
      </pc:sldChg>
      <pc:sldChg chg="del">
        <pc:chgData name="Bothaina Mahmoud Fouad" userId="6337026b70b72472" providerId="LiveId" clId="{ADC48844-4C64-4007-83C7-35661AB427AD}" dt="2024-07-24T21:52:38.620" v="1022" actId="47"/>
        <pc:sldMkLst>
          <pc:docMk/>
          <pc:sldMk cId="1591439604" sldId="754"/>
        </pc:sldMkLst>
      </pc:sldChg>
      <pc:sldChg chg="del">
        <pc:chgData name="Bothaina Mahmoud Fouad" userId="6337026b70b72472" providerId="LiveId" clId="{ADC48844-4C64-4007-83C7-35661AB427AD}" dt="2024-07-24T21:52:37.160" v="1020" actId="47"/>
        <pc:sldMkLst>
          <pc:docMk/>
          <pc:sldMk cId="3598055356" sldId="755"/>
        </pc:sldMkLst>
      </pc:sldChg>
      <pc:sldChg chg="delSp add del mod">
        <pc:chgData name="Bothaina Mahmoud Fouad" userId="6337026b70b72472" providerId="LiveId" clId="{ADC48844-4C64-4007-83C7-35661AB427AD}" dt="2024-07-24T21:56:17.894" v="1113" actId="47"/>
        <pc:sldMkLst>
          <pc:docMk/>
          <pc:sldMk cId="1130113050" sldId="756"/>
        </pc:sldMkLst>
        <pc:graphicFrameChg chg="del">
          <ac:chgData name="Bothaina Mahmoud Fouad" userId="6337026b70b72472" providerId="LiveId" clId="{ADC48844-4C64-4007-83C7-35661AB427AD}" dt="2024-07-24T21:54:58.066" v="1093" actId="21"/>
          <ac:graphicFrameMkLst>
            <pc:docMk/>
            <pc:sldMk cId="1130113050" sldId="756"/>
            <ac:graphicFrameMk id="2" creationId="{F56A2620-2C84-2ED9-FD4C-FB3B57448B7C}"/>
          </ac:graphicFrameMkLst>
        </pc:graphicFrameChg>
      </pc:sldChg>
      <pc:sldChg chg="add del">
        <pc:chgData name="Bothaina Mahmoud Fouad" userId="6337026b70b72472" providerId="LiveId" clId="{ADC48844-4C64-4007-83C7-35661AB427AD}" dt="2024-07-24T21:52:07.011" v="1018" actId="2696"/>
        <pc:sldMkLst>
          <pc:docMk/>
          <pc:sldMk cId="2983613587" sldId="756"/>
        </pc:sldMkLst>
      </pc:sldChg>
      <pc:sldChg chg="add del">
        <pc:chgData name="Bothaina Mahmoud Fouad" userId="6337026b70b72472" providerId="LiveId" clId="{ADC48844-4C64-4007-83C7-35661AB427AD}" dt="2024-07-24T21:53:04.490" v="1054" actId="2696"/>
        <pc:sldMkLst>
          <pc:docMk/>
          <pc:sldMk cId="3305748611" sldId="756"/>
        </pc:sldMkLst>
      </pc:sldChg>
      <pc:sldChg chg="del">
        <pc:chgData name="Bothaina Mahmoud Fouad" userId="6337026b70b72472" providerId="LiveId" clId="{ADC48844-4C64-4007-83C7-35661AB427AD}" dt="2024-07-24T21:51:43.213" v="1015" actId="47"/>
        <pc:sldMkLst>
          <pc:docMk/>
          <pc:sldMk cId="3067638856" sldId="757"/>
        </pc:sldMkLst>
      </pc:sldChg>
      <pc:sldChg chg="del">
        <pc:chgData name="Bothaina Mahmoud Fouad" userId="6337026b70b72472" providerId="LiveId" clId="{ADC48844-4C64-4007-83C7-35661AB427AD}" dt="2024-07-24T21:51:32.686" v="1007" actId="47"/>
        <pc:sldMkLst>
          <pc:docMk/>
          <pc:sldMk cId="3875054829" sldId="758"/>
        </pc:sldMkLst>
      </pc:sldChg>
      <pc:sldChg chg="del">
        <pc:chgData name="Bothaina Mahmoud Fouad" userId="6337026b70b72472" providerId="LiveId" clId="{ADC48844-4C64-4007-83C7-35661AB427AD}" dt="2024-07-24T21:51:31.056" v="1006" actId="47"/>
        <pc:sldMkLst>
          <pc:docMk/>
          <pc:sldMk cId="43824565" sldId="759"/>
        </pc:sldMkLst>
      </pc:sldChg>
      <pc:sldChg chg="del">
        <pc:chgData name="Bothaina Mahmoud Fouad" userId="6337026b70b72472" providerId="LiveId" clId="{ADC48844-4C64-4007-83C7-35661AB427AD}" dt="2024-07-24T21:51:29.778" v="1005" actId="47"/>
        <pc:sldMkLst>
          <pc:docMk/>
          <pc:sldMk cId="2153478326" sldId="760"/>
        </pc:sldMkLst>
      </pc:sldChg>
      <pc:sldChg chg="del">
        <pc:chgData name="Bothaina Mahmoud Fouad" userId="6337026b70b72472" providerId="LiveId" clId="{ADC48844-4C64-4007-83C7-35661AB427AD}" dt="2024-07-24T21:51:26.775" v="1003" actId="47"/>
        <pc:sldMkLst>
          <pc:docMk/>
          <pc:sldMk cId="735841516" sldId="761"/>
        </pc:sldMkLst>
      </pc:sldChg>
      <pc:sldChg chg="del">
        <pc:chgData name="Bothaina Mahmoud Fouad" userId="6337026b70b72472" providerId="LiveId" clId="{ADC48844-4C64-4007-83C7-35661AB427AD}" dt="2024-07-24T21:51:26.555" v="1002" actId="47"/>
        <pc:sldMkLst>
          <pc:docMk/>
          <pc:sldMk cId="1780106853" sldId="762"/>
        </pc:sldMkLst>
      </pc:sldChg>
      <pc:sldChg chg="delSp modSp add del mod">
        <pc:chgData name="Bothaina Mahmoud Fouad" userId="6337026b70b72472" providerId="LiveId" clId="{ADC48844-4C64-4007-83C7-35661AB427AD}" dt="2024-07-24T19:13:36.273" v="84" actId="47"/>
        <pc:sldMkLst>
          <pc:docMk/>
          <pc:sldMk cId="3068631181" sldId="763"/>
        </pc:sldMkLst>
        <pc:spChg chg="del mod">
          <ac:chgData name="Bothaina Mahmoud Fouad" userId="6337026b70b72472" providerId="LiveId" clId="{ADC48844-4C64-4007-83C7-35661AB427AD}" dt="2024-07-24T19:07:39.069" v="58"/>
          <ac:spMkLst>
            <pc:docMk/>
            <pc:sldMk cId="3068631181" sldId="763"/>
            <ac:spMk id="8" creationId="{9261FD39-17DF-4CDD-94A6-BA4E9A4CBB58}"/>
          </ac:spMkLst>
        </pc:spChg>
      </pc:sldChg>
      <pc:sldChg chg="addSp delSp modSp add mod ord">
        <pc:chgData name="Bothaina Mahmoud Fouad" userId="6337026b70b72472" providerId="LiveId" clId="{ADC48844-4C64-4007-83C7-35661AB427AD}" dt="2024-07-24T19:06:32.956" v="53" actId="207"/>
        <pc:sldMkLst>
          <pc:docMk/>
          <pc:sldMk cId="790159652" sldId="764"/>
        </pc:sldMkLst>
        <pc:spChg chg="add mod">
          <ac:chgData name="Bothaina Mahmoud Fouad" userId="6337026b70b72472" providerId="LiveId" clId="{ADC48844-4C64-4007-83C7-35661AB427AD}" dt="2024-07-24T19:06:32.956" v="53" actId="207"/>
          <ac:spMkLst>
            <pc:docMk/>
            <pc:sldMk cId="790159652" sldId="764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6:15.681" v="49"/>
          <ac:spMkLst>
            <pc:docMk/>
            <pc:sldMk cId="790159652" sldId="76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06:28.263" v="51" actId="1076"/>
          <ac:spMkLst>
            <pc:docMk/>
            <pc:sldMk cId="790159652" sldId="764"/>
            <ac:spMk id="8" creationId="{3B429915-7235-4762-BD51-52B20C2FFE13}"/>
          </ac:spMkLst>
        </pc:spChg>
        <pc:spChg chg="mod">
          <ac:chgData name="Bothaina Mahmoud Fouad" userId="6337026b70b72472" providerId="LiveId" clId="{ADC48844-4C64-4007-83C7-35661AB427AD}" dt="2024-07-24T19:06:24.217" v="50" actId="1076"/>
          <ac:spMkLst>
            <pc:docMk/>
            <pc:sldMk cId="790159652" sldId="764"/>
            <ac:spMk id="2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5:08.233" v="24" actId="478"/>
          <ac:spMkLst>
            <pc:docMk/>
            <pc:sldMk cId="790159652" sldId="764"/>
            <ac:spMk id="48" creationId="{00000000-0000-0000-0000-000000000000}"/>
          </ac:spMkLst>
        </pc:spChg>
      </pc:sldChg>
      <pc:sldChg chg="modSp add del mod ord">
        <pc:chgData name="Bothaina Mahmoud Fouad" userId="6337026b70b72472" providerId="LiveId" clId="{ADC48844-4C64-4007-83C7-35661AB427AD}" dt="2024-07-24T22:01:25.894" v="1190" actId="47"/>
        <pc:sldMkLst>
          <pc:docMk/>
          <pc:sldMk cId="393374940" sldId="765"/>
        </pc:sldMkLst>
        <pc:spChg chg="mod">
          <ac:chgData name="Bothaina Mahmoud Fouad" userId="6337026b70b72472" providerId="LiveId" clId="{ADC48844-4C64-4007-83C7-35661AB427AD}" dt="2024-07-24T19:06:10.911" v="48" actId="20577"/>
          <ac:spMkLst>
            <pc:docMk/>
            <pc:sldMk cId="393374940" sldId="765"/>
            <ac:spMk id="3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13:30.396" v="83" actId="1035"/>
        <pc:sldMkLst>
          <pc:docMk/>
          <pc:sldMk cId="2509006058" sldId="766"/>
        </pc:sldMkLst>
        <pc:spChg chg="del">
          <ac:chgData name="Bothaina Mahmoud Fouad" userId="6337026b70b72472" providerId="LiveId" clId="{ADC48844-4C64-4007-83C7-35661AB427AD}" dt="2024-07-24T19:08:34.532" v="69" actId="478"/>
          <ac:spMkLst>
            <pc:docMk/>
            <pc:sldMk cId="2509006058" sldId="766"/>
            <ac:spMk id="2" creationId="{A9161B2A-74B3-EA32-FDA8-268A06B047FB}"/>
          </ac:spMkLst>
        </pc:spChg>
        <pc:spChg chg="mod">
          <ac:chgData name="Bothaina Mahmoud Fouad" userId="6337026b70b72472" providerId="LiveId" clId="{ADC48844-4C64-4007-83C7-35661AB427AD}" dt="2024-07-24T19:09:53.717" v="71" actId="6549"/>
          <ac:spMkLst>
            <pc:docMk/>
            <pc:sldMk cId="2509006058" sldId="766"/>
            <ac:spMk id="3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08:31.587" v="68" actId="478"/>
          <ac:spMkLst>
            <pc:docMk/>
            <pc:sldMk cId="2509006058" sldId="766"/>
            <ac:spMk id="8" creationId="{3B429915-7235-4762-BD51-52B20C2FFE13}"/>
          </ac:spMkLst>
        </pc:spChg>
        <pc:picChg chg="add mod">
          <ac:chgData name="Bothaina Mahmoud Fouad" userId="6337026b70b72472" providerId="LiveId" clId="{ADC48844-4C64-4007-83C7-35661AB427AD}" dt="2024-07-24T19:13:30.396" v="83" actId="1035"/>
          <ac:picMkLst>
            <pc:docMk/>
            <pc:sldMk cId="2509006058" sldId="766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13:59.162" v="91" actId="113"/>
        <pc:sldMkLst>
          <pc:docMk/>
          <pc:sldMk cId="3877682677" sldId="767"/>
        </pc:sldMkLst>
        <pc:spChg chg="add mod">
          <ac:chgData name="Bothaina Mahmoud Fouad" userId="6337026b70b72472" providerId="LiveId" clId="{ADC48844-4C64-4007-83C7-35661AB427AD}" dt="2024-07-24T19:13:59.162" v="91" actId="113"/>
          <ac:spMkLst>
            <pc:docMk/>
            <pc:sldMk cId="3877682677" sldId="767"/>
            <ac:spMk id="6" creationId="{C85711F4-33F5-B639-1638-100B68F3CC75}"/>
          </ac:spMkLst>
        </pc:spChg>
        <pc:picChg chg="del">
          <ac:chgData name="Bothaina Mahmoud Fouad" userId="6337026b70b72472" providerId="LiveId" clId="{ADC48844-4C64-4007-83C7-35661AB427AD}" dt="2024-07-24T19:13:53.454" v="87" actId="478"/>
          <ac:picMkLst>
            <pc:docMk/>
            <pc:sldMk cId="3877682677" sldId="767"/>
            <ac:picMk id="1026" creationId="{5DF5683D-C919-6CEE-16A2-40AE706AA2C3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29:22.716" v="160" actId="20577"/>
        <pc:sldMkLst>
          <pc:docMk/>
          <pc:sldMk cId="1390273002" sldId="768"/>
        </pc:sldMkLst>
        <pc:spChg chg="mod">
          <ac:chgData name="Bothaina Mahmoud Fouad" userId="6337026b70b72472" providerId="LiveId" clId="{ADC48844-4C64-4007-83C7-35661AB427AD}" dt="2024-07-24T19:14:52.805" v="108" actId="1076"/>
          <ac:spMkLst>
            <pc:docMk/>
            <pc:sldMk cId="1390273002" sldId="768"/>
            <ac:spMk id="3" creationId="{00000000-0000-0000-0000-000000000000}"/>
          </ac:spMkLst>
        </pc:spChg>
        <pc:spChg chg="del mod">
          <ac:chgData name="Bothaina Mahmoud Fouad" userId="6337026b70b72472" providerId="LiveId" clId="{ADC48844-4C64-4007-83C7-35661AB427AD}" dt="2024-07-24T19:15:04.961" v="112"/>
          <ac:spMkLst>
            <pc:docMk/>
            <pc:sldMk cId="1390273002" sldId="768"/>
            <ac:spMk id="6" creationId="{C85711F4-33F5-B639-1638-100B68F3CC75}"/>
          </ac:spMkLst>
        </pc:spChg>
        <pc:spChg chg="add del">
          <ac:chgData name="Bothaina Mahmoud Fouad" userId="6337026b70b72472" providerId="LiveId" clId="{ADC48844-4C64-4007-83C7-35661AB427AD}" dt="2024-07-24T19:29:11.227" v="155" actId="22"/>
          <ac:spMkLst>
            <pc:docMk/>
            <pc:sldMk cId="1390273002" sldId="768"/>
            <ac:spMk id="8" creationId="{0CED35D4-A795-3EA7-90F2-7D9A8F25CE9E}"/>
          </ac:spMkLst>
        </pc:spChg>
        <pc:spChg chg="add mod">
          <ac:chgData name="Bothaina Mahmoud Fouad" userId="6337026b70b72472" providerId="LiveId" clId="{ADC48844-4C64-4007-83C7-35661AB427AD}" dt="2024-07-24T19:29:22.716" v="160" actId="20577"/>
          <ac:spMkLst>
            <pc:docMk/>
            <pc:sldMk cId="1390273002" sldId="768"/>
            <ac:spMk id="3075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6.784" v="153" actId="478"/>
          <ac:spMkLst>
            <pc:docMk/>
            <pc:sldMk cId="1390273002" sldId="768"/>
            <ac:spMk id="3077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29:05.168" v="152" actId="478"/>
          <ac:spMkLst>
            <pc:docMk/>
            <pc:sldMk cId="1390273002" sldId="768"/>
            <ac:spMk id="3078" creationId="{00000000-0000-0000-0000-000000000000}"/>
          </ac:spMkLst>
        </pc:spChg>
      </pc:sldChg>
      <pc:sldChg chg="delSp modSp add mod ord">
        <pc:chgData name="Bothaina Mahmoud Fouad" userId="6337026b70b72472" providerId="LiveId" clId="{ADC48844-4C64-4007-83C7-35661AB427AD}" dt="2024-07-24T19:29:50.807" v="165"/>
        <pc:sldMkLst>
          <pc:docMk/>
          <pc:sldMk cId="316971095" sldId="769"/>
        </pc:sldMkLst>
        <pc:spChg chg="mod">
          <ac:chgData name="Bothaina Mahmoud Fouad" userId="6337026b70b72472" providerId="LiveId" clId="{ADC48844-4C64-4007-83C7-35661AB427AD}" dt="2024-07-24T19:28:22.806" v="144" actId="14100"/>
          <ac:spMkLst>
            <pc:docMk/>
            <pc:sldMk cId="316971095" sldId="769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5.515" v="127" actId="478"/>
          <ac:spMkLst>
            <pc:docMk/>
            <pc:sldMk cId="316971095" sldId="769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3:43.752" v="126" actId="478"/>
          <ac:spMkLst>
            <pc:docMk/>
            <pc:sldMk cId="316971095" sldId="769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1:46.747" v="179" actId="20577"/>
        <pc:sldMkLst>
          <pc:docMk/>
          <pc:sldMk cId="3930137884" sldId="770"/>
        </pc:sldMkLst>
        <pc:spChg chg="mod">
          <ac:chgData name="Bothaina Mahmoud Fouad" userId="6337026b70b72472" providerId="LiveId" clId="{ADC48844-4C64-4007-83C7-35661AB427AD}" dt="2024-07-24T19:31:25.905" v="172"/>
          <ac:spMkLst>
            <pc:docMk/>
            <pc:sldMk cId="3930137884" sldId="770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1:23.144" v="171" actId="478"/>
          <ac:spMkLst>
            <pc:docMk/>
            <pc:sldMk cId="3930137884" sldId="770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1:46.747" v="179" actId="20577"/>
          <ac:spMkLst>
            <pc:docMk/>
            <pc:sldMk cId="3930137884" sldId="770"/>
            <ac:spMk id="10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8:55.747" v="150" actId="21"/>
          <ac:spMkLst>
            <pc:docMk/>
            <pc:sldMk cId="3930137884" sldId="770"/>
            <ac:spMk id="307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9.315" v="148" actId="478"/>
          <ac:spMkLst>
            <pc:docMk/>
            <pc:sldMk cId="3930137884" sldId="770"/>
            <ac:spMk id="3077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28:37.756" v="147" actId="478"/>
          <ac:spMkLst>
            <pc:docMk/>
            <pc:sldMk cId="3930137884" sldId="770"/>
            <ac:spMk id="3078" creationId="{00000000-0000-0000-0000-000000000000}"/>
          </ac:spMkLst>
        </pc:spChg>
      </pc:sldChg>
      <pc:sldChg chg="modSp add mod">
        <pc:chgData name="Bothaina Mahmoud Fouad" userId="6337026b70b72472" providerId="LiveId" clId="{ADC48844-4C64-4007-83C7-35661AB427AD}" dt="2024-07-24T19:29:38.736" v="163" actId="1076"/>
        <pc:sldMkLst>
          <pc:docMk/>
          <pc:sldMk cId="3979687016" sldId="771"/>
        </pc:sldMkLst>
        <pc:spChg chg="mod">
          <ac:chgData name="Bothaina Mahmoud Fouad" userId="6337026b70b72472" providerId="LiveId" clId="{ADC48844-4C64-4007-83C7-35661AB427AD}" dt="2024-07-24T19:29:28.835" v="161" actId="20577"/>
          <ac:spMkLst>
            <pc:docMk/>
            <pc:sldMk cId="3979687016" sldId="771"/>
            <ac:spMk id="307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4.841" v="162" actId="1076"/>
          <ac:spMkLst>
            <pc:docMk/>
            <pc:sldMk cId="3979687016" sldId="771"/>
            <ac:spMk id="3077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29:38.736" v="163" actId="1076"/>
          <ac:spMkLst>
            <pc:docMk/>
            <pc:sldMk cId="3979687016" sldId="771"/>
            <ac:spMk id="3078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19:35:46.743" v="199" actId="1076"/>
        <pc:sldMkLst>
          <pc:docMk/>
          <pc:sldMk cId="577907816" sldId="772"/>
        </pc:sldMkLst>
        <pc:spChg chg="add mod">
          <ac:chgData name="Bothaina Mahmoud Fouad" userId="6337026b70b72472" providerId="LiveId" clId="{ADC48844-4C64-4007-83C7-35661AB427AD}" dt="2024-07-24T19:35:03.578" v="191" actId="1076"/>
          <ac:spMkLst>
            <pc:docMk/>
            <pc:sldMk cId="577907816" sldId="772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42.701" v="186" actId="478"/>
          <ac:spMkLst>
            <pc:docMk/>
            <pc:sldMk cId="577907816" sldId="772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5:46.743" v="199" actId="1076"/>
          <ac:spMkLst>
            <pc:docMk/>
            <pc:sldMk cId="577907816" sldId="772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4:10.742" v="182" actId="478"/>
          <ac:spMkLst>
            <pc:docMk/>
            <pc:sldMk cId="577907816" sldId="772"/>
            <ac:spMk id="10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19:35:30.850" v="196" actId="478"/>
          <ac:spMkLst>
            <pc:docMk/>
            <pc:sldMk cId="577907816" sldId="772"/>
            <ac:spMk id="25" creationId="{00000000-0000-0000-0000-000000000000}"/>
          </ac:spMkLst>
        </pc:spChg>
        <pc:graphicFrameChg chg="add mod">
          <ac:chgData name="Bothaina Mahmoud Fouad" userId="6337026b70b72472" providerId="LiveId" clId="{ADC48844-4C64-4007-83C7-35661AB427AD}" dt="2024-07-24T19:35:40.655" v="198" actId="1076"/>
          <ac:graphicFrameMkLst>
            <pc:docMk/>
            <pc:sldMk cId="577907816" sldId="772"/>
            <ac:graphicFrameMk id="6" creationId="{00000000-0000-0000-0000-000000000000}"/>
          </ac:graphicFrameMkLst>
        </pc:graphicFrameChg>
      </pc:sldChg>
      <pc:sldChg chg="addSp delSp modSp add mod ord">
        <pc:chgData name="Bothaina Mahmoud Fouad" userId="6337026b70b72472" providerId="LiveId" clId="{ADC48844-4C64-4007-83C7-35661AB427AD}" dt="2024-07-24T19:36:45.485" v="214" actId="1076"/>
        <pc:sldMkLst>
          <pc:docMk/>
          <pc:sldMk cId="3382974418" sldId="773"/>
        </pc:sldMkLst>
        <pc:spChg chg="mod">
          <ac:chgData name="Bothaina Mahmoud Fouad" userId="6337026b70b72472" providerId="LiveId" clId="{ADC48844-4C64-4007-83C7-35661AB427AD}" dt="2024-07-24T19:36:39.219" v="212" actId="20577"/>
          <ac:spMkLst>
            <pc:docMk/>
            <pc:sldMk cId="3382974418" sldId="773"/>
            <ac:spMk id="3" creationId="{00000000-0000-0000-0000-000000000000}"/>
          </ac:spMkLst>
        </pc:spChg>
        <pc:spChg chg="add del mod">
          <ac:chgData name="Bothaina Mahmoud Fouad" userId="6337026b70b72472" providerId="LiveId" clId="{ADC48844-4C64-4007-83C7-35661AB427AD}" dt="2024-07-24T19:36:35.302" v="209" actId="478"/>
          <ac:spMkLst>
            <pc:docMk/>
            <pc:sldMk cId="3382974418" sldId="773"/>
            <ac:spMk id="6" creationId="{ACB01BB3-96B5-865F-9C6B-934C32128C7A}"/>
          </ac:spMkLst>
        </pc:spChg>
        <pc:spChg chg="del">
          <ac:chgData name="Bothaina Mahmoud Fouad" userId="6337026b70b72472" providerId="LiveId" clId="{ADC48844-4C64-4007-83C7-35661AB427AD}" dt="2024-07-24T19:36:12.223" v="204" actId="478"/>
          <ac:spMkLst>
            <pc:docMk/>
            <pc:sldMk cId="3382974418" sldId="773"/>
            <ac:spMk id="10" creationId="{00000000-0000-0000-0000-000000000000}"/>
          </ac:spMkLst>
        </pc:spChg>
        <pc:picChg chg="add mod">
          <ac:chgData name="Bothaina Mahmoud Fouad" userId="6337026b70b72472" providerId="LiveId" clId="{ADC48844-4C64-4007-83C7-35661AB427AD}" dt="2024-07-24T19:36:45.485" v="214" actId="1076"/>
          <ac:picMkLst>
            <pc:docMk/>
            <pc:sldMk cId="3382974418" sldId="773"/>
            <ac:picMk id="2" creationId="{95365921-4558-EC40-B584-33B011B110CD}"/>
          </ac:picMkLst>
        </pc:picChg>
      </pc:sldChg>
      <pc:sldChg chg="addSp delSp modSp add mod">
        <pc:chgData name="Bothaina Mahmoud Fouad" userId="6337026b70b72472" providerId="LiveId" clId="{ADC48844-4C64-4007-83C7-35661AB427AD}" dt="2024-07-24T19:39:33.185" v="244" actId="1076"/>
        <pc:sldMkLst>
          <pc:docMk/>
          <pc:sldMk cId="3759619086" sldId="774"/>
        </pc:sldMkLst>
        <pc:spChg chg="mod">
          <ac:chgData name="Bothaina Mahmoud Fouad" userId="6337026b70b72472" providerId="LiveId" clId="{ADC48844-4C64-4007-83C7-35661AB427AD}" dt="2024-07-24T19:39:33.185" v="244" actId="1076"/>
          <ac:spMkLst>
            <pc:docMk/>
            <pc:sldMk cId="3759619086" sldId="774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19:39:03.129" v="237" actId="207"/>
          <ac:spMkLst>
            <pc:docMk/>
            <pc:sldMk cId="3759619086" sldId="774"/>
            <ac:spMk id="8" creationId="{A43E3210-8F9B-47E0-DCA3-CBD7F1E4BE4B}"/>
          </ac:spMkLst>
        </pc:spChg>
        <pc:spChg chg="mod">
          <ac:chgData name="Bothaina Mahmoud Fouad" userId="6337026b70b72472" providerId="LiveId" clId="{ADC48844-4C64-4007-83C7-35661AB427AD}" dt="2024-07-24T19:38:38.691" v="234" actId="1076"/>
          <ac:spMkLst>
            <pc:docMk/>
            <pc:sldMk cId="3759619086" sldId="774"/>
            <ac:spMk id="2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19:37:10.219" v="216" actId="478"/>
          <ac:picMkLst>
            <pc:docMk/>
            <pc:sldMk cId="3759619086" sldId="774"/>
            <ac:picMk id="2" creationId="{95365921-4558-EC40-B584-33B011B110CD}"/>
          </ac:picMkLst>
        </pc:picChg>
      </pc:sldChg>
      <pc:sldChg chg="modSp add mod">
        <pc:chgData name="Bothaina Mahmoud Fouad" userId="6337026b70b72472" providerId="LiveId" clId="{ADC48844-4C64-4007-83C7-35661AB427AD}" dt="2024-07-24T19:41:46.079" v="327" actId="14100"/>
        <pc:sldMkLst>
          <pc:docMk/>
          <pc:sldMk cId="2841379592" sldId="775"/>
        </pc:sldMkLst>
        <pc:spChg chg="mod">
          <ac:chgData name="Bothaina Mahmoud Fouad" userId="6337026b70b72472" providerId="LiveId" clId="{ADC48844-4C64-4007-83C7-35661AB427AD}" dt="2024-07-24T19:41:33.992" v="324" actId="20577"/>
          <ac:spMkLst>
            <pc:docMk/>
            <pc:sldMk cId="2841379592" sldId="775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19:41:46.079" v="327" actId="14100"/>
          <ac:spMkLst>
            <pc:docMk/>
            <pc:sldMk cId="2841379592" sldId="775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6.678" v="463"/>
        <pc:sldMkLst>
          <pc:docMk/>
          <pc:sldMk cId="696781413" sldId="776"/>
        </pc:sldMkLst>
        <pc:spChg chg="mod">
          <ac:chgData name="Bothaina Mahmoud Fouad" userId="6337026b70b72472" providerId="LiveId" clId="{ADC48844-4C64-4007-83C7-35661AB427AD}" dt="2024-07-24T19:44:55.225" v="348" actId="12"/>
          <ac:spMkLst>
            <pc:docMk/>
            <pc:sldMk cId="696781413" sldId="776"/>
            <ac:spMk id="8" creationId="{A43E3210-8F9B-47E0-DCA3-CBD7F1E4BE4B}"/>
          </ac:spMkLst>
        </pc:spChg>
      </pc:sldChg>
      <pc:sldChg chg="modSp add mod ord">
        <pc:chgData name="Bothaina Mahmoud Fouad" userId="6337026b70b72472" providerId="LiveId" clId="{ADC48844-4C64-4007-83C7-35661AB427AD}" dt="2024-07-24T19:51:08.541" v="465"/>
        <pc:sldMkLst>
          <pc:docMk/>
          <pc:sldMk cId="1563301816" sldId="777"/>
        </pc:sldMkLst>
        <pc:spChg chg="mod">
          <ac:chgData name="Bothaina Mahmoud Fouad" userId="6337026b70b72472" providerId="LiveId" clId="{ADC48844-4C64-4007-83C7-35661AB427AD}" dt="2024-07-24T19:45:37.363" v="432" actId="20577"/>
          <ac:spMkLst>
            <pc:docMk/>
            <pc:sldMk cId="1563301816" sldId="777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19:53:27.151" v="525" actId="20577"/>
        <pc:sldMkLst>
          <pc:docMk/>
          <pc:sldMk cId="1456897400" sldId="778"/>
        </pc:sldMkLst>
        <pc:spChg chg="mod">
          <ac:chgData name="Bothaina Mahmoud Fouad" userId="6337026b70b72472" providerId="LiveId" clId="{ADC48844-4C64-4007-83C7-35661AB427AD}" dt="2024-07-24T19:53:27.151" v="525" actId="20577"/>
          <ac:spMkLst>
            <pc:docMk/>
            <pc:sldMk cId="1456897400" sldId="778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1:31:32.871" v="820" actId="20577"/>
        <pc:sldMkLst>
          <pc:docMk/>
          <pc:sldMk cId="2584403140" sldId="779"/>
        </pc:sldMkLst>
        <pc:spChg chg="mod">
          <ac:chgData name="Bothaina Mahmoud Fouad" userId="6337026b70b72472" providerId="LiveId" clId="{ADC48844-4C64-4007-83C7-35661AB427AD}" dt="2024-07-24T21:31:32.871" v="820" actId="20577"/>
          <ac:spMkLst>
            <pc:docMk/>
            <pc:sldMk cId="2584403140" sldId="779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31:45.682" v="526" actId="403"/>
        <pc:sldMkLst>
          <pc:docMk/>
          <pc:sldMk cId="117327378" sldId="780"/>
        </pc:sldMkLst>
        <pc:spChg chg="mod">
          <ac:chgData name="Bothaina Mahmoud Fouad" userId="6337026b70b72472" providerId="LiveId" clId="{ADC48844-4C64-4007-83C7-35661AB427AD}" dt="2024-07-24T20:31:45.682" v="526" actId="403"/>
          <ac:spMkLst>
            <pc:docMk/>
            <pc:sldMk cId="117327378" sldId="780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3:56.643" v="1284" actId="12"/>
        <pc:sldMkLst>
          <pc:docMk/>
          <pc:sldMk cId="693185725" sldId="781"/>
        </pc:sldMkLst>
        <pc:spChg chg="mod">
          <ac:chgData name="Bothaina Mahmoud Fouad" userId="6337026b70b72472" providerId="LiveId" clId="{ADC48844-4C64-4007-83C7-35661AB427AD}" dt="2024-07-24T20:34:01.669" v="533" actId="207"/>
          <ac:spMkLst>
            <pc:docMk/>
            <pc:sldMk cId="693185725" sldId="781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3:56.643" v="1284" actId="12"/>
          <ac:spMkLst>
            <pc:docMk/>
            <pc:sldMk cId="693185725" sldId="781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47:24.748" v="561" actId="207"/>
        <pc:sldMkLst>
          <pc:docMk/>
          <pc:sldMk cId="3479870366" sldId="782"/>
        </pc:sldMkLst>
        <pc:spChg chg="mod">
          <ac:chgData name="Bothaina Mahmoud Fouad" userId="6337026b70b72472" providerId="LiveId" clId="{ADC48844-4C64-4007-83C7-35661AB427AD}" dt="2024-07-24T20:47:24.748" v="561" actId="207"/>
          <ac:spMkLst>
            <pc:docMk/>
            <pc:sldMk cId="3479870366" sldId="782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47:08.878" v="557" actId="1076"/>
          <ac:spMkLst>
            <pc:docMk/>
            <pc:sldMk cId="3479870366" sldId="782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2:04:54.269" v="1324" actId="20577"/>
        <pc:sldMkLst>
          <pc:docMk/>
          <pc:sldMk cId="340555182" sldId="783"/>
        </pc:sldMkLst>
        <pc:spChg chg="mod">
          <ac:chgData name="Bothaina Mahmoud Fouad" userId="6337026b70b72472" providerId="LiveId" clId="{ADC48844-4C64-4007-83C7-35661AB427AD}" dt="2024-07-24T22:04:54.269" v="1324" actId="20577"/>
          <ac:spMkLst>
            <pc:docMk/>
            <pc:sldMk cId="340555182" sldId="783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4:47.484" v="1316" actId="20577"/>
          <ac:spMkLst>
            <pc:docMk/>
            <pc:sldMk cId="340555182" sldId="783"/>
            <ac:spMk id="8" creationId="{A43E3210-8F9B-47E0-DCA3-CBD7F1E4BE4B}"/>
          </ac:spMkLst>
        </pc:spChg>
      </pc:sldChg>
      <pc:sldChg chg="modSp add mod">
        <pc:chgData name="Bothaina Mahmoud Fouad" userId="6337026b70b72472" providerId="LiveId" clId="{ADC48844-4C64-4007-83C7-35661AB427AD}" dt="2024-07-24T20:50:39.031" v="576" actId="207"/>
        <pc:sldMkLst>
          <pc:docMk/>
          <pc:sldMk cId="3213970444" sldId="784"/>
        </pc:sldMkLst>
        <pc:spChg chg="mod">
          <ac:chgData name="Bothaina Mahmoud Fouad" userId="6337026b70b72472" providerId="LiveId" clId="{ADC48844-4C64-4007-83C7-35661AB427AD}" dt="2024-07-24T20:50:13.246" v="574" actId="207"/>
          <ac:spMkLst>
            <pc:docMk/>
            <pc:sldMk cId="3213970444" sldId="784"/>
            <ac:spMk id="3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0:50:39.031" v="576" actId="207"/>
          <ac:spMkLst>
            <pc:docMk/>
            <pc:sldMk cId="3213970444" sldId="784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0:51:15.544" v="613" actId="478"/>
        <pc:sldMkLst>
          <pc:docMk/>
          <pc:sldMk cId="3697030633" sldId="785"/>
        </pc:sldMkLst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15.544" v="613" actId="478"/>
          <ac:spMkLst>
            <pc:docMk/>
            <pc:sldMk cId="3697030633" sldId="785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0:51:08.774" v="612" actId="1035"/>
          <ac:spMkLst>
            <pc:docMk/>
            <pc:sldMk cId="3697030633" sldId="785"/>
            <ac:spMk id="6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04.499" v="579" actId="478"/>
          <ac:spMkLst>
            <pc:docMk/>
            <pc:sldMk cId="3697030633" sldId="785"/>
            <ac:spMk id="8" creationId="{A43E3210-8F9B-47E0-DCA3-CBD7F1E4BE4B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03.942" v="1330" actId="207"/>
        <pc:sldMkLst>
          <pc:docMk/>
          <pc:sldMk cId="2471784856" sldId="786"/>
        </pc:sldMkLst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2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0:51:47.073" v="615" actId="478"/>
          <ac:spMkLst>
            <pc:docMk/>
            <pc:sldMk cId="2471784856" sldId="786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6:03.942" v="1330" actId="207"/>
          <ac:spMkLst>
            <pc:docMk/>
            <pc:sldMk cId="2471784856" sldId="786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0:52:27.314" v="632" actId="1076"/>
          <ac:spMkLst>
            <pc:docMk/>
            <pc:sldMk cId="2471784856" sldId="786"/>
            <ac:spMk id="10" creationId="{69BB9627-6068-96BE-491E-ECCF90397262}"/>
          </ac:spMkLst>
        </pc:spChg>
        <pc:spChg chg="mod">
          <ac:chgData name="Bothaina Mahmoud Fouad" userId="6337026b70b72472" providerId="LiveId" clId="{ADC48844-4C64-4007-83C7-35661AB427AD}" dt="2024-07-24T20:52:04.693" v="622" actId="1076"/>
          <ac:spMkLst>
            <pc:docMk/>
            <pc:sldMk cId="2471784856" sldId="786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6:14.232" v="1331" actId="207"/>
        <pc:sldMkLst>
          <pc:docMk/>
          <pc:sldMk cId="4228251904" sldId="787"/>
        </pc:sldMkLst>
        <pc:spChg chg="add mod">
          <ac:chgData name="Bothaina Mahmoud Fouad" userId="6337026b70b72472" providerId="LiveId" clId="{ADC48844-4C64-4007-83C7-35661AB427AD}" dt="2024-07-24T20:59:53.527" v="642"/>
          <ac:spMkLst>
            <pc:docMk/>
            <pc:sldMk cId="4228251904" sldId="787"/>
            <ac:spMk id="2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6:14.232" v="1331" actId="207"/>
          <ac:spMkLst>
            <pc:docMk/>
            <pc:sldMk cId="4228251904" sldId="787"/>
            <ac:spMk id="8" creationId="{944A1056-4A48-70E6-1484-8984593215A1}"/>
          </ac:spMkLst>
        </pc:spChg>
        <pc:spChg chg="add del">
          <ac:chgData name="Bothaina Mahmoud Fouad" userId="6337026b70b72472" providerId="LiveId" clId="{ADC48844-4C64-4007-83C7-35661AB427AD}" dt="2024-07-24T21:03:38.722" v="692" actId="22"/>
          <ac:spMkLst>
            <pc:docMk/>
            <pc:sldMk cId="4228251904" sldId="787"/>
            <ac:spMk id="9" creationId="{B7AFE8C4-2452-5FCA-E103-C19C6803FB99}"/>
          </ac:spMkLst>
        </pc:spChg>
        <pc:picChg chg="add mod">
          <ac:chgData name="Bothaina Mahmoud Fouad" userId="6337026b70b72472" providerId="LiveId" clId="{ADC48844-4C64-4007-83C7-35661AB427AD}" dt="2024-07-24T20:59:50.063" v="639"/>
          <ac:picMkLst>
            <pc:docMk/>
            <pc:sldMk cId="4228251904" sldId="787"/>
            <ac:picMk id="3" creationId="{00000000-0000-0000-0000-000000000000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1:01.096" v="657" actId="166"/>
        <pc:sldMkLst>
          <pc:docMk/>
          <pc:sldMk cId="3210164233" sldId="788"/>
        </pc:sldMkLst>
        <pc:spChg chg="del">
          <ac:chgData name="Bothaina Mahmoud Fouad" userId="6337026b70b72472" providerId="LiveId" clId="{ADC48844-4C64-4007-83C7-35661AB427AD}" dt="2024-07-24T21:00:21.020" v="646" actId="478"/>
          <ac:spMkLst>
            <pc:docMk/>
            <pc:sldMk cId="3210164233" sldId="788"/>
            <ac:spMk id="3" creationId="{00000000-0000-0000-0000-000000000000}"/>
          </ac:spMkLst>
        </pc:spChg>
        <pc:spChg chg="ord">
          <ac:chgData name="Bothaina Mahmoud Fouad" userId="6337026b70b72472" providerId="LiveId" clId="{ADC48844-4C64-4007-83C7-35661AB427AD}" dt="2024-07-24T21:01:01.096" v="657" actId="166"/>
          <ac:spMkLst>
            <pc:docMk/>
            <pc:sldMk cId="3210164233" sldId="788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00:18.499" v="645" actId="478"/>
          <ac:spMkLst>
            <pc:docMk/>
            <pc:sldMk cId="3210164233" sldId="788"/>
            <ac:spMk id="8" creationId="{A43E3210-8F9B-47E0-DCA3-CBD7F1E4BE4B}"/>
          </ac:spMkLst>
        </pc:spChg>
        <pc:spChg chg="add mod">
          <ac:chgData name="Bothaina Mahmoud Fouad" userId="6337026b70b72472" providerId="LiveId" clId="{ADC48844-4C64-4007-83C7-35661AB427AD}" dt="2024-07-24T21:00:43.038" v="652" actId="1076"/>
          <ac:spMkLst>
            <pc:docMk/>
            <pc:sldMk cId="3210164233" sldId="788"/>
            <ac:spMk id="9" creationId="{6BDCA701-764D-D5D9-D904-3BA26207EADA}"/>
          </ac:spMkLst>
        </pc:spChg>
        <pc:picChg chg="add mod">
          <ac:chgData name="Bothaina Mahmoud Fouad" userId="6337026b70b72472" providerId="LiveId" clId="{ADC48844-4C64-4007-83C7-35661AB427AD}" dt="2024-07-24T21:00:54.304" v="656" actId="14100"/>
          <ac:picMkLst>
            <pc:docMk/>
            <pc:sldMk cId="3210164233" sldId="788"/>
            <ac:picMk id="10" creationId="{86EE2DEE-94B4-C6CC-2A9E-5E7E2A820C7D}"/>
          </ac:picMkLst>
        </pc:picChg>
      </pc:sldChg>
      <pc:sldChg chg="addSp delSp modSp add mod">
        <pc:chgData name="Bothaina Mahmoud Fouad" userId="6337026b70b72472" providerId="LiveId" clId="{ADC48844-4C64-4007-83C7-35661AB427AD}" dt="2024-07-24T21:03:17.741" v="690" actId="14100"/>
        <pc:sldMkLst>
          <pc:docMk/>
          <pc:sldMk cId="1007538248" sldId="789"/>
        </pc:sldMkLst>
        <pc:spChg chg="add del mod">
          <ac:chgData name="Bothaina Mahmoud Fouad" userId="6337026b70b72472" providerId="LiveId" clId="{ADC48844-4C64-4007-83C7-35661AB427AD}" dt="2024-07-24T21:02:33.343" v="676" actId="22"/>
          <ac:spMkLst>
            <pc:docMk/>
            <pc:sldMk cId="1007538248" sldId="789"/>
            <ac:spMk id="6" creationId="{90B37E92-F520-2597-7135-87031D79429D}"/>
          </ac:spMkLst>
        </pc:spChg>
        <pc:spChg chg="add mod">
          <ac:chgData name="Bothaina Mahmoud Fouad" userId="6337026b70b72472" providerId="LiveId" clId="{ADC48844-4C64-4007-83C7-35661AB427AD}" dt="2024-07-24T21:03:06.073" v="688" actId="2711"/>
          <ac:spMkLst>
            <pc:docMk/>
            <pc:sldMk cId="1007538248" sldId="789"/>
            <ac:spMk id="8" creationId="{ED882393-832A-3FD3-B2B6-040D98A06F63}"/>
          </ac:spMkLst>
        </pc:spChg>
        <pc:spChg chg="add del mod">
          <ac:chgData name="Bothaina Mahmoud Fouad" userId="6337026b70b72472" providerId="LiveId" clId="{ADC48844-4C64-4007-83C7-35661AB427AD}" dt="2024-07-24T21:02:46.203" v="682" actId="478"/>
          <ac:spMkLst>
            <pc:docMk/>
            <pc:sldMk cId="1007538248" sldId="789"/>
            <ac:spMk id="9" creationId="{6BDCA701-764D-D5D9-D904-3BA26207EADA}"/>
          </ac:spMkLst>
        </pc:spChg>
        <pc:spChg chg="mod">
          <ac:chgData name="Bothaina Mahmoud Fouad" userId="6337026b70b72472" providerId="LiveId" clId="{ADC48844-4C64-4007-83C7-35661AB427AD}" dt="2024-07-24T21:02:31.703" v="674" actId="1076"/>
          <ac:spMkLst>
            <pc:docMk/>
            <pc:sldMk cId="1007538248" sldId="789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03:17.741" v="690" actId="14100"/>
          <ac:graphicFrameMkLst>
            <pc:docMk/>
            <pc:sldMk cId="1007538248" sldId="789"/>
            <ac:graphicFrameMk id="2" creationId="{53B04EDE-2251-E404-DB1D-5EE4472FC93C}"/>
          </ac:graphicFrameMkLst>
        </pc:graphicFrameChg>
        <pc:picChg chg="del">
          <ac:chgData name="Bothaina Mahmoud Fouad" userId="6337026b70b72472" providerId="LiveId" clId="{ADC48844-4C64-4007-83C7-35661AB427AD}" dt="2024-07-24T21:01:49.736" v="662" actId="478"/>
          <ac:picMkLst>
            <pc:docMk/>
            <pc:sldMk cId="1007538248" sldId="789"/>
            <ac:picMk id="10" creationId="{86EE2DEE-94B4-C6CC-2A9E-5E7E2A820C7D}"/>
          </ac:picMkLst>
        </pc:picChg>
      </pc:sldChg>
      <pc:sldChg chg="modSp add mod">
        <pc:chgData name="Bothaina Mahmoud Fouad" userId="6337026b70b72472" providerId="LiveId" clId="{ADC48844-4C64-4007-83C7-35661AB427AD}" dt="2024-07-24T22:06:31.924" v="1332" actId="207"/>
        <pc:sldMkLst>
          <pc:docMk/>
          <pc:sldMk cId="1903695109" sldId="790"/>
        </pc:sldMkLst>
        <pc:spChg chg="mod">
          <ac:chgData name="Bothaina Mahmoud Fouad" userId="6337026b70b72472" providerId="LiveId" clId="{ADC48844-4C64-4007-83C7-35661AB427AD}" dt="2024-07-24T22:06:31.924" v="1332" actId="207"/>
          <ac:spMkLst>
            <pc:docMk/>
            <pc:sldMk cId="1903695109" sldId="790"/>
            <ac:spMk id="8" creationId="{944A1056-4A48-70E6-1484-8984593215A1}"/>
          </ac:spMkLst>
        </pc:spChg>
        <pc:spChg chg="mod">
          <ac:chgData name="Bothaina Mahmoud Fouad" userId="6337026b70b72472" providerId="LiveId" clId="{ADC48844-4C64-4007-83C7-35661AB427AD}" dt="2024-07-24T21:04:17.344" v="704" actId="1076"/>
          <ac:spMkLst>
            <pc:docMk/>
            <pc:sldMk cId="1903695109" sldId="790"/>
            <ac:spMk id="10" creationId="{69BB9627-6068-96BE-491E-ECCF90397262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17:12.143" v="723" actId="1076"/>
        <pc:sldMkLst>
          <pc:docMk/>
          <pc:sldMk cId="983674450" sldId="791"/>
        </pc:sldMkLst>
        <pc:spChg chg="add mod">
          <ac:chgData name="Bothaina Mahmoud Fouad" userId="6337026b70b72472" providerId="LiveId" clId="{ADC48844-4C64-4007-83C7-35661AB427AD}" dt="2024-07-24T21:17:03.155" v="720" actId="1076"/>
          <ac:spMkLst>
            <pc:docMk/>
            <pc:sldMk cId="983674450" sldId="791"/>
            <ac:spMk id="2" creationId="{DBA1132E-650B-1642-49EA-EF65A23EB3E1}"/>
          </ac:spMkLst>
        </pc:spChg>
        <pc:spChg chg="del">
          <ac:chgData name="Bothaina Mahmoud Fouad" userId="6337026b70b72472" providerId="LiveId" clId="{ADC48844-4C64-4007-83C7-35661AB427AD}" dt="2024-07-24T21:16:37.757" v="713" actId="478"/>
          <ac:spMkLst>
            <pc:docMk/>
            <pc:sldMk cId="983674450" sldId="791"/>
            <ac:spMk id="3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17:12.143" v="723" actId="1076"/>
          <ac:spMkLst>
            <pc:docMk/>
            <pc:sldMk cId="983674450" sldId="791"/>
            <ac:spMk id="6" creationId="{F9A68053-5F41-3E75-CD3C-8FB1C6AFA8ED}"/>
          </ac:spMkLst>
        </pc:spChg>
        <pc:spChg chg="del">
          <ac:chgData name="Bothaina Mahmoud Fouad" userId="6337026b70b72472" providerId="LiveId" clId="{ADC48844-4C64-4007-83C7-35661AB427AD}" dt="2024-07-24T21:16:32.160" v="711" actId="478"/>
          <ac:spMkLst>
            <pc:docMk/>
            <pc:sldMk cId="983674450" sldId="791"/>
            <ac:spMk id="10" creationId="{00000000-0000-0000-0000-000000000000}"/>
          </ac:spMkLst>
        </pc:spChg>
      </pc:sldChg>
      <pc:sldChg chg="addSp delSp modSp add mod ord">
        <pc:chgData name="Bothaina Mahmoud Fouad" userId="6337026b70b72472" providerId="LiveId" clId="{ADC48844-4C64-4007-83C7-35661AB427AD}" dt="2024-07-24T21:31:53.240" v="822"/>
        <pc:sldMkLst>
          <pc:docMk/>
          <pc:sldMk cId="3546076676" sldId="792"/>
        </pc:sldMkLst>
        <pc:spChg chg="add mod">
          <ac:chgData name="Bothaina Mahmoud Fouad" userId="6337026b70b72472" providerId="LiveId" clId="{ADC48844-4C64-4007-83C7-35661AB427AD}" dt="2024-07-24T21:18:25.952" v="741" actId="1076"/>
          <ac:spMkLst>
            <pc:docMk/>
            <pc:sldMk cId="3546076676" sldId="792"/>
            <ac:spMk id="2" creationId="{2BC65283-C482-6C20-1951-DB8CE9002608}"/>
          </ac:spMkLst>
        </pc:spChg>
        <pc:spChg chg="add mod">
          <ac:chgData name="Bothaina Mahmoud Fouad" userId="6337026b70b72472" providerId="LiveId" clId="{ADC48844-4C64-4007-83C7-35661AB427AD}" dt="2024-07-24T21:19:33.068" v="750" actId="1076"/>
          <ac:spMkLst>
            <pc:docMk/>
            <pc:sldMk cId="3546076676" sldId="792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17:57.635" v="725" actId="478"/>
          <ac:spMkLst>
            <pc:docMk/>
            <pc:sldMk cId="3546076676" sldId="792"/>
            <ac:spMk id="8" creationId="{944A1056-4A48-70E6-1484-8984593215A1}"/>
          </ac:spMkLst>
        </pc:spChg>
        <pc:spChg chg="add mod">
          <ac:chgData name="Bothaina Mahmoud Fouad" userId="6337026b70b72472" providerId="LiveId" clId="{ADC48844-4C64-4007-83C7-35661AB427AD}" dt="2024-07-24T21:19:29.528" v="749" actId="1076"/>
          <ac:spMkLst>
            <pc:docMk/>
            <pc:sldMk cId="3546076676" sldId="792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17:59.604" v="726" actId="478"/>
          <ac:spMkLst>
            <pc:docMk/>
            <pc:sldMk cId="3546076676" sldId="792"/>
            <ac:spMk id="10" creationId="{69BB9627-6068-96BE-491E-ECCF90397262}"/>
          </ac:spMkLst>
        </pc:spChg>
        <pc:spChg chg="add mod">
          <ac:chgData name="Bothaina Mahmoud Fouad" userId="6337026b70b72472" providerId="LiveId" clId="{ADC48844-4C64-4007-83C7-35661AB427AD}" dt="2024-07-24T21:19:36.526" v="751" actId="1076"/>
          <ac:spMkLst>
            <pc:docMk/>
            <pc:sldMk cId="3546076676" sldId="792"/>
            <ac:spMk id="11" creationId="{BA98A14A-EFE3-8C63-30E5-DD37FC3133BC}"/>
          </ac:spMkLst>
        </pc:spChg>
        <pc:spChg chg="add mod">
          <ac:chgData name="Bothaina Mahmoud Fouad" userId="6337026b70b72472" providerId="LiveId" clId="{ADC48844-4C64-4007-83C7-35661AB427AD}" dt="2024-07-24T21:19:26.026" v="748" actId="1076"/>
          <ac:spMkLst>
            <pc:docMk/>
            <pc:sldMk cId="3546076676" sldId="792"/>
            <ac:spMk id="12" creationId="{635A4181-8D82-31D4-CE6C-F12FACEF6381}"/>
          </ac:spMkLst>
        </pc:spChg>
        <pc:spChg chg="add mod">
          <ac:chgData name="Bothaina Mahmoud Fouad" userId="6337026b70b72472" providerId="LiveId" clId="{ADC48844-4C64-4007-83C7-35661AB427AD}" dt="2024-07-24T21:19:21.705" v="747" actId="1076"/>
          <ac:spMkLst>
            <pc:docMk/>
            <pc:sldMk cId="3546076676" sldId="792"/>
            <ac:spMk id="13" creationId="{174DF6E6-763E-5039-0E78-73B418004C52}"/>
          </ac:spMkLst>
        </pc:spChg>
        <pc:spChg chg="add mod">
          <ac:chgData name="Bothaina Mahmoud Fouad" userId="6337026b70b72472" providerId="LiveId" clId="{ADC48844-4C64-4007-83C7-35661AB427AD}" dt="2024-07-24T21:19:40.634" v="752" actId="1076"/>
          <ac:spMkLst>
            <pc:docMk/>
            <pc:sldMk cId="3546076676" sldId="792"/>
            <ac:spMk id="14" creationId="{7DE8A9B1-4BC8-4058-BFAA-C7ED161A3F54}"/>
          </ac:spMkLst>
        </pc:spChg>
        <pc:spChg chg="add mod">
          <ac:chgData name="Bothaina Mahmoud Fouad" userId="6337026b70b72472" providerId="LiveId" clId="{ADC48844-4C64-4007-83C7-35661AB427AD}" dt="2024-07-24T21:19:47.212" v="753" actId="1076"/>
          <ac:spMkLst>
            <pc:docMk/>
            <pc:sldMk cId="3546076676" sldId="792"/>
            <ac:spMk id="15" creationId="{5E2D1C0F-9796-5E30-0F63-1AA2498D7C0B}"/>
          </ac:spMkLst>
        </pc:spChg>
        <pc:spChg chg="add mod">
          <ac:chgData name="Bothaina Mahmoud Fouad" userId="6337026b70b72472" providerId="LiveId" clId="{ADC48844-4C64-4007-83C7-35661AB427AD}" dt="2024-07-24T21:19:05.566" v="745"/>
          <ac:spMkLst>
            <pc:docMk/>
            <pc:sldMk cId="3546076676" sldId="792"/>
            <ac:spMk id="16" creationId="{A2C965DE-6F61-713D-1E3A-F5A12B39115C}"/>
          </ac:spMkLst>
        </pc:spChg>
        <pc:picChg chg="add mod">
          <ac:chgData name="Bothaina Mahmoud Fouad" userId="6337026b70b72472" providerId="LiveId" clId="{ADC48844-4C64-4007-83C7-35661AB427AD}" dt="2024-07-24T21:18:33.988" v="744" actId="1076"/>
          <ac:picMkLst>
            <pc:docMk/>
            <pc:sldMk cId="3546076676" sldId="792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1:55.446" v="824"/>
        <pc:sldMkLst>
          <pc:docMk/>
          <pc:sldMk cId="975081649" sldId="793"/>
        </pc:sldMkLst>
        <pc:spChg chg="del">
          <ac:chgData name="Bothaina Mahmoud Fouad" userId="6337026b70b72472" providerId="LiveId" clId="{ADC48844-4C64-4007-83C7-35661AB427AD}" dt="2024-07-24T21:21:06.146" v="762" actId="478"/>
          <ac:spMkLst>
            <pc:docMk/>
            <pc:sldMk cId="975081649" sldId="793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1:02.543" v="761" actId="478"/>
          <ac:spMkLst>
            <pc:docMk/>
            <pc:sldMk cId="975081649" sldId="793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6" creationId="{4757CE6D-DFA7-E7A9-67AE-D663963CB522}"/>
          </ac:spMkLst>
        </pc:spChg>
        <pc:spChg chg="add mod">
          <ac:chgData name="Bothaina Mahmoud Fouad" userId="6337026b70b72472" providerId="LiveId" clId="{ADC48844-4C64-4007-83C7-35661AB427AD}" dt="2024-07-24T21:21:15.540" v="765" actId="1076"/>
          <ac:spMkLst>
            <pc:docMk/>
            <pc:sldMk cId="975081649" sldId="793"/>
            <ac:spMk id="8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9" creationId="{5EF55626-3767-A1B8-310C-A1540E55D46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0:45.166" v="757" actId="478"/>
          <ac:spMkLst>
            <pc:docMk/>
            <pc:sldMk cId="975081649" sldId="793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1:00.192" v="760" actId="478"/>
          <ac:spMkLst>
            <pc:docMk/>
            <pc:sldMk cId="975081649" sldId="793"/>
            <ac:spMk id="16" creationId="{A2C965DE-6F61-713D-1E3A-F5A12B39115C}"/>
          </ac:spMkLst>
        </pc:spChg>
        <pc:spChg chg="del">
          <ac:chgData name="Bothaina Mahmoud Fouad" userId="6337026b70b72472" providerId="LiveId" clId="{ADC48844-4C64-4007-83C7-35661AB427AD}" dt="2024-07-24T21:21:22.128" v="767" actId="478"/>
          <ac:spMkLst>
            <pc:docMk/>
            <pc:sldMk cId="975081649" sldId="793"/>
            <ac:spMk id="25" creationId="{00000000-0000-0000-0000-000000000000}"/>
          </ac:spMkLst>
        </pc:spChg>
        <pc:graphicFrameChg chg="add del mod">
          <ac:chgData name="Bothaina Mahmoud Fouad" userId="6337026b70b72472" providerId="LiveId" clId="{ADC48844-4C64-4007-83C7-35661AB427AD}" dt="2024-07-24T21:21:20.400" v="766" actId="21"/>
          <ac:graphicFrameMkLst>
            <pc:docMk/>
            <pc:sldMk cId="975081649" sldId="793"/>
            <ac:graphicFrameMk id="10" creationId="{00000000-0000-0000-0000-000000000000}"/>
          </ac:graphicFrameMkLst>
        </pc:graphicFrameChg>
        <pc:graphicFrameChg chg="add mod">
          <ac:chgData name="Bothaina Mahmoud Fouad" userId="6337026b70b72472" providerId="LiveId" clId="{ADC48844-4C64-4007-83C7-35661AB427AD}" dt="2024-07-24T21:22:31.280" v="775" actId="113"/>
          <ac:graphicFrameMkLst>
            <pc:docMk/>
            <pc:sldMk cId="975081649" sldId="793"/>
            <ac:graphicFrameMk id="17" creationId="{00000000-0000-0000-0000-000000000000}"/>
          </ac:graphicFrameMkLst>
        </pc:graphicFrameChg>
        <pc:picChg chg="del">
          <ac:chgData name="Bothaina Mahmoud Fouad" userId="6337026b70b72472" providerId="LiveId" clId="{ADC48844-4C64-4007-83C7-35661AB427AD}" dt="2024-07-24T21:20:35.058" v="756" actId="478"/>
          <ac:picMkLst>
            <pc:docMk/>
            <pc:sldMk cId="975081649" sldId="793"/>
            <ac:picMk id="3" creationId="{4BB22DE0-EF6C-85DE-73EB-0BF0BD4C8E19}"/>
          </ac:picMkLst>
        </pc:picChg>
      </pc:sldChg>
      <pc:sldChg chg="addSp delSp modSp add mod ord">
        <pc:chgData name="Bothaina Mahmoud Fouad" userId="6337026b70b72472" providerId="LiveId" clId="{ADC48844-4C64-4007-83C7-35661AB427AD}" dt="2024-07-24T21:32:11.034" v="826"/>
        <pc:sldMkLst>
          <pc:docMk/>
          <pc:sldMk cId="1387459665" sldId="794"/>
        </pc:sldMkLst>
        <pc:spChg chg="del">
          <ac:chgData name="Bothaina Mahmoud Fouad" userId="6337026b70b72472" providerId="LiveId" clId="{ADC48844-4C64-4007-83C7-35661AB427AD}" dt="2024-07-24T21:26:01.097" v="781" actId="478"/>
          <ac:spMkLst>
            <pc:docMk/>
            <pc:sldMk cId="1387459665" sldId="794"/>
            <ac:spMk id="2" creationId="{2BC65283-C482-6C20-1951-DB8CE9002608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6" creationId="{4757CE6D-DFA7-E7A9-67AE-D663963CB52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9" creationId="{5EF55626-3767-A1B8-310C-A1540E55D46C}"/>
          </ac:spMkLst>
        </pc:spChg>
        <pc:spChg chg="add mod">
          <ac:chgData name="Bothaina Mahmoud Fouad" userId="6337026b70b72472" providerId="LiveId" clId="{ADC48844-4C64-4007-83C7-35661AB427AD}" dt="2024-07-24T21:26:58.115" v="801" actId="20577"/>
          <ac:spMkLst>
            <pc:docMk/>
            <pc:sldMk cId="1387459665" sldId="794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1" creationId="{BA98A14A-EFE3-8C63-30E5-DD37FC3133BC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2" creationId="{635A4181-8D82-31D4-CE6C-F12FACEF6381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3" creationId="{174DF6E6-763E-5039-0E78-73B418004C52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4" creationId="{7DE8A9B1-4BC8-4058-BFAA-C7ED161A3F54}"/>
          </ac:spMkLst>
        </pc:spChg>
        <pc:spChg chg="del">
          <ac:chgData name="Bothaina Mahmoud Fouad" userId="6337026b70b72472" providerId="LiveId" clId="{ADC48844-4C64-4007-83C7-35661AB427AD}" dt="2024-07-24T21:25:56.962" v="779" actId="478"/>
          <ac:spMkLst>
            <pc:docMk/>
            <pc:sldMk cId="1387459665" sldId="794"/>
            <ac:spMk id="15" creationId="{5E2D1C0F-9796-5E30-0F63-1AA2498D7C0B}"/>
          </ac:spMkLst>
        </pc:spChg>
        <pc:spChg chg="del">
          <ac:chgData name="Bothaina Mahmoud Fouad" userId="6337026b70b72472" providerId="LiveId" clId="{ADC48844-4C64-4007-83C7-35661AB427AD}" dt="2024-07-24T21:26:04.811" v="782" actId="478"/>
          <ac:spMkLst>
            <pc:docMk/>
            <pc:sldMk cId="1387459665" sldId="794"/>
            <ac:spMk id="16" creationId="{A2C965DE-6F61-713D-1E3A-F5A12B39115C}"/>
          </ac:spMkLst>
        </pc:spChg>
        <pc:spChg chg="add mod">
          <ac:chgData name="Bothaina Mahmoud Fouad" userId="6337026b70b72472" providerId="LiveId" clId="{ADC48844-4C64-4007-83C7-35661AB427AD}" dt="2024-07-24T21:26:29.885" v="792" actId="2711"/>
          <ac:spMkLst>
            <pc:docMk/>
            <pc:sldMk cId="1387459665" sldId="794"/>
            <ac:spMk id="18" creationId="{22E915E3-2F42-0862-9468-48F32A58A69A}"/>
          </ac:spMkLst>
        </pc:spChg>
        <pc:picChg chg="del">
          <ac:chgData name="Bothaina Mahmoud Fouad" userId="6337026b70b72472" providerId="LiveId" clId="{ADC48844-4C64-4007-83C7-35661AB427AD}" dt="2024-07-24T21:25:56.962" v="779" actId="478"/>
          <ac:picMkLst>
            <pc:docMk/>
            <pc:sldMk cId="1387459665" sldId="794"/>
            <ac:picMk id="3" creationId="{4BB22DE0-EF6C-85DE-73EB-0BF0BD4C8E19}"/>
          </ac:picMkLst>
        </pc:picChg>
      </pc:sldChg>
      <pc:sldChg chg="modSp add mod ord">
        <pc:chgData name="Bothaina Mahmoud Fouad" userId="6337026b70b72472" providerId="LiveId" clId="{ADC48844-4C64-4007-83C7-35661AB427AD}" dt="2024-07-24T21:47:41.850" v="928" actId="113"/>
        <pc:sldMkLst>
          <pc:docMk/>
          <pc:sldMk cId="3293385454" sldId="795"/>
        </pc:sldMkLst>
        <pc:spChg chg="mod">
          <ac:chgData name="Bothaina Mahmoud Fouad" userId="6337026b70b72472" providerId="LiveId" clId="{ADC48844-4C64-4007-83C7-35661AB427AD}" dt="2024-07-24T21:47:41.850" v="928" actId="113"/>
          <ac:spMkLst>
            <pc:docMk/>
            <pc:sldMk cId="3293385454" sldId="795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31:05.790" v="818" actId="166"/>
        <pc:sldMkLst>
          <pc:docMk/>
          <pc:sldMk cId="3563086874" sldId="796"/>
        </pc:sldMkLst>
        <pc:spChg chg="ord">
          <ac:chgData name="Bothaina Mahmoud Fouad" userId="6337026b70b72472" providerId="LiveId" clId="{ADC48844-4C64-4007-83C7-35661AB427AD}" dt="2024-07-24T21:31:05.790" v="818" actId="166"/>
          <ac:spMkLst>
            <pc:docMk/>
            <pc:sldMk cId="3563086874" sldId="796"/>
            <ac:spMk id="5" creationId="{00000000-0000-0000-0000-000000000000}"/>
          </ac:spMkLst>
        </pc:spChg>
        <pc:picChg chg="del">
          <ac:chgData name="Bothaina Mahmoud Fouad" userId="6337026b70b72472" providerId="LiveId" clId="{ADC48844-4C64-4007-83C7-35661AB427AD}" dt="2024-07-24T21:30:46.500" v="811" actId="478"/>
          <ac:picMkLst>
            <pc:docMk/>
            <pc:sldMk cId="3563086874" sldId="796"/>
            <ac:picMk id="2" creationId="{95365921-4558-EC40-B584-33B011B110CD}"/>
          </ac:picMkLst>
        </pc:picChg>
        <pc:picChg chg="add mod">
          <ac:chgData name="Bothaina Mahmoud Fouad" userId="6337026b70b72472" providerId="LiveId" clId="{ADC48844-4C64-4007-83C7-35661AB427AD}" dt="2024-07-24T21:31:01.534" v="817" actId="1076"/>
          <ac:picMkLst>
            <pc:docMk/>
            <pc:sldMk cId="3563086874" sldId="796"/>
            <ac:picMk id="2050" creationId="{CED8272B-EB03-5B30-776D-9AA5E643069F}"/>
          </ac:picMkLst>
        </pc:picChg>
      </pc:sldChg>
      <pc:sldChg chg="modSp add mod">
        <pc:chgData name="Bothaina Mahmoud Fouad" userId="6337026b70b72472" providerId="LiveId" clId="{ADC48844-4C64-4007-83C7-35661AB427AD}" dt="2024-07-24T22:05:43.460" v="1329" actId="207"/>
        <pc:sldMkLst>
          <pc:docMk/>
          <pc:sldMk cId="502564038" sldId="797"/>
        </pc:sldMkLst>
        <pc:spChg chg="mod">
          <ac:chgData name="Bothaina Mahmoud Fouad" userId="6337026b70b72472" providerId="LiveId" clId="{ADC48844-4C64-4007-83C7-35661AB427AD}" dt="2024-07-24T22:05:43.460" v="1329" actId="207"/>
          <ac:spMkLst>
            <pc:docMk/>
            <pc:sldMk cId="502564038" sldId="797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1:59:07.213" v="1166" actId="1076"/>
        <pc:sldMkLst>
          <pc:docMk/>
          <pc:sldMk cId="1828819509" sldId="798"/>
        </pc:sldMkLst>
        <pc:spChg chg="add del mod">
          <ac:chgData name="Bothaina Mahmoud Fouad" userId="6337026b70b72472" providerId="LiveId" clId="{ADC48844-4C64-4007-83C7-35661AB427AD}" dt="2024-07-24T21:40:02.525" v="854" actId="478"/>
          <ac:spMkLst>
            <pc:docMk/>
            <pc:sldMk cId="1828819509" sldId="798"/>
            <ac:spMk id="3" creationId="{6BFC0689-A314-22E3-7906-00223BD80B4B}"/>
          </ac:spMkLst>
        </pc:spChg>
        <pc:spChg chg="mod">
          <ac:chgData name="Bothaina Mahmoud Fouad" userId="6337026b70b72472" providerId="LiveId" clId="{ADC48844-4C64-4007-83C7-35661AB427AD}" dt="2024-07-24T21:59:07.213" v="1166" actId="1076"/>
          <ac:spMkLst>
            <pc:docMk/>
            <pc:sldMk cId="1828819509" sldId="798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2:00:09.602" v="1185" actId="47"/>
        <pc:sldMkLst>
          <pc:docMk/>
          <pc:sldMk cId="2150313481" sldId="799"/>
        </pc:sldMkLst>
        <pc:spChg chg="del mod">
          <ac:chgData name="Bothaina Mahmoud Fouad" userId="6337026b70b72472" providerId="LiveId" clId="{ADC48844-4C64-4007-83C7-35661AB427AD}" dt="2024-07-24T21:58:30.265" v="1143"/>
          <ac:spMkLst>
            <pc:docMk/>
            <pc:sldMk cId="2150313481" sldId="799"/>
            <ac:spMk id="10" creationId="{FA2B27E5-8668-F18E-CE9A-5AA9FD96B145}"/>
          </ac:spMkLst>
        </pc:spChg>
        <pc:spChg chg="mod">
          <ac:chgData name="Bothaina Mahmoud Fouad" userId="6337026b70b72472" providerId="LiveId" clId="{ADC48844-4C64-4007-83C7-35661AB427AD}" dt="2024-07-24T21:40:48.266" v="883" actId="115"/>
          <ac:spMkLst>
            <pc:docMk/>
            <pc:sldMk cId="2150313481" sldId="799"/>
            <ac:spMk id="18" creationId="{22E915E3-2F42-0862-9468-48F32A58A69A}"/>
          </ac:spMkLst>
        </pc:spChg>
      </pc:sldChg>
      <pc:sldChg chg="delSp modSp add mod">
        <pc:chgData name="Bothaina Mahmoud Fouad" userId="6337026b70b72472" providerId="LiveId" clId="{ADC48844-4C64-4007-83C7-35661AB427AD}" dt="2024-07-24T22:00:25.358" v="1187" actId="122"/>
        <pc:sldMkLst>
          <pc:docMk/>
          <pc:sldMk cId="3609726336" sldId="800"/>
        </pc:sldMkLst>
        <pc:spChg chg="mod">
          <ac:chgData name="Bothaina Mahmoud Fouad" userId="6337026b70b72472" providerId="LiveId" clId="{ADC48844-4C64-4007-83C7-35661AB427AD}" dt="2024-07-24T22:00:25.358" v="1187" actId="122"/>
          <ac:spMkLst>
            <pc:docMk/>
            <pc:sldMk cId="3609726336" sldId="800"/>
            <ac:spMk id="10" creationId="{FA2B27E5-8668-F18E-CE9A-5AA9FD96B145}"/>
          </ac:spMkLst>
        </pc:spChg>
        <pc:spChg chg="del">
          <ac:chgData name="Bothaina Mahmoud Fouad" userId="6337026b70b72472" providerId="LiveId" clId="{ADC48844-4C64-4007-83C7-35661AB427AD}" dt="2024-07-24T22:00:18.112" v="1186" actId="478"/>
          <ac:spMkLst>
            <pc:docMk/>
            <pc:sldMk cId="3609726336" sldId="800"/>
            <ac:spMk id="18" creationId="{22E915E3-2F42-0862-9468-48F32A58A69A}"/>
          </ac:spMkLst>
        </pc:spChg>
      </pc:sldChg>
      <pc:sldChg chg="modSp add mod">
        <pc:chgData name="Bothaina Mahmoud Fouad" userId="6337026b70b72472" providerId="LiveId" clId="{ADC48844-4C64-4007-83C7-35661AB427AD}" dt="2024-07-24T22:00:05.581" v="1184" actId="1076"/>
        <pc:sldMkLst>
          <pc:docMk/>
          <pc:sldMk cId="330785167" sldId="801"/>
        </pc:sldMkLst>
        <pc:spChg chg="mod">
          <ac:chgData name="Bothaina Mahmoud Fouad" userId="6337026b70b72472" providerId="LiveId" clId="{ADC48844-4C64-4007-83C7-35661AB427AD}" dt="2024-07-24T22:00:05.581" v="1184" actId="1076"/>
          <ac:spMkLst>
            <pc:docMk/>
            <pc:sldMk cId="330785167" sldId="801"/>
            <ac:spMk id="5" creationId="{00000000-0000-0000-0000-000000000000}"/>
          </ac:spMkLst>
        </pc:spChg>
        <pc:spChg chg="mod">
          <ac:chgData name="Bothaina Mahmoud Fouad" userId="6337026b70b72472" providerId="LiveId" clId="{ADC48844-4C64-4007-83C7-35661AB427AD}" dt="2024-07-24T22:00:02.623" v="1183" actId="1076"/>
          <ac:spMkLst>
            <pc:docMk/>
            <pc:sldMk cId="330785167" sldId="801"/>
            <ac:spMk id="10" creationId="{FA2B27E5-8668-F18E-CE9A-5AA9FD96B145}"/>
          </ac:spMkLst>
        </pc:spChg>
      </pc:sldChg>
      <pc:sldChg chg="modSp add mod">
        <pc:chgData name="Bothaina Mahmoud Fouad" userId="6337026b70b72472" providerId="LiveId" clId="{ADC48844-4C64-4007-83C7-35661AB427AD}" dt="2024-07-24T21:57:14.408" v="1123" actId="20577"/>
        <pc:sldMkLst>
          <pc:docMk/>
          <pc:sldMk cId="1139631759" sldId="802"/>
        </pc:sldMkLst>
        <pc:spChg chg="mod">
          <ac:chgData name="Bothaina Mahmoud Fouad" userId="6337026b70b72472" providerId="LiveId" clId="{ADC48844-4C64-4007-83C7-35661AB427AD}" dt="2024-07-24T21:57:14.408" v="1123" actId="20577"/>
          <ac:spMkLst>
            <pc:docMk/>
            <pc:sldMk cId="1139631759" sldId="802"/>
            <ac:spMk id="10" creationId="{FA2B27E5-8668-F18E-CE9A-5AA9FD96B145}"/>
          </ac:spMkLst>
        </pc:spChg>
      </pc:sldChg>
      <pc:sldChg chg="delSp modSp add del mod">
        <pc:chgData name="Bothaina Mahmoud Fouad" userId="6337026b70b72472" providerId="LiveId" clId="{ADC48844-4C64-4007-83C7-35661AB427AD}" dt="2024-07-24T21:58:16.243" v="1140" actId="47"/>
        <pc:sldMkLst>
          <pc:docMk/>
          <pc:sldMk cId="1082967978" sldId="803"/>
        </pc:sldMkLst>
        <pc:spChg chg="del mod">
          <ac:chgData name="Bothaina Mahmoud Fouad" userId="6337026b70b72472" providerId="LiveId" clId="{ADC48844-4C64-4007-83C7-35661AB427AD}" dt="2024-07-24T21:57:43.615" v="1129"/>
          <ac:spMkLst>
            <pc:docMk/>
            <pc:sldMk cId="1082967978" sldId="803"/>
            <ac:spMk id="10" creationId="{FA2B27E5-8668-F18E-CE9A-5AA9FD96B145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16.761" v="1325" actId="1076"/>
        <pc:sldMkLst>
          <pc:docMk/>
          <pc:sldMk cId="1571001972" sldId="804"/>
        </pc:sldMkLst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2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2:05:16.761" v="1325" actId="1076"/>
          <ac:spMkLst>
            <pc:docMk/>
            <pc:sldMk cId="1571001972" sldId="804"/>
            <ac:spMk id="3" creationId="{CD9D0FE3-428B-F9E9-DF51-FE1047E86ED2}"/>
          </ac:spMkLst>
        </pc:spChg>
        <pc:spChg chg="del">
          <ac:chgData name="Bothaina Mahmoud Fouad" userId="6337026b70b72472" providerId="LiveId" clId="{ADC48844-4C64-4007-83C7-35661AB427AD}" dt="2024-07-24T21:54:06.772" v="1058" actId="478"/>
          <ac:spMkLst>
            <pc:docMk/>
            <pc:sldMk cId="1571001972" sldId="804"/>
            <ac:spMk id="6" creationId="{00000000-0000-0000-0000-000000000000}"/>
          </ac:spMkLst>
        </pc:spChg>
        <pc:spChg chg="add mod">
          <ac:chgData name="Bothaina Mahmoud Fouad" userId="6337026b70b72472" providerId="LiveId" clId="{ADC48844-4C64-4007-83C7-35661AB427AD}" dt="2024-07-24T21:54:43.076" v="1090" actId="403"/>
          <ac:spMkLst>
            <pc:docMk/>
            <pc:sldMk cId="1571001972" sldId="804"/>
            <ac:spMk id="8" creationId="{6E6253BA-A0B2-ECAC-725E-1C6C6876E2A0}"/>
          </ac:spMkLst>
        </pc:spChg>
        <pc:spChg chg="add mod">
          <ac:chgData name="Bothaina Mahmoud Fouad" userId="6337026b70b72472" providerId="LiveId" clId="{ADC48844-4C64-4007-83C7-35661AB427AD}" dt="2024-07-24T21:54:16.555" v="1061" actId="1076"/>
          <ac:spMkLst>
            <pc:docMk/>
            <pc:sldMk cId="1571001972" sldId="804"/>
            <ac:spMk id="9" creationId="{4835E816-1DFD-0A6D-7510-52A292F058BD}"/>
          </ac:spMkLst>
        </pc:spChg>
        <pc:spChg chg="mod">
          <ac:chgData name="Bothaina Mahmoud Fouad" userId="6337026b70b72472" providerId="LiveId" clId="{ADC48844-4C64-4007-83C7-35661AB427AD}" dt="2024-07-24T21:54:13.633" v="1060" actId="1076"/>
          <ac:spMkLst>
            <pc:docMk/>
            <pc:sldMk cId="1571001972" sldId="804"/>
            <ac:spMk id="25" creationId="{00000000-0000-0000-0000-000000000000}"/>
          </ac:spMkLst>
        </pc:spChg>
      </pc:sldChg>
      <pc:sldChg chg="addSp delSp modSp add mod">
        <pc:chgData name="Bothaina Mahmoud Fouad" userId="6337026b70b72472" providerId="LiveId" clId="{ADC48844-4C64-4007-83C7-35661AB427AD}" dt="2024-07-24T22:05:23.508" v="1326" actId="478"/>
        <pc:sldMkLst>
          <pc:docMk/>
          <pc:sldMk cId="1576734906" sldId="805"/>
        </pc:sldMkLst>
        <pc:spChg chg="del">
          <ac:chgData name="Bothaina Mahmoud Fouad" userId="6337026b70b72472" providerId="LiveId" clId="{ADC48844-4C64-4007-83C7-35661AB427AD}" dt="2024-07-24T21:55:41.042" v="1105" actId="478"/>
          <ac:spMkLst>
            <pc:docMk/>
            <pc:sldMk cId="1576734906" sldId="805"/>
            <ac:spMk id="3" creationId="{CD9D0FE3-428B-F9E9-DF51-FE1047E86ED2}"/>
          </ac:spMkLst>
        </pc:spChg>
        <pc:spChg chg="add del mod">
          <ac:chgData name="Bothaina Mahmoud Fouad" userId="6337026b70b72472" providerId="LiveId" clId="{ADC48844-4C64-4007-83C7-35661AB427AD}" dt="2024-07-24T21:56:09.438" v="1112" actId="1076"/>
          <ac:spMkLst>
            <pc:docMk/>
            <pc:sldMk cId="1576734906" sldId="805"/>
            <ac:spMk id="5" creationId="{00000000-0000-0000-0000-000000000000}"/>
          </ac:spMkLst>
        </pc:spChg>
        <pc:spChg chg="del">
          <ac:chgData name="Bothaina Mahmoud Fouad" userId="6337026b70b72472" providerId="LiveId" clId="{ADC48844-4C64-4007-83C7-35661AB427AD}" dt="2024-07-24T21:55:02.967" v="1094" actId="478"/>
          <ac:spMkLst>
            <pc:docMk/>
            <pc:sldMk cId="1576734906" sldId="805"/>
            <ac:spMk id="9" creationId="{4835E816-1DFD-0A6D-7510-52A292F058BD}"/>
          </ac:spMkLst>
        </pc:spChg>
        <pc:spChg chg="add del">
          <ac:chgData name="Bothaina Mahmoud Fouad" userId="6337026b70b72472" providerId="LiveId" clId="{ADC48844-4C64-4007-83C7-35661AB427AD}" dt="2024-07-24T22:05:23.508" v="1326" actId="478"/>
          <ac:spMkLst>
            <pc:docMk/>
            <pc:sldMk cId="1576734906" sldId="805"/>
            <ac:spMk id="25" creationId="{00000000-0000-0000-0000-000000000000}"/>
          </ac:spMkLst>
        </pc:spChg>
        <pc:graphicFrameChg chg="add mod modGraphic">
          <ac:chgData name="Bothaina Mahmoud Fouad" userId="6337026b70b72472" providerId="LiveId" clId="{ADC48844-4C64-4007-83C7-35661AB427AD}" dt="2024-07-24T21:55:58.892" v="1109" actId="14100"/>
          <ac:graphicFrameMkLst>
            <pc:docMk/>
            <pc:sldMk cId="1576734906" sldId="805"/>
            <ac:graphicFrameMk id="2" creationId="{F56A2620-2C84-2ED9-FD4C-FB3B57448B7C}"/>
          </ac:graphicFrameMkLst>
        </pc:graphicFrameChg>
      </pc:sldChg>
      <pc:sldMasterChg chg="delSldLayout">
        <pc:chgData name="Bothaina Mahmoud Fouad" userId="6337026b70b72472" providerId="LiveId" clId="{ADC48844-4C64-4007-83C7-35661AB427AD}" dt="2024-07-24T21:52:50.764" v="1038" actId="47"/>
        <pc:sldMasterMkLst>
          <pc:docMk/>
          <pc:sldMasterMk cId="3168082162" sldId="2147483648"/>
        </pc:sldMasterMkLst>
        <pc:sldLayoutChg chg="del">
          <pc:chgData name="Bothaina Mahmoud Fouad" userId="6337026b70b72472" providerId="LiveId" clId="{ADC48844-4C64-4007-83C7-35661AB427AD}" dt="2024-07-24T21:52:44.023" v="1027" actId="47"/>
          <pc:sldLayoutMkLst>
            <pc:docMk/>
            <pc:sldMasterMk cId="3168082162" sldId="2147483648"/>
            <pc:sldLayoutMk cId="1817048300" sldId="2147483660"/>
          </pc:sldLayoutMkLst>
        </pc:sldLayoutChg>
        <pc:sldLayoutChg chg="del">
          <pc:chgData name="Bothaina Mahmoud Fouad" userId="6337026b70b72472" providerId="LiveId" clId="{ADC48844-4C64-4007-83C7-35661AB427AD}" dt="2024-07-24T21:51:25.274" v="999" actId="47"/>
          <pc:sldLayoutMkLst>
            <pc:docMk/>
            <pc:sldMasterMk cId="3168082162" sldId="2147483648"/>
            <pc:sldLayoutMk cId="2590101804" sldId="2147483665"/>
          </pc:sldLayoutMkLst>
        </pc:sldLayoutChg>
        <pc:sldLayoutChg chg="del">
          <pc:chgData name="Bothaina Mahmoud Fouad" userId="6337026b70b72472" providerId="LiveId" clId="{ADC48844-4C64-4007-83C7-35661AB427AD}" dt="2024-07-24T19:42:05.406" v="329" actId="47"/>
          <pc:sldLayoutMkLst>
            <pc:docMk/>
            <pc:sldMasterMk cId="3168082162" sldId="2147483648"/>
            <pc:sldLayoutMk cId="1597523546" sldId="2147483667"/>
          </pc:sldLayoutMkLst>
        </pc:sldLayoutChg>
        <pc:sldLayoutChg chg="del">
          <pc:chgData name="Bothaina Mahmoud Fouad" userId="6337026b70b72472" providerId="LiveId" clId="{ADC48844-4C64-4007-83C7-35661AB427AD}" dt="2024-07-24T21:52:50.764" v="1038" actId="47"/>
          <pc:sldLayoutMkLst>
            <pc:docMk/>
            <pc:sldMasterMk cId="3168082162" sldId="2147483648"/>
            <pc:sldLayoutMk cId="1028237122" sldId="2147483668"/>
          </pc:sldLayoutMkLst>
        </pc:sldLayoutChg>
        <pc:sldLayoutChg chg="del">
          <pc:chgData name="Bothaina Mahmoud Fouad" userId="6337026b70b72472" providerId="LiveId" clId="{ADC48844-4C64-4007-83C7-35661AB427AD}" dt="2024-07-24T21:52:48.280" v="1031" actId="47"/>
          <pc:sldLayoutMkLst>
            <pc:docMk/>
            <pc:sldMasterMk cId="3168082162" sldId="2147483648"/>
            <pc:sldLayoutMk cId="1149482896" sldId="2147483669"/>
          </pc:sldLayoutMkLst>
        </pc:sldLayoutChg>
        <pc:sldLayoutChg chg="del">
          <pc:chgData name="Bothaina Mahmoud Fouad" userId="6337026b70b72472" providerId="LiveId" clId="{ADC48844-4C64-4007-83C7-35661AB427AD}" dt="2024-07-24T21:51:26.555" v="1002" actId="47"/>
          <pc:sldLayoutMkLst>
            <pc:docMk/>
            <pc:sldMasterMk cId="3168082162" sldId="2147483648"/>
            <pc:sldLayoutMk cId="1698225515" sldId="2147483670"/>
          </pc:sldLayoutMkLst>
        </pc:sldLayoutChg>
      </pc:sldMasterChg>
    </pc:docChg>
  </pc:docChgLst>
  <pc:docChgLst>
    <pc:chgData name="Bothaina Mahmoud Fouad" userId="6337026b70b72472" providerId="LiveId" clId="{C2B960D1-4348-4610-804B-AC8BA408DD8B}"/>
    <pc:docChg chg="undo custSel addSld delSld modSld sldOrd modSection">
      <pc:chgData name="Bothaina Mahmoud Fouad" userId="6337026b70b72472" providerId="LiveId" clId="{C2B960D1-4348-4610-804B-AC8BA408DD8B}" dt="2024-07-30T07:53:16.600" v="864"/>
      <pc:docMkLst>
        <pc:docMk/>
      </pc:docMkLst>
      <pc:sldChg chg="del">
        <pc:chgData name="Bothaina Mahmoud Fouad" userId="6337026b70b72472" providerId="LiveId" clId="{C2B960D1-4348-4610-804B-AC8BA408DD8B}" dt="2024-07-30T05:16:12.067" v="115" actId="47"/>
        <pc:sldMkLst>
          <pc:docMk/>
          <pc:sldMk cId="3877682677" sldId="767"/>
        </pc:sldMkLst>
      </pc:sldChg>
      <pc:sldChg chg="del">
        <pc:chgData name="Bothaina Mahmoud Fouad" userId="6337026b70b72472" providerId="LiveId" clId="{C2B960D1-4348-4610-804B-AC8BA408DD8B}" dt="2024-07-30T05:16:11.446" v="114" actId="47"/>
        <pc:sldMkLst>
          <pc:docMk/>
          <pc:sldMk cId="1390273002" sldId="768"/>
        </pc:sldMkLst>
      </pc:sldChg>
      <pc:sldChg chg="del">
        <pc:chgData name="Bothaina Mahmoud Fouad" userId="6337026b70b72472" providerId="LiveId" clId="{C2B960D1-4348-4610-804B-AC8BA408DD8B}" dt="2024-07-30T05:16:11.064" v="112" actId="47"/>
        <pc:sldMkLst>
          <pc:docMk/>
          <pc:sldMk cId="316971095" sldId="769"/>
        </pc:sldMkLst>
      </pc:sldChg>
      <pc:sldChg chg="del">
        <pc:chgData name="Bothaina Mahmoud Fouad" userId="6337026b70b72472" providerId="LiveId" clId="{C2B960D1-4348-4610-804B-AC8BA408DD8B}" dt="2024-07-30T05:16:10.228" v="111" actId="47"/>
        <pc:sldMkLst>
          <pc:docMk/>
          <pc:sldMk cId="3930137884" sldId="770"/>
        </pc:sldMkLst>
      </pc:sldChg>
      <pc:sldChg chg="del">
        <pc:chgData name="Bothaina Mahmoud Fouad" userId="6337026b70b72472" providerId="LiveId" clId="{C2B960D1-4348-4610-804B-AC8BA408DD8B}" dt="2024-07-30T05:16:11.270" v="113" actId="47"/>
        <pc:sldMkLst>
          <pc:docMk/>
          <pc:sldMk cId="3979687016" sldId="771"/>
        </pc:sldMkLst>
      </pc:sldChg>
      <pc:sldChg chg="del">
        <pc:chgData name="Bothaina Mahmoud Fouad" userId="6337026b70b72472" providerId="LiveId" clId="{C2B960D1-4348-4610-804B-AC8BA408DD8B}" dt="2024-07-30T05:16:09.904" v="110" actId="47"/>
        <pc:sldMkLst>
          <pc:docMk/>
          <pc:sldMk cId="577907816" sldId="772"/>
        </pc:sldMkLst>
      </pc:sldChg>
      <pc:sldChg chg="del">
        <pc:chgData name="Bothaina Mahmoud Fouad" userId="6337026b70b72472" providerId="LiveId" clId="{C2B960D1-4348-4610-804B-AC8BA408DD8B}" dt="2024-07-30T05:16:09.179" v="108" actId="47"/>
        <pc:sldMkLst>
          <pc:docMk/>
          <pc:sldMk cId="3382974418" sldId="773"/>
        </pc:sldMkLst>
      </pc:sldChg>
      <pc:sldChg chg="del">
        <pc:chgData name="Bothaina Mahmoud Fouad" userId="6337026b70b72472" providerId="LiveId" clId="{C2B960D1-4348-4610-804B-AC8BA408DD8B}" dt="2024-07-30T05:16:08.708" v="106" actId="47"/>
        <pc:sldMkLst>
          <pc:docMk/>
          <pc:sldMk cId="3759619086" sldId="774"/>
        </pc:sldMkLst>
      </pc:sldChg>
      <pc:sldChg chg="del">
        <pc:chgData name="Bothaina Mahmoud Fouad" userId="6337026b70b72472" providerId="LiveId" clId="{C2B960D1-4348-4610-804B-AC8BA408DD8B}" dt="2024-07-30T05:16:08.090" v="103" actId="47"/>
        <pc:sldMkLst>
          <pc:docMk/>
          <pc:sldMk cId="2841379592" sldId="775"/>
        </pc:sldMkLst>
      </pc:sldChg>
      <pc:sldChg chg="del">
        <pc:chgData name="Bothaina Mahmoud Fouad" userId="6337026b70b72472" providerId="LiveId" clId="{C2B960D1-4348-4610-804B-AC8BA408DD8B}" dt="2024-07-30T05:16:08.483" v="105" actId="47"/>
        <pc:sldMkLst>
          <pc:docMk/>
          <pc:sldMk cId="696781413" sldId="776"/>
        </pc:sldMkLst>
      </pc:sldChg>
      <pc:sldChg chg="del">
        <pc:chgData name="Bothaina Mahmoud Fouad" userId="6337026b70b72472" providerId="LiveId" clId="{C2B960D1-4348-4610-804B-AC8BA408DD8B}" dt="2024-07-30T05:16:08.287" v="104" actId="47"/>
        <pc:sldMkLst>
          <pc:docMk/>
          <pc:sldMk cId="1563301816" sldId="777"/>
        </pc:sldMkLst>
      </pc:sldChg>
      <pc:sldChg chg="del">
        <pc:chgData name="Bothaina Mahmoud Fouad" userId="6337026b70b72472" providerId="LiveId" clId="{C2B960D1-4348-4610-804B-AC8BA408DD8B}" dt="2024-07-30T05:16:07.870" v="102" actId="47"/>
        <pc:sldMkLst>
          <pc:docMk/>
          <pc:sldMk cId="1456897400" sldId="778"/>
        </pc:sldMkLst>
      </pc:sldChg>
      <pc:sldChg chg="del">
        <pc:chgData name="Bothaina Mahmoud Fouad" userId="6337026b70b72472" providerId="LiveId" clId="{C2B960D1-4348-4610-804B-AC8BA408DD8B}" dt="2024-07-30T05:16:07.674" v="101" actId="47"/>
        <pc:sldMkLst>
          <pc:docMk/>
          <pc:sldMk cId="2584403140" sldId="779"/>
        </pc:sldMkLst>
      </pc:sldChg>
      <pc:sldChg chg="del">
        <pc:chgData name="Bothaina Mahmoud Fouad" userId="6337026b70b72472" providerId="LiveId" clId="{C2B960D1-4348-4610-804B-AC8BA408DD8B}" dt="2024-07-30T05:16:07.448" v="100" actId="47"/>
        <pc:sldMkLst>
          <pc:docMk/>
          <pc:sldMk cId="117327378" sldId="780"/>
        </pc:sldMkLst>
      </pc:sldChg>
      <pc:sldChg chg="del">
        <pc:chgData name="Bothaina Mahmoud Fouad" userId="6337026b70b72472" providerId="LiveId" clId="{C2B960D1-4348-4610-804B-AC8BA408DD8B}" dt="2024-07-30T05:16:07.211" v="99" actId="47"/>
        <pc:sldMkLst>
          <pc:docMk/>
          <pc:sldMk cId="693185725" sldId="781"/>
        </pc:sldMkLst>
      </pc:sldChg>
      <pc:sldChg chg="del">
        <pc:chgData name="Bothaina Mahmoud Fouad" userId="6337026b70b72472" providerId="LiveId" clId="{C2B960D1-4348-4610-804B-AC8BA408DD8B}" dt="2024-07-30T05:16:06.404" v="95" actId="47"/>
        <pc:sldMkLst>
          <pc:docMk/>
          <pc:sldMk cId="2417289041" sldId="782"/>
        </pc:sldMkLst>
      </pc:sldChg>
      <pc:sldChg chg="del">
        <pc:chgData name="Bothaina Mahmoud Fouad" userId="6337026b70b72472" providerId="LiveId" clId="{C2B960D1-4348-4610-804B-AC8BA408DD8B}" dt="2024-07-30T05:16:06.357" v="94" actId="47"/>
        <pc:sldMkLst>
          <pc:docMk/>
          <pc:sldMk cId="3411036777" sldId="783"/>
        </pc:sldMkLst>
      </pc:sldChg>
      <pc:sldChg chg="del">
        <pc:chgData name="Bothaina Mahmoud Fouad" userId="6337026b70b72472" providerId="LiveId" clId="{C2B960D1-4348-4610-804B-AC8BA408DD8B}" dt="2024-07-30T05:16:06.620" v="96" actId="47"/>
        <pc:sldMkLst>
          <pc:docMk/>
          <pc:sldMk cId="3213970444" sldId="784"/>
        </pc:sldMkLst>
      </pc:sldChg>
      <pc:sldChg chg="del">
        <pc:chgData name="Bothaina Mahmoud Fouad" userId="6337026b70b72472" providerId="LiveId" clId="{C2B960D1-4348-4610-804B-AC8BA408DD8B}" dt="2024-07-30T05:16:06.792" v="97" actId="47"/>
        <pc:sldMkLst>
          <pc:docMk/>
          <pc:sldMk cId="3697030633" sldId="785"/>
        </pc:sldMkLst>
      </pc:sldChg>
      <pc:sldChg chg="del">
        <pc:chgData name="Bothaina Mahmoud Fouad" userId="6337026b70b72472" providerId="LiveId" clId="{C2B960D1-4348-4610-804B-AC8BA408DD8B}" dt="2024-07-30T05:16:02.413" v="82" actId="47"/>
        <pc:sldMkLst>
          <pc:docMk/>
          <pc:sldMk cId="2471784856" sldId="786"/>
        </pc:sldMkLst>
      </pc:sldChg>
      <pc:sldChg chg="del">
        <pc:chgData name="Bothaina Mahmoud Fouad" userId="6337026b70b72472" providerId="LiveId" clId="{C2B960D1-4348-4610-804B-AC8BA408DD8B}" dt="2024-07-30T05:16:01.898" v="81" actId="47"/>
        <pc:sldMkLst>
          <pc:docMk/>
          <pc:sldMk cId="4228251904" sldId="787"/>
        </pc:sldMkLst>
      </pc:sldChg>
      <pc:sldChg chg="del">
        <pc:chgData name="Bothaina Mahmoud Fouad" userId="6337026b70b72472" providerId="LiveId" clId="{C2B960D1-4348-4610-804B-AC8BA408DD8B}" dt="2024-07-30T05:16:07.022" v="98" actId="47"/>
        <pc:sldMkLst>
          <pc:docMk/>
          <pc:sldMk cId="3210164233" sldId="788"/>
        </pc:sldMkLst>
      </pc:sldChg>
      <pc:sldChg chg="del">
        <pc:chgData name="Bothaina Mahmoud Fouad" userId="6337026b70b72472" providerId="LiveId" clId="{C2B960D1-4348-4610-804B-AC8BA408DD8B}" dt="2024-07-30T05:16:06.305" v="93" actId="47"/>
        <pc:sldMkLst>
          <pc:docMk/>
          <pc:sldMk cId="1007538248" sldId="789"/>
        </pc:sldMkLst>
      </pc:sldChg>
      <pc:sldChg chg="del">
        <pc:chgData name="Bothaina Mahmoud Fouad" userId="6337026b70b72472" providerId="LiveId" clId="{C2B960D1-4348-4610-804B-AC8BA408DD8B}" dt="2024-07-30T05:16:01.369" v="80" actId="47"/>
        <pc:sldMkLst>
          <pc:docMk/>
          <pc:sldMk cId="1903695109" sldId="790"/>
        </pc:sldMkLst>
      </pc:sldChg>
      <pc:sldChg chg="del">
        <pc:chgData name="Bothaina Mahmoud Fouad" userId="6337026b70b72472" providerId="LiveId" clId="{C2B960D1-4348-4610-804B-AC8BA408DD8B}" dt="2024-07-30T05:16:09.414" v="109" actId="47"/>
        <pc:sldMkLst>
          <pc:docMk/>
          <pc:sldMk cId="983674450" sldId="791"/>
        </pc:sldMkLst>
      </pc:sldChg>
      <pc:sldChg chg="del">
        <pc:chgData name="Bothaina Mahmoud Fouad" userId="6337026b70b72472" providerId="LiveId" clId="{C2B960D1-4348-4610-804B-AC8BA408DD8B}" dt="2024-07-30T05:16:05.330" v="90" actId="47"/>
        <pc:sldMkLst>
          <pc:docMk/>
          <pc:sldMk cId="3546076676" sldId="792"/>
        </pc:sldMkLst>
      </pc:sldChg>
      <pc:sldChg chg="del">
        <pc:chgData name="Bothaina Mahmoud Fouad" userId="6337026b70b72472" providerId="LiveId" clId="{C2B960D1-4348-4610-804B-AC8BA408DD8B}" dt="2024-07-30T05:16:05.168" v="89" actId="47"/>
        <pc:sldMkLst>
          <pc:docMk/>
          <pc:sldMk cId="975081649" sldId="793"/>
        </pc:sldMkLst>
      </pc:sldChg>
      <pc:sldChg chg="del">
        <pc:chgData name="Bothaina Mahmoud Fouad" userId="6337026b70b72472" providerId="LiveId" clId="{C2B960D1-4348-4610-804B-AC8BA408DD8B}" dt="2024-07-30T05:16:04.885" v="88" actId="47"/>
        <pc:sldMkLst>
          <pc:docMk/>
          <pc:sldMk cId="1387459665" sldId="794"/>
        </pc:sldMkLst>
      </pc:sldChg>
      <pc:sldChg chg="del">
        <pc:chgData name="Bothaina Mahmoud Fouad" userId="6337026b70b72472" providerId="LiveId" clId="{C2B960D1-4348-4610-804B-AC8BA408DD8B}" dt="2024-07-30T05:16:04.647" v="87" actId="47"/>
        <pc:sldMkLst>
          <pc:docMk/>
          <pc:sldMk cId="3293385454" sldId="795"/>
        </pc:sldMkLst>
      </pc:sldChg>
      <pc:sldChg chg="del">
        <pc:chgData name="Bothaina Mahmoud Fouad" userId="6337026b70b72472" providerId="LiveId" clId="{C2B960D1-4348-4610-804B-AC8BA408DD8B}" dt="2024-07-30T05:16:08.924" v="107" actId="47"/>
        <pc:sldMkLst>
          <pc:docMk/>
          <pc:sldMk cId="3563086874" sldId="796"/>
        </pc:sldMkLst>
      </pc:sldChg>
      <pc:sldChg chg="del">
        <pc:chgData name="Bothaina Mahmoud Fouad" userId="6337026b70b72472" providerId="LiveId" clId="{C2B960D1-4348-4610-804B-AC8BA408DD8B}" dt="2024-07-30T05:16:03.870" v="85" actId="47"/>
        <pc:sldMkLst>
          <pc:docMk/>
          <pc:sldMk cId="502564038" sldId="797"/>
        </pc:sldMkLst>
      </pc:sldChg>
      <pc:sldChg chg="del">
        <pc:chgData name="Bothaina Mahmoud Fouad" userId="6337026b70b72472" providerId="LiveId" clId="{C2B960D1-4348-4610-804B-AC8BA408DD8B}" dt="2024-07-30T05:16:03.576" v="84" actId="47"/>
        <pc:sldMkLst>
          <pc:docMk/>
          <pc:sldMk cId="1828819509" sldId="798"/>
        </pc:sldMkLst>
      </pc:sldChg>
      <pc:sldChg chg="del">
        <pc:chgData name="Bothaina Mahmoud Fouad" userId="6337026b70b72472" providerId="LiveId" clId="{C2B960D1-4348-4610-804B-AC8BA408DD8B}" dt="2024-07-30T05:16:02.890" v="83" actId="47"/>
        <pc:sldMkLst>
          <pc:docMk/>
          <pc:sldMk cId="330785167" sldId="801"/>
        </pc:sldMkLst>
      </pc:sldChg>
      <pc:sldChg chg="del">
        <pc:chgData name="Bothaina Mahmoud Fouad" userId="6337026b70b72472" providerId="LiveId" clId="{C2B960D1-4348-4610-804B-AC8BA408DD8B}" dt="2024-07-30T05:16:04.330" v="86" actId="47"/>
        <pc:sldMkLst>
          <pc:docMk/>
          <pc:sldMk cId="1139631759" sldId="802"/>
        </pc:sldMkLst>
      </pc:sldChg>
      <pc:sldChg chg="del">
        <pc:chgData name="Bothaina Mahmoud Fouad" userId="6337026b70b72472" providerId="LiveId" clId="{C2B960D1-4348-4610-804B-AC8BA408DD8B}" dt="2024-07-30T05:16:05.801" v="92" actId="47"/>
        <pc:sldMkLst>
          <pc:docMk/>
          <pc:sldMk cId="1571001972" sldId="804"/>
        </pc:sldMkLst>
      </pc:sldChg>
      <pc:sldChg chg="del">
        <pc:chgData name="Bothaina Mahmoud Fouad" userId="6337026b70b72472" providerId="LiveId" clId="{C2B960D1-4348-4610-804B-AC8BA408DD8B}" dt="2024-07-30T05:16:05.573" v="91" actId="47"/>
        <pc:sldMkLst>
          <pc:docMk/>
          <pc:sldMk cId="1576734906" sldId="805"/>
        </pc:sldMkLst>
      </pc:sldChg>
      <pc:sldChg chg="addSp delSp modSp mod">
        <pc:chgData name="Bothaina Mahmoud Fouad" userId="6337026b70b72472" providerId="LiveId" clId="{C2B960D1-4348-4610-804B-AC8BA408DD8B}" dt="2024-07-30T07:32:04.370" v="831" actId="1076"/>
        <pc:sldMkLst>
          <pc:docMk/>
          <pc:sldMk cId="2698636473" sldId="808"/>
        </pc:sldMkLst>
        <pc:spChg chg="del">
          <ac:chgData name="Bothaina Mahmoud Fouad" userId="6337026b70b72472" providerId="LiveId" clId="{C2B960D1-4348-4610-804B-AC8BA408DD8B}" dt="2024-07-30T05:03:39.089" v="0" actId="478"/>
          <ac:spMkLst>
            <pc:docMk/>
            <pc:sldMk cId="2698636473" sldId="808"/>
            <ac:spMk id="3" creationId="{00000000-0000-0000-0000-000000000000}"/>
          </ac:spMkLst>
        </pc:spChg>
        <pc:spChg chg="mod ord">
          <ac:chgData name="Bothaina Mahmoud Fouad" userId="6337026b70b72472" providerId="LiveId" clId="{C2B960D1-4348-4610-804B-AC8BA408DD8B}" dt="2024-07-30T07:32:04.370" v="831" actId="1076"/>
          <ac:spMkLst>
            <pc:docMk/>
            <pc:sldMk cId="2698636473" sldId="808"/>
            <ac:spMk id="5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7:30:58.317" v="821" actId="478"/>
          <ac:spMkLst>
            <pc:docMk/>
            <pc:sldMk cId="2698636473" sldId="808"/>
            <ac:spMk id="6" creationId="{0814DFA3-AC4B-0F9C-A121-F105AAAC65CF}"/>
          </ac:spMkLst>
        </pc:spChg>
        <pc:picChg chg="add mod">
          <ac:chgData name="Bothaina Mahmoud Fouad" userId="6337026b70b72472" providerId="LiveId" clId="{C2B960D1-4348-4610-804B-AC8BA408DD8B}" dt="2024-07-30T07:31:51.174" v="829" actId="14100"/>
          <ac:picMkLst>
            <pc:docMk/>
            <pc:sldMk cId="2698636473" sldId="808"/>
            <ac:picMk id="7170" creationId="{9D1DB895-AE9C-D203-3B16-4AAB275729AA}"/>
          </ac:picMkLst>
        </pc:picChg>
      </pc:sldChg>
      <pc:sldChg chg="modSp mod ord">
        <pc:chgData name="Bothaina Mahmoud Fouad" userId="6337026b70b72472" providerId="LiveId" clId="{C2B960D1-4348-4610-804B-AC8BA408DD8B}" dt="2024-07-30T07:53:16.600" v="864"/>
        <pc:sldMkLst>
          <pc:docMk/>
          <pc:sldMk cId="2636200210" sldId="811"/>
        </pc:sldMkLst>
        <pc:spChg chg="mod">
          <ac:chgData name="Bothaina Mahmoud Fouad" userId="6337026b70b72472" providerId="LiveId" clId="{C2B960D1-4348-4610-804B-AC8BA408DD8B}" dt="2024-07-30T05:04:21.323" v="2" actId="20577"/>
          <ac:spMkLst>
            <pc:docMk/>
            <pc:sldMk cId="2636200210" sldId="811"/>
            <ac:spMk id="6" creationId="{0814DFA3-AC4B-0F9C-A121-F105AAAC65CF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027069807" sldId="813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01083640" sldId="813"/>
        </pc:sldMkLst>
      </pc:sldChg>
      <pc:sldChg chg="modSp mod">
        <pc:chgData name="Bothaina Mahmoud Fouad" userId="6337026b70b72472" providerId="LiveId" clId="{C2B960D1-4348-4610-804B-AC8BA408DD8B}" dt="2024-07-30T05:15:35.033" v="79" actId="20577"/>
        <pc:sldMkLst>
          <pc:docMk/>
          <pc:sldMk cId="1077426182" sldId="814"/>
        </pc:sldMkLst>
        <pc:graphicFrameChg chg="mod modGraphic">
          <ac:chgData name="Bothaina Mahmoud Fouad" userId="6337026b70b72472" providerId="LiveId" clId="{C2B960D1-4348-4610-804B-AC8BA408DD8B}" dt="2024-07-30T05:15:35.033" v="79" actId="20577"/>
          <ac:graphicFrameMkLst>
            <pc:docMk/>
            <pc:sldMk cId="1077426182" sldId="814"/>
            <ac:graphicFrameMk id="3" creationId="{D1C8077E-110D-E8AF-F640-48F07AE07B3C}"/>
          </ac:graphicFrameMkLst>
        </pc:graphicFrameChg>
      </pc:sldChg>
      <pc:sldChg chg="addSp delSp modSp mod">
        <pc:chgData name="Bothaina Mahmoud Fouad" userId="6337026b70b72472" providerId="LiveId" clId="{C2B960D1-4348-4610-804B-AC8BA408DD8B}" dt="2024-07-30T06:05:39.345" v="367" actId="207"/>
        <pc:sldMkLst>
          <pc:docMk/>
          <pc:sldMk cId="1795109334" sldId="815"/>
        </pc:sldMkLst>
        <pc:spChg chg="mod">
          <ac:chgData name="Bothaina Mahmoud Fouad" userId="6337026b70b72472" providerId="LiveId" clId="{C2B960D1-4348-4610-804B-AC8BA408DD8B}" dt="2024-07-30T05:32:46.893" v="132" actId="14100"/>
          <ac:spMkLst>
            <pc:docMk/>
            <pc:sldMk cId="1795109334" sldId="815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5:33:45.066" v="203" actId="1076"/>
          <ac:spMkLst>
            <pc:docMk/>
            <pc:sldMk cId="1795109334" sldId="815"/>
            <ac:spMk id="6" creationId="{3313EB64-B703-13F8-C678-A7309E40A05D}"/>
          </ac:spMkLst>
        </pc:spChg>
        <pc:spChg chg="add mod">
          <ac:chgData name="Bothaina Mahmoud Fouad" userId="6337026b70b72472" providerId="LiveId" clId="{C2B960D1-4348-4610-804B-AC8BA408DD8B}" dt="2024-07-30T06:05:33.900" v="366" actId="255"/>
          <ac:spMkLst>
            <pc:docMk/>
            <pc:sldMk cId="1795109334" sldId="815"/>
            <ac:spMk id="8" creationId="{51556C2B-6440-9FEF-E7E4-0155704EEE29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9" creationId="{28DC60CD-5908-D9FC-659F-1E18AC49357C}"/>
          </ac:spMkLst>
        </pc:spChg>
        <pc:spChg chg="add mod">
          <ac:chgData name="Bothaina Mahmoud Fouad" userId="6337026b70b72472" providerId="LiveId" clId="{C2B960D1-4348-4610-804B-AC8BA408DD8B}" dt="2024-07-30T05:33:30.021" v="201" actId="1038"/>
          <ac:spMkLst>
            <pc:docMk/>
            <pc:sldMk cId="1795109334" sldId="815"/>
            <ac:spMk id="10" creationId="{291E7832-FA08-E691-121D-9421DF08D0A0}"/>
          </ac:spMkLst>
        </pc:spChg>
        <pc:spChg chg="add mod">
          <ac:chgData name="Bothaina Mahmoud Fouad" userId="6337026b70b72472" providerId="LiveId" clId="{C2B960D1-4348-4610-804B-AC8BA408DD8B}" dt="2024-07-30T06:05:39.345" v="367" actId="207"/>
          <ac:spMkLst>
            <pc:docMk/>
            <pc:sldMk cId="1795109334" sldId="815"/>
            <ac:spMk id="11" creationId="{7B3DE66A-DB07-6726-6C75-C52832314592}"/>
          </ac:spMkLst>
        </pc:spChg>
        <pc:spChg chg="add mod">
          <ac:chgData name="Bothaina Mahmoud Fouad" userId="6337026b70b72472" providerId="LiveId" clId="{C2B960D1-4348-4610-804B-AC8BA408DD8B}" dt="2024-07-30T05:33:53.333" v="205" actId="1076"/>
          <ac:spMkLst>
            <pc:docMk/>
            <pc:sldMk cId="1795109334" sldId="815"/>
            <ac:spMk id="12" creationId="{B6F29997-5FFC-BDA8-38EE-17F77E272346}"/>
          </ac:spMkLst>
        </pc:spChg>
        <pc:spChg chg="add mod">
          <ac:chgData name="Bothaina Mahmoud Fouad" userId="6337026b70b72472" providerId="LiveId" clId="{C2B960D1-4348-4610-804B-AC8BA408DD8B}" dt="2024-07-30T05:33:39.709" v="202" actId="1076"/>
          <ac:spMkLst>
            <pc:docMk/>
            <pc:sldMk cId="1795109334" sldId="81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33:01.664" v="138" actId="403"/>
          <ac:spMkLst>
            <pc:docMk/>
            <pc:sldMk cId="1795109334" sldId="81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2:53.818" v="134" actId="1076"/>
          <ac:spMkLst>
            <pc:docMk/>
            <pc:sldMk cId="1795109334" sldId="815"/>
            <ac:spMk id="19" creationId="{94AC6C5A-807E-F849-A152-842291D88B06}"/>
          </ac:spMkLst>
        </pc:spChg>
        <pc:graphicFrameChg chg="add del mod">
          <ac:chgData name="Bothaina Mahmoud Fouad" userId="6337026b70b72472" providerId="LiveId" clId="{C2B960D1-4348-4610-804B-AC8BA408DD8B}" dt="2024-07-30T05:32:34.583" v="128" actId="478"/>
          <ac:graphicFrameMkLst>
            <pc:docMk/>
            <pc:sldMk cId="1795109334" sldId="815"/>
            <ac:graphicFrameMk id="3" creationId="{FE068FE6-6F0E-B235-9919-7E919599DBB2}"/>
          </ac:graphicFrameMkLst>
        </pc:graphicFrameChg>
      </pc:sldChg>
      <pc:sldChg chg="addSp delSp modSp mod ord modAnim">
        <pc:chgData name="Bothaina Mahmoud Fouad" userId="6337026b70b72472" providerId="LiveId" clId="{C2B960D1-4348-4610-804B-AC8BA408DD8B}" dt="2024-07-30T07:15:42.299" v="812"/>
        <pc:sldMkLst>
          <pc:docMk/>
          <pc:sldMk cId="2371515773" sldId="816"/>
        </pc:sldMkLst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6" creationId="{D628C526-D37B-5FC5-74FF-CB6F6DECF8FD}"/>
          </ac:spMkLst>
        </pc:spChg>
        <pc:spChg chg="del mod">
          <ac:chgData name="Bothaina Mahmoud Fouad" userId="6337026b70b72472" providerId="LiveId" clId="{C2B960D1-4348-4610-804B-AC8BA408DD8B}" dt="2024-07-30T05:22:23.581" v="116" actId="478"/>
          <ac:spMkLst>
            <pc:docMk/>
            <pc:sldMk cId="2371515773" sldId="816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9" creationId="{47535E6E-3E2C-1636-CA19-4C40F187A7EE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0" creationId="{9AFA3A3C-8D94-8536-BFC9-B885A28BDCF0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1" creationId="{B3E276D7-F3E1-5CE2-BACE-CAA0A8DABF0C}"/>
          </ac:spMkLst>
        </pc:spChg>
        <pc:spChg chg="mod">
          <ac:chgData name="Bothaina Mahmoud Fouad" userId="6337026b70b72472" providerId="LiveId" clId="{C2B960D1-4348-4610-804B-AC8BA408DD8B}" dt="2024-07-30T05:23:54.188" v="123" actId="14100"/>
          <ac:spMkLst>
            <pc:docMk/>
            <pc:sldMk cId="2371515773" sldId="816"/>
            <ac:spMk id="16" creationId="{5FD3E112-B630-F9C0-0EB2-42999C746B6B}"/>
          </ac:spMkLst>
        </pc:spChg>
        <pc:grpChg chg="add mod">
          <ac:chgData name="Bothaina Mahmoud Fouad" userId="6337026b70b72472" providerId="LiveId" clId="{C2B960D1-4348-4610-804B-AC8BA408DD8B}" dt="2024-07-30T05:23:54.188" v="123" actId="14100"/>
          <ac:grpSpMkLst>
            <pc:docMk/>
            <pc:sldMk cId="2371515773" sldId="816"/>
            <ac:grpSpMk id="3" creationId="{8250EB2D-4256-FDB3-BABF-BF0214D1E90D}"/>
          </ac:grpSpMkLst>
        </pc:grp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2" creationId="{6FCF2FC2-6F68-A701-B691-01B3F043099E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3" creationId="{4D092E11-2888-2134-E0D4-1E1E0DB128DF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4" creationId="{B9A06338-B374-4433-05AE-D412DCB2D5A8}"/>
          </ac:cxnSpMkLst>
        </pc:cxnChg>
        <pc:cxnChg chg="mod">
          <ac:chgData name="Bothaina Mahmoud Fouad" userId="6337026b70b72472" providerId="LiveId" clId="{C2B960D1-4348-4610-804B-AC8BA408DD8B}" dt="2024-07-30T05:23:54.188" v="123" actId="14100"/>
          <ac:cxnSpMkLst>
            <pc:docMk/>
            <pc:sldMk cId="2371515773" sldId="816"/>
            <ac:cxnSpMk id="15" creationId="{E96F9FB9-EA27-7248-B683-D0976D8CF40E}"/>
          </ac:cxnSpMkLst>
        </pc:cxnChg>
      </pc:sldChg>
      <pc:sldChg chg="modSp mod">
        <pc:chgData name="Bothaina Mahmoud Fouad" userId="6337026b70b72472" providerId="LiveId" clId="{C2B960D1-4348-4610-804B-AC8BA408DD8B}" dt="2024-07-30T07:33:35.019" v="833" actId="207"/>
        <pc:sldMkLst>
          <pc:docMk/>
          <pc:sldMk cId="2320611872" sldId="817"/>
        </pc:sldMkLst>
        <pc:spChg chg="mod">
          <ac:chgData name="Bothaina Mahmoud Fouad" userId="6337026b70b72472" providerId="LiveId" clId="{C2B960D1-4348-4610-804B-AC8BA408DD8B}" dt="2024-07-30T07:33:35.019" v="833" actId="207"/>
          <ac:spMkLst>
            <pc:docMk/>
            <pc:sldMk cId="2320611872" sldId="817"/>
            <ac:spMk id="6" creationId="{0814DFA3-AC4B-0F9C-A121-F105AAAC65CF}"/>
          </ac:spMkLst>
        </pc:spChg>
      </pc:sldChg>
      <pc:sldChg chg="modSp mod">
        <pc:chgData name="Bothaina Mahmoud Fouad" userId="6337026b70b72472" providerId="LiveId" clId="{C2B960D1-4348-4610-804B-AC8BA408DD8B}" dt="2024-07-30T06:51:40.103" v="691" actId="20577"/>
        <pc:sldMkLst>
          <pc:docMk/>
          <pc:sldMk cId="654817575" sldId="818"/>
        </pc:sldMkLst>
        <pc:spChg chg="mod">
          <ac:chgData name="Bothaina Mahmoud Fouad" userId="6337026b70b72472" providerId="LiveId" clId="{C2B960D1-4348-4610-804B-AC8BA408DD8B}" dt="2024-07-30T06:51:40.103" v="691" actId="20577"/>
          <ac:spMkLst>
            <pc:docMk/>
            <pc:sldMk cId="654817575" sldId="818"/>
            <ac:spMk id="15" creationId="{29D5EA44-10D1-B5A0-FF11-5FA8397CEA04}"/>
          </ac:spMkLst>
        </pc:spChg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2426533067" sldId="826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898113943" sldId="826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632195609" sldId="827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1938921960" sldId="827"/>
        </pc:sldMkLst>
      </pc:sldChg>
      <pc:sldChg chg="add">
        <pc:chgData name="Bothaina Mahmoud Fouad" userId="6337026b70b72472" providerId="LiveId" clId="{C2B960D1-4348-4610-804B-AC8BA408DD8B}" dt="2024-07-30T05:29:32.848" v="125"/>
        <pc:sldMkLst>
          <pc:docMk/>
          <pc:sldMk cId="1053666202" sldId="828"/>
        </pc:sldMkLst>
      </pc:sldChg>
      <pc:sldChg chg="del">
        <pc:chgData name="Bothaina Mahmoud Fouad" userId="6337026b70b72472" providerId="LiveId" clId="{C2B960D1-4348-4610-804B-AC8BA408DD8B}" dt="2024-07-30T05:29:26.118" v="124" actId="2696"/>
        <pc:sldMkLst>
          <pc:docMk/>
          <pc:sldMk cId="2398226401" sldId="828"/>
        </pc:sldMkLst>
      </pc:sldChg>
      <pc:sldChg chg="addSp delSp modSp add mod modAnim">
        <pc:chgData name="Bothaina Mahmoud Fouad" userId="6337026b70b72472" providerId="LiveId" clId="{C2B960D1-4348-4610-804B-AC8BA408DD8B}" dt="2024-07-30T05:23:53.970" v="122" actId="478"/>
        <pc:sldMkLst>
          <pc:docMk/>
          <pc:sldMk cId="29671243" sldId="829"/>
        </pc:sldMkLst>
        <pc:spChg chg="del mod">
          <ac:chgData name="Bothaina Mahmoud Fouad" userId="6337026b70b72472" providerId="LiveId" clId="{C2B960D1-4348-4610-804B-AC8BA408DD8B}" dt="2024-07-30T05:06:12.125" v="8"/>
          <ac:spMkLst>
            <pc:docMk/>
            <pc:sldMk cId="29671243" sldId="829"/>
            <ac:spMk id="8" creationId="{BC66C6DC-C627-3CC0-EC26-16C71ECD41B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9" creationId="{A30BD95F-C1B1-486B-6B54-557224D3C0B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0" creationId="{74DA6F74-011F-1EFF-BB2E-CF07B49AA5E9}"/>
          </ac:spMkLst>
        </pc:spChg>
        <pc:spChg chg="add del mod">
          <ac:chgData name="Bothaina Mahmoud Fouad" userId="6337026b70b72472" providerId="LiveId" clId="{C2B960D1-4348-4610-804B-AC8BA408DD8B}" dt="2024-07-30T05:23:53.970" v="122" actId="478"/>
          <ac:spMkLst>
            <pc:docMk/>
            <pc:sldMk cId="29671243" sldId="829"/>
            <ac:spMk id="11" creationId="{F13A1285-51FC-173C-04C3-DAD9B2F0BE6C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2" creationId="{7FB513EF-8BC3-A153-5127-F4ADF5D51E74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3" creationId="{7C54E5CC-3165-F5FA-D758-47CEFD7519C2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4" creationId="{D35B9E16-0EF8-608D-9234-7C945C3F08F5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5" creationId="{63A2F18A-7FA7-1918-07F6-8834A95D6531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6" creationId="{3AF7BDDF-FE04-5C7E-FAF0-31FE7458B38E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7" creationId="{6111FDDB-DF8F-E1BB-E58D-33B4DA959ED6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8" creationId="{B2D32C17-E06A-5897-5A8C-A772166F7DD0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19" creationId="{9F51BF68-A181-F872-A63D-2F661FDAE91A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0" creationId="{4F385365-B13D-50F7-3FBA-72B053168253}"/>
          </ac:spMkLst>
        </pc:spChg>
        <pc:spChg chg="mod">
          <ac:chgData name="Bothaina Mahmoud Fouad" userId="6337026b70b72472" providerId="LiveId" clId="{C2B960D1-4348-4610-804B-AC8BA408DD8B}" dt="2024-07-30T05:05:55.701" v="5"/>
          <ac:spMkLst>
            <pc:docMk/>
            <pc:sldMk cId="29671243" sldId="829"/>
            <ac:spMk id="21" creationId="{14F12CF4-BB75-3E42-50D4-2682E6F4174E}"/>
          </ac:spMkLst>
        </pc:spChg>
        <pc:spChg chg="add mod">
          <ac:chgData name="Bothaina Mahmoud Fouad" userId="6337026b70b72472" providerId="LiveId" clId="{C2B960D1-4348-4610-804B-AC8BA408DD8B}" dt="2024-07-30T05:06:29.813" v="17" actId="1076"/>
          <ac:spMkLst>
            <pc:docMk/>
            <pc:sldMk cId="29671243" sldId="829"/>
            <ac:spMk id="23" creationId="{70AD2CB5-2F63-4573-DA5B-A91DE4F80D1D}"/>
          </ac:spMkLst>
        </pc:spChg>
        <pc:grpChg chg="add mod">
          <ac:chgData name="Bothaina Mahmoud Fouad" userId="6337026b70b72472" providerId="LiveId" clId="{C2B960D1-4348-4610-804B-AC8BA408DD8B}" dt="2024-07-30T05:05:59.514" v="6" actId="1076"/>
          <ac:grpSpMkLst>
            <pc:docMk/>
            <pc:sldMk cId="29671243" sldId="829"/>
            <ac:grpSpMk id="3" creationId="{2D01356D-80D6-AEE1-4667-E67D59D72987}"/>
          </ac:grpSpMkLst>
        </pc:grpChg>
        <pc:grpChg chg="mod">
          <ac:chgData name="Bothaina Mahmoud Fouad" userId="6337026b70b72472" providerId="LiveId" clId="{C2B960D1-4348-4610-804B-AC8BA408DD8B}" dt="2024-07-30T05:05:55.701" v="5"/>
          <ac:grpSpMkLst>
            <pc:docMk/>
            <pc:sldMk cId="29671243" sldId="829"/>
            <ac:grpSpMk id="6" creationId="{92FB3377-43FD-C516-B538-EBC9DE720BA8}"/>
          </ac:grpSpMkLst>
        </pc:grpChg>
      </pc:sldChg>
      <pc:sldChg chg="addSp delSp modSp add mod">
        <pc:chgData name="Bothaina Mahmoud Fouad" userId="6337026b70b72472" providerId="LiveId" clId="{C2B960D1-4348-4610-804B-AC8BA408DD8B}" dt="2024-07-30T06:06:44.932" v="388" actId="207"/>
        <pc:sldMkLst>
          <pc:docMk/>
          <pc:sldMk cId="134998631" sldId="830"/>
        </pc:sldMkLst>
        <pc:spChg chg="add mod">
          <ac:chgData name="Bothaina Mahmoud Fouad" userId="6337026b70b72472" providerId="LiveId" clId="{C2B960D1-4348-4610-804B-AC8BA408DD8B}" dt="2024-07-30T06:06:44.932" v="388" actId="207"/>
          <ac:spMkLst>
            <pc:docMk/>
            <pc:sldMk cId="134998631" sldId="830"/>
            <ac:spMk id="8" creationId="{ABADF261-8FA6-88E2-153D-EBA925C563AD}"/>
          </ac:spMkLst>
        </pc:spChg>
        <pc:graphicFrameChg chg="del">
          <ac:chgData name="Bothaina Mahmoud Fouad" userId="6337026b70b72472" providerId="LiveId" clId="{C2B960D1-4348-4610-804B-AC8BA408DD8B}" dt="2024-07-30T05:10:12.457" v="25" actId="478"/>
          <ac:graphicFrameMkLst>
            <pc:docMk/>
            <pc:sldMk cId="134998631" sldId="830"/>
            <ac:graphicFrameMk id="3" creationId="{D1C8077E-110D-E8AF-F640-48F07AE07B3C}"/>
          </ac:graphicFrameMkLst>
        </pc:graphicFrameChg>
      </pc:sldChg>
      <pc:sldChg chg="modSp add mod ord">
        <pc:chgData name="Bothaina Mahmoud Fouad" userId="6337026b70b72472" providerId="LiveId" clId="{C2B960D1-4348-4610-804B-AC8BA408DD8B}" dt="2024-07-30T06:05:10.155" v="364" actId="255"/>
        <pc:sldMkLst>
          <pc:docMk/>
          <pc:sldMk cId="124531586" sldId="831"/>
        </pc:sldMkLst>
        <pc:spChg chg="mod">
          <ac:chgData name="Bothaina Mahmoud Fouad" userId="6337026b70b72472" providerId="LiveId" clId="{C2B960D1-4348-4610-804B-AC8BA408DD8B}" dt="2024-07-30T05:37:21.725" v="266" actId="14100"/>
          <ac:spMkLst>
            <pc:docMk/>
            <pc:sldMk cId="124531586" sldId="831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5:37:25.157" v="267" actId="1076"/>
          <ac:spMkLst>
            <pc:docMk/>
            <pc:sldMk cId="124531586" sldId="831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05:10.155" v="364" actId="255"/>
          <ac:spMkLst>
            <pc:docMk/>
            <pc:sldMk cId="124531586" sldId="831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6:27.925" v="220" actId="207"/>
          <ac:spMkLst>
            <pc:docMk/>
            <pc:sldMk cId="124531586" sldId="831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5:36:10.509" v="216" actId="404"/>
          <ac:spMkLst>
            <pc:docMk/>
            <pc:sldMk cId="124531586" sldId="831"/>
            <ac:spMk id="11" creationId="{7B3DE66A-DB07-6726-6C75-C52832314592}"/>
          </ac:spMkLst>
        </pc:spChg>
        <pc:spChg chg="mod">
          <ac:chgData name="Bothaina Mahmoud Fouad" userId="6337026b70b72472" providerId="LiveId" clId="{C2B960D1-4348-4610-804B-AC8BA408DD8B}" dt="2024-07-30T05:37:02.931" v="262" actId="14100"/>
          <ac:spMkLst>
            <pc:docMk/>
            <pc:sldMk cId="124531586" sldId="831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37:45.356" v="271" actId="1076"/>
          <ac:spMkLst>
            <pc:docMk/>
            <pc:sldMk cId="124531586" sldId="831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42.521" v="359" actId="255"/>
        <pc:sldMkLst>
          <pc:docMk/>
          <pc:sldMk cId="2747062168" sldId="832"/>
        </pc:sldMkLst>
        <pc:spChg chg="mod">
          <ac:chgData name="Bothaina Mahmoud Fouad" userId="6337026b70b72472" providerId="LiveId" clId="{C2B960D1-4348-4610-804B-AC8BA408DD8B}" dt="2024-07-30T06:04:42.521" v="359" actId="255"/>
          <ac:spMkLst>
            <pc:docMk/>
            <pc:sldMk cId="2747062168" sldId="832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33.061" v="278" actId="20577"/>
          <ac:spMkLst>
            <pc:docMk/>
            <pc:sldMk cId="2747062168" sldId="832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4:16.390" v="357" actId="255"/>
        <pc:sldMkLst>
          <pc:docMk/>
          <pc:sldMk cId="2577121588" sldId="833"/>
        </pc:sldMkLst>
        <pc:spChg chg="mod">
          <ac:chgData name="Bothaina Mahmoud Fouad" userId="6337026b70b72472" providerId="LiveId" clId="{C2B960D1-4348-4610-804B-AC8BA408DD8B}" dt="2024-07-30T06:04:16.390" v="357" actId="255"/>
          <ac:spMkLst>
            <pc:docMk/>
            <pc:sldMk cId="2577121588" sldId="833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8:59.127" v="280"/>
          <ac:spMkLst>
            <pc:docMk/>
            <pc:sldMk cId="2577121588" sldId="833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6:03:47.995" v="355" actId="207"/>
        <pc:sldMkLst>
          <pc:docMk/>
          <pc:sldMk cId="4085280094" sldId="834"/>
        </pc:sldMkLst>
        <pc:spChg chg="mod">
          <ac:chgData name="Bothaina Mahmoud Fouad" userId="6337026b70b72472" providerId="LiveId" clId="{C2B960D1-4348-4610-804B-AC8BA408DD8B}" dt="2024-07-30T05:41:44.766" v="300" actId="14100"/>
          <ac:spMkLst>
            <pc:docMk/>
            <pc:sldMk cId="4085280094" sldId="834"/>
            <ac:spMk id="2" creationId="{DCD3CFA6-8542-367F-3AA0-01C86F9EC19F}"/>
          </ac:spMkLst>
        </pc:spChg>
        <pc:spChg chg="mod">
          <ac:chgData name="Bothaina Mahmoud Fouad" userId="6337026b70b72472" providerId="LiveId" clId="{C2B960D1-4348-4610-804B-AC8BA408DD8B}" dt="2024-07-30T06:03:23.739" v="351" actId="255"/>
          <ac:spMkLst>
            <pc:docMk/>
            <pc:sldMk cId="4085280094" sldId="834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39:27.565" v="283" actId="404"/>
          <ac:spMkLst>
            <pc:docMk/>
            <pc:sldMk cId="4085280094" sldId="834"/>
            <ac:spMk id="9" creationId="{28DC60CD-5908-D9FC-659F-1E18AC49357C}"/>
          </ac:spMkLst>
        </pc:spChg>
        <pc:spChg chg="mod">
          <ac:chgData name="Bothaina Mahmoud Fouad" userId="6337026b70b72472" providerId="LiveId" clId="{C2B960D1-4348-4610-804B-AC8BA408DD8B}" dt="2024-07-30T06:03:47.995" v="355" actId="207"/>
          <ac:spMkLst>
            <pc:docMk/>
            <pc:sldMk cId="4085280094" sldId="834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0:24.289" v="291" actId="115"/>
          <ac:spMkLst>
            <pc:docMk/>
            <pc:sldMk cId="4085280094" sldId="834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2:46.485" v="310" actId="14100"/>
          <ac:spMkLst>
            <pc:docMk/>
            <pc:sldMk cId="4085280094" sldId="834"/>
            <ac:spMk id="19" creationId="{94AC6C5A-807E-F849-A152-842291D88B06}"/>
          </ac:spMkLst>
        </pc:spChg>
      </pc:sldChg>
      <pc:sldChg chg="modSp add mod">
        <pc:chgData name="Bothaina Mahmoud Fouad" userId="6337026b70b72472" providerId="LiveId" clId="{C2B960D1-4348-4610-804B-AC8BA408DD8B}" dt="2024-07-30T05:45:42.156" v="346"/>
        <pc:sldMkLst>
          <pc:docMk/>
          <pc:sldMk cId="2494673943" sldId="835"/>
        </pc:sldMkLst>
        <pc:spChg chg="mod">
          <ac:chgData name="Bothaina Mahmoud Fouad" userId="6337026b70b72472" providerId="LiveId" clId="{C2B960D1-4348-4610-804B-AC8BA408DD8B}" dt="2024-07-30T05:44:36.668" v="332" actId="1076"/>
          <ac:spMkLst>
            <pc:docMk/>
            <pc:sldMk cId="2494673943" sldId="835"/>
            <ac:spMk id="6" creationId="{3313EB64-B703-13F8-C678-A7309E40A05D}"/>
          </ac:spMkLst>
        </pc:spChg>
        <pc:spChg chg="mod">
          <ac:chgData name="Bothaina Mahmoud Fouad" userId="6337026b70b72472" providerId="LiveId" clId="{C2B960D1-4348-4610-804B-AC8BA408DD8B}" dt="2024-07-30T05:45:17.074" v="343" actId="207"/>
          <ac:spMkLst>
            <pc:docMk/>
            <pc:sldMk cId="2494673943" sldId="835"/>
            <ac:spMk id="8" creationId="{51556C2B-6440-9FEF-E7E4-0155704EEE29}"/>
          </ac:spMkLst>
        </pc:spChg>
        <pc:spChg chg="mod">
          <ac:chgData name="Bothaina Mahmoud Fouad" userId="6337026b70b72472" providerId="LiveId" clId="{C2B960D1-4348-4610-804B-AC8BA408DD8B}" dt="2024-07-30T05:44:44.180" v="334" actId="1076"/>
          <ac:spMkLst>
            <pc:docMk/>
            <pc:sldMk cId="2494673943" sldId="835"/>
            <ac:spMk id="10" creationId="{291E7832-FA08-E691-121D-9421DF08D0A0}"/>
          </ac:spMkLst>
        </pc:spChg>
        <pc:spChg chg="mod">
          <ac:chgData name="Bothaina Mahmoud Fouad" userId="6337026b70b72472" providerId="LiveId" clId="{C2B960D1-4348-4610-804B-AC8BA408DD8B}" dt="2024-07-30T05:44:40.671" v="333" actId="1076"/>
          <ac:spMkLst>
            <pc:docMk/>
            <pc:sldMk cId="2494673943" sldId="835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5:45:42.156" v="346"/>
          <ac:spMkLst>
            <pc:docMk/>
            <pc:sldMk cId="2494673943" sldId="835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5:45:34.542" v="345" actId="113"/>
          <ac:spMkLst>
            <pc:docMk/>
            <pc:sldMk cId="2494673943" sldId="835"/>
            <ac:spMk id="19" creationId="{94AC6C5A-807E-F849-A152-842291D88B06}"/>
          </ac:spMkLst>
        </pc:spChg>
      </pc:sldChg>
      <pc:sldChg chg="modSp add mod ord">
        <pc:chgData name="Bothaina Mahmoud Fouad" userId="6337026b70b72472" providerId="LiveId" clId="{C2B960D1-4348-4610-804B-AC8BA408DD8B}" dt="2024-07-30T06:08:22.880" v="402" actId="14100"/>
        <pc:sldMkLst>
          <pc:docMk/>
          <pc:sldMk cId="2867755975" sldId="836"/>
        </pc:sldMkLst>
        <pc:spChg chg="mod">
          <ac:chgData name="Bothaina Mahmoud Fouad" userId="6337026b70b72472" providerId="LiveId" clId="{C2B960D1-4348-4610-804B-AC8BA408DD8B}" dt="2024-07-30T06:07:16.362" v="399" actId="403"/>
          <ac:spMkLst>
            <pc:docMk/>
            <pc:sldMk cId="2867755975" sldId="836"/>
            <ac:spMk id="12" creationId="{B6F29997-5FFC-BDA8-38EE-17F77E272346}"/>
          </ac:spMkLst>
        </pc:spChg>
        <pc:spChg chg="mod">
          <ac:chgData name="Bothaina Mahmoud Fouad" userId="6337026b70b72472" providerId="LiveId" clId="{C2B960D1-4348-4610-804B-AC8BA408DD8B}" dt="2024-07-30T06:07:01.371" v="394" actId="404"/>
          <ac:spMkLst>
            <pc:docMk/>
            <pc:sldMk cId="2867755975" sldId="836"/>
            <ac:spMk id="13" creationId="{B90EA812-286B-F46B-46FD-44F35AA50B2A}"/>
          </ac:spMkLst>
        </pc:spChg>
        <pc:spChg chg="mod">
          <ac:chgData name="Bothaina Mahmoud Fouad" userId="6337026b70b72472" providerId="LiveId" clId="{C2B960D1-4348-4610-804B-AC8BA408DD8B}" dt="2024-07-30T06:08:22.880" v="402" actId="14100"/>
          <ac:spMkLst>
            <pc:docMk/>
            <pc:sldMk cId="2867755975" sldId="836"/>
            <ac:spMk id="18" creationId="{3329809F-F941-4BBA-D687-10B84AFDDB59}"/>
          </ac:spMkLst>
        </pc:spChg>
        <pc:spChg chg="mod">
          <ac:chgData name="Bothaina Mahmoud Fouad" userId="6337026b70b72472" providerId="LiveId" clId="{C2B960D1-4348-4610-804B-AC8BA408DD8B}" dt="2024-07-30T06:08:11.693" v="400"/>
          <ac:spMkLst>
            <pc:docMk/>
            <pc:sldMk cId="2867755975" sldId="836"/>
            <ac:spMk id="19" creationId="{94AC6C5A-807E-F849-A152-842291D88B06}"/>
          </ac:spMkLst>
        </pc:spChg>
      </pc:sldChg>
      <pc:sldChg chg="addSp delSp modSp add mod ord delAnim">
        <pc:chgData name="Bothaina Mahmoud Fouad" userId="6337026b70b72472" providerId="LiveId" clId="{C2B960D1-4348-4610-804B-AC8BA408DD8B}" dt="2024-07-30T06:14:51.407" v="412"/>
        <pc:sldMkLst>
          <pc:docMk/>
          <pc:sldMk cId="2035647278" sldId="837"/>
        </pc:sldMkLst>
        <pc:spChg chg="ord">
          <ac:chgData name="Bothaina Mahmoud Fouad" userId="6337026b70b72472" providerId="LiveId" clId="{C2B960D1-4348-4610-804B-AC8BA408DD8B}" dt="2024-07-30T06:14:24.077" v="410" actId="166"/>
          <ac:spMkLst>
            <pc:docMk/>
            <pc:sldMk cId="2035647278" sldId="837"/>
            <ac:spMk id="5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14:08.457" v="407"/>
          <ac:spMkLst>
            <pc:docMk/>
            <pc:sldMk cId="2035647278" sldId="837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13:44.943" v="404" actId="478"/>
          <ac:grpSpMkLst>
            <pc:docMk/>
            <pc:sldMk cId="2035647278" sldId="837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14:19.229" v="409" actId="14100"/>
          <ac:picMkLst>
            <pc:docMk/>
            <pc:sldMk cId="2035647278" sldId="837"/>
            <ac:picMk id="1026" creationId="{36F2452C-6928-6634-CCC3-F65E0085FA07}"/>
          </ac:picMkLst>
        </pc:picChg>
      </pc:sldChg>
      <pc:sldChg chg="addSp delSp modSp add mod ord delAnim">
        <pc:chgData name="Bothaina Mahmoud Fouad" userId="6337026b70b72472" providerId="LiveId" clId="{C2B960D1-4348-4610-804B-AC8BA408DD8B}" dt="2024-07-30T06:42:17.264" v="623"/>
        <pc:sldMkLst>
          <pc:docMk/>
          <pc:sldMk cId="3263248357" sldId="838"/>
        </pc:sldMkLst>
        <pc:spChg chg="add del">
          <ac:chgData name="Bothaina Mahmoud Fouad" userId="6337026b70b72472" providerId="LiveId" clId="{C2B960D1-4348-4610-804B-AC8BA408DD8B}" dt="2024-07-30T06:21:43.158" v="415" actId="478"/>
          <ac:spMkLst>
            <pc:docMk/>
            <pc:sldMk cId="3263248357" sldId="838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23:22.250" v="454" actId="20577"/>
          <ac:spMkLst>
            <pc:docMk/>
            <pc:sldMk cId="3263248357" sldId="838"/>
            <ac:spMk id="8" creationId="{AC216202-2194-8CD6-8959-C475BF9AA3F6}"/>
          </ac:spMkLst>
        </pc:spChg>
        <pc:spChg chg="add mod">
          <ac:chgData name="Bothaina Mahmoud Fouad" userId="6337026b70b72472" providerId="LiveId" clId="{C2B960D1-4348-4610-804B-AC8BA408DD8B}" dt="2024-07-30T06:25:20.120" v="478" actId="1037"/>
          <ac:spMkLst>
            <pc:docMk/>
            <pc:sldMk cId="3263248357" sldId="838"/>
            <ac:spMk id="22" creationId="{82B1490C-E21A-4A69-B305-4F9BB28AB93D}"/>
          </ac:spMkLst>
        </pc:spChg>
        <pc:spChg chg="mod">
          <ac:chgData name="Bothaina Mahmoud Fouad" userId="6337026b70b72472" providerId="LiveId" clId="{C2B960D1-4348-4610-804B-AC8BA408DD8B}" dt="2024-07-30T06:25:58.926" v="514" actId="1076"/>
          <ac:spMkLst>
            <pc:docMk/>
            <pc:sldMk cId="3263248357" sldId="838"/>
            <ac:spMk id="23" creationId="{70AD2CB5-2F63-4573-DA5B-A91DE4F80D1D}"/>
          </ac:spMkLst>
        </pc:spChg>
        <pc:grpChg chg="del">
          <ac:chgData name="Bothaina Mahmoud Fouad" userId="6337026b70b72472" providerId="LiveId" clId="{C2B960D1-4348-4610-804B-AC8BA408DD8B}" dt="2024-07-30T06:21:47.226" v="416" actId="478"/>
          <ac:grpSpMkLst>
            <pc:docMk/>
            <pc:sldMk cId="3263248357" sldId="838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6:21:59.282" v="421" actId="1076"/>
          <ac:picMkLst>
            <pc:docMk/>
            <pc:sldMk cId="3263248357" sldId="838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30:39.660" v="563" actId="14100"/>
        <pc:sldMkLst>
          <pc:docMk/>
          <pc:sldMk cId="3394638115" sldId="839"/>
        </pc:sldMkLst>
        <pc:spChg chg="del">
          <ac:chgData name="Bothaina Mahmoud Fouad" userId="6337026b70b72472" providerId="LiveId" clId="{C2B960D1-4348-4610-804B-AC8BA408DD8B}" dt="2024-07-30T06:29:47.588" v="522" actId="478"/>
          <ac:spMkLst>
            <pc:docMk/>
            <pc:sldMk cId="3394638115" sldId="839"/>
            <ac:spMk id="3" creationId="{00000000-0000-0000-0000-000000000000}"/>
          </ac:spMkLst>
        </pc:spChg>
        <pc:spChg chg="mod">
          <ac:chgData name="Bothaina Mahmoud Fouad" userId="6337026b70b72472" providerId="LiveId" clId="{C2B960D1-4348-4610-804B-AC8BA408DD8B}" dt="2024-07-30T06:30:11.789" v="540" actId="1035"/>
          <ac:spMkLst>
            <pc:docMk/>
            <pc:sldMk cId="3394638115" sldId="839"/>
            <ac:spMk id="4" creationId="{00000000-0000-0000-0000-000000000000}"/>
          </ac:spMkLst>
        </pc:spChg>
        <pc:spChg chg="del">
          <ac:chgData name="Bothaina Mahmoud Fouad" userId="6337026b70b72472" providerId="LiveId" clId="{C2B960D1-4348-4610-804B-AC8BA408DD8B}" dt="2024-07-30T06:29:49.757" v="523" actId="478"/>
          <ac:spMkLst>
            <pc:docMk/>
            <pc:sldMk cId="3394638115" sldId="839"/>
            <ac:spMk id="5" creationId="{00000000-0000-0000-0000-000000000000}"/>
          </ac:spMkLst>
        </pc:spChg>
        <pc:spChg chg="del mod">
          <ac:chgData name="Bothaina Mahmoud Fouad" userId="6337026b70b72472" providerId="LiveId" clId="{C2B960D1-4348-4610-804B-AC8BA408DD8B}" dt="2024-07-30T06:29:31.148" v="517" actId="478"/>
          <ac:spMkLst>
            <pc:docMk/>
            <pc:sldMk cId="3394638115" sldId="839"/>
            <ac:spMk id="9" creationId="{FCDA35B9-29EB-C88B-4211-E77795008C92}"/>
          </ac:spMkLst>
        </pc:spChg>
        <pc:spChg chg="del">
          <ac:chgData name="Bothaina Mahmoud Fouad" userId="6337026b70b72472" providerId="LiveId" clId="{C2B960D1-4348-4610-804B-AC8BA408DD8B}" dt="2024-07-30T06:29:34.139" v="518" actId="478"/>
          <ac:spMkLst>
            <pc:docMk/>
            <pc:sldMk cId="3394638115" sldId="839"/>
            <ac:spMk id="11" creationId="{A78F6981-82AA-B659-D506-7C4D64A7EC36}"/>
          </ac:spMkLst>
        </pc:spChg>
        <pc:spChg chg="del">
          <ac:chgData name="Bothaina Mahmoud Fouad" userId="6337026b70b72472" providerId="LiveId" clId="{C2B960D1-4348-4610-804B-AC8BA408DD8B}" dt="2024-07-30T06:29:54.689" v="524" actId="478"/>
          <ac:spMkLst>
            <pc:docMk/>
            <pc:sldMk cId="3394638115" sldId="839"/>
            <ac:spMk id="25" creationId="{00000000-0000-0000-0000-000000000000}"/>
          </ac:spMkLst>
        </pc:spChg>
        <pc:picChg chg="mod">
          <ac:chgData name="Bothaina Mahmoud Fouad" userId="6337026b70b72472" providerId="LiveId" clId="{C2B960D1-4348-4610-804B-AC8BA408DD8B}" dt="2024-07-30T06:30:21.474" v="560" actId="1038"/>
          <ac:picMkLst>
            <pc:docMk/>
            <pc:sldMk cId="3394638115" sldId="839"/>
            <ac:picMk id="7" creationId="{00000000-0000-0000-0000-000000000000}"/>
          </ac:picMkLst>
        </pc:picChg>
        <pc:picChg chg="add mod">
          <ac:chgData name="Bothaina Mahmoud Fouad" userId="6337026b70b72472" providerId="LiveId" clId="{C2B960D1-4348-4610-804B-AC8BA408DD8B}" dt="2024-07-30T06:30:39.660" v="563" actId="14100"/>
          <ac:picMkLst>
            <pc:docMk/>
            <pc:sldMk cId="3394638115" sldId="839"/>
            <ac:picMk id="5122" creationId="{7EC87CFA-7458-E9CC-5299-BAE41F69C253}"/>
          </ac:picMkLst>
        </pc:picChg>
      </pc:sldChg>
      <pc:sldChg chg="addSp delSp modSp add mod">
        <pc:chgData name="Bothaina Mahmoud Fouad" userId="6337026b70b72472" providerId="LiveId" clId="{C2B960D1-4348-4610-804B-AC8BA408DD8B}" dt="2024-07-30T06:45:44.301" v="675" actId="20577"/>
        <pc:sldMkLst>
          <pc:docMk/>
          <pc:sldMk cId="2924409458" sldId="840"/>
        </pc:sldMkLst>
        <pc:graphicFrameChg chg="del">
          <ac:chgData name="Bothaina Mahmoud Fouad" userId="6337026b70b72472" providerId="LiveId" clId="{C2B960D1-4348-4610-804B-AC8BA408DD8B}" dt="2024-07-30T06:33:08.438" v="565" actId="478"/>
          <ac:graphicFrameMkLst>
            <pc:docMk/>
            <pc:sldMk cId="2924409458" sldId="840"/>
            <ac:graphicFrameMk id="3" creationId="{D1C8077E-110D-E8AF-F640-48F07AE07B3C}"/>
          </ac:graphicFrameMkLst>
        </pc:graphicFrameChg>
        <pc:graphicFrameChg chg="add mod modGraphic">
          <ac:chgData name="Bothaina Mahmoud Fouad" userId="6337026b70b72472" providerId="LiveId" clId="{C2B960D1-4348-4610-804B-AC8BA408DD8B}" dt="2024-07-30T06:45:44.301" v="675" actId="20577"/>
          <ac:graphicFrameMkLst>
            <pc:docMk/>
            <pc:sldMk cId="2924409458" sldId="840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45:11.336" v="669" actId="1076"/>
        <pc:sldMkLst>
          <pc:docMk/>
          <pc:sldMk cId="4092243608" sldId="841"/>
        </pc:sldMkLst>
        <pc:spChg chg="del">
          <ac:chgData name="Bothaina Mahmoud Fouad" userId="6337026b70b72472" providerId="LiveId" clId="{C2B960D1-4348-4610-804B-AC8BA408DD8B}" dt="2024-07-30T06:37:40.446" v="593" actId="478"/>
          <ac:spMkLst>
            <pc:docMk/>
            <pc:sldMk cId="4092243608" sldId="841"/>
            <ac:spMk id="2" creationId="{DCD3CFA6-8542-367F-3AA0-01C86F9EC19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3" creationId="{948ECE32-9F1C-078E-5761-F258DC8BCF6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8" creationId="{928EB593-A5B0-2152-0A7A-2D4C42DE2D54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9" creationId="{860CE826-DD4F-E2CF-CBEF-113CDDD4A22F}"/>
          </ac:spMkLst>
        </pc:spChg>
        <pc:spChg chg="add mod">
          <ac:chgData name="Bothaina Mahmoud Fouad" userId="6337026b70b72472" providerId="LiveId" clId="{C2B960D1-4348-4610-804B-AC8BA408DD8B}" dt="2024-07-30T06:37:26.524" v="590"/>
          <ac:spMkLst>
            <pc:docMk/>
            <pc:sldMk cId="4092243608" sldId="841"/>
            <ac:spMk id="10" creationId="{CE8580FD-2583-757C-DAA7-911009B71BFA}"/>
          </ac:spMkLst>
        </pc:spChg>
        <pc:spChg chg="add mod">
          <ac:chgData name="Bothaina Mahmoud Fouad" userId="6337026b70b72472" providerId="LiveId" clId="{C2B960D1-4348-4610-804B-AC8BA408DD8B}" dt="2024-07-30T06:43:31.781" v="648" actId="14100"/>
          <ac:spMkLst>
            <pc:docMk/>
            <pc:sldMk cId="4092243608" sldId="841"/>
            <ac:spMk id="11" creationId="{940826F7-8EE0-E8DC-028D-59F602671D87}"/>
          </ac:spMkLst>
        </pc:spChg>
        <pc:spChg chg="add del mod">
          <ac:chgData name="Bothaina Mahmoud Fouad" userId="6337026b70b72472" providerId="LiveId" clId="{C2B960D1-4348-4610-804B-AC8BA408DD8B}" dt="2024-07-30T06:42:45.991" v="634" actId="478"/>
          <ac:spMkLst>
            <pc:docMk/>
            <pc:sldMk cId="4092243608" sldId="841"/>
            <ac:spMk id="12" creationId="{FCA7645A-4E03-C7FE-68CE-F2DAAC155F90}"/>
          </ac:spMkLst>
        </pc:spChg>
        <pc:spChg chg="add mod">
          <ac:chgData name="Bothaina Mahmoud Fouad" userId="6337026b70b72472" providerId="LiveId" clId="{C2B960D1-4348-4610-804B-AC8BA408DD8B}" dt="2024-07-30T06:45:02.799" v="666" actId="27636"/>
          <ac:spMkLst>
            <pc:docMk/>
            <pc:sldMk cId="4092243608" sldId="841"/>
            <ac:spMk id="13" creationId="{A8ABF211-80DF-718F-4C81-A3947C4F2DE8}"/>
          </ac:spMkLst>
        </pc:spChg>
        <pc:spChg chg="add mod">
          <ac:chgData name="Bothaina Mahmoud Fouad" userId="6337026b70b72472" providerId="LiveId" clId="{C2B960D1-4348-4610-804B-AC8BA408DD8B}" dt="2024-07-30T06:45:11.336" v="669" actId="1076"/>
          <ac:spMkLst>
            <pc:docMk/>
            <pc:sldMk cId="4092243608" sldId="841"/>
            <ac:spMk id="14" creationId="{CB5307F6-7E50-BFAF-4983-512DF1882D86}"/>
          </ac:spMkLst>
        </pc:spChg>
        <pc:spChg chg="add del mod">
          <ac:chgData name="Bothaina Mahmoud Fouad" userId="6337026b70b72472" providerId="LiveId" clId="{C2B960D1-4348-4610-804B-AC8BA408DD8B}" dt="2024-07-30T06:44:25.310" v="651" actId="478"/>
          <ac:spMkLst>
            <pc:docMk/>
            <pc:sldMk cId="4092243608" sldId="841"/>
            <ac:spMk id="16" creationId="{6DB355EA-12AB-AE13-0F35-372C0A5A30B4}"/>
          </ac:spMkLst>
        </pc:spChg>
        <pc:spChg chg="add mod">
          <ac:chgData name="Bothaina Mahmoud Fouad" userId="6337026b70b72472" providerId="LiveId" clId="{C2B960D1-4348-4610-804B-AC8BA408DD8B}" dt="2024-07-30T06:44:53.689" v="664" actId="20577"/>
          <ac:spMkLst>
            <pc:docMk/>
            <pc:sldMk cId="4092243608" sldId="841"/>
            <ac:spMk id="18" creationId="{166DA8E5-E8E4-6A52-C3A7-26A3A75F24CD}"/>
          </ac:spMkLst>
        </pc:spChg>
        <pc:graphicFrameChg chg="del">
          <ac:chgData name="Bothaina Mahmoud Fouad" userId="6337026b70b72472" providerId="LiveId" clId="{C2B960D1-4348-4610-804B-AC8BA408DD8B}" dt="2024-07-30T06:37:34.636" v="591" actId="478"/>
          <ac:graphicFrameMkLst>
            <pc:docMk/>
            <pc:sldMk cId="4092243608" sldId="841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0:06.803" v="690" actId="403"/>
        <pc:sldMkLst>
          <pc:docMk/>
          <pc:sldMk cId="3577465347" sldId="842"/>
        </pc:sldMkLst>
        <pc:spChg chg="add mod">
          <ac:chgData name="Bothaina Mahmoud Fouad" userId="6337026b70b72472" providerId="LiveId" clId="{C2B960D1-4348-4610-804B-AC8BA408DD8B}" dt="2024-07-30T06:47:36.658" v="685" actId="1076"/>
          <ac:spMkLst>
            <pc:docMk/>
            <pc:sldMk cId="3577465347" sldId="842"/>
            <ac:spMk id="3" creationId="{C090E131-4224-129D-664B-5786DFB5D607}"/>
          </ac:spMkLst>
        </pc:spChg>
        <pc:spChg chg="add mod">
          <ac:chgData name="Bothaina Mahmoud Fouad" userId="6337026b70b72472" providerId="LiveId" clId="{C2B960D1-4348-4610-804B-AC8BA408DD8B}" dt="2024-07-30T06:47:38.865" v="686" actId="1076"/>
          <ac:spMkLst>
            <pc:docMk/>
            <pc:sldMk cId="3577465347" sldId="842"/>
            <ac:spMk id="8" creationId="{3112C60F-F626-ACF0-2F68-64F70904B380}"/>
          </ac:spMkLst>
        </pc:spChg>
        <pc:spChg chg="add mod">
          <ac:chgData name="Bothaina Mahmoud Fouad" userId="6337026b70b72472" providerId="LiveId" clId="{C2B960D1-4348-4610-804B-AC8BA408DD8B}" dt="2024-07-30T06:47:33.486" v="684" actId="1076"/>
          <ac:spMkLst>
            <pc:docMk/>
            <pc:sldMk cId="3577465347" sldId="842"/>
            <ac:spMk id="9" creationId="{5F927E31-C712-65EB-3999-E54BF5B81E7A}"/>
          </ac:spMkLst>
        </pc:spChg>
        <pc:spChg chg="add mod">
          <ac:chgData name="Bothaina Mahmoud Fouad" userId="6337026b70b72472" providerId="LiveId" clId="{C2B960D1-4348-4610-804B-AC8BA408DD8B}" dt="2024-07-30T06:47:31.370" v="683" actId="1076"/>
          <ac:spMkLst>
            <pc:docMk/>
            <pc:sldMk cId="3577465347" sldId="842"/>
            <ac:spMk id="10" creationId="{8822E251-6715-9ADC-6E76-333D426B5FA2}"/>
          </ac:spMkLst>
        </pc:spChg>
        <pc:spChg chg="add mod">
          <ac:chgData name="Bothaina Mahmoud Fouad" userId="6337026b70b72472" providerId="LiveId" clId="{C2B960D1-4348-4610-804B-AC8BA408DD8B}" dt="2024-07-30T06:47:29.394" v="682" actId="1076"/>
          <ac:spMkLst>
            <pc:docMk/>
            <pc:sldMk cId="3577465347" sldId="842"/>
            <ac:spMk id="11" creationId="{C2CD6188-614B-65D9-42A4-08AE6E7520B7}"/>
          </ac:spMkLst>
        </pc:spChg>
        <pc:spChg chg="add mod">
          <ac:chgData name="Bothaina Mahmoud Fouad" userId="6337026b70b72472" providerId="LiveId" clId="{C2B960D1-4348-4610-804B-AC8BA408DD8B}" dt="2024-07-30T06:47:41.230" v="687" actId="1076"/>
          <ac:spMkLst>
            <pc:docMk/>
            <pc:sldMk cId="3577465347" sldId="842"/>
            <ac:spMk id="12" creationId="{435CF4E5-3C8F-E277-F011-E7F1F3470A2C}"/>
          </ac:spMkLst>
        </pc:spChg>
        <pc:spChg chg="add mod">
          <ac:chgData name="Bothaina Mahmoud Fouad" userId="6337026b70b72472" providerId="LiveId" clId="{C2B960D1-4348-4610-804B-AC8BA408DD8B}" dt="2024-07-30T06:50:06.803" v="690" actId="403"/>
          <ac:spMkLst>
            <pc:docMk/>
            <pc:sldMk cId="3577465347" sldId="842"/>
            <ac:spMk id="13" creationId="{5E09A2A4-E7C3-1BCC-27CC-4FE9D7B2F339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4" creationId="{ED332462-F2A5-6308-6CA1-233AD9320B7F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5" creationId="{98AFA7E2-6C64-196D-1019-3219C41BA9D4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6" creationId="{831562B9-8D5C-4053-FD01-561C19AFE3C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7" creationId="{AD39958B-D5B8-61C3-A0AC-DF540D8C5D6A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8" creationId="{F0C3ECB0-E420-2E1B-B63D-FC1A80841391}"/>
          </ac:spMkLst>
        </pc:spChg>
        <pc:spChg chg="add mod">
          <ac:chgData name="Bothaina Mahmoud Fouad" userId="6337026b70b72472" providerId="LiveId" clId="{C2B960D1-4348-4610-804B-AC8BA408DD8B}" dt="2024-07-30T06:47:24.230" v="681" actId="14100"/>
          <ac:spMkLst>
            <pc:docMk/>
            <pc:sldMk cId="3577465347" sldId="842"/>
            <ac:spMk id="19" creationId="{0655788A-3463-8C69-FCA1-7A275B9A85A2}"/>
          </ac:spMkLst>
        </pc:spChg>
        <pc:graphicFrameChg chg="del">
          <ac:chgData name="Bothaina Mahmoud Fouad" userId="6337026b70b72472" providerId="LiveId" clId="{C2B960D1-4348-4610-804B-AC8BA408DD8B}" dt="2024-07-30T06:47:10.010" v="677" actId="478"/>
          <ac:graphicFrameMkLst>
            <pc:docMk/>
            <pc:sldMk cId="3577465347" sldId="842"/>
            <ac:graphicFrameMk id="6" creationId="{2E0CFC05-EC9A-6F0F-AEBC-EA529D6BFD24}"/>
          </ac:graphicFrameMkLst>
        </pc:graphicFrameChg>
      </pc:sldChg>
      <pc:sldChg chg="addSp delSp modSp add mod">
        <pc:chgData name="Bothaina Mahmoud Fouad" userId="6337026b70b72472" providerId="LiveId" clId="{C2B960D1-4348-4610-804B-AC8BA408DD8B}" dt="2024-07-30T06:55:49.840" v="745" actId="14100"/>
        <pc:sldMkLst>
          <pc:docMk/>
          <pc:sldMk cId="4157224530" sldId="843"/>
        </pc:sldMkLst>
        <pc:spChg chg="add del mod">
          <ac:chgData name="Bothaina Mahmoud Fouad" userId="6337026b70b72472" providerId="LiveId" clId="{C2B960D1-4348-4610-804B-AC8BA408DD8B}" dt="2024-07-30T06:52:24.486" v="699" actId="478"/>
          <ac:spMkLst>
            <pc:docMk/>
            <pc:sldMk cId="4157224530" sldId="843"/>
            <ac:spMk id="6" creationId="{CA65AF41-9E71-46FE-E7B6-59C6CBFDA1BF}"/>
          </ac:spMkLst>
        </pc:spChg>
        <pc:spChg chg="del">
          <ac:chgData name="Bothaina Mahmoud Fouad" userId="6337026b70b72472" providerId="LiveId" clId="{C2B960D1-4348-4610-804B-AC8BA408DD8B}" dt="2024-07-30T06:52:00.619" v="694" actId="478"/>
          <ac:spMkLst>
            <pc:docMk/>
            <pc:sldMk cId="4157224530" sldId="843"/>
            <ac:spMk id="8" creationId="{AC216202-2194-8CD6-8959-C475BF9AA3F6}"/>
          </ac:spMkLst>
        </pc:spChg>
        <pc:spChg chg="del">
          <ac:chgData name="Bothaina Mahmoud Fouad" userId="6337026b70b72472" providerId="LiveId" clId="{C2B960D1-4348-4610-804B-AC8BA408DD8B}" dt="2024-07-30T06:52:03.072" v="695" actId="478"/>
          <ac:spMkLst>
            <pc:docMk/>
            <pc:sldMk cId="4157224530" sldId="843"/>
            <ac:spMk id="22" creationId="{82B1490C-E21A-4A69-B305-4F9BB28AB93D}"/>
          </ac:spMkLst>
        </pc:spChg>
        <pc:spChg chg="del">
          <ac:chgData name="Bothaina Mahmoud Fouad" userId="6337026b70b72472" providerId="LiveId" clId="{C2B960D1-4348-4610-804B-AC8BA408DD8B}" dt="2024-07-30T06:52:20.032" v="697" actId="478"/>
          <ac:spMkLst>
            <pc:docMk/>
            <pc:sldMk cId="4157224530" sldId="843"/>
            <ac:spMk id="23" creationId="{70AD2CB5-2F63-4573-DA5B-A91DE4F80D1D}"/>
          </ac:spMkLst>
        </pc:spChg>
        <pc:graphicFrameChg chg="add mod modGraphic">
          <ac:chgData name="Bothaina Mahmoud Fouad" userId="6337026b70b72472" providerId="LiveId" clId="{C2B960D1-4348-4610-804B-AC8BA408DD8B}" dt="2024-07-30T06:55:49.840" v="745" actId="14100"/>
          <ac:graphicFrameMkLst>
            <pc:docMk/>
            <pc:sldMk cId="4157224530" sldId="843"/>
            <ac:graphicFrameMk id="9" creationId="{73801C5D-66DF-8C4D-DC6F-3B83ED0B8C4E}"/>
          </ac:graphicFrameMkLst>
        </pc:graphicFrameChg>
        <pc:picChg chg="del">
          <ac:chgData name="Bothaina Mahmoud Fouad" userId="6337026b70b72472" providerId="LiveId" clId="{C2B960D1-4348-4610-804B-AC8BA408DD8B}" dt="2024-07-30T06:51:57.504" v="693" actId="478"/>
          <ac:picMkLst>
            <pc:docMk/>
            <pc:sldMk cId="4157224530" sldId="843"/>
            <ac:picMk id="4098" creationId="{EFBB0ACD-5DD1-4C5F-9805-F23F831C2B1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5:28.401" v="850" actId="404"/>
        <pc:sldMkLst>
          <pc:docMk/>
          <pc:sldMk cId="2299434085" sldId="844"/>
        </pc:sldMkLst>
        <pc:spChg chg="add mod">
          <ac:chgData name="Bothaina Mahmoud Fouad" userId="6337026b70b72472" providerId="LiveId" clId="{C2B960D1-4348-4610-804B-AC8BA408DD8B}" dt="2024-07-30T07:11:27.587" v="805" actId="403"/>
          <ac:spMkLst>
            <pc:docMk/>
            <pc:sldMk cId="2299434085" sldId="844"/>
            <ac:spMk id="8" creationId="{6608734B-C3E1-E4C7-60DD-426320D30102}"/>
          </ac:spMkLst>
        </pc:spChg>
        <pc:graphicFrameChg chg="add mod modGraphic">
          <ac:chgData name="Bothaina Mahmoud Fouad" userId="6337026b70b72472" providerId="LiveId" clId="{C2B960D1-4348-4610-804B-AC8BA408DD8B}" dt="2024-07-30T07:45:28.401" v="850" actId="404"/>
          <ac:graphicFrameMkLst>
            <pc:docMk/>
            <pc:sldMk cId="2299434085" sldId="844"/>
            <ac:graphicFrameMk id="3" creationId="{CBF67D7F-DBC0-D57A-5D62-036BFE910C90}"/>
          </ac:graphicFrameMkLst>
        </pc:graphicFrameChg>
        <pc:graphicFrameChg chg="del mod">
          <ac:chgData name="Bothaina Mahmoud Fouad" userId="6337026b70b72472" providerId="LiveId" clId="{C2B960D1-4348-4610-804B-AC8BA408DD8B}" dt="2024-07-30T06:57:12.196" v="752" actId="478"/>
          <ac:graphicFrameMkLst>
            <pc:docMk/>
            <pc:sldMk cId="2299434085" sldId="844"/>
            <ac:graphicFrameMk id="9" creationId="{73801C5D-66DF-8C4D-DC6F-3B83ED0B8C4E}"/>
          </ac:graphicFrameMkLst>
        </pc:graphicFrameChg>
      </pc:sldChg>
      <pc:sldChg chg="addSp delSp modSp add mod ord delAnim">
        <pc:chgData name="Bothaina Mahmoud Fouad" userId="6337026b70b72472" providerId="LiveId" clId="{C2B960D1-4348-4610-804B-AC8BA408DD8B}" dt="2024-07-30T07:35:11.189" v="835"/>
        <pc:sldMkLst>
          <pc:docMk/>
          <pc:sldMk cId="1742602728" sldId="845"/>
        </pc:sldMkLst>
        <pc:spChg chg="ord">
          <ac:chgData name="Bothaina Mahmoud Fouad" userId="6337026b70b72472" providerId="LiveId" clId="{C2B960D1-4348-4610-804B-AC8BA408DD8B}" dt="2024-07-30T07:16:10.772" v="819" actId="166"/>
          <ac:spMkLst>
            <pc:docMk/>
            <pc:sldMk cId="1742602728" sldId="845"/>
            <ac:spMk id="5" creationId="{00000000-0000-0000-0000-000000000000}"/>
          </ac:spMkLst>
        </pc:spChg>
        <pc:grpChg chg="del">
          <ac:chgData name="Bothaina Mahmoud Fouad" userId="6337026b70b72472" providerId="LiveId" clId="{C2B960D1-4348-4610-804B-AC8BA408DD8B}" dt="2024-07-30T07:15:52.848" v="814" actId="478"/>
          <ac:grpSpMkLst>
            <pc:docMk/>
            <pc:sldMk cId="1742602728" sldId="845"/>
            <ac:grpSpMk id="3" creationId="{2D01356D-80D6-AEE1-4667-E67D59D72987}"/>
          </ac:grpSpMkLst>
        </pc:grpChg>
        <pc:picChg chg="add mod">
          <ac:chgData name="Bothaina Mahmoud Fouad" userId="6337026b70b72472" providerId="LiveId" clId="{C2B960D1-4348-4610-804B-AC8BA408DD8B}" dt="2024-07-30T07:16:05.609" v="818" actId="1076"/>
          <ac:picMkLst>
            <pc:docMk/>
            <pc:sldMk cId="1742602728" sldId="845"/>
            <ac:picMk id="6146" creationId="{47099B68-D8F5-5DD7-9D4D-DE74A1DEF7CD}"/>
          </ac:picMkLst>
        </pc:picChg>
      </pc:sldChg>
      <pc:sldChg chg="add">
        <pc:chgData name="Bothaina Mahmoud Fouad" userId="6337026b70b72472" providerId="LiveId" clId="{C2B960D1-4348-4610-804B-AC8BA408DD8B}" dt="2024-07-30T07:30:51.695" v="820" actId="2890"/>
        <pc:sldMkLst>
          <pc:docMk/>
          <pc:sldMk cId="623344462" sldId="846"/>
        </pc:sldMkLst>
      </pc:sldChg>
      <pc:sldChg chg="addSp delSp add del">
        <pc:chgData name="Bothaina Mahmoud Fouad" userId="6337026b70b72472" providerId="LiveId" clId="{C2B960D1-4348-4610-804B-AC8BA408DD8B}" dt="2024-07-30T07:45:00.560" v="840" actId="47"/>
        <pc:sldMkLst>
          <pc:docMk/>
          <pc:sldMk cId="575495620" sldId="847"/>
        </pc:sldMkLst>
        <pc:picChg chg="del">
          <ac:chgData name="Bothaina Mahmoud Fouad" userId="6337026b70b72472" providerId="LiveId" clId="{C2B960D1-4348-4610-804B-AC8BA408DD8B}" dt="2024-07-30T07:35:21.148" v="837" actId="478"/>
          <ac:picMkLst>
            <pc:docMk/>
            <pc:sldMk cId="575495620" sldId="847"/>
            <ac:picMk id="6146" creationId="{47099B68-D8F5-5DD7-9D4D-DE74A1DEF7CD}"/>
          </ac:picMkLst>
        </pc:picChg>
        <pc:picChg chg="add del">
          <ac:chgData name="Bothaina Mahmoud Fouad" userId="6337026b70b72472" providerId="LiveId" clId="{C2B960D1-4348-4610-804B-AC8BA408DD8B}" dt="2024-07-30T07:35:30.059" v="839" actId="478"/>
          <ac:picMkLst>
            <pc:docMk/>
            <pc:sldMk cId="575495620" sldId="847"/>
            <ac:picMk id="8194" creationId="{88F70075-8EE5-3779-EAF1-CA81AE485E96}"/>
          </ac:picMkLst>
        </pc:picChg>
      </pc:sldChg>
      <pc:sldChg chg="addSp delSp modSp add mod">
        <pc:chgData name="Bothaina Mahmoud Fouad" userId="6337026b70b72472" providerId="LiveId" clId="{C2B960D1-4348-4610-804B-AC8BA408DD8B}" dt="2024-07-30T07:49:18.918" v="862" actId="14100"/>
        <pc:sldMkLst>
          <pc:docMk/>
          <pc:sldMk cId="2855793857" sldId="847"/>
        </pc:sldMkLst>
        <pc:spChg chg="add mod">
          <ac:chgData name="Bothaina Mahmoud Fouad" userId="6337026b70b72472" providerId="LiveId" clId="{C2B960D1-4348-4610-804B-AC8BA408DD8B}" dt="2024-07-30T07:49:18.918" v="862" actId="14100"/>
          <ac:spMkLst>
            <pc:docMk/>
            <pc:sldMk cId="2855793857" sldId="847"/>
            <ac:spMk id="8" creationId="{7A3E05F5-CC14-5355-DF81-2220CAC12689}"/>
          </ac:spMkLst>
        </pc:spChg>
        <pc:graphicFrameChg chg="del mod">
          <ac:chgData name="Bothaina Mahmoud Fouad" userId="6337026b70b72472" providerId="LiveId" clId="{C2B960D1-4348-4610-804B-AC8BA408DD8B}" dt="2024-07-30T07:47:30.494" v="854" actId="478"/>
          <ac:graphicFrameMkLst>
            <pc:docMk/>
            <pc:sldMk cId="2855793857" sldId="847"/>
            <ac:graphicFrameMk id="6" creationId="{2E0CFC05-EC9A-6F0F-AEBC-EA529D6BFD24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492AF84-98C6-4813-90DD-339E461941F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EAB5D9C9-F7F7-47D2-BFDE-059C9462684F}">
      <dgm:prSet custT="1"/>
      <dgm:spPr/>
      <dgm:t>
        <a:bodyPr/>
        <a:lstStyle/>
        <a:p>
          <a:pPr algn="just" rtl="1"/>
          <a:r>
            <a:rPr lang="ar-EG" sz="2400" b="1" dirty="0"/>
            <a:t>تعريف الرقابة</a:t>
          </a:r>
          <a:endParaRPr lang="ar-SA" sz="2400" b="1" i="0" dirty="0"/>
        </a:p>
      </dgm:t>
    </dgm:pt>
    <dgm:pt modelId="{C2789CC3-A063-4A58-8133-E1C57C769836}" type="parTrans" cxnId="{AAED4914-B4A7-45FF-A729-731DB6B76B9B}">
      <dgm:prSet/>
      <dgm:spPr/>
      <dgm:t>
        <a:bodyPr/>
        <a:lstStyle/>
        <a:p>
          <a:endParaRPr lang="en-US" sz="2800" b="1" i="0"/>
        </a:p>
      </dgm:t>
    </dgm:pt>
    <dgm:pt modelId="{3FEAF7B9-1A2C-46B5-B38F-CDE7E6AA89CD}" type="sibTrans" cxnId="{AAED4914-B4A7-45FF-A729-731DB6B76B9B}">
      <dgm:prSet/>
      <dgm:spPr/>
      <dgm:t>
        <a:bodyPr/>
        <a:lstStyle/>
        <a:p>
          <a:endParaRPr lang="en-US" sz="2800" b="1" i="0"/>
        </a:p>
      </dgm:t>
    </dgm:pt>
    <dgm:pt modelId="{B3956E6F-B53B-4688-9F26-B03C772A98F4}">
      <dgm:prSet custT="1"/>
      <dgm:spPr/>
      <dgm:t>
        <a:bodyPr/>
        <a:lstStyle/>
        <a:p>
          <a:pPr algn="just" rtl="1"/>
          <a:r>
            <a:rPr lang="ar-EG" sz="2400" b="1" dirty="0"/>
            <a:t>أهمية الرقابة</a:t>
          </a:r>
          <a:endParaRPr lang="en-US" sz="2400" b="1" dirty="0"/>
        </a:p>
      </dgm:t>
    </dgm:pt>
    <dgm:pt modelId="{39C318F8-69C4-411C-8208-E199EC5C50AC}" type="parTrans" cxnId="{FB8AA388-3DD3-4863-95C3-4DF5F65D8121}">
      <dgm:prSet/>
      <dgm:spPr/>
      <dgm:t>
        <a:bodyPr/>
        <a:lstStyle/>
        <a:p>
          <a:endParaRPr lang="en-US"/>
        </a:p>
      </dgm:t>
    </dgm:pt>
    <dgm:pt modelId="{3D903631-813D-4EA9-8495-283248E61407}" type="sibTrans" cxnId="{FB8AA388-3DD3-4863-95C3-4DF5F65D8121}">
      <dgm:prSet/>
      <dgm:spPr/>
      <dgm:t>
        <a:bodyPr/>
        <a:lstStyle/>
        <a:p>
          <a:endParaRPr lang="en-US"/>
        </a:p>
      </dgm:t>
    </dgm:pt>
    <dgm:pt modelId="{935F750D-006A-4CDE-9D35-C67CA8B9DEB5}">
      <dgm:prSet custT="1"/>
      <dgm:spPr/>
      <dgm:t>
        <a:bodyPr/>
        <a:lstStyle/>
        <a:p>
          <a:pPr algn="just" rtl="1"/>
          <a:r>
            <a:rPr lang="ar-EG" sz="2400" b="1" dirty="0"/>
            <a:t>أنواع الرقابة</a:t>
          </a:r>
          <a:endParaRPr lang="en-US" sz="2400" b="1" dirty="0"/>
        </a:p>
      </dgm:t>
    </dgm:pt>
    <dgm:pt modelId="{4AB52A68-6EE5-4107-97AC-23C6B023A614}" type="parTrans" cxnId="{F04CC954-2675-41CA-AD58-7C95A3F2D80E}">
      <dgm:prSet/>
      <dgm:spPr/>
      <dgm:t>
        <a:bodyPr/>
        <a:lstStyle/>
        <a:p>
          <a:endParaRPr lang="en-US"/>
        </a:p>
      </dgm:t>
    </dgm:pt>
    <dgm:pt modelId="{E3F1D3B0-B566-40DF-BA79-C58D1406977A}" type="sibTrans" cxnId="{F04CC954-2675-41CA-AD58-7C95A3F2D80E}">
      <dgm:prSet/>
      <dgm:spPr/>
      <dgm:t>
        <a:bodyPr/>
        <a:lstStyle/>
        <a:p>
          <a:endParaRPr lang="en-US"/>
        </a:p>
      </dgm:t>
    </dgm:pt>
    <dgm:pt modelId="{8A5B9B6B-D665-438B-9411-31752C63CDDC}">
      <dgm:prSet custT="1"/>
      <dgm:spPr/>
      <dgm:t>
        <a:bodyPr/>
        <a:lstStyle/>
        <a:p>
          <a:pPr algn="just" rtl="1"/>
          <a:r>
            <a:rPr lang="ar-EG" sz="2400" b="1" dirty="0"/>
            <a:t>نطاق الرقابة</a:t>
          </a:r>
          <a:endParaRPr lang="en-US" sz="2400" b="1" dirty="0"/>
        </a:p>
      </dgm:t>
    </dgm:pt>
    <dgm:pt modelId="{8D0D1542-17C3-4014-AF6E-1F8557E8244A}" type="parTrans" cxnId="{C266E4F2-2B9F-4A42-9553-FD3FD5E938F4}">
      <dgm:prSet/>
      <dgm:spPr/>
      <dgm:t>
        <a:bodyPr/>
        <a:lstStyle/>
        <a:p>
          <a:endParaRPr lang="en-US"/>
        </a:p>
      </dgm:t>
    </dgm:pt>
    <dgm:pt modelId="{10F95F14-F8D8-4ABD-8741-BCC03CA58273}" type="sibTrans" cxnId="{C266E4F2-2B9F-4A42-9553-FD3FD5E938F4}">
      <dgm:prSet/>
      <dgm:spPr/>
      <dgm:t>
        <a:bodyPr/>
        <a:lstStyle/>
        <a:p>
          <a:endParaRPr lang="en-US"/>
        </a:p>
      </dgm:t>
    </dgm:pt>
    <dgm:pt modelId="{374415C8-CA04-483E-944F-5A4AAE59E416}">
      <dgm:prSet custT="1"/>
      <dgm:spPr/>
      <dgm:t>
        <a:bodyPr/>
        <a:lstStyle/>
        <a:p>
          <a:pPr algn="just" rtl="1"/>
          <a:r>
            <a:rPr lang="ar-EG" sz="2400" b="1" dirty="0"/>
            <a:t>العلاقة بين الرقابة والوظائف الإدارية الأخرى</a:t>
          </a:r>
          <a:endParaRPr lang="en-US" sz="2400" b="1" dirty="0"/>
        </a:p>
      </dgm:t>
    </dgm:pt>
    <dgm:pt modelId="{BD643908-A013-42B9-BE06-2BF84E386169}" type="parTrans" cxnId="{EFA02A7C-1B0C-41A9-AB7B-903A7E453EA2}">
      <dgm:prSet/>
      <dgm:spPr/>
      <dgm:t>
        <a:bodyPr/>
        <a:lstStyle/>
        <a:p>
          <a:endParaRPr lang="en-US"/>
        </a:p>
      </dgm:t>
    </dgm:pt>
    <dgm:pt modelId="{E0B76FD5-3F34-4B51-9E1B-5A8F20730649}" type="sibTrans" cxnId="{EFA02A7C-1B0C-41A9-AB7B-903A7E453EA2}">
      <dgm:prSet/>
      <dgm:spPr/>
      <dgm:t>
        <a:bodyPr/>
        <a:lstStyle/>
        <a:p>
          <a:endParaRPr lang="en-US"/>
        </a:p>
      </dgm:t>
    </dgm:pt>
    <dgm:pt modelId="{5EF07030-AC6E-44A3-8540-70B66820837C}" type="pres">
      <dgm:prSet presAssocID="{B492AF84-98C6-4813-90DD-339E461941FF}" presName="linear" presStyleCnt="0">
        <dgm:presLayoutVars>
          <dgm:dir/>
          <dgm:animLvl val="lvl"/>
          <dgm:resizeHandles val="exact"/>
        </dgm:presLayoutVars>
      </dgm:prSet>
      <dgm:spPr/>
    </dgm:pt>
    <dgm:pt modelId="{218DEAE0-5591-4863-8F47-6B47E7850F09}" type="pres">
      <dgm:prSet presAssocID="{EAB5D9C9-F7F7-47D2-BFDE-059C9462684F}" presName="parentLin" presStyleCnt="0"/>
      <dgm:spPr/>
    </dgm:pt>
    <dgm:pt modelId="{3493B332-7B31-41D7-B81D-DE8744BB8205}" type="pres">
      <dgm:prSet presAssocID="{EAB5D9C9-F7F7-47D2-BFDE-059C9462684F}" presName="parentLeftMargin" presStyleLbl="node1" presStyleIdx="0" presStyleCnt="5"/>
      <dgm:spPr/>
    </dgm:pt>
    <dgm:pt modelId="{6272754E-FD93-4EBA-9DAE-B82B3C09F90E}" type="pres">
      <dgm:prSet presAssocID="{EAB5D9C9-F7F7-47D2-BFDE-059C9462684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3AE8829E-E6E0-4F40-9D70-B9611292D654}" type="pres">
      <dgm:prSet presAssocID="{EAB5D9C9-F7F7-47D2-BFDE-059C9462684F}" presName="negativeSpace" presStyleCnt="0"/>
      <dgm:spPr/>
    </dgm:pt>
    <dgm:pt modelId="{E5BD3C81-67E9-4A92-A4D8-798613B6D632}" type="pres">
      <dgm:prSet presAssocID="{EAB5D9C9-F7F7-47D2-BFDE-059C9462684F}" presName="childText" presStyleLbl="conFgAcc1" presStyleIdx="0" presStyleCnt="5">
        <dgm:presLayoutVars>
          <dgm:bulletEnabled val="1"/>
        </dgm:presLayoutVars>
      </dgm:prSet>
      <dgm:spPr/>
    </dgm:pt>
    <dgm:pt modelId="{A074178E-8C8A-418B-A80D-AD796F4F9E0A}" type="pres">
      <dgm:prSet presAssocID="{3FEAF7B9-1A2C-46B5-B38F-CDE7E6AA89CD}" presName="spaceBetweenRectangles" presStyleCnt="0"/>
      <dgm:spPr/>
    </dgm:pt>
    <dgm:pt modelId="{79F3D472-8F43-4B69-9F7E-6F45DFA42B3D}" type="pres">
      <dgm:prSet presAssocID="{B3956E6F-B53B-4688-9F26-B03C772A98F4}" presName="parentLin" presStyleCnt="0"/>
      <dgm:spPr/>
    </dgm:pt>
    <dgm:pt modelId="{F7B88F6F-6BD8-404C-BE8E-1CE089061F5D}" type="pres">
      <dgm:prSet presAssocID="{B3956E6F-B53B-4688-9F26-B03C772A98F4}" presName="parentLeftMargin" presStyleLbl="node1" presStyleIdx="0" presStyleCnt="5"/>
      <dgm:spPr/>
    </dgm:pt>
    <dgm:pt modelId="{38BD718E-5558-4535-848C-7BB6EC5BB653}" type="pres">
      <dgm:prSet presAssocID="{B3956E6F-B53B-4688-9F26-B03C772A98F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D167999-0ED5-493C-A6AA-9EB77AC71135}" type="pres">
      <dgm:prSet presAssocID="{B3956E6F-B53B-4688-9F26-B03C772A98F4}" presName="negativeSpace" presStyleCnt="0"/>
      <dgm:spPr/>
    </dgm:pt>
    <dgm:pt modelId="{FD6BBC58-0416-4D82-9102-9D0EB00C2856}" type="pres">
      <dgm:prSet presAssocID="{B3956E6F-B53B-4688-9F26-B03C772A98F4}" presName="childText" presStyleLbl="conFgAcc1" presStyleIdx="1" presStyleCnt="5">
        <dgm:presLayoutVars>
          <dgm:bulletEnabled val="1"/>
        </dgm:presLayoutVars>
      </dgm:prSet>
      <dgm:spPr/>
    </dgm:pt>
    <dgm:pt modelId="{EC0BE58D-BE95-455A-A5C4-25986E52FC6B}" type="pres">
      <dgm:prSet presAssocID="{3D903631-813D-4EA9-8495-283248E61407}" presName="spaceBetweenRectangles" presStyleCnt="0"/>
      <dgm:spPr/>
    </dgm:pt>
    <dgm:pt modelId="{C47AFAD1-8E1A-4D64-9129-6E242BA26EDC}" type="pres">
      <dgm:prSet presAssocID="{935F750D-006A-4CDE-9D35-C67CA8B9DEB5}" presName="parentLin" presStyleCnt="0"/>
      <dgm:spPr/>
    </dgm:pt>
    <dgm:pt modelId="{A8E0F230-79AE-4F0A-9389-DD7E84542D45}" type="pres">
      <dgm:prSet presAssocID="{935F750D-006A-4CDE-9D35-C67CA8B9DEB5}" presName="parentLeftMargin" presStyleLbl="node1" presStyleIdx="1" presStyleCnt="5"/>
      <dgm:spPr/>
    </dgm:pt>
    <dgm:pt modelId="{0F8B7D13-47B2-4281-A135-805CE15ADFAB}" type="pres">
      <dgm:prSet presAssocID="{935F750D-006A-4CDE-9D35-C67CA8B9DEB5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B164E5B5-DD88-42CC-B03E-0FE53458E462}" type="pres">
      <dgm:prSet presAssocID="{935F750D-006A-4CDE-9D35-C67CA8B9DEB5}" presName="negativeSpace" presStyleCnt="0"/>
      <dgm:spPr/>
    </dgm:pt>
    <dgm:pt modelId="{13B4E6CB-4219-48F8-8355-DE91CD29B6F3}" type="pres">
      <dgm:prSet presAssocID="{935F750D-006A-4CDE-9D35-C67CA8B9DEB5}" presName="childText" presStyleLbl="conFgAcc1" presStyleIdx="2" presStyleCnt="5">
        <dgm:presLayoutVars>
          <dgm:bulletEnabled val="1"/>
        </dgm:presLayoutVars>
      </dgm:prSet>
      <dgm:spPr/>
    </dgm:pt>
    <dgm:pt modelId="{68D791ED-9F9F-4ADD-B205-B079C45F29A8}" type="pres">
      <dgm:prSet presAssocID="{E3F1D3B0-B566-40DF-BA79-C58D1406977A}" presName="spaceBetweenRectangles" presStyleCnt="0"/>
      <dgm:spPr/>
    </dgm:pt>
    <dgm:pt modelId="{7CB60DA0-1898-4F54-AAC8-A026DAB4BE5C}" type="pres">
      <dgm:prSet presAssocID="{8A5B9B6B-D665-438B-9411-31752C63CDDC}" presName="parentLin" presStyleCnt="0"/>
      <dgm:spPr/>
    </dgm:pt>
    <dgm:pt modelId="{C7E36C04-7A62-456A-9933-243D86FC0A50}" type="pres">
      <dgm:prSet presAssocID="{8A5B9B6B-D665-438B-9411-31752C63CDDC}" presName="parentLeftMargin" presStyleLbl="node1" presStyleIdx="2" presStyleCnt="5"/>
      <dgm:spPr/>
    </dgm:pt>
    <dgm:pt modelId="{C4B162E5-ACFE-49A6-9DF4-94C458661FBB}" type="pres">
      <dgm:prSet presAssocID="{8A5B9B6B-D665-438B-9411-31752C63CDDC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BCC91F16-A0F8-430B-BA45-457C0B3920FF}" type="pres">
      <dgm:prSet presAssocID="{8A5B9B6B-D665-438B-9411-31752C63CDDC}" presName="negativeSpace" presStyleCnt="0"/>
      <dgm:spPr/>
    </dgm:pt>
    <dgm:pt modelId="{BB434E86-1954-4B31-AE37-FA9270ECF0B6}" type="pres">
      <dgm:prSet presAssocID="{8A5B9B6B-D665-438B-9411-31752C63CDDC}" presName="childText" presStyleLbl="conFgAcc1" presStyleIdx="3" presStyleCnt="5">
        <dgm:presLayoutVars>
          <dgm:bulletEnabled val="1"/>
        </dgm:presLayoutVars>
      </dgm:prSet>
      <dgm:spPr/>
    </dgm:pt>
    <dgm:pt modelId="{90C37353-26ED-4609-97F0-156A906AB914}" type="pres">
      <dgm:prSet presAssocID="{10F95F14-F8D8-4ABD-8741-BCC03CA58273}" presName="spaceBetweenRectangles" presStyleCnt="0"/>
      <dgm:spPr/>
    </dgm:pt>
    <dgm:pt modelId="{FBE92A45-AFFA-4024-83AB-F1996E49B346}" type="pres">
      <dgm:prSet presAssocID="{374415C8-CA04-483E-944F-5A4AAE59E416}" presName="parentLin" presStyleCnt="0"/>
      <dgm:spPr/>
    </dgm:pt>
    <dgm:pt modelId="{9A30A073-EC23-4388-81A4-776CAFAF629A}" type="pres">
      <dgm:prSet presAssocID="{374415C8-CA04-483E-944F-5A4AAE59E416}" presName="parentLeftMargin" presStyleLbl="node1" presStyleIdx="3" presStyleCnt="5"/>
      <dgm:spPr/>
    </dgm:pt>
    <dgm:pt modelId="{DA9B7565-A8AC-4C8B-B394-9A3C3C9AF0E6}" type="pres">
      <dgm:prSet presAssocID="{374415C8-CA04-483E-944F-5A4AAE59E416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E7C71534-5F57-4D73-B6B6-8051804E9919}" type="pres">
      <dgm:prSet presAssocID="{374415C8-CA04-483E-944F-5A4AAE59E416}" presName="negativeSpace" presStyleCnt="0"/>
      <dgm:spPr/>
    </dgm:pt>
    <dgm:pt modelId="{C53D5B3D-BEEE-48B8-A527-E9197F2D7519}" type="pres">
      <dgm:prSet presAssocID="{374415C8-CA04-483E-944F-5A4AAE59E41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AAED4914-B4A7-45FF-A729-731DB6B76B9B}" srcId="{B492AF84-98C6-4813-90DD-339E461941FF}" destId="{EAB5D9C9-F7F7-47D2-BFDE-059C9462684F}" srcOrd="0" destOrd="0" parTransId="{C2789CC3-A063-4A58-8133-E1C57C769836}" sibTransId="{3FEAF7B9-1A2C-46B5-B38F-CDE7E6AA89CD}"/>
    <dgm:cxn modelId="{60D28519-81BF-445C-83CC-78AA6128E979}" type="presOf" srcId="{374415C8-CA04-483E-944F-5A4AAE59E416}" destId="{DA9B7565-A8AC-4C8B-B394-9A3C3C9AF0E6}" srcOrd="1" destOrd="0" presId="urn:microsoft.com/office/officeart/2005/8/layout/list1"/>
    <dgm:cxn modelId="{A4705639-95F2-4862-B3F0-014989E3FF0A}" type="presOf" srcId="{B3956E6F-B53B-4688-9F26-B03C772A98F4}" destId="{F7B88F6F-6BD8-404C-BE8E-1CE089061F5D}" srcOrd="0" destOrd="0" presId="urn:microsoft.com/office/officeart/2005/8/layout/list1"/>
    <dgm:cxn modelId="{0AB08142-D7BF-49ED-A68B-3F9B4ED5E057}" type="presOf" srcId="{8A5B9B6B-D665-438B-9411-31752C63CDDC}" destId="{C7E36C04-7A62-456A-9933-243D86FC0A50}" srcOrd="0" destOrd="0" presId="urn:microsoft.com/office/officeart/2005/8/layout/list1"/>
    <dgm:cxn modelId="{94B1096A-1571-443C-9B6C-92283B939FD2}" type="presOf" srcId="{B492AF84-98C6-4813-90DD-339E461941FF}" destId="{5EF07030-AC6E-44A3-8540-70B66820837C}" srcOrd="0" destOrd="0" presId="urn:microsoft.com/office/officeart/2005/8/layout/list1"/>
    <dgm:cxn modelId="{F04CC954-2675-41CA-AD58-7C95A3F2D80E}" srcId="{B492AF84-98C6-4813-90DD-339E461941FF}" destId="{935F750D-006A-4CDE-9D35-C67CA8B9DEB5}" srcOrd="2" destOrd="0" parTransId="{4AB52A68-6EE5-4107-97AC-23C6B023A614}" sibTransId="{E3F1D3B0-B566-40DF-BA79-C58D1406977A}"/>
    <dgm:cxn modelId="{DD79B778-7E85-49F2-886A-3BED60F4BF92}" type="presOf" srcId="{8A5B9B6B-D665-438B-9411-31752C63CDDC}" destId="{C4B162E5-ACFE-49A6-9DF4-94C458661FBB}" srcOrd="1" destOrd="0" presId="urn:microsoft.com/office/officeart/2005/8/layout/list1"/>
    <dgm:cxn modelId="{EFA02A7C-1B0C-41A9-AB7B-903A7E453EA2}" srcId="{B492AF84-98C6-4813-90DD-339E461941FF}" destId="{374415C8-CA04-483E-944F-5A4AAE59E416}" srcOrd="4" destOrd="0" parTransId="{BD643908-A013-42B9-BE06-2BF84E386169}" sibTransId="{E0B76FD5-3F34-4B51-9E1B-5A8F20730649}"/>
    <dgm:cxn modelId="{FB8AA388-3DD3-4863-95C3-4DF5F65D8121}" srcId="{B492AF84-98C6-4813-90DD-339E461941FF}" destId="{B3956E6F-B53B-4688-9F26-B03C772A98F4}" srcOrd="1" destOrd="0" parTransId="{39C318F8-69C4-411C-8208-E199EC5C50AC}" sibTransId="{3D903631-813D-4EA9-8495-283248E61407}"/>
    <dgm:cxn modelId="{AEFF1794-002D-4AF0-ABCA-F212187E0898}" type="presOf" srcId="{B3956E6F-B53B-4688-9F26-B03C772A98F4}" destId="{38BD718E-5558-4535-848C-7BB6EC5BB653}" srcOrd="1" destOrd="0" presId="urn:microsoft.com/office/officeart/2005/8/layout/list1"/>
    <dgm:cxn modelId="{D56AA59C-B738-4FD4-B36B-85A50845D554}" type="presOf" srcId="{EAB5D9C9-F7F7-47D2-BFDE-059C9462684F}" destId="{3493B332-7B31-41D7-B81D-DE8744BB8205}" srcOrd="0" destOrd="0" presId="urn:microsoft.com/office/officeart/2005/8/layout/list1"/>
    <dgm:cxn modelId="{BBE9919E-8A44-4879-8FCA-9F6E375427BA}" type="presOf" srcId="{EAB5D9C9-F7F7-47D2-BFDE-059C9462684F}" destId="{6272754E-FD93-4EBA-9DAE-B82B3C09F90E}" srcOrd="1" destOrd="0" presId="urn:microsoft.com/office/officeart/2005/8/layout/list1"/>
    <dgm:cxn modelId="{C9C5DFA1-E3D1-46F7-BD4D-9E45788AC2C1}" type="presOf" srcId="{935F750D-006A-4CDE-9D35-C67CA8B9DEB5}" destId="{0F8B7D13-47B2-4281-A135-805CE15ADFAB}" srcOrd="1" destOrd="0" presId="urn:microsoft.com/office/officeart/2005/8/layout/list1"/>
    <dgm:cxn modelId="{AB7806A5-D2BA-4949-8C28-9148CCA5D51B}" type="presOf" srcId="{374415C8-CA04-483E-944F-5A4AAE59E416}" destId="{9A30A073-EC23-4388-81A4-776CAFAF629A}" srcOrd="0" destOrd="0" presId="urn:microsoft.com/office/officeart/2005/8/layout/list1"/>
    <dgm:cxn modelId="{C266E4F2-2B9F-4A42-9553-FD3FD5E938F4}" srcId="{B492AF84-98C6-4813-90DD-339E461941FF}" destId="{8A5B9B6B-D665-438B-9411-31752C63CDDC}" srcOrd="3" destOrd="0" parTransId="{8D0D1542-17C3-4014-AF6E-1F8557E8244A}" sibTransId="{10F95F14-F8D8-4ABD-8741-BCC03CA58273}"/>
    <dgm:cxn modelId="{AFB5E4F6-3BBE-4239-A3F9-64EA140F3FB4}" type="presOf" srcId="{935F750D-006A-4CDE-9D35-C67CA8B9DEB5}" destId="{A8E0F230-79AE-4F0A-9389-DD7E84542D45}" srcOrd="0" destOrd="0" presId="urn:microsoft.com/office/officeart/2005/8/layout/list1"/>
    <dgm:cxn modelId="{189C021C-46B4-42A8-97A9-6A8A2C0C1053}" type="presParOf" srcId="{5EF07030-AC6E-44A3-8540-70B66820837C}" destId="{218DEAE0-5591-4863-8F47-6B47E7850F09}" srcOrd="0" destOrd="0" presId="urn:microsoft.com/office/officeart/2005/8/layout/list1"/>
    <dgm:cxn modelId="{0691E4E5-99CA-4250-9E37-0264B80A2D81}" type="presParOf" srcId="{218DEAE0-5591-4863-8F47-6B47E7850F09}" destId="{3493B332-7B31-41D7-B81D-DE8744BB8205}" srcOrd="0" destOrd="0" presId="urn:microsoft.com/office/officeart/2005/8/layout/list1"/>
    <dgm:cxn modelId="{0910B79E-ED88-44D0-B53C-23234566F04A}" type="presParOf" srcId="{218DEAE0-5591-4863-8F47-6B47E7850F09}" destId="{6272754E-FD93-4EBA-9DAE-B82B3C09F90E}" srcOrd="1" destOrd="0" presId="urn:microsoft.com/office/officeart/2005/8/layout/list1"/>
    <dgm:cxn modelId="{AFA19DEA-2C0A-4284-B513-01297003E01A}" type="presParOf" srcId="{5EF07030-AC6E-44A3-8540-70B66820837C}" destId="{3AE8829E-E6E0-4F40-9D70-B9611292D654}" srcOrd="1" destOrd="0" presId="urn:microsoft.com/office/officeart/2005/8/layout/list1"/>
    <dgm:cxn modelId="{17B17480-E98F-451E-908D-4B04FE2EEDBE}" type="presParOf" srcId="{5EF07030-AC6E-44A3-8540-70B66820837C}" destId="{E5BD3C81-67E9-4A92-A4D8-798613B6D632}" srcOrd="2" destOrd="0" presId="urn:microsoft.com/office/officeart/2005/8/layout/list1"/>
    <dgm:cxn modelId="{55A9FA9E-FC6A-4428-A369-4566BBE633FF}" type="presParOf" srcId="{5EF07030-AC6E-44A3-8540-70B66820837C}" destId="{A074178E-8C8A-418B-A80D-AD796F4F9E0A}" srcOrd="3" destOrd="0" presId="urn:microsoft.com/office/officeart/2005/8/layout/list1"/>
    <dgm:cxn modelId="{40D964EF-FB37-4334-BCBA-951E6902D706}" type="presParOf" srcId="{5EF07030-AC6E-44A3-8540-70B66820837C}" destId="{79F3D472-8F43-4B69-9F7E-6F45DFA42B3D}" srcOrd="4" destOrd="0" presId="urn:microsoft.com/office/officeart/2005/8/layout/list1"/>
    <dgm:cxn modelId="{D5423105-6CB3-450B-88CD-092F58286677}" type="presParOf" srcId="{79F3D472-8F43-4B69-9F7E-6F45DFA42B3D}" destId="{F7B88F6F-6BD8-404C-BE8E-1CE089061F5D}" srcOrd="0" destOrd="0" presId="urn:microsoft.com/office/officeart/2005/8/layout/list1"/>
    <dgm:cxn modelId="{F4DE6B6D-7658-461C-A5FA-62AE9C8CD2EC}" type="presParOf" srcId="{79F3D472-8F43-4B69-9F7E-6F45DFA42B3D}" destId="{38BD718E-5558-4535-848C-7BB6EC5BB653}" srcOrd="1" destOrd="0" presId="urn:microsoft.com/office/officeart/2005/8/layout/list1"/>
    <dgm:cxn modelId="{E9EF1731-4F45-4886-9C81-51E27A7771B7}" type="presParOf" srcId="{5EF07030-AC6E-44A3-8540-70B66820837C}" destId="{4D167999-0ED5-493C-A6AA-9EB77AC71135}" srcOrd="5" destOrd="0" presId="urn:microsoft.com/office/officeart/2005/8/layout/list1"/>
    <dgm:cxn modelId="{CA8CE757-DB60-4152-8418-1DFE4E010306}" type="presParOf" srcId="{5EF07030-AC6E-44A3-8540-70B66820837C}" destId="{FD6BBC58-0416-4D82-9102-9D0EB00C2856}" srcOrd="6" destOrd="0" presId="urn:microsoft.com/office/officeart/2005/8/layout/list1"/>
    <dgm:cxn modelId="{7090F528-91AC-410B-92AC-07F7EC2AB6C4}" type="presParOf" srcId="{5EF07030-AC6E-44A3-8540-70B66820837C}" destId="{EC0BE58D-BE95-455A-A5C4-25986E52FC6B}" srcOrd="7" destOrd="0" presId="urn:microsoft.com/office/officeart/2005/8/layout/list1"/>
    <dgm:cxn modelId="{D9111AC2-7A79-4048-BE5D-46C8E22D5CAC}" type="presParOf" srcId="{5EF07030-AC6E-44A3-8540-70B66820837C}" destId="{C47AFAD1-8E1A-4D64-9129-6E242BA26EDC}" srcOrd="8" destOrd="0" presId="urn:microsoft.com/office/officeart/2005/8/layout/list1"/>
    <dgm:cxn modelId="{4668633D-AC32-4DAB-9A2C-3F8934C25698}" type="presParOf" srcId="{C47AFAD1-8E1A-4D64-9129-6E242BA26EDC}" destId="{A8E0F230-79AE-4F0A-9389-DD7E84542D45}" srcOrd="0" destOrd="0" presId="urn:microsoft.com/office/officeart/2005/8/layout/list1"/>
    <dgm:cxn modelId="{A72C44FC-CFB4-4909-8FD6-2767DA5A6BD2}" type="presParOf" srcId="{C47AFAD1-8E1A-4D64-9129-6E242BA26EDC}" destId="{0F8B7D13-47B2-4281-A135-805CE15ADFAB}" srcOrd="1" destOrd="0" presId="urn:microsoft.com/office/officeart/2005/8/layout/list1"/>
    <dgm:cxn modelId="{F00189A7-E6C0-447E-A561-E892F2E1909B}" type="presParOf" srcId="{5EF07030-AC6E-44A3-8540-70B66820837C}" destId="{B164E5B5-DD88-42CC-B03E-0FE53458E462}" srcOrd="9" destOrd="0" presId="urn:microsoft.com/office/officeart/2005/8/layout/list1"/>
    <dgm:cxn modelId="{5B53CE43-D8E4-4A84-9103-37BB6708AC57}" type="presParOf" srcId="{5EF07030-AC6E-44A3-8540-70B66820837C}" destId="{13B4E6CB-4219-48F8-8355-DE91CD29B6F3}" srcOrd="10" destOrd="0" presId="urn:microsoft.com/office/officeart/2005/8/layout/list1"/>
    <dgm:cxn modelId="{81058F1C-7501-46EF-8CAE-7CF2156D9C4A}" type="presParOf" srcId="{5EF07030-AC6E-44A3-8540-70B66820837C}" destId="{68D791ED-9F9F-4ADD-B205-B079C45F29A8}" srcOrd="11" destOrd="0" presId="urn:microsoft.com/office/officeart/2005/8/layout/list1"/>
    <dgm:cxn modelId="{15D79AC8-6988-4B17-9886-CF18F5027A1D}" type="presParOf" srcId="{5EF07030-AC6E-44A3-8540-70B66820837C}" destId="{7CB60DA0-1898-4F54-AAC8-A026DAB4BE5C}" srcOrd="12" destOrd="0" presId="urn:microsoft.com/office/officeart/2005/8/layout/list1"/>
    <dgm:cxn modelId="{669B9891-DDED-4F21-9A46-0B65532B9FA7}" type="presParOf" srcId="{7CB60DA0-1898-4F54-AAC8-A026DAB4BE5C}" destId="{C7E36C04-7A62-456A-9933-243D86FC0A50}" srcOrd="0" destOrd="0" presId="urn:microsoft.com/office/officeart/2005/8/layout/list1"/>
    <dgm:cxn modelId="{1CE7AADB-9E10-4424-9E96-33F467E39954}" type="presParOf" srcId="{7CB60DA0-1898-4F54-AAC8-A026DAB4BE5C}" destId="{C4B162E5-ACFE-49A6-9DF4-94C458661FBB}" srcOrd="1" destOrd="0" presId="urn:microsoft.com/office/officeart/2005/8/layout/list1"/>
    <dgm:cxn modelId="{AE9AB1EF-4A42-4474-BDA0-2B1BA96551E2}" type="presParOf" srcId="{5EF07030-AC6E-44A3-8540-70B66820837C}" destId="{BCC91F16-A0F8-430B-BA45-457C0B3920FF}" srcOrd="13" destOrd="0" presId="urn:microsoft.com/office/officeart/2005/8/layout/list1"/>
    <dgm:cxn modelId="{F394275C-A54B-4FEC-9ABE-962EB94D24F6}" type="presParOf" srcId="{5EF07030-AC6E-44A3-8540-70B66820837C}" destId="{BB434E86-1954-4B31-AE37-FA9270ECF0B6}" srcOrd="14" destOrd="0" presId="urn:microsoft.com/office/officeart/2005/8/layout/list1"/>
    <dgm:cxn modelId="{C370B09E-C996-472E-BC5F-602782638112}" type="presParOf" srcId="{5EF07030-AC6E-44A3-8540-70B66820837C}" destId="{90C37353-26ED-4609-97F0-156A906AB914}" srcOrd="15" destOrd="0" presId="urn:microsoft.com/office/officeart/2005/8/layout/list1"/>
    <dgm:cxn modelId="{E8CB23FE-E79E-48D3-8CD9-08D9B133DCC9}" type="presParOf" srcId="{5EF07030-AC6E-44A3-8540-70B66820837C}" destId="{FBE92A45-AFFA-4024-83AB-F1996E49B346}" srcOrd="16" destOrd="0" presId="urn:microsoft.com/office/officeart/2005/8/layout/list1"/>
    <dgm:cxn modelId="{3A984AF1-811C-4E52-A919-AB63FCD6B6E1}" type="presParOf" srcId="{FBE92A45-AFFA-4024-83AB-F1996E49B346}" destId="{9A30A073-EC23-4388-81A4-776CAFAF629A}" srcOrd="0" destOrd="0" presId="urn:microsoft.com/office/officeart/2005/8/layout/list1"/>
    <dgm:cxn modelId="{32F8FBE1-D524-4335-95D2-0DE9D1DE5694}" type="presParOf" srcId="{FBE92A45-AFFA-4024-83AB-F1996E49B346}" destId="{DA9B7565-A8AC-4C8B-B394-9A3C3C9AF0E6}" srcOrd="1" destOrd="0" presId="urn:microsoft.com/office/officeart/2005/8/layout/list1"/>
    <dgm:cxn modelId="{5DD7A4B0-E8D0-47B6-AA5D-AFB3B995D250}" type="presParOf" srcId="{5EF07030-AC6E-44A3-8540-70B66820837C}" destId="{E7C71534-5F57-4D73-B6B6-8051804E9919}" srcOrd="17" destOrd="0" presId="urn:microsoft.com/office/officeart/2005/8/layout/list1"/>
    <dgm:cxn modelId="{5C625B6D-819B-45AF-973B-20D7AC02E68E}" type="presParOf" srcId="{5EF07030-AC6E-44A3-8540-70B66820837C}" destId="{C53D5B3D-BEEE-48B8-A527-E9197F2D7519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ar-EG" b="1" dirty="0"/>
            <a:t>التخطيط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37801BC0-4C5D-41AA-9984-54FDE94430D7}">
      <dgm:prSet/>
      <dgm:spPr/>
      <dgm:t>
        <a:bodyPr/>
        <a:lstStyle/>
        <a:p>
          <a:r>
            <a:rPr lang="ar-EG" b="1" dirty="0"/>
            <a:t>التنظيم</a:t>
          </a:r>
          <a:endParaRPr lang="en-US" b="1" dirty="0"/>
        </a:p>
      </dgm:t>
    </dgm:pt>
    <dgm:pt modelId="{EBB99636-2450-4D1E-A5E5-D1DCB120C700}" type="parTrans" cxnId="{40331B2C-17EF-4852-A27E-EA07881DB7B6}">
      <dgm:prSet/>
      <dgm:spPr/>
      <dgm:t>
        <a:bodyPr/>
        <a:lstStyle/>
        <a:p>
          <a:endParaRPr lang="en-US"/>
        </a:p>
      </dgm:t>
    </dgm:pt>
    <dgm:pt modelId="{B1DDC884-0712-447C-A7BA-D8B04C47B1D0}" type="sibTrans" cxnId="{40331B2C-17EF-4852-A27E-EA07881DB7B6}">
      <dgm:prSet/>
      <dgm:spPr/>
      <dgm:t>
        <a:bodyPr/>
        <a:lstStyle/>
        <a:p>
          <a:endParaRPr lang="en-US"/>
        </a:p>
      </dgm:t>
    </dgm:pt>
    <dgm:pt modelId="{7E82A9DE-0109-4DB2-B0EE-375AC80EE8BF}">
      <dgm:prSet/>
      <dgm:spPr>
        <a:solidFill>
          <a:schemeClr val="accent2">
            <a:lumMod val="60000"/>
            <a:lumOff val="40000"/>
            <a:alpha val="90000"/>
          </a:schemeClr>
        </a:solidFill>
      </dgm:spPr>
      <dgm:t>
        <a:bodyPr/>
        <a:lstStyle/>
        <a:p>
          <a:r>
            <a:rPr lang="ar-EG" b="1" dirty="0"/>
            <a:t>القيادة</a:t>
          </a:r>
          <a:endParaRPr lang="en-US" b="1" dirty="0"/>
        </a:p>
      </dgm:t>
    </dgm:pt>
    <dgm:pt modelId="{223AEFBD-5684-4BCA-807D-31F145675601}" type="parTrans" cxnId="{65DB5806-9596-4292-B1D9-F75A5C38A58C}">
      <dgm:prSet/>
      <dgm:spPr/>
      <dgm:t>
        <a:bodyPr/>
        <a:lstStyle/>
        <a:p>
          <a:endParaRPr lang="en-US"/>
        </a:p>
      </dgm:t>
    </dgm:pt>
    <dgm:pt modelId="{CCF69CF5-4D60-4FD4-8B9A-71B348F3645A}" type="sibTrans" cxnId="{65DB5806-9596-4292-B1D9-F75A5C38A58C}">
      <dgm:prSet/>
      <dgm:spPr/>
      <dgm:t>
        <a:bodyPr/>
        <a:lstStyle/>
        <a:p>
          <a:endParaRPr lang="en-US"/>
        </a:p>
      </dgm:t>
    </dgm:pt>
    <dgm:pt modelId="{237E9A1F-9BD2-4B5D-88AC-315825F2AD8D}">
      <dgm:prSet/>
      <dgm:spPr/>
      <dgm:t>
        <a:bodyPr/>
        <a:lstStyle/>
        <a:p>
          <a:r>
            <a:rPr lang="ar-EG" b="1" dirty="0"/>
            <a:t>التحكم والرقابة</a:t>
          </a:r>
          <a:r>
            <a:rPr lang="en-US" b="1" dirty="0"/>
            <a:t> </a:t>
          </a:r>
          <a:r>
            <a:rPr lang="ar-EG" b="1" dirty="0"/>
            <a:t>والسيطرة</a:t>
          </a:r>
          <a:endParaRPr lang="en-US" b="1" dirty="0"/>
        </a:p>
      </dgm:t>
    </dgm:pt>
    <dgm:pt modelId="{04C2BFC7-FA4E-4F17-8147-20AE6EA12953}" type="parTrans" cxnId="{0D5CA799-C1B4-406A-85EB-60611846976E}">
      <dgm:prSet/>
      <dgm:spPr/>
      <dgm:t>
        <a:bodyPr/>
        <a:lstStyle/>
        <a:p>
          <a:endParaRPr lang="en-US"/>
        </a:p>
      </dgm:t>
    </dgm:pt>
    <dgm:pt modelId="{9165705E-8823-49B2-A29F-C3E21C235162}" type="sibTrans" cxnId="{0D5CA799-C1B4-406A-85EB-60611846976E}">
      <dgm:prSet/>
      <dgm:spPr/>
      <dgm:t>
        <a:bodyPr/>
        <a:lstStyle/>
        <a:p>
          <a:endParaRPr lang="en-US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</dgm:pt>
    <dgm:pt modelId="{0CCF25BC-1715-44A6-A4D7-DBDDE45D5337}" type="pres">
      <dgm:prSet presAssocID="{BA51F552-659B-4678-9881-B14880A4E826}" presName="hierChild2" presStyleCnt="0"/>
      <dgm:spPr/>
    </dgm:pt>
    <dgm:pt modelId="{260A23C9-E73F-4820-B9E0-2403ACA5F65C}" type="pres">
      <dgm:prSet presAssocID="{37801BC0-4C5D-41AA-9984-54FDE94430D7}" presName="hierRoot1" presStyleCnt="0"/>
      <dgm:spPr/>
    </dgm:pt>
    <dgm:pt modelId="{91081B6B-C89A-4E41-BF63-72BCC8B2AEAC}" type="pres">
      <dgm:prSet presAssocID="{37801BC0-4C5D-41AA-9984-54FDE94430D7}" presName="composite" presStyleCnt="0"/>
      <dgm:spPr/>
    </dgm:pt>
    <dgm:pt modelId="{3A94CFD2-3B29-4172-817D-476446241574}" type="pres">
      <dgm:prSet presAssocID="{37801BC0-4C5D-41AA-9984-54FDE94430D7}" presName="background" presStyleLbl="node0" presStyleIdx="1" presStyleCnt="4"/>
      <dgm:spPr/>
    </dgm:pt>
    <dgm:pt modelId="{0DFB1455-F841-4AB9-9703-0E475012076F}" type="pres">
      <dgm:prSet presAssocID="{37801BC0-4C5D-41AA-9984-54FDE94430D7}" presName="text" presStyleLbl="fgAcc0" presStyleIdx="1" presStyleCnt="4">
        <dgm:presLayoutVars>
          <dgm:chPref val="3"/>
        </dgm:presLayoutVars>
      </dgm:prSet>
      <dgm:spPr/>
    </dgm:pt>
    <dgm:pt modelId="{CA085399-1667-4960-9ECF-8EB8C9E84683}" type="pres">
      <dgm:prSet presAssocID="{37801BC0-4C5D-41AA-9984-54FDE94430D7}" presName="hierChild2" presStyleCnt="0"/>
      <dgm:spPr/>
    </dgm:pt>
    <dgm:pt modelId="{A9D0AD1C-5AF9-4D3D-856B-862B494860D4}" type="pres">
      <dgm:prSet presAssocID="{7E82A9DE-0109-4DB2-B0EE-375AC80EE8BF}" presName="hierRoot1" presStyleCnt="0"/>
      <dgm:spPr/>
    </dgm:pt>
    <dgm:pt modelId="{0045C61F-0048-45AA-9E80-C5953AF54112}" type="pres">
      <dgm:prSet presAssocID="{7E82A9DE-0109-4DB2-B0EE-375AC80EE8BF}" presName="composite" presStyleCnt="0"/>
      <dgm:spPr/>
    </dgm:pt>
    <dgm:pt modelId="{DD71E703-494E-4B43-988C-B3EFD215342F}" type="pres">
      <dgm:prSet presAssocID="{7E82A9DE-0109-4DB2-B0EE-375AC80EE8BF}" presName="background" presStyleLbl="node0" presStyleIdx="2" presStyleCnt="4"/>
      <dgm:spPr/>
    </dgm:pt>
    <dgm:pt modelId="{82F638A4-3518-4C46-A528-5D26476BCFF2}" type="pres">
      <dgm:prSet presAssocID="{7E82A9DE-0109-4DB2-B0EE-375AC80EE8BF}" presName="text" presStyleLbl="fgAcc0" presStyleIdx="2" presStyleCnt="4">
        <dgm:presLayoutVars>
          <dgm:chPref val="3"/>
        </dgm:presLayoutVars>
      </dgm:prSet>
      <dgm:spPr/>
    </dgm:pt>
    <dgm:pt modelId="{1435DBD5-DBDC-4803-862C-290ABA36B11F}" type="pres">
      <dgm:prSet presAssocID="{7E82A9DE-0109-4DB2-B0EE-375AC80EE8BF}" presName="hierChild2" presStyleCnt="0"/>
      <dgm:spPr/>
    </dgm:pt>
    <dgm:pt modelId="{8BE6EDF6-4F27-457C-949C-2138065B6349}" type="pres">
      <dgm:prSet presAssocID="{237E9A1F-9BD2-4B5D-88AC-315825F2AD8D}" presName="hierRoot1" presStyleCnt="0"/>
      <dgm:spPr/>
    </dgm:pt>
    <dgm:pt modelId="{FEFEA63E-52F9-4542-96ED-40FDE0B3F048}" type="pres">
      <dgm:prSet presAssocID="{237E9A1F-9BD2-4B5D-88AC-315825F2AD8D}" presName="composite" presStyleCnt="0"/>
      <dgm:spPr/>
    </dgm:pt>
    <dgm:pt modelId="{7F1CEE11-DAF3-4566-A6FD-E832B1EA2219}" type="pres">
      <dgm:prSet presAssocID="{237E9A1F-9BD2-4B5D-88AC-315825F2AD8D}" presName="background" presStyleLbl="node0" presStyleIdx="3" presStyleCnt="4"/>
      <dgm:spPr/>
    </dgm:pt>
    <dgm:pt modelId="{C043926F-E115-402D-937A-DB31C42285D8}" type="pres">
      <dgm:prSet presAssocID="{237E9A1F-9BD2-4B5D-88AC-315825F2AD8D}" presName="text" presStyleLbl="fgAcc0" presStyleIdx="3" presStyleCnt="4">
        <dgm:presLayoutVars>
          <dgm:chPref val="3"/>
        </dgm:presLayoutVars>
      </dgm:prSet>
      <dgm:spPr/>
    </dgm:pt>
    <dgm:pt modelId="{DFB326C0-161C-480C-BAC5-954E9883D076}" type="pres">
      <dgm:prSet presAssocID="{237E9A1F-9BD2-4B5D-88AC-315825F2AD8D}" presName="hierChild2" presStyleCnt="0"/>
      <dgm:spPr/>
    </dgm:pt>
  </dgm:ptLst>
  <dgm:cxnLst>
    <dgm:cxn modelId="{65DB5806-9596-4292-B1D9-F75A5C38A58C}" srcId="{0272E084-299A-44B1-9180-75127369B2EC}" destId="{7E82A9DE-0109-4DB2-B0EE-375AC80EE8BF}" srcOrd="2" destOrd="0" parTransId="{223AEFBD-5684-4BCA-807D-31F145675601}" sibTransId="{CCF69CF5-4D60-4FD4-8B9A-71B348F3645A}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40331B2C-17EF-4852-A27E-EA07881DB7B6}" srcId="{0272E084-299A-44B1-9180-75127369B2EC}" destId="{37801BC0-4C5D-41AA-9984-54FDE94430D7}" srcOrd="1" destOrd="0" parTransId="{EBB99636-2450-4D1E-A5E5-D1DCB120C700}" sibTransId="{B1DDC884-0712-447C-A7BA-D8B04C47B1D0}"/>
    <dgm:cxn modelId="{7A6D1A37-58C1-4A3E-BF4C-7F8904A24E19}" type="presOf" srcId="{37801BC0-4C5D-41AA-9984-54FDE94430D7}" destId="{0DFB1455-F841-4AB9-9703-0E475012076F}" srcOrd="0" destOrd="0" presId="urn:microsoft.com/office/officeart/2005/8/layout/hierarchy1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0D5CA799-C1B4-406A-85EB-60611846976E}" srcId="{0272E084-299A-44B1-9180-75127369B2EC}" destId="{237E9A1F-9BD2-4B5D-88AC-315825F2AD8D}" srcOrd="3" destOrd="0" parTransId="{04C2BFC7-FA4E-4F17-8147-20AE6EA12953}" sibTransId="{9165705E-8823-49B2-A29F-C3E21C235162}"/>
    <dgm:cxn modelId="{21507EB7-7581-48F1-8329-1395496851CB}" type="presOf" srcId="{7E82A9DE-0109-4DB2-B0EE-375AC80EE8BF}" destId="{82F638A4-3518-4C46-A528-5D26476BCFF2}" srcOrd="0" destOrd="0" presId="urn:microsoft.com/office/officeart/2005/8/layout/hierarchy1"/>
    <dgm:cxn modelId="{2ED135FA-8836-47E0-BE45-4F8F3C24550A}" type="presOf" srcId="{237E9A1F-9BD2-4B5D-88AC-315825F2AD8D}" destId="{C043926F-E115-402D-937A-DB31C42285D8}" srcOrd="0" destOrd="0" presId="urn:microsoft.com/office/officeart/2005/8/layout/hierarchy1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C3EA22E6-9E6B-4706-B91A-25E75A112CD6}" type="presParOf" srcId="{443922A5-06EC-42D0-B011-9CD0EBE42122}" destId="{260A23C9-E73F-4820-B9E0-2403ACA5F65C}" srcOrd="1" destOrd="0" presId="urn:microsoft.com/office/officeart/2005/8/layout/hierarchy1"/>
    <dgm:cxn modelId="{26FF6DC8-A4F6-4541-B04E-95780A637665}" type="presParOf" srcId="{260A23C9-E73F-4820-B9E0-2403ACA5F65C}" destId="{91081B6B-C89A-4E41-BF63-72BCC8B2AEAC}" srcOrd="0" destOrd="0" presId="urn:microsoft.com/office/officeart/2005/8/layout/hierarchy1"/>
    <dgm:cxn modelId="{C9C27D84-49A1-4984-8013-0D4BF42E6BEB}" type="presParOf" srcId="{91081B6B-C89A-4E41-BF63-72BCC8B2AEAC}" destId="{3A94CFD2-3B29-4172-817D-476446241574}" srcOrd="0" destOrd="0" presId="urn:microsoft.com/office/officeart/2005/8/layout/hierarchy1"/>
    <dgm:cxn modelId="{099252C6-7276-49E2-8B87-8E8CC920182B}" type="presParOf" srcId="{91081B6B-C89A-4E41-BF63-72BCC8B2AEAC}" destId="{0DFB1455-F841-4AB9-9703-0E475012076F}" srcOrd="1" destOrd="0" presId="urn:microsoft.com/office/officeart/2005/8/layout/hierarchy1"/>
    <dgm:cxn modelId="{733DC2DB-6D70-4742-B0E8-728B19FC97E0}" type="presParOf" srcId="{260A23C9-E73F-4820-B9E0-2403ACA5F65C}" destId="{CA085399-1667-4960-9ECF-8EB8C9E84683}" srcOrd="1" destOrd="0" presId="urn:microsoft.com/office/officeart/2005/8/layout/hierarchy1"/>
    <dgm:cxn modelId="{4C2C9543-8ADC-4325-B59E-C9314301758F}" type="presParOf" srcId="{443922A5-06EC-42D0-B011-9CD0EBE42122}" destId="{A9D0AD1C-5AF9-4D3D-856B-862B494860D4}" srcOrd="2" destOrd="0" presId="urn:microsoft.com/office/officeart/2005/8/layout/hierarchy1"/>
    <dgm:cxn modelId="{071C82E0-C095-42EF-BB5F-BC6A4F022BF2}" type="presParOf" srcId="{A9D0AD1C-5AF9-4D3D-856B-862B494860D4}" destId="{0045C61F-0048-45AA-9E80-C5953AF54112}" srcOrd="0" destOrd="0" presId="urn:microsoft.com/office/officeart/2005/8/layout/hierarchy1"/>
    <dgm:cxn modelId="{67CE571C-6415-4DB2-B32B-8425B1AE6F36}" type="presParOf" srcId="{0045C61F-0048-45AA-9E80-C5953AF54112}" destId="{DD71E703-494E-4B43-988C-B3EFD215342F}" srcOrd="0" destOrd="0" presId="urn:microsoft.com/office/officeart/2005/8/layout/hierarchy1"/>
    <dgm:cxn modelId="{59ACC7D6-88B4-4022-B34E-7D0453286435}" type="presParOf" srcId="{0045C61F-0048-45AA-9E80-C5953AF54112}" destId="{82F638A4-3518-4C46-A528-5D26476BCFF2}" srcOrd="1" destOrd="0" presId="urn:microsoft.com/office/officeart/2005/8/layout/hierarchy1"/>
    <dgm:cxn modelId="{B3A605E5-4154-4AEA-8F09-6B72A0F9AC02}" type="presParOf" srcId="{A9D0AD1C-5AF9-4D3D-856B-862B494860D4}" destId="{1435DBD5-DBDC-4803-862C-290ABA36B11F}" srcOrd="1" destOrd="0" presId="urn:microsoft.com/office/officeart/2005/8/layout/hierarchy1"/>
    <dgm:cxn modelId="{814E79C1-1340-4FA3-9B02-1FFC0B15979F}" type="presParOf" srcId="{443922A5-06EC-42D0-B011-9CD0EBE42122}" destId="{8BE6EDF6-4F27-457C-949C-2138065B6349}" srcOrd="3" destOrd="0" presId="urn:microsoft.com/office/officeart/2005/8/layout/hierarchy1"/>
    <dgm:cxn modelId="{1D62A84E-3761-44E1-AFAC-B6FA06FE4250}" type="presParOf" srcId="{8BE6EDF6-4F27-457C-949C-2138065B6349}" destId="{FEFEA63E-52F9-4542-96ED-40FDE0B3F048}" srcOrd="0" destOrd="0" presId="urn:microsoft.com/office/officeart/2005/8/layout/hierarchy1"/>
    <dgm:cxn modelId="{8F73F715-0169-44CB-AB46-10A0F962B5C0}" type="presParOf" srcId="{FEFEA63E-52F9-4542-96ED-40FDE0B3F048}" destId="{7F1CEE11-DAF3-4566-A6FD-E832B1EA2219}" srcOrd="0" destOrd="0" presId="urn:microsoft.com/office/officeart/2005/8/layout/hierarchy1"/>
    <dgm:cxn modelId="{BAAB2297-764E-4D68-89EB-BB1BE552D304}" type="presParOf" srcId="{FEFEA63E-52F9-4542-96ED-40FDE0B3F048}" destId="{C043926F-E115-402D-937A-DB31C42285D8}" srcOrd="1" destOrd="0" presId="urn:microsoft.com/office/officeart/2005/8/layout/hierarchy1"/>
    <dgm:cxn modelId="{97FF318D-725F-4C15-873E-B17BDD3EC095}" type="presParOf" srcId="{8BE6EDF6-4F27-457C-949C-2138065B6349}" destId="{DFB326C0-161C-480C-BAC5-954E9883D076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1C5D84E-1205-47D4-9F2C-0D75E105A688}" type="doc">
      <dgm:prSet loTypeId="urn:microsoft.com/office/officeart/2005/8/layout/hierarchy3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052458-7216-429F-B2A9-98928EF90A5A}">
      <dgm:prSet phldrT="[Text]"/>
      <dgm:spPr/>
      <dgm:t>
        <a:bodyPr/>
        <a:lstStyle/>
        <a:p>
          <a:r>
            <a:rPr lang="ar-EG" b="1" u="sng" dirty="0"/>
            <a:t>معايير المخرجات</a:t>
          </a:r>
          <a:endParaRPr lang="en-US" dirty="0"/>
        </a:p>
      </dgm:t>
    </dgm:pt>
    <dgm:pt modelId="{E824637C-C48F-4EA5-937E-FB93DD1453E0}" type="parTrans" cxnId="{D5C1A4EC-C897-4CEA-A7AA-695D180B193E}">
      <dgm:prSet/>
      <dgm:spPr/>
      <dgm:t>
        <a:bodyPr/>
        <a:lstStyle/>
        <a:p>
          <a:endParaRPr lang="en-US"/>
        </a:p>
      </dgm:t>
    </dgm:pt>
    <dgm:pt modelId="{2AC8D626-7AF8-494E-BAD8-D15252C3B792}" type="sibTrans" cxnId="{D5C1A4EC-C897-4CEA-A7AA-695D180B193E}">
      <dgm:prSet/>
      <dgm:spPr/>
      <dgm:t>
        <a:bodyPr/>
        <a:lstStyle/>
        <a:p>
          <a:endParaRPr lang="en-US"/>
        </a:p>
      </dgm:t>
    </dgm:pt>
    <dgm:pt modelId="{F2D6F6F2-7413-46ED-B1B8-D29224B71F60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EG" b="1" dirty="0"/>
            <a:t>يقيس نتائج الأداء من حيث الكمية أو الجودة أو التكلفة أو الوقت.</a:t>
          </a:r>
          <a:endParaRPr lang="en-US" dirty="0"/>
        </a:p>
      </dgm:t>
    </dgm:pt>
    <dgm:pt modelId="{9BA57A64-7EFF-4446-8914-A620BD23D73A}" type="parTrans" cxnId="{52C162B5-D164-4EB0-8599-5323FF3F90B0}">
      <dgm:prSet/>
      <dgm:spPr/>
      <dgm:t>
        <a:bodyPr/>
        <a:lstStyle/>
        <a:p>
          <a:endParaRPr lang="en-US"/>
        </a:p>
      </dgm:t>
    </dgm:pt>
    <dgm:pt modelId="{DBC3D685-C29E-4E73-A5A6-4866FFB2F055}" type="sibTrans" cxnId="{52C162B5-D164-4EB0-8599-5323FF3F90B0}">
      <dgm:prSet/>
      <dgm:spPr/>
      <dgm:t>
        <a:bodyPr/>
        <a:lstStyle/>
        <a:p>
          <a:endParaRPr lang="en-US"/>
        </a:p>
      </dgm:t>
    </dgm:pt>
    <dgm:pt modelId="{73680F56-3492-4E50-BCAA-1314563327B3}">
      <dgm:prSet phldrT="[Text]"/>
      <dgm:spPr/>
      <dgm:t>
        <a:bodyPr/>
        <a:lstStyle/>
        <a:p>
          <a:r>
            <a:rPr lang="ar-EG" b="1" u="sng" dirty="0"/>
            <a:t>معايير المدخلات</a:t>
          </a:r>
          <a:endParaRPr lang="en-US" dirty="0"/>
        </a:p>
      </dgm:t>
    </dgm:pt>
    <dgm:pt modelId="{43E4F448-BADE-4E7D-9690-AEFFF183C35F}" type="parTrans" cxnId="{81979659-CA60-46F3-B952-9CC1A5134548}">
      <dgm:prSet/>
      <dgm:spPr/>
      <dgm:t>
        <a:bodyPr/>
        <a:lstStyle/>
        <a:p>
          <a:endParaRPr lang="en-US"/>
        </a:p>
      </dgm:t>
    </dgm:pt>
    <dgm:pt modelId="{DA1FC06A-A1A4-4D1D-9EA3-57325744CC1F}" type="sibTrans" cxnId="{81979659-CA60-46F3-B952-9CC1A5134548}">
      <dgm:prSet/>
      <dgm:spPr/>
      <dgm:t>
        <a:bodyPr/>
        <a:lstStyle/>
        <a:p>
          <a:endParaRPr lang="en-US"/>
        </a:p>
      </dgm:t>
    </dgm:pt>
    <dgm:pt modelId="{A2CAB0A2-F928-45BE-BE6F-1BB92E6B426A}">
      <dgm:prSet phldrT="[Text]"/>
      <dgm:spPr/>
      <dgm:t>
        <a:bodyPr/>
        <a:lstStyle/>
        <a:p>
          <a:pPr>
            <a:buFont typeface="+mj-lt"/>
            <a:buAutoNum type="arabicPeriod"/>
          </a:pPr>
          <a:r>
            <a:rPr lang="ar-EG" b="1" dirty="0"/>
            <a:t>يقيس جهود العمل المبذولة في الأداء.</a:t>
          </a:r>
          <a:endParaRPr lang="en-US" dirty="0"/>
        </a:p>
      </dgm:t>
    </dgm:pt>
    <dgm:pt modelId="{85F5237C-A7D7-481B-8B3E-672B72573A54}" type="parTrans" cxnId="{25ADEC10-4847-417A-8657-F74779CD8BE4}">
      <dgm:prSet/>
      <dgm:spPr/>
      <dgm:t>
        <a:bodyPr/>
        <a:lstStyle/>
        <a:p>
          <a:endParaRPr lang="en-US"/>
        </a:p>
      </dgm:t>
    </dgm:pt>
    <dgm:pt modelId="{9F2F6133-C3E0-4D86-8A1A-685882205A5C}" type="sibTrans" cxnId="{25ADEC10-4847-417A-8657-F74779CD8BE4}">
      <dgm:prSet/>
      <dgm:spPr/>
      <dgm:t>
        <a:bodyPr/>
        <a:lstStyle/>
        <a:p>
          <a:endParaRPr lang="en-US"/>
        </a:p>
      </dgm:t>
    </dgm:pt>
    <dgm:pt modelId="{5E8F8643-939B-478C-9F0E-B83FC377E990}" type="pres">
      <dgm:prSet presAssocID="{D1C5D84E-1205-47D4-9F2C-0D75E105A68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C1DFE0-FDA7-41F4-83B5-B49874079530}" type="pres">
      <dgm:prSet presAssocID="{12052458-7216-429F-B2A9-98928EF90A5A}" presName="root" presStyleCnt="0"/>
      <dgm:spPr/>
    </dgm:pt>
    <dgm:pt modelId="{02CEE3C2-D976-41D2-87D9-E668EFA08436}" type="pres">
      <dgm:prSet presAssocID="{12052458-7216-429F-B2A9-98928EF90A5A}" presName="rootComposite" presStyleCnt="0"/>
      <dgm:spPr/>
    </dgm:pt>
    <dgm:pt modelId="{AB00F400-AEA3-4CF9-B601-369F3E662B7A}" type="pres">
      <dgm:prSet presAssocID="{12052458-7216-429F-B2A9-98928EF90A5A}" presName="rootText" presStyleLbl="node1" presStyleIdx="0" presStyleCnt="2"/>
      <dgm:spPr/>
    </dgm:pt>
    <dgm:pt modelId="{9CCDF0AD-6916-4E0E-AB79-7A88A042D6DC}" type="pres">
      <dgm:prSet presAssocID="{12052458-7216-429F-B2A9-98928EF90A5A}" presName="rootConnector" presStyleLbl="node1" presStyleIdx="0" presStyleCnt="2"/>
      <dgm:spPr/>
    </dgm:pt>
    <dgm:pt modelId="{DB682958-2422-4D9F-8832-35EFEC40865C}" type="pres">
      <dgm:prSet presAssocID="{12052458-7216-429F-B2A9-98928EF90A5A}" presName="childShape" presStyleCnt="0"/>
      <dgm:spPr/>
    </dgm:pt>
    <dgm:pt modelId="{B54F0E20-AA75-4A91-A382-7710A263A0D4}" type="pres">
      <dgm:prSet presAssocID="{9BA57A64-7EFF-4446-8914-A620BD23D73A}" presName="Name13" presStyleLbl="parChTrans1D2" presStyleIdx="0" presStyleCnt="2"/>
      <dgm:spPr/>
    </dgm:pt>
    <dgm:pt modelId="{478770D2-571B-443D-B864-ECDE6E02533A}" type="pres">
      <dgm:prSet presAssocID="{F2D6F6F2-7413-46ED-B1B8-D29224B71F60}" presName="childText" presStyleLbl="bgAcc1" presStyleIdx="0" presStyleCnt="2">
        <dgm:presLayoutVars>
          <dgm:bulletEnabled val="1"/>
        </dgm:presLayoutVars>
      </dgm:prSet>
      <dgm:spPr/>
    </dgm:pt>
    <dgm:pt modelId="{C75636E5-26EA-499F-BBE9-F18BE634D3A4}" type="pres">
      <dgm:prSet presAssocID="{73680F56-3492-4E50-BCAA-1314563327B3}" presName="root" presStyleCnt="0"/>
      <dgm:spPr/>
    </dgm:pt>
    <dgm:pt modelId="{E242B038-9E63-4C64-AD66-03F873567D34}" type="pres">
      <dgm:prSet presAssocID="{73680F56-3492-4E50-BCAA-1314563327B3}" presName="rootComposite" presStyleCnt="0"/>
      <dgm:spPr/>
    </dgm:pt>
    <dgm:pt modelId="{1C03F42E-D165-4BEE-BB43-CCFF3FEAFF08}" type="pres">
      <dgm:prSet presAssocID="{73680F56-3492-4E50-BCAA-1314563327B3}" presName="rootText" presStyleLbl="node1" presStyleIdx="1" presStyleCnt="2"/>
      <dgm:spPr/>
    </dgm:pt>
    <dgm:pt modelId="{27C37FAB-5EFF-426D-9624-A2384602F7D1}" type="pres">
      <dgm:prSet presAssocID="{73680F56-3492-4E50-BCAA-1314563327B3}" presName="rootConnector" presStyleLbl="node1" presStyleIdx="1" presStyleCnt="2"/>
      <dgm:spPr/>
    </dgm:pt>
    <dgm:pt modelId="{EEF710DD-1618-4408-8194-C0FD363A3AC0}" type="pres">
      <dgm:prSet presAssocID="{73680F56-3492-4E50-BCAA-1314563327B3}" presName="childShape" presStyleCnt="0"/>
      <dgm:spPr/>
    </dgm:pt>
    <dgm:pt modelId="{D589171A-052F-4250-AB78-B417F42BF25F}" type="pres">
      <dgm:prSet presAssocID="{85F5237C-A7D7-481B-8B3E-672B72573A54}" presName="Name13" presStyleLbl="parChTrans1D2" presStyleIdx="1" presStyleCnt="2"/>
      <dgm:spPr/>
    </dgm:pt>
    <dgm:pt modelId="{AE446C0E-42FF-4F9D-8522-FA790EAB116F}" type="pres">
      <dgm:prSet presAssocID="{A2CAB0A2-F928-45BE-BE6F-1BB92E6B426A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25ADEC10-4847-417A-8657-F74779CD8BE4}" srcId="{73680F56-3492-4E50-BCAA-1314563327B3}" destId="{A2CAB0A2-F928-45BE-BE6F-1BB92E6B426A}" srcOrd="0" destOrd="0" parTransId="{85F5237C-A7D7-481B-8B3E-672B72573A54}" sibTransId="{9F2F6133-C3E0-4D86-8A1A-685882205A5C}"/>
    <dgm:cxn modelId="{12675111-D286-4C3F-A6D6-E2A339BFA9AD}" type="presOf" srcId="{85F5237C-A7D7-481B-8B3E-672B72573A54}" destId="{D589171A-052F-4250-AB78-B417F42BF25F}" srcOrd="0" destOrd="0" presId="urn:microsoft.com/office/officeart/2005/8/layout/hierarchy3"/>
    <dgm:cxn modelId="{88D48234-5599-4F18-A9A0-E4E22752A6CB}" type="presOf" srcId="{12052458-7216-429F-B2A9-98928EF90A5A}" destId="{9CCDF0AD-6916-4E0E-AB79-7A88A042D6DC}" srcOrd="1" destOrd="0" presId="urn:microsoft.com/office/officeart/2005/8/layout/hierarchy3"/>
    <dgm:cxn modelId="{E3B91D70-FB9A-41CF-B7EA-D3F454DE8555}" type="presOf" srcId="{9BA57A64-7EFF-4446-8914-A620BD23D73A}" destId="{B54F0E20-AA75-4A91-A382-7710A263A0D4}" srcOrd="0" destOrd="0" presId="urn:microsoft.com/office/officeart/2005/8/layout/hierarchy3"/>
    <dgm:cxn modelId="{DA310756-5B10-4607-9F5C-7901D8B96135}" type="presOf" srcId="{A2CAB0A2-F928-45BE-BE6F-1BB92E6B426A}" destId="{AE446C0E-42FF-4F9D-8522-FA790EAB116F}" srcOrd="0" destOrd="0" presId="urn:microsoft.com/office/officeart/2005/8/layout/hierarchy3"/>
    <dgm:cxn modelId="{A853C857-2357-482D-9947-E039E1BF4EA5}" type="presOf" srcId="{73680F56-3492-4E50-BCAA-1314563327B3}" destId="{27C37FAB-5EFF-426D-9624-A2384602F7D1}" srcOrd="1" destOrd="0" presId="urn:microsoft.com/office/officeart/2005/8/layout/hierarchy3"/>
    <dgm:cxn modelId="{81979659-CA60-46F3-B952-9CC1A5134548}" srcId="{D1C5D84E-1205-47D4-9F2C-0D75E105A688}" destId="{73680F56-3492-4E50-BCAA-1314563327B3}" srcOrd="1" destOrd="0" parTransId="{43E4F448-BADE-4E7D-9690-AEFFF183C35F}" sibTransId="{DA1FC06A-A1A4-4D1D-9EA3-57325744CC1F}"/>
    <dgm:cxn modelId="{52C162B5-D164-4EB0-8599-5323FF3F90B0}" srcId="{12052458-7216-429F-B2A9-98928EF90A5A}" destId="{F2D6F6F2-7413-46ED-B1B8-D29224B71F60}" srcOrd="0" destOrd="0" parTransId="{9BA57A64-7EFF-4446-8914-A620BD23D73A}" sibTransId="{DBC3D685-C29E-4E73-A5A6-4866FFB2F055}"/>
    <dgm:cxn modelId="{1F9FF7C3-C177-45E2-82D6-B2F1AA1A8FB0}" type="presOf" srcId="{D1C5D84E-1205-47D4-9F2C-0D75E105A688}" destId="{5E8F8643-939B-478C-9F0E-B83FC377E990}" srcOrd="0" destOrd="0" presId="urn:microsoft.com/office/officeart/2005/8/layout/hierarchy3"/>
    <dgm:cxn modelId="{F3E008E1-44EB-44DA-8B48-289C6936E78F}" type="presOf" srcId="{F2D6F6F2-7413-46ED-B1B8-D29224B71F60}" destId="{478770D2-571B-443D-B864-ECDE6E02533A}" srcOrd="0" destOrd="0" presId="urn:microsoft.com/office/officeart/2005/8/layout/hierarchy3"/>
    <dgm:cxn modelId="{A952EAEB-CAAC-471D-8063-C15E361AE868}" type="presOf" srcId="{73680F56-3492-4E50-BCAA-1314563327B3}" destId="{1C03F42E-D165-4BEE-BB43-CCFF3FEAFF08}" srcOrd="0" destOrd="0" presId="urn:microsoft.com/office/officeart/2005/8/layout/hierarchy3"/>
    <dgm:cxn modelId="{D5C1A4EC-C897-4CEA-A7AA-695D180B193E}" srcId="{D1C5D84E-1205-47D4-9F2C-0D75E105A688}" destId="{12052458-7216-429F-B2A9-98928EF90A5A}" srcOrd="0" destOrd="0" parTransId="{E824637C-C48F-4EA5-937E-FB93DD1453E0}" sibTransId="{2AC8D626-7AF8-494E-BAD8-D15252C3B792}"/>
    <dgm:cxn modelId="{3150B0FC-BF2F-4644-8C70-1DF5BED93B70}" type="presOf" srcId="{12052458-7216-429F-B2A9-98928EF90A5A}" destId="{AB00F400-AEA3-4CF9-B601-369F3E662B7A}" srcOrd="0" destOrd="0" presId="urn:microsoft.com/office/officeart/2005/8/layout/hierarchy3"/>
    <dgm:cxn modelId="{6DD348AE-4F95-436A-9D98-088B6E256CA7}" type="presParOf" srcId="{5E8F8643-939B-478C-9F0E-B83FC377E990}" destId="{F0C1DFE0-FDA7-41F4-83B5-B49874079530}" srcOrd="0" destOrd="0" presId="urn:microsoft.com/office/officeart/2005/8/layout/hierarchy3"/>
    <dgm:cxn modelId="{6D89E405-B3ED-4262-8E99-75B51E873D85}" type="presParOf" srcId="{F0C1DFE0-FDA7-41F4-83B5-B49874079530}" destId="{02CEE3C2-D976-41D2-87D9-E668EFA08436}" srcOrd="0" destOrd="0" presId="urn:microsoft.com/office/officeart/2005/8/layout/hierarchy3"/>
    <dgm:cxn modelId="{4B494428-8197-4084-987F-866DEBDB4DCC}" type="presParOf" srcId="{02CEE3C2-D976-41D2-87D9-E668EFA08436}" destId="{AB00F400-AEA3-4CF9-B601-369F3E662B7A}" srcOrd="0" destOrd="0" presId="urn:microsoft.com/office/officeart/2005/8/layout/hierarchy3"/>
    <dgm:cxn modelId="{FEEC499B-F8AF-4AE3-A247-1D41B84187EA}" type="presParOf" srcId="{02CEE3C2-D976-41D2-87D9-E668EFA08436}" destId="{9CCDF0AD-6916-4E0E-AB79-7A88A042D6DC}" srcOrd="1" destOrd="0" presId="urn:microsoft.com/office/officeart/2005/8/layout/hierarchy3"/>
    <dgm:cxn modelId="{BBA0ECB4-2CDD-41C8-A861-E10D8FBCF750}" type="presParOf" srcId="{F0C1DFE0-FDA7-41F4-83B5-B49874079530}" destId="{DB682958-2422-4D9F-8832-35EFEC40865C}" srcOrd="1" destOrd="0" presId="urn:microsoft.com/office/officeart/2005/8/layout/hierarchy3"/>
    <dgm:cxn modelId="{30E03472-F871-42E4-B80D-03A9CB227D68}" type="presParOf" srcId="{DB682958-2422-4D9F-8832-35EFEC40865C}" destId="{B54F0E20-AA75-4A91-A382-7710A263A0D4}" srcOrd="0" destOrd="0" presId="urn:microsoft.com/office/officeart/2005/8/layout/hierarchy3"/>
    <dgm:cxn modelId="{2B158C14-7E8D-42BC-A54F-054FF539F687}" type="presParOf" srcId="{DB682958-2422-4D9F-8832-35EFEC40865C}" destId="{478770D2-571B-443D-B864-ECDE6E02533A}" srcOrd="1" destOrd="0" presId="urn:microsoft.com/office/officeart/2005/8/layout/hierarchy3"/>
    <dgm:cxn modelId="{541DB895-D1C4-4DD7-B788-AAE074638844}" type="presParOf" srcId="{5E8F8643-939B-478C-9F0E-B83FC377E990}" destId="{C75636E5-26EA-499F-BBE9-F18BE634D3A4}" srcOrd="1" destOrd="0" presId="urn:microsoft.com/office/officeart/2005/8/layout/hierarchy3"/>
    <dgm:cxn modelId="{BBE94667-A0F3-4C96-B3F3-D9F1B0032672}" type="presParOf" srcId="{C75636E5-26EA-499F-BBE9-F18BE634D3A4}" destId="{E242B038-9E63-4C64-AD66-03F873567D34}" srcOrd="0" destOrd="0" presId="urn:microsoft.com/office/officeart/2005/8/layout/hierarchy3"/>
    <dgm:cxn modelId="{B7BA53B6-52ED-49E7-8AC6-57CE79F6B4C4}" type="presParOf" srcId="{E242B038-9E63-4C64-AD66-03F873567D34}" destId="{1C03F42E-D165-4BEE-BB43-CCFF3FEAFF08}" srcOrd="0" destOrd="0" presId="urn:microsoft.com/office/officeart/2005/8/layout/hierarchy3"/>
    <dgm:cxn modelId="{21B5E1B2-A9D0-4B86-8FEC-75980A0AC5DD}" type="presParOf" srcId="{E242B038-9E63-4C64-AD66-03F873567D34}" destId="{27C37FAB-5EFF-426D-9624-A2384602F7D1}" srcOrd="1" destOrd="0" presId="urn:microsoft.com/office/officeart/2005/8/layout/hierarchy3"/>
    <dgm:cxn modelId="{053D7CCE-3467-4032-AD78-765D03B5CA27}" type="presParOf" srcId="{C75636E5-26EA-499F-BBE9-F18BE634D3A4}" destId="{EEF710DD-1618-4408-8194-C0FD363A3AC0}" srcOrd="1" destOrd="0" presId="urn:microsoft.com/office/officeart/2005/8/layout/hierarchy3"/>
    <dgm:cxn modelId="{4DD0178B-36A1-46E4-AF3A-782DAF70112D}" type="presParOf" srcId="{EEF710DD-1618-4408-8194-C0FD363A3AC0}" destId="{D589171A-052F-4250-AB78-B417F42BF25F}" srcOrd="0" destOrd="0" presId="urn:microsoft.com/office/officeart/2005/8/layout/hierarchy3"/>
    <dgm:cxn modelId="{7038D4A1-BA0A-4B22-AAA7-C82AF5DAC15E}" type="presParOf" srcId="{EEF710DD-1618-4408-8194-C0FD363A3AC0}" destId="{AE446C0E-42FF-4F9D-8522-FA790EAB116F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algn="just" rtl="1"/>
          <a:r>
            <a:rPr lang="ar-EG" sz="3200" b="1" dirty="0">
              <a:solidFill>
                <a:schemeClr val="tx1"/>
              </a:solidFill>
            </a:rPr>
            <a:t>1. أولية</a:t>
          </a:r>
          <a:endParaRPr lang="ar-SA" sz="3200" dirty="0">
            <a:solidFill>
              <a:schemeClr val="tx1"/>
            </a:solidFill>
          </a:endParaRPr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E628C3B3-7F2A-4EA1-A73B-C96F3ABB7660}">
      <dgm:prSet custT="1"/>
      <dgm:spPr/>
      <dgm:t>
        <a:bodyPr/>
        <a:lstStyle/>
        <a:p>
          <a:pPr algn="just" rtl="1"/>
          <a:r>
            <a:rPr lang="ar-EG" sz="3200" b="1" dirty="0">
              <a:solidFill>
                <a:schemeClr val="tx1"/>
              </a:solidFill>
            </a:rPr>
            <a:t>2. متزامن</a:t>
          </a:r>
          <a:endParaRPr lang="en-US" sz="3200" b="1" dirty="0">
            <a:solidFill>
              <a:schemeClr val="tx1"/>
            </a:solidFill>
          </a:endParaRPr>
        </a:p>
      </dgm:t>
    </dgm:pt>
    <dgm:pt modelId="{BB9184EE-95CD-436B-B371-9AB87A6F78A9}" type="parTrans" cxnId="{BA3DC7FB-F2DE-4AC3-9140-ADFA2016DE82}">
      <dgm:prSet/>
      <dgm:spPr/>
      <dgm:t>
        <a:bodyPr/>
        <a:lstStyle/>
        <a:p>
          <a:endParaRPr lang="en-US"/>
        </a:p>
      </dgm:t>
    </dgm:pt>
    <dgm:pt modelId="{A6F36EC8-AFAE-438D-BC79-1983B6203C94}" type="sibTrans" cxnId="{BA3DC7FB-F2DE-4AC3-9140-ADFA2016DE82}">
      <dgm:prSet/>
      <dgm:spPr/>
      <dgm:t>
        <a:bodyPr/>
        <a:lstStyle/>
        <a:p>
          <a:endParaRPr lang="en-US"/>
        </a:p>
      </dgm:t>
    </dgm:pt>
    <dgm:pt modelId="{261171C8-B03D-433B-B68B-DA38FC864706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algn="just" rtl="1"/>
          <a:r>
            <a:rPr lang="ar-EG" sz="3200" b="1" dirty="0">
              <a:solidFill>
                <a:schemeClr val="tx1"/>
              </a:solidFill>
            </a:rPr>
            <a:t>3. ضوابط ما بعد الإجراء</a:t>
          </a:r>
          <a:endParaRPr lang="en-US" sz="3200" b="1" dirty="0">
            <a:solidFill>
              <a:schemeClr val="tx1"/>
            </a:solidFill>
          </a:endParaRPr>
        </a:p>
      </dgm:t>
    </dgm:pt>
    <dgm:pt modelId="{CBDBBF30-580C-4854-A210-A21DA320FC2F}" type="parTrans" cxnId="{090EFFAA-57E6-44FB-ABF4-1ADF13851427}">
      <dgm:prSet/>
      <dgm:spPr/>
      <dgm:t>
        <a:bodyPr/>
        <a:lstStyle/>
        <a:p>
          <a:endParaRPr lang="en-US"/>
        </a:p>
      </dgm:t>
    </dgm:pt>
    <dgm:pt modelId="{B597D688-948B-406F-8240-373B41776AD0}" type="sibTrans" cxnId="{090EFFAA-57E6-44FB-ABF4-1ADF13851427}">
      <dgm:prSet/>
      <dgm:spPr/>
      <dgm:t>
        <a:bodyPr/>
        <a:lstStyle/>
        <a:p>
          <a:endParaRPr lang="en-US"/>
        </a:p>
      </dgm:t>
    </dgm:pt>
    <dgm:pt modelId="{62895394-2CA7-4A34-B405-AAEFC184C932}">
      <dgm:prSet custT="1"/>
      <dgm:spPr/>
      <dgm:t>
        <a:bodyPr/>
        <a:lstStyle/>
        <a:p>
          <a:pPr algn="just" rtl="1"/>
          <a:r>
            <a:rPr lang="ar-EG" sz="3200" b="1" dirty="0">
              <a:solidFill>
                <a:schemeClr val="tx1"/>
              </a:solidFill>
            </a:rPr>
            <a:t>4. ضوابط داخلية</a:t>
          </a:r>
          <a:endParaRPr lang="en-US" sz="3200" b="1" dirty="0">
            <a:solidFill>
              <a:schemeClr val="tx1"/>
            </a:solidFill>
          </a:endParaRPr>
        </a:p>
      </dgm:t>
    </dgm:pt>
    <dgm:pt modelId="{8681BA6A-E683-4E94-A073-873615511259}" type="parTrans" cxnId="{8C6882CB-CB1F-4101-B69C-907B2168014B}">
      <dgm:prSet/>
      <dgm:spPr/>
      <dgm:t>
        <a:bodyPr/>
        <a:lstStyle/>
        <a:p>
          <a:endParaRPr lang="en-US"/>
        </a:p>
      </dgm:t>
    </dgm:pt>
    <dgm:pt modelId="{2A647309-AB35-48BF-9993-910468134E36}" type="sibTrans" cxnId="{8C6882CB-CB1F-4101-B69C-907B2168014B}">
      <dgm:prSet/>
      <dgm:spPr/>
      <dgm:t>
        <a:bodyPr/>
        <a:lstStyle/>
        <a:p>
          <a:endParaRPr lang="en-US"/>
        </a:p>
      </dgm:t>
    </dgm:pt>
    <dgm:pt modelId="{B29B3E0A-2726-4847-88A4-B2A102507C49}">
      <dgm:prSet custT="1"/>
      <dgm:spPr>
        <a:solidFill>
          <a:schemeClr val="bg1">
            <a:lumMod val="85000"/>
          </a:schemeClr>
        </a:solidFill>
      </dgm:spPr>
      <dgm:t>
        <a:bodyPr/>
        <a:lstStyle/>
        <a:p>
          <a:pPr algn="just" rtl="1"/>
          <a:r>
            <a:rPr lang="ar-EG" sz="3200" b="1" dirty="0">
              <a:solidFill>
                <a:schemeClr val="tx1"/>
              </a:solidFill>
            </a:rPr>
            <a:t>5. ضوابط خارجية</a:t>
          </a:r>
          <a:endParaRPr lang="en-US" sz="3200" b="1" dirty="0">
            <a:solidFill>
              <a:schemeClr val="tx1"/>
            </a:solidFill>
          </a:endParaRPr>
        </a:p>
      </dgm:t>
    </dgm:pt>
    <dgm:pt modelId="{F2A112FA-216C-409A-A8F8-9D79E1F23D6A}" type="parTrans" cxnId="{4BEEEC15-A3CD-4445-BF5B-34C90C3552FD}">
      <dgm:prSet/>
      <dgm:spPr/>
      <dgm:t>
        <a:bodyPr/>
        <a:lstStyle/>
        <a:p>
          <a:endParaRPr lang="en-US"/>
        </a:p>
      </dgm:t>
    </dgm:pt>
    <dgm:pt modelId="{6A4FCD8D-C3DD-4718-ADFD-E3C70341F223}" type="sibTrans" cxnId="{4BEEEC15-A3CD-4445-BF5B-34C90C3552FD}">
      <dgm:prSet/>
      <dgm:spPr/>
      <dgm:t>
        <a:bodyPr/>
        <a:lstStyle/>
        <a:p>
          <a:endParaRPr lang="en-US"/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A5F1AE3C-09B2-404C-AB54-A0B946B253A5}" type="pres">
      <dgm:prSet presAssocID="{E628C3B3-7F2A-4EA1-A73B-C96F3ABB7660}" presName="parentLin" presStyleCnt="0"/>
      <dgm:spPr/>
    </dgm:pt>
    <dgm:pt modelId="{C8BEE5C2-2769-4A09-BE70-4D12ABB4F188}" type="pres">
      <dgm:prSet presAssocID="{E628C3B3-7F2A-4EA1-A73B-C96F3ABB7660}" presName="parentLeftMargin" presStyleLbl="node1" presStyleIdx="0" presStyleCnt="5"/>
      <dgm:spPr/>
    </dgm:pt>
    <dgm:pt modelId="{81CCA4B3-847E-4197-A42D-C15E01892692}" type="pres">
      <dgm:prSet presAssocID="{E628C3B3-7F2A-4EA1-A73B-C96F3ABB7660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4F5A4A2B-824C-455F-A3EC-90FBDF244BBE}" type="pres">
      <dgm:prSet presAssocID="{E628C3B3-7F2A-4EA1-A73B-C96F3ABB7660}" presName="negativeSpace" presStyleCnt="0"/>
      <dgm:spPr/>
    </dgm:pt>
    <dgm:pt modelId="{C5D42C94-6027-426E-BE71-22DFE7370D63}" type="pres">
      <dgm:prSet presAssocID="{E628C3B3-7F2A-4EA1-A73B-C96F3ABB7660}" presName="childText" presStyleLbl="conFgAcc1" presStyleIdx="1" presStyleCnt="5">
        <dgm:presLayoutVars>
          <dgm:bulletEnabled val="1"/>
        </dgm:presLayoutVars>
      </dgm:prSet>
      <dgm:spPr/>
    </dgm:pt>
    <dgm:pt modelId="{B1D21344-958F-4577-B9A7-1E067B12EED5}" type="pres">
      <dgm:prSet presAssocID="{A6F36EC8-AFAE-438D-BC79-1983B6203C94}" presName="spaceBetweenRectangles" presStyleCnt="0"/>
      <dgm:spPr/>
    </dgm:pt>
    <dgm:pt modelId="{25B42211-F40D-4AA3-9724-42DB4AD906DD}" type="pres">
      <dgm:prSet presAssocID="{261171C8-B03D-433B-B68B-DA38FC864706}" presName="parentLin" presStyleCnt="0"/>
      <dgm:spPr/>
    </dgm:pt>
    <dgm:pt modelId="{0040ED8B-7A79-4A69-A79C-F528F38DC45D}" type="pres">
      <dgm:prSet presAssocID="{261171C8-B03D-433B-B68B-DA38FC864706}" presName="parentLeftMargin" presStyleLbl="node1" presStyleIdx="1" presStyleCnt="5"/>
      <dgm:spPr/>
    </dgm:pt>
    <dgm:pt modelId="{575C6890-16AB-4494-A999-C9A6F4C783E8}" type="pres">
      <dgm:prSet presAssocID="{261171C8-B03D-433B-B68B-DA38FC86470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198F5569-6606-4D55-9EF7-A87FABF02FA8}" type="pres">
      <dgm:prSet presAssocID="{261171C8-B03D-433B-B68B-DA38FC864706}" presName="negativeSpace" presStyleCnt="0"/>
      <dgm:spPr/>
    </dgm:pt>
    <dgm:pt modelId="{8A7BC022-FCB9-41EC-8EDC-C4FE4DA6D90E}" type="pres">
      <dgm:prSet presAssocID="{261171C8-B03D-433B-B68B-DA38FC864706}" presName="childText" presStyleLbl="conFgAcc1" presStyleIdx="2" presStyleCnt="5">
        <dgm:presLayoutVars>
          <dgm:bulletEnabled val="1"/>
        </dgm:presLayoutVars>
      </dgm:prSet>
      <dgm:spPr/>
    </dgm:pt>
    <dgm:pt modelId="{9962C853-23F4-44E3-8DF2-FDB631173B31}" type="pres">
      <dgm:prSet presAssocID="{B597D688-948B-406F-8240-373B41776AD0}" presName="spaceBetweenRectangles" presStyleCnt="0"/>
      <dgm:spPr/>
    </dgm:pt>
    <dgm:pt modelId="{2C30C5B2-2CDD-422E-B1E0-9555A3DB6579}" type="pres">
      <dgm:prSet presAssocID="{62895394-2CA7-4A34-B405-AAEFC184C932}" presName="parentLin" presStyleCnt="0"/>
      <dgm:spPr/>
    </dgm:pt>
    <dgm:pt modelId="{98F86848-E269-417B-A3D0-AF6504F421BE}" type="pres">
      <dgm:prSet presAssocID="{62895394-2CA7-4A34-B405-AAEFC184C932}" presName="parentLeftMargin" presStyleLbl="node1" presStyleIdx="2" presStyleCnt="5"/>
      <dgm:spPr/>
    </dgm:pt>
    <dgm:pt modelId="{E8A83DFA-2A5B-442E-AB1B-EAEE7D6683B2}" type="pres">
      <dgm:prSet presAssocID="{62895394-2CA7-4A34-B405-AAEFC184C932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7C7448D-8EEF-43BC-9DD8-80B336F59086}" type="pres">
      <dgm:prSet presAssocID="{62895394-2CA7-4A34-B405-AAEFC184C932}" presName="negativeSpace" presStyleCnt="0"/>
      <dgm:spPr/>
    </dgm:pt>
    <dgm:pt modelId="{183E59E7-3FF3-4A5B-A2E8-FC25DCB4CA87}" type="pres">
      <dgm:prSet presAssocID="{62895394-2CA7-4A34-B405-AAEFC184C932}" presName="childText" presStyleLbl="conFgAcc1" presStyleIdx="3" presStyleCnt="5">
        <dgm:presLayoutVars>
          <dgm:bulletEnabled val="1"/>
        </dgm:presLayoutVars>
      </dgm:prSet>
      <dgm:spPr/>
    </dgm:pt>
    <dgm:pt modelId="{A83F225B-C136-410B-8209-F7D930B82391}" type="pres">
      <dgm:prSet presAssocID="{2A647309-AB35-48BF-9993-910468134E36}" presName="spaceBetweenRectangles" presStyleCnt="0"/>
      <dgm:spPr/>
    </dgm:pt>
    <dgm:pt modelId="{E005F43A-8E9D-4B20-8201-D25C3534BA87}" type="pres">
      <dgm:prSet presAssocID="{B29B3E0A-2726-4847-88A4-B2A102507C49}" presName="parentLin" presStyleCnt="0"/>
      <dgm:spPr/>
    </dgm:pt>
    <dgm:pt modelId="{190B2A24-0D31-4778-984B-B173109DE9C9}" type="pres">
      <dgm:prSet presAssocID="{B29B3E0A-2726-4847-88A4-B2A102507C49}" presName="parentLeftMargin" presStyleLbl="node1" presStyleIdx="3" presStyleCnt="5"/>
      <dgm:spPr/>
    </dgm:pt>
    <dgm:pt modelId="{B8BF3553-7DA3-4E6F-A648-8A3DAE6979C1}" type="pres">
      <dgm:prSet presAssocID="{B29B3E0A-2726-4847-88A4-B2A102507C49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AB5BD4E7-92C1-40CA-8425-2A5865849CAF}" type="pres">
      <dgm:prSet presAssocID="{B29B3E0A-2726-4847-88A4-B2A102507C49}" presName="negativeSpace" presStyleCnt="0"/>
      <dgm:spPr/>
    </dgm:pt>
    <dgm:pt modelId="{98149E53-ADEC-498B-828F-572C0C395FF6}" type="pres">
      <dgm:prSet presAssocID="{B29B3E0A-2726-4847-88A4-B2A102507C49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3EB1801-955A-4E62-8956-6C49D486974E}" type="presOf" srcId="{B29B3E0A-2726-4847-88A4-B2A102507C49}" destId="{B8BF3553-7DA3-4E6F-A648-8A3DAE6979C1}" srcOrd="1" destOrd="0" presId="urn:microsoft.com/office/officeart/2005/8/layout/list1"/>
    <dgm:cxn modelId="{4BEEEC15-A3CD-4445-BF5B-34C90C3552FD}" srcId="{0C94548D-5D8E-4B3F-BA04-D45CAC4BBFFB}" destId="{B29B3E0A-2726-4847-88A4-B2A102507C49}" srcOrd="4" destOrd="0" parTransId="{F2A112FA-216C-409A-A8F8-9D79E1F23D6A}" sibTransId="{6A4FCD8D-C3DD-4718-ADFD-E3C70341F223}"/>
    <dgm:cxn modelId="{FF916816-9734-4DDC-B274-541945CEDACD}" type="presOf" srcId="{B29B3E0A-2726-4847-88A4-B2A102507C49}" destId="{190B2A24-0D31-4778-984B-B173109DE9C9}" srcOrd="0" destOrd="0" presId="urn:microsoft.com/office/officeart/2005/8/layout/list1"/>
    <dgm:cxn modelId="{4849962C-A7F7-4043-AB33-31B72DC307EA}" type="presOf" srcId="{E628C3B3-7F2A-4EA1-A73B-C96F3ABB7660}" destId="{C8BEE5C2-2769-4A09-BE70-4D12ABB4F188}" srcOrd="0" destOrd="0" presId="urn:microsoft.com/office/officeart/2005/8/layout/list1"/>
    <dgm:cxn modelId="{42A24036-E756-4917-A487-35010C1B4C5C}" type="presOf" srcId="{62895394-2CA7-4A34-B405-AAEFC184C932}" destId="{98F86848-E269-417B-A3D0-AF6504F421BE}" srcOrd="0" destOrd="0" presId="urn:microsoft.com/office/officeart/2005/8/layout/list1"/>
    <dgm:cxn modelId="{A3ADFF4A-A402-4BB2-9288-3BA685A1F194}" type="presOf" srcId="{261171C8-B03D-433B-B68B-DA38FC864706}" destId="{575C6890-16AB-4494-A999-C9A6F4C783E8}" srcOrd="1" destOrd="0" presId="urn:microsoft.com/office/officeart/2005/8/layout/list1"/>
    <dgm:cxn modelId="{7D65AA6B-D4C2-4196-92CF-331A5D45854B}" type="presOf" srcId="{62895394-2CA7-4A34-B405-AAEFC184C932}" destId="{E8A83DFA-2A5B-442E-AB1B-EAEE7D6683B2}" srcOrd="1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090EFFAA-57E6-44FB-ABF4-1ADF13851427}" srcId="{0C94548D-5D8E-4B3F-BA04-D45CAC4BBFFB}" destId="{261171C8-B03D-433B-B68B-DA38FC864706}" srcOrd="2" destOrd="0" parTransId="{CBDBBF30-580C-4854-A210-A21DA320FC2F}" sibTransId="{B597D688-948B-406F-8240-373B41776AD0}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51D012CB-4BC2-4D48-9D57-1E35593A0BAE}" type="presOf" srcId="{261171C8-B03D-433B-B68B-DA38FC864706}" destId="{0040ED8B-7A79-4A69-A79C-F528F38DC45D}" srcOrd="0" destOrd="0" presId="urn:microsoft.com/office/officeart/2005/8/layout/list1"/>
    <dgm:cxn modelId="{8C6882CB-CB1F-4101-B69C-907B2168014B}" srcId="{0C94548D-5D8E-4B3F-BA04-D45CAC4BBFFB}" destId="{62895394-2CA7-4A34-B405-AAEFC184C932}" srcOrd="3" destOrd="0" parTransId="{8681BA6A-E683-4E94-A073-873615511259}" sibTransId="{2A647309-AB35-48BF-9993-910468134E36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7F924FD9-4AEA-4AB8-831A-4FFD69FB8D63}" type="presOf" srcId="{E628C3B3-7F2A-4EA1-A73B-C96F3ABB7660}" destId="{81CCA4B3-847E-4197-A42D-C15E01892692}" srcOrd="1" destOrd="0" presId="urn:microsoft.com/office/officeart/2005/8/layout/list1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BA3DC7FB-F2DE-4AC3-9140-ADFA2016DE82}" srcId="{0C94548D-5D8E-4B3F-BA04-D45CAC4BBFFB}" destId="{E628C3B3-7F2A-4EA1-A73B-C96F3ABB7660}" srcOrd="1" destOrd="0" parTransId="{BB9184EE-95CD-436B-B371-9AB87A6F78A9}" sibTransId="{A6F36EC8-AFAE-438D-BC79-1983B6203C94}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F224C8E3-7798-4E04-A7AB-30B7141B605F}" type="presParOf" srcId="{5C9043AD-A62D-46BB-8366-4EEEA5A30CF1}" destId="{A5F1AE3C-09B2-404C-AB54-A0B946B253A5}" srcOrd="4" destOrd="0" presId="urn:microsoft.com/office/officeart/2005/8/layout/list1"/>
    <dgm:cxn modelId="{786D2050-1EDD-48EF-A9F8-9FE4838E0297}" type="presParOf" srcId="{A5F1AE3C-09B2-404C-AB54-A0B946B253A5}" destId="{C8BEE5C2-2769-4A09-BE70-4D12ABB4F188}" srcOrd="0" destOrd="0" presId="urn:microsoft.com/office/officeart/2005/8/layout/list1"/>
    <dgm:cxn modelId="{C182BE75-38C2-4E6B-A4E3-4D4CE3E7ECB8}" type="presParOf" srcId="{A5F1AE3C-09B2-404C-AB54-A0B946B253A5}" destId="{81CCA4B3-847E-4197-A42D-C15E01892692}" srcOrd="1" destOrd="0" presId="urn:microsoft.com/office/officeart/2005/8/layout/list1"/>
    <dgm:cxn modelId="{1E51AD97-A1C9-4890-B647-21E716403DEB}" type="presParOf" srcId="{5C9043AD-A62D-46BB-8366-4EEEA5A30CF1}" destId="{4F5A4A2B-824C-455F-A3EC-90FBDF244BBE}" srcOrd="5" destOrd="0" presId="urn:microsoft.com/office/officeart/2005/8/layout/list1"/>
    <dgm:cxn modelId="{0873FDE5-F5BB-4CBC-9A07-891663FAED34}" type="presParOf" srcId="{5C9043AD-A62D-46BB-8366-4EEEA5A30CF1}" destId="{C5D42C94-6027-426E-BE71-22DFE7370D63}" srcOrd="6" destOrd="0" presId="urn:microsoft.com/office/officeart/2005/8/layout/list1"/>
    <dgm:cxn modelId="{F1BA41DF-8423-43AC-BFA5-9DF03068BC2D}" type="presParOf" srcId="{5C9043AD-A62D-46BB-8366-4EEEA5A30CF1}" destId="{B1D21344-958F-4577-B9A7-1E067B12EED5}" srcOrd="7" destOrd="0" presId="urn:microsoft.com/office/officeart/2005/8/layout/list1"/>
    <dgm:cxn modelId="{AC5C5653-707D-4946-A2BA-76B6CACC0F3F}" type="presParOf" srcId="{5C9043AD-A62D-46BB-8366-4EEEA5A30CF1}" destId="{25B42211-F40D-4AA3-9724-42DB4AD906DD}" srcOrd="8" destOrd="0" presId="urn:microsoft.com/office/officeart/2005/8/layout/list1"/>
    <dgm:cxn modelId="{EBC14F9B-EEE8-4820-A418-C1A4251EEE70}" type="presParOf" srcId="{25B42211-F40D-4AA3-9724-42DB4AD906DD}" destId="{0040ED8B-7A79-4A69-A79C-F528F38DC45D}" srcOrd="0" destOrd="0" presId="urn:microsoft.com/office/officeart/2005/8/layout/list1"/>
    <dgm:cxn modelId="{5904DC2A-EB26-498C-86AA-48F9031E89AB}" type="presParOf" srcId="{25B42211-F40D-4AA3-9724-42DB4AD906DD}" destId="{575C6890-16AB-4494-A999-C9A6F4C783E8}" srcOrd="1" destOrd="0" presId="urn:microsoft.com/office/officeart/2005/8/layout/list1"/>
    <dgm:cxn modelId="{A58195A1-A047-4A84-8E5A-A94C29E823E4}" type="presParOf" srcId="{5C9043AD-A62D-46BB-8366-4EEEA5A30CF1}" destId="{198F5569-6606-4D55-9EF7-A87FABF02FA8}" srcOrd="9" destOrd="0" presId="urn:microsoft.com/office/officeart/2005/8/layout/list1"/>
    <dgm:cxn modelId="{03A85E17-2534-4EFB-B292-665B8C604CA8}" type="presParOf" srcId="{5C9043AD-A62D-46BB-8366-4EEEA5A30CF1}" destId="{8A7BC022-FCB9-41EC-8EDC-C4FE4DA6D90E}" srcOrd="10" destOrd="0" presId="urn:microsoft.com/office/officeart/2005/8/layout/list1"/>
    <dgm:cxn modelId="{48A0D4EC-E91A-4356-829C-D9A4FD938B35}" type="presParOf" srcId="{5C9043AD-A62D-46BB-8366-4EEEA5A30CF1}" destId="{9962C853-23F4-44E3-8DF2-FDB631173B31}" srcOrd="11" destOrd="0" presId="urn:microsoft.com/office/officeart/2005/8/layout/list1"/>
    <dgm:cxn modelId="{08D9EC12-0C13-4621-8B77-CACC90BF3CF0}" type="presParOf" srcId="{5C9043AD-A62D-46BB-8366-4EEEA5A30CF1}" destId="{2C30C5B2-2CDD-422E-B1E0-9555A3DB6579}" srcOrd="12" destOrd="0" presId="urn:microsoft.com/office/officeart/2005/8/layout/list1"/>
    <dgm:cxn modelId="{64BE9BCE-A30A-4C10-9AC7-24A37A7CF136}" type="presParOf" srcId="{2C30C5B2-2CDD-422E-B1E0-9555A3DB6579}" destId="{98F86848-E269-417B-A3D0-AF6504F421BE}" srcOrd="0" destOrd="0" presId="urn:microsoft.com/office/officeart/2005/8/layout/list1"/>
    <dgm:cxn modelId="{D535B599-9E7E-4C2A-A03F-8779F004EDCF}" type="presParOf" srcId="{2C30C5B2-2CDD-422E-B1E0-9555A3DB6579}" destId="{E8A83DFA-2A5B-442E-AB1B-EAEE7D6683B2}" srcOrd="1" destOrd="0" presId="urn:microsoft.com/office/officeart/2005/8/layout/list1"/>
    <dgm:cxn modelId="{160984DA-ECEE-4784-9358-8D9E11BA9426}" type="presParOf" srcId="{5C9043AD-A62D-46BB-8366-4EEEA5A30CF1}" destId="{A7C7448D-8EEF-43BC-9DD8-80B336F59086}" srcOrd="13" destOrd="0" presId="urn:microsoft.com/office/officeart/2005/8/layout/list1"/>
    <dgm:cxn modelId="{0B410877-8BAD-4814-ADD9-CF6B81A40D8A}" type="presParOf" srcId="{5C9043AD-A62D-46BB-8366-4EEEA5A30CF1}" destId="{183E59E7-3FF3-4A5B-A2E8-FC25DCB4CA87}" srcOrd="14" destOrd="0" presId="urn:microsoft.com/office/officeart/2005/8/layout/list1"/>
    <dgm:cxn modelId="{DC70D011-DA44-4373-9906-91E88F31E616}" type="presParOf" srcId="{5C9043AD-A62D-46BB-8366-4EEEA5A30CF1}" destId="{A83F225B-C136-410B-8209-F7D930B82391}" srcOrd="15" destOrd="0" presId="urn:microsoft.com/office/officeart/2005/8/layout/list1"/>
    <dgm:cxn modelId="{4C702E04-348A-4DC3-9725-52C16A03E5E7}" type="presParOf" srcId="{5C9043AD-A62D-46BB-8366-4EEEA5A30CF1}" destId="{E005F43A-8E9D-4B20-8201-D25C3534BA87}" srcOrd="16" destOrd="0" presId="urn:microsoft.com/office/officeart/2005/8/layout/list1"/>
    <dgm:cxn modelId="{4B65BB2A-BDF0-4585-BBC5-44D5671544BA}" type="presParOf" srcId="{E005F43A-8E9D-4B20-8201-D25C3534BA87}" destId="{190B2A24-0D31-4778-984B-B173109DE9C9}" srcOrd="0" destOrd="0" presId="urn:microsoft.com/office/officeart/2005/8/layout/list1"/>
    <dgm:cxn modelId="{B73E2593-66B2-46D5-B8D2-EBAAEB187176}" type="presParOf" srcId="{E005F43A-8E9D-4B20-8201-D25C3534BA87}" destId="{B8BF3553-7DA3-4E6F-A648-8A3DAE6979C1}" srcOrd="1" destOrd="0" presId="urn:microsoft.com/office/officeart/2005/8/layout/list1"/>
    <dgm:cxn modelId="{03EF1FB4-ADE9-4351-888A-AAC18007C6C4}" type="presParOf" srcId="{5C9043AD-A62D-46BB-8366-4EEEA5A30CF1}" destId="{AB5BD4E7-92C1-40CA-8425-2A5865849CAF}" srcOrd="17" destOrd="0" presId="urn:microsoft.com/office/officeart/2005/8/layout/list1"/>
    <dgm:cxn modelId="{7665F51D-D888-46DF-9678-0E4DE460EC09}" type="presParOf" srcId="{5C9043AD-A62D-46BB-8366-4EEEA5A30CF1}" destId="{98149E53-ADEC-498B-828F-572C0C395FF6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/>
      <dgm:t>
        <a:bodyPr/>
        <a:lstStyle/>
        <a:p>
          <a:pPr algn="ctr" rtl="0"/>
          <a:r>
            <a:rPr lang="ar-EG" sz="3200" b="1" i="0" dirty="0"/>
            <a:t>عمليات الإدارة</a:t>
          </a:r>
          <a:endParaRPr lang="ar-SA" sz="3200" i="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9045665D-EF34-4C29-9B2D-A8689AA0C877}">
      <dgm:prSet custT="1"/>
      <dgm:spPr/>
      <dgm:t>
        <a:bodyPr/>
        <a:lstStyle/>
        <a:p>
          <a:pPr algn="ctr" rtl="0"/>
          <a:r>
            <a:rPr lang="ar-EG" sz="3200" b="1" i="0" dirty="0"/>
            <a:t>التعويضات والمزايا</a:t>
          </a:r>
          <a:endParaRPr lang="en-US" sz="3200" b="1" i="0" dirty="0"/>
        </a:p>
      </dgm:t>
    </dgm:pt>
    <dgm:pt modelId="{E178880E-9428-4E7E-87D9-0790C3694E75}" type="parTrans" cxnId="{2749757D-E278-4BD5-9BBB-44C0F522426E}">
      <dgm:prSet/>
      <dgm:spPr/>
      <dgm:t>
        <a:bodyPr/>
        <a:lstStyle/>
        <a:p>
          <a:endParaRPr lang="en-US"/>
        </a:p>
      </dgm:t>
    </dgm:pt>
    <dgm:pt modelId="{1BE0C395-BC4A-4D51-B16A-85F6CCCFB703}" type="sibTrans" cxnId="{2749757D-E278-4BD5-9BBB-44C0F522426E}">
      <dgm:prSet/>
      <dgm:spPr/>
      <dgm:t>
        <a:bodyPr/>
        <a:lstStyle/>
        <a:p>
          <a:endParaRPr lang="en-US"/>
        </a:p>
      </dgm:t>
    </dgm:pt>
    <dgm:pt modelId="{FE2D58AD-1ADA-4A83-AE87-83641D262E19}">
      <dgm:prSet custT="1"/>
      <dgm:spPr/>
      <dgm:t>
        <a:bodyPr/>
        <a:lstStyle/>
        <a:p>
          <a:pPr algn="ctr" rtl="0"/>
          <a:r>
            <a:rPr lang="ar-EG" sz="3200" b="1" i="0" dirty="0"/>
            <a:t>انضباط الموظفين</a:t>
          </a:r>
          <a:endParaRPr lang="en-US" sz="3200" b="1" i="0" dirty="0"/>
        </a:p>
      </dgm:t>
    </dgm:pt>
    <dgm:pt modelId="{59056F95-3BF7-4518-B37B-D5D4971B5735}" type="parTrans" cxnId="{81C8E821-E2DB-4B3C-9499-741E8E48E54D}">
      <dgm:prSet/>
      <dgm:spPr/>
      <dgm:t>
        <a:bodyPr/>
        <a:lstStyle/>
        <a:p>
          <a:endParaRPr lang="en-US"/>
        </a:p>
      </dgm:t>
    </dgm:pt>
    <dgm:pt modelId="{97C87717-62A0-4A3C-9579-8836661D7202}" type="sibTrans" cxnId="{81C8E821-E2DB-4B3C-9499-741E8E48E54D}">
      <dgm:prSet/>
      <dgm:spPr/>
      <dgm:t>
        <a:bodyPr/>
        <a:lstStyle/>
        <a:p>
          <a:endParaRPr lang="en-US"/>
        </a:p>
      </dgm:t>
    </dgm:pt>
    <dgm:pt modelId="{E07584F1-0989-41C8-8C74-3E83B61FA759}">
      <dgm:prSet custT="1"/>
      <dgm:spPr/>
      <dgm:t>
        <a:bodyPr/>
        <a:lstStyle/>
        <a:p>
          <a:pPr algn="ctr" rtl="0"/>
          <a:r>
            <a:rPr lang="ar-EG" sz="3200" b="1" i="0" dirty="0"/>
            <a:t>المعلومات والبيانات المالية</a:t>
          </a:r>
          <a:endParaRPr lang="en-US" sz="3200" b="1" i="0" dirty="0"/>
        </a:p>
      </dgm:t>
    </dgm:pt>
    <dgm:pt modelId="{96D2613D-C974-44F8-AFE5-5DBE141C4A06}" type="parTrans" cxnId="{C9C76757-0CAB-4F11-AAF8-1B360B8C3DF8}">
      <dgm:prSet/>
      <dgm:spPr/>
      <dgm:t>
        <a:bodyPr/>
        <a:lstStyle/>
        <a:p>
          <a:endParaRPr lang="en-US"/>
        </a:p>
      </dgm:t>
    </dgm:pt>
    <dgm:pt modelId="{B68C698B-9DAA-489E-BA97-24DE1773DFAD}" type="sibTrans" cxnId="{C9C76757-0CAB-4F11-AAF8-1B360B8C3DF8}">
      <dgm:prSet/>
      <dgm:spPr/>
      <dgm:t>
        <a:bodyPr/>
        <a:lstStyle/>
        <a:p>
          <a:endParaRPr lang="en-US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245CE620-D3D2-440C-AC16-3D5FBB5E5108}" type="pres">
      <dgm:prSet presAssocID="{9045665D-EF34-4C29-9B2D-A8689AA0C877}" presName="parentLin" presStyleCnt="0"/>
      <dgm:spPr/>
    </dgm:pt>
    <dgm:pt modelId="{F00DC2C6-601F-41D0-AAA8-BE30BB0A4EF1}" type="pres">
      <dgm:prSet presAssocID="{9045665D-EF34-4C29-9B2D-A8689AA0C877}" presName="parentLeftMargin" presStyleLbl="node1" presStyleIdx="0" presStyleCnt="4"/>
      <dgm:spPr/>
    </dgm:pt>
    <dgm:pt modelId="{710810FE-9EE3-4CDB-89E6-B63401F0E410}" type="pres">
      <dgm:prSet presAssocID="{9045665D-EF34-4C29-9B2D-A8689AA0C87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DFA9CAA5-9BAD-4E06-B600-35A6046216B2}" type="pres">
      <dgm:prSet presAssocID="{9045665D-EF34-4C29-9B2D-A8689AA0C877}" presName="negativeSpace" presStyleCnt="0"/>
      <dgm:spPr/>
    </dgm:pt>
    <dgm:pt modelId="{8224DCC0-1A39-48F0-9BF7-D99D76AADB03}" type="pres">
      <dgm:prSet presAssocID="{9045665D-EF34-4C29-9B2D-A8689AA0C877}" presName="childText" presStyleLbl="conFgAcc1" presStyleIdx="1" presStyleCnt="4">
        <dgm:presLayoutVars>
          <dgm:bulletEnabled val="1"/>
        </dgm:presLayoutVars>
      </dgm:prSet>
      <dgm:spPr/>
    </dgm:pt>
    <dgm:pt modelId="{73096D0C-DA0B-41F5-939E-65BB1ADF942E}" type="pres">
      <dgm:prSet presAssocID="{1BE0C395-BC4A-4D51-B16A-85F6CCCFB703}" presName="spaceBetweenRectangles" presStyleCnt="0"/>
      <dgm:spPr/>
    </dgm:pt>
    <dgm:pt modelId="{E28D6E2A-D363-4BDA-B2F5-1F183E8FF9D8}" type="pres">
      <dgm:prSet presAssocID="{FE2D58AD-1ADA-4A83-AE87-83641D262E19}" presName="parentLin" presStyleCnt="0"/>
      <dgm:spPr/>
    </dgm:pt>
    <dgm:pt modelId="{F3799A2E-3C0C-4B48-BFC3-70865151A78A}" type="pres">
      <dgm:prSet presAssocID="{FE2D58AD-1ADA-4A83-AE87-83641D262E19}" presName="parentLeftMargin" presStyleLbl="node1" presStyleIdx="1" presStyleCnt="4"/>
      <dgm:spPr/>
    </dgm:pt>
    <dgm:pt modelId="{034A1328-05CA-4681-A2E5-DA1EFEADA73A}" type="pres">
      <dgm:prSet presAssocID="{FE2D58AD-1ADA-4A83-AE87-83641D262E1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6B0A393-33EC-46A9-8146-652FB0199881}" type="pres">
      <dgm:prSet presAssocID="{FE2D58AD-1ADA-4A83-AE87-83641D262E19}" presName="negativeSpace" presStyleCnt="0"/>
      <dgm:spPr/>
    </dgm:pt>
    <dgm:pt modelId="{E918F7A1-7A20-4BDB-9240-143809688F74}" type="pres">
      <dgm:prSet presAssocID="{FE2D58AD-1ADA-4A83-AE87-83641D262E19}" presName="childText" presStyleLbl="conFgAcc1" presStyleIdx="2" presStyleCnt="4">
        <dgm:presLayoutVars>
          <dgm:bulletEnabled val="1"/>
        </dgm:presLayoutVars>
      </dgm:prSet>
      <dgm:spPr/>
    </dgm:pt>
    <dgm:pt modelId="{736293BD-D625-4941-8242-C87DFE1C87BD}" type="pres">
      <dgm:prSet presAssocID="{97C87717-62A0-4A3C-9579-8836661D7202}" presName="spaceBetweenRectangles" presStyleCnt="0"/>
      <dgm:spPr/>
    </dgm:pt>
    <dgm:pt modelId="{9A06BFFC-C577-4D89-86BE-7259C350B23B}" type="pres">
      <dgm:prSet presAssocID="{E07584F1-0989-41C8-8C74-3E83B61FA759}" presName="parentLin" presStyleCnt="0"/>
      <dgm:spPr/>
    </dgm:pt>
    <dgm:pt modelId="{241A6B97-5570-4F79-9114-E150D6B01B1E}" type="pres">
      <dgm:prSet presAssocID="{E07584F1-0989-41C8-8C74-3E83B61FA759}" presName="parentLeftMargin" presStyleLbl="node1" presStyleIdx="2" presStyleCnt="4"/>
      <dgm:spPr/>
    </dgm:pt>
    <dgm:pt modelId="{575D2A04-ABC1-4722-97EA-937CE7F48431}" type="pres">
      <dgm:prSet presAssocID="{E07584F1-0989-41C8-8C74-3E83B61FA759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C28D5547-089C-437D-BEDF-0F89BD9D8D2A}" type="pres">
      <dgm:prSet presAssocID="{E07584F1-0989-41C8-8C74-3E83B61FA759}" presName="negativeSpace" presStyleCnt="0"/>
      <dgm:spPr/>
    </dgm:pt>
    <dgm:pt modelId="{262F9BD7-4D9C-465E-A1E9-E35D3E8A346B}" type="pres">
      <dgm:prSet presAssocID="{E07584F1-0989-41C8-8C74-3E83B61FA75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D47FC10-1EFA-48E5-B8B8-9B477F68EF15}" type="presOf" srcId="{9045665D-EF34-4C29-9B2D-A8689AA0C877}" destId="{710810FE-9EE3-4CDB-89E6-B63401F0E410}" srcOrd="1" destOrd="0" presId="urn:microsoft.com/office/officeart/2005/8/layout/list1"/>
    <dgm:cxn modelId="{81C8E821-E2DB-4B3C-9499-741E8E48E54D}" srcId="{47F865F1-4E0E-45CF-B582-2A34F31CEE76}" destId="{FE2D58AD-1ADA-4A83-AE87-83641D262E19}" srcOrd="2" destOrd="0" parTransId="{59056F95-3BF7-4518-B37B-D5D4971B5735}" sibTransId="{97C87717-62A0-4A3C-9579-8836661D7202}"/>
    <dgm:cxn modelId="{D4326C3A-6048-454B-B039-063A73A4F60E}" type="presOf" srcId="{9045665D-EF34-4C29-9B2D-A8689AA0C877}" destId="{F00DC2C6-601F-41D0-AAA8-BE30BB0A4EF1}" srcOrd="0" destOrd="0" presId="urn:microsoft.com/office/officeart/2005/8/layout/list1"/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864C6456-62EC-44EB-8FC8-CA18ACB10895}" type="presOf" srcId="{E07584F1-0989-41C8-8C74-3E83B61FA759}" destId="{575D2A04-ABC1-4722-97EA-937CE7F48431}" srcOrd="1" destOrd="0" presId="urn:microsoft.com/office/officeart/2005/8/layout/list1"/>
    <dgm:cxn modelId="{C9C76757-0CAB-4F11-AAF8-1B360B8C3DF8}" srcId="{47F865F1-4E0E-45CF-B582-2A34F31CEE76}" destId="{E07584F1-0989-41C8-8C74-3E83B61FA759}" srcOrd="3" destOrd="0" parTransId="{96D2613D-C974-44F8-AFE5-5DBE141C4A06}" sibTransId="{B68C698B-9DAA-489E-BA97-24DE1773DFAD}"/>
    <dgm:cxn modelId="{2749757D-E278-4BD5-9BBB-44C0F522426E}" srcId="{47F865F1-4E0E-45CF-B582-2A34F31CEE76}" destId="{9045665D-EF34-4C29-9B2D-A8689AA0C877}" srcOrd="1" destOrd="0" parTransId="{E178880E-9428-4E7E-87D9-0790C3694E75}" sibTransId="{1BE0C395-BC4A-4D51-B16A-85F6CCCFB703}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EE5AD3AD-91BD-4A19-A94C-D301D8E43BEC}" type="presOf" srcId="{E07584F1-0989-41C8-8C74-3E83B61FA759}" destId="{241A6B97-5570-4F79-9114-E150D6B01B1E}" srcOrd="0" destOrd="0" presId="urn:microsoft.com/office/officeart/2005/8/layout/list1"/>
    <dgm:cxn modelId="{8477DFBB-C0EB-4AA0-9052-F565E0ECF223}" type="presOf" srcId="{FE2D58AD-1ADA-4A83-AE87-83641D262E19}" destId="{F3799A2E-3C0C-4B48-BFC3-70865151A78A}" srcOrd="0" destOrd="0" presId="urn:microsoft.com/office/officeart/2005/8/layout/list1"/>
    <dgm:cxn modelId="{CA0F0AD4-F59E-41E6-B1BC-41490C007F1B}" type="presOf" srcId="{FE2D58AD-1ADA-4A83-AE87-83641D262E19}" destId="{034A1328-05CA-4681-A2E5-DA1EFEADA73A}" srcOrd="1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3662A156-522D-4093-9D3D-E90E3C264E8B}" type="presParOf" srcId="{B2180AA7-FA27-4B97-920B-EF6E94BCD837}" destId="{245CE620-D3D2-440C-AC16-3D5FBB5E5108}" srcOrd="4" destOrd="0" presId="urn:microsoft.com/office/officeart/2005/8/layout/list1"/>
    <dgm:cxn modelId="{8EEA45BE-E137-45DB-A736-855DD77B1D3F}" type="presParOf" srcId="{245CE620-D3D2-440C-AC16-3D5FBB5E5108}" destId="{F00DC2C6-601F-41D0-AAA8-BE30BB0A4EF1}" srcOrd="0" destOrd="0" presId="urn:microsoft.com/office/officeart/2005/8/layout/list1"/>
    <dgm:cxn modelId="{BD49B338-2FFA-4389-9C58-18B0713992FA}" type="presParOf" srcId="{245CE620-D3D2-440C-AC16-3D5FBB5E5108}" destId="{710810FE-9EE3-4CDB-89E6-B63401F0E410}" srcOrd="1" destOrd="0" presId="urn:microsoft.com/office/officeart/2005/8/layout/list1"/>
    <dgm:cxn modelId="{92599B4D-723F-44C2-8AC7-ACE0536D7277}" type="presParOf" srcId="{B2180AA7-FA27-4B97-920B-EF6E94BCD837}" destId="{DFA9CAA5-9BAD-4E06-B600-35A6046216B2}" srcOrd="5" destOrd="0" presId="urn:microsoft.com/office/officeart/2005/8/layout/list1"/>
    <dgm:cxn modelId="{28E9E092-51C4-4C56-A90D-04B482939883}" type="presParOf" srcId="{B2180AA7-FA27-4B97-920B-EF6E94BCD837}" destId="{8224DCC0-1A39-48F0-9BF7-D99D76AADB03}" srcOrd="6" destOrd="0" presId="urn:microsoft.com/office/officeart/2005/8/layout/list1"/>
    <dgm:cxn modelId="{98AD9F9B-2C5D-404D-8DAC-93175D79EF53}" type="presParOf" srcId="{B2180AA7-FA27-4B97-920B-EF6E94BCD837}" destId="{73096D0C-DA0B-41F5-939E-65BB1ADF942E}" srcOrd="7" destOrd="0" presId="urn:microsoft.com/office/officeart/2005/8/layout/list1"/>
    <dgm:cxn modelId="{DB0C12B7-4F8C-4D72-9983-BB24B33E2ACB}" type="presParOf" srcId="{B2180AA7-FA27-4B97-920B-EF6E94BCD837}" destId="{E28D6E2A-D363-4BDA-B2F5-1F183E8FF9D8}" srcOrd="8" destOrd="0" presId="urn:microsoft.com/office/officeart/2005/8/layout/list1"/>
    <dgm:cxn modelId="{C9B67AE2-D719-4EAA-84F5-59A1449A61D7}" type="presParOf" srcId="{E28D6E2A-D363-4BDA-B2F5-1F183E8FF9D8}" destId="{F3799A2E-3C0C-4B48-BFC3-70865151A78A}" srcOrd="0" destOrd="0" presId="urn:microsoft.com/office/officeart/2005/8/layout/list1"/>
    <dgm:cxn modelId="{7346F15C-BD78-4AF8-8D20-2B0B70D0A4E3}" type="presParOf" srcId="{E28D6E2A-D363-4BDA-B2F5-1F183E8FF9D8}" destId="{034A1328-05CA-4681-A2E5-DA1EFEADA73A}" srcOrd="1" destOrd="0" presId="urn:microsoft.com/office/officeart/2005/8/layout/list1"/>
    <dgm:cxn modelId="{4C2DC43C-572C-49B3-8DD3-878D79382045}" type="presParOf" srcId="{B2180AA7-FA27-4B97-920B-EF6E94BCD837}" destId="{86B0A393-33EC-46A9-8146-652FB0199881}" srcOrd="9" destOrd="0" presId="urn:microsoft.com/office/officeart/2005/8/layout/list1"/>
    <dgm:cxn modelId="{9C3E0E22-1AC9-4776-95BC-DD2058B4A5AF}" type="presParOf" srcId="{B2180AA7-FA27-4B97-920B-EF6E94BCD837}" destId="{E918F7A1-7A20-4BDB-9240-143809688F74}" srcOrd="10" destOrd="0" presId="urn:microsoft.com/office/officeart/2005/8/layout/list1"/>
    <dgm:cxn modelId="{A712AD02-A95E-4EC6-90C4-8D9E9B8042BD}" type="presParOf" srcId="{B2180AA7-FA27-4B97-920B-EF6E94BCD837}" destId="{736293BD-D625-4941-8242-C87DFE1C87BD}" srcOrd="11" destOrd="0" presId="urn:microsoft.com/office/officeart/2005/8/layout/list1"/>
    <dgm:cxn modelId="{0A3F93F5-AF15-43D2-A45A-41110A425CE8}" type="presParOf" srcId="{B2180AA7-FA27-4B97-920B-EF6E94BCD837}" destId="{9A06BFFC-C577-4D89-86BE-7259C350B23B}" srcOrd="12" destOrd="0" presId="urn:microsoft.com/office/officeart/2005/8/layout/list1"/>
    <dgm:cxn modelId="{DD042F15-02F4-425B-8A96-0227A73FC32B}" type="presParOf" srcId="{9A06BFFC-C577-4D89-86BE-7259C350B23B}" destId="{241A6B97-5570-4F79-9114-E150D6B01B1E}" srcOrd="0" destOrd="0" presId="urn:microsoft.com/office/officeart/2005/8/layout/list1"/>
    <dgm:cxn modelId="{3739EB0D-8444-48E8-A325-DF84BD277398}" type="presParOf" srcId="{9A06BFFC-C577-4D89-86BE-7259C350B23B}" destId="{575D2A04-ABC1-4722-97EA-937CE7F48431}" srcOrd="1" destOrd="0" presId="urn:microsoft.com/office/officeart/2005/8/layout/list1"/>
    <dgm:cxn modelId="{7A1FB2F9-A03D-46C3-ABCB-2D13FBF4BF6D}" type="presParOf" srcId="{B2180AA7-FA27-4B97-920B-EF6E94BCD837}" destId="{C28D5547-089C-437D-BEDF-0F89BD9D8D2A}" srcOrd="13" destOrd="0" presId="urn:microsoft.com/office/officeart/2005/8/layout/list1"/>
    <dgm:cxn modelId="{6AA67956-3B9D-43C0-8DDD-D312D0EDEBF4}" type="presParOf" srcId="{B2180AA7-FA27-4B97-920B-EF6E94BCD837}" destId="{262F9BD7-4D9C-465E-A1E9-E35D3E8A346B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D3C81-67E9-4A92-A4D8-798613B6D632}">
      <dsp:nvSpPr>
        <dsp:cNvPr id="0" name=""/>
        <dsp:cNvSpPr/>
      </dsp:nvSpPr>
      <dsp:spPr>
        <a:xfrm>
          <a:off x="0" y="377750"/>
          <a:ext cx="6959662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272754E-FD93-4EBA-9DAE-B82B3C09F90E}">
      <dsp:nvSpPr>
        <dsp:cNvPr id="0" name=""/>
        <dsp:cNvSpPr/>
      </dsp:nvSpPr>
      <dsp:spPr>
        <a:xfrm>
          <a:off x="347983" y="38270"/>
          <a:ext cx="4871763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marL="0" lvl="0" indent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تعريف الرقابة</a:t>
          </a:r>
          <a:endParaRPr lang="ar-SA" sz="2400" b="1" i="0" kern="1200" dirty="0"/>
        </a:p>
      </dsp:txBody>
      <dsp:txXfrm>
        <a:off x="381127" y="71414"/>
        <a:ext cx="4805475" cy="612672"/>
      </dsp:txXfrm>
    </dsp:sp>
    <dsp:sp modelId="{FD6BBC58-0416-4D82-9102-9D0EB00C2856}">
      <dsp:nvSpPr>
        <dsp:cNvPr id="0" name=""/>
        <dsp:cNvSpPr/>
      </dsp:nvSpPr>
      <dsp:spPr>
        <a:xfrm>
          <a:off x="0" y="1421030"/>
          <a:ext cx="6959662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D718E-5558-4535-848C-7BB6EC5BB653}">
      <dsp:nvSpPr>
        <dsp:cNvPr id="0" name=""/>
        <dsp:cNvSpPr/>
      </dsp:nvSpPr>
      <dsp:spPr>
        <a:xfrm>
          <a:off x="347983" y="1081550"/>
          <a:ext cx="4871763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marL="0" lvl="0" indent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أهمية الرقابة</a:t>
          </a:r>
          <a:endParaRPr lang="en-US" sz="2400" b="1" kern="1200" dirty="0"/>
        </a:p>
      </dsp:txBody>
      <dsp:txXfrm>
        <a:off x="381127" y="1114694"/>
        <a:ext cx="4805475" cy="612672"/>
      </dsp:txXfrm>
    </dsp:sp>
    <dsp:sp modelId="{13B4E6CB-4219-48F8-8355-DE91CD29B6F3}">
      <dsp:nvSpPr>
        <dsp:cNvPr id="0" name=""/>
        <dsp:cNvSpPr/>
      </dsp:nvSpPr>
      <dsp:spPr>
        <a:xfrm>
          <a:off x="0" y="2464310"/>
          <a:ext cx="6959662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8B7D13-47B2-4281-A135-805CE15ADFAB}">
      <dsp:nvSpPr>
        <dsp:cNvPr id="0" name=""/>
        <dsp:cNvSpPr/>
      </dsp:nvSpPr>
      <dsp:spPr>
        <a:xfrm>
          <a:off x="347983" y="2124830"/>
          <a:ext cx="4871763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marL="0" lvl="0" indent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أنواع الرقابة</a:t>
          </a:r>
          <a:endParaRPr lang="en-US" sz="2400" b="1" kern="1200" dirty="0"/>
        </a:p>
      </dsp:txBody>
      <dsp:txXfrm>
        <a:off x="381127" y="2157974"/>
        <a:ext cx="4805475" cy="612672"/>
      </dsp:txXfrm>
    </dsp:sp>
    <dsp:sp modelId="{BB434E86-1954-4B31-AE37-FA9270ECF0B6}">
      <dsp:nvSpPr>
        <dsp:cNvPr id="0" name=""/>
        <dsp:cNvSpPr/>
      </dsp:nvSpPr>
      <dsp:spPr>
        <a:xfrm>
          <a:off x="0" y="3507590"/>
          <a:ext cx="6959662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162E5-ACFE-49A6-9DF4-94C458661FBB}">
      <dsp:nvSpPr>
        <dsp:cNvPr id="0" name=""/>
        <dsp:cNvSpPr/>
      </dsp:nvSpPr>
      <dsp:spPr>
        <a:xfrm>
          <a:off x="347983" y="3168110"/>
          <a:ext cx="4871763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marL="0" lvl="0" indent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نطاق الرقابة</a:t>
          </a:r>
          <a:endParaRPr lang="en-US" sz="2400" b="1" kern="1200" dirty="0"/>
        </a:p>
      </dsp:txBody>
      <dsp:txXfrm>
        <a:off x="381127" y="3201254"/>
        <a:ext cx="4805475" cy="612672"/>
      </dsp:txXfrm>
    </dsp:sp>
    <dsp:sp modelId="{C53D5B3D-BEEE-48B8-A527-E9197F2D7519}">
      <dsp:nvSpPr>
        <dsp:cNvPr id="0" name=""/>
        <dsp:cNvSpPr/>
      </dsp:nvSpPr>
      <dsp:spPr>
        <a:xfrm>
          <a:off x="0" y="4550870"/>
          <a:ext cx="6959662" cy="579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9B7565-A8AC-4C8B-B394-9A3C3C9AF0E6}">
      <dsp:nvSpPr>
        <dsp:cNvPr id="0" name=""/>
        <dsp:cNvSpPr/>
      </dsp:nvSpPr>
      <dsp:spPr>
        <a:xfrm>
          <a:off x="347983" y="4211390"/>
          <a:ext cx="4871763" cy="6789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41" tIns="0" rIns="184141" bIns="0" numCol="1" spcCol="1270" anchor="ctr" anchorCtr="0">
          <a:noAutofit/>
        </a:bodyPr>
        <a:lstStyle/>
        <a:p>
          <a:pPr marL="0" lvl="0" indent="0" algn="just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400" b="1" kern="1200" dirty="0"/>
            <a:t>العلاقة بين الرقابة والوظائف الإدارية الأخرى</a:t>
          </a:r>
          <a:endParaRPr lang="en-US" sz="2400" b="1" kern="1200" dirty="0"/>
        </a:p>
      </dsp:txBody>
      <dsp:txXfrm>
        <a:off x="381127" y="4244534"/>
        <a:ext cx="4805475" cy="6126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2919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34523" y="1671522"/>
          <a:ext cx="2084433" cy="1323615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التخطيط</a:t>
          </a:r>
          <a:endParaRPr lang="en-US" sz="2900" b="1" kern="1200" dirty="0"/>
        </a:p>
      </dsp:txBody>
      <dsp:txXfrm>
        <a:off x="273290" y="1710289"/>
        <a:ext cx="2006899" cy="1246081"/>
      </dsp:txXfrm>
    </dsp:sp>
    <dsp:sp modelId="{3A94CFD2-3B29-4172-817D-476446241574}">
      <dsp:nvSpPr>
        <dsp:cNvPr id="0" name=""/>
        <dsp:cNvSpPr/>
      </dsp:nvSpPr>
      <dsp:spPr>
        <a:xfrm>
          <a:off x="2550560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DFB1455-F841-4AB9-9703-0E475012076F}">
      <dsp:nvSpPr>
        <dsp:cNvPr id="0" name=""/>
        <dsp:cNvSpPr/>
      </dsp:nvSpPr>
      <dsp:spPr>
        <a:xfrm>
          <a:off x="2782164" y="1671522"/>
          <a:ext cx="2084433" cy="13236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التنظيم</a:t>
          </a:r>
          <a:endParaRPr lang="en-US" sz="2900" b="1" kern="1200" dirty="0"/>
        </a:p>
      </dsp:txBody>
      <dsp:txXfrm>
        <a:off x="2820931" y="1710289"/>
        <a:ext cx="2006899" cy="1246081"/>
      </dsp:txXfrm>
    </dsp:sp>
    <dsp:sp modelId="{DD71E703-494E-4B43-988C-B3EFD215342F}">
      <dsp:nvSpPr>
        <dsp:cNvPr id="0" name=""/>
        <dsp:cNvSpPr/>
      </dsp:nvSpPr>
      <dsp:spPr>
        <a:xfrm>
          <a:off x="5098202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2F638A4-3518-4C46-A528-5D26476BCFF2}">
      <dsp:nvSpPr>
        <dsp:cNvPr id="0" name=""/>
        <dsp:cNvSpPr/>
      </dsp:nvSpPr>
      <dsp:spPr>
        <a:xfrm>
          <a:off x="5329806" y="1671522"/>
          <a:ext cx="2084433" cy="1323615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القيادة</a:t>
          </a:r>
          <a:endParaRPr lang="en-US" sz="2900" b="1" kern="1200" dirty="0"/>
        </a:p>
      </dsp:txBody>
      <dsp:txXfrm>
        <a:off x="5368573" y="1710289"/>
        <a:ext cx="2006899" cy="1246081"/>
      </dsp:txXfrm>
    </dsp:sp>
    <dsp:sp modelId="{7F1CEE11-DAF3-4566-A6FD-E832B1EA2219}">
      <dsp:nvSpPr>
        <dsp:cNvPr id="0" name=""/>
        <dsp:cNvSpPr/>
      </dsp:nvSpPr>
      <dsp:spPr>
        <a:xfrm>
          <a:off x="7645843" y="1451498"/>
          <a:ext cx="2084433" cy="132361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043926F-E115-402D-937A-DB31C42285D8}">
      <dsp:nvSpPr>
        <dsp:cNvPr id="0" name=""/>
        <dsp:cNvSpPr/>
      </dsp:nvSpPr>
      <dsp:spPr>
        <a:xfrm>
          <a:off x="7877447" y="1671522"/>
          <a:ext cx="2084433" cy="132361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2900" b="1" kern="1200" dirty="0"/>
            <a:t>التحكم والرقابة</a:t>
          </a:r>
          <a:r>
            <a:rPr lang="en-US" sz="2900" b="1" kern="1200" dirty="0"/>
            <a:t> </a:t>
          </a:r>
          <a:r>
            <a:rPr lang="ar-EG" sz="2900" b="1" kern="1200" dirty="0"/>
            <a:t>والسيطرة</a:t>
          </a:r>
          <a:endParaRPr lang="en-US" sz="2900" b="1" kern="1200" dirty="0"/>
        </a:p>
      </dsp:txBody>
      <dsp:txXfrm>
        <a:off x="7916214" y="1710289"/>
        <a:ext cx="2006899" cy="12460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00F400-AEA3-4CF9-B601-369F3E662B7A}">
      <dsp:nvSpPr>
        <dsp:cNvPr id="0" name=""/>
        <dsp:cNvSpPr/>
      </dsp:nvSpPr>
      <dsp:spPr>
        <a:xfrm>
          <a:off x="1014781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b="1" u="sng" kern="1200" dirty="0"/>
            <a:t>معايير المخرجات</a:t>
          </a:r>
          <a:endParaRPr lang="en-US" sz="3800" kern="1200" dirty="0"/>
        </a:p>
      </dsp:txBody>
      <dsp:txXfrm>
        <a:off x="1050207" y="35796"/>
        <a:ext cx="2348204" cy="1138676"/>
      </dsp:txXfrm>
    </dsp:sp>
    <dsp:sp modelId="{B54F0E20-AA75-4A91-A382-7710A263A0D4}">
      <dsp:nvSpPr>
        <dsp:cNvPr id="0" name=""/>
        <dsp:cNvSpPr/>
      </dsp:nvSpPr>
      <dsp:spPr>
        <a:xfrm>
          <a:off x="125668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8770D2-571B-443D-B864-ECDE6E02533A}">
      <dsp:nvSpPr>
        <dsp:cNvPr id="0" name=""/>
        <dsp:cNvSpPr/>
      </dsp:nvSpPr>
      <dsp:spPr>
        <a:xfrm>
          <a:off x="1498592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EG" sz="2000" b="1" kern="1200" dirty="0"/>
            <a:t>يقيس نتائج الأداء من حيث الكمية أو الجودة أو التكلفة أو الوقت.</a:t>
          </a:r>
          <a:endParaRPr lang="en-US" sz="2000" kern="1200" dirty="0"/>
        </a:p>
      </dsp:txBody>
      <dsp:txXfrm>
        <a:off x="1534018" y="1547706"/>
        <a:ext cx="1864393" cy="1138676"/>
      </dsp:txXfrm>
    </dsp:sp>
    <dsp:sp modelId="{1C03F42E-D165-4BEE-BB43-CCFF3FEAFF08}">
      <dsp:nvSpPr>
        <dsp:cNvPr id="0" name=""/>
        <dsp:cNvSpPr/>
      </dsp:nvSpPr>
      <dsp:spPr>
        <a:xfrm>
          <a:off x="4038602" y="370"/>
          <a:ext cx="2419056" cy="120952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48260" rIns="72390" bIns="48260" numCol="1" spcCol="1270" anchor="ctr" anchorCtr="0">
          <a:noAutofit/>
        </a:bodyPr>
        <a:lstStyle/>
        <a:p>
          <a:pPr marL="0" lvl="0" indent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800" b="1" u="sng" kern="1200" dirty="0"/>
            <a:t>معايير المدخلات</a:t>
          </a:r>
          <a:endParaRPr lang="en-US" sz="3800" kern="1200" dirty="0"/>
        </a:p>
      </dsp:txBody>
      <dsp:txXfrm>
        <a:off x="4074028" y="35796"/>
        <a:ext cx="2348204" cy="1138676"/>
      </dsp:txXfrm>
    </dsp:sp>
    <dsp:sp modelId="{D589171A-052F-4250-AB78-B417F42BF25F}">
      <dsp:nvSpPr>
        <dsp:cNvPr id="0" name=""/>
        <dsp:cNvSpPr/>
      </dsp:nvSpPr>
      <dsp:spPr>
        <a:xfrm>
          <a:off x="4280507" y="1209898"/>
          <a:ext cx="241905" cy="9071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7146"/>
              </a:lnTo>
              <a:lnTo>
                <a:pt x="241905" y="907146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E446C0E-42FF-4F9D-8522-FA790EAB116F}">
      <dsp:nvSpPr>
        <dsp:cNvPr id="0" name=""/>
        <dsp:cNvSpPr/>
      </dsp:nvSpPr>
      <dsp:spPr>
        <a:xfrm>
          <a:off x="4522413" y="1512280"/>
          <a:ext cx="1935245" cy="120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ar-EG" sz="2000" b="1" kern="1200" dirty="0"/>
            <a:t>يقيس جهود العمل المبذولة في الأداء.</a:t>
          </a:r>
          <a:endParaRPr lang="en-US" sz="2000" kern="1200" dirty="0"/>
        </a:p>
      </dsp:txBody>
      <dsp:txXfrm>
        <a:off x="4557839" y="1547706"/>
        <a:ext cx="1864393" cy="11386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30594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396617" y="69782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1. أولية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419674" y="92839"/>
        <a:ext cx="5506534" cy="426206"/>
      </dsp:txXfrm>
    </dsp:sp>
    <dsp:sp modelId="{C5D42C94-6027-426E-BE71-22DFE7370D63}">
      <dsp:nvSpPr>
        <dsp:cNvPr id="0" name=""/>
        <dsp:cNvSpPr/>
      </dsp:nvSpPr>
      <dsp:spPr>
        <a:xfrm>
          <a:off x="0" y="103170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CCA4B3-847E-4197-A42D-C15E01892692}">
      <dsp:nvSpPr>
        <dsp:cNvPr id="0" name=""/>
        <dsp:cNvSpPr/>
      </dsp:nvSpPr>
      <dsp:spPr>
        <a:xfrm>
          <a:off x="396617" y="795542"/>
          <a:ext cx="5552648" cy="47232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2. متزامن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19674" y="818599"/>
        <a:ext cx="5506534" cy="426206"/>
      </dsp:txXfrm>
    </dsp:sp>
    <dsp:sp modelId="{8A7BC022-FCB9-41EC-8EDC-C4FE4DA6D90E}">
      <dsp:nvSpPr>
        <dsp:cNvPr id="0" name=""/>
        <dsp:cNvSpPr/>
      </dsp:nvSpPr>
      <dsp:spPr>
        <a:xfrm>
          <a:off x="0" y="175746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5C6890-16AB-4494-A999-C9A6F4C783E8}">
      <dsp:nvSpPr>
        <dsp:cNvPr id="0" name=""/>
        <dsp:cNvSpPr/>
      </dsp:nvSpPr>
      <dsp:spPr>
        <a:xfrm>
          <a:off x="396617" y="1521302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3. ضوابط ما بعد الإجراء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19674" y="1544359"/>
        <a:ext cx="5506534" cy="426206"/>
      </dsp:txXfrm>
    </dsp:sp>
    <dsp:sp modelId="{183E59E7-3FF3-4A5B-A2E8-FC25DCB4CA87}">
      <dsp:nvSpPr>
        <dsp:cNvPr id="0" name=""/>
        <dsp:cNvSpPr/>
      </dsp:nvSpPr>
      <dsp:spPr>
        <a:xfrm>
          <a:off x="0" y="2483222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8A83DFA-2A5B-442E-AB1B-EAEE7D6683B2}">
      <dsp:nvSpPr>
        <dsp:cNvPr id="0" name=""/>
        <dsp:cNvSpPr/>
      </dsp:nvSpPr>
      <dsp:spPr>
        <a:xfrm>
          <a:off x="396617" y="2247062"/>
          <a:ext cx="5552648" cy="47232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4. ضوابط داخلية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19674" y="2270119"/>
        <a:ext cx="5506534" cy="426206"/>
      </dsp:txXfrm>
    </dsp:sp>
    <dsp:sp modelId="{98149E53-ADEC-498B-828F-572C0C395FF6}">
      <dsp:nvSpPr>
        <dsp:cNvPr id="0" name=""/>
        <dsp:cNvSpPr/>
      </dsp:nvSpPr>
      <dsp:spPr>
        <a:xfrm>
          <a:off x="0" y="3208983"/>
          <a:ext cx="7932355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BF3553-7DA3-4E6F-A648-8A3DAE6979C1}">
      <dsp:nvSpPr>
        <dsp:cNvPr id="0" name=""/>
        <dsp:cNvSpPr/>
      </dsp:nvSpPr>
      <dsp:spPr>
        <a:xfrm>
          <a:off x="396617" y="2972823"/>
          <a:ext cx="5552648" cy="472320"/>
        </a:xfrm>
        <a:prstGeom prst="roundRect">
          <a:avLst/>
        </a:prstGeom>
        <a:solidFill>
          <a:schemeClr val="bg1">
            <a:lumMod val="8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877" tIns="0" rIns="209877" bIns="0" numCol="1" spcCol="1270" anchor="ctr" anchorCtr="0">
          <a:noAutofit/>
        </a:bodyPr>
        <a:lstStyle/>
        <a:p>
          <a:pPr marL="0" lvl="0" indent="0" algn="just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kern="1200" dirty="0">
              <a:solidFill>
                <a:schemeClr val="tx1"/>
              </a:solidFill>
            </a:rPr>
            <a:t>5. ضوابط خارجية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419674" y="2995880"/>
        <a:ext cx="5506534" cy="4262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31996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403071" y="5428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dirty="0"/>
            <a:t>عمليات الإدارة</a:t>
          </a:r>
          <a:endParaRPr lang="ar-SA" sz="3200" i="0" kern="1200" dirty="0"/>
        </a:p>
      </dsp:txBody>
      <dsp:txXfrm>
        <a:off x="429010" y="80225"/>
        <a:ext cx="5591126" cy="479482"/>
      </dsp:txXfrm>
    </dsp:sp>
    <dsp:sp modelId="{8224DCC0-1A39-48F0-9BF7-D99D76AADB03}">
      <dsp:nvSpPr>
        <dsp:cNvPr id="0" name=""/>
        <dsp:cNvSpPr/>
      </dsp:nvSpPr>
      <dsp:spPr>
        <a:xfrm>
          <a:off x="0" y="113644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0810FE-9EE3-4CDB-89E6-B63401F0E410}">
      <dsp:nvSpPr>
        <dsp:cNvPr id="0" name=""/>
        <dsp:cNvSpPr/>
      </dsp:nvSpPr>
      <dsp:spPr>
        <a:xfrm>
          <a:off x="403071" y="87076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dirty="0"/>
            <a:t>التعويضات والمزايا</a:t>
          </a:r>
          <a:endParaRPr lang="en-US" sz="3200" b="1" i="0" kern="1200" dirty="0"/>
        </a:p>
      </dsp:txBody>
      <dsp:txXfrm>
        <a:off x="429010" y="896705"/>
        <a:ext cx="5591126" cy="479482"/>
      </dsp:txXfrm>
    </dsp:sp>
    <dsp:sp modelId="{E918F7A1-7A20-4BDB-9240-143809688F74}">
      <dsp:nvSpPr>
        <dsp:cNvPr id="0" name=""/>
        <dsp:cNvSpPr/>
      </dsp:nvSpPr>
      <dsp:spPr>
        <a:xfrm>
          <a:off x="0" y="195292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4A1328-05CA-4681-A2E5-DA1EFEADA73A}">
      <dsp:nvSpPr>
        <dsp:cNvPr id="0" name=""/>
        <dsp:cNvSpPr/>
      </dsp:nvSpPr>
      <dsp:spPr>
        <a:xfrm>
          <a:off x="403071" y="168724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dirty="0"/>
            <a:t>انضباط الموظفين</a:t>
          </a:r>
          <a:endParaRPr lang="en-US" sz="3200" b="1" i="0" kern="1200" dirty="0"/>
        </a:p>
      </dsp:txBody>
      <dsp:txXfrm>
        <a:off x="429010" y="1713185"/>
        <a:ext cx="5591126" cy="479482"/>
      </dsp:txXfrm>
    </dsp:sp>
    <dsp:sp modelId="{262F9BD7-4D9C-465E-A1E9-E35D3E8A346B}">
      <dsp:nvSpPr>
        <dsp:cNvPr id="0" name=""/>
        <dsp:cNvSpPr/>
      </dsp:nvSpPr>
      <dsp:spPr>
        <a:xfrm>
          <a:off x="0" y="2769406"/>
          <a:ext cx="8061435" cy="453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5D2A04-ABC1-4722-97EA-937CE7F48431}">
      <dsp:nvSpPr>
        <dsp:cNvPr id="0" name=""/>
        <dsp:cNvSpPr/>
      </dsp:nvSpPr>
      <dsp:spPr>
        <a:xfrm>
          <a:off x="403071" y="2503726"/>
          <a:ext cx="5643004" cy="5313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292" tIns="0" rIns="213292" bIns="0" numCol="1" spcCol="1270" anchor="ctr" anchorCtr="0">
          <a:noAutofit/>
        </a:bodyPr>
        <a:lstStyle/>
        <a:p>
          <a:pPr marL="0" lvl="0" indent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200" b="1" i="0" kern="1200" dirty="0"/>
            <a:t>المعلومات والبيانات المالية</a:t>
          </a:r>
          <a:endParaRPr lang="en-US" sz="3200" b="1" i="0" kern="1200" dirty="0"/>
        </a:p>
      </dsp:txBody>
      <dsp:txXfrm>
        <a:off x="429010" y="2529665"/>
        <a:ext cx="5591126" cy="4794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CB595-61B7-4BCB-AC4A-BB8639E70C64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0FA51A-B6E6-42DD-A092-62F4C4278D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44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84D82-F960-3E97-07C5-306AEAA02B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603ADA-3540-9355-B8B4-DC2C12C965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A2A351-F790-AFE2-C1F3-D2D436315C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54D24-C6DF-006A-3C2B-459D90016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63D953-FE0D-58C6-71F4-77A1BB192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41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8B343-69CA-1B62-CA5E-FDB7C3F0A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D54576-0EC4-619B-F1B9-206233DA15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2B5DE5-D34B-8B9D-18D9-6D169F8FC4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FA3289-4D43-EB9D-F1A9-E67FAF4DBF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AA0E1E-56D1-079B-7D77-A4C7D066D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740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96901-2BAD-8019-48AF-2293235B9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F1656-994C-C53D-3029-A78501CB8B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39621-D171-2606-E120-048201DFF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E8674-2AB1-AE93-BD35-948E2C98C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333BF9-D53F-9EA5-7C0D-65F44259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564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F7B1D-1F47-D7C1-5CC1-0EA9E6B59F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C15FD-DA4D-E01D-6921-938C27BB52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E5FB1B-F0B6-476A-2847-26D177E9E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F7CBA-1459-5542-05F4-90EBEF234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25DFF7-BF45-4F9B-C19C-1A39768E8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38FE643-554D-A0C4-DBD8-FCDAD79F6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852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4441E-663B-BE2B-42BE-E446FD5E8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A40390-4169-E787-FC64-ED815D6FAC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D565E3-F9B2-3C1B-8B83-FFB5107FA7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B4D1749-AB0D-836F-51B2-9DF2A30800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8BAB0-8666-6B37-7D7E-08C4865E26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F53409-22FC-36B4-F361-AC07535F3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FFD473-0E88-AE86-603D-4C704BE19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472FBFB-48E0-314D-D6F7-985DBA962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98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264B0A-54E4-F603-626F-63E81650B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7F81D5-8C62-5290-A4D9-2200A9007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42A1C0-8A4E-D28C-EEAB-CDAB7177F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5F6319-8735-14E7-0AFF-F31C7A693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87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A637D1-2C08-DBFD-FDB6-F6336507E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97C3DD-754F-FD52-8315-BFA59F680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9FD957-0C18-6C39-70D3-95BEB5F9E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3790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241A13-F86F-EE70-152A-5B1F4A25BB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32E41-70A3-B2FA-556D-B78172529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5E68B9-A52D-9A6B-E270-288CFD9BA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2240FB-9D88-BFD4-FCF8-06A74E539B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A0940A-8F8E-CE2A-06B4-347D2BCF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FF0F0-4E54-0E18-6166-590C6622E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14948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CBECCD-B981-8234-3DAB-34EC7D6371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9F9221-8AB6-D425-BC74-7CFB826DC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982750-D949-87F6-114B-2B6F8C3A2B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7C9048-DB48-BBFC-605A-13AC8C321F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1D93C9-54DF-B76D-6B6B-703088430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F0B996-1C2A-1515-3341-DEAEA2839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164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7F832-FB4D-11CC-25BD-541ABF289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71CECE-EA3B-8CF8-434E-B91CDD7316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05928E-A0A2-FC81-A230-3D222A3A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D8D4CF-440C-D1BB-CBD8-8DB3121EEF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9AC52-4F74-E89E-730B-429948F5B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60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9C9BCB-4022-6BB4-111F-E3168A80B6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5C04E1-80B8-D4C2-C54C-9396B41C07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948584-73D2-7453-5242-90D1C121E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A13365-D502-8E13-A224-63364CEB0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B67AF-BF6F-328E-90BD-8C59614656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1367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5216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723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72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65BBA-B99D-D132-4620-1489248F49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0355AC-5B5A-8D7D-18F9-AF59F813E6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3B10F9-8668-4E9C-9E8F-22AC8EDB8B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A047D2-C530-429C-BB05-F084561562E2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053FF1-8FFA-EE55-DFA8-198BD7B3F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AADA0-5DC2-9B8B-0BD5-968F91782C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184CE0-30A1-4356-8C4C-2BFDAB5F88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82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26522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2" name="TextBox 11"/>
          <p:cNvSpPr txBox="1"/>
          <p:nvPr/>
        </p:nvSpPr>
        <p:spPr>
          <a:xfrm>
            <a:off x="683172" y="6139180"/>
            <a:ext cx="3222558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د. بثينة محمود فؤاد</a:t>
            </a: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8EB2DE-B590-7199-55D7-22A5E6610F3D}"/>
              </a:ext>
            </a:extLst>
          </p:cNvPr>
          <p:cNvSpPr txBox="1"/>
          <p:nvPr/>
        </p:nvSpPr>
        <p:spPr>
          <a:xfrm>
            <a:off x="7300841" y="4613039"/>
            <a:ext cx="298030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MGM111</a:t>
            </a:r>
          </a:p>
          <a:p>
            <a:pPr algn="ctr"/>
            <a:r>
              <a:rPr lang="ar-EG" sz="2800" b="1" dirty="0">
                <a:solidFill>
                  <a:srgbClr val="C00000"/>
                </a:solidFill>
              </a:rPr>
              <a:t>مبادئ وأساسيات الإدارة</a:t>
            </a:r>
            <a:endParaRPr lang="en-US" sz="2800" b="1" dirty="0">
              <a:solidFill>
                <a:srgbClr val="C00000"/>
              </a:solidFill>
            </a:endParaRPr>
          </a:p>
          <a:p>
            <a:pPr algn="ctr"/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8B4495-B9F8-D13F-3419-DC2D7FE24BA4}"/>
              </a:ext>
            </a:extLst>
          </p:cNvPr>
          <p:cNvSpPr txBox="1"/>
          <p:nvPr/>
        </p:nvSpPr>
        <p:spPr>
          <a:xfrm>
            <a:off x="5759669" y="2903498"/>
            <a:ext cx="6407262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ar-EG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الرقابة كوظيفة إدارية</a:t>
            </a:r>
          </a:p>
          <a:p>
            <a:pPr algn="ctr"/>
            <a:endParaRPr lang="ar-EG" sz="3600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ar-EG" sz="3600" dirty="0">
                <a:solidFill>
                  <a:schemeClr val="accent1">
                    <a:lumMod val="75000"/>
                  </a:schemeClr>
                </a:solidFill>
              </a:rPr>
              <a:t>محاضرة 9</a:t>
            </a:r>
            <a:endParaRPr lang="en-US" sz="3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91"/>
    </mc:Choice>
    <mc:Fallback xmlns="">
      <p:transition spd="slow" advTm="2919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A47063F-493D-A6F0-0AFD-B39475726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41683" y="184255"/>
            <a:ext cx="2995448" cy="770339"/>
          </a:xfrm>
        </p:spPr>
        <p:txBody>
          <a:bodyPr/>
          <a:lstStyle/>
          <a:p>
            <a:pPr algn="ctr"/>
            <a:r>
              <a:rPr lang="ar-EG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المحاضرة 9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Negotiation Skills - Strengthscape">
            <a:extLst>
              <a:ext uri="{FF2B5EF4-FFF2-40B4-BE49-F238E27FC236}">
                <a16:creationId xmlns:a16="http://schemas.microsoft.com/office/drawing/2014/main" id="{7B12690A-FC79-D86B-C0ED-9D714EBC948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040" y="2091559"/>
            <a:ext cx="4214303" cy="3741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368AB1E2-4B64-8562-6720-4B18B1F2E27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3BD82D6B-4B28-E9B0-0F3B-3127F023820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14745091"/>
              </p:ext>
            </p:extLst>
          </p:nvPr>
        </p:nvGraphicFramePr>
        <p:xfrm>
          <a:off x="166352" y="1545021"/>
          <a:ext cx="6959662" cy="51687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45837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50"/>
    </mc:Choice>
    <mc:Fallback xmlns="">
      <p:transition spd="slow" advTm="2855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87926" y="1370253"/>
            <a:ext cx="102644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96C554-6080-609C-562E-A52AA8F220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3" y="1573277"/>
            <a:ext cx="9953297" cy="408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13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37"/>
    </mc:Choice>
    <mc:Fallback xmlns="">
      <p:transition spd="slow" advTm="15103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9" y="159565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08009" y="8585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2" y="866960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وظائف الإدارة</a:t>
            </a:r>
            <a:endParaRPr lang="en-US" sz="3200" b="1" dirty="0"/>
          </a:p>
        </p:txBody>
      </p:sp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5F10BA33-DF1B-0E83-88DB-A03DB3AC78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2124520"/>
              </p:ext>
            </p:extLst>
          </p:nvPr>
        </p:nvGraphicFramePr>
        <p:xfrm>
          <a:off x="913406" y="1617165"/>
          <a:ext cx="9964801" cy="444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7">
            <a:extLst>
              <a:ext uri="{FF2B5EF4-FFF2-40B4-BE49-F238E27FC236}">
                <a16:creationId xmlns:a16="http://schemas.microsoft.com/office/drawing/2014/main" id="{13345A08-2926-17A2-BBB3-40E2F9050644}"/>
              </a:ext>
            </a:extLst>
          </p:cNvPr>
          <p:cNvSpPr/>
          <p:nvPr/>
        </p:nvSpPr>
        <p:spPr>
          <a:xfrm>
            <a:off x="2038350" y="5243342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ar-EG" sz="3200" b="1" dirty="0">
                <a:latin typeface="+mj-lt"/>
                <a:ea typeface="+mj-ea"/>
                <a:cs typeface="+mj-cs"/>
              </a:rPr>
              <a:t>الرقابة هي الوظيفة الأخيرة للإدارة</a:t>
            </a:r>
            <a:endParaRPr lang="en-US" sz="3200" b="1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7901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443"/>
    </mc:Choice>
    <mc:Fallback xmlns="">
      <p:transition advTm="3644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42308" y="2580435"/>
            <a:ext cx="9742766" cy="217617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rtl="1">
              <a:buFont typeface="Arial" panose="020B0604020202020204" pitchFamily="34" charset="0"/>
              <a:buNone/>
            </a:pPr>
            <a:r>
              <a:rPr lang="ar-EG" b="1" dirty="0"/>
              <a:t>عملية مراقبة الأداء واتخاذ الإجراءات اللازمة لضمان تحقيق النتائج المرجوة.</a:t>
            </a:r>
          </a:p>
          <a:p>
            <a:pPr marL="0" indent="0" algn="ctr" rtl="1">
              <a:buFont typeface="Arial" panose="020B0604020202020204" pitchFamily="34" charset="0"/>
              <a:buNone/>
            </a:pPr>
            <a:endParaRPr lang="ar-EG" b="1" dirty="0"/>
          </a:p>
          <a:p>
            <a:pPr marL="0" indent="0" algn="ctr" rtl="1">
              <a:buFont typeface="Arial" panose="020B0604020202020204" pitchFamily="34" charset="0"/>
              <a:buNone/>
            </a:pPr>
            <a:r>
              <a:rPr lang="ar-EG" b="1" dirty="0"/>
              <a:t>فهي تتأكد من حدوث الأمور الصحيحة، بالطرق الصحيحة، وفي الوقت المناسب.</a:t>
            </a: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11607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53"/>
    </mc:Choice>
    <mc:Fallback xmlns="">
      <p:transition advTm="4535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942308" y="2673668"/>
            <a:ext cx="9742766" cy="1688125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ar-EG" altLang="en-US" sz="3600" b="1" dirty="0"/>
              <a:t>يساعد على ضمان أن تكون الأهداف والإنجازات متسقة مع بعضها البعض في جميع أنحاء المنظمة.</a:t>
            </a:r>
            <a:endParaRPr lang="en-US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34895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2086"/>
    </mc:Choice>
    <mc:Fallback xmlns="">
      <p:transition advTm="122086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1" y="866960"/>
            <a:ext cx="692064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الرقابة كوظيفة إدارية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D9D6AC9-A1B5-7327-E960-CB18B1F640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5113" t="26514" r="14239" b="12641"/>
          <a:stretch/>
        </p:blipFill>
        <p:spPr>
          <a:xfrm>
            <a:off x="1818290" y="1732593"/>
            <a:ext cx="8534399" cy="417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99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987"/>
    </mc:Choice>
    <mc:Fallback xmlns="">
      <p:transition advTm="5798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289384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507132" y="877718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2800" b="1" dirty="0">
                <a:solidFill>
                  <a:srgbClr val="C00000"/>
                </a:solidFill>
              </a:rPr>
              <a:t>الرقابة كوظيفة إدارية</a:t>
            </a:r>
            <a:endParaRPr lang="en-US" sz="2800" b="1" dirty="0">
              <a:solidFill>
                <a:srgbClr val="C00000"/>
              </a:solidFill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7714640E-023D-712A-D8C0-8436BF1520C3}"/>
              </a:ext>
            </a:extLst>
          </p:cNvPr>
          <p:cNvSpPr txBox="1">
            <a:spLocks/>
          </p:cNvSpPr>
          <p:nvPr/>
        </p:nvSpPr>
        <p:spPr>
          <a:xfrm>
            <a:off x="399258" y="1945852"/>
            <a:ext cx="10592971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ar-EG" sz="3200" b="1" dirty="0"/>
          </a:p>
          <a:p>
            <a:pPr marL="0" indent="0" algn="ctr">
              <a:buNone/>
            </a:pPr>
            <a:endParaRPr lang="ar-EG" sz="3200" b="1" dirty="0"/>
          </a:p>
          <a:p>
            <a:pPr marL="0" indent="0" algn="ctr">
              <a:buNone/>
            </a:pPr>
            <a:r>
              <a:rPr lang="ar-EG" sz="3200" b="1" dirty="0"/>
              <a:t>الرقابة الإدارية تعني قياس الإنجاز مقابل المعيار وتصحيح الانحرافات لضمان تحقيق الأهداف وفقًا للخطط</a:t>
            </a: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50254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777767" y="2076763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rtl="1" fontAlgn="base"/>
            <a:r>
              <a:rPr lang="ar-EG" sz="3200" dirty="0"/>
              <a:t>الرقابة هي وظيفة مهمة في الإدارة. وتتضح أهميتها عندما نجد أنها ضرورية في جميع وظائف الإدارة.</a:t>
            </a:r>
          </a:p>
          <a:p>
            <a:pPr algn="just" rtl="1" fontAlgn="base"/>
            <a:r>
              <a:rPr lang="ar-EG" sz="3200" dirty="0"/>
              <a:t>تعمل الرقابة على التحقق من الأخطاء وتخبرنا بكيفية مواجهة التحديات الجديدة.</a:t>
            </a:r>
          </a:p>
          <a:p>
            <a:pPr algn="just" rtl="1" fontAlgn="base"/>
            <a:r>
              <a:rPr lang="ar-EG" sz="3200" dirty="0"/>
              <a:t>وبالتالي فإن نجاح المنظمة يعتمد على الرقابة الفعالة.</a:t>
            </a:r>
            <a:endParaRPr lang="en-US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795751" y="80713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أهمية الرقابة</a:t>
            </a:r>
            <a:endParaRPr lang="ar-SA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00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03CC7E-1C1B-4746-B7FC-460FE725E0F7}"/>
              </a:ext>
            </a:extLst>
          </p:cNvPr>
          <p:cNvSpPr txBox="1">
            <a:spLocks/>
          </p:cNvSpPr>
          <p:nvPr/>
        </p:nvSpPr>
        <p:spPr>
          <a:xfrm>
            <a:off x="777767" y="2066253"/>
            <a:ext cx="10471925" cy="388981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(1) تحقيق الأهداف التنظيمية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(2) الحكم على دقة المعايير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(3) الاستخدام الفعّال للموارد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(4) تحسين دافعية الموظفين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(5) ضمان النظام والانضباط</a:t>
            </a:r>
          </a:p>
          <a:p>
            <a:pPr marL="0" indent="0" algn="r" rtl="1" fontAlgn="base">
              <a:buFont typeface="Arial" panose="020B0604020202020204" pitchFamily="34" charset="0"/>
              <a:buNone/>
            </a:pPr>
            <a:r>
              <a:rPr lang="ar-EG" sz="2400" b="1" dirty="0"/>
              <a:t>(6) تسهيل التنسيق في العمل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3083155" y="901930"/>
            <a:ext cx="6096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dirty="0">
                <a:solidFill>
                  <a:srgbClr val="C00000"/>
                </a:solidFill>
              </a:rPr>
              <a:t>وتتضح أهمية الرقابة من خلال الحقائق التالية:</a:t>
            </a:r>
            <a:endParaRPr lang="ar-SA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1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b="1" dirty="0">
                <a:solidFill>
                  <a:srgbClr val="A50021"/>
                </a:solidFill>
              </a:rPr>
              <a:t>أهداف الرقابة</a:t>
            </a:r>
            <a:endParaRPr lang="en-US" sz="3200" b="1" dirty="0">
              <a:solidFill>
                <a:srgbClr val="A5002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95530-8819-9875-E0A7-528A5DE9CCA2}"/>
              </a:ext>
            </a:extLst>
          </p:cNvPr>
          <p:cNvSpPr txBox="1"/>
          <p:nvPr/>
        </p:nvSpPr>
        <p:spPr>
          <a:xfrm>
            <a:off x="777767" y="2240638"/>
            <a:ext cx="1033130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400" b="1" dirty="0">
                <a:solidFill>
                  <a:srgbClr val="000000"/>
                </a:solidFill>
              </a:rPr>
              <a:t>يساعد نظام الرقابة الفعال في تحقيق الأهداف التالية:</a:t>
            </a:r>
          </a:p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endParaRPr lang="ar-EG" sz="2400" b="1" dirty="0">
              <a:solidFill>
                <a:srgbClr val="000000"/>
              </a:solidFill>
            </a:endParaRP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تحسين الأداء وتحديد تقدم العمل.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تقليل السلوكيات غير النزيهة.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اكتشاف الانحرافات عن المعايير المخطط لها.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التحقيق في أسباب الانحرافات.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اتخاذ التدابير التصحيحية للتحقق من الانحرافات.</a:t>
            </a:r>
          </a:p>
          <a:p>
            <a:pPr marL="342900" indent="-342900" algn="r" rtl="1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ar-EG" sz="2400" b="1" dirty="0">
                <a:solidFill>
                  <a:srgbClr val="000000"/>
                </a:solidFill>
              </a:rPr>
              <a:t>إبقاء الخسارة الناجمة عن الإنتاج المعيب ضمن الحد الأدنى الممكن.</a:t>
            </a:r>
            <a:endParaRPr lang="en-US" sz="24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3873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000000"/>
                </a:solidFill>
              </a:rPr>
              <a:t>خصائص الرقابة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05E9CB-88D1-3168-3697-5984C3F372FA}"/>
              </a:ext>
            </a:extLst>
          </p:cNvPr>
          <p:cNvSpPr txBox="1"/>
          <p:nvPr/>
        </p:nvSpPr>
        <p:spPr>
          <a:xfrm>
            <a:off x="777767" y="2895398"/>
            <a:ext cx="10237073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>
                <a:solidFill>
                  <a:srgbClr val="003300"/>
                </a:solidFill>
              </a:rPr>
              <a:t>1</a:t>
            </a:r>
            <a:r>
              <a:rPr lang="ar-EG" sz="2200" dirty="0"/>
              <a:t>. العملية الأخيرة: الرقابة الإدارية هي العملية الأخيرة للإدارة لأن عمل الرقابة يبدأ بعد التخطيط والتنظيم والتوجيه والتنسيق والتحفيز.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2. العملية الديناميكية: الرقابة هي عملية ديناميكية للإدارة لأنه في هذه العملية يتم إجراء التغييرات الضرورية مع مراعاة الظروف المتغيرة للمؤسسة.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3. العملية المستمرة: الرقابة هي العملية المستمرة للإدارة، فهي مستمرة طالما استمر الإنتاج في المؤسسة.</a:t>
            </a:r>
            <a:endParaRPr lang="en-US" sz="22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4E60B0-8373-D9D8-2F52-B85945F3F2A7}"/>
              </a:ext>
            </a:extLst>
          </p:cNvPr>
          <p:cNvSpPr txBox="1"/>
          <p:nvPr/>
        </p:nvSpPr>
        <p:spPr>
          <a:xfrm>
            <a:off x="5020320" y="210635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400" b="1" dirty="0">
                <a:solidFill>
                  <a:srgbClr val="C00000"/>
                </a:solidFill>
              </a:rPr>
              <a:t>يمكن وصفها على النحو التالي: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60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F24CCC-3B36-48D1-ABCB-6E95177507A8}"/>
              </a:ext>
            </a:extLst>
          </p:cNvPr>
          <p:cNvSpPr txBox="1"/>
          <p:nvPr/>
        </p:nvSpPr>
        <p:spPr>
          <a:xfrm>
            <a:off x="2540415" y="825782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000000"/>
                </a:solidFill>
              </a:rPr>
              <a:t>خصائص الرقابة</a:t>
            </a:r>
            <a:endParaRPr lang="ar-SA" sz="3200" b="1" dirty="0">
              <a:solidFill>
                <a:srgbClr val="C0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05E9CB-88D1-3168-3697-5984C3F372FA}"/>
              </a:ext>
            </a:extLst>
          </p:cNvPr>
          <p:cNvSpPr txBox="1"/>
          <p:nvPr/>
        </p:nvSpPr>
        <p:spPr>
          <a:xfrm>
            <a:off x="777767" y="2702303"/>
            <a:ext cx="10237073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4. التحكم في الأحداث المستقبلية: في عملية التحكم يتم بذل كل الجهود الممكنة للتحقق من الخسائر المحتملة في المستقبل. في الواقع، التحكم الإداري هو عملية توجيه أنشطة المؤسسة للمستقبل على أساس الخبرات السابقة.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endParaRPr lang="ar-EG" sz="2200" dirty="0"/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5. بناءً على المبادئ العلمية والعوامل الإحصائية: تعتمد عملية التحكم على المبادئ العلمية والعوامل الإحصائية.</a:t>
            </a:r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endParaRPr lang="ar-EG" sz="2200" dirty="0"/>
          </a:p>
          <a:p>
            <a:pPr indent="457200" algn="just" rtl="1" fontAlgn="base">
              <a:spcBef>
                <a:spcPct val="0"/>
              </a:spcBef>
              <a:spcAft>
                <a:spcPct val="0"/>
              </a:spcAft>
            </a:pPr>
            <a:r>
              <a:rPr lang="ar-EG" sz="2200" dirty="0"/>
              <a:t>6. تحقيق الأهداف: الهدف الرئيسي من التحكم هو ضمان الأداء السليم للمؤسسة وفقًا للقواعد والسياسات والإجراءات والبرامج المحددة مسبقًا. ويهدف إلى تحقيق الأهداف المحددة مسبقًا للمؤسسة.</a:t>
            </a:r>
            <a:endParaRPr lang="en-US" sz="2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7B33ECD-F0F1-DC9B-83C6-DCCF7E018A09}"/>
              </a:ext>
            </a:extLst>
          </p:cNvPr>
          <p:cNvSpPr txBox="1"/>
          <p:nvPr/>
        </p:nvSpPr>
        <p:spPr>
          <a:xfrm>
            <a:off x="5020320" y="2106353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r" rtl="1" fontAlgn="base">
              <a:spcBef>
                <a:spcPct val="0"/>
              </a:spcBef>
              <a:spcAft>
                <a:spcPct val="0"/>
              </a:spcAft>
            </a:pPr>
            <a:r>
              <a:rPr lang="ar-EG" sz="2400" b="1" dirty="0">
                <a:solidFill>
                  <a:srgbClr val="C00000"/>
                </a:solidFill>
              </a:rPr>
              <a:t>يمكن وصفها على النحو التالي: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95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endParaRPr lang="en-GB" altLang="ar-SA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05E9CB-88D1-3168-3697-5984C3F372FA}"/>
              </a:ext>
            </a:extLst>
          </p:cNvPr>
          <p:cNvSpPr txBox="1"/>
          <p:nvPr/>
        </p:nvSpPr>
        <p:spPr>
          <a:xfrm>
            <a:off x="889336" y="3040596"/>
            <a:ext cx="1023707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b="1" dirty="0">
                <a:solidFill>
                  <a:srgbClr val="003300"/>
                </a:solidFill>
              </a:rPr>
              <a:t>كل تقنيات التحكم ذات المغزى هي تقنيات تخطيطية</a:t>
            </a:r>
          </a:p>
          <a:p>
            <a:pPr indent="457200" algn="ctr" rtl="1" fontAlgn="base">
              <a:spcBef>
                <a:spcPct val="0"/>
              </a:spcBef>
              <a:spcAft>
                <a:spcPct val="0"/>
              </a:spcAft>
            </a:pPr>
            <a:r>
              <a:rPr lang="ar-EG" sz="3200" b="1" dirty="0">
                <a:solidFill>
                  <a:srgbClr val="003300"/>
                </a:solidFill>
              </a:rPr>
              <a:t>لا قيمة لتصميم خطط التحكم دون مراعاة مدى جودة إعداد الخطط</a:t>
            </a:r>
            <a:endParaRPr lang="en-US" sz="3200" b="1" dirty="0">
              <a:solidFill>
                <a:srgbClr val="0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4E60B0-8373-D9D8-2F52-B85945F3F2A7}"/>
              </a:ext>
            </a:extLst>
          </p:cNvPr>
          <p:cNvSpPr txBox="1"/>
          <p:nvPr/>
        </p:nvSpPr>
        <p:spPr>
          <a:xfrm>
            <a:off x="2687560" y="2009805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 algn="ctr" fontAlgn="base">
              <a:spcBef>
                <a:spcPct val="0"/>
              </a:spcBef>
              <a:spcAft>
                <a:spcPct val="0"/>
              </a:spcAft>
            </a:pPr>
            <a:r>
              <a:rPr lang="ar-EG" sz="4000" b="1" dirty="0">
                <a:solidFill>
                  <a:srgbClr val="C00000"/>
                </a:solidFill>
              </a:rPr>
              <a:t>تذكر</a:t>
            </a:r>
            <a:endParaRPr lang="en-US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30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pic>
        <p:nvPicPr>
          <p:cNvPr id="1026" name="Picture 2" descr="process control">
            <a:extLst>
              <a:ext uri="{FF2B5EF4-FFF2-40B4-BE49-F238E27FC236}">
                <a16:creationId xmlns:a16="http://schemas.microsoft.com/office/drawing/2014/main" id="{F700DD8E-96F3-4CB7-81F9-D7126B7E7B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767" y="1986279"/>
            <a:ext cx="5027569" cy="350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5C07D7D-CAF3-36C7-0F73-7A7B8C38F8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94997"/>
            <a:ext cx="5181600" cy="3681966"/>
          </a:xfrm>
        </p:spPr>
        <p:txBody>
          <a:bodyPr/>
          <a:lstStyle/>
          <a:p>
            <a:pPr marL="514350" indent="-514350" algn="r" rtl="1">
              <a:buAutoNum type="arabicPeriod"/>
            </a:pPr>
            <a:r>
              <a:rPr lang="ar-EG" sz="2800" b="1" dirty="0"/>
              <a:t>تحديد الأهداف والمعايير</a:t>
            </a:r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sz="2800" b="1" dirty="0"/>
              <a:t>قياس الأداء الفعلي</a:t>
            </a:r>
            <a:endParaRPr lang="en-US" sz="2800" b="1" dirty="0"/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sz="2800" b="1" dirty="0"/>
              <a:t>مقارنة النتائج بالأهداف والمعايير</a:t>
            </a:r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b="1" dirty="0"/>
              <a:t>تحديد أسباب </a:t>
            </a:r>
            <a:r>
              <a:rPr lang="ar-EG" b="1" dirty="0" err="1"/>
              <a:t>الإنحرافات</a:t>
            </a:r>
            <a:endParaRPr lang="en-US" sz="2800" b="1" dirty="0"/>
          </a:p>
          <a:p>
            <a:pPr marL="514350" indent="-514350" algn="r" rtl="1">
              <a:buFont typeface="Arial" panose="020B0604020202020204" pitchFamily="34" charset="0"/>
              <a:buAutoNum type="arabicPeriod"/>
            </a:pPr>
            <a:r>
              <a:rPr lang="ar-EG" sz="2800" b="1" dirty="0"/>
              <a:t>اتخاذ الإجراءات التصحيحية اللازمة</a:t>
            </a:r>
            <a:endParaRPr lang="en-US" sz="2800" b="1" dirty="0"/>
          </a:p>
          <a:p>
            <a:pPr marL="514350" indent="-514350" algn="r" rtl="1">
              <a:buAutoNum type="arabicPeriod"/>
            </a:pPr>
            <a:endParaRPr lang="en-US" sz="2800" b="1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25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95154" y="3100580"/>
            <a:ext cx="820169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Clr>
                <a:schemeClr val="bg2">
                  <a:lumMod val="75000"/>
                </a:schemeClr>
              </a:buClr>
            </a:pPr>
            <a:r>
              <a:rPr lang="ar-EG" sz="2200" b="1" dirty="0"/>
              <a:t>تبدأ عملية الرقابة بالتخطيط وتحديد أهداف الأداء.</a:t>
            </a:r>
          </a:p>
          <a:p>
            <a:pPr algn="ctr">
              <a:buClr>
                <a:schemeClr val="bg2">
                  <a:lumMod val="75000"/>
                </a:schemeClr>
              </a:buClr>
            </a:pPr>
            <a:endParaRPr lang="ar-EG" sz="2200" b="1" dirty="0"/>
          </a:p>
          <a:p>
            <a:pPr algn="ctr">
              <a:buClr>
                <a:schemeClr val="bg2">
                  <a:lumMod val="75000"/>
                </a:schemeClr>
              </a:buClr>
            </a:pPr>
            <a:r>
              <a:rPr lang="ar-EG" sz="2200" b="1" dirty="0"/>
              <a:t>يتم تحديد أهداف الأداء ووضع معايير قياسها.</a:t>
            </a:r>
            <a:endParaRPr lang="en-US" sz="22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4876802" y="2063802"/>
            <a:ext cx="6096000" cy="28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r>
              <a:rPr lang="ar-EG" sz="2400" b="1" dirty="0">
                <a:solidFill>
                  <a:srgbClr val="C00000"/>
                </a:solidFill>
              </a:rPr>
              <a:t>1. تحديد 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72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6EA180F2-44B8-D65E-BADC-9F38596A702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08004682"/>
              </p:ext>
            </p:extLst>
          </p:nvPr>
        </p:nvGraphicFramePr>
        <p:xfrm>
          <a:off x="328980" y="2820054"/>
          <a:ext cx="7472440" cy="272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714FBE06-2D94-5EA9-11FC-CAA7612E7321}"/>
              </a:ext>
            </a:extLst>
          </p:cNvPr>
          <p:cNvSpPr txBox="1"/>
          <p:nvPr/>
        </p:nvSpPr>
        <p:spPr>
          <a:xfrm>
            <a:off x="8001556" y="3341914"/>
            <a:ext cx="3048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2800" b="1" u="sng" dirty="0"/>
              <a:t>هناك نوعان من المعايير</a:t>
            </a:r>
            <a:endParaRPr lang="en-US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34B633C-AF11-63C9-6897-30936000CE11}"/>
              </a:ext>
            </a:extLst>
          </p:cNvPr>
          <p:cNvSpPr txBox="1"/>
          <p:nvPr/>
        </p:nvSpPr>
        <p:spPr>
          <a:xfrm>
            <a:off x="4876802" y="2063802"/>
            <a:ext cx="6096000" cy="28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40000"/>
              </a:lnSpc>
              <a:buClr>
                <a:schemeClr val="bg2">
                  <a:lumMod val="75000"/>
                </a:schemeClr>
              </a:buClr>
            </a:pPr>
            <a:r>
              <a:rPr lang="ar-EG" sz="2400" b="1" dirty="0">
                <a:solidFill>
                  <a:srgbClr val="C00000"/>
                </a:solidFill>
              </a:rPr>
              <a:t>1. تحديد 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41945F6-FB39-42D3-EFFA-F4EFBFD2DD7B}"/>
              </a:ext>
            </a:extLst>
          </p:cNvPr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45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يجب أن تكون القياسات دقيقة بما يكفي لتحديد الانحرافات أو التباينات بين ما يحدث بالفعل وما هو مرغوب فيه.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ar-EG" sz="2400" b="1" dirty="0"/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بدون القياس، لا يمكن التحكم الفعال.</a:t>
            </a:r>
            <a:endParaRPr lang="en-US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4918843" y="199875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rgbClr val="C00000"/>
                </a:solidFill>
              </a:rPr>
              <a:t>2. قياس الأداء الفعلي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E2F552-0289-24CF-D695-501A153DE9A9}"/>
              </a:ext>
            </a:extLst>
          </p:cNvPr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23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إن مقارنة الأداء الفعلي بالأداء المرغوب فيه تحدد الحاجة إلى اتخاذ إجراء.</a:t>
            </a:r>
          </a:p>
          <a:p>
            <a:pPr algn="ctr" rtl="1">
              <a:buClr>
                <a:schemeClr val="bg2">
                  <a:lumMod val="75000"/>
                </a:schemeClr>
              </a:buClr>
            </a:pPr>
            <a:endParaRPr lang="ar-EG" sz="2400" b="1" dirty="0"/>
          </a:p>
          <a:p>
            <a:pPr algn="ctr" rtl="1">
              <a:buClr>
                <a:schemeClr val="bg2">
                  <a:lumMod val="75000"/>
                </a:schemeClr>
              </a:buClr>
            </a:pPr>
            <a:r>
              <a:rPr lang="ar-EG" sz="2400" b="1" dirty="0"/>
              <a:t>وتشمل طرق إجراء مثل هذه المقارنات ما يلي: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المقارنة التاريخية / النسبية / الهندسية</a:t>
            </a:r>
          </a:p>
          <a:p>
            <a:pPr algn="ctr" rtl="1"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ar-EG" sz="2400" b="1" dirty="0"/>
              <a:t>المقارنة المعيارية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3927246" y="2070445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EG" sz="2400" b="1" dirty="0">
                <a:solidFill>
                  <a:srgbClr val="C00000"/>
                </a:solidFill>
              </a:rPr>
              <a:t>3. مقارنة النتائج بالأهداف والمعايير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A116EF3-1141-6A11-3B0E-18E82E2DE186}"/>
              </a:ext>
            </a:extLst>
          </p:cNvPr>
          <p:cNvSpPr txBox="1"/>
          <p:nvPr/>
        </p:nvSpPr>
        <p:spPr>
          <a:xfrm>
            <a:off x="2687560" y="76656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82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907027" y="3285246"/>
            <a:ext cx="820169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rtl="1">
              <a:buFont typeface="Wingdings" panose="05000000000000000000" pitchFamily="2" charset="2"/>
              <a:buChar char="q"/>
            </a:pPr>
            <a:r>
              <a:rPr lang="ar-EG" sz="2400" b="1" dirty="0"/>
              <a:t>اتخاذ أي إجراء ضروري لتصحيح الأمور أو تحسينها.</a:t>
            </a:r>
          </a:p>
          <a:p>
            <a:pPr marL="342900" indent="-342900" algn="ctr" rtl="1">
              <a:buFont typeface="Wingdings" panose="05000000000000000000" pitchFamily="2" charset="2"/>
              <a:buChar char="q"/>
            </a:pPr>
            <a:endParaRPr lang="ar-EG" sz="2400" b="1" dirty="0"/>
          </a:p>
          <a:p>
            <a:pPr marL="342900" indent="-342900" algn="ctr" rtl="1">
              <a:buFont typeface="Wingdings" panose="05000000000000000000" pitchFamily="2" charset="2"/>
              <a:buChar char="q"/>
            </a:pPr>
            <a:r>
              <a:rPr lang="ar-EG" sz="2400" b="1" dirty="0"/>
              <a:t>يركز أسلوب الإدارة بالاستثناء انتباه الإدارة على الاختلافات الجوهرية بين الأداء الفعلي والأداء المرغوب.</a:t>
            </a:r>
            <a:endParaRPr lang="en-US" sz="24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992ABD-5A79-D4B5-1ECE-05A3E32B2316}"/>
              </a:ext>
            </a:extLst>
          </p:cNvPr>
          <p:cNvSpPr txBox="1"/>
          <p:nvPr/>
        </p:nvSpPr>
        <p:spPr>
          <a:xfrm>
            <a:off x="3846787" y="2070445"/>
            <a:ext cx="725213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dirty="0">
                <a:solidFill>
                  <a:srgbClr val="C00000"/>
                </a:solidFill>
              </a:rPr>
              <a:t>4. اتخاذ الإجراءات التصحيحية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E0E3CB-D6BB-0834-CDBC-122BE4F4BF36}"/>
              </a:ext>
            </a:extLst>
          </p:cNvPr>
          <p:cNvSpPr txBox="1"/>
          <p:nvPr/>
        </p:nvSpPr>
        <p:spPr>
          <a:xfrm>
            <a:off x="2687560" y="745549"/>
            <a:ext cx="609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rgbClr val="C00000"/>
                </a:solidFill>
              </a:rPr>
              <a:t>عملية التحكم ( الرقابة) </a:t>
            </a:r>
            <a:endParaRPr lang="en-US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4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1012618" y="2324200"/>
            <a:ext cx="9753600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يمكن أن يوفر نظام الإدارة بالاستثناءات الوقت والطاقة والموارد الأخرى للمديرين، ويركز الجهود على المجالات التي تظهر أكبر قدر من الاحتياج.</a:t>
            </a:r>
          </a:p>
          <a:p>
            <a:pPr lvl="1" algn="r" rtl="1">
              <a:lnSpc>
                <a:spcPct val="95000"/>
              </a:lnSpc>
            </a:pPr>
            <a:endParaRPr lang="ar-EG" sz="2500" b="1" dirty="0"/>
          </a:p>
          <a:p>
            <a:pPr lvl="1" algn="r" rtl="1">
              <a:lnSpc>
                <a:spcPct val="95000"/>
              </a:lnSpc>
            </a:pPr>
            <a:endParaRPr lang="ar-EG" sz="2500" b="1" dirty="0"/>
          </a:p>
          <a:p>
            <a:pPr lvl="1" algn="r" rtl="1">
              <a:lnSpc>
                <a:spcPct val="95000"/>
              </a:lnSpc>
            </a:pPr>
            <a:r>
              <a:rPr lang="ar-EG" sz="2500" b="1" dirty="0"/>
              <a:t>هناك نوعان من الاستثناءات:</a:t>
            </a:r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المشاكل - أقل من المستوى</a:t>
            </a:r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endParaRPr lang="ar-EG" sz="2500" b="1" dirty="0"/>
          </a:p>
          <a:p>
            <a:pPr marL="914400" lvl="1" indent="-457200" algn="r" rtl="1">
              <a:lnSpc>
                <a:spcPct val="95000"/>
              </a:lnSpc>
              <a:buFont typeface="Wingdings" panose="05000000000000000000" pitchFamily="2" charset="2"/>
              <a:buChar char="q"/>
            </a:pPr>
            <a:r>
              <a:rPr lang="ar-EG" sz="2500" b="1" dirty="0"/>
              <a:t>الفرص - أعلى من المستوى</a:t>
            </a:r>
            <a:endParaRPr lang="en-US" sz="2500" b="1" dirty="0"/>
          </a:p>
        </p:txBody>
      </p:sp>
    </p:spTree>
    <p:extLst>
      <p:ext uri="{BB962C8B-B14F-4D97-AF65-F5344CB8AC3E}">
        <p14:creationId xmlns:p14="http://schemas.microsoft.com/office/powerpoint/2010/main" val="2974597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DE99FD9-566F-E59B-66A1-00E0919E9BB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620" t="23142" r="9949" b="6820"/>
          <a:stretch/>
        </p:blipFill>
        <p:spPr>
          <a:xfrm>
            <a:off x="1839310" y="1261241"/>
            <a:ext cx="8376745" cy="5129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07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527377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833341" y="2397620"/>
            <a:ext cx="481011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ar-EG" sz="2800" b="1" dirty="0"/>
              <a:t>المشكلة – موقف يكون فيه بعض جوانب الأداء التنظيمي أقل من المرغوب فيه.</a:t>
            </a:r>
          </a:p>
          <a:p>
            <a:pPr algn="just" rtl="1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ar-EG" sz="2800" b="1" dirty="0"/>
              <a:t>الفرصة – موقف لديه القدرة على تقديم نتائج مفيدة إضافية.</a:t>
            </a:r>
            <a:endParaRPr lang="ar-SA" sz="2800" b="1" dirty="0"/>
          </a:p>
        </p:txBody>
      </p:sp>
      <p:pic>
        <p:nvPicPr>
          <p:cNvPr id="1026" name="Picture 2" descr="Why Problems and Opportunities are NOT ...">
            <a:extLst>
              <a:ext uri="{FF2B5EF4-FFF2-40B4-BE49-F238E27FC236}">
                <a16:creationId xmlns:a16="http://schemas.microsoft.com/office/drawing/2014/main" id="{4968BD36-B997-A3FC-8CF4-0612DF8C63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483" y="1979348"/>
            <a:ext cx="4603531" cy="3654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586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942308" y="2799762"/>
            <a:ext cx="975360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buFont typeface="Monotype Sorts" pitchFamily="2" charset="2"/>
              <a:buNone/>
            </a:pPr>
            <a:r>
              <a:rPr lang="ar-EG" sz="2800" b="1" i="0" dirty="0">
                <a:effectLst/>
                <a:highlight>
                  <a:srgbClr val="FFFFFF"/>
                </a:highlight>
                <a:latin typeface="ui-sans-serif"/>
              </a:rPr>
              <a:t>السيطرة الفعالة هو مصطلح يصف الصلاحيات التي يتمتع بها شخص أو منصب داخل منظمة. نحن ملزمون بالتحقق من هوية جميع الأشخاص الذين لديهم سيطرة فعالة على المنظمة.</a:t>
            </a:r>
            <a:endParaRPr lang="en-US" sz="2800" b="1" u="sng" dirty="0">
              <a:solidFill>
                <a:srgbClr val="FF0000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الرقابة الفعالة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23926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906733" y="2293615"/>
            <a:ext cx="975360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buFont typeface="Monotype Sorts" pitchFamily="2" charset="2"/>
              <a:buNone/>
            </a:pPr>
            <a:r>
              <a:rPr lang="ar-EG" sz="2400" b="1" u="sng" dirty="0">
                <a:solidFill>
                  <a:srgbClr val="FF0000"/>
                </a:solidFill>
              </a:rPr>
              <a:t>أفضل ضوابط الرقابة في المنظمات هي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إستراتيجية وموجهة نحو النتائج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مفهومة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تشجع ضبط النفس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محددة الوقت وموجهة نحو الاستثناءات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إيجابية بطبيعتها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عادلة وموضوعية</a:t>
            </a:r>
          </a:p>
          <a:p>
            <a:pPr marL="800100" lvl="1" indent="-342900" algn="just" rtl="1">
              <a:buFont typeface="Arial" panose="020B0604020202020204" pitchFamily="34" charset="0"/>
              <a:buChar char="•"/>
            </a:pPr>
            <a:r>
              <a:rPr lang="ar-EG" sz="2400" b="1" dirty="0"/>
              <a:t>مرنة</a:t>
            </a:r>
            <a:endParaRPr lang="en-US" sz="2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الرقابة الفعالة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7832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B3F3CA1-81F8-04A2-0B66-472456C6B1B1}"/>
              </a:ext>
            </a:extLst>
          </p:cNvPr>
          <p:cNvSpPr txBox="1"/>
          <p:nvPr/>
        </p:nvSpPr>
        <p:spPr>
          <a:xfrm>
            <a:off x="942308" y="2240638"/>
            <a:ext cx="9753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EG" sz="2400" b="1" i="0" dirty="0">
                <a:solidFill>
                  <a:srgbClr val="C00000"/>
                </a:solidFill>
                <a:effectLst/>
                <a:highlight>
                  <a:srgbClr val="FFFFFF"/>
                </a:highlight>
                <a:latin typeface="Google Sans"/>
              </a:rPr>
              <a:t>عناصر نظام التحكم الجيد والفعال: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التغذية الراجعة. التغذية الراجعة هي العمود الفقري لجميع أنظمة التحكم.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يجب أن تكون الرقابة موضوعية.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الإبلاغ الفوري عن الانحرافات.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يجب أن تكون الرقابة مستقبلية.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ضوابط مرنة.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الملاءمة الهرمية.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الرقابة الاقتصادية.</a:t>
            </a:r>
          </a:p>
          <a:p>
            <a:pPr marL="1257300" lvl="2" indent="-342900" algn="r" rtl="1">
              <a:buFont typeface="Arial" panose="020B0604020202020204" pitchFamily="34" charset="0"/>
              <a:buChar char="•"/>
            </a:pPr>
            <a:r>
              <a:rPr lang="ar-EG" sz="2400" b="1" i="0" dirty="0">
                <a:effectLst/>
                <a:highlight>
                  <a:srgbClr val="FFFFFF"/>
                </a:highlight>
                <a:latin typeface="Google Sans"/>
              </a:rPr>
              <a:t>نقاط الرقابة الاستراتيجية.</a:t>
            </a:r>
            <a:endParaRPr lang="en-US" sz="2400" b="0" i="0" dirty="0">
              <a:effectLst/>
              <a:highlight>
                <a:srgbClr val="FFFFFF"/>
              </a:highlight>
              <a:latin typeface="Google San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/>
              <a:t>الرقابة الفعالة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164368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2" name="Content Placeholder 5">
            <a:extLst>
              <a:ext uri="{FF2B5EF4-FFF2-40B4-BE49-F238E27FC236}">
                <a16:creationId xmlns:a16="http://schemas.microsoft.com/office/drawing/2014/main" id="{C3715217-F374-9013-830E-7698D94FD32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62930839"/>
              </p:ext>
            </p:extLst>
          </p:nvPr>
        </p:nvGraphicFramePr>
        <p:xfrm>
          <a:off x="2294211" y="2101396"/>
          <a:ext cx="7932355" cy="36819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8200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1012618" y="2486753"/>
            <a:ext cx="9897120" cy="24622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3200" b="1" u="sng" dirty="0">
                <a:solidFill>
                  <a:srgbClr val="C00000"/>
                </a:solidFill>
              </a:rPr>
              <a:t>1. أولية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endParaRPr lang="ar-EG" sz="3200" b="1" u="sng" dirty="0">
              <a:solidFill>
                <a:srgbClr val="C00000"/>
              </a:solidFill>
            </a:endParaRP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تسمى أحيانًا ضوابط التغذية الأمامية، ويتم تنفيذها قبل بدء نشاط العمل.</a:t>
            </a: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فهي تتأكد من تحديد الاتجاهات الصحيحة وتوافر الموارد المناسبة لإنجازها.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5954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1147440" y="2293580"/>
            <a:ext cx="98971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3600" b="1" u="sng" dirty="0">
                <a:solidFill>
                  <a:srgbClr val="C00000"/>
                </a:solidFill>
              </a:rPr>
              <a:t>2. متزامن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endParaRPr lang="ar-EG" sz="3600" b="1" u="sng" dirty="0">
              <a:solidFill>
                <a:srgbClr val="C00000"/>
              </a:solidFill>
            </a:endParaRPr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تركز على ما يحدث أثناء النشاط. تسمى أحيانًا عناصر التحكم التوجيهية،</a:t>
            </a:r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وهي تراقب العمليات والأنشطة الجارية للتأكد من أن الأمور تتم بشكل صحيح.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4190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3600" b="1" u="sng" dirty="0">
                <a:solidFill>
                  <a:srgbClr val="C00000"/>
                </a:solidFill>
              </a:rPr>
              <a:t>3. ضوابط ما بعد الإجراء</a:t>
            </a:r>
          </a:p>
          <a:p>
            <a:pPr lvl="2" algn="r" rtl="1"/>
            <a:endParaRPr lang="ar-EG" sz="3200" b="1" dirty="0"/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تسمى أحيانًا ضوابط التغذية الراجعة، وهي تحدث بعد اكتمال الإجراء.</a:t>
            </a:r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وهي تركز على النتائج النهائية، وليس على المدخلات والأنشطة.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279524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1147440" y="2272560"/>
            <a:ext cx="989712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3200" b="1" u="sng" dirty="0">
                <a:solidFill>
                  <a:srgbClr val="C00000"/>
                </a:solidFill>
              </a:rPr>
              <a:t>4. الضوابط الداخلية</a:t>
            </a:r>
          </a:p>
          <a:p>
            <a:pPr marL="457200" indent="-457200" algn="r" rtl="1">
              <a:buFont typeface="Arial" panose="020B0604020202020204" pitchFamily="34" charset="0"/>
              <a:buChar char="•"/>
            </a:pPr>
            <a:endParaRPr lang="ar-EG" sz="3200" b="1" u="sng" dirty="0">
              <a:solidFill>
                <a:srgbClr val="C00000"/>
              </a:solidFill>
            </a:endParaRPr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تسمح للأفراد المتحمسين بممارسة ضبط النفس في تلبية توقعات العمل.</a:t>
            </a:r>
          </a:p>
          <a:p>
            <a:pPr marL="1371600" lvl="2" indent="-457200" algn="just" rtl="1">
              <a:buFont typeface="Arial" panose="020B0604020202020204" pitchFamily="34" charset="0"/>
              <a:buChar char="•"/>
            </a:pPr>
            <a:r>
              <a:rPr lang="ar-EG" sz="3000" dirty="0"/>
              <a:t>تتعزز إمكانية ضبط النفس عندما يكون لدى الأشخاص المؤهلين أهداف أداء واضحة ودعم الموارد المناسب</a:t>
            </a:r>
            <a:r>
              <a:rPr lang="ar-EG" sz="3200" dirty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63606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أنواع الرقابة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D3489B-2CAC-D021-01A8-3C4A6083057D}"/>
              </a:ext>
            </a:extLst>
          </p:cNvPr>
          <p:cNvSpPr txBox="1"/>
          <p:nvPr/>
        </p:nvSpPr>
        <p:spPr>
          <a:xfrm>
            <a:off x="1147440" y="2283070"/>
            <a:ext cx="9897120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3200" b="1" u="sng" dirty="0">
                <a:solidFill>
                  <a:srgbClr val="C00000"/>
                </a:solidFill>
              </a:rPr>
              <a:t>5. الضوابط الخارجية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endParaRPr lang="ar-EG" sz="3200" b="1" u="sng" dirty="0">
              <a:solidFill>
                <a:srgbClr val="C00000"/>
              </a:solidFill>
            </a:endParaRP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2800" dirty="0"/>
              <a:t>تتم من خلال الإشراف الشخصي واستخدام الأنظمة الإدارية الرسمية.</a:t>
            </a: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2800" dirty="0"/>
              <a:t>أنظمة تقييم الأداء،</a:t>
            </a: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2800" dirty="0"/>
              <a:t>أنظمة التعويضات والمزايا،</a:t>
            </a: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2800" dirty="0"/>
              <a:t>أنظمة انضباط الموظفين،</a:t>
            </a:r>
          </a:p>
          <a:p>
            <a:pPr marL="914400" lvl="1" indent="-457200" algn="just" rtl="1">
              <a:buFont typeface="Arial" panose="020B0604020202020204" pitchFamily="34" charset="0"/>
              <a:buChar char="•"/>
            </a:pPr>
            <a:r>
              <a:rPr lang="ar-EG" sz="2800" dirty="0"/>
              <a:t>الإدارة بالأهداف.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39290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أنظمة الرقابة التنظيمية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3DF9FC22-E785-E055-4C18-B305C4099E2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84766414"/>
              </p:ext>
            </p:extLst>
          </p:nvPr>
        </p:nvGraphicFramePr>
        <p:xfrm>
          <a:off x="2102068" y="2240638"/>
          <a:ext cx="8061435" cy="3277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5005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أنظمة الرقابة التنظيمية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695825" y="2143445"/>
            <a:ext cx="10135595" cy="33510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r>
              <a:rPr lang="ar-EG" sz="3200" b="1" dirty="0">
                <a:solidFill>
                  <a:srgbClr val="C00000"/>
                </a:solidFill>
              </a:rPr>
              <a:t>عمليات الإدارة</a:t>
            </a:r>
          </a:p>
          <a:p>
            <a:pPr algn="r" rtl="1">
              <a:lnSpc>
                <a:spcPct val="80000"/>
              </a:lnSpc>
            </a:pPr>
            <a:endParaRPr lang="ar-EG" sz="3200" b="1" dirty="0">
              <a:solidFill>
                <a:srgbClr val="C00000"/>
              </a:solidFill>
            </a:endParaRP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الإستراتيجية والأهداف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السياسات والإجراءات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الاختيار والتدريب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تقييم الأداء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تصميم الوظائف وهياكل العمل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نمذجة الأداء والمعايير وثقافة المنظمة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52186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أنظمة الرقابة التنظيمية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28566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r>
              <a:rPr lang="ar-EG" sz="3200" b="1" dirty="0">
                <a:solidFill>
                  <a:srgbClr val="C00000"/>
                </a:solidFill>
              </a:rPr>
              <a:t>التعويضات والمزايا</a:t>
            </a:r>
          </a:p>
          <a:p>
            <a:pPr algn="r" rtl="1">
              <a:lnSpc>
                <a:spcPct val="80000"/>
              </a:lnSpc>
            </a:pPr>
            <a:endParaRPr lang="ar-EG" sz="3200" b="1" dirty="0">
              <a:solidFill>
                <a:srgbClr val="C00000"/>
              </a:solidFill>
            </a:endParaRPr>
          </a:p>
          <a:p>
            <a:pPr marL="1371600" lvl="2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اجتذاب الأشخاص الموهوبين والاحتفاظ بهم.</a:t>
            </a:r>
          </a:p>
          <a:p>
            <a:pPr marL="1371600" lvl="2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ar-EG" sz="3200" b="1" dirty="0"/>
          </a:p>
          <a:p>
            <a:pPr marL="1371600" lvl="2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تحفيز الأشخاص على بذل أقصى جهد في عملهم.</a:t>
            </a:r>
          </a:p>
          <a:p>
            <a:pPr marL="1371600" lvl="2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ar-EG" sz="3200" b="1" dirty="0"/>
          </a:p>
          <a:p>
            <a:pPr marL="1371600" lvl="2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3200" b="1" dirty="0"/>
              <a:t>الاعتراف بقيمة مساهماتهم في الأداء.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0266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أنظمة الرقابة التنظيمية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28558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80000"/>
              </a:lnSpc>
            </a:pPr>
            <a:r>
              <a:rPr lang="ar-EG" sz="2800" b="1" dirty="0">
                <a:solidFill>
                  <a:srgbClr val="C00000"/>
                </a:solidFill>
              </a:rPr>
              <a:t>انضباط الموظفين</a:t>
            </a:r>
          </a:p>
          <a:p>
            <a:pPr algn="r" rtl="1">
              <a:lnSpc>
                <a:spcPct val="80000"/>
              </a:lnSpc>
            </a:pPr>
            <a:endParaRPr lang="ar-EG" sz="2800" b="1" dirty="0">
              <a:solidFill>
                <a:srgbClr val="C00000"/>
              </a:solidFill>
            </a:endParaRP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2800" b="1" dirty="0"/>
              <a:t>يتم تعريف الانضباط على أنه التأثير على السلوك من خلال التوبيخ.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ar-EG" sz="2800" b="1" dirty="0"/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2800" b="1" dirty="0"/>
              <a:t>يربط الانضباط التدريجي التوبيخ بشدة وتكرار مخالفات الموظف.</a:t>
            </a:r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endParaRPr lang="ar-EG" sz="2800" b="1" dirty="0"/>
          </a:p>
          <a:p>
            <a:pPr marL="914400" lvl="1" indent="-457200" algn="r" rtl="1">
              <a:lnSpc>
                <a:spcPct val="80000"/>
              </a:lnSpc>
              <a:buFont typeface="Arial" panose="020B0604020202020204" pitchFamily="34" charset="0"/>
              <a:buChar char="•"/>
            </a:pPr>
            <a:r>
              <a:rPr lang="ar-EG" sz="2800" b="1" dirty="0"/>
              <a:t>يحاول الانضباط الإيجابي إشراك الأشخاص بشكل أكثر إيجابية ومباشرة في اتخاذ القرارات لتحسين سلوكهم.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9102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</a:rPr>
              <a:t>أنظمة الرقابة التنظيمية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942308" y="2292517"/>
            <a:ext cx="10135595" cy="18217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lnSpc>
                <a:spcPct val="80000"/>
              </a:lnSpc>
              <a:tabLst>
                <a:tab pos="457200" algn="l"/>
              </a:tabLst>
            </a:pPr>
            <a:r>
              <a:rPr lang="ar-EG" sz="2800" b="1">
                <a:solidFill>
                  <a:srgbClr val="C00000"/>
                </a:solidFill>
              </a:rPr>
              <a:t>المعلومات والبيانات المالية</a:t>
            </a:r>
            <a:endParaRPr lang="ar-EG" sz="2800" b="1" dirty="0">
              <a:solidFill>
                <a:srgbClr val="C00000"/>
              </a:solidFill>
            </a:endParaRPr>
          </a:p>
          <a:p>
            <a:pPr algn="r" rtl="1">
              <a:lnSpc>
                <a:spcPct val="80000"/>
              </a:lnSpc>
              <a:tabLst>
                <a:tab pos="457200" algn="l"/>
              </a:tabLst>
            </a:pPr>
            <a:endParaRPr lang="ar-EG" sz="2800" b="1" dirty="0">
              <a:solidFill>
                <a:srgbClr val="C00000"/>
              </a:solidFill>
            </a:endParaRPr>
          </a:p>
          <a:p>
            <a:pPr algn="r" rtl="1">
              <a:lnSpc>
                <a:spcPct val="80000"/>
              </a:lnSpc>
              <a:tabLst>
                <a:tab pos="457200" algn="l"/>
              </a:tabLst>
            </a:pPr>
            <a:r>
              <a:rPr lang="ar-EG" sz="2800" b="1" dirty="0"/>
              <a:t>التكلفة على أساس النشاط - التكلفة الحقيقية لجميع المنتجات والخدمات.</a:t>
            </a:r>
          </a:p>
          <a:p>
            <a:pPr algn="r" rtl="1">
              <a:lnSpc>
                <a:spcPct val="80000"/>
              </a:lnSpc>
              <a:tabLst>
                <a:tab pos="457200" algn="l"/>
              </a:tabLst>
            </a:pPr>
            <a:r>
              <a:rPr lang="ar-EG" sz="2800" b="1" dirty="0"/>
              <a:t>القيمة الاقتصادية المضافة - فحص القيمة المضافة من جميع الأنشطة.</a:t>
            </a:r>
          </a:p>
          <a:p>
            <a:pPr algn="r" rtl="1">
              <a:lnSpc>
                <a:spcPct val="80000"/>
              </a:lnSpc>
              <a:tabLst>
                <a:tab pos="457200" algn="l"/>
              </a:tabLst>
            </a:pPr>
            <a:r>
              <a:rPr lang="ar-EG" sz="2800" b="1" dirty="0"/>
              <a:t>فهم آثار المقاييس المالية الرئيسية (النسب) على أداء المنظمة</a:t>
            </a:r>
            <a:endParaRPr lang="en-US" sz="2800" b="1" u="sng" dirty="0"/>
          </a:p>
        </p:txBody>
      </p:sp>
    </p:spTree>
    <p:extLst>
      <p:ext uri="{BB962C8B-B14F-4D97-AF65-F5344CB8AC3E}">
        <p14:creationId xmlns:p14="http://schemas.microsoft.com/office/powerpoint/2010/main" val="35818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8FA820-1D4C-33FD-0615-C341351A9D4B}"/>
              </a:ext>
            </a:extLst>
          </p:cNvPr>
          <p:cNvSpPr txBox="1"/>
          <p:nvPr/>
        </p:nvSpPr>
        <p:spPr>
          <a:xfrm>
            <a:off x="2959873" y="772266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ar-EG" sz="3200" b="1" dirty="0">
                <a:solidFill>
                  <a:srgbClr val="C00000"/>
                </a:solidFill>
              </a:rPr>
              <a:t>نطاق التحكم ( السيطرة )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942308" y="2240638"/>
            <a:ext cx="1013559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2800" b="1" dirty="0"/>
              <a:t>• السياسات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2800" b="1" dirty="0"/>
              <a:t>• التنظيم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2800" b="1" dirty="0"/>
              <a:t>• الإنتاج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2800" b="1" dirty="0"/>
              <a:t>• الأجور والمرتبات</a:t>
            </a:r>
          </a:p>
          <a:p>
            <a:pPr marL="0" indent="0" algn="r" rtl="1">
              <a:buFont typeface="Arial" panose="020B0604020202020204" pitchFamily="34" charset="0"/>
              <a:buNone/>
            </a:pPr>
            <a:r>
              <a:rPr lang="ar-EG" sz="2800" b="1" dirty="0"/>
              <a:t>• البيئة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8295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019" y="159565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7084" y="657532"/>
            <a:ext cx="1135996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161B2A-74B3-EA32-FDA8-268A06B047FB}"/>
              </a:ext>
            </a:extLst>
          </p:cNvPr>
          <p:cNvSpPr txBox="1"/>
          <p:nvPr/>
        </p:nvSpPr>
        <p:spPr>
          <a:xfrm>
            <a:off x="2437965" y="47065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ar-EG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العلاقة بين وظائف الرقابة والوظائف الإدارية الأخرى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11FA7-605A-D3B3-46E9-06B87BA6473E}"/>
              </a:ext>
            </a:extLst>
          </p:cNvPr>
          <p:cNvSpPr txBox="1">
            <a:spLocks/>
          </p:cNvSpPr>
          <p:nvPr/>
        </p:nvSpPr>
        <p:spPr>
          <a:xfrm>
            <a:off x="839788" y="1734953"/>
            <a:ext cx="5157787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spcBef>
                <a:spcPct val="0"/>
              </a:spcBef>
            </a:pPr>
            <a:r>
              <a:rPr lang="ar-EG" dirty="0">
                <a:latin typeface="+mj-lt"/>
                <a:ea typeface="+mj-ea"/>
                <a:cs typeface="+mj-cs"/>
              </a:rPr>
              <a:t>وظائف إدارية أخرى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F022CD1F-BEE4-BAB2-B9B3-7B5F497612A9}"/>
              </a:ext>
            </a:extLst>
          </p:cNvPr>
          <p:cNvSpPr txBox="1">
            <a:spLocks/>
          </p:cNvSpPr>
          <p:nvPr/>
        </p:nvSpPr>
        <p:spPr>
          <a:xfrm>
            <a:off x="6172200" y="1734953"/>
            <a:ext cx="5183188" cy="82391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spcBef>
                <a:spcPct val="0"/>
              </a:spcBef>
            </a:pPr>
            <a:r>
              <a:rPr lang="ar-EG" dirty="0">
                <a:latin typeface="+mj-lt"/>
                <a:ea typeface="+mj-ea"/>
                <a:cs typeface="+mj-cs"/>
              </a:rPr>
              <a:t>عملية التحكم أو (النظام)</a:t>
            </a:r>
            <a:endParaRPr lang="ar-SA" dirty="0">
              <a:latin typeface="+mj-lt"/>
              <a:ea typeface="+mj-ea"/>
              <a:cs typeface="+mj-cs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9BC3A61E-790B-2629-E3A5-251BF846B88F}"/>
              </a:ext>
            </a:extLst>
          </p:cNvPr>
          <p:cNvSpPr txBox="1">
            <a:spLocks/>
          </p:cNvSpPr>
          <p:nvPr/>
        </p:nvSpPr>
        <p:spPr>
          <a:xfrm>
            <a:off x="825036" y="324088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B17E01BF-6816-38CA-8CD5-9A205AEAC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341346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ar-EG" sz="1900" i="0" dirty="0"/>
              <a:t>تنظيم نظام الرقابة</a:t>
            </a:r>
            <a:endParaRPr lang="en-US" sz="1900" i="0" dirty="0"/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9B28DF7A-5716-616D-65E6-5708D09C08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268655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EG" sz="1900" i="0" dirty="0"/>
              <a:t>تحديد الأهداف</a:t>
            </a:r>
            <a:endParaRPr lang="en-US" sz="1900" i="0" dirty="0"/>
          </a:p>
        </p:txBody>
      </p:sp>
      <p:sp>
        <p:nvSpPr>
          <p:cNvPr id="13" name="Text Box 6">
            <a:extLst>
              <a:ext uri="{FF2B5EF4-FFF2-40B4-BE49-F238E27FC236}">
                <a16:creationId xmlns:a16="http://schemas.microsoft.com/office/drawing/2014/main" id="{A1E25D32-03FB-8076-8BA9-E7219E2F5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6687" y="510301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ar-EG" sz="1900" i="0" dirty="0"/>
              <a:t>التوجيه هو دليل على السيطرة</a:t>
            </a:r>
            <a:endParaRPr lang="en-US" sz="1900" i="0" dirty="0"/>
          </a:p>
        </p:txBody>
      </p:sp>
      <p:sp>
        <p:nvSpPr>
          <p:cNvPr id="14" name="Text Box 6">
            <a:extLst>
              <a:ext uri="{FF2B5EF4-FFF2-40B4-BE49-F238E27FC236}">
                <a16:creationId xmlns:a16="http://schemas.microsoft.com/office/drawing/2014/main" id="{B436BB2D-71E9-AE5E-963E-665159B14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4006" y="267504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ar-EG" sz="1900" i="0" dirty="0"/>
              <a:t>التخطيط أساس السيطرة</a:t>
            </a:r>
            <a:endParaRPr lang="en-US" sz="1900" i="0" dirty="0"/>
          </a:p>
        </p:txBody>
      </p:sp>
      <p:sp>
        <p:nvSpPr>
          <p:cNvPr id="15" name="Text Box 6">
            <a:extLst>
              <a:ext uri="{FF2B5EF4-FFF2-40B4-BE49-F238E27FC236}">
                <a16:creationId xmlns:a16="http://schemas.microsoft.com/office/drawing/2014/main" id="{F340940E-29D2-0CFD-06D6-4A116A4294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96200" y="339971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EG" sz="1900" i="0" dirty="0"/>
              <a:t>وضع المعايير</a:t>
            </a:r>
            <a:endParaRPr lang="en-US" sz="1900" i="0" dirty="0"/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id="{D94C3398-774E-C43F-4CB2-B28CF76C98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39" y="405828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EG" sz="1900" i="0" dirty="0"/>
              <a:t>قياس الأداء الفعلي</a:t>
            </a:r>
            <a:endParaRPr lang="en-US" sz="1900" i="0" dirty="0"/>
          </a:p>
        </p:txBody>
      </p:sp>
      <p:sp>
        <p:nvSpPr>
          <p:cNvPr id="17" name="Text Box 6">
            <a:extLst>
              <a:ext uri="{FF2B5EF4-FFF2-40B4-BE49-F238E27FC236}">
                <a16:creationId xmlns:a16="http://schemas.microsoft.com/office/drawing/2014/main" id="{7A14DD8E-39F3-AA43-ADA9-F43BE128C4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2971" y="480802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pPr rtl="1"/>
            <a:r>
              <a:rPr lang="ar-EG" sz="1900" i="0" dirty="0"/>
              <a:t>مقارنة الأداء الفعلي بالمعايير</a:t>
            </a:r>
            <a:endParaRPr lang="en-US" sz="1900" i="0" dirty="0"/>
          </a:p>
        </p:txBody>
      </p:sp>
      <p:sp>
        <p:nvSpPr>
          <p:cNvPr id="18" name="Text Box 6">
            <a:extLst>
              <a:ext uri="{FF2B5EF4-FFF2-40B4-BE49-F238E27FC236}">
                <a16:creationId xmlns:a16="http://schemas.microsoft.com/office/drawing/2014/main" id="{7CE0BEEF-7C48-D5D3-DF17-CA7211E2E6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71473" y="556314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ar-EG" sz="1900" i="0" dirty="0"/>
              <a:t>تصحيح الانحرافات</a:t>
            </a:r>
            <a:endParaRPr lang="en-US" sz="1900" i="0" dirty="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81C8017-967D-DFA0-5034-4323A60FD96B}"/>
              </a:ext>
            </a:extLst>
          </p:cNvPr>
          <p:cNvCxnSpPr/>
          <p:nvPr/>
        </p:nvCxnSpPr>
        <p:spPr>
          <a:xfrm>
            <a:off x="928507" y="241599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AA5CCC7-CA42-CF8E-3E75-195852C3CA0C}"/>
              </a:ext>
            </a:extLst>
          </p:cNvPr>
          <p:cNvCxnSpPr/>
          <p:nvPr/>
        </p:nvCxnSpPr>
        <p:spPr>
          <a:xfrm>
            <a:off x="5522847" y="224724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84F1327A-C58E-83E8-C586-F1879BDCBF8C}"/>
              </a:ext>
            </a:extLst>
          </p:cNvPr>
          <p:cNvCxnSpPr/>
          <p:nvPr/>
        </p:nvCxnSpPr>
        <p:spPr>
          <a:xfrm>
            <a:off x="7162800" y="224724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914D223-F674-C6A7-F89E-EF45E7DF9681}"/>
              </a:ext>
            </a:extLst>
          </p:cNvPr>
          <p:cNvCxnSpPr/>
          <p:nvPr/>
        </p:nvCxnSpPr>
        <p:spPr>
          <a:xfrm>
            <a:off x="996665" y="296447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E6AD85C1-F835-E938-CBA6-31BF5331D8F7}"/>
              </a:ext>
            </a:extLst>
          </p:cNvPr>
          <p:cNvCxnSpPr/>
          <p:nvPr/>
        </p:nvCxnSpPr>
        <p:spPr>
          <a:xfrm>
            <a:off x="958244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C9298EE-E1E1-DDE1-5A4D-96DB30177C24}"/>
              </a:ext>
            </a:extLst>
          </p:cNvPr>
          <p:cNvCxnSpPr/>
          <p:nvPr/>
        </p:nvCxnSpPr>
        <p:spPr>
          <a:xfrm>
            <a:off x="1013392" y="454839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E170E5D8-0CC8-6EF9-56C1-0B546EFE3C8A}"/>
              </a:ext>
            </a:extLst>
          </p:cNvPr>
          <p:cNvCxnSpPr/>
          <p:nvPr/>
        </p:nvCxnSpPr>
        <p:spPr>
          <a:xfrm>
            <a:off x="7231571" y="296447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734CA48E-603B-5220-914E-3373CCA7DB0E}"/>
              </a:ext>
            </a:extLst>
          </p:cNvPr>
          <p:cNvCxnSpPr/>
          <p:nvPr/>
        </p:nvCxnSpPr>
        <p:spPr>
          <a:xfrm>
            <a:off x="7286859" y="570335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02078624-497A-9AF7-B3AB-296A463E63E0}"/>
              </a:ext>
            </a:extLst>
          </p:cNvPr>
          <p:cNvCxnSpPr/>
          <p:nvPr/>
        </p:nvCxnSpPr>
        <p:spPr>
          <a:xfrm>
            <a:off x="7276176" y="363147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16121F3E-5C7D-4BDC-BC2B-A8D31D090D34}"/>
              </a:ext>
            </a:extLst>
          </p:cNvPr>
          <p:cNvCxnSpPr/>
          <p:nvPr/>
        </p:nvCxnSpPr>
        <p:spPr>
          <a:xfrm>
            <a:off x="7231571" y="430612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3357894-6B06-4A1E-B22B-762E410BB6FE}"/>
              </a:ext>
            </a:extLst>
          </p:cNvPr>
          <p:cNvCxnSpPr/>
          <p:nvPr/>
        </p:nvCxnSpPr>
        <p:spPr>
          <a:xfrm flipV="1">
            <a:off x="7208800" y="507669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6B119B4-E1D8-7465-EF55-71D80E45A719}"/>
              </a:ext>
            </a:extLst>
          </p:cNvPr>
          <p:cNvCxnSpPr/>
          <p:nvPr/>
        </p:nvCxnSpPr>
        <p:spPr>
          <a:xfrm>
            <a:off x="4724400" y="302559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C479069-C0F4-6F18-17A9-B9302EE62274}"/>
              </a:ext>
            </a:extLst>
          </p:cNvPr>
          <p:cNvCxnSpPr/>
          <p:nvPr/>
        </p:nvCxnSpPr>
        <p:spPr>
          <a:xfrm>
            <a:off x="4736835" y="457137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6CF5460D-912B-A3F6-EB56-BBF6E44C8EC1}"/>
              </a:ext>
            </a:extLst>
          </p:cNvPr>
          <p:cNvCxnSpPr/>
          <p:nvPr/>
        </p:nvCxnSpPr>
        <p:spPr>
          <a:xfrm flipV="1">
            <a:off x="4714185" y="503635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Striped Right Arrow 57">
            <a:extLst>
              <a:ext uri="{FF2B5EF4-FFF2-40B4-BE49-F238E27FC236}">
                <a16:creationId xmlns:a16="http://schemas.microsoft.com/office/drawing/2014/main" id="{EDE81711-078F-242D-3066-53C4BF69702D}"/>
              </a:ext>
            </a:extLst>
          </p:cNvPr>
          <p:cNvSpPr/>
          <p:nvPr/>
        </p:nvSpPr>
        <p:spPr>
          <a:xfrm>
            <a:off x="5575720" y="461838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21629824-4F15-A72A-8E99-9E69660AA99A}"/>
              </a:ext>
            </a:extLst>
          </p:cNvPr>
          <p:cNvCxnSpPr/>
          <p:nvPr/>
        </p:nvCxnSpPr>
        <p:spPr>
          <a:xfrm>
            <a:off x="4701171" y="363147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 Box 6">
            <a:extLst>
              <a:ext uri="{FF2B5EF4-FFF2-40B4-BE49-F238E27FC236}">
                <a16:creationId xmlns:a16="http://schemas.microsoft.com/office/drawing/2014/main" id="{437ED06C-1040-2912-FC0C-8864FBD3B2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ar-EG" sz="1900" i="0" dirty="0"/>
              <a:t>التوظيف هو مساعدة في السيطرة</a:t>
            </a:r>
            <a:endParaRPr lang="en-US" sz="1900" i="0" dirty="0"/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C8150786-0AE6-5E36-A2D7-8F064E25787F}"/>
              </a:ext>
            </a:extLst>
          </p:cNvPr>
          <p:cNvCxnSpPr/>
          <p:nvPr/>
        </p:nvCxnSpPr>
        <p:spPr>
          <a:xfrm>
            <a:off x="1039206" y="5463452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6861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1513" y="163376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0814DFA3-AC4B-0F9C-A121-F105AAAC65CF}"/>
              </a:ext>
            </a:extLst>
          </p:cNvPr>
          <p:cNvSpPr txBox="1">
            <a:spLocks noChangeArrowheads="1"/>
          </p:cNvSpPr>
          <p:nvPr/>
        </p:nvSpPr>
        <p:spPr>
          <a:xfrm>
            <a:off x="1012618" y="2240638"/>
            <a:ext cx="10237074" cy="3681966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AB21ED-FE04-84DA-DDE9-A420FCE9D253}"/>
              </a:ext>
            </a:extLst>
          </p:cNvPr>
          <p:cNvSpPr txBox="1"/>
          <p:nvPr/>
        </p:nvSpPr>
        <p:spPr>
          <a:xfrm>
            <a:off x="777768" y="2240638"/>
            <a:ext cx="1030013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/>
            <a:r>
              <a:rPr lang="ar-EG" sz="3200" b="1" dirty="0"/>
              <a:t>لتحقيق سيطرة فعّالة، من المهم معرفة المجالات الحرجة التي يجب ممارسة الرقابة عليها.</a:t>
            </a:r>
          </a:p>
          <a:p>
            <a:pPr algn="just" rtl="1"/>
            <a:endParaRPr lang="ar-EG" sz="3200" b="1" dirty="0"/>
          </a:p>
          <a:p>
            <a:pPr algn="just" rtl="1"/>
            <a:r>
              <a:rPr lang="ar-EG" sz="3200" b="1" dirty="0"/>
              <a:t>  إن تحديد هذه المجالات من الرقابة يعزز قدرة الإدارة على:</a:t>
            </a:r>
          </a:p>
          <a:p>
            <a:pPr marL="1371600" lvl="2" indent="-457200" algn="r" rtl="1">
              <a:buFont typeface="Arial" panose="020B0604020202020204" pitchFamily="34" charset="0"/>
              <a:buChar char="•"/>
            </a:pPr>
            <a:r>
              <a:rPr lang="ar-EG" sz="3200" b="1" dirty="0"/>
              <a:t>تفويض السلطة وتحديد المسؤولية.</a:t>
            </a:r>
          </a:p>
          <a:p>
            <a:pPr marL="1371600" lvl="2" indent="-457200" algn="r" rtl="1">
              <a:buFont typeface="Arial" panose="020B0604020202020204" pitchFamily="34" charset="0"/>
              <a:buChar char="•"/>
            </a:pPr>
            <a:r>
              <a:rPr lang="ar-EG" sz="3200" b="1" dirty="0"/>
              <a:t>تقليل عبء الإشراف على كل نشاط بالتفصيل.</a:t>
            </a:r>
          </a:p>
          <a:p>
            <a:pPr marL="1371600" lvl="2" indent="-457200" algn="r" rtl="1">
              <a:buFont typeface="Arial" panose="020B0604020202020204" pitchFamily="34" charset="0"/>
              <a:buChar char="•"/>
            </a:pPr>
            <a:r>
              <a:rPr lang="ar-EG" sz="3200" b="1" dirty="0"/>
              <a:t>وجود وسيلة لضمان نتائج مرضية.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50214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E184FA-36D7-4AA0-BBF4-BDD4049A82E8}"/>
</file>

<file path=customXml/itemProps2.xml><?xml version="1.0" encoding="utf-8"?>
<ds:datastoreItem xmlns:ds="http://schemas.openxmlformats.org/officeDocument/2006/customXml" ds:itemID="{46A7B31F-2E66-4042-B6E9-9CF44C8F38EA}"/>
</file>

<file path=customXml/itemProps3.xml><?xml version="1.0" encoding="utf-8"?>
<ds:datastoreItem xmlns:ds="http://schemas.openxmlformats.org/officeDocument/2006/customXml" ds:itemID="{CDF9A23C-F4D9-466C-B4E6-8915A053583A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1232</Words>
  <Application>Microsoft Office PowerPoint</Application>
  <PresentationFormat>Widescreen</PresentationFormat>
  <Paragraphs>225</Paragraphs>
  <Slides>41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Google Sans</vt:lpstr>
      <vt:lpstr>Monotype Sorts</vt:lpstr>
      <vt:lpstr>Roboto Light</vt:lpstr>
      <vt:lpstr>Times New Roman</vt:lpstr>
      <vt:lpstr>ui-sans-serif</vt:lpstr>
      <vt:lpstr>Wingdings</vt:lpstr>
      <vt:lpstr>Office Theme</vt:lpstr>
      <vt:lpstr>PowerPoint Presentation</vt:lpstr>
      <vt:lpstr>المحاضرة 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Bothaina Mahmoud Fouad</dc:creator>
  <cp:lastModifiedBy>Bothaina Mahmoud Fouad</cp:lastModifiedBy>
  <cp:revision>350</cp:revision>
  <dcterms:created xsi:type="dcterms:W3CDTF">2024-05-21T09:15:01Z</dcterms:created>
  <dcterms:modified xsi:type="dcterms:W3CDTF">2024-11-28T17:23:45Z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