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Lst>
  <p:notesMasterIdLst>
    <p:notesMasterId r:id="rId83"/>
  </p:notesMasterIdLst>
  <p:sldIdLst>
    <p:sldId id="480" r:id="rId6"/>
    <p:sldId id="303" r:id="rId7"/>
    <p:sldId id="313" r:id="rId8"/>
    <p:sldId id="736" r:id="rId9"/>
    <p:sldId id="666" r:id="rId10"/>
    <p:sldId id="737" r:id="rId11"/>
    <p:sldId id="738" r:id="rId12"/>
    <p:sldId id="661" r:id="rId13"/>
    <p:sldId id="667" r:id="rId14"/>
    <p:sldId id="669" r:id="rId15"/>
    <p:sldId id="670" r:id="rId16"/>
    <p:sldId id="671" r:id="rId17"/>
    <p:sldId id="672" r:id="rId18"/>
    <p:sldId id="673" r:id="rId19"/>
    <p:sldId id="674" r:id="rId20"/>
    <p:sldId id="675" r:id="rId21"/>
    <p:sldId id="676" r:id="rId22"/>
    <p:sldId id="677" r:id="rId23"/>
    <p:sldId id="678" r:id="rId24"/>
    <p:sldId id="739" r:id="rId25"/>
    <p:sldId id="680" r:id="rId26"/>
    <p:sldId id="681" r:id="rId27"/>
    <p:sldId id="682" r:id="rId28"/>
    <p:sldId id="683" r:id="rId29"/>
    <p:sldId id="684" r:id="rId30"/>
    <p:sldId id="685" r:id="rId31"/>
    <p:sldId id="686" r:id="rId32"/>
    <p:sldId id="687" r:id="rId33"/>
    <p:sldId id="688" r:id="rId34"/>
    <p:sldId id="689" r:id="rId35"/>
    <p:sldId id="690" r:id="rId36"/>
    <p:sldId id="691" r:id="rId37"/>
    <p:sldId id="692" r:id="rId38"/>
    <p:sldId id="693" r:id="rId39"/>
    <p:sldId id="694" r:id="rId40"/>
    <p:sldId id="695" r:id="rId41"/>
    <p:sldId id="696" r:id="rId42"/>
    <p:sldId id="697" r:id="rId43"/>
    <p:sldId id="698" r:id="rId44"/>
    <p:sldId id="700" r:id="rId45"/>
    <p:sldId id="701" r:id="rId46"/>
    <p:sldId id="702" r:id="rId47"/>
    <p:sldId id="703" r:id="rId48"/>
    <p:sldId id="704" r:id="rId49"/>
    <p:sldId id="705" r:id="rId50"/>
    <p:sldId id="699" r:id="rId51"/>
    <p:sldId id="706" r:id="rId52"/>
    <p:sldId id="707" r:id="rId53"/>
    <p:sldId id="708" r:id="rId54"/>
    <p:sldId id="709" r:id="rId55"/>
    <p:sldId id="710" r:id="rId56"/>
    <p:sldId id="712" r:id="rId57"/>
    <p:sldId id="713" r:id="rId58"/>
    <p:sldId id="711" r:id="rId59"/>
    <p:sldId id="715" r:id="rId60"/>
    <p:sldId id="714" r:id="rId61"/>
    <p:sldId id="716" r:id="rId62"/>
    <p:sldId id="717" r:id="rId63"/>
    <p:sldId id="718" r:id="rId64"/>
    <p:sldId id="719" r:id="rId65"/>
    <p:sldId id="720" r:id="rId66"/>
    <p:sldId id="721" r:id="rId67"/>
    <p:sldId id="722" r:id="rId68"/>
    <p:sldId id="723" r:id="rId69"/>
    <p:sldId id="724" r:id="rId70"/>
    <p:sldId id="725" r:id="rId71"/>
    <p:sldId id="726" r:id="rId72"/>
    <p:sldId id="727" r:id="rId73"/>
    <p:sldId id="728" r:id="rId74"/>
    <p:sldId id="731" r:id="rId75"/>
    <p:sldId id="732" r:id="rId76"/>
    <p:sldId id="733" r:id="rId77"/>
    <p:sldId id="734" r:id="rId78"/>
    <p:sldId id="729" r:id="rId79"/>
    <p:sldId id="730" r:id="rId80"/>
    <p:sldId id="735" r:id="rId81"/>
    <p:sldId id="349" r:id="rId8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736"/>
            <p14:sldId id="666"/>
            <p14:sldId id="737"/>
            <p14:sldId id="738"/>
            <p14:sldId id="661"/>
            <p14:sldId id="667"/>
            <p14:sldId id="669"/>
            <p14:sldId id="670"/>
            <p14:sldId id="671"/>
            <p14:sldId id="672"/>
            <p14:sldId id="673"/>
            <p14:sldId id="674"/>
            <p14:sldId id="675"/>
            <p14:sldId id="676"/>
            <p14:sldId id="677"/>
            <p14:sldId id="678"/>
            <p14:sldId id="73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700"/>
            <p14:sldId id="701"/>
            <p14:sldId id="702"/>
            <p14:sldId id="703"/>
            <p14:sldId id="704"/>
            <p14:sldId id="705"/>
            <p14:sldId id="699"/>
            <p14:sldId id="706"/>
            <p14:sldId id="707"/>
            <p14:sldId id="708"/>
            <p14:sldId id="709"/>
            <p14:sldId id="710"/>
            <p14:sldId id="712"/>
            <p14:sldId id="713"/>
            <p14:sldId id="711"/>
            <p14:sldId id="715"/>
            <p14:sldId id="714"/>
            <p14:sldId id="716"/>
            <p14:sldId id="717"/>
            <p14:sldId id="718"/>
            <p14:sldId id="719"/>
            <p14:sldId id="720"/>
            <p14:sldId id="721"/>
            <p14:sldId id="722"/>
            <p14:sldId id="723"/>
            <p14:sldId id="724"/>
            <p14:sldId id="725"/>
            <p14:sldId id="726"/>
            <p14:sldId id="727"/>
            <p14:sldId id="728"/>
            <p14:sldId id="731"/>
            <p14:sldId id="732"/>
            <p14:sldId id="733"/>
            <p14:sldId id="734"/>
            <p14:sldId id="729"/>
            <p14:sldId id="730"/>
            <p14:sldId id="735"/>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F0F0"/>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811" autoAdjust="0"/>
  </p:normalViewPr>
  <p:slideViewPr>
    <p:cSldViewPr snapToGrid="0">
      <p:cViewPr varScale="1">
        <p:scale>
          <a:sx n="54" d="100"/>
          <a:sy n="54" d="100"/>
        </p:scale>
        <p:origin x="1080" y="44"/>
      </p:cViewPr>
      <p:guideLst/>
    </p:cSldViewPr>
  </p:slideViewPr>
  <p:outlineViewPr>
    <p:cViewPr>
      <p:scale>
        <a:sx n="33" d="100"/>
        <a:sy n="33" d="100"/>
      </p:scale>
      <p:origin x="0" y="-1952"/>
    </p:cViewPr>
  </p:outlineViewPr>
  <p:notesTextViewPr>
    <p:cViewPr>
      <p:scale>
        <a:sx n="100" d="100"/>
        <a:sy n="100" d="100"/>
      </p:scale>
      <p:origin x="0" y="0"/>
    </p:cViewPr>
  </p:notesTextViewPr>
  <p:notesViewPr>
    <p:cSldViewPr snapToGrid="0">
      <p:cViewPr varScale="1">
        <p:scale>
          <a:sx n="46" d="100"/>
          <a:sy n="46" d="100"/>
        </p:scale>
        <p:origin x="2728" y="52"/>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presProps" Target="presProps.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5" Type="http://schemas.openxmlformats.org/officeDocument/2006/relationships/slideMaster" Target="slideMasters/slideMaster2.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slide" Target="slides/slide72.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slide" Target="slides/slide75.xml"/><Relationship Id="rId85"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tableStyles" Target="tableStyles.xml"/><Relationship Id="rId61" Type="http://schemas.openxmlformats.org/officeDocument/2006/relationships/slide" Target="slides/slide56.xml"/><Relationship Id="rId82" Type="http://schemas.openxmlformats.org/officeDocument/2006/relationships/slide" Target="slides/slide7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CE681-B3BC-7D56-55CA-9264869427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588D0F-B7ED-157D-5A2F-754F3381E8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7BFE4D-54BA-1EE7-4DCE-40718BBB145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EEC8668-4253-B9C9-2C3D-888D87D44E60}"/>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06379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2CB5B-9154-0E9D-3E37-F1367E8263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FEB06-674B-0B28-05DB-CFAAAA7B3C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8BE184-6339-2473-FB20-E791D826EB2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6A436F5-BC1A-34CA-C58E-8D6131795110}"/>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82431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7F576-6433-E50D-C3C6-3DACA783B3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F5C4B6-7B48-D614-C8D6-0157CF87B0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336A47D-D856-3931-FA48-C545B3B09FB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2D68016-6080-DDB0-1FD5-11761661FA06}"/>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9140803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05A7A-9644-1237-24CE-5B66704831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9F8325-DA85-0677-F2F7-EDCB6AF97F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1A307-AFA3-E97F-922A-0AB7F7D57A0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E4EA03A-15C2-BAFD-1F5F-13ECDDF6D5A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1431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68858E-2D2C-3CA2-2B0D-13C9159891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1C634F-D995-4A2E-6CF5-3C110BC01A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A70CC0-749B-8945-0525-97784BFEF9F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3BF28B1-5A30-79E0-3CAE-AE020FD6F819}"/>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47784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0A866B-E874-6A14-FE13-0D71B30CFC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50FD71-DA41-BD1A-93CD-AA70A3CF21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10AD5F-18F0-25C4-9330-DBB943402ED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26A1F9C-DCCC-A045-9DD7-0BB544B73207}"/>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371528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80DC5E-818D-4FB0-CB0B-E1833A9322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3AE82C-FBB4-42B2-6554-2067EAAB5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1D0631-7ED4-2D22-CD2C-FFC85A27443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92F86BA-4724-3319-7D88-06100B5F99C6}"/>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04960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6E9D5-7E0D-693E-6164-26328E4FA85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28C842-17AA-64E2-F0BE-6D2B29D360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BA00C5-9272-EB11-C75F-CD480DC0C08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0F6AD9D-4FA3-2FB0-6219-2182C4FB0ECC}"/>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16806661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00590-B70D-4A95-7326-9ECD05704D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A78349-7FFF-C022-C490-E109D03B30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DDF3D5-BDDB-E9F3-E07B-D44C4A18B4A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D915368-0AB5-DE4A-7660-DB427FBA0AC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51562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05B0B-07BB-FB7A-532D-849BD97DC3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43B29C-11E1-79DE-F393-58122AECF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F1F01C-3A61-BC1A-F61E-5028EACA654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6D2CFCF-A34E-C518-3E0A-20C3B9D5275E}"/>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6669012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FE9E1-5A95-1E6F-E762-F64046B1AD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C85591-D0A7-6B28-99CE-3A0B6EF8A3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5810F0-DA40-C43E-442A-39E85E59BCA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9551BB6-1B55-3CFF-AE01-2BD28C12D1C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6346762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6F527-7204-4EA7-49AB-DADAD8B1A7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3D4FE5-6B51-55B7-5C8F-3A2306787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FE6531-0EEF-CED4-E2E0-330F604B006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2212B49-ECC3-6764-73A5-1D9987A74A4B}"/>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5707289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518632-C60A-E750-7FB4-AA3A078839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950795-311F-D2CA-5CC2-08C9B590F0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D80ECA-305D-4064-5D68-97EC22D6688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8EE5104-F366-5EC1-15DA-6B89EF42C69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0852672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C7910F-64F0-31C2-6606-B4A4E638D3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694DB5-D96F-E94A-24A9-9FD157BBBC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DA2E25-ECDE-560D-1DF2-3DAA9FB9AA5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2E8EA40-2E8E-A0D9-46AA-CD1E11607AD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3516827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322D41-9723-E15F-6EEA-A934CB831B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97683-9C43-BD8F-2838-E5330CCF95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19A2ECE-A1A0-DEA2-7671-294B0B17943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2C43D09-8902-8CD5-630A-8B36F187F20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860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76913-90BD-A8C3-41D3-BD46A5AE69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7CFA65-F232-1676-D5BD-EBEAE99F3A0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8C2066-8C33-E8E5-EBE1-518ECABE594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272F28F-0066-1CEE-BD4C-07280B37EEE1}"/>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696853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6F527-7204-4EA7-49AB-DADAD8B1A7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3D4FE5-6B51-55B7-5C8F-3A2306787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FE6531-0EEF-CED4-E2E0-330F604B006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2212B49-ECC3-6764-73A5-1D9987A74A4B}"/>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398649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B06B2-AF4A-78C0-E8C9-62409B7E28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87EEA5-D549-D064-9315-A2B547BAC9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4BB102-DEA1-569E-59F8-DCB75500CF0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75818ED-19F7-62F6-E2FF-A0321CE4AA0F}"/>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167189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8F0C9-82B1-CE4C-6844-DAC5F6CB5B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03C45E-C5E3-6A7B-B888-135C3C9A8F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2C48C3-68E1-930A-9AB7-D151D866805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F45E017-8F38-EFBD-BD44-CFC9853E9680}"/>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7990269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78CF4-6C64-E6FB-F677-6B722A57D0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1E0181-371E-856B-B25A-4D6E41D193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6AC3B8-106E-868A-B72F-39D3EA21BD1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4D5BC57-5C38-9496-C603-C1250B3C2A5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24111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8BED21-F8CF-114F-9447-1ABAAF0134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198751-48FA-C74C-0243-F1713FC63E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D0EBB-D25D-2502-045E-BEF719837641}"/>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4027D37-2069-DB05-6BF5-A2BE5B601101}"/>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914346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C55570-361C-58CC-2C39-202B3D7B00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F2B639-7777-2D64-09A4-15AB77D9A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A989D6-1BF4-7916-94AF-782DB97462F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AC51C02-CF74-3AC0-36D0-A14BE8604F2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415582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D28E2-7F87-E736-024A-AAFB0CBFFE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CF04BB-2D37-565E-5712-1334ADC4C6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13DD27-0802-4E3B-B0D4-8F28FEC1339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A11810F-70B9-11EA-05C3-3224A9E4AF2F}"/>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9401858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FC694-86CD-48F4-50EE-DB18521AD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9B9E9F-4BA3-A9A8-A1B8-91306FCFBFC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4C654-7716-171F-3C32-E3011F20C50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F5FB18B-EA2A-59B7-EEA1-9042CBAF664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88288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1E40A-423F-4F7C-F9EB-2D2DE9A6D2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8DC321-A2FB-1B26-7F1D-515BBB4A27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1EEA5D-1D9A-227B-0AC1-C30D0FBAC38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887CD84-4C2C-67DB-A284-3D9E297DE850}"/>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746263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DDB8E-DCEF-C42C-9472-7CE0F83684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E4F7CB-05CE-2C5F-9A31-9B974094D3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B866D2-ECE8-0388-FD32-72E71FE5CBC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F263430-EEC5-06F8-6714-ACFF77D6786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515791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C4F4E7-1B98-65E7-E092-FC12FDCE4D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37C63D-0E5D-37BE-AEE8-D326B4097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A590D7-97BA-8FAA-D84A-A9D7C4EE000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C9F8919-9176-25D7-FBB9-EC6156262763}"/>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3985302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A6FF3-EBF5-248F-E862-EF8F773617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628BF3-6B71-7DCF-8DB0-91FF49A9A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27C4D9-A561-8767-5AC6-3AB5BF850F29}"/>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BD9DF8A-514A-CA99-2BF3-FE3949C43D2A}"/>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848221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27D807-353C-0C4D-485B-E97FED23FE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E5A7A4-BCD3-C603-E832-CCC765C6E2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AD7D6B-B3FA-EA20-7C09-64606680592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47A8C85-A4C5-5DE4-6A5D-F1CA5733451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413950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363F6-C2AC-113A-4156-C50B758860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43111D-348B-C82E-D016-5AD88A874D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6C17EB-BEF5-23A9-5D59-A90CD6F60F6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FEB7C5AB-F1E0-86BF-183B-8DCFF7AFE11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6130354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6E643-6BFB-62CF-FA91-D9A2C3C637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87CDCE-A4CD-568F-EE40-F2E8D51680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AF7DB1-4AD6-E7DE-6879-3E57433CAE8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11C9491-8046-3EA3-8118-1A9AD0E4484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7692824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6185A-9EB2-425B-4170-EB5118A49C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F2DEF8-1DB4-1B3D-5B66-9B7BAC2990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1F5B2-C3E3-A799-85A9-15AFED13FC69}"/>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1C091CE-B423-EF07-369F-BD8F002733EF}"/>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54279693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1FA2E-741E-F017-6FD5-F7094B5825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82785-5788-A237-F241-BF61F8A8ED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157A09-9062-955C-DD02-A48D57B9A7B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744C0FE-4715-01C1-B33A-E68961945BD8}"/>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44691490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590ED-5D6E-E6AE-4807-CAABF73087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2132FD-6AF7-5AB6-A913-A5F5ABB161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52AC3C-98B4-97F8-689D-7C4B27E4751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927AD95-EA8A-E566-2C5F-C035B95449B4}"/>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72063541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311DB-7601-ADCE-9B62-52E94DC109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24FCAC-17A0-2822-BB25-65C89C0A58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0225DD-5A38-A938-97FA-FDE1883D5E95}"/>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266964C-FDCD-1A7C-FD45-CC512293F6B2}"/>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642586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9DFF8-629C-2F0A-D172-AE3F4677A4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38E822-A870-FEA7-7212-1AD6998DDF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EBB5E0-1E4C-0952-78A4-9767C265E2B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D01DAC5-E199-CF3D-C99C-7B024AD9B41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6855998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5C8589-2A4F-DA21-EFBC-126BDB5E2A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91FE46-B1B0-A39D-2309-272CA63744B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6022D9-38A2-D9E4-5488-233C82D04A6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6A2FB586-FFBB-96FA-5670-CE8BE864B22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9690409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4DB7CA-B65F-5FF2-F299-3469561458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652456-88C8-B62E-719B-E47579F878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D1073B-77B7-213D-5D0D-33B9A1D2B0C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3D1A2D6-350F-0E26-3FD2-39217DCD6AF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4121059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5A42D-36A0-F10A-7D12-A4C1851F56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D63F52-7D22-D3EA-7CE2-E7AC431B05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DF62BA-3D8B-47A0-51FA-1013DA89735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E965493-D46D-A6CE-0ED9-667E2AF75111}"/>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97141258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4056A-9C54-964A-0C20-987D3A25C6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657388-D50E-48B0-5F4C-E54EE6A29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4CA876-613E-E4DA-A9C7-18F99D9E7C9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4932DBFC-A9B4-83C9-1F59-A83C7AF84DA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6748633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CD3DD-029D-8A33-6B37-2512FC0A0A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148B19-0C43-F21D-9FF9-4D0A3A0B46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FD0290-31AB-FC76-CDC7-10F8B6E004F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30215414-D884-4AAA-51CC-CA4E869BC35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64117175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9ED0D2-F046-E0A3-0CBC-DDAA9C6B2E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87865BD-F1AE-37F5-347E-078DF413EC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99E8A3-0787-AB3F-0C1E-2A15778AB66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5473F1E-B1CF-425F-A526-B1A979ECA9C0}"/>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0263500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D2D1DE-94AC-A990-71BE-87B2456E2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66DA14-6ABB-3A81-706F-5B54E5E8A1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B7B02F-7D1C-469D-3554-68FC5AE9387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D7B4D09-ABCC-EDF8-F2CC-B1A5D5BB175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7680705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69CB8-73E3-4D2C-1E7D-B54695A081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00801A-5357-2963-0193-446237BD0C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C10E0-8DD6-303B-FEED-9D7EF105A5A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12A1218-66C6-911B-25FF-753A78EAE582}"/>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57533665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001FF-1E26-75B7-7F6C-375ACEB045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7B118F-6AB1-8CB4-CF6F-ABCB9EE7CF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E6012F-D8E9-E9D9-11E1-02CE050F6DD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9F6EBEA-37E6-4204-7719-0640C5F33D40}"/>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5156402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BEEAE-8078-5EC0-AAEA-4C641D2E63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C4E0B-A7E1-D635-4E4C-244BB276A9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37A865-C898-116D-1FF1-D93AEB40254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BE7F4D4-0CCA-6D30-49BC-7F94E92BFBA8}"/>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02255866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00F56F-3866-D2C8-B35A-2709E0DCB8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04643-FC3B-21DD-173C-C2167D49AC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9EEAB8-B966-B43C-D15F-605CE6BF12D5}"/>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A5C1105-8506-4640-2005-EAA41129FF5E}"/>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90303178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C407C-756D-F9F4-99C0-F9F0DF9DEEB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FC6FFC-F6EB-3C62-A0DA-737AF13A85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A6FAB2-CF55-69DC-F6E9-091BE2AD5E18}"/>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7DF2EE58-3A89-51AE-E298-5FF496D5696C}"/>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64916773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9C559D-B2C8-6DFA-2B89-CF2B49E00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F21687-0BF0-6B20-B3C9-BBDEF47B7C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C3844E-70A8-51AE-58BA-45844528740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2DFF42E-BA58-D340-44EB-251313D7EDA9}"/>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605623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69AF8-8ABB-7316-ADDC-615080FB1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56F1D9-9C44-CC9C-97BF-DFA8A3FEA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FCE0AD-E354-A14F-1ACD-ACD17D07E2A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E4796BD-7F8A-91D6-A847-150F970384FE}"/>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606068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3FFD1-260C-B129-BE62-C124E33D99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852B17-DB96-06B2-0BD8-BB3E557A15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324AD9-90F9-BADC-3468-C2B057EBC23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150BA7A-C22E-B434-3A30-6CD16BA2BBCB}"/>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65331882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8EA6B-BE1B-94D9-51C9-8B709CAF1C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CDA6AD-3BCA-9087-B131-44FA2DC33F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5A287F-1A29-AF6F-03D1-385E5F43B3F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A71E2B83-8B51-3FDA-F364-856C0FA84E6B}"/>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59442337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1D4B61-62E8-D034-3D03-D7E6CC1C30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36E5D3-FC63-ECFC-042E-FABBF2058E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61FEC-DBAF-FD77-A523-1EA4F34C2700}"/>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C3ECD96-3603-906B-2D8B-07C2F32158FB}"/>
              </a:ext>
            </a:extLst>
          </p:cNvPr>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128601092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8E1C18-5385-DDAC-0756-04BD95958A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D8D8E9-64BC-E687-E97E-9DCD3C70AC7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793F4F-BBB6-508C-5494-F44AD5D74A3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314A313-06E7-E4BB-16B7-160A5D14A706}"/>
              </a:ext>
            </a:extLst>
          </p:cNvPr>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8135367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7D655B-6B2E-A370-F412-9E61F9CF94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78BACE-384F-7A98-4B8B-311D12C94E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EC01BB-858F-F463-BB76-9EA7D4CBCE73}"/>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8F9E4DD-0491-99D4-14EF-E78DA98CCB12}"/>
              </a:ext>
            </a:extLst>
          </p:cNvPr>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54242906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A1660-3BBC-5E4F-E348-71F6C93461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1EBFFE-EED2-ECF0-B120-AB38C7FE82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1FAD40-9DE2-BBAC-9A15-09945BA5EFCB}"/>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81A659F-F7FE-3D75-1F96-91A63BD1D043}"/>
              </a:ext>
            </a:extLst>
          </p:cNvPr>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2961608440"/>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E23FE-4ADE-5EAE-7AEF-3E350CF64A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3D38CB-8D9E-4A6F-C86B-BDF7EE3ECE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19BA0F-EF1A-1377-502B-46EF915EB34E}"/>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7701F90-FD15-3680-1115-5797E1717573}"/>
              </a:ext>
            </a:extLst>
          </p:cNvPr>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278717388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CBF6B-FE5C-1922-A8A3-1F926CC4AF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12E645-698F-7C86-F62F-F9C9DAC7B8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85ACE5-100A-6ACC-7AD8-7F1BEA2A7ACF}"/>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4FF69C8-E38F-0AC3-EFCD-676D9F9A0E91}"/>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50191313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EFACC-C3BB-1E5D-1F39-1E78F6711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349289C-2183-37FA-3E2D-CF3D0C0AE4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A2ECE3-3294-03F7-0335-4AF4B7283F1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8D95CFA-F142-B688-B538-339CF9BBA05F}"/>
              </a:ext>
            </a:extLst>
          </p:cNvPr>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130493162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45BC6-8DF0-C19B-0D4F-7F0F14CD92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AEB5A6-E7CE-C84F-627E-608C022223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514931-FBD9-58F5-2C0A-E377AB1E449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18928D05-B2DD-FFF1-E925-E435984A28AE}"/>
              </a:ext>
            </a:extLst>
          </p:cNvPr>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3158827745"/>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D3B36-7933-B157-1931-2353EE0C79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9DA3F1-E752-2A2D-1388-E3D2324873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CCA3AD-3FD9-E37E-17DA-63870D686559}"/>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20CA7915-0DB2-9E9E-41B6-C569A74C50F3}"/>
              </a:ext>
            </a:extLst>
          </p:cNvPr>
          <p:cNvSpPr>
            <a:spLocks noGrp="1"/>
          </p:cNvSpPr>
          <p:nvPr>
            <p:ph type="sldNum" sz="quarter" idx="5"/>
          </p:nvPr>
        </p:nvSpPr>
        <p:spPr/>
        <p:txBody>
          <a:bodyPr/>
          <a:lstStyle/>
          <a:p>
            <a:fld id="{E88088B5-5D3D-41C5-9929-9FAB3A249D9E}" type="slidenum">
              <a:rPr lang="en-US" smtClean="0"/>
              <a:t>64</a:t>
            </a:fld>
            <a:endParaRPr lang="en-US"/>
          </a:p>
        </p:txBody>
      </p:sp>
    </p:spTree>
    <p:extLst>
      <p:ext uri="{BB962C8B-B14F-4D97-AF65-F5344CB8AC3E}">
        <p14:creationId xmlns:p14="http://schemas.microsoft.com/office/powerpoint/2010/main" val="185597541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6C326-CE26-4D04-6BD2-6CA9242F1C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C49924-C2AD-6953-4DA3-1B75D9942E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491389-F15C-4D27-9B55-CB708175217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3E17D0E-84CC-FF83-26BD-B168AE5C8129}"/>
              </a:ext>
            </a:extLst>
          </p:cNvPr>
          <p:cNvSpPr>
            <a:spLocks noGrp="1"/>
          </p:cNvSpPr>
          <p:nvPr>
            <p:ph type="sldNum" sz="quarter" idx="5"/>
          </p:nvPr>
        </p:nvSpPr>
        <p:spPr/>
        <p:txBody>
          <a:bodyPr/>
          <a:lstStyle/>
          <a:p>
            <a:fld id="{E88088B5-5D3D-41C5-9929-9FAB3A249D9E}" type="slidenum">
              <a:rPr lang="en-US" smtClean="0"/>
              <a:t>65</a:t>
            </a:fld>
            <a:endParaRPr lang="en-US"/>
          </a:p>
        </p:txBody>
      </p:sp>
    </p:spTree>
    <p:extLst>
      <p:ext uri="{BB962C8B-B14F-4D97-AF65-F5344CB8AC3E}">
        <p14:creationId xmlns:p14="http://schemas.microsoft.com/office/powerpoint/2010/main" val="323709984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F025BA-5C45-4A47-CAD8-D648F8DED8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2252D3-A69E-91B4-C8B3-416908D131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C89503-EA4B-EA95-566B-7D79485741FC}"/>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62CCEC3-33C2-2061-BFE9-F5891A3DA823}"/>
              </a:ext>
            </a:extLst>
          </p:cNvPr>
          <p:cNvSpPr>
            <a:spLocks noGrp="1"/>
          </p:cNvSpPr>
          <p:nvPr>
            <p:ph type="sldNum" sz="quarter" idx="5"/>
          </p:nvPr>
        </p:nvSpPr>
        <p:spPr/>
        <p:txBody>
          <a:bodyPr/>
          <a:lstStyle/>
          <a:p>
            <a:fld id="{E88088B5-5D3D-41C5-9929-9FAB3A249D9E}" type="slidenum">
              <a:rPr lang="en-US" smtClean="0"/>
              <a:t>66</a:t>
            </a:fld>
            <a:endParaRPr lang="en-US"/>
          </a:p>
        </p:txBody>
      </p:sp>
    </p:spTree>
    <p:extLst>
      <p:ext uri="{BB962C8B-B14F-4D97-AF65-F5344CB8AC3E}">
        <p14:creationId xmlns:p14="http://schemas.microsoft.com/office/powerpoint/2010/main" val="17603875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6D0B2-4A5B-7CEF-0C00-1669F3A58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2DFA0-64F5-01FD-BBDA-72E5814301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509A9E-69AC-2D49-F388-117DC90F620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EB807CF-2B76-C59C-A491-7E03D80D6FE9}"/>
              </a:ext>
            </a:extLst>
          </p:cNvPr>
          <p:cNvSpPr>
            <a:spLocks noGrp="1"/>
          </p:cNvSpPr>
          <p:nvPr>
            <p:ph type="sldNum" sz="quarter" idx="5"/>
          </p:nvPr>
        </p:nvSpPr>
        <p:spPr/>
        <p:txBody>
          <a:bodyPr/>
          <a:lstStyle/>
          <a:p>
            <a:fld id="{E88088B5-5D3D-41C5-9929-9FAB3A249D9E}" type="slidenum">
              <a:rPr lang="en-US" smtClean="0"/>
              <a:t>67</a:t>
            </a:fld>
            <a:endParaRPr lang="en-US"/>
          </a:p>
        </p:txBody>
      </p:sp>
    </p:spTree>
    <p:extLst>
      <p:ext uri="{BB962C8B-B14F-4D97-AF65-F5344CB8AC3E}">
        <p14:creationId xmlns:p14="http://schemas.microsoft.com/office/powerpoint/2010/main" val="1794299107"/>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2FA92-81D9-DD13-C33B-0D892957FB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9AB63C-0BEA-17F0-0566-108BC6A755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F2C5A9-9312-1FF0-45C3-B051C56ED42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DC33B2ED-A841-0E81-BDD0-2DC7D4748A0E}"/>
              </a:ext>
            </a:extLst>
          </p:cNvPr>
          <p:cNvSpPr>
            <a:spLocks noGrp="1"/>
          </p:cNvSpPr>
          <p:nvPr>
            <p:ph type="sldNum" sz="quarter" idx="5"/>
          </p:nvPr>
        </p:nvSpPr>
        <p:spPr/>
        <p:txBody>
          <a:bodyPr/>
          <a:lstStyle/>
          <a:p>
            <a:fld id="{E88088B5-5D3D-41C5-9929-9FAB3A249D9E}" type="slidenum">
              <a:rPr lang="en-US" smtClean="0"/>
              <a:t>68</a:t>
            </a:fld>
            <a:endParaRPr lang="en-US"/>
          </a:p>
        </p:txBody>
      </p:sp>
    </p:spTree>
    <p:extLst>
      <p:ext uri="{BB962C8B-B14F-4D97-AF65-F5344CB8AC3E}">
        <p14:creationId xmlns:p14="http://schemas.microsoft.com/office/powerpoint/2010/main" val="394623841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8969B-9786-B85E-4B8C-C23D12EF2BE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02C9CE-8012-3F9E-D834-FCE5136055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F7EED8-AFC3-04D2-1381-0F2BE890D9B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94DEA8B1-EF8A-1A8A-B497-455DFD4AE6D6}"/>
              </a:ext>
            </a:extLst>
          </p:cNvPr>
          <p:cNvSpPr>
            <a:spLocks noGrp="1"/>
          </p:cNvSpPr>
          <p:nvPr>
            <p:ph type="sldNum" sz="quarter" idx="5"/>
          </p:nvPr>
        </p:nvSpPr>
        <p:spPr/>
        <p:txBody>
          <a:bodyPr/>
          <a:lstStyle/>
          <a:p>
            <a:fld id="{E88088B5-5D3D-41C5-9929-9FAB3A249D9E}" type="slidenum">
              <a:rPr lang="en-US" smtClean="0"/>
              <a:t>69</a:t>
            </a:fld>
            <a:endParaRPr lang="en-US"/>
          </a:p>
        </p:txBody>
      </p:sp>
    </p:spTree>
    <p:extLst>
      <p:ext uri="{BB962C8B-B14F-4D97-AF65-F5344CB8AC3E}">
        <p14:creationId xmlns:p14="http://schemas.microsoft.com/office/powerpoint/2010/main" val="1294042947"/>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CDB29-B0CC-F4F1-2005-5DDE1EAE72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8698C7-B706-6A4A-50D7-0A59692133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993B6E6-466F-2A1D-659A-06F01E6856C7}"/>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7B74548-2C96-A47B-8955-BA3FA433A7B7}"/>
              </a:ext>
            </a:extLst>
          </p:cNvPr>
          <p:cNvSpPr>
            <a:spLocks noGrp="1"/>
          </p:cNvSpPr>
          <p:nvPr>
            <p:ph type="sldNum" sz="quarter" idx="5"/>
          </p:nvPr>
        </p:nvSpPr>
        <p:spPr/>
        <p:txBody>
          <a:bodyPr/>
          <a:lstStyle/>
          <a:p>
            <a:fld id="{E88088B5-5D3D-41C5-9929-9FAB3A249D9E}" type="slidenum">
              <a:rPr lang="en-US" smtClean="0"/>
              <a:t>70</a:t>
            </a:fld>
            <a:endParaRPr lang="en-US"/>
          </a:p>
        </p:txBody>
      </p:sp>
    </p:spTree>
    <p:extLst>
      <p:ext uri="{BB962C8B-B14F-4D97-AF65-F5344CB8AC3E}">
        <p14:creationId xmlns:p14="http://schemas.microsoft.com/office/powerpoint/2010/main" val="2731703641"/>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E12AD-557C-68C9-4D7E-B685807B43C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2F1468-E250-4A87-4A06-CEA0B0CA70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C7C77B-1A66-45F6-9155-FF72B30C409A}"/>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8C0DA37-104B-2BC0-017D-97CC821C0242}"/>
              </a:ext>
            </a:extLst>
          </p:cNvPr>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161051012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7B18-DD90-1292-362F-A8A4469B7C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2A8D6A-B626-7672-7A8F-C5FE817C734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38531F8-AA3D-9672-B10F-9F377122424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CB72D084-21BD-BCFA-B652-AF1F0B83A296}"/>
              </a:ext>
            </a:extLst>
          </p:cNvPr>
          <p:cNvSpPr>
            <a:spLocks noGrp="1"/>
          </p:cNvSpPr>
          <p:nvPr>
            <p:ph type="sldNum" sz="quarter" idx="5"/>
          </p:nvPr>
        </p:nvSpPr>
        <p:spPr/>
        <p:txBody>
          <a:bodyPr/>
          <a:lstStyle/>
          <a:p>
            <a:fld id="{E88088B5-5D3D-41C5-9929-9FAB3A249D9E}" type="slidenum">
              <a:rPr lang="en-US" smtClean="0"/>
              <a:t>72</a:t>
            </a:fld>
            <a:endParaRPr lang="en-US"/>
          </a:p>
        </p:txBody>
      </p:sp>
    </p:spTree>
    <p:extLst>
      <p:ext uri="{BB962C8B-B14F-4D97-AF65-F5344CB8AC3E}">
        <p14:creationId xmlns:p14="http://schemas.microsoft.com/office/powerpoint/2010/main" val="3791004201"/>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D7C95B-9896-93B3-BE0B-CF6C7D5233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C19027-A281-6E25-D170-994DCEBD6FC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97A3BE-D4E1-8BAF-1CD9-380B7A0D2512}"/>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E3568BB3-1221-6E5A-25FD-6B7AA1C7B5DD}"/>
              </a:ext>
            </a:extLst>
          </p:cNvPr>
          <p:cNvSpPr>
            <a:spLocks noGrp="1"/>
          </p:cNvSpPr>
          <p:nvPr>
            <p:ph type="sldNum" sz="quarter" idx="5"/>
          </p:nvPr>
        </p:nvSpPr>
        <p:spPr/>
        <p:txBody>
          <a:bodyPr/>
          <a:lstStyle/>
          <a:p>
            <a:fld id="{E88088B5-5D3D-41C5-9929-9FAB3A249D9E}" type="slidenum">
              <a:rPr lang="en-US" smtClean="0"/>
              <a:t>73</a:t>
            </a:fld>
            <a:endParaRPr lang="en-US"/>
          </a:p>
        </p:txBody>
      </p:sp>
    </p:spTree>
    <p:extLst>
      <p:ext uri="{BB962C8B-B14F-4D97-AF65-F5344CB8AC3E}">
        <p14:creationId xmlns:p14="http://schemas.microsoft.com/office/powerpoint/2010/main" val="281135317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A1876-DA3C-A9FB-499D-84683B3E29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F336C8-4828-7B3D-924C-65DE641099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7B1890-88EF-1BA7-86B8-96D5FC83770D}"/>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5C71A7BC-D994-B398-DA7A-FD385A30CADF}"/>
              </a:ext>
            </a:extLst>
          </p:cNvPr>
          <p:cNvSpPr>
            <a:spLocks noGrp="1"/>
          </p:cNvSpPr>
          <p:nvPr>
            <p:ph type="sldNum" sz="quarter" idx="5"/>
          </p:nvPr>
        </p:nvSpPr>
        <p:spPr/>
        <p:txBody>
          <a:bodyPr/>
          <a:lstStyle/>
          <a:p>
            <a:fld id="{E88088B5-5D3D-41C5-9929-9FAB3A249D9E}" type="slidenum">
              <a:rPr lang="en-US" smtClean="0"/>
              <a:t>74</a:t>
            </a:fld>
            <a:endParaRPr lang="en-US"/>
          </a:p>
        </p:txBody>
      </p:sp>
    </p:spTree>
    <p:extLst>
      <p:ext uri="{BB962C8B-B14F-4D97-AF65-F5344CB8AC3E}">
        <p14:creationId xmlns:p14="http://schemas.microsoft.com/office/powerpoint/2010/main" val="2507350098"/>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E09F65-52B7-0DA7-81A7-4BC9A49D19B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7EF338-0BA3-1213-9EDD-983513BE9F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EACB13-0647-3ED8-936C-522A482BA594}"/>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8BD9EC97-6F72-CED6-3CEF-4B857D780E97}"/>
              </a:ext>
            </a:extLst>
          </p:cNvPr>
          <p:cNvSpPr>
            <a:spLocks noGrp="1"/>
          </p:cNvSpPr>
          <p:nvPr>
            <p:ph type="sldNum" sz="quarter" idx="5"/>
          </p:nvPr>
        </p:nvSpPr>
        <p:spPr/>
        <p:txBody>
          <a:bodyPr/>
          <a:lstStyle/>
          <a:p>
            <a:fld id="{E88088B5-5D3D-41C5-9929-9FAB3A249D9E}" type="slidenum">
              <a:rPr lang="en-US" smtClean="0"/>
              <a:t>75</a:t>
            </a:fld>
            <a:endParaRPr lang="en-US"/>
          </a:p>
        </p:txBody>
      </p:sp>
    </p:spTree>
    <p:extLst>
      <p:ext uri="{BB962C8B-B14F-4D97-AF65-F5344CB8AC3E}">
        <p14:creationId xmlns:p14="http://schemas.microsoft.com/office/powerpoint/2010/main" val="388912033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64DDF8-5AA3-0179-99A4-80F3C39A3A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74D85F-B2B7-5718-6B88-E5D05575BB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F12498-7177-1835-3188-99EF64679096}"/>
              </a:ext>
            </a:extLst>
          </p:cNvPr>
          <p:cNvSpPr>
            <a:spLocks noGrp="1"/>
          </p:cNvSpPr>
          <p:nvPr>
            <p:ph type="body" idx="1"/>
          </p:nvPr>
        </p:nvSpPr>
        <p:spPr/>
        <p:txBody>
          <a:bodyPr/>
          <a:lstStyle/>
          <a:p>
            <a:pPr algn="r" rtl="1">
              <a:buFont typeface="Arial" panose="020B0604020202020204" pitchFamily="34" charset="0"/>
              <a:buChar char="•"/>
            </a:pPr>
            <a:endParaRPr lang="en-US" dirty="0"/>
          </a:p>
        </p:txBody>
      </p:sp>
      <p:sp>
        <p:nvSpPr>
          <p:cNvPr id="4" name="Slide Number Placeholder 3">
            <a:extLst>
              <a:ext uri="{FF2B5EF4-FFF2-40B4-BE49-F238E27FC236}">
                <a16:creationId xmlns:a16="http://schemas.microsoft.com/office/drawing/2014/main" id="{001B5000-0F1D-FC93-7544-C951B42C288A}"/>
              </a:ext>
            </a:extLst>
          </p:cNvPr>
          <p:cNvSpPr>
            <a:spLocks noGrp="1"/>
          </p:cNvSpPr>
          <p:nvPr>
            <p:ph type="sldNum" sz="quarter" idx="5"/>
          </p:nvPr>
        </p:nvSpPr>
        <p:spPr/>
        <p:txBody>
          <a:bodyPr/>
          <a:lstStyle/>
          <a:p>
            <a:fld id="{E88088B5-5D3D-41C5-9929-9FAB3A249D9E}" type="slidenum">
              <a:rPr lang="en-US" smtClean="0"/>
              <a:t>76</a:t>
            </a:fld>
            <a:endParaRPr lang="en-US"/>
          </a:p>
        </p:txBody>
      </p:sp>
    </p:spTree>
    <p:extLst>
      <p:ext uri="{BB962C8B-B14F-4D97-AF65-F5344CB8AC3E}">
        <p14:creationId xmlns:p14="http://schemas.microsoft.com/office/powerpoint/2010/main" val="29400127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898987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91600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79506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289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380544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33131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46366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26185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4732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643400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7369062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9387863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499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173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8231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1336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141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637935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8.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5" Type="http://schemas.openxmlformats.org/officeDocument/2006/relationships/image" Target="../media/image30.png"/><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42.png"/><Relationship Id="rId4" Type="http://schemas.openxmlformats.org/officeDocument/2006/relationships/image" Target="../media/image41.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43.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44.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45.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48.png"/><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48.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49.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image" Target="../media/image49.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image" Target="../media/image50.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4.xml"/><Relationship Id="rId4" Type="http://schemas.openxmlformats.org/officeDocument/2006/relationships/image" Target="../media/image51.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4.xml"/><Relationship Id="rId4" Type="http://schemas.openxmlformats.org/officeDocument/2006/relationships/image" Target="../media/image52.png"/></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4.xml"/><Relationship Id="rId4" Type="http://schemas.openxmlformats.org/officeDocument/2006/relationships/image" Target="../media/image53.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4.xml"/><Relationship Id="rId4" Type="http://schemas.openxmlformats.org/officeDocument/2006/relationships/image" Target="../media/image54.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4.xml"/><Relationship Id="rId4" Type="http://schemas.openxmlformats.org/officeDocument/2006/relationships/image" Target="../media/image55.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4.xml"/><Relationship Id="rId4" Type="http://schemas.openxmlformats.org/officeDocument/2006/relationships/image" Target="../media/image56.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4.xml"/><Relationship Id="rId4" Type="http://schemas.openxmlformats.org/officeDocument/2006/relationships/image" Target="../media/image5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4.xml"/><Relationship Id="rId4" Type="http://schemas.openxmlformats.org/officeDocument/2006/relationships/image" Target="../media/image58.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4.xml"/><Relationship Id="rId4" Type="http://schemas.openxmlformats.org/officeDocument/2006/relationships/image" Target="../media/image59.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4.xml"/><Relationship Id="rId4" Type="http://schemas.openxmlformats.org/officeDocument/2006/relationships/image" Target="../media/image60.png"/></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4.xml"/><Relationship Id="rId4" Type="http://schemas.openxmlformats.org/officeDocument/2006/relationships/image" Target="../media/image61.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4.xml"/><Relationship Id="rId5" Type="http://schemas.openxmlformats.org/officeDocument/2006/relationships/image" Target="../media/image63.png"/><Relationship Id="rId4" Type="http://schemas.openxmlformats.org/officeDocument/2006/relationships/image" Target="../media/image62.png"/></Relationships>
</file>

<file path=ppt/slides/_rels/slide5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8.xml"/><Relationship Id="rId1" Type="http://schemas.openxmlformats.org/officeDocument/2006/relationships/slideLayout" Target="../slideLayouts/slideLayout14.xml"/><Relationship Id="rId5" Type="http://schemas.openxmlformats.org/officeDocument/2006/relationships/image" Target="../media/image65.png"/><Relationship Id="rId4" Type="http://schemas.openxmlformats.org/officeDocument/2006/relationships/image" Target="../media/image6.png"/></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9.xml"/><Relationship Id="rId1" Type="http://schemas.openxmlformats.org/officeDocument/2006/relationships/slideLayout" Target="../slideLayouts/slideLayout14.xml"/><Relationship Id="rId4" Type="http://schemas.openxmlformats.org/officeDocument/2006/relationships/image" Target="../media/image66.png"/></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0.xml"/><Relationship Id="rId1" Type="http://schemas.openxmlformats.org/officeDocument/2006/relationships/slideLayout" Target="../slideLayouts/slideLayout14.xml"/><Relationship Id="rId4" Type="http://schemas.openxmlformats.org/officeDocument/2006/relationships/image" Target="../media/image67.png"/></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1.xml"/><Relationship Id="rId1" Type="http://schemas.openxmlformats.org/officeDocument/2006/relationships/slideLayout" Target="../slideLayouts/slideLayout14.xml"/><Relationship Id="rId4" Type="http://schemas.openxmlformats.org/officeDocument/2006/relationships/image" Target="../media/image68.png"/></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2.xml"/><Relationship Id="rId1" Type="http://schemas.openxmlformats.org/officeDocument/2006/relationships/slideLayout" Target="../slideLayouts/slideLayout14.xml"/><Relationship Id="rId4" Type="http://schemas.openxmlformats.org/officeDocument/2006/relationships/image" Target="../media/image69.png"/></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3.xml"/><Relationship Id="rId1" Type="http://schemas.openxmlformats.org/officeDocument/2006/relationships/slideLayout" Target="../slideLayouts/slideLayout14.xml"/><Relationship Id="rId4" Type="http://schemas.openxmlformats.org/officeDocument/2006/relationships/image" Target="../media/image70.png"/></Relationships>
</file>

<file path=ppt/slides/_rels/slide6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4.xml"/><Relationship Id="rId1" Type="http://schemas.openxmlformats.org/officeDocument/2006/relationships/slideLayout" Target="../slideLayouts/slideLayout14.xml"/><Relationship Id="rId4" Type="http://schemas.openxmlformats.org/officeDocument/2006/relationships/image" Target="../media/image71.png"/></Relationships>
</file>

<file path=ppt/slides/_rels/slide6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5.xml"/><Relationship Id="rId1" Type="http://schemas.openxmlformats.org/officeDocument/2006/relationships/slideLayout" Target="../slideLayouts/slideLayout14.xml"/><Relationship Id="rId4" Type="http://schemas.openxmlformats.org/officeDocument/2006/relationships/image" Target="../media/image72.png"/></Relationships>
</file>

<file path=ppt/slides/_rels/slide6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6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7.xml"/><Relationship Id="rId1" Type="http://schemas.openxmlformats.org/officeDocument/2006/relationships/slideLayout" Target="../slideLayouts/slideLayout14.xml"/><Relationship Id="rId4" Type="http://schemas.openxmlformats.org/officeDocument/2006/relationships/image" Target="../media/image74.png"/></Relationships>
</file>

<file path=ppt/slides/_rels/slide6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8.xml"/><Relationship Id="rId1" Type="http://schemas.openxmlformats.org/officeDocument/2006/relationships/slideLayout" Target="../slideLayouts/slideLayout14.xml"/><Relationship Id="rId5" Type="http://schemas.openxmlformats.org/officeDocument/2006/relationships/image" Target="../media/image76.png"/><Relationship Id="rId4" Type="http://schemas.openxmlformats.org/officeDocument/2006/relationships/image" Target="../media/image75.png"/></Relationships>
</file>

<file path=ppt/slides/_rels/slide6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9.xml"/><Relationship Id="rId1" Type="http://schemas.openxmlformats.org/officeDocument/2006/relationships/slideLayout" Target="../slideLayouts/slideLayout14.xml"/><Relationship Id="rId5" Type="http://schemas.openxmlformats.org/officeDocument/2006/relationships/image" Target="../media/image78.png"/><Relationship Id="rId4" Type="http://schemas.openxmlformats.org/officeDocument/2006/relationships/image" Target="../media/image77.png"/></Relationships>
</file>

<file path=ppt/slides/_rels/slide7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0.xml"/><Relationship Id="rId1" Type="http://schemas.openxmlformats.org/officeDocument/2006/relationships/slideLayout" Target="../slideLayouts/slideLayout14.xml"/><Relationship Id="rId4" Type="http://schemas.openxmlformats.org/officeDocument/2006/relationships/image" Target="../media/image79.png"/></Relationships>
</file>

<file path=ppt/slides/_rels/slide7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1.xml"/><Relationship Id="rId1" Type="http://schemas.openxmlformats.org/officeDocument/2006/relationships/slideLayout" Target="../slideLayouts/slideLayout14.xml"/><Relationship Id="rId4" Type="http://schemas.openxmlformats.org/officeDocument/2006/relationships/image" Target="../media/image80.png"/></Relationships>
</file>

<file path=ppt/slides/_rels/slide7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2.xml"/><Relationship Id="rId1" Type="http://schemas.openxmlformats.org/officeDocument/2006/relationships/slideLayout" Target="../slideLayouts/slideLayout14.xml"/><Relationship Id="rId4" Type="http://schemas.openxmlformats.org/officeDocument/2006/relationships/image" Target="../media/image79.png"/></Relationships>
</file>

<file path=ppt/slides/_rels/slide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3.xml"/><Relationship Id="rId1" Type="http://schemas.openxmlformats.org/officeDocument/2006/relationships/slideLayout" Target="../slideLayouts/slideLayout14.xml"/><Relationship Id="rId4" Type="http://schemas.openxmlformats.org/officeDocument/2006/relationships/image" Target="../media/image81.png"/></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4.xml"/><Relationship Id="rId1" Type="http://schemas.openxmlformats.org/officeDocument/2006/relationships/slideLayout" Target="../slideLayouts/slideLayout14.xml"/><Relationship Id="rId4" Type="http://schemas.openxmlformats.org/officeDocument/2006/relationships/image" Target="../media/image82.png"/></Relationships>
</file>

<file path=ppt/slides/_rels/slide75.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75.xml"/><Relationship Id="rId1" Type="http://schemas.openxmlformats.org/officeDocument/2006/relationships/slideLayout" Target="../slideLayouts/slideLayout14.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6.png"/></Relationships>
</file>

<file path=ppt/slides/_rels/slide7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6.xml"/><Relationship Id="rId1" Type="http://schemas.openxmlformats.org/officeDocument/2006/relationships/slideLayout" Target="../slideLayouts/slideLayout14.xml"/><Relationship Id="rId5" Type="http://schemas.openxmlformats.org/officeDocument/2006/relationships/image" Target="../media/image86.png"/><Relationship Id="rId4" Type="http://schemas.openxmlformats.org/officeDocument/2006/relationships/image" Target="../media/image85.png"/></Relationships>
</file>

<file path=ppt/slides/_rels/slide77.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5.xml"/><Relationship Id="rId5" Type="http://schemas.openxmlformats.org/officeDocument/2006/relationships/image" Target="../media/image90.png"/><Relationship Id="rId4" Type="http://schemas.openxmlformats.org/officeDocument/2006/relationships/image" Target="../media/image8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71944" y="3336373"/>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Ahmed Omar</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2721386" cy="707886"/>
          </a:xfrm>
          <a:prstGeom prst="rect">
            <a:avLst/>
          </a:prstGeom>
          <a:noFill/>
        </p:spPr>
        <p:txBody>
          <a:bodyPr wrap="none" rtlCol="0">
            <a:spAutoFit/>
          </a:bodyPr>
          <a:lstStyle/>
          <a:p>
            <a:r>
              <a:rPr lang="en-US" sz="2000" dirty="0">
                <a:latin typeface="Alexandria" charset="0"/>
                <a:cs typeface="Alexandria" charset="0"/>
              </a:rPr>
              <a:t>IT391 </a:t>
            </a:r>
          </a:p>
          <a:p>
            <a:r>
              <a:rPr lang="en-US" sz="2000" dirty="0">
                <a:latin typeface="Alexandria" charset="0"/>
                <a:cs typeface="Alexandria" charset="0"/>
              </a:rPr>
              <a:t>System Administration 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3EEA227-24AC-21BC-0409-6D0B0F4A2354}"/>
              </a:ext>
            </a:extLst>
          </p:cNvPr>
          <p:cNvSpPr txBox="1"/>
          <p:nvPr/>
        </p:nvSpPr>
        <p:spPr>
          <a:xfrm>
            <a:off x="766034" y="2296810"/>
            <a:ext cx="6919330" cy="954107"/>
          </a:xfrm>
          <a:prstGeom prst="rect">
            <a:avLst/>
          </a:prstGeom>
          <a:noFill/>
        </p:spPr>
        <p:txBody>
          <a:bodyPr wrap="square">
            <a:spAutoFit/>
          </a:bodyPr>
          <a:lstStyle/>
          <a:p>
            <a:pPr algn="l"/>
            <a:endParaRPr lang="en-US" sz="800" b="0" i="0" u="none" strike="noStrike" baseline="0" dirty="0">
              <a:solidFill>
                <a:srgbClr val="000000"/>
              </a:solidFill>
              <a:latin typeface="Calibri" panose="020F0502020204030204" pitchFamily="34" charset="0"/>
            </a:endParaRPr>
          </a:p>
          <a:p>
            <a:endParaRPr lang="en-US" sz="800" b="0" i="0" u="none" strike="noStrike" baseline="0" dirty="0">
              <a:latin typeface="Calibri" panose="020F0502020204030204" pitchFamily="34" charset="0"/>
            </a:endParaRPr>
          </a:p>
          <a:p>
            <a:r>
              <a:rPr lang="en-US" sz="4000" b="1" dirty="0">
                <a:latin typeface="Alexandria"/>
              </a:rPr>
              <a:t>System Administration 1</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20894" y="2767280"/>
            <a:ext cx="6639446"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latin typeface="Alexandria" charset="0"/>
                <a:cs typeface="Alexandria" charset="0"/>
              </a:rPr>
              <a:t>User and Group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latin typeface="Alexandria" charset="0"/>
                <a:cs typeface="Alexandria" charset="0"/>
              </a:rPr>
              <a:t>Windows Server </a:t>
            </a:r>
            <a:endPar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Ahmed Omar</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D9002F6D-0DF4-504C-1A57-D34F6F823551}"/>
              </a:ext>
            </a:extLst>
          </p:cNvPr>
          <p:cNvSpPr txBox="1"/>
          <p:nvPr/>
        </p:nvSpPr>
        <p:spPr>
          <a:xfrm>
            <a:off x="6559119" y="4958995"/>
            <a:ext cx="272138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IT391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System Administration 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883" y="1660127"/>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Agenda</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548283" y="135573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Rounded Corners 2">
            <a:extLst>
              <a:ext uri="{FF2B5EF4-FFF2-40B4-BE49-F238E27FC236}">
                <a16:creationId xmlns:a16="http://schemas.microsoft.com/office/drawing/2014/main" id="{F906B191-BC80-69CD-AD2E-E43B163E2C53}"/>
              </a:ext>
            </a:extLst>
          </p:cNvPr>
          <p:cNvSpPr/>
          <p:nvPr/>
        </p:nvSpPr>
        <p:spPr>
          <a:xfrm>
            <a:off x="3548283" y="2428703"/>
            <a:ext cx="7413884" cy="37086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q"/>
            </a:pPr>
            <a:r>
              <a:rPr lang="en-US" sz="2400" dirty="0">
                <a:solidFill>
                  <a:schemeClr val="tx1"/>
                </a:solidFill>
                <a:latin typeface="Alexandria"/>
              </a:rPr>
              <a:t>Active Directory Structure</a:t>
            </a:r>
          </a:p>
          <a:p>
            <a:pPr marL="342900" indent="-342900">
              <a:lnSpc>
                <a:spcPct val="150000"/>
              </a:lnSpc>
              <a:buFont typeface="Wingdings" panose="05000000000000000000" pitchFamily="2" charset="2"/>
              <a:buChar char="q"/>
            </a:pPr>
            <a:r>
              <a:rPr lang="en-US" sz="2400" dirty="0">
                <a:solidFill>
                  <a:schemeClr val="tx1"/>
                </a:solidFill>
                <a:latin typeface="Alexandria"/>
              </a:rPr>
              <a:t>Organizational Units (OUs) vs. Containers</a:t>
            </a:r>
          </a:p>
          <a:p>
            <a:pPr marL="342900" indent="-342900">
              <a:lnSpc>
                <a:spcPct val="150000"/>
              </a:lnSpc>
              <a:buFont typeface="Wingdings" panose="05000000000000000000" pitchFamily="2" charset="2"/>
              <a:buChar char="q"/>
            </a:pPr>
            <a:r>
              <a:rPr lang="en-US" sz="2400" dirty="0">
                <a:solidFill>
                  <a:schemeClr val="tx1"/>
                </a:solidFill>
                <a:latin typeface="Alexandria"/>
              </a:rPr>
              <a:t>Domain and Client Management</a:t>
            </a:r>
          </a:p>
          <a:p>
            <a:pPr marL="342900" indent="-342900">
              <a:lnSpc>
                <a:spcPct val="150000"/>
              </a:lnSpc>
              <a:buFont typeface="Wingdings" panose="05000000000000000000" pitchFamily="2" charset="2"/>
              <a:buChar char="q"/>
            </a:pPr>
            <a:r>
              <a:rPr lang="en-US" sz="2400" dirty="0">
                <a:solidFill>
                  <a:schemeClr val="tx1"/>
                </a:solidFill>
                <a:latin typeface="Alexandria"/>
              </a:rPr>
              <a:t>Joining a Client to a Domain</a:t>
            </a:r>
          </a:p>
          <a:p>
            <a:pPr marL="342900" indent="-342900">
              <a:lnSpc>
                <a:spcPct val="150000"/>
              </a:lnSpc>
              <a:buFont typeface="Wingdings" panose="05000000000000000000" pitchFamily="2" charset="2"/>
              <a:buChar char="q"/>
            </a:pPr>
            <a:r>
              <a:rPr lang="en-US" sz="2400" dirty="0">
                <a:solidFill>
                  <a:schemeClr val="tx1"/>
                </a:solidFill>
                <a:latin typeface="Alexandria"/>
              </a:rPr>
              <a:t>User Account Management</a:t>
            </a:r>
          </a:p>
          <a:p>
            <a:pPr marL="342900" indent="-342900">
              <a:lnSpc>
                <a:spcPct val="150000"/>
              </a:lnSpc>
              <a:buFont typeface="Wingdings" panose="05000000000000000000" pitchFamily="2" charset="2"/>
              <a:buChar char="q"/>
            </a:pPr>
            <a:r>
              <a:rPr lang="en-US" sz="2400" dirty="0">
                <a:solidFill>
                  <a:schemeClr val="tx1"/>
                </a:solidFill>
                <a:latin typeface="Alexandria"/>
              </a:rPr>
              <a:t> Remote Management</a:t>
            </a:r>
          </a:p>
          <a:p>
            <a:pPr>
              <a:lnSpc>
                <a:spcPct val="150000"/>
              </a:lnSpc>
              <a:buNone/>
            </a:pPr>
            <a:endParaRPr lang="en-US" sz="2400" dirty="0">
              <a:solidFill>
                <a:schemeClr val="tx1"/>
              </a:solidFill>
              <a:latin typeface="Alexandri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992F3-991E-7439-62CE-689F291FB4B9}"/>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0D684F5-2270-74C9-139F-CD0BDA6844A7}"/>
              </a:ext>
            </a:extLst>
          </p:cNvPr>
          <p:cNvSpPr/>
          <p:nvPr/>
        </p:nvSpPr>
        <p:spPr>
          <a:xfrm>
            <a:off x="237995" y="1685494"/>
            <a:ext cx="7088356" cy="4828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Wingdings" panose="05000000000000000000" pitchFamily="2" charset="2"/>
              <a:buChar char="q"/>
            </a:pPr>
            <a:r>
              <a:rPr lang="en-US" sz="2400" dirty="0">
                <a:solidFill>
                  <a:schemeClr val="tx1"/>
                </a:solidFill>
                <a:latin typeface="Alexandria"/>
              </a:rPr>
              <a:t>Active Directory Stores information about </a:t>
            </a:r>
            <a:r>
              <a:rPr lang="en-US" sz="2400" b="1" dirty="0">
                <a:solidFill>
                  <a:schemeClr val="tx1"/>
                </a:solidFill>
                <a:latin typeface="Alexandria"/>
              </a:rPr>
              <a:t>objects</a:t>
            </a:r>
            <a:r>
              <a:rPr lang="en-US" sz="2400" dirty="0">
                <a:solidFill>
                  <a:schemeClr val="tx1"/>
                </a:solidFill>
                <a:latin typeface="Alexandria"/>
              </a:rPr>
              <a:t> on the network and makes this information available to users and administrators.</a:t>
            </a:r>
          </a:p>
          <a:p>
            <a:pPr marL="342900" indent="-342900">
              <a:lnSpc>
                <a:spcPct val="150000"/>
              </a:lnSpc>
              <a:buFont typeface="Wingdings" panose="05000000000000000000" pitchFamily="2" charset="2"/>
              <a:buChar char="q"/>
            </a:pPr>
            <a:r>
              <a:rPr lang="en-US" sz="2400" dirty="0">
                <a:solidFill>
                  <a:schemeClr val="tx1"/>
                </a:solidFill>
                <a:latin typeface="Alexandria"/>
              </a:rPr>
              <a:t>Uses </a:t>
            </a:r>
            <a:r>
              <a:rPr lang="en-US" sz="2400" b="1" dirty="0">
                <a:solidFill>
                  <a:schemeClr val="tx1"/>
                </a:solidFill>
                <a:latin typeface="Alexandria"/>
              </a:rPr>
              <a:t>containers</a:t>
            </a:r>
            <a:r>
              <a:rPr lang="en-US" sz="2400" dirty="0">
                <a:solidFill>
                  <a:schemeClr val="tx1"/>
                </a:solidFill>
                <a:latin typeface="Alexandria"/>
              </a:rPr>
              <a:t> and </a:t>
            </a:r>
            <a:r>
              <a:rPr lang="en-US" sz="2400" b="1" dirty="0">
                <a:solidFill>
                  <a:schemeClr val="tx1"/>
                </a:solidFill>
                <a:latin typeface="Alexandria"/>
              </a:rPr>
              <a:t>organizational units </a:t>
            </a:r>
            <a:r>
              <a:rPr lang="en-US" sz="2400" dirty="0">
                <a:solidFill>
                  <a:schemeClr val="tx1"/>
                </a:solidFill>
                <a:latin typeface="Alexandria"/>
              </a:rPr>
              <a:t>to organize objects</a:t>
            </a:r>
          </a:p>
          <a:p>
            <a:pPr>
              <a:lnSpc>
                <a:spcPct val="150000"/>
              </a:lnSpc>
              <a:buNone/>
            </a:pPr>
            <a:endParaRPr lang="en-US" sz="2400" dirty="0">
              <a:solidFill>
                <a:schemeClr val="tx1"/>
              </a:solidFill>
              <a:latin typeface="Alexandria"/>
            </a:endParaRPr>
          </a:p>
          <a:p>
            <a:pPr>
              <a:lnSpc>
                <a:spcPct val="150000"/>
              </a:lnSpc>
              <a:buNone/>
            </a:pPr>
            <a:endParaRPr lang="en-US" sz="2400" dirty="0">
              <a:solidFill>
                <a:schemeClr val="tx1"/>
              </a:solidFill>
              <a:latin typeface="Alexandria"/>
            </a:endParaRPr>
          </a:p>
        </p:txBody>
      </p:sp>
      <p:pic>
        <p:nvPicPr>
          <p:cNvPr id="7" name="Graphic 21">
            <a:extLst>
              <a:ext uri="{FF2B5EF4-FFF2-40B4-BE49-F238E27FC236}">
                <a16:creationId xmlns:a16="http://schemas.microsoft.com/office/drawing/2014/main" id="{4D4F13B2-D81A-C9A3-ADF6-AC721EAF64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67BCF488-223A-0422-B0CD-918779CD115B}"/>
              </a:ext>
            </a:extLst>
          </p:cNvPr>
          <p:cNvPicPr>
            <a:picLocks noChangeAspect="1"/>
          </p:cNvPicPr>
          <p:nvPr/>
        </p:nvPicPr>
        <p:blipFill>
          <a:blip r:embed="rId4"/>
          <a:stretch>
            <a:fillRect/>
          </a:stretch>
        </p:blipFill>
        <p:spPr>
          <a:xfrm>
            <a:off x="7603351" y="1976363"/>
            <a:ext cx="4380639" cy="4067598"/>
          </a:xfrm>
          <a:prstGeom prst="rect">
            <a:avLst/>
          </a:prstGeom>
        </p:spPr>
      </p:pic>
      <p:sp>
        <p:nvSpPr>
          <p:cNvPr id="4" name="TextBox 3">
            <a:extLst>
              <a:ext uri="{FF2B5EF4-FFF2-40B4-BE49-F238E27FC236}">
                <a16:creationId xmlns:a16="http://schemas.microsoft.com/office/drawing/2014/main" id="{05D85842-156D-6945-864E-4F8590DD50DA}"/>
              </a:ext>
            </a:extLst>
          </p:cNvPr>
          <p:cNvSpPr txBox="1"/>
          <p:nvPr/>
        </p:nvSpPr>
        <p:spPr>
          <a:xfrm>
            <a:off x="381929" y="1083696"/>
            <a:ext cx="6094140" cy="523220"/>
          </a:xfrm>
          <a:prstGeom prst="rect">
            <a:avLst/>
          </a:prstGeom>
          <a:noFill/>
        </p:spPr>
        <p:txBody>
          <a:bodyPr wrap="square">
            <a:spAutoFit/>
          </a:bodyPr>
          <a:lstStyle/>
          <a:p>
            <a:r>
              <a:rPr lang="en-US" sz="2800" b="1" dirty="0">
                <a:latin typeface="Alexandria"/>
              </a:rPr>
              <a:t>Active Directory Structure</a:t>
            </a:r>
          </a:p>
        </p:txBody>
      </p:sp>
    </p:spTree>
    <p:extLst>
      <p:ext uri="{BB962C8B-B14F-4D97-AF65-F5344CB8AC3E}">
        <p14:creationId xmlns:p14="http://schemas.microsoft.com/office/powerpoint/2010/main" val="4089900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6D3A1-82A0-14CB-BF40-E7C32CAF4CB5}"/>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4D18796F-A82A-D414-8593-2E795F946B78}"/>
              </a:ext>
            </a:extLst>
          </p:cNvPr>
          <p:cNvSpPr/>
          <p:nvPr/>
        </p:nvSpPr>
        <p:spPr>
          <a:xfrm>
            <a:off x="237995" y="1685494"/>
            <a:ext cx="7924698" cy="4828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Alexandria"/>
              </a:rPr>
              <a:t>Organizational Unit (OU):</a:t>
            </a:r>
            <a:r>
              <a:rPr lang="en-US" sz="2400" dirty="0">
                <a:solidFill>
                  <a:schemeClr val="tx1"/>
                </a:solidFill>
                <a:latin typeface="Alexandria"/>
                <a:ea typeface="Noto Sans" pitchFamily="34" charset="-122"/>
                <a:cs typeface="Noto Sans" pitchFamily="34" charset="-120"/>
              </a:rPr>
              <a:t> A container within Active Directory that can hold users, groups, computers, and other OUs, used for applying Group Policy settings and delegating .</a:t>
            </a:r>
          </a:p>
          <a:p>
            <a:pPr>
              <a:lnSpc>
                <a:spcPct val="200000"/>
              </a:lnSpc>
            </a:pPr>
            <a:r>
              <a:rPr lang="en-US" sz="2400" b="1" dirty="0">
                <a:solidFill>
                  <a:schemeClr val="tx1"/>
                </a:solidFill>
                <a:latin typeface="Alexandria"/>
                <a:ea typeface="Noto Sans" pitchFamily="34" charset="-122"/>
                <a:cs typeface="Noto Sans" pitchFamily="34" charset="-120"/>
              </a:rPr>
              <a:t>Primary Purposes of OUs:</a:t>
            </a:r>
          </a:p>
          <a:p>
            <a:pPr marL="342900" indent="-342900">
              <a:lnSpc>
                <a:spcPct val="150000"/>
              </a:lnSpc>
              <a:buFont typeface="Wingdings" panose="05000000000000000000" pitchFamily="2" charset="2"/>
              <a:buChar char="§"/>
            </a:pPr>
            <a:r>
              <a:rPr lang="en-US" sz="2000" dirty="0">
                <a:solidFill>
                  <a:schemeClr val="tx1"/>
                </a:solidFill>
                <a:latin typeface="Alexandria"/>
                <a:ea typeface="Noto Sans" pitchFamily="34" charset="-122"/>
                <a:cs typeface="Noto Sans" pitchFamily="34" charset="-120"/>
              </a:rPr>
              <a:t>Organize Active Directory objects in a hierarchical structure</a:t>
            </a:r>
          </a:p>
          <a:p>
            <a:pPr marL="342900" indent="-342900">
              <a:lnSpc>
                <a:spcPct val="150000"/>
              </a:lnSpc>
              <a:buFont typeface="Wingdings" panose="05000000000000000000" pitchFamily="2" charset="2"/>
              <a:buChar char="§"/>
            </a:pPr>
            <a:r>
              <a:rPr lang="en-US" sz="2000" dirty="0">
                <a:solidFill>
                  <a:schemeClr val="tx1"/>
                </a:solidFill>
                <a:latin typeface="Alexandria"/>
                <a:ea typeface="Noto Sans" pitchFamily="34" charset="-122"/>
                <a:cs typeface="Noto Sans" pitchFamily="34" charset="-120"/>
              </a:rPr>
              <a:t>Delegate administrative permissions to specific users or groups</a:t>
            </a:r>
          </a:p>
          <a:p>
            <a:pPr marL="342900" indent="-342900">
              <a:lnSpc>
                <a:spcPct val="150000"/>
              </a:lnSpc>
              <a:buFont typeface="Wingdings" panose="05000000000000000000" pitchFamily="2" charset="2"/>
              <a:buChar char="§"/>
            </a:pPr>
            <a:r>
              <a:rPr lang="en-US" sz="2000" dirty="0">
                <a:solidFill>
                  <a:schemeClr val="tx1"/>
                </a:solidFill>
                <a:latin typeface="Alexandria"/>
                <a:ea typeface="Noto Sans" pitchFamily="34" charset="-122"/>
                <a:cs typeface="Noto Sans" pitchFamily="34" charset="-120"/>
              </a:rPr>
              <a:t>Apply Group Policy Objects (GPOs) to collections of users and computers</a:t>
            </a:r>
          </a:p>
          <a:p>
            <a:pPr marL="342900" indent="-342900">
              <a:lnSpc>
                <a:spcPct val="150000"/>
              </a:lnSpc>
              <a:buFont typeface="Wingdings" panose="05000000000000000000" pitchFamily="2" charset="2"/>
              <a:buChar char="§"/>
            </a:pPr>
            <a:r>
              <a:rPr lang="en-US" sz="2000" dirty="0">
                <a:solidFill>
                  <a:schemeClr val="tx1"/>
                </a:solidFill>
                <a:latin typeface="Alexandria"/>
                <a:ea typeface="Noto Sans" pitchFamily="34" charset="-122"/>
                <a:cs typeface="Noto Sans" pitchFamily="34" charset="-120"/>
              </a:rPr>
              <a:t>Simplify management of large, complex Active Directory environments</a:t>
            </a:r>
          </a:p>
          <a:p>
            <a:pPr>
              <a:lnSpc>
                <a:spcPct val="200000"/>
              </a:lnSpc>
            </a:pPr>
            <a:endParaRPr lang="en-US" sz="2400" dirty="0">
              <a:solidFill>
                <a:schemeClr val="tx1"/>
              </a:solidFill>
              <a:latin typeface="Alexandria"/>
              <a:ea typeface="Noto Sans" pitchFamily="34" charset="-122"/>
              <a:cs typeface="Noto Sans" pitchFamily="34" charset="-120"/>
            </a:endParaRPr>
          </a:p>
          <a:p>
            <a:pPr>
              <a:lnSpc>
                <a:spcPct val="200000"/>
              </a:lnSpc>
            </a:pPr>
            <a:endParaRPr lang="en-US" sz="2400" dirty="0">
              <a:solidFill>
                <a:schemeClr val="tx1"/>
              </a:solidFill>
              <a:latin typeface="Alexandria"/>
              <a:ea typeface="Noto Sans" pitchFamily="34" charset="-122"/>
              <a:cs typeface="Noto Sans" pitchFamily="34" charset="-120"/>
            </a:endParaRPr>
          </a:p>
          <a:p>
            <a:pPr>
              <a:lnSpc>
                <a:spcPct val="200000"/>
              </a:lnSpc>
            </a:pPr>
            <a:endParaRPr lang="en-US" sz="2400" dirty="0"/>
          </a:p>
          <a:p>
            <a:pPr>
              <a:lnSpc>
                <a:spcPct val="200000"/>
              </a:lnSpc>
              <a:buNone/>
            </a:pPr>
            <a:r>
              <a:rPr lang="en-US" sz="2400" dirty="0">
                <a:solidFill>
                  <a:srgbClr val="505050"/>
                </a:solidFill>
                <a:latin typeface="Noto Sans" pitchFamily="34" charset="0"/>
                <a:ea typeface="Noto Sans" pitchFamily="34" charset="-122"/>
                <a:cs typeface="Noto Sans" pitchFamily="34" charset="-120"/>
              </a:rPr>
              <a:t> </a:t>
            </a:r>
            <a:r>
              <a:rPr lang="en-US" sz="2400" dirty="0">
                <a:solidFill>
                  <a:schemeClr val="tx1"/>
                </a:solidFill>
                <a:latin typeface="Alexandria"/>
              </a:rPr>
              <a:t> </a:t>
            </a:r>
          </a:p>
        </p:txBody>
      </p:sp>
      <p:pic>
        <p:nvPicPr>
          <p:cNvPr id="7" name="Graphic 21">
            <a:extLst>
              <a:ext uri="{FF2B5EF4-FFF2-40B4-BE49-F238E27FC236}">
                <a16:creationId xmlns:a16="http://schemas.microsoft.com/office/drawing/2014/main" id="{CEA4D0DF-95EA-DC37-8252-6D65B1BE02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BB5A659-0937-DC31-3EC3-5ADF90049784}"/>
              </a:ext>
            </a:extLst>
          </p:cNvPr>
          <p:cNvPicPr>
            <a:picLocks noChangeAspect="1"/>
          </p:cNvPicPr>
          <p:nvPr/>
        </p:nvPicPr>
        <p:blipFill>
          <a:blip r:embed="rId4"/>
          <a:stretch>
            <a:fillRect/>
          </a:stretch>
        </p:blipFill>
        <p:spPr>
          <a:xfrm>
            <a:off x="8411425" y="2236588"/>
            <a:ext cx="3572566" cy="3272114"/>
          </a:xfrm>
          <a:prstGeom prst="rect">
            <a:avLst/>
          </a:prstGeom>
        </p:spPr>
      </p:pic>
      <p:sp>
        <p:nvSpPr>
          <p:cNvPr id="4" name="TextBox 3">
            <a:extLst>
              <a:ext uri="{FF2B5EF4-FFF2-40B4-BE49-F238E27FC236}">
                <a16:creationId xmlns:a16="http://schemas.microsoft.com/office/drawing/2014/main" id="{C696D4FD-305C-E2E8-A42A-464718A6ABF2}"/>
              </a:ext>
            </a:extLst>
          </p:cNvPr>
          <p:cNvSpPr txBox="1"/>
          <p:nvPr/>
        </p:nvSpPr>
        <p:spPr>
          <a:xfrm>
            <a:off x="582652" y="1114473"/>
            <a:ext cx="6094140" cy="461665"/>
          </a:xfrm>
          <a:prstGeom prst="rect">
            <a:avLst/>
          </a:prstGeom>
          <a:noFill/>
        </p:spPr>
        <p:txBody>
          <a:bodyPr wrap="square">
            <a:spAutoFit/>
          </a:bodyPr>
          <a:lstStyle/>
          <a:p>
            <a:r>
              <a:rPr kumimoji="0" lang="en-US" sz="2400" b="1" i="0" u="none" strike="noStrike" kern="1200" cap="none" spc="0" normalizeH="0" baseline="0" noProof="0" dirty="0">
                <a:ln>
                  <a:noFill/>
                </a:ln>
                <a:solidFill>
                  <a:prstClr val="black"/>
                </a:solidFill>
                <a:effectLst/>
                <a:uLnTx/>
                <a:uFillTx/>
                <a:latin typeface="Alexandria"/>
                <a:ea typeface="+mn-ea"/>
                <a:cs typeface="+mn-cs"/>
              </a:rPr>
              <a:t>Organizational Unit (OU)</a:t>
            </a:r>
            <a:r>
              <a:rPr kumimoji="0" lang="en-US" sz="2400" b="1" i="0" u="none" strike="noStrike" kern="1200" cap="none" spc="0" normalizeH="0" baseline="0" noProof="0" dirty="0">
                <a:ln>
                  <a:noFill/>
                </a:ln>
                <a:solidFill>
                  <a:prstClr val="black"/>
                </a:solidFill>
                <a:effectLst/>
                <a:uLnTx/>
                <a:uFillTx/>
                <a:latin typeface="Alexandria"/>
                <a:ea typeface="Noto Sans" pitchFamily="34" charset="-122"/>
                <a:cs typeface="Noto Sans" pitchFamily="34" charset="-120"/>
              </a:rPr>
              <a:t> </a:t>
            </a:r>
            <a:endParaRPr lang="en-US" b="1" dirty="0"/>
          </a:p>
        </p:txBody>
      </p:sp>
    </p:spTree>
    <p:extLst>
      <p:ext uri="{BB962C8B-B14F-4D97-AF65-F5344CB8AC3E}">
        <p14:creationId xmlns:p14="http://schemas.microsoft.com/office/powerpoint/2010/main" val="1591170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BA5123-552D-3C12-79A4-53B9533F5A8E}"/>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33B98E6B-D058-A529-26E3-6E1A42CE5035}"/>
              </a:ext>
            </a:extLst>
          </p:cNvPr>
          <p:cNvSpPr/>
          <p:nvPr/>
        </p:nvSpPr>
        <p:spPr>
          <a:xfrm>
            <a:off x="237995" y="1685494"/>
            <a:ext cx="7924698" cy="4828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Alexandria"/>
              </a:rPr>
              <a:t> A default object in Active Directory that holds other objects but </a:t>
            </a:r>
            <a:r>
              <a:rPr lang="en-US" sz="2400" u="sng" dirty="0">
                <a:solidFill>
                  <a:schemeClr val="tx1"/>
                </a:solidFill>
                <a:latin typeface="Alexandria"/>
              </a:rPr>
              <a:t>cannot</a:t>
            </a:r>
            <a:r>
              <a:rPr lang="en-US" sz="2400" dirty="0">
                <a:solidFill>
                  <a:schemeClr val="tx1"/>
                </a:solidFill>
                <a:latin typeface="Alexandria"/>
              </a:rPr>
              <a:t> have Group Policy Objects applied to it and offers limited administrative delegation capabilities.</a:t>
            </a:r>
            <a:endParaRPr lang="en-US" sz="2400" dirty="0">
              <a:solidFill>
                <a:schemeClr val="tx1"/>
              </a:solidFill>
              <a:latin typeface="Alexandria"/>
              <a:ea typeface="Noto Sans" pitchFamily="34" charset="-122"/>
              <a:cs typeface="Noto Sans" pitchFamily="34" charset="-120"/>
            </a:endParaRPr>
          </a:p>
          <a:p>
            <a:pPr>
              <a:lnSpc>
                <a:spcPct val="200000"/>
              </a:lnSpc>
            </a:pPr>
            <a:r>
              <a:rPr lang="en-US" sz="2400" b="1" dirty="0">
                <a:solidFill>
                  <a:schemeClr val="tx1"/>
                </a:solidFill>
                <a:latin typeface="Alexandria"/>
                <a:ea typeface="Noto Sans" pitchFamily="34" charset="-122"/>
                <a:cs typeface="Noto Sans" pitchFamily="34" charset="-120"/>
              </a:rPr>
              <a:t>Primary Purposes of Containers:</a:t>
            </a:r>
          </a:p>
          <a:p>
            <a:pPr marL="342900" indent="-342900">
              <a:buFont typeface="Wingdings" panose="05000000000000000000" pitchFamily="2" charset="2"/>
              <a:buChar char="§"/>
            </a:pPr>
            <a:r>
              <a:rPr lang="en-US" sz="2400" dirty="0">
                <a:solidFill>
                  <a:schemeClr val="tx1"/>
                </a:solidFill>
                <a:latin typeface="Alexandria"/>
                <a:ea typeface="Noto Sans" pitchFamily="34" charset="-122"/>
                <a:cs typeface="Noto Sans" pitchFamily="34" charset="-120"/>
              </a:rPr>
              <a:t>Provide basic organizational structure in Active Directory</a:t>
            </a:r>
          </a:p>
          <a:p>
            <a:pPr marL="342900" indent="-342900">
              <a:buFont typeface="Wingdings" panose="05000000000000000000" pitchFamily="2" charset="2"/>
              <a:buChar char="§"/>
            </a:pPr>
            <a:r>
              <a:rPr lang="en-US" sz="2400" dirty="0">
                <a:solidFill>
                  <a:schemeClr val="tx1"/>
                </a:solidFill>
                <a:latin typeface="Alexandria"/>
                <a:ea typeface="Noto Sans" pitchFamily="34" charset="-122"/>
                <a:cs typeface="Noto Sans" pitchFamily="34" charset="-120"/>
              </a:rPr>
              <a:t>Store default objects created during Active Directory installation</a:t>
            </a:r>
          </a:p>
          <a:p>
            <a:pPr marL="342900" indent="-342900">
              <a:buFont typeface="Wingdings" panose="05000000000000000000" pitchFamily="2" charset="2"/>
              <a:buChar char="§"/>
            </a:pPr>
            <a:r>
              <a:rPr lang="en-US" sz="2400" dirty="0">
                <a:solidFill>
                  <a:schemeClr val="tx1"/>
                </a:solidFill>
                <a:latin typeface="Alexandria"/>
                <a:ea typeface="Noto Sans" pitchFamily="34" charset="-122"/>
                <a:cs typeface="Noto Sans" pitchFamily="34" charset="-120"/>
              </a:rPr>
              <a:t>Serve as simple collection points for similar objects</a:t>
            </a:r>
          </a:p>
          <a:p>
            <a:pPr marL="342900" indent="-342900">
              <a:buFont typeface="Wingdings" panose="05000000000000000000" pitchFamily="2" charset="2"/>
              <a:buChar char="§"/>
            </a:pPr>
            <a:r>
              <a:rPr lang="en-US" sz="2400" dirty="0">
                <a:solidFill>
                  <a:schemeClr val="tx1"/>
                </a:solidFill>
                <a:latin typeface="Alexandria"/>
                <a:ea typeface="Noto Sans" pitchFamily="34" charset="-122"/>
                <a:cs typeface="Noto Sans" pitchFamily="34" charset="-120"/>
              </a:rPr>
              <a:t>Offer basic administrative convenience without policy application</a:t>
            </a:r>
          </a:p>
          <a:p>
            <a:pPr>
              <a:lnSpc>
                <a:spcPct val="200000"/>
              </a:lnSpc>
            </a:pPr>
            <a:endParaRPr lang="en-US" sz="2400" dirty="0">
              <a:solidFill>
                <a:schemeClr val="tx1"/>
              </a:solidFill>
              <a:latin typeface="Alexandria"/>
              <a:ea typeface="Noto Sans" pitchFamily="34" charset="-122"/>
              <a:cs typeface="Noto Sans" pitchFamily="34" charset="-120"/>
            </a:endParaRPr>
          </a:p>
          <a:p>
            <a:pPr>
              <a:lnSpc>
                <a:spcPct val="200000"/>
              </a:lnSpc>
            </a:pPr>
            <a:endParaRPr lang="en-US" sz="2400" dirty="0"/>
          </a:p>
          <a:p>
            <a:pPr>
              <a:lnSpc>
                <a:spcPct val="200000"/>
              </a:lnSpc>
              <a:buNone/>
            </a:pPr>
            <a:r>
              <a:rPr lang="en-US" sz="2400" dirty="0">
                <a:solidFill>
                  <a:srgbClr val="505050"/>
                </a:solidFill>
                <a:latin typeface="Noto Sans" pitchFamily="34" charset="0"/>
                <a:ea typeface="Noto Sans" pitchFamily="34" charset="-122"/>
                <a:cs typeface="Noto Sans" pitchFamily="34" charset="-120"/>
              </a:rPr>
              <a:t> </a:t>
            </a:r>
            <a:r>
              <a:rPr lang="en-US" sz="2400" dirty="0">
                <a:solidFill>
                  <a:schemeClr val="tx1"/>
                </a:solidFill>
                <a:latin typeface="Alexandria"/>
              </a:rPr>
              <a:t> </a:t>
            </a:r>
          </a:p>
        </p:txBody>
      </p:sp>
      <p:pic>
        <p:nvPicPr>
          <p:cNvPr id="7" name="Graphic 21">
            <a:extLst>
              <a:ext uri="{FF2B5EF4-FFF2-40B4-BE49-F238E27FC236}">
                <a16:creationId xmlns:a16="http://schemas.microsoft.com/office/drawing/2014/main" id="{EFC6DB79-3AD4-98D8-37C6-AF86E3083CD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5035FB7-A606-1560-3A8F-7E285B5D98B7}"/>
              </a:ext>
            </a:extLst>
          </p:cNvPr>
          <p:cNvSpPr txBox="1"/>
          <p:nvPr/>
        </p:nvSpPr>
        <p:spPr>
          <a:xfrm>
            <a:off x="582652" y="1114473"/>
            <a:ext cx="6094140" cy="461665"/>
          </a:xfrm>
          <a:prstGeom prst="rect">
            <a:avLst/>
          </a:prstGeom>
          <a:noFill/>
        </p:spPr>
        <p:txBody>
          <a:bodyPr wrap="square">
            <a:spAutoFit/>
          </a:bodyPr>
          <a:lstStyle/>
          <a:p>
            <a:r>
              <a:rPr kumimoji="0" lang="en-US" sz="2400" b="1" i="0" u="none" strike="noStrike" kern="1200" cap="none" spc="0" normalizeH="0" baseline="0" noProof="0" dirty="0">
                <a:ln>
                  <a:noFill/>
                </a:ln>
                <a:solidFill>
                  <a:prstClr val="black"/>
                </a:solidFill>
                <a:effectLst/>
                <a:uLnTx/>
                <a:uFillTx/>
                <a:latin typeface="Alexandria"/>
                <a:ea typeface="+mn-ea"/>
                <a:cs typeface="+mn-cs"/>
              </a:rPr>
              <a:t>Containers</a:t>
            </a:r>
            <a:endParaRPr lang="en-US" b="1" dirty="0"/>
          </a:p>
        </p:txBody>
      </p:sp>
      <p:pic>
        <p:nvPicPr>
          <p:cNvPr id="3" name="Picture 2">
            <a:extLst>
              <a:ext uri="{FF2B5EF4-FFF2-40B4-BE49-F238E27FC236}">
                <a16:creationId xmlns:a16="http://schemas.microsoft.com/office/drawing/2014/main" id="{15E7C966-1859-2EEE-8CDC-71E0940142D0}"/>
              </a:ext>
            </a:extLst>
          </p:cNvPr>
          <p:cNvPicPr>
            <a:picLocks noChangeAspect="1"/>
          </p:cNvPicPr>
          <p:nvPr/>
        </p:nvPicPr>
        <p:blipFill>
          <a:blip r:embed="rId4"/>
          <a:stretch>
            <a:fillRect/>
          </a:stretch>
        </p:blipFill>
        <p:spPr>
          <a:xfrm>
            <a:off x="8443763" y="2340612"/>
            <a:ext cx="3748237" cy="2632831"/>
          </a:xfrm>
          <a:prstGeom prst="rect">
            <a:avLst/>
          </a:prstGeom>
        </p:spPr>
      </p:pic>
    </p:spTree>
    <p:extLst>
      <p:ext uri="{BB962C8B-B14F-4D97-AF65-F5344CB8AC3E}">
        <p14:creationId xmlns:p14="http://schemas.microsoft.com/office/powerpoint/2010/main" val="22940225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D0CEC0-24A8-A721-9D02-703D4A36DF02}"/>
            </a:ext>
          </a:extLst>
        </p:cNvPr>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75EB557E-AE5C-3795-8167-4F0766A0F94D}"/>
              </a:ext>
            </a:extLst>
          </p:cNvPr>
          <p:cNvSpPr/>
          <p:nvPr/>
        </p:nvSpPr>
        <p:spPr>
          <a:xfrm>
            <a:off x="237994" y="1685494"/>
            <a:ext cx="11371353" cy="4828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2400" dirty="0">
                <a:solidFill>
                  <a:schemeClr val="tx1"/>
                </a:solidFill>
                <a:latin typeface="Alexandria"/>
              </a:rPr>
              <a:t> </a:t>
            </a:r>
            <a:endParaRPr lang="en-US" sz="2400" dirty="0">
              <a:solidFill>
                <a:schemeClr val="tx1"/>
              </a:solidFill>
              <a:latin typeface="Alexandria"/>
              <a:ea typeface="Noto Sans" pitchFamily="34" charset="-122"/>
              <a:cs typeface="Noto Sans" pitchFamily="34" charset="-120"/>
            </a:endParaRPr>
          </a:p>
          <a:p>
            <a:pPr>
              <a:lnSpc>
                <a:spcPct val="200000"/>
              </a:lnSpc>
            </a:pPr>
            <a:endParaRPr lang="en-US" sz="2400" dirty="0"/>
          </a:p>
          <a:p>
            <a:pPr>
              <a:lnSpc>
                <a:spcPct val="200000"/>
              </a:lnSpc>
              <a:buNone/>
            </a:pPr>
            <a:r>
              <a:rPr lang="en-US" sz="2400" dirty="0">
                <a:solidFill>
                  <a:srgbClr val="505050"/>
                </a:solidFill>
                <a:latin typeface="Noto Sans" pitchFamily="34" charset="0"/>
                <a:ea typeface="Noto Sans" pitchFamily="34" charset="-122"/>
                <a:cs typeface="Noto Sans" pitchFamily="34" charset="-120"/>
              </a:rPr>
              <a:t> </a:t>
            </a:r>
            <a:r>
              <a:rPr lang="en-US" sz="2400" dirty="0">
                <a:solidFill>
                  <a:schemeClr val="tx1"/>
                </a:solidFill>
                <a:latin typeface="Alexandria"/>
              </a:rPr>
              <a:t> </a:t>
            </a:r>
          </a:p>
        </p:txBody>
      </p:sp>
      <p:pic>
        <p:nvPicPr>
          <p:cNvPr id="7" name="Graphic 21">
            <a:extLst>
              <a:ext uri="{FF2B5EF4-FFF2-40B4-BE49-F238E27FC236}">
                <a16:creationId xmlns:a16="http://schemas.microsoft.com/office/drawing/2014/main" id="{BFC5E75B-20B8-D758-1201-42A8EECAA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824392D-67BA-D62B-2245-0F48312FB088}"/>
              </a:ext>
            </a:extLst>
          </p:cNvPr>
          <p:cNvSpPr txBox="1"/>
          <p:nvPr/>
        </p:nvSpPr>
        <p:spPr>
          <a:xfrm>
            <a:off x="582652" y="1114473"/>
            <a:ext cx="6094140" cy="738664"/>
          </a:xfrm>
          <a:prstGeom prst="rect">
            <a:avLst/>
          </a:prstGeom>
          <a:noFill/>
        </p:spPr>
        <p:txBody>
          <a:bodyPr wrap="square">
            <a:spAutoFit/>
          </a:bodyPr>
          <a:lstStyle/>
          <a:p>
            <a:r>
              <a:rPr kumimoji="0" lang="en-US" sz="2400" b="1" i="0" u="none" strike="noStrike" kern="1200" cap="none" spc="0" normalizeH="0" baseline="0" noProof="0" dirty="0">
                <a:ln>
                  <a:noFill/>
                </a:ln>
                <a:solidFill>
                  <a:prstClr val="black"/>
                </a:solidFill>
                <a:effectLst/>
                <a:uLnTx/>
                <a:uFillTx/>
                <a:latin typeface="Alexandria"/>
                <a:ea typeface="+mn-ea"/>
                <a:cs typeface="+mn-cs"/>
              </a:rPr>
              <a:t> Containers vs. OUs: Key Differences </a:t>
            </a:r>
          </a:p>
          <a:p>
            <a:endParaRPr lang="en-US" b="1" dirty="0"/>
          </a:p>
        </p:txBody>
      </p:sp>
      <p:pic>
        <p:nvPicPr>
          <p:cNvPr id="5" name="Picture 4">
            <a:extLst>
              <a:ext uri="{FF2B5EF4-FFF2-40B4-BE49-F238E27FC236}">
                <a16:creationId xmlns:a16="http://schemas.microsoft.com/office/drawing/2014/main" id="{0A8994D4-22F0-B033-824B-6E0BC05BB0EE}"/>
              </a:ext>
            </a:extLst>
          </p:cNvPr>
          <p:cNvPicPr>
            <a:picLocks noChangeAspect="1"/>
          </p:cNvPicPr>
          <p:nvPr/>
        </p:nvPicPr>
        <p:blipFill>
          <a:blip r:embed="rId4"/>
          <a:stretch>
            <a:fillRect/>
          </a:stretch>
        </p:blipFill>
        <p:spPr>
          <a:xfrm>
            <a:off x="144069" y="2184988"/>
            <a:ext cx="11559202" cy="3829050"/>
          </a:xfrm>
          <a:prstGeom prst="rect">
            <a:avLst/>
          </a:prstGeom>
        </p:spPr>
      </p:pic>
    </p:spTree>
    <p:extLst>
      <p:ext uri="{BB962C8B-B14F-4D97-AF65-F5344CB8AC3E}">
        <p14:creationId xmlns:p14="http://schemas.microsoft.com/office/powerpoint/2010/main" val="1380524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F1990D-DD44-13A3-28DA-44022B10F1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14ED9EB-2CC1-D1B0-93EA-49B015546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97AB6B0-187A-EE62-043B-935F4FB1E5EE}"/>
              </a:ext>
            </a:extLst>
          </p:cNvPr>
          <p:cNvPicPr>
            <a:picLocks noChangeAspect="1"/>
          </p:cNvPicPr>
          <p:nvPr/>
        </p:nvPicPr>
        <p:blipFill>
          <a:blip r:embed="rId4"/>
          <a:srcRect b="6195"/>
          <a:stretch>
            <a:fillRect/>
          </a:stretch>
        </p:blipFill>
        <p:spPr>
          <a:xfrm>
            <a:off x="0" y="1170306"/>
            <a:ext cx="12192000" cy="5074377"/>
          </a:xfrm>
          <a:prstGeom prst="rect">
            <a:avLst/>
          </a:prstGeom>
        </p:spPr>
      </p:pic>
      <p:sp>
        <p:nvSpPr>
          <p:cNvPr id="3" name="TextBox 2">
            <a:extLst>
              <a:ext uri="{FF2B5EF4-FFF2-40B4-BE49-F238E27FC236}">
                <a16:creationId xmlns:a16="http://schemas.microsoft.com/office/drawing/2014/main" id="{9C6EBD0B-4636-AA30-154B-A69303EF3A43}"/>
              </a:ext>
            </a:extLst>
          </p:cNvPr>
          <p:cNvSpPr txBox="1"/>
          <p:nvPr/>
        </p:nvSpPr>
        <p:spPr>
          <a:xfrm>
            <a:off x="208009" y="61331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Container vs Organizational Unit (OU)</a:t>
            </a:r>
            <a:endParaRPr kumimoji="0" lang="en-US" sz="2800" b="0" i="0" u="none" strike="noStrike" kern="1200" cap="none" spc="0" normalizeH="0" baseline="0" noProof="0" dirty="0">
              <a:ln>
                <a:noFill/>
              </a:ln>
              <a:effectLst/>
              <a:uLnTx/>
              <a:uFillTx/>
              <a:latin typeface="Alexandria"/>
            </a:endParaRPr>
          </a:p>
        </p:txBody>
      </p:sp>
    </p:spTree>
    <p:extLst>
      <p:ext uri="{BB962C8B-B14F-4D97-AF65-F5344CB8AC3E}">
        <p14:creationId xmlns:p14="http://schemas.microsoft.com/office/powerpoint/2010/main" val="1515467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E14625-4A5E-28F2-7069-803CBA003BE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D070AAB-6FFF-8AC6-8155-60D370AD59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617DED82-A1CE-ECD2-7190-C28DE3A52CCB}"/>
              </a:ext>
            </a:extLst>
          </p:cNvPr>
          <p:cNvPicPr>
            <a:picLocks noChangeAspect="1"/>
          </p:cNvPicPr>
          <p:nvPr/>
        </p:nvPicPr>
        <p:blipFill>
          <a:blip r:embed="rId4"/>
          <a:stretch>
            <a:fillRect/>
          </a:stretch>
        </p:blipFill>
        <p:spPr>
          <a:xfrm>
            <a:off x="0" y="1697097"/>
            <a:ext cx="12192000" cy="4578927"/>
          </a:xfrm>
          <a:prstGeom prst="rect">
            <a:avLst/>
          </a:prstGeom>
        </p:spPr>
      </p:pic>
      <p:sp>
        <p:nvSpPr>
          <p:cNvPr id="5" name="TextBox 4">
            <a:extLst>
              <a:ext uri="{FF2B5EF4-FFF2-40B4-BE49-F238E27FC236}">
                <a16:creationId xmlns:a16="http://schemas.microsoft.com/office/drawing/2014/main" id="{E8C78687-4380-F669-DD50-45D2CEDA277C}"/>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Container vs Organizational Unit (OU)</a:t>
            </a:r>
            <a:endParaRPr kumimoji="0" lang="en-US" sz="2800" b="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722F343B-DAC8-71AE-74A9-6B1B3B7C8268}"/>
              </a:ext>
            </a:extLst>
          </p:cNvPr>
          <p:cNvSpPr/>
          <p:nvPr/>
        </p:nvSpPr>
        <p:spPr>
          <a:xfrm>
            <a:off x="289932" y="3679902"/>
            <a:ext cx="635619" cy="211874"/>
          </a:xfrm>
          <a:prstGeom prst="rect">
            <a:avLst/>
          </a:prstGeom>
          <a:noFill/>
          <a:ln w="38100">
            <a:solidFill>
              <a:schemeClr val="accent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21F4CE3-9407-04F3-85EC-C4AB4E1AEF11}"/>
              </a:ext>
            </a:extLst>
          </p:cNvPr>
          <p:cNvSpPr/>
          <p:nvPr/>
        </p:nvSpPr>
        <p:spPr>
          <a:xfrm>
            <a:off x="353124" y="3207836"/>
            <a:ext cx="1208047" cy="21187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06248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121D3B-688B-7C68-FDEE-EB903568904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57ABA20-6DB7-6F37-6BFF-A5A26B8D6E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269E3D47-E699-7627-6009-1A2A6625016E}"/>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Create Organizational Unit (OU)</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D7150B00-3F92-5D9C-0A10-95D92A37EBE0}"/>
              </a:ext>
            </a:extLst>
          </p:cNvPr>
          <p:cNvPicPr>
            <a:picLocks noChangeAspect="1"/>
          </p:cNvPicPr>
          <p:nvPr/>
        </p:nvPicPr>
        <p:blipFill>
          <a:blip r:embed="rId4"/>
          <a:srcRect l="5031" r="14481" b="8312"/>
          <a:stretch>
            <a:fillRect/>
          </a:stretch>
        </p:blipFill>
        <p:spPr>
          <a:xfrm>
            <a:off x="535258" y="1629171"/>
            <a:ext cx="9813073" cy="4959866"/>
          </a:xfrm>
          <a:prstGeom prst="rect">
            <a:avLst/>
          </a:prstGeom>
        </p:spPr>
      </p:pic>
    </p:spTree>
    <p:extLst>
      <p:ext uri="{BB962C8B-B14F-4D97-AF65-F5344CB8AC3E}">
        <p14:creationId xmlns:p14="http://schemas.microsoft.com/office/powerpoint/2010/main" val="38921129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48434-71D9-F29A-3E4F-1E3C926E86A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4D8F349-2FC1-F29F-AA35-AAD34B0326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C4C7C8E-A04E-0160-8D40-B0C005FD5934}"/>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Create Organizational Unit (OU)</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970837E7-9208-AB80-EE80-F0ACA3396380}"/>
              </a:ext>
            </a:extLst>
          </p:cNvPr>
          <p:cNvPicPr>
            <a:picLocks noChangeAspect="1"/>
          </p:cNvPicPr>
          <p:nvPr/>
        </p:nvPicPr>
        <p:blipFill>
          <a:blip r:embed="rId4"/>
          <a:srcRect l="5854" r="15488" b="8312"/>
          <a:stretch>
            <a:fillRect/>
          </a:stretch>
        </p:blipFill>
        <p:spPr>
          <a:xfrm>
            <a:off x="1003609" y="1697097"/>
            <a:ext cx="9590049" cy="4959866"/>
          </a:xfrm>
          <a:prstGeom prst="rect">
            <a:avLst/>
          </a:prstGeom>
        </p:spPr>
      </p:pic>
    </p:spTree>
    <p:extLst>
      <p:ext uri="{BB962C8B-B14F-4D97-AF65-F5344CB8AC3E}">
        <p14:creationId xmlns:p14="http://schemas.microsoft.com/office/powerpoint/2010/main" val="273420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BC74A8-15D3-DCC8-C4AD-39310C20251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BF7628D-47D8-7A82-0BF0-C864CFBD09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C0638D82-B26A-F2B6-5D94-E8A0CA13D5A1}"/>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Create Organizational Unit (OU)</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283B3168-C24C-0B5D-5886-740FC7C95F60}"/>
              </a:ext>
            </a:extLst>
          </p:cNvPr>
          <p:cNvPicPr>
            <a:picLocks noChangeAspect="1"/>
          </p:cNvPicPr>
          <p:nvPr/>
        </p:nvPicPr>
        <p:blipFill>
          <a:blip r:embed="rId4"/>
          <a:srcRect l="6494" t="4983" r="15031" b="8313"/>
          <a:stretch>
            <a:fillRect/>
          </a:stretch>
        </p:blipFill>
        <p:spPr>
          <a:xfrm>
            <a:off x="888380" y="1697097"/>
            <a:ext cx="10415239" cy="5105746"/>
          </a:xfrm>
          <a:prstGeom prst="rect">
            <a:avLst/>
          </a:prstGeom>
        </p:spPr>
      </p:pic>
    </p:spTree>
    <p:extLst>
      <p:ext uri="{BB962C8B-B14F-4D97-AF65-F5344CB8AC3E}">
        <p14:creationId xmlns:p14="http://schemas.microsoft.com/office/powerpoint/2010/main" val="14436653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E45A07-B097-C5FA-4987-A281C2884FD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20C3F54-18D4-3E23-CC73-C501B0E8FA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B00D8DD-9301-366C-469C-6FDD864600E2}"/>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Create Organizational Unit (OU)</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23ABD1D0-8002-5B32-EDDE-CE039EFF1570}"/>
              </a:ext>
            </a:extLst>
          </p:cNvPr>
          <p:cNvPicPr>
            <a:picLocks noChangeAspect="1"/>
          </p:cNvPicPr>
          <p:nvPr/>
        </p:nvPicPr>
        <p:blipFill>
          <a:blip r:embed="rId4"/>
          <a:stretch>
            <a:fillRect/>
          </a:stretch>
        </p:blipFill>
        <p:spPr>
          <a:xfrm>
            <a:off x="3049043" y="1642591"/>
            <a:ext cx="6093911" cy="5215409"/>
          </a:xfrm>
          <a:prstGeom prst="rect">
            <a:avLst/>
          </a:prstGeom>
        </p:spPr>
      </p:pic>
      <p:sp>
        <p:nvSpPr>
          <p:cNvPr id="8" name="Rectangle 7">
            <a:extLst>
              <a:ext uri="{FF2B5EF4-FFF2-40B4-BE49-F238E27FC236}">
                <a16:creationId xmlns:a16="http://schemas.microsoft.com/office/drawing/2014/main" id="{DBC77602-7007-F92B-68EA-CCDE16A3E951}"/>
              </a:ext>
            </a:extLst>
          </p:cNvPr>
          <p:cNvSpPr/>
          <p:nvPr/>
        </p:nvSpPr>
        <p:spPr>
          <a:xfrm>
            <a:off x="4873083" y="2375822"/>
            <a:ext cx="981307"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A7D9A647-7541-2CD3-D997-FA20CE60928C}"/>
              </a:ext>
            </a:extLst>
          </p:cNvPr>
          <p:cNvSpPr/>
          <p:nvPr/>
        </p:nvSpPr>
        <p:spPr>
          <a:xfrm>
            <a:off x="3289611" y="3771100"/>
            <a:ext cx="2951352"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139962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ED6B4D-AA4C-2A84-1817-E5E1FB8A133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C485AAA-3012-D780-1BD4-66C5AED7BC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561D18A1-8102-EFA6-370F-D2BAA60573FA}"/>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Create Organizational Unit (OU)</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93295B2D-9ACB-E127-FCB9-05F1B78F8713}"/>
              </a:ext>
            </a:extLst>
          </p:cNvPr>
          <p:cNvPicPr>
            <a:picLocks noChangeAspect="1"/>
          </p:cNvPicPr>
          <p:nvPr/>
        </p:nvPicPr>
        <p:blipFill>
          <a:blip r:embed="rId4"/>
          <a:stretch>
            <a:fillRect/>
          </a:stretch>
        </p:blipFill>
        <p:spPr>
          <a:xfrm>
            <a:off x="4929187" y="2128837"/>
            <a:ext cx="3824520" cy="4261608"/>
          </a:xfrm>
          <a:prstGeom prst="rect">
            <a:avLst/>
          </a:prstGeom>
        </p:spPr>
      </p:pic>
      <p:sp>
        <p:nvSpPr>
          <p:cNvPr id="8" name="Rectangle 7">
            <a:extLst>
              <a:ext uri="{FF2B5EF4-FFF2-40B4-BE49-F238E27FC236}">
                <a16:creationId xmlns:a16="http://schemas.microsoft.com/office/drawing/2014/main" id="{1C660903-FA8A-0EA6-68B2-2A3810BF19F0}"/>
              </a:ext>
            </a:extLst>
          </p:cNvPr>
          <p:cNvSpPr/>
          <p:nvPr/>
        </p:nvSpPr>
        <p:spPr>
          <a:xfrm>
            <a:off x="5687124" y="5260989"/>
            <a:ext cx="1092817"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5760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9D365-5FB1-1A58-8128-EE2FB19C72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572C3BE-1582-08F9-4CB3-B1CE6E5B76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B00FBBF-22A3-CDE0-00CB-5130BA94C324}"/>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5C911EDF-EA94-E3ED-FCAE-F68EDFA015B1}"/>
              </a:ext>
            </a:extLst>
          </p:cNvPr>
          <p:cNvSpPr/>
          <p:nvPr/>
        </p:nvSpPr>
        <p:spPr>
          <a:xfrm>
            <a:off x="5687124" y="5260989"/>
            <a:ext cx="1092817"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709F889-64BF-9F57-EE9F-F6B92AAE184A}"/>
              </a:ext>
            </a:extLst>
          </p:cNvPr>
          <p:cNvPicPr>
            <a:picLocks noChangeAspect="1"/>
          </p:cNvPicPr>
          <p:nvPr/>
        </p:nvPicPr>
        <p:blipFill>
          <a:blip r:embed="rId4"/>
          <a:srcRect l="5671" r="14848" b="7910"/>
          <a:stretch>
            <a:fillRect/>
          </a:stretch>
        </p:blipFill>
        <p:spPr>
          <a:xfrm>
            <a:off x="691376" y="1697097"/>
            <a:ext cx="9690409" cy="4981596"/>
          </a:xfrm>
          <a:prstGeom prst="rect">
            <a:avLst/>
          </a:prstGeom>
        </p:spPr>
      </p:pic>
    </p:spTree>
    <p:extLst>
      <p:ext uri="{BB962C8B-B14F-4D97-AF65-F5344CB8AC3E}">
        <p14:creationId xmlns:p14="http://schemas.microsoft.com/office/powerpoint/2010/main" val="4159610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671B9-9320-AAE6-CD01-878A777D357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F20E3CE-5693-1F9F-8765-B7A61DD07C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D3EC95DF-54D3-B3F2-9CC5-3F21363B31E8}"/>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DDCD0044-87E8-0119-82F9-AAF6CA926409}"/>
              </a:ext>
            </a:extLst>
          </p:cNvPr>
          <p:cNvSpPr/>
          <p:nvPr/>
        </p:nvSpPr>
        <p:spPr>
          <a:xfrm>
            <a:off x="5687124" y="5260989"/>
            <a:ext cx="1092817"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E720D594-FC9D-1B37-5B45-68E2F5F50E9D}"/>
              </a:ext>
            </a:extLst>
          </p:cNvPr>
          <p:cNvPicPr>
            <a:picLocks noChangeAspect="1"/>
          </p:cNvPicPr>
          <p:nvPr/>
        </p:nvPicPr>
        <p:blipFill>
          <a:blip r:embed="rId4"/>
          <a:stretch>
            <a:fillRect/>
          </a:stretch>
        </p:blipFill>
        <p:spPr>
          <a:xfrm>
            <a:off x="320133" y="1877139"/>
            <a:ext cx="11239500" cy="4333875"/>
          </a:xfrm>
          <a:prstGeom prst="rect">
            <a:avLst/>
          </a:prstGeom>
        </p:spPr>
      </p:pic>
    </p:spTree>
    <p:extLst>
      <p:ext uri="{BB962C8B-B14F-4D97-AF65-F5344CB8AC3E}">
        <p14:creationId xmlns:p14="http://schemas.microsoft.com/office/powerpoint/2010/main" val="772430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523944-48AE-C87F-FE3F-EFF35829F75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C56CF0C-D65F-4F24-99FF-92E21C32D3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BEE6D74-08D6-16BA-8DDE-0B8D0E18978D}"/>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20034E34-0740-9121-98BF-718A7B785210}"/>
              </a:ext>
            </a:extLst>
          </p:cNvPr>
          <p:cNvPicPr>
            <a:picLocks noChangeAspect="1"/>
          </p:cNvPicPr>
          <p:nvPr/>
        </p:nvPicPr>
        <p:blipFill>
          <a:blip r:embed="rId4"/>
          <a:srcRect l="6311" t="12123" r="15945" b="7687"/>
          <a:stretch>
            <a:fillRect/>
          </a:stretch>
        </p:blipFill>
        <p:spPr>
          <a:xfrm>
            <a:off x="1092820" y="1877139"/>
            <a:ext cx="9478537" cy="4337825"/>
          </a:xfrm>
          <a:prstGeom prst="rect">
            <a:avLst/>
          </a:prstGeom>
        </p:spPr>
      </p:pic>
    </p:spTree>
    <p:extLst>
      <p:ext uri="{BB962C8B-B14F-4D97-AF65-F5344CB8AC3E}">
        <p14:creationId xmlns:p14="http://schemas.microsoft.com/office/powerpoint/2010/main" val="3565392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F6CC2-B470-B770-A341-B1BD1AE53488}"/>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231958EC-D7B1-EBD6-44B1-F3467D628C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C7A838BB-689B-FF35-C2B6-90683EB883BF}"/>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896D0DCB-231E-DA0D-6878-FF738118E300}"/>
              </a:ext>
            </a:extLst>
          </p:cNvPr>
          <p:cNvPicPr>
            <a:picLocks noChangeAspect="1"/>
          </p:cNvPicPr>
          <p:nvPr/>
        </p:nvPicPr>
        <p:blipFill>
          <a:blip r:embed="rId4"/>
          <a:srcRect l="6128" t="8312" r="15122" b="8312"/>
          <a:stretch>
            <a:fillRect/>
          </a:stretch>
        </p:blipFill>
        <p:spPr>
          <a:xfrm>
            <a:off x="747132" y="1776042"/>
            <a:ext cx="10482146" cy="4924079"/>
          </a:xfrm>
          <a:prstGeom prst="rect">
            <a:avLst/>
          </a:prstGeom>
        </p:spPr>
      </p:pic>
    </p:spTree>
    <p:extLst>
      <p:ext uri="{BB962C8B-B14F-4D97-AF65-F5344CB8AC3E}">
        <p14:creationId xmlns:p14="http://schemas.microsoft.com/office/powerpoint/2010/main" val="29650340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CCCD60-C1F9-58D3-76B3-6AA337C8AA2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7990DC9-B3F6-459E-89A5-5538C42E64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7405A9C-56EE-D14B-A7F0-EFD9CF53CB33}"/>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045E1053-7C4B-DF8D-5FCE-7FD2EC4A5805}"/>
              </a:ext>
            </a:extLst>
          </p:cNvPr>
          <p:cNvPicPr>
            <a:picLocks noChangeAspect="1"/>
          </p:cNvPicPr>
          <p:nvPr/>
        </p:nvPicPr>
        <p:blipFill>
          <a:blip r:embed="rId4"/>
          <a:stretch>
            <a:fillRect/>
          </a:stretch>
        </p:blipFill>
        <p:spPr>
          <a:xfrm>
            <a:off x="5229806" y="1173877"/>
            <a:ext cx="4810125" cy="5534025"/>
          </a:xfrm>
          <a:prstGeom prst="rect">
            <a:avLst/>
          </a:prstGeom>
        </p:spPr>
      </p:pic>
      <p:sp>
        <p:nvSpPr>
          <p:cNvPr id="8" name="Rectangle 7">
            <a:extLst>
              <a:ext uri="{FF2B5EF4-FFF2-40B4-BE49-F238E27FC236}">
                <a16:creationId xmlns:a16="http://schemas.microsoft.com/office/drawing/2014/main" id="{35039CAB-95C8-D7DC-7A70-F9FD012A6DA0}"/>
              </a:ext>
            </a:extLst>
          </p:cNvPr>
          <p:cNvSpPr/>
          <p:nvPr/>
        </p:nvSpPr>
        <p:spPr>
          <a:xfrm>
            <a:off x="5408341" y="4538546"/>
            <a:ext cx="2486722" cy="345688"/>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1294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9D365-5FB1-1A58-8128-EE2FB19C720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572C3BE-1582-08F9-4CB3-B1CE6E5B769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1B00FBBF-22A3-CDE0-00CB-5130BA94C324}"/>
              </a:ext>
            </a:extLst>
          </p:cNvPr>
          <p:cNvSpPr txBox="1"/>
          <p:nvPr/>
        </p:nvSpPr>
        <p:spPr>
          <a:xfrm>
            <a:off x="208009" y="1173877"/>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Delete Organizational Unit (OU)</a:t>
            </a:r>
            <a:endParaRPr kumimoji="0" lang="en-US" sz="2800" b="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5C911EDF-EA94-E3ED-FCAE-F68EDFA015B1}"/>
              </a:ext>
            </a:extLst>
          </p:cNvPr>
          <p:cNvSpPr/>
          <p:nvPr/>
        </p:nvSpPr>
        <p:spPr>
          <a:xfrm>
            <a:off x="5687124" y="5260989"/>
            <a:ext cx="1092817" cy="423134"/>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709F889-64BF-9F57-EE9F-F6B92AAE184A}"/>
              </a:ext>
            </a:extLst>
          </p:cNvPr>
          <p:cNvPicPr>
            <a:picLocks noChangeAspect="1"/>
          </p:cNvPicPr>
          <p:nvPr/>
        </p:nvPicPr>
        <p:blipFill>
          <a:blip r:embed="rId4"/>
          <a:srcRect l="5671" r="14848" b="7910"/>
          <a:stretch>
            <a:fillRect/>
          </a:stretch>
        </p:blipFill>
        <p:spPr>
          <a:xfrm>
            <a:off x="691376" y="1697097"/>
            <a:ext cx="9690409" cy="4981596"/>
          </a:xfrm>
          <a:prstGeom prst="rect">
            <a:avLst/>
          </a:prstGeom>
        </p:spPr>
      </p:pic>
    </p:spTree>
    <p:extLst>
      <p:ext uri="{BB962C8B-B14F-4D97-AF65-F5344CB8AC3E}">
        <p14:creationId xmlns:p14="http://schemas.microsoft.com/office/powerpoint/2010/main" val="4768821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60A08-DB98-7FE2-538B-EAD0EF21895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1D11446-2FB4-3F2F-F3DE-586B4931C0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CDB804E2-9213-F571-DD67-A340C5BA3320}"/>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5" name="TextBox 4">
            <a:extLst>
              <a:ext uri="{FF2B5EF4-FFF2-40B4-BE49-F238E27FC236}">
                <a16:creationId xmlns:a16="http://schemas.microsoft.com/office/drawing/2014/main" id="{0A612C1F-4FD8-6EEE-721C-3F0326C324C2}"/>
              </a:ext>
            </a:extLst>
          </p:cNvPr>
          <p:cNvSpPr txBox="1"/>
          <p:nvPr/>
        </p:nvSpPr>
        <p:spPr>
          <a:xfrm>
            <a:off x="208009" y="1173877"/>
            <a:ext cx="6093912" cy="243143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Join client to the domain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Alexandria"/>
              <a:cs typeface="Segoe UI"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u="sng" dirty="0">
                <a:latin typeface="Alexandria"/>
                <a:cs typeface="Segoe UI" pitchFamily="34" charset="-120"/>
              </a:rPr>
              <a:t>We need first to set the client DNS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effectLst/>
              <a:uLnTx/>
              <a:uFillTx/>
              <a:latin typeface="Alexandria"/>
              <a:cs typeface="Segoe UI"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latin typeface="Alexandria"/>
              <a:cs typeface="Segoe UI"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Alexandria"/>
                <a:cs typeface="Segoe UI" pitchFamily="34" charset="-120"/>
              </a:rPr>
              <a:t>Open Run : </a:t>
            </a:r>
            <a:endParaRPr kumimoji="0" lang="en-US" sz="240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8C2B9DF2-0020-CDE9-474E-99A146566383}"/>
              </a:ext>
            </a:extLst>
          </p:cNvPr>
          <p:cNvPicPr>
            <a:picLocks noChangeAspect="1"/>
          </p:cNvPicPr>
          <p:nvPr/>
        </p:nvPicPr>
        <p:blipFill>
          <a:blip r:embed="rId4"/>
          <a:stretch>
            <a:fillRect/>
          </a:stretch>
        </p:blipFill>
        <p:spPr>
          <a:xfrm>
            <a:off x="2069711" y="2889058"/>
            <a:ext cx="1179337" cy="896296"/>
          </a:xfrm>
          <a:prstGeom prst="rect">
            <a:avLst/>
          </a:prstGeom>
        </p:spPr>
      </p:pic>
      <p:sp>
        <p:nvSpPr>
          <p:cNvPr id="8" name="Rectangle 7">
            <a:extLst>
              <a:ext uri="{FF2B5EF4-FFF2-40B4-BE49-F238E27FC236}">
                <a16:creationId xmlns:a16="http://schemas.microsoft.com/office/drawing/2014/main" id="{ED978DB5-EA94-9BA4-2A0C-73B9C45E1784}"/>
              </a:ext>
            </a:extLst>
          </p:cNvPr>
          <p:cNvSpPr/>
          <p:nvPr/>
        </p:nvSpPr>
        <p:spPr>
          <a:xfrm>
            <a:off x="3342843" y="2833661"/>
            <a:ext cx="1063113" cy="923330"/>
          </a:xfrm>
          <a:prstGeom prst="rect">
            <a:avLst/>
          </a:prstGeom>
          <a:noFill/>
        </p:spPr>
        <p:txBody>
          <a:bodyPr wrap="none" lIns="91440" tIns="45720" rIns="91440" bIns="45720">
            <a:spAutoFit/>
          </a:bodyPr>
          <a:lstStyle/>
          <a:p>
            <a:pPr algn="ctr"/>
            <a:r>
              <a:rPr lang="en-US" sz="5400" b="0" cap="none" spc="0" dirty="0">
                <a:ln w="0"/>
                <a:solidFill>
                  <a:schemeClr val="tx1"/>
                </a:solidFill>
                <a:effectLst>
                  <a:outerShdw blurRad="38100" dist="19050" dir="2700000" algn="tl" rotWithShape="0">
                    <a:schemeClr val="dk1">
                      <a:alpha val="40000"/>
                    </a:schemeClr>
                  </a:outerShdw>
                </a:effectLst>
              </a:rPr>
              <a:t>+ R</a:t>
            </a:r>
          </a:p>
        </p:txBody>
      </p:sp>
      <p:sp>
        <p:nvSpPr>
          <p:cNvPr id="9" name="Rectangle 8">
            <a:extLst>
              <a:ext uri="{FF2B5EF4-FFF2-40B4-BE49-F238E27FC236}">
                <a16:creationId xmlns:a16="http://schemas.microsoft.com/office/drawing/2014/main" id="{C6011BC7-2072-53FC-8667-13E93271D470}"/>
              </a:ext>
            </a:extLst>
          </p:cNvPr>
          <p:cNvSpPr/>
          <p:nvPr/>
        </p:nvSpPr>
        <p:spPr>
          <a:xfrm>
            <a:off x="1262787" y="4212695"/>
            <a:ext cx="2611612" cy="923330"/>
          </a:xfrm>
          <a:prstGeom prst="rect">
            <a:avLst/>
          </a:prstGeom>
          <a:noFill/>
        </p:spPr>
        <p:txBody>
          <a:bodyPr wrap="none" lIns="91440" tIns="45720" rIns="91440" bIns="45720">
            <a:spAutoFit/>
          </a:bodyPr>
          <a:lstStyle/>
          <a:p>
            <a:pPr algn="ctr"/>
            <a:r>
              <a:rPr lang="en-US" sz="5400" b="0" cap="none" spc="0" dirty="0" err="1">
                <a:ln w="0"/>
                <a:solidFill>
                  <a:schemeClr val="tx1"/>
                </a:solidFill>
                <a:effectLst>
                  <a:outerShdw blurRad="38100" dist="19050" dir="2700000" algn="tl" rotWithShape="0">
                    <a:schemeClr val="dk1">
                      <a:alpha val="40000"/>
                    </a:schemeClr>
                  </a:outerShdw>
                </a:effectLst>
              </a:rPr>
              <a:t>ncpa.cpl</a:t>
            </a:r>
            <a:endParaRPr lang="en-US" sz="5400" b="0" cap="none" spc="0" dirty="0">
              <a:ln w="0"/>
              <a:solidFill>
                <a:schemeClr val="tx1"/>
              </a:solidFill>
              <a:effectLst>
                <a:outerShdw blurRad="38100" dist="19050" dir="2700000" algn="tl" rotWithShape="0">
                  <a:schemeClr val="dk1">
                    <a:alpha val="40000"/>
                  </a:schemeClr>
                </a:outerShdw>
              </a:effectLst>
            </a:endParaRPr>
          </a:p>
        </p:txBody>
      </p:sp>
      <p:pic>
        <p:nvPicPr>
          <p:cNvPr id="11" name="Picture 10">
            <a:extLst>
              <a:ext uri="{FF2B5EF4-FFF2-40B4-BE49-F238E27FC236}">
                <a16:creationId xmlns:a16="http://schemas.microsoft.com/office/drawing/2014/main" id="{B8729483-05E1-9FBA-E48E-708E0E908D3E}"/>
              </a:ext>
            </a:extLst>
          </p:cNvPr>
          <p:cNvPicPr>
            <a:picLocks noChangeAspect="1"/>
          </p:cNvPicPr>
          <p:nvPr/>
        </p:nvPicPr>
        <p:blipFill>
          <a:blip r:embed="rId5"/>
          <a:srcRect t="28696" r="47344" b="8959"/>
          <a:stretch>
            <a:fillRect/>
          </a:stretch>
        </p:blipFill>
        <p:spPr>
          <a:xfrm>
            <a:off x="6545998" y="2722384"/>
            <a:ext cx="4082596" cy="2125939"/>
          </a:xfrm>
          <a:prstGeom prst="rect">
            <a:avLst/>
          </a:prstGeom>
        </p:spPr>
      </p:pic>
    </p:spTree>
    <p:extLst>
      <p:ext uri="{BB962C8B-B14F-4D97-AF65-F5344CB8AC3E}">
        <p14:creationId xmlns:p14="http://schemas.microsoft.com/office/powerpoint/2010/main" val="808413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36CF8-66F9-8D46-4FCB-88B1E74FC3D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EFF06B9-63AE-B5CE-79F9-CDECCA64E2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63EB63D3-DFAC-E5EE-69F3-108869F8F22B}"/>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5" name="TextBox 4">
            <a:extLst>
              <a:ext uri="{FF2B5EF4-FFF2-40B4-BE49-F238E27FC236}">
                <a16:creationId xmlns:a16="http://schemas.microsoft.com/office/drawing/2014/main" id="{20A3FE9A-B43F-B3F4-9F19-4119A5AC6068}"/>
              </a:ext>
            </a:extLst>
          </p:cNvPr>
          <p:cNvSpPr txBox="1"/>
          <p:nvPr/>
        </p:nvSpPr>
        <p:spPr>
          <a:xfrm>
            <a:off x="208009" y="1173877"/>
            <a:ext cx="6093912"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Join client to the domain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Alexandria"/>
              <a:cs typeface="Segoe UI" pitchFamily="34" charset="-120"/>
            </a:endParaRPr>
          </a:p>
        </p:txBody>
      </p:sp>
      <p:pic>
        <p:nvPicPr>
          <p:cNvPr id="18" name="Picture 17">
            <a:extLst>
              <a:ext uri="{FF2B5EF4-FFF2-40B4-BE49-F238E27FC236}">
                <a16:creationId xmlns:a16="http://schemas.microsoft.com/office/drawing/2014/main" id="{01D85722-1F45-C98B-E18D-6AA2BC4CF7BB}"/>
              </a:ext>
            </a:extLst>
          </p:cNvPr>
          <p:cNvPicPr>
            <a:picLocks noChangeAspect="1"/>
          </p:cNvPicPr>
          <p:nvPr/>
        </p:nvPicPr>
        <p:blipFill>
          <a:blip r:embed="rId4"/>
          <a:srcRect t="17408"/>
          <a:stretch>
            <a:fillRect/>
          </a:stretch>
        </p:blipFill>
        <p:spPr>
          <a:xfrm>
            <a:off x="2390775" y="1939693"/>
            <a:ext cx="7410450" cy="4649344"/>
          </a:xfrm>
          <a:prstGeom prst="rect">
            <a:avLst/>
          </a:prstGeom>
        </p:spPr>
      </p:pic>
    </p:spTree>
    <p:extLst>
      <p:ext uri="{BB962C8B-B14F-4D97-AF65-F5344CB8AC3E}">
        <p14:creationId xmlns:p14="http://schemas.microsoft.com/office/powerpoint/2010/main" val="2950227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F6498E-EC12-96F2-7E8A-750237D0086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BBE6D59-8A2F-6C5B-04DE-DF17F20E8D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AB09BBB-904E-E636-E983-933ADC09830A}"/>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5" name="TextBox 4">
            <a:extLst>
              <a:ext uri="{FF2B5EF4-FFF2-40B4-BE49-F238E27FC236}">
                <a16:creationId xmlns:a16="http://schemas.microsoft.com/office/drawing/2014/main" id="{53290B6C-043A-0E2D-FB53-6B0A8CD98946}"/>
              </a:ext>
            </a:extLst>
          </p:cNvPr>
          <p:cNvSpPr txBox="1"/>
          <p:nvPr/>
        </p:nvSpPr>
        <p:spPr>
          <a:xfrm>
            <a:off x="208009" y="1173877"/>
            <a:ext cx="6093912"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Join client to the domain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Alexandria"/>
              <a:cs typeface="Segoe UI" pitchFamily="34" charset="-120"/>
            </a:endParaRPr>
          </a:p>
        </p:txBody>
      </p:sp>
      <p:pic>
        <p:nvPicPr>
          <p:cNvPr id="3" name="Picture 2">
            <a:extLst>
              <a:ext uri="{FF2B5EF4-FFF2-40B4-BE49-F238E27FC236}">
                <a16:creationId xmlns:a16="http://schemas.microsoft.com/office/drawing/2014/main" id="{AF0BFEF1-21FB-A334-893C-3E2451AB8C52}"/>
              </a:ext>
            </a:extLst>
          </p:cNvPr>
          <p:cNvPicPr>
            <a:picLocks noChangeAspect="1"/>
          </p:cNvPicPr>
          <p:nvPr/>
        </p:nvPicPr>
        <p:blipFill>
          <a:blip r:embed="rId4"/>
          <a:srcRect l="30183" t="22439" r="28841" b="20976"/>
          <a:stretch>
            <a:fillRect/>
          </a:stretch>
        </p:blipFill>
        <p:spPr>
          <a:xfrm>
            <a:off x="2867721" y="1650930"/>
            <a:ext cx="6456557" cy="5015361"/>
          </a:xfrm>
          <a:prstGeom prst="rect">
            <a:avLst/>
          </a:prstGeom>
        </p:spPr>
      </p:pic>
    </p:spTree>
    <p:extLst>
      <p:ext uri="{BB962C8B-B14F-4D97-AF65-F5344CB8AC3E}">
        <p14:creationId xmlns:p14="http://schemas.microsoft.com/office/powerpoint/2010/main" val="21713512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41E79E-CB77-07A6-274A-A6A6390DC7D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DAED000-87D1-328C-364D-EA2574569B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CF01E2E-A8EE-257C-C54E-10287AFEF5E1}"/>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5" name="TextBox 4">
            <a:extLst>
              <a:ext uri="{FF2B5EF4-FFF2-40B4-BE49-F238E27FC236}">
                <a16:creationId xmlns:a16="http://schemas.microsoft.com/office/drawing/2014/main" id="{E6EA4DCD-7F6F-9911-BA63-304220DCCA6F}"/>
              </a:ext>
            </a:extLst>
          </p:cNvPr>
          <p:cNvSpPr txBox="1"/>
          <p:nvPr/>
        </p:nvSpPr>
        <p:spPr>
          <a:xfrm>
            <a:off x="208009" y="1173877"/>
            <a:ext cx="6093912"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latin typeface="Alexandria"/>
                <a:cs typeface="Segoe UI" pitchFamily="34" charset="-120"/>
              </a:rPr>
              <a:t>Join client to the domain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effectLst/>
              <a:uLnTx/>
              <a:uFillTx/>
              <a:latin typeface="Alexandria"/>
              <a:cs typeface="Segoe UI" pitchFamily="34" charset="-120"/>
            </a:endParaRPr>
          </a:p>
        </p:txBody>
      </p:sp>
      <p:pic>
        <p:nvPicPr>
          <p:cNvPr id="4" name="Picture 3">
            <a:extLst>
              <a:ext uri="{FF2B5EF4-FFF2-40B4-BE49-F238E27FC236}">
                <a16:creationId xmlns:a16="http://schemas.microsoft.com/office/drawing/2014/main" id="{794D4C7D-366C-E91C-6B83-AD4BB85A4EC7}"/>
              </a:ext>
            </a:extLst>
          </p:cNvPr>
          <p:cNvPicPr>
            <a:picLocks noChangeAspect="1"/>
          </p:cNvPicPr>
          <p:nvPr/>
        </p:nvPicPr>
        <p:blipFill>
          <a:blip r:embed="rId4"/>
          <a:stretch>
            <a:fillRect/>
          </a:stretch>
        </p:blipFill>
        <p:spPr>
          <a:xfrm>
            <a:off x="4589307" y="1300535"/>
            <a:ext cx="4911532" cy="5557465"/>
          </a:xfrm>
          <a:prstGeom prst="rect">
            <a:avLst/>
          </a:prstGeom>
        </p:spPr>
      </p:pic>
    </p:spTree>
    <p:extLst>
      <p:ext uri="{BB962C8B-B14F-4D97-AF65-F5344CB8AC3E}">
        <p14:creationId xmlns:p14="http://schemas.microsoft.com/office/powerpoint/2010/main" val="4148137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EE949-3B52-F284-8C47-7B76B2837F7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20E1281-17BA-51E9-2974-B201A0FF8D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BE89135F-9BB4-6542-668D-E81C70C898D4}"/>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3B4B7970-9B40-6C6B-BCC4-A22F2B497298}"/>
              </a:ext>
            </a:extLst>
          </p:cNvPr>
          <p:cNvPicPr>
            <a:picLocks noChangeAspect="1"/>
          </p:cNvPicPr>
          <p:nvPr/>
        </p:nvPicPr>
        <p:blipFill>
          <a:blip r:embed="rId4"/>
          <a:stretch>
            <a:fillRect/>
          </a:stretch>
        </p:blipFill>
        <p:spPr>
          <a:xfrm>
            <a:off x="310375" y="2933045"/>
            <a:ext cx="4194717" cy="2244174"/>
          </a:xfrm>
          <a:prstGeom prst="rect">
            <a:avLst/>
          </a:prstGeom>
        </p:spPr>
      </p:pic>
      <p:pic>
        <p:nvPicPr>
          <p:cNvPr id="9" name="Picture 8">
            <a:extLst>
              <a:ext uri="{FF2B5EF4-FFF2-40B4-BE49-F238E27FC236}">
                <a16:creationId xmlns:a16="http://schemas.microsoft.com/office/drawing/2014/main" id="{ED8A166A-4A05-AE12-4B05-DFA9F948A659}"/>
              </a:ext>
            </a:extLst>
          </p:cNvPr>
          <p:cNvPicPr>
            <a:picLocks noChangeAspect="1"/>
          </p:cNvPicPr>
          <p:nvPr/>
        </p:nvPicPr>
        <p:blipFill>
          <a:blip r:embed="rId5"/>
          <a:srcRect r="38629"/>
          <a:stretch>
            <a:fillRect/>
          </a:stretch>
        </p:blipFill>
        <p:spPr>
          <a:xfrm>
            <a:off x="5307980" y="1680781"/>
            <a:ext cx="5988205" cy="5024428"/>
          </a:xfrm>
          <a:prstGeom prst="rect">
            <a:avLst/>
          </a:prstGeom>
        </p:spPr>
      </p:pic>
    </p:spTree>
    <p:extLst>
      <p:ext uri="{BB962C8B-B14F-4D97-AF65-F5344CB8AC3E}">
        <p14:creationId xmlns:p14="http://schemas.microsoft.com/office/powerpoint/2010/main" val="3383812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66A6C-A346-7787-45E1-774CA65D43B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74B137F-82F3-DEE3-EEA3-E11E660F62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21AF497-357D-EE97-CC55-D093397C8184}"/>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pic>
        <p:nvPicPr>
          <p:cNvPr id="12" name="Picture 11">
            <a:extLst>
              <a:ext uri="{FF2B5EF4-FFF2-40B4-BE49-F238E27FC236}">
                <a16:creationId xmlns:a16="http://schemas.microsoft.com/office/drawing/2014/main" id="{FD9785BA-774E-BE32-CFEA-76D479BF4254}"/>
              </a:ext>
            </a:extLst>
          </p:cNvPr>
          <p:cNvPicPr>
            <a:picLocks noChangeAspect="1"/>
          </p:cNvPicPr>
          <p:nvPr/>
        </p:nvPicPr>
        <p:blipFill>
          <a:blip r:embed="rId4"/>
          <a:stretch>
            <a:fillRect/>
          </a:stretch>
        </p:blipFill>
        <p:spPr>
          <a:xfrm>
            <a:off x="5394115" y="1345306"/>
            <a:ext cx="6273580" cy="5512694"/>
          </a:xfrm>
          <a:prstGeom prst="rect">
            <a:avLst/>
          </a:prstGeom>
        </p:spPr>
      </p:pic>
      <p:sp>
        <p:nvSpPr>
          <p:cNvPr id="13" name="Rectangle 12">
            <a:extLst>
              <a:ext uri="{FF2B5EF4-FFF2-40B4-BE49-F238E27FC236}">
                <a16:creationId xmlns:a16="http://schemas.microsoft.com/office/drawing/2014/main" id="{6BE99E42-827E-3E9D-C26D-D3D02066C918}"/>
              </a:ext>
            </a:extLst>
          </p:cNvPr>
          <p:cNvSpPr/>
          <p:nvPr/>
        </p:nvSpPr>
        <p:spPr>
          <a:xfrm>
            <a:off x="0" y="2253657"/>
            <a:ext cx="4632487" cy="369332"/>
          </a:xfrm>
          <a:prstGeom prst="rect">
            <a:avLst/>
          </a:prstGeom>
          <a:noFill/>
        </p:spPr>
        <p:txBody>
          <a:bodyPr wrap="none" lIns="91440" tIns="45720" rIns="91440" bIns="45720">
            <a:spAutoFit/>
          </a:bodyPr>
          <a:lstStyle/>
          <a:p>
            <a:pPr algn="ctr"/>
            <a:r>
              <a:rPr lang="en-US" b="0" cap="none" spc="0" dirty="0">
                <a:ln w="0"/>
                <a:solidFill>
                  <a:schemeClr val="tx1"/>
                </a:solidFill>
                <a:effectLst>
                  <a:outerShdw blurRad="38100" dist="19050" dir="2700000" algn="tl" rotWithShape="0">
                    <a:schemeClr val="dk1">
                      <a:alpha val="40000"/>
                    </a:schemeClr>
                  </a:outerShdw>
                </a:effectLst>
              </a:rPr>
              <a:t>Right-click on the Start menu and select System</a:t>
            </a:r>
          </a:p>
        </p:txBody>
      </p:sp>
    </p:spTree>
    <p:extLst>
      <p:ext uri="{BB962C8B-B14F-4D97-AF65-F5344CB8AC3E}">
        <p14:creationId xmlns:p14="http://schemas.microsoft.com/office/powerpoint/2010/main" val="22938748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BE1E00-B030-A8EA-6D9F-CAEB52AC2DFB}"/>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C1391BC2-2A7C-A639-E4F8-9D1FD76CFB93}"/>
              </a:ext>
            </a:extLst>
          </p:cNvPr>
          <p:cNvPicPr>
            <a:picLocks noChangeAspect="1"/>
          </p:cNvPicPr>
          <p:nvPr/>
        </p:nvPicPr>
        <p:blipFill>
          <a:blip r:embed="rId3"/>
          <a:stretch>
            <a:fillRect/>
          </a:stretch>
        </p:blipFill>
        <p:spPr>
          <a:xfrm>
            <a:off x="2705100" y="1103971"/>
            <a:ext cx="9486900" cy="5754029"/>
          </a:xfrm>
          <a:prstGeom prst="rect">
            <a:avLst/>
          </a:prstGeom>
        </p:spPr>
      </p:pic>
      <p:pic>
        <p:nvPicPr>
          <p:cNvPr id="7" name="Graphic 21">
            <a:extLst>
              <a:ext uri="{FF2B5EF4-FFF2-40B4-BE49-F238E27FC236}">
                <a16:creationId xmlns:a16="http://schemas.microsoft.com/office/drawing/2014/main" id="{52F51F94-0D42-DA14-9FAB-185A20A406F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D69AAB6-84B0-126F-DFA8-86C89439C3B5}"/>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23D78878-F1AA-75A4-BC1F-4E3DC079CC6F}"/>
              </a:ext>
            </a:extLst>
          </p:cNvPr>
          <p:cNvSpPr/>
          <p:nvPr/>
        </p:nvSpPr>
        <p:spPr>
          <a:xfrm>
            <a:off x="181458" y="2075237"/>
            <a:ext cx="1771703" cy="646331"/>
          </a:xfrm>
          <a:prstGeom prst="rect">
            <a:avLst/>
          </a:prstGeom>
          <a:noFill/>
        </p:spPr>
        <p:txBody>
          <a:bodyPr wrap="none" lIns="91440" tIns="45720" rIns="91440" bIns="45720">
            <a:spAutoFit/>
          </a:bodyPr>
          <a:lstStyle/>
          <a:p>
            <a:pPr algn="ctr"/>
            <a:r>
              <a:rPr lang="en-US" b="0" cap="none" spc="0" dirty="0">
                <a:ln w="0"/>
                <a:solidFill>
                  <a:schemeClr val="tx1"/>
                </a:solidFill>
                <a:effectLst>
                  <a:outerShdw blurRad="38100" dist="19050" dir="2700000" algn="tl" rotWithShape="0">
                    <a:schemeClr val="dk1">
                      <a:alpha val="40000"/>
                    </a:schemeClr>
                  </a:outerShdw>
                </a:effectLst>
              </a:rPr>
              <a:t>Click about</a:t>
            </a:r>
          </a:p>
          <a:p>
            <a:pPr algn="ctr"/>
            <a:r>
              <a:rPr lang="en-US" dirty="0">
                <a:ln w="0"/>
                <a:effectLst>
                  <a:outerShdw blurRad="38100" dist="19050" dir="2700000" algn="tl" rotWithShape="0">
                    <a:schemeClr val="dk1">
                      <a:alpha val="40000"/>
                    </a:schemeClr>
                  </a:outerShdw>
                </a:effectLst>
              </a:rPr>
              <a:t>Then system info</a:t>
            </a:r>
            <a:endParaRPr lang="en-US" b="0" cap="none" spc="0" dirty="0">
              <a:ln w="0"/>
              <a:solidFill>
                <a:schemeClr val="tx1"/>
              </a:solidFill>
              <a:effectLst>
                <a:outerShdw blurRad="38100" dist="19050" dir="2700000" algn="tl" rotWithShape="0">
                  <a:schemeClr val="dk1">
                    <a:alpha val="40000"/>
                  </a:schemeClr>
                </a:outerShdw>
              </a:effectLst>
            </a:endParaRPr>
          </a:p>
        </p:txBody>
      </p:sp>
      <p:sp>
        <p:nvSpPr>
          <p:cNvPr id="4" name="Rectangle 3">
            <a:extLst>
              <a:ext uri="{FF2B5EF4-FFF2-40B4-BE49-F238E27FC236}">
                <a16:creationId xmlns:a16="http://schemas.microsoft.com/office/drawing/2014/main" id="{3C1C2E0F-585F-E620-8733-7591FFEE9E99}"/>
              </a:ext>
            </a:extLst>
          </p:cNvPr>
          <p:cNvSpPr/>
          <p:nvPr/>
        </p:nvSpPr>
        <p:spPr>
          <a:xfrm>
            <a:off x="5694179" y="5943601"/>
            <a:ext cx="1215483" cy="23417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04525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6A7BCD-085C-5523-4E30-D77022FE5295}"/>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E9A2AEC-084C-DFDF-AA1E-A8E84190DE7B}"/>
              </a:ext>
            </a:extLst>
          </p:cNvPr>
          <p:cNvPicPr>
            <a:picLocks noChangeAspect="1"/>
          </p:cNvPicPr>
          <p:nvPr/>
        </p:nvPicPr>
        <p:blipFill>
          <a:blip r:embed="rId3"/>
          <a:stretch>
            <a:fillRect/>
          </a:stretch>
        </p:blipFill>
        <p:spPr>
          <a:xfrm>
            <a:off x="3543300" y="1132081"/>
            <a:ext cx="8648700" cy="5619750"/>
          </a:xfrm>
          <a:prstGeom prst="rect">
            <a:avLst/>
          </a:prstGeom>
        </p:spPr>
      </p:pic>
      <p:pic>
        <p:nvPicPr>
          <p:cNvPr id="7" name="Graphic 21">
            <a:extLst>
              <a:ext uri="{FF2B5EF4-FFF2-40B4-BE49-F238E27FC236}">
                <a16:creationId xmlns:a16="http://schemas.microsoft.com/office/drawing/2014/main" id="{A7D4241F-AFC2-961A-8B53-D7CDEBBF0A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40EECCD-7CF6-7A3C-8345-E7FF9DA93AD1}"/>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FBCA2842-4D6E-D854-3DF3-8CA26023A982}"/>
              </a:ext>
            </a:extLst>
          </p:cNvPr>
          <p:cNvSpPr/>
          <p:nvPr/>
        </p:nvSpPr>
        <p:spPr>
          <a:xfrm>
            <a:off x="208009" y="2264808"/>
            <a:ext cx="2823402" cy="646331"/>
          </a:xfrm>
          <a:prstGeom prst="rect">
            <a:avLst/>
          </a:prstGeom>
          <a:noFill/>
        </p:spPr>
        <p:txBody>
          <a:bodyPr wrap="none" lIns="91440" tIns="45720" rIns="91440" bIns="45720">
            <a:spAutoFit/>
          </a:bodyPr>
          <a:lstStyle/>
          <a:p>
            <a:pPr algn="ctr"/>
            <a:r>
              <a:rPr lang="en-US" b="0" cap="none" spc="0" dirty="0">
                <a:ln w="0"/>
                <a:solidFill>
                  <a:schemeClr val="tx1"/>
                </a:solidFill>
                <a:effectLst>
                  <a:outerShdw blurRad="38100" dist="19050" dir="2700000" algn="tl" rotWithShape="0">
                    <a:schemeClr val="dk1">
                      <a:alpha val="40000"/>
                    </a:schemeClr>
                  </a:outerShdw>
                </a:effectLst>
              </a:rPr>
              <a:t>Click Change settings </a:t>
            </a:r>
          </a:p>
          <a:p>
            <a:pPr algn="ctr"/>
            <a:r>
              <a:rPr lang="en-US" b="0" cap="none" spc="0" dirty="0">
                <a:ln w="0"/>
                <a:solidFill>
                  <a:schemeClr val="tx1"/>
                </a:solidFill>
                <a:effectLst>
                  <a:outerShdw blurRad="38100" dist="19050" dir="2700000" algn="tl" rotWithShape="0">
                    <a:schemeClr val="dk1">
                      <a:alpha val="40000"/>
                    </a:schemeClr>
                  </a:outerShdw>
                </a:effectLst>
              </a:rPr>
              <a:t>next to the computer name.</a:t>
            </a:r>
          </a:p>
        </p:txBody>
      </p:sp>
      <p:sp>
        <p:nvSpPr>
          <p:cNvPr id="4" name="Rectangle 3">
            <a:extLst>
              <a:ext uri="{FF2B5EF4-FFF2-40B4-BE49-F238E27FC236}">
                <a16:creationId xmlns:a16="http://schemas.microsoft.com/office/drawing/2014/main" id="{5CC3A3CB-9918-00C4-CD56-8C8E9DCE08BB}"/>
              </a:ext>
            </a:extLst>
          </p:cNvPr>
          <p:cNvSpPr/>
          <p:nvPr/>
        </p:nvSpPr>
        <p:spPr>
          <a:xfrm>
            <a:off x="10768508" y="4572001"/>
            <a:ext cx="1215483" cy="23417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351444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C45FD-2EDD-1CF6-6705-552845E8A6C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0083CF-57D7-45C0-B10E-6468291B40B7}"/>
              </a:ext>
            </a:extLst>
          </p:cNvPr>
          <p:cNvPicPr>
            <a:picLocks noChangeAspect="1"/>
          </p:cNvPicPr>
          <p:nvPr/>
        </p:nvPicPr>
        <p:blipFill>
          <a:blip r:embed="rId3"/>
          <a:stretch>
            <a:fillRect/>
          </a:stretch>
        </p:blipFill>
        <p:spPr>
          <a:xfrm>
            <a:off x="4729627" y="1190625"/>
            <a:ext cx="3914775" cy="4476750"/>
          </a:xfrm>
          <a:prstGeom prst="rect">
            <a:avLst/>
          </a:prstGeom>
        </p:spPr>
      </p:pic>
      <p:pic>
        <p:nvPicPr>
          <p:cNvPr id="7" name="Graphic 21">
            <a:extLst>
              <a:ext uri="{FF2B5EF4-FFF2-40B4-BE49-F238E27FC236}">
                <a16:creationId xmlns:a16="http://schemas.microsoft.com/office/drawing/2014/main" id="{2F246AF3-5175-BB5F-440D-70FDC8C3D8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830067C0-9C12-68BB-1033-271106493505}"/>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11452462-B7E4-196C-28A2-4BA8E5F20B32}"/>
              </a:ext>
            </a:extLst>
          </p:cNvPr>
          <p:cNvSpPr/>
          <p:nvPr/>
        </p:nvSpPr>
        <p:spPr>
          <a:xfrm>
            <a:off x="483992" y="3105834"/>
            <a:ext cx="3364254" cy="646331"/>
          </a:xfrm>
          <a:prstGeom prst="rect">
            <a:avLst/>
          </a:prstGeom>
          <a:noFill/>
        </p:spPr>
        <p:txBody>
          <a:bodyPr wrap="none" lIns="91440" tIns="45720" rIns="91440" bIns="45720">
            <a:spAutoFit/>
          </a:bodyPr>
          <a:lstStyle/>
          <a:p>
            <a:pPr algn="ctr"/>
            <a:r>
              <a:rPr lang="en-US" b="0" cap="none" spc="0" dirty="0">
                <a:ln w="0"/>
                <a:solidFill>
                  <a:schemeClr val="tx1"/>
                </a:solidFill>
                <a:effectLst>
                  <a:outerShdw blurRad="38100" dist="19050" dir="2700000" algn="tl" rotWithShape="0">
                    <a:schemeClr val="dk1">
                      <a:alpha val="40000"/>
                    </a:schemeClr>
                  </a:outerShdw>
                </a:effectLst>
              </a:rPr>
              <a:t>In the System Properties window, </a:t>
            </a:r>
          </a:p>
          <a:p>
            <a:pPr algn="ctr"/>
            <a:r>
              <a:rPr lang="en-US" b="0" cap="none" spc="0" dirty="0">
                <a:ln w="0"/>
                <a:solidFill>
                  <a:schemeClr val="tx1"/>
                </a:solidFill>
                <a:effectLst>
                  <a:outerShdw blurRad="38100" dist="19050" dir="2700000" algn="tl" rotWithShape="0">
                    <a:schemeClr val="dk1">
                      <a:alpha val="40000"/>
                    </a:schemeClr>
                  </a:outerShdw>
                </a:effectLst>
              </a:rPr>
              <a:t>click Change.</a:t>
            </a:r>
          </a:p>
        </p:txBody>
      </p:sp>
      <p:sp>
        <p:nvSpPr>
          <p:cNvPr id="4" name="Rectangle 3">
            <a:extLst>
              <a:ext uri="{FF2B5EF4-FFF2-40B4-BE49-F238E27FC236}">
                <a16:creationId xmlns:a16="http://schemas.microsoft.com/office/drawing/2014/main" id="{B85E9A81-5B0E-D4A8-D828-7AF07785031D}"/>
              </a:ext>
            </a:extLst>
          </p:cNvPr>
          <p:cNvSpPr/>
          <p:nvPr/>
        </p:nvSpPr>
        <p:spPr>
          <a:xfrm>
            <a:off x="7211269" y="3914079"/>
            <a:ext cx="1215483" cy="23417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695231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8A5097-A1D8-E945-B723-EBB2861DB99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830476B-EC9C-4969-B053-49EB1C8918E6}"/>
              </a:ext>
            </a:extLst>
          </p:cNvPr>
          <p:cNvPicPr>
            <a:picLocks noChangeAspect="1"/>
          </p:cNvPicPr>
          <p:nvPr/>
        </p:nvPicPr>
        <p:blipFill>
          <a:blip r:embed="rId3"/>
          <a:stretch>
            <a:fillRect/>
          </a:stretch>
        </p:blipFill>
        <p:spPr>
          <a:xfrm>
            <a:off x="3609974" y="1185862"/>
            <a:ext cx="5623235" cy="5073838"/>
          </a:xfrm>
          <a:prstGeom prst="rect">
            <a:avLst/>
          </a:prstGeom>
        </p:spPr>
      </p:pic>
      <p:pic>
        <p:nvPicPr>
          <p:cNvPr id="7" name="Graphic 21">
            <a:extLst>
              <a:ext uri="{FF2B5EF4-FFF2-40B4-BE49-F238E27FC236}">
                <a16:creationId xmlns:a16="http://schemas.microsoft.com/office/drawing/2014/main" id="{7BFC9A43-CB31-B1C1-A9A2-BAC778B13B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48A2664-45BC-DD48-FE79-7A9B0C2ED88C}"/>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232A54B8-0390-E78B-2887-08D3F92BFD2C}"/>
              </a:ext>
            </a:extLst>
          </p:cNvPr>
          <p:cNvSpPr/>
          <p:nvPr/>
        </p:nvSpPr>
        <p:spPr>
          <a:xfrm>
            <a:off x="268412" y="3228716"/>
            <a:ext cx="2895921" cy="646331"/>
          </a:xfrm>
          <a:prstGeom prst="rect">
            <a:avLst/>
          </a:prstGeom>
          <a:noFill/>
        </p:spPr>
        <p:txBody>
          <a:bodyPr wrap="none" lIns="91440" tIns="45720" rIns="91440" bIns="45720">
            <a:spAutoFit/>
          </a:bodyPr>
          <a:lstStyle/>
          <a:p>
            <a:pPr marL="285750" indent="-285750">
              <a:buFont typeface="Wingdings" panose="05000000000000000000" pitchFamily="2" charset="2"/>
              <a:buChar char="ü"/>
            </a:pPr>
            <a:r>
              <a:rPr lang="en-US" b="0" cap="none" spc="0" dirty="0">
                <a:ln w="0"/>
                <a:solidFill>
                  <a:schemeClr val="tx1"/>
                </a:solidFill>
                <a:effectLst>
                  <a:outerShdw blurRad="38100" dist="19050" dir="2700000" algn="tl" rotWithShape="0">
                    <a:schemeClr val="dk1">
                      <a:alpha val="40000"/>
                    </a:schemeClr>
                  </a:outerShdw>
                </a:effectLst>
              </a:rPr>
              <a:t>Enter the computer name</a:t>
            </a:r>
          </a:p>
          <a:p>
            <a:pPr marL="285750" indent="-285750">
              <a:buFont typeface="Wingdings" panose="05000000000000000000" pitchFamily="2" charset="2"/>
              <a:buChar char="ü"/>
            </a:pPr>
            <a:r>
              <a:rPr lang="en-US" b="0" cap="none" spc="0" dirty="0">
                <a:ln w="0"/>
                <a:solidFill>
                  <a:schemeClr val="tx1"/>
                </a:solidFill>
                <a:effectLst>
                  <a:outerShdw blurRad="38100" dist="19050" dir="2700000" algn="tl" rotWithShape="0">
                    <a:schemeClr val="dk1">
                      <a:alpha val="40000"/>
                    </a:schemeClr>
                  </a:outerShdw>
                </a:effectLst>
              </a:rPr>
              <a:t>Enter the domain name</a:t>
            </a:r>
          </a:p>
        </p:txBody>
      </p:sp>
      <p:sp>
        <p:nvSpPr>
          <p:cNvPr id="4" name="Rectangle 3">
            <a:extLst>
              <a:ext uri="{FF2B5EF4-FFF2-40B4-BE49-F238E27FC236}">
                <a16:creationId xmlns:a16="http://schemas.microsoft.com/office/drawing/2014/main" id="{FD059FC6-BD33-4321-A01B-2452D86B5E03}"/>
              </a:ext>
            </a:extLst>
          </p:cNvPr>
          <p:cNvSpPr/>
          <p:nvPr/>
        </p:nvSpPr>
        <p:spPr>
          <a:xfrm>
            <a:off x="4412313" y="3105834"/>
            <a:ext cx="1215483" cy="23417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6F9E762E-B4DB-91BF-6C6A-942144E5B0F9}"/>
              </a:ext>
            </a:extLst>
          </p:cNvPr>
          <p:cNvSpPr/>
          <p:nvPr/>
        </p:nvSpPr>
        <p:spPr>
          <a:xfrm>
            <a:off x="4720830" y="4590586"/>
            <a:ext cx="1215483" cy="234175"/>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02297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7E8933-95FF-6F5A-8A91-BF17C9CD6E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0A4DFE4-E702-A032-FD14-EB96BD787D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819E1DF-9242-1D0F-0BB0-25C52FFA50D1}"/>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78ED478D-CE64-0FD5-557D-8A2501F2F71E}"/>
              </a:ext>
            </a:extLst>
          </p:cNvPr>
          <p:cNvSpPr/>
          <p:nvPr/>
        </p:nvSpPr>
        <p:spPr>
          <a:xfrm>
            <a:off x="0" y="1804600"/>
            <a:ext cx="5981125" cy="369332"/>
          </a:xfrm>
          <a:prstGeom prst="rect">
            <a:avLst/>
          </a:prstGeom>
          <a:noFill/>
        </p:spPr>
        <p:txBody>
          <a:bodyPr wrap="none" lIns="91440" tIns="45720" rIns="91440" bIns="45720">
            <a:spAutoFit/>
          </a:bodyPr>
          <a:lstStyle/>
          <a:p>
            <a:pPr marL="285750" indent="-285750">
              <a:buFont typeface="Wingdings" panose="05000000000000000000" pitchFamily="2" charset="2"/>
              <a:buChar char="ü"/>
            </a:pPr>
            <a:r>
              <a:rPr lang="en-US" b="0" cap="none" spc="0" dirty="0">
                <a:ln w="0"/>
                <a:solidFill>
                  <a:schemeClr val="tx1"/>
                </a:solidFill>
                <a:effectLst>
                  <a:outerShdw blurRad="38100" dist="19050" dir="2700000" algn="tl" rotWithShape="0">
                    <a:schemeClr val="dk1">
                      <a:alpha val="40000"/>
                    </a:schemeClr>
                  </a:outerShdw>
                </a:effectLst>
              </a:rPr>
              <a:t>A prompt will appear asking for a username and password.</a:t>
            </a:r>
          </a:p>
        </p:txBody>
      </p:sp>
      <p:pic>
        <p:nvPicPr>
          <p:cNvPr id="10" name="Picture 9">
            <a:extLst>
              <a:ext uri="{FF2B5EF4-FFF2-40B4-BE49-F238E27FC236}">
                <a16:creationId xmlns:a16="http://schemas.microsoft.com/office/drawing/2014/main" id="{BA243ED9-E721-36F9-3231-7F0F20E14669}"/>
              </a:ext>
            </a:extLst>
          </p:cNvPr>
          <p:cNvPicPr>
            <a:picLocks noChangeAspect="1"/>
          </p:cNvPicPr>
          <p:nvPr/>
        </p:nvPicPr>
        <p:blipFill>
          <a:blip r:embed="rId4"/>
          <a:stretch>
            <a:fillRect/>
          </a:stretch>
        </p:blipFill>
        <p:spPr>
          <a:xfrm>
            <a:off x="1117157" y="2605668"/>
            <a:ext cx="5518375" cy="3639015"/>
          </a:xfrm>
          <a:prstGeom prst="rect">
            <a:avLst/>
          </a:prstGeom>
        </p:spPr>
      </p:pic>
      <p:pic>
        <p:nvPicPr>
          <p:cNvPr id="12" name="Picture 11">
            <a:extLst>
              <a:ext uri="{FF2B5EF4-FFF2-40B4-BE49-F238E27FC236}">
                <a16:creationId xmlns:a16="http://schemas.microsoft.com/office/drawing/2014/main" id="{8C46798F-F016-2BC7-EA32-848CB97BB190}"/>
              </a:ext>
            </a:extLst>
          </p:cNvPr>
          <p:cNvPicPr>
            <a:picLocks noChangeAspect="1"/>
          </p:cNvPicPr>
          <p:nvPr/>
        </p:nvPicPr>
        <p:blipFill>
          <a:blip r:embed="rId5"/>
          <a:stretch>
            <a:fillRect/>
          </a:stretch>
        </p:blipFill>
        <p:spPr>
          <a:xfrm>
            <a:off x="7294401" y="3359053"/>
            <a:ext cx="3780442" cy="2012795"/>
          </a:xfrm>
          <a:prstGeom prst="rect">
            <a:avLst/>
          </a:prstGeom>
        </p:spPr>
      </p:pic>
    </p:spTree>
    <p:extLst>
      <p:ext uri="{BB962C8B-B14F-4D97-AF65-F5344CB8AC3E}">
        <p14:creationId xmlns:p14="http://schemas.microsoft.com/office/powerpoint/2010/main" val="214632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74A3B-28A6-53DF-35E5-58394E2798D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9AA1FB9-73D3-0835-CC33-C19A962AC2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1B3FD21-019F-8AF8-E810-0D56C6062FE3}"/>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435DB776-BB40-576B-E88F-7AE061A95A29}"/>
              </a:ext>
            </a:extLst>
          </p:cNvPr>
          <p:cNvSpPr/>
          <p:nvPr/>
        </p:nvSpPr>
        <p:spPr>
          <a:xfrm>
            <a:off x="0" y="1804600"/>
            <a:ext cx="1553439" cy="369332"/>
          </a:xfrm>
          <a:prstGeom prst="rect">
            <a:avLst/>
          </a:prstGeom>
          <a:noFill/>
        </p:spPr>
        <p:txBody>
          <a:bodyPr wrap="none" lIns="91440" tIns="45720" rIns="91440" bIns="45720">
            <a:spAutoFit/>
          </a:bodyPr>
          <a:lstStyle/>
          <a:p>
            <a:pPr marL="285750" indent="-285750">
              <a:buFont typeface="Wingdings" panose="05000000000000000000" pitchFamily="2" charset="2"/>
              <a:buChar char="ü"/>
            </a:pPr>
            <a:r>
              <a:rPr lang="en-US" b="0" cap="none" spc="0" dirty="0">
                <a:ln w="0"/>
                <a:solidFill>
                  <a:schemeClr val="tx1"/>
                </a:solidFill>
                <a:effectLst>
                  <a:outerShdw blurRad="38100" dist="19050" dir="2700000" algn="tl" rotWithShape="0">
                    <a:schemeClr val="dk1">
                      <a:alpha val="40000"/>
                    </a:schemeClr>
                  </a:outerShdw>
                </a:effectLst>
              </a:rPr>
              <a:t>System info</a:t>
            </a:r>
          </a:p>
        </p:txBody>
      </p:sp>
      <p:pic>
        <p:nvPicPr>
          <p:cNvPr id="3" name="Picture 2">
            <a:extLst>
              <a:ext uri="{FF2B5EF4-FFF2-40B4-BE49-F238E27FC236}">
                <a16:creationId xmlns:a16="http://schemas.microsoft.com/office/drawing/2014/main" id="{A9836A9E-415B-7F57-F97B-6A3DC0752A4D}"/>
              </a:ext>
            </a:extLst>
          </p:cNvPr>
          <p:cNvPicPr>
            <a:picLocks noChangeAspect="1"/>
          </p:cNvPicPr>
          <p:nvPr/>
        </p:nvPicPr>
        <p:blipFill>
          <a:blip r:embed="rId4"/>
          <a:stretch>
            <a:fillRect/>
          </a:stretch>
        </p:blipFill>
        <p:spPr>
          <a:xfrm>
            <a:off x="1790700" y="1181100"/>
            <a:ext cx="8610600" cy="5676900"/>
          </a:xfrm>
          <a:prstGeom prst="rect">
            <a:avLst/>
          </a:prstGeom>
        </p:spPr>
      </p:pic>
      <p:sp>
        <p:nvSpPr>
          <p:cNvPr id="4" name="Rectangle 3">
            <a:extLst>
              <a:ext uri="{FF2B5EF4-FFF2-40B4-BE49-F238E27FC236}">
                <a16:creationId xmlns:a16="http://schemas.microsoft.com/office/drawing/2014/main" id="{A98C8023-E812-9450-4444-0BEC454FA315}"/>
              </a:ext>
            </a:extLst>
          </p:cNvPr>
          <p:cNvSpPr/>
          <p:nvPr/>
        </p:nvSpPr>
        <p:spPr>
          <a:xfrm>
            <a:off x="3757961" y="4583151"/>
            <a:ext cx="4404732" cy="111512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08103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A2FB54-6F1A-05E5-8C96-21826B0D807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A8637F8-A274-B8BD-1631-E54E8729EE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6451903-B611-8990-5F0F-8DD3594C9FCE}"/>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Join Domain</a:t>
            </a:r>
            <a:endParaRPr kumimoji="0" lang="en-US" sz="2800" b="0" i="0" u="none" strike="noStrike" kern="1200" cap="none" spc="0" normalizeH="0" baseline="0" noProof="0" dirty="0">
              <a:ln>
                <a:noFill/>
              </a:ln>
              <a:effectLst/>
              <a:uLnTx/>
              <a:uFillTx/>
              <a:latin typeface="Alexandria"/>
            </a:endParaRPr>
          </a:p>
        </p:txBody>
      </p:sp>
      <p:sp>
        <p:nvSpPr>
          <p:cNvPr id="13" name="Rectangle 12">
            <a:extLst>
              <a:ext uri="{FF2B5EF4-FFF2-40B4-BE49-F238E27FC236}">
                <a16:creationId xmlns:a16="http://schemas.microsoft.com/office/drawing/2014/main" id="{F89A6F8F-CFF0-A888-D201-1AA232443241}"/>
              </a:ext>
            </a:extLst>
          </p:cNvPr>
          <p:cNvSpPr/>
          <p:nvPr/>
        </p:nvSpPr>
        <p:spPr>
          <a:xfrm>
            <a:off x="-205226" y="2070178"/>
            <a:ext cx="2048894" cy="369332"/>
          </a:xfrm>
          <a:prstGeom prst="rect">
            <a:avLst/>
          </a:prstGeom>
          <a:noFill/>
        </p:spPr>
        <p:txBody>
          <a:bodyPr wrap="none" lIns="91440" tIns="45720" rIns="91440" bIns="45720">
            <a:spAutoFit/>
          </a:bodyPr>
          <a:lstStyle/>
          <a:p>
            <a:pPr marL="285750" indent="-285750">
              <a:buFont typeface="Wingdings" panose="05000000000000000000" pitchFamily="2" charset="2"/>
              <a:buChar char="ü"/>
            </a:pPr>
            <a:r>
              <a:rPr lang="en-US" b="0" cap="none" spc="0" dirty="0">
                <a:ln w="0"/>
                <a:solidFill>
                  <a:schemeClr val="tx1"/>
                </a:solidFill>
                <a:effectLst>
                  <a:outerShdw blurRad="38100" dist="19050" dir="2700000" algn="tl" rotWithShape="0">
                    <a:schemeClr val="dk1">
                      <a:alpha val="40000"/>
                    </a:schemeClr>
                  </a:outerShdw>
                </a:effectLst>
              </a:rPr>
              <a:t>Computers in DC</a:t>
            </a:r>
          </a:p>
        </p:txBody>
      </p:sp>
      <p:sp>
        <p:nvSpPr>
          <p:cNvPr id="4" name="Rectangle 3">
            <a:extLst>
              <a:ext uri="{FF2B5EF4-FFF2-40B4-BE49-F238E27FC236}">
                <a16:creationId xmlns:a16="http://schemas.microsoft.com/office/drawing/2014/main" id="{A2D2CFE2-27C2-9EE6-BC2B-4AB28CE59895}"/>
              </a:ext>
            </a:extLst>
          </p:cNvPr>
          <p:cNvSpPr/>
          <p:nvPr/>
        </p:nvSpPr>
        <p:spPr>
          <a:xfrm>
            <a:off x="3757961" y="4583151"/>
            <a:ext cx="4404732" cy="111512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50729C48-083B-A72F-2F54-C29F5990C364}"/>
              </a:ext>
            </a:extLst>
          </p:cNvPr>
          <p:cNvPicPr>
            <a:picLocks noChangeAspect="1"/>
          </p:cNvPicPr>
          <p:nvPr/>
        </p:nvPicPr>
        <p:blipFill>
          <a:blip r:embed="rId4"/>
          <a:srcRect l="4573" r="10915" b="12656"/>
          <a:stretch>
            <a:fillRect/>
          </a:stretch>
        </p:blipFill>
        <p:spPr>
          <a:xfrm>
            <a:off x="1843668" y="1345306"/>
            <a:ext cx="10303727" cy="5307597"/>
          </a:xfrm>
          <a:prstGeom prst="rect">
            <a:avLst/>
          </a:prstGeom>
        </p:spPr>
      </p:pic>
    </p:spTree>
    <p:extLst>
      <p:ext uri="{BB962C8B-B14F-4D97-AF65-F5344CB8AC3E}">
        <p14:creationId xmlns:p14="http://schemas.microsoft.com/office/powerpoint/2010/main" val="13873296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DFB0A-8CD6-04B3-BA7D-DDDD2F8FF61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1B0DEB1-AC5D-BDE0-B670-951F2EAE99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E464FFB-C88C-8C4F-1664-F6F39676E9A1}"/>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04C9BE3D-58DF-31E4-DCB9-1663A2B2154D}"/>
              </a:ext>
            </a:extLst>
          </p:cNvPr>
          <p:cNvPicPr>
            <a:picLocks noChangeAspect="1"/>
          </p:cNvPicPr>
          <p:nvPr/>
        </p:nvPicPr>
        <p:blipFill>
          <a:blip r:embed="rId4"/>
          <a:srcRect l="8049" t="9493" r="14116" b="3927"/>
          <a:stretch>
            <a:fillRect/>
          </a:stretch>
        </p:blipFill>
        <p:spPr>
          <a:xfrm>
            <a:off x="680223" y="1237785"/>
            <a:ext cx="10434070" cy="5149600"/>
          </a:xfrm>
          <a:prstGeom prst="rect">
            <a:avLst/>
          </a:prstGeom>
        </p:spPr>
      </p:pic>
      <p:sp>
        <p:nvSpPr>
          <p:cNvPr id="8" name="Rectangle 7">
            <a:extLst>
              <a:ext uri="{FF2B5EF4-FFF2-40B4-BE49-F238E27FC236}">
                <a16:creationId xmlns:a16="http://schemas.microsoft.com/office/drawing/2014/main" id="{D7F23601-84CE-284A-3EE0-5A15DD2518B5}"/>
              </a:ext>
            </a:extLst>
          </p:cNvPr>
          <p:cNvSpPr/>
          <p:nvPr/>
        </p:nvSpPr>
        <p:spPr>
          <a:xfrm>
            <a:off x="1550020" y="4059044"/>
            <a:ext cx="1070517" cy="24532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F9CD8E37-8F9B-87EC-0700-EC547191CACA}"/>
              </a:ext>
            </a:extLst>
          </p:cNvPr>
          <p:cNvSpPr txBox="1"/>
          <p:nvPr/>
        </p:nvSpPr>
        <p:spPr>
          <a:xfrm>
            <a:off x="1550020" y="4517621"/>
            <a:ext cx="981807" cy="369332"/>
          </a:xfrm>
          <a:prstGeom prst="rect">
            <a:avLst/>
          </a:prstGeom>
          <a:noFill/>
        </p:spPr>
        <p:txBody>
          <a:bodyPr wrap="none" rtlCol="0">
            <a:spAutoFit/>
          </a:bodyPr>
          <a:lstStyle/>
          <a:p>
            <a:r>
              <a:rPr lang="en-US" b="1" dirty="0">
                <a:solidFill>
                  <a:schemeClr val="accent1"/>
                </a:solidFill>
                <a:latin typeface="Alexandria"/>
              </a:rPr>
              <a:t>New OU</a:t>
            </a:r>
          </a:p>
        </p:txBody>
      </p:sp>
    </p:spTree>
    <p:extLst>
      <p:ext uri="{BB962C8B-B14F-4D97-AF65-F5344CB8AC3E}">
        <p14:creationId xmlns:p14="http://schemas.microsoft.com/office/powerpoint/2010/main" val="5200050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D9C2B-CF0A-1346-45AB-B155511F997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EE7EDFF-0120-91B1-F5B1-9C654B23EB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23573D32-608C-C48F-902B-C5C52C7C7CFD}"/>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F44BAD33-CC93-4C48-91B1-4FD62331E241}"/>
              </a:ext>
            </a:extLst>
          </p:cNvPr>
          <p:cNvPicPr>
            <a:picLocks noChangeAspect="1"/>
          </p:cNvPicPr>
          <p:nvPr/>
        </p:nvPicPr>
        <p:blipFill>
          <a:blip r:embed="rId4"/>
          <a:stretch>
            <a:fillRect/>
          </a:stretch>
        </p:blipFill>
        <p:spPr>
          <a:xfrm>
            <a:off x="668927" y="1456744"/>
            <a:ext cx="5172075" cy="4524375"/>
          </a:xfrm>
          <a:prstGeom prst="rect">
            <a:avLst/>
          </a:prstGeom>
        </p:spPr>
      </p:pic>
      <p:pic>
        <p:nvPicPr>
          <p:cNvPr id="10" name="Picture 9">
            <a:extLst>
              <a:ext uri="{FF2B5EF4-FFF2-40B4-BE49-F238E27FC236}">
                <a16:creationId xmlns:a16="http://schemas.microsoft.com/office/drawing/2014/main" id="{1DDCB289-3FCA-DEC9-1FE7-EF968AC45C55}"/>
              </a:ext>
            </a:extLst>
          </p:cNvPr>
          <p:cNvPicPr>
            <a:picLocks noChangeAspect="1"/>
          </p:cNvPicPr>
          <p:nvPr/>
        </p:nvPicPr>
        <p:blipFill>
          <a:blip r:embed="rId5"/>
          <a:stretch>
            <a:fillRect/>
          </a:stretch>
        </p:blipFill>
        <p:spPr>
          <a:xfrm>
            <a:off x="6351000" y="1456744"/>
            <a:ext cx="5210175" cy="4533900"/>
          </a:xfrm>
          <a:prstGeom prst="rect">
            <a:avLst/>
          </a:prstGeom>
        </p:spPr>
      </p:pic>
      <p:cxnSp>
        <p:nvCxnSpPr>
          <p:cNvPr id="12" name="Straight Arrow Connector 11">
            <a:extLst>
              <a:ext uri="{FF2B5EF4-FFF2-40B4-BE49-F238E27FC236}">
                <a16:creationId xmlns:a16="http://schemas.microsoft.com/office/drawing/2014/main" id="{1D1BCC87-838D-D979-A621-FF9D5EDF75A3}"/>
              </a:ext>
            </a:extLst>
          </p:cNvPr>
          <p:cNvCxnSpPr>
            <a:endCxn id="10" idx="1"/>
          </p:cNvCxnSpPr>
          <p:nvPr/>
        </p:nvCxnSpPr>
        <p:spPr>
          <a:xfrm>
            <a:off x="5988205" y="3718931"/>
            <a:ext cx="362795" cy="476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80923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E838A-F113-A354-559F-89DB242CB94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F67D5F6-669E-3271-30AD-6F1C6C5ACA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2430D76-1EF2-0C28-2358-ABA1353E5D78}"/>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pic>
        <p:nvPicPr>
          <p:cNvPr id="3" name="Picture 2">
            <a:extLst>
              <a:ext uri="{FF2B5EF4-FFF2-40B4-BE49-F238E27FC236}">
                <a16:creationId xmlns:a16="http://schemas.microsoft.com/office/drawing/2014/main" id="{15B9D139-2464-089C-FF55-39917B6BDE34}"/>
              </a:ext>
            </a:extLst>
          </p:cNvPr>
          <p:cNvPicPr>
            <a:picLocks noChangeAspect="1"/>
          </p:cNvPicPr>
          <p:nvPr/>
        </p:nvPicPr>
        <p:blipFill>
          <a:blip r:embed="rId4"/>
          <a:srcRect l="7866" b="7225"/>
          <a:stretch>
            <a:fillRect/>
          </a:stretch>
        </p:blipFill>
        <p:spPr>
          <a:xfrm>
            <a:off x="750996" y="1248364"/>
            <a:ext cx="11232995" cy="5018621"/>
          </a:xfrm>
          <a:prstGeom prst="rect">
            <a:avLst/>
          </a:prstGeom>
        </p:spPr>
      </p:pic>
    </p:spTree>
    <p:extLst>
      <p:ext uri="{BB962C8B-B14F-4D97-AF65-F5344CB8AC3E}">
        <p14:creationId xmlns:p14="http://schemas.microsoft.com/office/powerpoint/2010/main" val="2964752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EEDAF5-A6CE-CE3F-7305-0E728012FE1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CAE1766-9C3A-B1B2-2C0F-A5B54863CA4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734F6355-AF5A-82AF-6F14-97CA3C456267}"/>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793F0915-4708-2EA7-CA24-9759603F6E13}"/>
              </a:ext>
            </a:extLst>
          </p:cNvPr>
          <p:cNvPicPr>
            <a:picLocks noChangeAspect="1"/>
          </p:cNvPicPr>
          <p:nvPr/>
        </p:nvPicPr>
        <p:blipFill>
          <a:blip r:embed="rId4"/>
          <a:stretch>
            <a:fillRect/>
          </a:stretch>
        </p:blipFill>
        <p:spPr>
          <a:xfrm>
            <a:off x="3643312" y="993835"/>
            <a:ext cx="4905375" cy="5640327"/>
          </a:xfrm>
          <a:prstGeom prst="rect">
            <a:avLst/>
          </a:prstGeom>
        </p:spPr>
      </p:pic>
    </p:spTree>
    <p:extLst>
      <p:ext uri="{BB962C8B-B14F-4D97-AF65-F5344CB8AC3E}">
        <p14:creationId xmlns:p14="http://schemas.microsoft.com/office/powerpoint/2010/main" val="23435522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E47FE-9515-4022-26F7-C46AE328BA6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DB79F13-6A1B-A792-0C8C-27FBD28EC4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49E65AD-676A-F412-9FD1-C1FF56B327E8}"/>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sp>
        <p:nvSpPr>
          <p:cNvPr id="2" name="Rectangle 1">
            <a:extLst>
              <a:ext uri="{FF2B5EF4-FFF2-40B4-BE49-F238E27FC236}">
                <a16:creationId xmlns:a16="http://schemas.microsoft.com/office/drawing/2014/main" id="{D31A3791-05E8-0B59-64AF-1A3DCE3B3689}"/>
              </a:ext>
            </a:extLst>
          </p:cNvPr>
          <p:cNvSpPr/>
          <p:nvPr/>
        </p:nvSpPr>
        <p:spPr>
          <a:xfrm>
            <a:off x="542956" y="1712599"/>
            <a:ext cx="1872885" cy="523220"/>
          </a:xfrm>
          <a:prstGeom prst="rect">
            <a:avLst/>
          </a:prstGeom>
          <a:noFill/>
        </p:spPr>
        <p:txBody>
          <a:bodyPr wrap="none" lIns="91440" tIns="45720" rIns="91440" bIns="45720">
            <a:spAutoFit/>
          </a:bodyPr>
          <a:lstStyle/>
          <a:p>
            <a:pPr algn="ctr"/>
            <a:r>
              <a:rPr lang="en-US" sz="2800" b="0" cap="none" spc="0" dirty="0">
                <a:ln w="0"/>
                <a:solidFill>
                  <a:schemeClr val="accent1"/>
                </a:solidFill>
                <a:effectLst>
                  <a:outerShdw blurRad="38100" dist="19050" dir="2700000" algn="tl" rotWithShape="0">
                    <a:schemeClr val="dk1">
                      <a:alpha val="40000"/>
                    </a:schemeClr>
                  </a:outerShdw>
                </a:effectLst>
              </a:rPr>
              <a:t>Login hours</a:t>
            </a:r>
          </a:p>
        </p:txBody>
      </p:sp>
      <p:pic>
        <p:nvPicPr>
          <p:cNvPr id="5" name="Picture 4">
            <a:extLst>
              <a:ext uri="{FF2B5EF4-FFF2-40B4-BE49-F238E27FC236}">
                <a16:creationId xmlns:a16="http://schemas.microsoft.com/office/drawing/2014/main" id="{2C460265-89EA-2A8B-519B-E6302A3921C3}"/>
              </a:ext>
            </a:extLst>
          </p:cNvPr>
          <p:cNvPicPr>
            <a:picLocks noChangeAspect="1"/>
          </p:cNvPicPr>
          <p:nvPr/>
        </p:nvPicPr>
        <p:blipFill>
          <a:blip r:embed="rId4"/>
          <a:stretch>
            <a:fillRect/>
          </a:stretch>
        </p:blipFill>
        <p:spPr>
          <a:xfrm>
            <a:off x="2987365" y="2042457"/>
            <a:ext cx="7030388" cy="4446665"/>
          </a:xfrm>
          <a:prstGeom prst="rect">
            <a:avLst/>
          </a:prstGeom>
        </p:spPr>
      </p:pic>
    </p:spTree>
    <p:extLst>
      <p:ext uri="{BB962C8B-B14F-4D97-AF65-F5344CB8AC3E}">
        <p14:creationId xmlns:p14="http://schemas.microsoft.com/office/powerpoint/2010/main" val="29681073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D027A5-BBF5-801C-83A1-5CC35DB56A8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031040D-1AE2-C266-3A97-E8BEED448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3F0142BF-3B13-1D04-BA9E-2CA683CDF6AE}"/>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sp>
        <p:nvSpPr>
          <p:cNvPr id="2" name="Rectangle 1">
            <a:extLst>
              <a:ext uri="{FF2B5EF4-FFF2-40B4-BE49-F238E27FC236}">
                <a16:creationId xmlns:a16="http://schemas.microsoft.com/office/drawing/2014/main" id="{F6740C83-5871-23C9-FCE1-342566F47A7C}"/>
              </a:ext>
            </a:extLst>
          </p:cNvPr>
          <p:cNvSpPr/>
          <p:nvPr/>
        </p:nvSpPr>
        <p:spPr>
          <a:xfrm>
            <a:off x="542956" y="1712599"/>
            <a:ext cx="1872885" cy="523220"/>
          </a:xfrm>
          <a:prstGeom prst="rect">
            <a:avLst/>
          </a:prstGeom>
          <a:noFill/>
        </p:spPr>
        <p:txBody>
          <a:bodyPr wrap="none" lIns="91440" tIns="45720" rIns="91440" bIns="45720">
            <a:spAutoFit/>
          </a:bodyPr>
          <a:lstStyle/>
          <a:p>
            <a:pPr algn="ctr"/>
            <a:r>
              <a:rPr lang="en-US" sz="2800" b="0" cap="none" spc="0" dirty="0">
                <a:ln w="0"/>
                <a:solidFill>
                  <a:schemeClr val="accent1"/>
                </a:solidFill>
                <a:effectLst>
                  <a:outerShdw blurRad="38100" dist="19050" dir="2700000" algn="tl" rotWithShape="0">
                    <a:schemeClr val="dk1">
                      <a:alpha val="40000"/>
                    </a:schemeClr>
                  </a:outerShdw>
                </a:effectLst>
              </a:rPr>
              <a:t>Login hours</a:t>
            </a:r>
          </a:p>
        </p:txBody>
      </p:sp>
      <p:pic>
        <p:nvPicPr>
          <p:cNvPr id="4" name="Picture 3">
            <a:extLst>
              <a:ext uri="{FF2B5EF4-FFF2-40B4-BE49-F238E27FC236}">
                <a16:creationId xmlns:a16="http://schemas.microsoft.com/office/drawing/2014/main" id="{32F573CC-91F0-F244-988D-96E1148035C8}"/>
              </a:ext>
            </a:extLst>
          </p:cNvPr>
          <p:cNvPicPr>
            <a:picLocks noChangeAspect="1"/>
          </p:cNvPicPr>
          <p:nvPr/>
        </p:nvPicPr>
        <p:blipFill>
          <a:blip r:embed="rId4"/>
          <a:srcRect l="32014" t="25366" r="35334" b="29077"/>
          <a:stretch>
            <a:fillRect/>
          </a:stretch>
        </p:blipFill>
        <p:spPr>
          <a:xfrm>
            <a:off x="2808536" y="2074125"/>
            <a:ext cx="7160654" cy="4432787"/>
          </a:xfrm>
          <a:prstGeom prst="rect">
            <a:avLst/>
          </a:prstGeom>
        </p:spPr>
      </p:pic>
    </p:spTree>
    <p:extLst>
      <p:ext uri="{BB962C8B-B14F-4D97-AF65-F5344CB8AC3E}">
        <p14:creationId xmlns:p14="http://schemas.microsoft.com/office/powerpoint/2010/main" val="11166528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8E793-572D-6EC4-2F52-6839CE42621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F3DA3C1-F9BC-741E-F985-1F713961CE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55E97CC9-EB6E-AFBD-1B94-3D81D3215465}"/>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sp>
        <p:nvSpPr>
          <p:cNvPr id="2" name="Rectangle 1">
            <a:extLst>
              <a:ext uri="{FF2B5EF4-FFF2-40B4-BE49-F238E27FC236}">
                <a16:creationId xmlns:a16="http://schemas.microsoft.com/office/drawing/2014/main" id="{C447BAE3-1935-1F48-3593-0922E59B9FEE}"/>
              </a:ext>
            </a:extLst>
          </p:cNvPr>
          <p:cNvSpPr/>
          <p:nvPr/>
        </p:nvSpPr>
        <p:spPr>
          <a:xfrm>
            <a:off x="790685" y="1712599"/>
            <a:ext cx="1377428" cy="523220"/>
          </a:xfrm>
          <a:prstGeom prst="rect">
            <a:avLst/>
          </a:prstGeom>
          <a:noFill/>
        </p:spPr>
        <p:txBody>
          <a:bodyPr wrap="none" lIns="91440" tIns="45720" rIns="91440" bIns="45720">
            <a:spAutoFit/>
          </a:bodyPr>
          <a:lstStyle/>
          <a:p>
            <a:pPr algn="ctr"/>
            <a:r>
              <a:rPr lang="en-US" sz="2800" b="0" cap="none" spc="0" dirty="0">
                <a:ln w="0"/>
                <a:solidFill>
                  <a:schemeClr val="accent1"/>
                </a:solidFill>
                <a:effectLst>
                  <a:outerShdw blurRad="38100" dist="19050" dir="2700000" algn="tl" rotWithShape="0">
                    <a:schemeClr val="dk1">
                      <a:alpha val="40000"/>
                    </a:schemeClr>
                  </a:outerShdw>
                </a:effectLst>
              </a:rPr>
              <a:t>Login </a:t>
            </a:r>
            <a:r>
              <a:rPr lang="en-US" sz="2800" dirty="0">
                <a:ln w="0"/>
                <a:solidFill>
                  <a:schemeClr val="accent1"/>
                </a:solidFill>
                <a:effectLst>
                  <a:outerShdw blurRad="38100" dist="19050" dir="2700000" algn="tl" rotWithShape="0">
                    <a:schemeClr val="dk1">
                      <a:alpha val="40000"/>
                    </a:schemeClr>
                  </a:outerShdw>
                </a:effectLst>
              </a:rPr>
              <a:t>To</a:t>
            </a:r>
            <a:endParaRPr lang="en-US" sz="2800" b="0" cap="none" spc="0" dirty="0">
              <a:ln w="0"/>
              <a:solidFill>
                <a:schemeClr val="accent1"/>
              </a:solidFill>
              <a:effectLst>
                <a:outerShdw blurRad="38100" dist="19050" dir="2700000" algn="tl" rotWithShape="0">
                  <a:schemeClr val="dk1">
                    <a:alpha val="40000"/>
                  </a:schemeClr>
                </a:outerShdw>
              </a:effectLst>
            </a:endParaRPr>
          </a:p>
        </p:txBody>
      </p:sp>
      <p:pic>
        <p:nvPicPr>
          <p:cNvPr id="5" name="Picture 4">
            <a:extLst>
              <a:ext uri="{FF2B5EF4-FFF2-40B4-BE49-F238E27FC236}">
                <a16:creationId xmlns:a16="http://schemas.microsoft.com/office/drawing/2014/main" id="{84CCC7AA-A635-8849-1A64-1ABA8EE20F59}"/>
              </a:ext>
            </a:extLst>
          </p:cNvPr>
          <p:cNvPicPr>
            <a:picLocks noChangeAspect="1"/>
          </p:cNvPicPr>
          <p:nvPr/>
        </p:nvPicPr>
        <p:blipFill>
          <a:blip r:embed="rId4"/>
          <a:stretch>
            <a:fillRect/>
          </a:stretch>
        </p:blipFill>
        <p:spPr>
          <a:xfrm>
            <a:off x="7279769" y="1106178"/>
            <a:ext cx="4798161" cy="5509515"/>
          </a:xfrm>
          <a:prstGeom prst="rect">
            <a:avLst/>
          </a:prstGeom>
        </p:spPr>
      </p:pic>
      <p:pic>
        <p:nvPicPr>
          <p:cNvPr id="3" name="Picture 2">
            <a:extLst>
              <a:ext uri="{FF2B5EF4-FFF2-40B4-BE49-F238E27FC236}">
                <a16:creationId xmlns:a16="http://schemas.microsoft.com/office/drawing/2014/main" id="{FB839D9D-0FED-3FEA-E326-5E0502133431}"/>
              </a:ext>
            </a:extLst>
          </p:cNvPr>
          <p:cNvPicPr>
            <a:picLocks noChangeAspect="1"/>
          </p:cNvPicPr>
          <p:nvPr/>
        </p:nvPicPr>
        <p:blipFill>
          <a:blip r:embed="rId5"/>
          <a:stretch>
            <a:fillRect/>
          </a:stretch>
        </p:blipFill>
        <p:spPr>
          <a:xfrm>
            <a:off x="2168113" y="1106178"/>
            <a:ext cx="4901609" cy="5639289"/>
          </a:xfrm>
          <a:prstGeom prst="rect">
            <a:avLst/>
          </a:prstGeom>
        </p:spPr>
      </p:pic>
    </p:spTree>
    <p:extLst>
      <p:ext uri="{BB962C8B-B14F-4D97-AF65-F5344CB8AC3E}">
        <p14:creationId xmlns:p14="http://schemas.microsoft.com/office/powerpoint/2010/main" val="18104982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BB7D8-85D0-9225-4C6B-D295BDE2418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A2D9063A-AD8F-A22D-0B3B-D261EAAED8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AD26646C-526D-A6A4-D35E-44E6354639C4}"/>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User account Properties</a:t>
            </a:r>
            <a:endParaRPr kumimoji="0" lang="en-US" sz="2800" b="0" i="0" u="none" strike="noStrike" kern="1200" cap="none" spc="0" normalizeH="0" baseline="0" noProof="0" dirty="0">
              <a:ln>
                <a:noFill/>
              </a:ln>
              <a:effectLst/>
              <a:uLnTx/>
              <a:uFillTx/>
              <a:latin typeface="Alexandria"/>
            </a:endParaRPr>
          </a:p>
        </p:txBody>
      </p:sp>
      <p:sp>
        <p:nvSpPr>
          <p:cNvPr id="2" name="Rectangle 1">
            <a:extLst>
              <a:ext uri="{FF2B5EF4-FFF2-40B4-BE49-F238E27FC236}">
                <a16:creationId xmlns:a16="http://schemas.microsoft.com/office/drawing/2014/main" id="{AFCCB269-7C36-4F91-886A-FB1FB86EF162}"/>
              </a:ext>
            </a:extLst>
          </p:cNvPr>
          <p:cNvSpPr/>
          <p:nvPr/>
        </p:nvSpPr>
        <p:spPr>
          <a:xfrm>
            <a:off x="360556" y="993835"/>
            <a:ext cx="6315454" cy="5584606"/>
          </a:xfrm>
          <a:prstGeom prst="rect">
            <a:avLst/>
          </a:prstGeom>
          <a:noFill/>
        </p:spPr>
        <p:txBody>
          <a:bodyPr wrap="square" lIns="91440" tIns="45720" rIns="91440" bIns="45720">
            <a:spAutoFit/>
          </a:bodyPr>
          <a:lstStyle/>
          <a:p>
            <a:pPr marL="0" marR="0" lvl="0" indent="0" algn="l" defTabSz="914400" rtl="0" eaLnBrk="0" fontAlgn="base" latinLnBrk="0" hangingPunct="0">
              <a:lnSpc>
                <a:spcPct val="15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prstClr val="black"/>
                </a:solidFill>
                <a:effectLst/>
                <a:uLnTx/>
                <a:uFillTx/>
                <a:latin typeface="Alexandria"/>
              </a:rPr>
              <a:t>Logon Hours...</a:t>
            </a:r>
            <a:r>
              <a:rPr kumimoji="0" lang="en-US" altLang="en-US" sz="2000" b="0" i="0" u="none" strike="noStrike" kern="1200" cap="none" spc="0" normalizeH="0" baseline="0" noProof="0" dirty="0">
                <a:ln>
                  <a:noFill/>
                </a:ln>
                <a:solidFill>
                  <a:prstClr val="black"/>
                </a:solidFill>
                <a:effectLst/>
                <a:uLnTx/>
                <a:uFillTx/>
                <a:latin typeface="Alexandria"/>
              </a:rPr>
              <a:t>: This button, when clicked, allows an administrator to define the specific hours and days of the week when the "user1" account is permitted to log on to the network. If the user attempts to log in outside these specified hours, their login will be denied. This is a security feature to restrict access.</a:t>
            </a:r>
          </a:p>
          <a:p>
            <a:pPr marL="0" marR="0" lvl="0" indent="0" algn="l" defTabSz="914400" rtl="0" eaLnBrk="0" fontAlgn="base" latinLnBrk="0" hangingPunct="0">
              <a:lnSpc>
                <a:spcPct val="150000"/>
              </a:lnSpc>
              <a:spcBef>
                <a:spcPct val="0"/>
              </a:spcBef>
              <a:spcAft>
                <a:spcPct val="0"/>
              </a:spcAft>
              <a:buClrTx/>
              <a:buSzTx/>
              <a:buFontTx/>
              <a:buChar char="•"/>
              <a:tabLst/>
              <a:defRPr/>
            </a:pPr>
            <a:r>
              <a:rPr kumimoji="0" lang="en-US" altLang="en-US" sz="2000" b="1" i="0" u="none" strike="noStrike" kern="1200" cap="none" spc="0" normalizeH="0" baseline="0" noProof="0" dirty="0">
                <a:ln>
                  <a:noFill/>
                </a:ln>
                <a:solidFill>
                  <a:prstClr val="black"/>
                </a:solidFill>
                <a:effectLst/>
                <a:uLnTx/>
                <a:uFillTx/>
                <a:latin typeface="Alexandria"/>
              </a:rPr>
              <a:t>Log On To...</a:t>
            </a:r>
            <a:r>
              <a:rPr kumimoji="0" lang="en-US" altLang="en-US" sz="2000" b="0" i="0" u="none" strike="noStrike" kern="1200" cap="none" spc="0" normalizeH="0" baseline="0" noProof="0" dirty="0">
                <a:ln>
                  <a:noFill/>
                </a:ln>
                <a:solidFill>
                  <a:prstClr val="black"/>
                </a:solidFill>
                <a:effectLst/>
                <a:uLnTx/>
                <a:uFillTx/>
                <a:latin typeface="Alexandria"/>
              </a:rPr>
              <a:t>: This button allows an administrator to specify which computers or workstations the "user1" account is allowed to log on to. This provides a more granular control over where a user can access network resources. For example, you might restrict a user to only log on to specific department computers.</a:t>
            </a:r>
          </a:p>
        </p:txBody>
      </p:sp>
      <p:pic>
        <p:nvPicPr>
          <p:cNvPr id="4" name="Picture 3">
            <a:extLst>
              <a:ext uri="{FF2B5EF4-FFF2-40B4-BE49-F238E27FC236}">
                <a16:creationId xmlns:a16="http://schemas.microsoft.com/office/drawing/2014/main" id="{3E2BD8CF-66FC-A298-19B4-0CDCEFF85FAD}"/>
              </a:ext>
            </a:extLst>
          </p:cNvPr>
          <p:cNvPicPr>
            <a:picLocks noChangeAspect="1"/>
          </p:cNvPicPr>
          <p:nvPr/>
        </p:nvPicPr>
        <p:blipFill>
          <a:blip r:embed="rId4"/>
          <a:stretch>
            <a:fillRect/>
          </a:stretch>
        </p:blipFill>
        <p:spPr>
          <a:xfrm>
            <a:off x="6984199" y="1191907"/>
            <a:ext cx="4691127" cy="5397130"/>
          </a:xfrm>
          <a:prstGeom prst="rect">
            <a:avLst/>
          </a:prstGeom>
        </p:spPr>
      </p:pic>
    </p:spTree>
    <p:extLst>
      <p:ext uri="{BB962C8B-B14F-4D97-AF65-F5344CB8AC3E}">
        <p14:creationId xmlns:p14="http://schemas.microsoft.com/office/powerpoint/2010/main" val="22262332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F8B52-460C-179C-ED4C-EE90BA155B9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851C033-19B5-0E92-ECE5-3A5835A54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5DC68D2D-BCCB-320F-E98B-BEE233A09A6B}"/>
              </a:ext>
            </a:extLst>
          </p:cNvPr>
          <p:cNvSpPr/>
          <p:nvPr/>
        </p:nvSpPr>
        <p:spPr>
          <a:xfrm>
            <a:off x="167587" y="1072961"/>
            <a:ext cx="7136462" cy="5858014"/>
          </a:xfrm>
          <a:prstGeom prst="rect">
            <a:avLst/>
          </a:prstGeom>
          <a:noFill/>
        </p:spPr>
        <p:txBody>
          <a:bodyPr wrap="square" lIns="91440" tIns="45720" rIns="91440" bIns="45720">
            <a:spAutoFit/>
          </a:bodyPr>
          <a:lstStyle/>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1800" b="1" i="0" u="none" strike="noStrike" kern="1200" cap="none" spc="0" normalizeH="0" baseline="0" noProof="0" dirty="0">
                <a:ln>
                  <a:noFill/>
                </a:ln>
                <a:solidFill>
                  <a:prstClr val="black"/>
                </a:solidFill>
                <a:effectLst/>
                <a:uLnTx/>
                <a:uFillTx/>
                <a:latin typeface="Alexandria"/>
              </a:rPr>
              <a:t>Unlock account</a:t>
            </a:r>
            <a:r>
              <a:rPr kumimoji="0" lang="en-US" altLang="en-US" sz="1800" b="0" i="0" u="none" strike="noStrike" kern="1200" cap="none" spc="0" normalizeH="0" baseline="0" noProof="0" dirty="0">
                <a:ln>
                  <a:noFill/>
                </a:ln>
                <a:solidFill>
                  <a:prstClr val="black"/>
                </a:solidFill>
                <a:effectLst/>
                <a:uLnTx/>
                <a:uFillTx/>
                <a:latin typeface="Alexandria"/>
              </a:rPr>
              <a:t>: This checkbox, when selected, will unlock the user account. An account can become locked for various reasons, such as </a:t>
            </a:r>
            <a:r>
              <a:rPr kumimoji="0" lang="en-US" altLang="en-US" sz="1800" b="1" i="0" u="sng" strike="noStrike" kern="1200" cap="none" spc="0" normalizeH="0" baseline="0" noProof="0" dirty="0">
                <a:ln>
                  <a:noFill/>
                </a:ln>
                <a:solidFill>
                  <a:prstClr val="black"/>
                </a:solidFill>
                <a:effectLst/>
                <a:uLnTx/>
                <a:uFillTx/>
                <a:latin typeface="Alexandria"/>
              </a:rPr>
              <a:t>too many failed login attempts </a:t>
            </a:r>
            <a:r>
              <a:rPr kumimoji="0" lang="en-US" altLang="en-US" sz="1800" b="0" i="0" u="none" strike="noStrike" kern="1200" cap="none" spc="0" normalizeH="0" baseline="0" noProof="0" dirty="0">
                <a:ln>
                  <a:noFill/>
                </a:ln>
                <a:solidFill>
                  <a:prstClr val="black"/>
                </a:solidFill>
                <a:effectLst/>
                <a:uLnTx/>
                <a:uFillTx/>
                <a:latin typeface="Alexandria"/>
              </a:rPr>
              <a:t>(often due to incorrect passwords).</a:t>
            </a:r>
          </a:p>
          <a:p>
            <a:pPr marL="0" marR="0" lvl="0" indent="0" algn="l" defTabSz="914400" rtl="0" eaLnBrk="0" fontAlgn="base" latinLnBrk="0" hangingPunct="0">
              <a:lnSpc>
                <a:spcPct val="15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q"/>
              <a:tabLst/>
              <a:defRPr/>
            </a:pPr>
            <a:r>
              <a:rPr kumimoji="0" lang="en-US" altLang="en-US" sz="1800" b="0" i="0" u="none" strike="noStrike" kern="1200" cap="none" spc="0" normalizeH="0" baseline="0" noProof="0" dirty="0">
                <a:ln>
                  <a:noFill/>
                </a:ln>
                <a:solidFill>
                  <a:prstClr val="black"/>
                </a:solidFill>
                <a:effectLst/>
                <a:uLnTx/>
                <a:uFillTx/>
                <a:latin typeface="Alexandria"/>
              </a:rPr>
              <a:t> </a:t>
            </a:r>
            <a:r>
              <a:rPr kumimoji="0" lang="en-US" altLang="en-US" sz="1800" b="1" i="0" u="none" strike="noStrike" kern="1200" cap="none" spc="0" normalizeH="0" baseline="0" noProof="0" dirty="0">
                <a:ln>
                  <a:noFill/>
                </a:ln>
                <a:solidFill>
                  <a:prstClr val="black"/>
                </a:solidFill>
                <a:effectLst/>
                <a:uLnTx/>
                <a:uFillTx/>
                <a:latin typeface="Alexandria"/>
              </a:rPr>
              <a:t>Account expires</a:t>
            </a:r>
            <a:r>
              <a:rPr kumimoji="0" lang="en-US" altLang="en-US" sz="1800" b="0" i="0" u="none" strike="noStrike" kern="1200" cap="none" spc="0" normalizeH="0" baseline="0" noProof="0" dirty="0">
                <a:ln>
                  <a:noFill/>
                </a:ln>
                <a:solidFill>
                  <a:prstClr val="black"/>
                </a:solidFill>
                <a:effectLst/>
                <a:uLnTx/>
                <a:uFillTx/>
                <a:latin typeface="Alexandria"/>
              </a:rPr>
              <a:t>: This section determines if and when the user account will become inactive.</a:t>
            </a:r>
          </a:p>
          <a:p>
            <a:pPr lvl="1" eaLnBrk="0" fontAlgn="base" hangingPunct="0">
              <a:lnSpc>
                <a:spcPct val="150000"/>
              </a:lnSpc>
              <a:spcBef>
                <a:spcPct val="0"/>
              </a:spcBef>
              <a:spcAft>
                <a:spcPct val="0"/>
              </a:spcAft>
              <a:buFontTx/>
              <a:buChar char="•"/>
              <a:defRPr/>
            </a:pPr>
            <a:r>
              <a:rPr kumimoji="0" lang="en-US" altLang="en-US" b="1" i="0" u="none" strike="noStrike" kern="1200" cap="none" spc="0" normalizeH="0" baseline="0" noProof="0" dirty="0">
                <a:ln>
                  <a:noFill/>
                </a:ln>
                <a:solidFill>
                  <a:prstClr val="black"/>
                </a:solidFill>
                <a:effectLst/>
                <a:uLnTx/>
                <a:uFillTx/>
                <a:latin typeface="Alexandria"/>
              </a:rPr>
              <a:t>Never</a:t>
            </a:r>
            <a:r>
              <a:rPr kumimoji="0" lang="en-US" altLang="en-US" b="0" i="0" u="none" strike="noStrike" kern="1200" cap="none" spc="0" normalizeH="0" baseline="0" noProof="0" dirty="0">
                <a:ln>
                  <a:noFill/>
                </a:ln>
                <a:solidFill>
                  <a:prstClr val="black"/>
                </a:solidFill>
                <a:effectLst/>
                <a:uLnTx/>
                <a:uFillTx/>
                <a:latin typeface="Alexandria"/>
              </a:rPr>
              <a:t>: If "Never" is selected, the account will remain active indefinitely unless manually disabled or deleted by an administrator.</a:t>
            </a:r>
          </a:p>
          <a:p>
            <a:pPr lvl="1" eaLnBrk="0" fontAlgn="base" hangingPunct="0">
              <a:lnSpc>
                <a:spcPct val="150000"/>
              </a:lnSpc>
              <a:spcBef>
                <a:spcPct val="0"/>
              </a:spcBef>
              <a:spcAft>
                <a:spcPct val="0"/>
              </a:spcAft>
              <a:buFontTx/>
              <a:buChar char="•"/>
              <a:defRPr/>
            </a:pPr>
            <a:r>
              <a:rPr kumimoji="0" lang="en-US" altLang="en-US" b="1" i="0" u="none" strike="noStrike" kern="1200" cap="none" spc="0" normalizeH="0" baseline="0" noProof="0" dirty="0">
                <a:ln>
                  <a:noFill/>
                </a:ln>
                <a:solidFill>
                  <a:prstClr val="black"/>
                </a:solidFill>
                <a:effectLst/>
                <a:uLnTx/>
                <a:uFillTx/>
                <a:latin typeface="Alexandria"/>
              </a:rPr>
              <a:t>End of:</a:t>
            </a:r>
            <a:r>
              <a:rPr kumimoji="0" lang="en-US" altLang="en-US" b="0" i="0" u="none" strike="noStrike" kern="1200" cap="none" spc="0" normalizeH="0" baseline="0" noProof="0" dirty="0">
                <a:ln>
                  <a:noFill/>
                </a:ln>
                <a:solidFill>
                  <a:prstClr val="black"/>
                </a:solidFill>
                <a:effectLst/>
                <a:uLnTx/>
                <a:uFillTx/>
                <a:latin typeface="Alexandria"/>
              </a:rPr>
              <a:t> If "End of:" is selected, you can specify a particular date (e.g., "Monday, August 4, 2025" as shown in the image). On and after this date, the user account will automatically expire and the user will no longer be able to log in. This is commonly used for temporary accounts, contractors, or interns.</a:t>
            </a: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85C9301F-150F-1E4D-E0AB-7BA8231D9F16}"/>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User account Properties</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1C6454F5-D1F4-2588-4F53-09B805922C78}"/>
              </a:ext>
            </a:extLst>
          </p:cNvPr>
          <p:cNvPicPr>
            <a:picLocks noChangeAspect="1"/>
          </p:cNvPicPr>
          <p:nvPr/>
        </p:nvPicPr>
        <p:blipFill>
          <a:blip r:embed="rId4"/>
          <a:stretch>
            <a:fillRect/>
          </a:stretch>
        </p:blipFill>
        <p:spPr>
          <a:xfrm>
            <a:off x="7333286" y="1191907"/>
            <a:ext cx="4691127" cy="5397130"/>
          </a:xfrm>
          <a:prstGeom prst="rect">
            <a:avLst/>
          </a:prstGeom>
        </p:spPr>
      </p:pic>
    </p:spTree>
    <p:extLst>
      <p:ext uri="{BB962C8B-B14F-4D97-AF65-F5344CB8AC3E}">
        <p14:creationId xmlns:p14="http://schemas.microsoft.com/office/powerpoint/2010/main" val="20420085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79161-43A5-7054-5B60-D56A78151375}"/>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C6C559A-DE43-2C42-67C2-7BC96BC34F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F116B09C-0199-87A2-1ABF-0AE020D96DB9}"/>
              </a:ext>
            </a:extLst>
          </p:cNvPr>
          <p:cNvSpPr/>
          <p:nvPr/>
        </p:nvSpPr>
        <p:spPr>
          <a:xfrm>
            <a:off x="208010" y="978692"/>
            <a:ext cx="7185250" cy="6412012"/>
          </a:xfrm>
          <a:prstGeom prst="rect">
            <a:avLst/>
          </a:prstGeom>
          <a:noFill/>
        </p:spPr>
        <p:txBody>
          <a:bodyPr wrap="square" lIns="91440" tIns="45720" rIns="91440" bIns="45720">
            <a:spAutoFit/>
          </a:bodyPr>
          <a:lstStyle/>
          <a:p>
            <a:pPr marL="0" marR="0" lvl="0" indent="0" algn="l" defTabSz="914400" rtl="0" eaLnBrk="0" fontAlgn="base" latinLnBrk="0" hangingPunct="0">
              <a:lnSpc>
                <a:spcPct val="150000"/>
              </a:lnSpc>
              <a:spcBef>
                <a:spcPct val="0"/>
              </a:spcBef>
              <a:spcAft>
                <a:spcPct val="0"/>
              </a:spcAft>
              <a:buClrTx/>
              <a:buSzTx/>
              <a:tabLst/>
              <a:defRPr/>
            </a:pPr>
            <a:r>
              <a:rPr kumimoji="0" lang="en-US" alt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a:rPr>
              <a:t>"Account options":</a:t>
            </a:r>
          </a:p>
          <a:p>
            <a:pPr marL="285750" indent="-285750">
              <a:lnSpc>
                <a:spcPct val="200000"/>
              </a:lnSpc>
              <a:buFont typeface="Wingdings" panose="05000000000000000000" pitchFamily="2" charset="2"/>
              <a:buChar char="q"/>
            </a:pPr>
            <a:r>
              <a:rPr lang="en-US" b="1" dirty="0"/>
              <a:t>User must change password at next logon</a:t>
            </a:r>
            <a:r>
              <a:rPr lang="en-US" dirty="0"/>
              <a:t>:</a:t>
            </a:r>
          </a:p>
          <a:p>
            <a:pPr algn="just">
              <a:lnSpc>
                <a:spcPct val="200000"/>
              </a:lnSpc>
            </a:pPr>
            <a:r>
              <a:rPr lang="en-US" b="1" dirty="0"/>
              <a:t>Explanation</a:t>
            </a:r>
            <a:r>
              <a:rPr lang="en-US" dirty="0"/>
              <a:t>: When this option is checked, the user ("user1" in this case) will be prompted to change their password the very next time they successfully log in. They will not be able to proceed until they have set a new password.</a:t>
            </a:r>
          </a:p>
          <a:p>
            <a:pPr marL="285750" indent="-285750">
              <a:lnSpc>
                <a:spcPct val="200000"/>
              </a:lnSpc>
              <a:buFont typeface="Wingdings" panose="05000000000000000000" pitchFamily="2" charset="2"/>
              <a:buChar char="q"/>
            </a:pPr>
            <a:r>
              <a:rPr lang="en-US" b="1" dirty="0"/>
              <a:t>User cannot change password</a:t>
            </a:r>
            <a:r>
              <a:rPr lang="en-US" dirty="0"/>
              <a:t>:</a:t>
            </a:r>
          </a:p>
          <a:p>
            <a:pPr algn="just">
              <a:lnSpc>
                <a:spcPct val="200000"/>
              </a:lnSpc>
            </a:pPr>
            <a:r>
              <a:rPr lang="en-US" b="1" dirty="0"/>
              <a:t>Explanation</a:t>
            </a:r>
            <a:r>
              <a:rPr lang="en-US" dirty="0"/>
              <a:t>: If this option is checked, the user ("user1") will be prevented from changing their own password. Only an administrator will be able to modify their password.</a:t>
            </a:r>
          </a:p>
          <a:p>
            <a:pPr marL="0" marR="0" lvl="0" indent="0" algn="l" defTabSz="914400" rtl="0" eaLnBrk="0" fontAlgn="base" latinLnBrk="0" hangingPunct="0">
              <a:lnSpc>
                <a:spcPct val="15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392636B0-EA41-8B48-ABF5-E3E95EAFC017}"/>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User account Properties</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1C8E2CF9-5762-ADCB-9112-61E390BCEDE2}"/>
              </a:ext>
            </a:extLst>
          </p:cNvPr>
          <p:cNvPicPr>
            <a:picLocks noChangeAspect="1"/>
          </p:cNvPicPr>
          <p:nvPr/>
        </p:nvPicPr>
        <p:blipFill>
          <a:blip r:embed="rId4"/>
          <a:stretch>
            <a:fillRect/>
          </a:stretch>
        </p:blipFill>
        <p:spPr>
          <a:xfrm>
            <a:off x="7596006" y="1193609"/>
            <a:ext cx="4694327" cy="5395428"/>
          </a:xfrm>
          <a:prstGeom prst="rect">
            <a:avLst/>
          </a:prstGeom>
        </p:spPr>
      </p:pic>
    </p:spTree>
    <p:extLst>
      <p:ext uri="{BB962C8B-B14F-4D97-AF65-F5344CB8AC3E}">
        <p14:creationId xmlns:p14="http://schemas.microsoft.com/office/powerpoint/2010/main" val="4001060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067FC3-585C-7D71-DB37-E8D141D5DA4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B77132C-624B-711F-AEE1-FD8DB0678A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33F26433-99A2-3F86-459E-E0672C0BF518}"/>
              </a:ext>
            </a:extLst>
          </p:cNvPr>
          <p:cNvSpPr/>
          <p:nvPr/>
        </p:nvSpPr>
        <p:spPr>
          <a:xfrm>
            <a:off x="208009" y="807134"/>
            <a:ext cx="7385971" cy="6412012"/>
          </a:xfrm>
          <a:prstGeom prst="rect">
            <a:avLst/>
          </a:prstGeom>
          <a:noFill/>
        </p:spPr>
        <p:txBody>
          <a:bodyPr wrap="square" lIns="91440" tIns="45720" rIns="91440" bIns="45720">
            <a:spAutoFit/>
          </a:bodyPr>
          <a:lstStyle/>
          <a:p>
            <a:pPr marL="0" marR="0" lvl="0" indent="0" algn="l" defTabSz="914400" rtl="0" eaLnBrk="0" fontAlgn="base" latinLnBrk="0" hangingPunct="0">
              <a:lnSpc>
                <a:spcPct val="150000"/>
              </a:lnSpc>
              <a:spcBef>
                <a:spcPct val="0"/>
              </a:spcBef>
              <a:spcAft>
                <a:spcPct val="0"/>
              </a:spcAft>
              <a:buClrTx/>
              <a:buSzTx/>
              <a:tabLst/>
              <a:defRPr/>
            </a:pPr>
            <a:r>
              <a:rPr kumimoji="0" lang="en-US" alt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a:rPr>
              <a:t>"Account options":</a:t>
            </a:r>
          </a:p>
          <a:p>
            <a:pPr marL="285750" indent="-285750">
              <a:lnSpc>
                <a:spcPct val="150000"/>
              </a:lnSpc>
              <a:buFont typeface="Wingdings" panose="05000000000000000000" pitchFamily="2" charset="2"/>
              <a:buChar char="q"/>
            </a:pPr>
            <a:r>
              <a:rPr lang="en-US" b="1" dirty="0"/>
              <a:t>Password never expires</a:t>
            </a:r>
            <a:r>
              <a:rPr lang="en-US" dirty="0"/>
              <a:t>:</a:t>
            </a:r>
          </a:p>
          <a:p>
            <a:pPr>
              <a:lnSpc>
                <a:spcPct val="150000"/>
              </a:lnSpc>
            </a:pPr>
            <a:r>
              <a:rPr lang="en-US" b="1" dirty="0"/>
              <a:t>Explanation</a:t>
            </a:r>
            <a:r>
              <a:rPr lang="en-US" dirty="0"/>
              <a:t>: When this option is checked, the password for "user1" will not be subject to any password expiration policies set at the domain or local level. The user will not be prompted to change their password after a certain period (e.g., 42 days), </a:t>
            </a:r>
          </a:p>
          <a:p>
            <a:pPr>
              <a:lnSpc>
                <a:spcPct val="150000"/>
              </a:lnSpc>
            </a:pPr>
            <a:endParaRPr lang="en-US" dirty="0"/>
          </a:p>
          <a:p>
            <a:pPr marL="285750" indent="-285750">
              <a:lnSpc>
                <a:spcPct val="150000"/>
              </a:lnSpc>
              <a:buFont typeface="Wingdings" panose="05000000000000000000" pitchFamily="2" charset="2"/>
              <a:buChar char="q"/>
            </a:pPr>
            <a:r>
              <a:rPr lang="en-US" b="1" dirty="0"/>
              <a:t>Store password using reversible encryption</a:t>
            </a:r>
            <a:r>
              <a:rPr lang="en-US" dirty="0"/>
              <a:t>:</a:t>
            </a:r>
          </a:p>
          <a:p>
            <a:pPr>
              <a:lnSpc>
                <a:spcPct val="150000"/>
              </a:lnSpc>
            </a:pPr>
            <a:r>
              <a:rPr lang="en-US" b="1" dirty="0"/>
              <a:t>Explanation</a:t>
            </a:r>
            <a:r>
              <a:rPr lang="en-US" dirty="0"/>
              <a:t>: If this option is checked, the password for "user1" is stored in a way that allows it to be easily decrypted (reversed back to its original plain text). Normally, passwords are stored using one-way hashing algorithms, which makes it virtually impossible to reverse-engineer the original password from the stored hash.</a:t>
            </a:r>
          </a:p>
          <a:p>
            <a:pPr marL="0" marR="0" lvl="0" indent="0" algn="l" defTabSz="914400" rtl="0" eaLnBrk="0" fontAlgn="base" latinLnBrk="0" hangingPunct="0">
              <a:lnSpc>
                <a:spcPct val="15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A272C11A-3EA0-AC68-9339-81CE78DF1356}"/>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User account Properties</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467F696E-F584-B93E-13AB-E9A5F2301739}"/>
              </a:ext>
            </a:extLst>
          </p:cNvPr>
          <p:cNvPicPr>
            <a:picLocks noChangeAspect="1"/>
          </p:cNvPicPr>
          <p:nvPr/>
        </p:nvPicPr>
        <p:blipFill>
          <a:blip r:embed="rId4"/>
          <a:stretch>
            <a:fillRect/>
          </a:stretch>
        </p:blipFill>
        <p:spPr>
          <a:xfrm>
            <a:off x="7497673" y="1088125"/>
            <a:ext cx="4694327" cy="5395428"/>
          </a:xfrm>
          <a:prstGeom prst="rect">
            <a:avLst/>
          </a:prstGeom>
        </p:spPr>
      </p:pic>
    </p:spTree>
    <p:extLst>
      <p:ext uri="{BB962C8B-B14F-4D97-AF65-F5344CB8AC3E}">
        <p14:creationId xmlns:p14="http://schemas.microsoft.com/office/powerpoint/2010/main" val="10649456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CC6B0-6EA4-21DB-382A-528F0FB35FA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3159CD6-9B21-07DB-995F-1B2EA0199C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D7D3AA65-D8CA-9277-D0C4-A2602F038CD7}"/>
              </a:ext>
            </a:extLst>
          </p:cNvPr>
          <p:cNvSpPr/>
          <p:nvPr/>
        </p:nvSpPr>
        <p:spPr>
          <a:xfrm>
            <a:off x="208009" y="807134"/>
            <a:ext cx="7385971" cy="6689011"/>
          </a:xfrm>
          <a:prstGeom prst="rect">
            <a:avLst/>
          </a:prstGeom>
          <a:noFill/>
        </p:spPr>
        <p:txBody>
          <a:bodyPr wrap="square" lIns="91440" tIns="45720" rIns="91440" bIns="45720">
            <a:spAutoFit/>
          </a:bodyPr>
          <a:lstStyle/>
          <a:p>
            <a:pPr marL="0" marR="0" lvl="0" indent="0" algn="l" defTabSz="914400" rtl="0" eaLnBrk="0" fontAlgn="base" latinLnBrk="0" hangingPunct="0">
              <a:lnSpc>
                <a:spcPct val="150000"/>
              </a:lnSpc>
              <a:spcBef>
                <a:spcPct val="0"/>
              </a:spcBef>
              <a:spcAft>
                <a:spcPct val="0"/>
              </a:spcAft>
              <a:buClrTx/>
              <a:buSzTx/>
              <a:tabLst/>
              <a:defRPr/>
            </a:pPr>
            <a:r>
              <a:rPr kumimoji="0" lang="en-US" alt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Alexandria"/>
              </a:rPr>
              <a:t>"Account options":</a:t>
            </a:r>
          </a:p>
          <a:p>
            <a:pPr marL="285750" indent="-285750">
              <a:buFont typeface="Wingdings" panose="05000000000000000000" pitchFamily="2" charset="2"/>
              <a:buChar char="q"/>
            </a:pPr>
            <a:r>
              <a:rPr lang="en-US" b="1" dirty="0"/>
              <a:t>Account is disabled</a:t>
            </a:r>
            <a:r>
              <a:rPr lang="en-US" dirty="0"/>
              <a:t>:</a:t>
            </a:r>
          </a:p>
          <a:p>
            <a:pPr>
              <a:buFont typeface="Arial" panose="020B0604020202020204" pitchFamily="34" charset="0"/>
              <a:buChar char="•"/>
            </a:pPr>
            <a:r>
              <a:rPr lang="en-US" b="1" dirty="0"/>
              <a:t>Explanation</a:t>
            </a:r>
            <a:r>
              <a:rPr lang="en-US" dirty="0"/>
              <a:t>: When this option is checked, the user account is made inactive and cannot be used to log on to the network or access resources. Even if the password is correct, login attempts will fail.</a:t>
            </a:r>
          </a:p>
          <a:p>
            <a:pPr>
              <a:lnSpc>
                <a:spcPct val="150000"/>
              </a:lnSpc>
            </a:pPr>
            <a:endParaRPr lang="en-US" dirty="0"/>
          </a:p>
          <a:p>
            <a:pPr marL="285750" indent="-285750">
              <a:buFont typeface="Wingdings" panose="05000000000000000000" pitchFamily="2" charset="2"/>
              <a:buChar char="q"/>
            </a:pPr>
            <a:r>
              <a:rPr lang="en-US" b="1" dirty="0"/>
              <a:t>Smart card is required for interactive logon</a:t>
            </a:r>
            <a:r>
              <a:rPr lang="en-US" dirty="0"/>
              <a:t>:</a:t>
            </a:r>
          </a:p>
          <a:p>
            <a:pPr>
              <a:buFont typeface="Arial" panose="020B0604020202020204" pitchFamily="34" charset="0"/>
              <a:buChar char="•"/>
            </a:pPr>
            <a:r>
              <a:rPr lang="en-US" b="1" dirty="0"/>
              <a:t>Explanation</a:t>
            </a:r>
            <a:r>
              <a:rPr lang="en-US" dirty="0"/>
              <a:t>: If this option is checked, the user must possess and use a physical smart card (along with a PIN) to log on interactively to a computer or the network. A regular username and password combination alone will not suffice.</a:t>
            </a:r>
          </a:p>
          <a:p>
            <a:pPr>
              <a:buFont typeface="Arial" panose="020B0604020202020204" pitchFamily="34" charset="0"/>
              <a:buChar char="•"/>
            </a:pPr>
            <a:endParaRPr lang="en-US" dirty="0"/>
          </a:p>
          <a:p>
            <a:pPr marL="285750" indent="-285750">
              <a:buFont typeface="Wingdings" panose="05000000000000000000" pitchFamily="2" charset="2"/>
              <a:buChar char="q"/>
            </a:pPr>
            <a:r>
              <a:rPr lang="en-US" b="1" dirty="0"/>
              <a:t>Account is sensitive and cannot be delegated</a:t>
            </a:r>
            <a:r>
              <a:rPr lang="en-US" dirty="0"/>
              <a:t>:</a:t>
            </a:r>
          </a:p>
          <a:p>
            <a:pPr>
              <a:buFont typeface="Arial" panose="020B0604020202020204" pitchFamily="34" charset="0"/>
              <a:buChar char="•"/>
            </a:pPr>
            <a:r>
              <a:rPr lang="en-US" b="1" dirty="0"/>
              <a:t>Explanation</a:t>
            </a:r>
            <a:r>
              <a:rPr lang="en-US" dirty="0"/>
              <a:t>: When this option is checked, it prevents the delegation of authentication for this specific user account. In Active Directory, delegation allows a service running on one computer to impersonate a user on another computer (e.g., a web server accessing a database on behalf of a user). If this option is set, the user's credentials cannot be "forwarded" or delegated.</a:t>
            </a:r>
          </a:p>
          <a:p>
            <a:pPr marL="0" marR="0" lvl="0" indent="0" algn="l" defTabSz="914400" rtl="0" eaLnBrk="0" fontAlgn="base" latinLnBrk="0" hangingPunct="0">
              <a:lnSpc>
                <a:spcPct val="15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0" fontAlgn="base" latinLnBrk="0" hangingPunct="0">
              <a:lnSpc>
                <a:spcPct val="150000"/>
              </a:lnSpc>
              <a:spcBef>
                <a:spcPct val="0"/>
              </a:spcBef>
              <a:spcAft>
                <a:spcPct val="0"/>
              </a:spcAft>
              <a:buClrTx/>
              <a:buSzTx/>
              <a:buFontTx/>
              <a:buChar char="•"/>
              <a:tabLst/>
              <a:defRPr/>
            </a:pPr>
            <a:endParaRPr kumimoji="0" lang="en-US" altLang="en-US" sz="18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 name="TextBox 2">
            <a:extLst>
              <a:ext uri="{FF2B5EF4-FFF2-40B4-BE49-F238E27FC236}">
                <a16:creationId xmlns:a16="http://schemas.microsoft.com/office/drawing/2014/main" id="{FE650099-0744-40C1-2FBE-2C9920D31A90}"/>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User account Properties</a:t>
            </a:r>
            <a:endParaRPr kumimoji="0" lang="en-US" sz="2800" b="0" i="0" u="none" strike="noStrike" kern="1200" cap="none" spc="0" normalizeH="0" baseline="0" noProof="0" dirty="0">
              <a:ln>
                <a:noFill/>
              </a:ln>
              <a:effectLst/>
              <a:uLnTx/>
              <a:uFillTx/>
              <a:latin typeface="Alexandria"/>
            </a:endParaRPr>
          </a:p>
        </p:txBody>
      </p:sp>
      <p:pic>
        <p:nvPicPr>
          <p:cNvPr id="6" name="Picture 5">
            <a:extLst>
              <a:ext uri="{FF2B5EF4-FFF2-40B4-BE49-F238E27FC236}">
                <a16:creationId xmlns:a16="http://schemas.microsoft.com/office/drawing/2014/main" id="{9D1BA091-9125-E356-10BC-246645FDB8F5}"/>
              </a:ext>
            </a:extLst>
          </p:cNvPr>
          <p:cNvPicPr>
            <a:picLocks noChangeAspect="1"/>
          </p:cNvPicPr>
          <p:nvPr/>
        </p:nvPicPr>
        <p:blipFill>
          <a:blip r:embed="rId4"/>
          <a:stretch>
            <a:fillRect/>
          </a:stretch>
        </p:blipFill>
        <p:spPr>
          <a:xfrm>
            <a:off x="7593980" y="1120930"/>
            <a:ext cx="4838700" cy="5603255"/>
          </a:xfrm>
          <a:prstGeom prst="rect">
            <a:avLst/>
          </a:prstGeom>
        </p:spPr>
      </p:pic>
    </p:spTree>
    <p:extLst>
      <p:ext uri="{BB962C8B-B14F-4D97-AF65-F5344CB8AC3E}">
        <p14:creationId xmlns:p14="http://schemas.microsoft.com/office/powerpoint/2010/main" val="37910214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B6EEE5-C535-67A6-2566-CE4CF70E077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78D7F74-3542-3675-2DF3-FA332ED3BF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B5BF5816-6FD7-78D8-AF36-D75B426010BA}"/>
              </a:ext>
            </a:extLst>
          </p:cNvPr>
          <p:cNvSpPr txBox="1"/>
          <p:nvPr/>
        </p:nvSpPr>
        <p:spPr>
          <a:xfrm>
            <a:off x="208009" y="470615"/>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Domain User</a:t>
            </a:r>
            <a:endParaRPr kumimoji="0" lang="en-US" sz="2800" b="0" i="0" u="none" strike="noStrike" kern="1200" cap="none" spc="0" normalizeH="0" baseline="0" noProof="0" dirty="0">
              <a:ln>
                <a:noFill/>
              </a:ln>
              <a:effectLst/>
              <a:uLnTx/>
              <a:uFillTx/>
              <a:latin typeface="Alexandria"/>
            </a:endParaRPr>
          </a:p>
        </p:txBody>
      </p:sp>
      <p:sp>
        <p:nvSpPr>
          <p:cNvPr id="2" name="Rectangle 1">
            <a:extLst>
              <a:ext uri="{FF2B5EF4-FFF2-40B4-BE49-F238E27FC236}">
                <a16:creationId xmlns:a16="http://schemas.microsoft.com/office/drawing/2014/main" id="{8703AA71-9CB1-E1C8-C540-0D25D8DFCEAE}"/>
              </a:ext>
            </a:extLst>
          </p:cNvPr>
          <p:cNvSpPr/>
          <p:nvPr/>
        </p:nvSpPr>
        <p:spPr>
          <a:xfrm>
            <a:off x="663000" y="1701447"/>
            <a:ext cx="963725" cy="523220"/>
          </a:xfrm>
          <a:prstGeom prst="rect">
            <a:avLst/>
          </a:prstGeom>
          <a:noFill/>
        </p:spPr>
        <p:txBody>
          <a:bodyPr wrap="none" lIns="91440" tIns="45720" rIns="91440" bIns="45720">
            <a:spAutoFit/>
          </a:bodyPr>
          <a:lstStyle/>
          <a:p>
            <a:pPr algn="ctr"/>
            <a:r>
              <a:rPr lang="en-US" sz="2800" b="0" cap="none" spc="0" dirty="0">
                <a:ln w="0"/>
                <a:solidFill>
                  <a:schemeClr val="accent1"/>
                </a:solidFill>
                <a:effectLst>
                  <a:outerShdw blurRad="38100" dist="19050" dir="2700000" algn="tl" rotWithShape="0">
                    <a:schemeClr val="dk1">
                      <a:alpha val="40000"/>
                    </a:schemeClr>
                  </a:outerShdw>
                </a:effectLst>
              </a:rPr>
              <a:t>Login</a:t>
            </a:r>
          </a:p>
        </p:txBody>
      </p:sp>
      <p:pic>
        <p:nvPicPr>
          <p:cNvPr id="5" name="Picture 4">
            <a:extLst>
              <a:ext uri="{FF2B5EF4-FFF2-40B4-BE49-F238E27FC236}">
                <a16:creationId xmlns:a16="http://schemas.microsoft.com/office/drawing/2014/main" id="{A97A9622-D001-34B9-5E08-ADDC03F6BAAA}"/>
              </a:ext>
            </a:extLst>
          </p:cNvPr>
          <p:cNvPicPr>
            <a:picLocks noChangeAspect="1"/>
          </p:cNvPicPr>
          <p:nvPr/>
        </p:nvPicPr>
        <p:blipFill>
          <a:blip r:embed="rId4"/>
          <a:stretch>
            <a:fillRect/>
          </a:stretch>
        </p:blipFill>
        <p:spPr>
          <a:xfrm>
            <a:off x="1953095" y="1353182"/>
            <a:ext cx="7402780" cy="5504818"/>
          </a:xfrm>
          <a:prstGeom prst="rect">
            <a:avLst/>
          </a:prstGeom>
        </p:spPr>
      </p:pic>
    </p:spTree>
    <p:extLst>
      <p:ext uri="{BB962C8B-B14F-4D97-AF65-F5344CB8AC3E}">
        <p14:creationId xmlns:p14="http://schemas.microsoft.com/office/powerpoint/2010/main" val="35693421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2F202F-42C6-47CC-1CAF-7F3617739BC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0E95A1C-D860-C29C-015E-11AD70E918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C920765-3AE3-4410-0440-E5D3A55F2480}"/>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2FB3E8B4-FBCB-97FF-ED69-DAF231D9DFDB}"/>
              </a:ext>
            </a:extLst>
          </p:cNvPr>
          <p:cNvPicPr>
            <a:picLocks noChangeAspect="1"/>
          </p:cNvPicPr>
          <p:nvPr/>
        </p:nvPicPr>
        <p:blipFill>
          <a:blip r:embed="rId4"/>
          <a:srcRect l="7866" t="4365" r="10274" b="10936"/>
          <a:stretch>
            <a:fillRect/>
          </a:stretch>
        </p:blipFill>
        <p:spPr>
          <a:xfrm>
            <a:off x="851079" y="1506791"/>
            <a:ext cx="9980341" cy="4581775"/>
          </a:xfrm>
          <a:prstGeom prst="rect">
            <a:avLst/>
          </a:prstGeom>
        </p:spPr>
      </p:pic>
    </p:spTree>
    <p:extLst>
      <p:ext uri="{BB962C8B-B14F-4D97-AF65-F5344CB8AC3E}">
        <p14:creationId xmlns:p14="http://schemas.microsoft.com/office/powerpoint/2010/main" val="17871022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01131-5A8B-5EFF-C700-8DC7909EEDA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B6B0F28-7285-387E-4E4F-E97B63B91C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8A70DB8-84E3-553A-3C22-41A2028CE897}"/>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BFEA18EA-7301-F8CA-5E31-6C72C8498032}"/>
              </a:ext>
            </a:extLst>
          </p:cNvPr>
          <p:cNvPicPr>
            <a:picLocks noChangeAspect="1"/>
          </p:cNvPicPr>
          <p:nvPr/>
        </p:nvPicPr>
        <p:blipFill>
          <a:blip r:embed="rId4"/>
          <a:stretch>
            <a:fillRect/>
          </a:stretch>
        </p:blipFill>
        <p:spPr>
          <a:xfrm>
            <a:off x="791507" y="1174042"/>
            <a:ext cx="10604810" cy="5246797"/>
          </a:xfrm>
          <a:prstGeom prst="rect">
            <a:avLst/>
          </a:prstGeom>
        </p:spPr>
      </p:pic>
    </p:spTree>
    <p:extLst>
      <p:ext uri="{BB962C8B-B14F-4D97-AF65-F5344CB8AC3E}">
        <p14:creationId xmlns:p14="http://schemas.microsoft.com/office/powerpoint/2010/main" val="27943026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02E68C-FBAA-F106-9C1E-F25F949BD62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BBCED62-3AE8-78D3-7F43-74FAB0514CB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17022E1-ABCF-4707-7CC1-F6C2F612C259}"/>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3284EB10-6B09-F5F1-C78E-2DA9EDD30CEF}"/>
              </a:ext>
            </a:extLst>
          </p:cNvPr>
          <p:cNvPicPr>
            <a:picLocks noChangeAspect="1"/>
          </p:cNvPicPr>
          <p:nvPr/>
        </p:nvPicPr>
        <p:blipFill>
          <a:blip r:embed="rId4"/>
          <a:srcRect l="8049" r="7531" b="4546"/>
          <a:stretch>
            <a:fillRect/>
          </a:stretch>
        </p:blipFill>
        <p:spPr>
          <a:xfrm>
            <a:off x="949712" y="1170305"/>
            <a:ext cx="10292576" cy="5163587"/>
          </a:xfrm>
          <a:prstGeom prst="rect">
            <a:avLst/>
          </a:prstGeom>
        </p:spPr>
      </p:pic>
    </p:spTree>
    <p:extLst>
      <p:ext uri="{BB962C8B-B14F-4D97-AF65-F5344CB8AC3E}">
        <p14:creationId xmlns:p14="http://schemas.microsoft.com/office/powerpoint/2010/main" val="170767607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36D56-663B-7CC0-0535-36452A2541D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DBC3EE7E-5984-5571-5380-7C8C65A3F4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BFF272-6779-8D85-3578-B3BEF44096A1}"/>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8" name="Picture 7">
            <a:extLst>
              <a:ext uri="{FF2B5EF4-FFF2-40B4-BE49-F238E27FC236}">
                <a16:creationId xmlns:a16="http://schemas.microsoft.com/office/drawing/2014/main" id="{EA5E1D88-8462-9E68-2689-4FFA9B376EA4}"/>
              </a:ext>
            </a:extLst>
          </p:cNvPr>
          <p:cNvPicPr>
            <a:picLocks noChangeAspect="1"/>
          </p:cNvPicPr>
          <p:nvPr/>
        </p:nvPicPr>
        <p:blipFill>
          <a:blip r:embed="rId4"/>
          <a:stretch>
            <a:fillRect/>
          </a:stretch>
        </p:blipFill>
        <p:spPr>
          <a:xfrm>
            <a:off x="0" y="1153025"/>
            <a:ext cx="12192000" cy="5109510"/>
          </a:xfrm>
          <a:prstGeom prst="rect">
            <a:avLst/>
          </a:prstGeom>
        </p:spPr>
      </p:pic>
    </p:spTree>
    <p:extLst>
      <p:ext uri="{BB962C8B-B14F-4D97-AF65-F5344CB8AC3E}">
        <p14:creationId xmlns:p14="http://schemas.microsoft.com/office/powerpoint/2010/main" val="3574761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49A218-D365-5EBF-2E78-2D6065D5D7F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0C5876E-4CE7-804D-5705-4157DD23A1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7330F79-0568-5FCC-D166-EAC8F0722827}"/>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67414BD5-8FF7-2DE0-CAC5-10057F2B3D74}"/>
              </a:ext>
            </a:extLst>
          </p:cNvPr>
          <p:cNvPicPr>
            <a:picLocks noChangeAspect="1"/>
          </p:cNvPicPr>
          <p:nvPr/>
        </p:nvPicPr>
        <p:blipFill>
          <a:blip r:embed="rId4"/>
          <a:srcRect l="6860" t="8942" r="4604" b="17074"/>
          <a:stretch>
            <a:fillRect/>
          </a:stretch>
        </p:blipFill>
        <p:spPr>
          <a:xfrm>
            <a:off x="698809" y="1115121"/>
            <a:ext cx="10794381" cy="5073805"/>
          </a:xfrm>
          <a:prstGeom prst="rect">
            <a:avLst/>
          </a:prstGeom>
        </p:spPr>
      </p:pic>
    </p:spTree>
    <p:extLst>
      <p:ext uri="{BB962C8B-B14F-4D97-AF65-F5344CB8AC3E}">
        <p14:creationId xmlns:p14="http://schemas.microsoft.com/office/powerpoint/2010/main" val="104799480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29C3D-AECC-AB01-8011-D758606B2B8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7A6E8FA-0CCB-D0F7-B261-190EC13F65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E91E8D10-AF33-536C-9695-4077A3215650}"/>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CD43BC43-BA3D-2704-22BB-7C0E2C97EAF9}"/>
              </a:ext>
            </a:extLst>
          </p:cNvPr>
          <p:cNvPicPr>
            <a:picLocks noChangeAspect="1"/>
          </p:cNvPicPr>
          <p:nvPr/>
        </p:nvPicPr>
        <p:blipFill>
          <a:blip r:embed="rId4"/>
          <a:stretch>
            <a:fillRect/>
          </a:stretch>
        </p:blipFill>
        <p:spPr>
          <a:xfrm>
            <a:off x="0" y="1315854"/>
            <a:ext cx="12192000" cy="5273183"/>
          </a:xfrm>
          <a:prstGeom prst="rect">
            <a:avLst/>
          </a:prstGeom>
        </p:spPr>
      </p:pic>
      <p:sp>
        <p:nvSpPr>
          <p:cNvPr id="6" name="Rectangle 5">
            <a:extLst>
              <a:ext uri="{FF2B5EF4-FFF2-40B4-BE49-F238E27FC236}">
                <a16:creationId xmlns:a16="http://schemas.microsoft.com/office/drawing/2014/main" id="{A50C8A19-F988-FD28-2319-527482FEF0F0}"/>
              </a:ext>
            </a:extLst>
          </p:cNvPr>
          <p:cNvSpPr/>
          <p:nvPr/>
        </p:nvSpPr>
        <p:spPr>
          <a:xfrm>
            <a:off x="0" y="6222380"/>
            <a:ext cx="1293541" cy="323386"/>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7597878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E91A59-B787-A8F4-24FE-F5624030D5D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ACC3EC5-D99D-462F-5257-739EA64AD54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536D4BB-80F2-5D8A-AD17-C82191C3925C}"/>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C51A3FD1-3A94-EC93-3FAF-25FD81D871D4}"/>
              </a:ext>
            </a:extLst>
          </p:cNvPr>
          <p:cNvPicPr>
            <a:picLocks noChangeAspect="1"/>
          </p:cNvPicPr>
          <p:nvPr/>
        </p:nvPicPr>
        <p:blipFill>
          <a:blip r:embed="rId4"/>
          <a:stretch>
            <a:fillRect/>
          </a:stretch>
        </p:blipFill>
        <p:spPr>
          <a:xfrm>
            <a:off x="208009" y="816939"/>
            <a:ext cx="12192000" cy="5224122"/>
          </a:xfrm>
          <a:prstGeom prst="rect">
            <a:avLst/>
          </a:prstGeom>
        </p:spPr>
      </p:pic>
      <p:sp>
        <p:nvSpPr>
          <p:cNvPr id="8" name="Rectangle 7">
            <a:extLst>
              <a:ext uri="{FF2B5EF4-FFF2-40B4-BE49-F238E27FC236}">
                <a16:creationId xmlns:a16="http://schemas.microsoft.com/office/drawing/2014/main" id="{4A5F0714-56BB-F150-A89D-BF4B9986DA79}"/>
              </a:ext>
            </a:extLst>
          </p:cNvPr>
          <p:cNvSpPr/>
          <p:nvPr/>
        </p:nvSpPr>
        <p:spPr>
          <a:xfrm>
            <a:off x="208009" y="4092496"/>
            <a:ext cx="12091786" cy="1851103"/>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164537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5D95A-833A-0D12-BB15-FC7F10E59FA1}"/>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3EF4F85-E502-8FF3-7422-B9C24714D7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DB2B9E4-446B-565C-79FA-EC72CAE7C0EE}"/>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Create new user new way</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BC0DA643-E6F5-14AE-753A-5860864A7C43}"/>
              </a:ext>
            </a:extLst>
          </p:cNvPr>
          <p:cNvPicPr>
            <a:picLocks noChangeAspect="1"/>
          </p:cNvPicPr>
          <p:nvPr/>
        </p:nvPicPr>
        <p:blipFill>
          <a:blip r:embed="rId4"/>
          <a:stretch>
            <a:fillRect/>
          </a:stretch>
        </p:blipFill>
        <p:spPr>
          <a:xfrm>
            <a:off x="0" y="1345306"/>
            <a:ext cx="12192000" cy="4506310"/>
          </a:xfrm>
          <a:prstGeom prst="rect">
            <a:avLst/>
          </a:prstGeom>
        </p:spPr>
      </p:pic>
    </p:spTree>
    <p:extLst>
      <p:ext uri="{BB962C8B-B14F-4D97-AF65-F5344CB8AC3E}">
        <p14:creationId xmlns:p14="http://schemas.microsoft.com/office/powerpoint/2010/main" val="5052485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154B1B-7279-8DD7-7798-1BDE9D62879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3A91E05-E271-D21B-92E0-A24747B4340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97324DC-855E-4CD9-D1C0-F0A030EF643B}"/>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Restore Deleted user</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10CE1D4C-1F2E-B413-4421-95266D30F6BD}"/>
              </a:ext>
            </a:extLst>
          </p:cNvPr>
          <p:cNvSpPr txBox="1"/>
          <p:nvPr/>
        </p:nvSpPr>
        <p:spPr>
          <a:xfrm>
            <a:off x="462031" y="1526264"/>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Restore Deleted user</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6A9AE697-E790-7C18-8590-707E4A02BED0}"/>
              </a:ext>
            </a:extLst>
          </p:cNvPr>
          <p:cNvPicPr>
            <a:picLocks noChangeAspect="1"/>
          </p:cNvPicPr>
          <p:nvPr/>
        </p:nvPicPr>
        <p:blipFill>
          <a:blip r:embed="rId4"/>
          <a:stretch>
            <a:fillRect/>
          </a:stretch>
        </p:blipFill>
        <p:spPr>
          <a:xfrm>
            <a:off x="0" y="2049484"/>
            <a:ext cx="12192000" cy="5047488"/>
          </a:xfrm>
          <a:prstGeom prst="rect">
            <a:avLst/>
          </a:prstGeom>
        </p:spPr>
      </p:pic>
      <p:sp>
        <p:nvSpPr>
          <p:cNvPr id="5" name="Rectangle 4">
            <a:extLst>
              <a:ext uri="{FF2B5EF4-FFF2-40B4-BE49-F238E27FC236}">
                <a16:creationId xmlns:a16="http://schemas.microsoft.com/office/drawing/2014/main" id="{86402843-96D5-73CC-9602-18F9A18227F0}"/>
              </a:ext>
            </a:extLst>
          </p:cNvPr>
          <p:cNvSpPr/>
          <p:nvPr/>
        </p:nvSpPr>
        <p:spPr>
          <a:xfrm>
            <a:off x="462031" y="4181707"/>
            <a:ext cx="2169657" cy="178420"/>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662596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D9286B-6CF5-B05A-D931-9220440F6F0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25CA8FE-56C8-1C01-67CD-3DB5FE30E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1E78B2B-4958-C3B2-E939-BE9E598B874D}"/>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48AC9E95-FD7B-9D9E-72B8-CE821514E0BF}"/>
              </a:ext>
            </a:extLst>
          </p:cNvPr>
          <p:cNvPicPr>
            <a:picLocks noChangeAspect="1"/>
          </p:cNvPicPr>
          <p:nvPr/>
        </p:nvPicPr>
        <p:blipFill>
          <a:blip r:embed="rId4"/>
          <a:srcRect b="6607"/>
          <a:stretch>
            <a:fillRect/>
          </a:stretch>
        </p:blipFill>
        <p:spPr>
          <a:xfrm>
            <a:off x="0" y="1345306"/>
            <a:ext cx="12192000" cy="5052075"/>
          </a:xfrm>
          <a:prstGeom prst="rect">
            <a:avLst/>
          </a:prstGeom>
        </p:spPr>
      </p:pic>
    </p:spTree>
    <p:extLst>
      <p:ext uri="{BB962C8B-B14F-4D97-AF65-F5344CB8AC3E}">
        <p14:creationId xmlns:p14="http://schemas.microsoft.com/office/powerpoint/2010/main" val="123644452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BAACA1-055E-81FB-E40C-32E504D88F4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1FC7EABB-0780-9217-81E9-513682A19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271C3E0-9310-E0D7-F5A7-270147671F2C}"/>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AA389A4A-1554-E99E-9E96-8D66EEBDC3BB}"/>
              </a:ext>
            </a:extLst>
          </p:cNvPr>
          <p:cNvPicPr>
            <a:picLocks noChangeAspect="1"/>
          </p:cNvPicPr>
          <p:nvPr/>
        </p:nvPicPr>
        <p:blipFill>
          <a:blip r:embed="rId4"/>
          <a:srcRect b="5953"/>
          <a:stretch>
            <a:fillRect/>
          </a:stretch>
        </p:blipFill>
        <p:spPr>
          <a:xfrm>
            <a:off x="0" y="1179552"/>
            <a:ext cx="12192000" cy="5087433"/>
          </a:xfrm>
          <a:prstGeom prst="rect">
            <a:avLst/>
          </a:prstGeom>
        </p:spPr>
      </p:pic>
      <p:pic>
        <p:nvPicPr>
          <p:cNvPr id="8" name="Picture 7">
            <a:extLst>
              <a:ext uri="{FF2B5EF4-FFF2-40B4-BE49-F238E27FC236}">
                <a16:creationId xmlns:a16="http://schemas.microsoft.com/office/drawing/2014/main" id="{447FFA09-067E-7CE1-0D7C-013B7FDEB5D7}"/>
              </a:ext>
            </a:extLst>
          </p:cNvPr>
          <p:cNvPicPr>
            <a:picLocks noChangeAspect="1"/>
          </p:cNvPicPr>
          <p:nvPr/>
        </p:nvPicPr>
        <p:blipFill>
          <a:blip r:embed="rId5"/>
          <a:stretch>
            <a:fillRect/>
          </a:stretch>
        </p:blipFill>
        <p:spPr>
          <a:xfrm>
            <a:off x="3274160" y="4786544"/>
            <a:ext cx="5153025" cy="1990725"/>
          </a:xfrm>
          <a:prstGeom prst="rect">
            <a:avLst/>
          </a:prstGeom>
        </p:spPr>
      </p:pic>
      <p:sp>
        <p:nvSpPr>
          <p:cNvPr id="9" name="Rectangle 8">
            <a:extLst>
              <a:ext uri="{FF2B5EF4-FFF2-40B4-BE49-F238E27FC236}">
                <a16:creationId xmlns:a16="http://schemas.microsoft.com/office/drawing/2014/main" id="{3F3E375A-7CAE-9C91-C3E1-38391F16E804}"/>
              </a:ext>
            </a:extLst>
          </p:cNvPr>
          <p:cNvSpPr/>
          <p:nvPr/>
        </p:nvSpPr>
        <p:spPr>
          <a:xfrm>
            <a:off x="3256156" y="4772722"/>
            <a:ext cx="5185317" cy="2085278"/>
          </a:xfrm>
          <a:prstGeom prst="rect">
            <a:avLst/>
          </a:prstGeom>
          <a:noFill/>
          <a:ln w="571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9100315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295B5B-3CC7-A0AF-FB9F-9D349DA3D19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9F62550-B43C-08E8-5F00-643EB638DFE7}"/>
              </a:ext>
            </a:extLst>
          </p:cNvPr>
          <p:cNvPicPr>
            <a:picLocks noChangeAspect="1"/>
          </p:cNvPicPr>
          <p:nvPr/>
        </p:nvPicPr>
        <p:blipFill>
          <a:blip r:embed="rId3"/>
          <a:stretch>
            <a:fillRect/>
          </a:stretch>
        </p:blipFill>
        <p:spPr>
          <a:xfrm>
            <a:off x="0" y="1011354"/>
            <a:ext cx="12192000" cy="5409485"/>
          </a:xfrm>
          <a:prstGeom prst="rect">
            <a:avLst/>
          </a:prstGeom>
        </p:spPr>
      </p:pic>
      <p:pic>
        <p:nvPicPr>
          <p:cNvPr id="7" name="Graphic 21">
            <a:extLst>
              <a:ext uri="{FF2B5EF4-FFF2-40B4-BE49-F238E27FC236}">
                <a16:creationId xmlns:a16="http://schemas.microsoft.com/office/drawing/2014/main" id="{55A719F5-48E6-3B13-7E2B-2BE034C62C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7E9FE39-73FA-ABAC-2EF2-92C69B693928}"/>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sp>
        <p:nvSpPr>
          <p:cNvPr id="9" name="Rectangle 8">
            <a:extLst>
              <a:ext uri="{FF2B5EF4-FFF2-40B4-BE49-F238E27FC236}">
                <a16:creationId xmlns:a16="http://schemas.microsoft.com/office/drawing/2014/main" id="{095E62BC-E357-357A-6230-3BE587DA22BF}"/>
              </a:ext>
            </a:extLst>
          </p:cNvPr>
          <p:cNvSpPr/>
          <p:nvPr/>
        </p:nvSpPr>
        <p:spPr>
          <a:xfrm>
            <a:off x="3256156" y="4772722"/>
            <a:ext cx="5185317" cy="2085278"/>
          </a:xfrm>
          <a:prstGeom prst="rect">
            <a:avLst/>
          </a:prstGeom>
          <a:noFill/>
          <a:ln w="57150">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B36FE9C8-816B-4289-26B5-1B9F58573DF3}"/>
              </a:ext>
            </a:extLst>
          </p:cNvPr>
          <p:cNvPicPr>
            <a:picLocks noChangeAspect="1"/>
          </p:cNvPicPr>
          <p:nvPr/>
        </p:nvPicPr>
        <p:blipFill>
          <a:blip r:embed="rId5"/>
          <a:stretch>
            <a:fillRect/>
          </a:stretch>
        </p:blipFill>
        <p:spPr>
          <a:xfrm>
            <a:off x="3315164" y="4772722"/>
            <a:ext cx="5067300" cy="1885950"/>
          </a:xfrm>
          <a:prstGeom prst="rect">
            <a:avLst/>
          </a:prstGeom>
        </p:spPr>
      </p:pic>
    </p:spTree>
    <p:extLst>
      <p:ext uri="{BB962C8B-B14F-4D97-AF65-F5344CB8AC3E}">
        <p14:creationId xmlns:p14="http://schemas.microsoft.com/office/powerpoint/2010/main" val="42544153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CC77C4-00E3-EAE7-8F2A-C580BFF063E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A5EA0FB-BE03-3442-05D5-E1538850E9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84CC985-4D78-D80D-8E35-FFBD053348D7}"/>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D8AFE6B2-BDEE-0D68-B6AF-DEC4FE38A91C}"/>
              </a:ext>
            </a:extLst>
          </p:cNvPr>
          <p:cNvPicPr>
            <a:picLocks noChangeAspect="1"/>
          </p:cNvPicPr>
          <p:nvPr/>
        </p:nvPicPr>
        <p:blipFill>
          <a:blip r:embed="rId4"/>
          <a:stretch>
            <a:fillRect/>
          </a:stretch>
        </p:blipFill>
        <p:spPr>
          <a:xfrm>
            <a:off x="0" y="1179552"/>
            <a:ext cx="12192000" cy="5409485"/>
          </a:xfrm>
          <a:prstGeom prst="rect">
            <a:avLst/>
          </a:prstGeom>
        </p:spPr>
      </p:pic>
    </p:spTree>
    <p:extLst>
      <p:ext uri="{BB962C8B-B14F-4D97-AF65-F5344CB8AC3E}">
        <p14:creationId xmlns:p14="http://schemas.microsoft.com/office/powerpoint/2010/main" val="175748109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C16BBE-0EB8-433F-D572-C93174B0EA1D}"/>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6CA8A84-D430-2145-B51C-1E8688E836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2C2E639-AC1C-F942-9A5B-7D4FB2D95597}"/>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pic>
        <p:nvPicPr>
          <p:cNvPr id="4" name="Picture 3">
            <a:extLst>
              <a:ext uri="{FF2B5EF4-FFF2-40B4-BE49-F238E27FC236}">
                <a16:creationId xmlns:a16="http://schemas.microsoft.com/office/drawing/2014/main" id="{8CAC8773-9EA4-9768-D4C8-96EEFBC136C4}"/>
              </a:ext>
            </a:extLst>
          </p:cNvPr>
          <p:cNvPicPr>
            <a:picLocks noChangeAspect="1"/>
          </p:cNvPicPr>
          <p:nvPr/>
        </p:nvPicPr>
        <p:blipFill>
          <a:blip r:embed="rId4"/>
          <a:srcRect b="6160"/>
          <a:stretch>
            <a:fillRect/>
          </a:stretch>
        </p:blipFill>
        <p:spPr>
          <a:xfrm>
            <a:off x="0" y="1179553"/>
            <a:ext cx="12110224" cy="5076282"/>
          </a:xfrm>
          <a:prstGeom prst="rect">
            <a:avLst/>
          </a:prstGeom>
        </p:spPr>
      </p:pic>
    </p:spTree>
    <p:extLst>
      <p:ext uri="{BB962C8B-B14F-4D97-AF65-F5344CB8AC3E}">
        <p14:creationId xmlns:p14="http://schemas.microsoft.com/office/powerpoint/2010/main" val="167508534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14FDC-4A63-BF25-0580-58DDEF29D5AA}"/>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D041E96-DFAF-6C29-3868-20EA987767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50F718A-63F2-D450-36AE-492E73C88E91}"/>
              </a:ext>
            </a:extLst>
          </p:cNvPr>
          <p:cNvSpPr txBox="1"/>
          <p:nvPr/>
        </p:nvSpPr>
        <p:spPr>
          <a:xfrm>
            <a:off x="462031" y="437161"/>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Raise Domain and Forest Function Level</a:t>
            </a:r>
            <a:endParaRPr kumimoji="0" lang="en-US" sz="2800" b="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473BA1D2-EAD9-B389-D6A0-2E7640F44EDE}"/>
              </a:ext>
            </a:extLst>
          </p:cNvPr>
          <p:cNvPicPr>
            <a:picLocks noChangeAspect="1"/>
          </p:cNvPicPr>
          <p:nvPr/>
        </p:nvPicPr>
        <p:blipFill>
          <a:blip r:embed="rId4"/>
          <a:srcRect b="6984"/>
          <a:stretch>
            <a:fillRect/>
          </a:stretch>
        </p:blipFill>
        <p:spPr>
          <a:xfrm>
            <a:off x="-2088" y="1345306"/>
            <a:ext cx="12192000" cy="5031677"/>
          </a:xfrm>
          <a:prstGeom prst="rect">
            <a:avLst/>
          </a:prstGeom>
        </p:spPr>
      </p:pic>
    </p:spTree>
    <p:extLst>
      <p:ext uri="{BB962C8B-B14F-4D97-AF65-F5344CB8AC3E}">
        <p14:creationId xmlns:p14="http://schemas.microsoft.com/office/powerpoint/2010/main" val="183149756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70A52-312E-36C0-6BE6-F488C52F418B}"/>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81390CCA-F39A-E4B5-D321-9B04C17978B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08B6D72-6594-E5D2-AA82-D9B73FB7B2BE}"/>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Computer Account</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1D828383-53A5-F8B4-FD97-3DA4D498931D}"/>
              </a:ext>
            </a:extLst>
          </p:cNvPr>
          <p:cNvSpPr txBox="1"/>
          <p:nvPr/>
        </p:nvSpPr>
        <p:spPr>
          <a:xfrm>
            <a:off x="160948" y="1410335"/>
            <a:ext cx="991975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Alexandria"/>
                <a:ea typeface="Segoe UI" pitchFamily="34" charset="-122"/>
                <a:cs typeface="Segoe UI" pitchFamily="34" charset="-120"/>
              </a:rPr>
              <a:t>Computer Account is created automatically when a computer join the domain</a:t>
            </a:r>
            <a:endParaRPr kumimoji="0" lang="en-US" sz="2400" i="0" u="none" strike="noStrike" kern="1200" cap="none" spc="0" normalizeH="0" baseline="0" noProof="0" dirty="0">
              <a:ln>
                <a:noFill/>
              </a:ln>
              <a:effectLst/>
              <a:uLnTx/>
              <a:uFillTx/>
              <a:latin typeface="Alexandria"/>
            </a:endParaRPr>
          </a:p>
        </p:txBody>
      </p:sp>
      <p:pic>
        <p:nvPicPr>
          <p:cNvPr id="6" name="Picture 5">
            <a:extLst>
              <a:ext uri="{FF2B5EF4-FFF2-40B4-BE49-F238E27FC236}">
                <a16:creationId xmlns:a16="http://schemas.microsoft.com/office/drawing/2014/main" id="{8BA3CC94-694E-3B48-7BBD-444A813FAE03}"/>
              </a:ext>
            </a:extLst>
          </p:cNvPr>
          <p:cNvPicPr>
            <a:picLocks noChangeAspect="1"/>
          </p:cNvPicPr>
          <p:nvPr/>
        </p:nvPicPr>
        <p:blipFill>
          <a:blip r:embed="rId4"/>
          <a:stretch>
            <a:fillRect/>
          </a:stretch>
        </p:blipFill>
        <p:spPr>
          <a:xfrm>
            <a:off x="0" y="2105186"/>
            <a:ext cx="12192000" cy="4752814"/>
          </a:xfrm>
          <a:prstGeom prst="rect">
            <a:avLst/>
          </a:prstGeom>
        </p:spPr>
      </p:pic>
    </p:spTree>
    <p:extLst>
      <p:ext uri="{BB962C8B-B14F-4D97-AF65-F5344CB8AC3E}">
        <p14:creationId xmlns:p14="http://schemas.microsoft.com/office/powerpoint/2010/main" val="197655340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343B-406D-D19B-0737-925F1A24B5F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D182F34-5730-0BFB-DACB-F00F073461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72207A6-D6BA-E5AE-09F3-398F7DBEADC0}"/>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AC36694D-C9AC-6F98-036D-497D76A52641}"/>
              </a:ext>
            </a:extLst>
          </p:cNvPr>
          <p:cNvSpPr txBox="1"/>
          <p:nvPr/>
        </p:nvSpPr>
        <p:spPr>
          <a:xfrm>
            <a:off x="160948" y="1410335"/>
            <a:ext cx="9919754"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Alexandria"/>
                <a:ea typeface="Segoe UI" pitchFamily="34" charset="-122"/>
                <a:cs typeface="Segoe UI" pitchFamily="34" charset="-120"/>
              </a:rPr>
              <a:t>Connect the Domain to the Internet</a:t>
            </a:r>
            <a:endParaRPr kumimoji="0" lang="en-US" sz="2400" i="0" u="none" strike="noStrike" kern="1200" cap="none" spc="0" normalizeH="0" baseline="0" noProof="0" dirty="0">
              <a:ln>
                <a:noFill/>
              </a:ln>
              <a:effectLst/>
              <a:uLnTx/>
              <a:uFillTx/>
              <a:latin typeface="Alexandria"/>
            </a:endParaRPr>
          </a:p>
        </p:txBody>
      </p:sp>
      <p:pic>
        <p:nvPicPr>
          <p:cNvPr id="5" name="Picture 4">
            <a:extLst>
              <a:ext uri="{FF2B5EF4-FFF2-40B4-BE49-F238E27FC236}">
                <a16:creationId xmlns:a16="http://schemas.microsoft.com/office/drawing/2014/main" id="{CF450380-08B7-2F17-D3B6-3A506B53E2F0}"/>
              </a:ext>
            </a:extLst>
          </p:cNvPr>
          <p:cNvPicPr>
            <a:picLocks noChangeAspect="1"/>
          </p:cNvPicPr>
          <p:nvPr/>
        </p:nvPicPr>
        <p:blipFill>
          <a:blip r:embed="rId4"/>
          <a:srcRect t="-1" b="37906"/>
          <a:stretch>
            <a:fillRect/>
          </a:stretch>
        </p:blipFill>
        <p:spPr>
          <a:xfrm>
            <a:off x="0" y="2105186"/>
            <a:ext cx="12192000" cy="4258432"/>
          </a:xfrm>
          <a:prstGeom prst="rect">
            <a:avLst/>
          </a:prstGeom>
        </p:spPr>
      </p:pic>
    </p:spTree>
    <p:extLst>
      <p:ext uri="{BB962C8B-B14F-4D97-AF65-F5344CB8AC3E}">
        <p14:creationId xmlns:p14="http://schemas.microsoft.com/office/powerpoint/2010/main" val="42827214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A4E86E-95E2-2838-AD41-32D7B09E9F1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34AB3818-371A-3046-1831-2B84BD6C00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0B4AF6A-834B-848E-578A-0EBC95D765ED}"/>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185D9311-07DB-5C53-BD9D-25E51A83CAF7}"/>
              </a:ext>
            </a:extLst>
          </p:cNvPr>
          <p:cNvSpPr txBox="1"/>
          <p:nvPr/>
        </p:nvSpPr>
        <p:spPr>
          <a:xfrm>
            <a:off x="160948" y="1410335"/>
            <a:ext cx="991975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effectLst/>
                <a:uLnTx/>
                <a:uFillTx/>
                <a:latin typeface="Alexandria"/>
                <a:ea typeface="Segoe UI" pitchFamily="34" charset="-122"/>
                <a:cs typeface="Segoe UI" pitchFamily="34" charset="-120"/>
              </a:rPr>
              <a:t>1- Click NAT settings</a:t>
            </a:r>
          </a:p>
          <a:p>
            <a:pPr lvl="0">
              <a:defRPr/>
            </a:pPr>
            <a:r>
              <a:rPr lang="en-US" sz="2400" dirty="0">
                <a:latin typeface="Alexandria"/>
                <a:ea typeface="Segoe UI" pitchFamily="34" charset="-122"/>
                <a:cs typeface="Segoe UI" pitchFamily="34" charset="-120"/>
              </a:rPr>
              <a:t>2- Click DHCP settings</a:t>
            </a:r>
            <a:endParaRPr kumimoji="0" lang="en-US" sz="240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3A6F5010-B8CE-F559-D921-394BBD36C0E8}"/>
              </a:ext>
            </a:extLst>
          </p:cNvPr>
          <p:cNvSpPr/>
          <p:nvPr/>
        </p:nvSpPr>
        <p:spPr>
          <a:xfrm>
            <a:off x="4550797" y="2057380"/>
            <a:ext cx="1437407" cy="28784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FEBB8E88-23BA-2588-D881-E0E51106FA4A}"/>
              </a:ext>
            </a:extLst>
          </p:cNvPr>
          <p:cNvPicPr>
            <a:picLocks noChangeAspect="1"/>
          </p:cNvPicPr>
          <p:nvPr/>
        </p:nvPicPr>
        <p:blipFill>
          <a:blip r:embed="rId4"/>
          <a:stretch>
            <a:fillRect/>
          </a:stretch>
        </p:blipFill>
        <p:spPr>
          <a:xfrm>
            <a:off x="3522595" y="1107275"/>
            <a:ext cx="6431685" cy="5935280"/>
          </a:xfrm>
          <a:prstGeom prst="rect">
            <a:avLst/>
          </a:prstGeom>
        </p:spPr>
      </p:pic>
    </p:spTree>
    <p:extLst>
      <p:ext uri="{BB962C8B-B14F-4D97-AF65-F5344CB8AC3E}">
        <p14:creationId xmlns:p14="http://schemas.microsoft.com/office/powerpoint/2010/main" val="257506364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05C51-3256-6D95-BCFD-8E83D7FF8BAF}"/>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FD5F2A6-615D-E8B8-030A-AE1BD9858BD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4C476E4-4EFB-B78B-29BC-E78A879E6BE9}"/>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5FED00F5-7ECA-F51A-B6AA-0C38CFFC6BA0}"/>
              </a:ext>
            </a:extLst>
          </p:cNvPr>
          <p:cNvSpPr txBox="1"/>
          <p:nvPr/>
        </p:nvSpPr>
        <p:spPr>
          <a:xfrm>
            <a:off x="160948" y="1410335"/>
            <a:ext cx="9919754" cy="1200329"/>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From NAT settings </a:t>
            </a: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a:p>
            <a:pPr lvl="0">
              <a:defRPr/>
            </a:pPr>
            <a:r>
              <a:rPr kumimoji="0" lang="en-US" sz="2400" i="0" u="none" strike="noStrike" kern="1200" cap="none" spc="0" normalizeH="0" baseline="0" noProof="0" dirty="0">
                <a:ln>
                  <a:noFill/>
                </a:ln>
                <a:effectLst/>
                <a:uLnTx/>
                <a:uFillTx/>
                <a:latin typeface="Alexandria"/>
                <a:ea typeface="Segoe UI" pitchFamily="34" charset="-122"/>
                <a:cs typeface="Segoe UI" pitchFamily="34" charset="-120"/>
              </a:rPr>
              <a:t>Get Gateway IP</a:t>
            </a:r>
            <a:endParaRPr kumimoji="0" lang="en-US" sz="2400" i="0" u="none" strike="noStrike" kern="1200" cap="none" spc="0" normalizeH="0" baseline="0" noProof="0" dirty="0">
              <a:ln>
                <a:noFill/>
              </a:ln>
              <a:effectLst/>
              <a:uLnTx/>
              <a:uFillTx/>
              <a:latin typeface="Alexandria"/>
            </a:endParaRPr>
          </a:p>
        </p:txBody>
      </p:sp>
      <p:pic>
        <p:nvPicPr>
          <p:cNvPr id="12" name="Picture 11">
            <a:extLst>
              <a:ext uri="{FF2B5EF4-FFF2-40B4-BE49-F238E27FC236}">
                <a16:creationId xmlns:a16="http://schemas.microsoft.com/office/drawing/2014/main" id="{B67029C6-6FBF-0FBA-ED8A-0F9638E39E72}"/>
              </a:ext>
            </a:extLst>
          </p:cNvPr>
          <p:cNvPicPr>
            <a:picLocks noChangeAspect="1"/>
          </p:cNvPicPr>
          <p:nvPr/>
        </p:nvPicPr>
        <p:blipFill>
          <a:blip r:embed="rId4"/>
          <a:stretch>
            <a:fillRect/>
          </a:stretch>
        </p:blipFill>
        <p:spPr>
          <a:xfrm>
            <a:off x="3674308" y="937107"/>
            <a:ext cx="5905358" cy="6088162"/>
          </a:xfrm>
          <a:prstGeom prst="rect">
            <a:avLst/>
          </a:prstGeom>
        </p:spPr>
      </p:pic>
      <p:sp>
        <p:nvSpPr>
          <p:cNvPr id="8" name="Rectangle 7">
            <a:extLst>
              <a:ext uri="{FF2B5EF4-FFF2-40B4-BE49-F238E27FC236}">
                <a16:creationId xmlns:a16="http://schemas.microsoft.com/office/drawing/2014/main" id="{FB5CF8EB-F1ED-EB28-AA96-15427B9691C6}"/>
              </a:ext>
            </a:extLst>
          </p:cNvPr>
          <p:cNvSpPr/>
          <p:nvPr/>
        </p:nvSpPr>
        <p:spPr>
          <a:xfrm>
            <a:off x="4550797" y="2057380"/>
            <a:ext cx="1437407" cy="287847"/>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228812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7F93AE-C6BE-E762-2D8C-CB7C49834BD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D8FDC33-5143-09C6-7A91-76E3FB7BBCD9}"/>
              </a:ext>
            </a:extLst>
          </p:cNvPr>
          <p:cNvPicPr>
            <a:picLocks noChangeAspect="1"/>
          </p:cNvPicPr>
          <p:nvPr/>
        </p:nvPicPr>
        <p:blipFill>
          <a:blip r:embed="rId3"/>
          <a:stretch>
            <a:fillRect/>
          </a:stretch>
        </p:blipFill>
        <p:spPr>
          <a:xfrm>
            <a:off x="3601583" y="2010499"/>
            <a:ext cx="5400675" cy="3962400"/>
          </a:xfrm>
          <a:prstGeom prst="rect">
            <a:avLst/>
          </a:prstGeom>
        </p:spPr>
      </p:pic>
      <p:pic>
        <p:nvPicPr>
          <p:cNvPr id="7" name="Graphic 21">
            <a:extLst>
              <a:ext uri="{FF2B5EF4-FFF2-40B4-BE49-F238E27FC236}">
                <a16:creationId xmlns:a16="http://schemas.microsoft.com/office/drawing/2014/main" id="{7B3B3F50-1461-FCB8-2FD6-F5DB2ACCBCF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60C4797-3057-888C-37D2-D037D52AECDD}"/>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B38B4C17-DA17-21FB-FE69-FF46514226B6}"/>
              </a:ext>
            </a:extLst>
          </p:cNvPr>
          <p:cNvSpPr txBox="1"/>
          <p:nvPr/>
        </p:nvSpPr>
        <p:spPr>
          <a:xfrm>
            <a:off x="105192" y="1578491"/>
            <a:ext cx="3139813" cy="1200329"/>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From DHCP settings </a:t>
            </a: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a:p>
            <a:pPr lvl="0">
              <a:defRPr/>
            </a:pPr>
            <a:r>
              <a:rPr kumimoji="0" lang="en-US" sz="2400" i="0" u="none" strike="noStrike" kern="1200" cap="none" spc="0" normalizeH="0" baseline="0" noProof="0" dirty="0">
                <a:ln>
                  <a:noFill/>
                </a:ln>
                <a:effectLst/>
                <a:uLnTx/>
                <a:uFillTx/>
                <a:latin typeface="Alexandria"/>
                <a:ea typeface="Segoe UI" pitchFamily="34" charset="-122"/>
                <a:cs typeface="Segoe UI" pitchFamily="34" charset="-120"/>
              </a:rPr>
              <a:t>Get IP Range</a:t>
            </a:r>
            <a:endParaRPr kumimoji="0" lang="en-US" sz="2400" i="0" u="none" strike="noStrike" kern="1200" cap="none" spc="0" normalizeH="0" baseline="0" noProof="0" dirty="0">
              <a:ln>
                <a:noFill/>
              </a:ln>
              <a:effectLst/>
              <a:uLnTx/>
              <a:uFillTx/>
              <a:latin typeface="Alexandria"/>
            </a:endParaRPr>
          </a:p>
        </p:txBody>
      </p:sp>
      <p:sp>
        <p:nvSpPr>
          <p:cNvPr id="8" name="Rectangle 7">
            <a:extLst>
              <a:ext uri="{FF2B5EF4-FFF2-40B4-BE49-F238E27FC236}">
                <a16:creationId xmlns:a16="http://schemas.microsoft.com/office/drawing/2014/main" id="{1E5E98EC-B5F4-2D5C-22C2-BD3E313CBD21}"/>
              </a:ext>
            </a:extLst>
          </p:cNvPr>
          <p:cNvSpPr/>
          <p:nvPr/>
        </p:nvSpPr>
        <p:spPr>
          <a:xfrm>
            <a:off x="5086056" y="3285076"/>
            <a:ext cx="1626978" cy="684758"/>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1290733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B8ED0-C480-2DE8-646B-81F836C215E0}"/>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BB724A7B-A5E0-FAD4-C8A4-5D4B2FD81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685D950-9D99-0A56-CDE4-4BB9E48838DE}"/>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5DB7F6E9-DD48-2196-8954-B57B2A380690}"/>
              </a:ext>
            </a:extLst>
          </p:cNvPr>
          <p:cNvSpPr txBox="1"/>
          <p:nvPr/>
        </p:nvSpPr>
        <p:spPr>
          <a:xfrm>
            <a:off x="105192" y="1578491"/>
            <a:ext cx="3139813" cy="830997"/>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Change DC IP</a:t>
            </a: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11" name="Picture 10">
            <a:extLst>
              <a:ext uri="{FF2B5EF4-FFF2-40B4-BE49-F238E27FC236}">
                <a16:creationId xmlns:a16="http://schemas.microsoft.com/office/drawing/2014/main" id="{27BF52E3-CF5A-C479-FD19-428086A4ADFC}"/>
              </a:ext>
            </a:extLst>
          </p:cNvPr>
          <p:cNvPicPr>
            <a:picLocks noChangeAspect="1"/>
          </p:cNvPicPr>
          <p:nvPr/>
        </p:nvPicPr>
        <p:blipFill>
          <a:blip r:embed="rId4"/>
          <a:srcRect r="7296"/>
          <a:stretch>
            <a:fillRect/>
          </a:stretch>
        </p:blipFill>
        <p:spPr>
          <a:xfrm>
            <a:off x="701225" y="2078879"/>
            <a:ext cx="10316180" cy="4739268"/>
          </a:xfrm>
          <a:prstGeom prst="rect">
            <a:avLst/>
          </a:prstGeom>
        </p:spPr>
      </p:pic>
      <p:cxnSp>
        <p:nvCxnSpPr>
          <p:cNvPr id="13" name="Straight Arrow Connector 12">
            <a:extLst>
              <a:ext uri="{FF2B5EF4-FFF2-40B4-BE49-F238E27FC236}">
                <a16:creationId xmlns:a16="http://schemas.microsoft.com/office/drawing/2014/main" id="{8116ED3D-5CD2-4D93-60E0-4F3E78E98E3A}"/>
              </a:ext>
            </a:extLst>
          </p:cNvPr>
          <p:cNvCxnSpPr/>
          <p:nvPr/>
        </p:nvCxnSpPr>
        <p:spPr>
          <a:xfrm>
            <a:off x="10671717" y="5954751"/>
            <a:ext cx="0" cy="524108"/>
          </a:xfrm>
          <a:prstGeom prst="straightConnector1">
            <a:avLst/>
          </a:prstGeom>
          <a:ln w="57150" cap="flat" cmpd="sng" algn="ctr">
            <a:solidFill>
              <a:srgbClr val="FF0000"/>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99055563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CF918-117A-8B44-A574-E51049051EB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568CB1D6-3411-5CB4-DD78-C7451C2E9E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AA85509-040F-8B9F-F4DE-26ACDC0FB8C8}"/>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9BC1CCFE-9F65-B447-DAFD-A9146360EC40}"/>
              </a:ext>
            </a:extLst>
          </p:cNvPr>
          <p:cNvSpPr txBox="1"/>
          <p:nvPr/>
        </p:nvSpPr>
        <p:spPr>
          <a:xfrm>
            <a:off x="105192" y="1578491"/>
            <a:ext cx="3139813" cy="3354765"/>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Change DC IP</a:t>
            </a:r>
          </a:p>
          <a:p>
            <a:pPr lvl="0">
              <a:defRPr/>
            </a:pPr>
            <a:endParaRPr lang="en-US" sz="24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IP avoid IP range of NAT</a:t>
            </a: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Gateway Value</a:t>
            </a: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Do the Same with Client</a:t>
            </a: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5" name="Picture 4">
            <a:extLst>
              <a:ext uri="{FF2B5EF4-FFF2-40B4-BE49-F238E27FC236}">
                <a16:creationId xmlns:a16="http://schemas.microsoft.com/office/drawing/2014/main" id="{9E72B8FE-8C87-27F1-C41B-31AAE30AA6D4}"/>
              </a:ext>
            </a:extLst>
          </p:cNvPr>
          <p:cNvPicPr>
            <a:picLocks noChangeAspect="1"/>
          </p:cNvPicPr>
          <p:nvPr/>
        </p:nvPicPr>
        <p:blipFill>
          <a:blip r:embed="rId4"/>
          <a:stretch>
            <a:fillRect/>
          </a:stretch>
        </p:blipFill>
        <p:spPr>
          <a:xfrm>
            <a:off x="3245005" y="1858946"/>
            <a:ext cx="4177410" cy="4999054"/>
          </a:xfrm>
          <a:prstGeom prst="rect">
            <a:avLst/>
          </a:prstGeom>
        </p:spPr>
      </p:pic>
      <p:pic>
        <p:nvPicPr>
          <p:cNvPr id="10" name="Picture 9">
            <a:extLst>
              <a:ext uri="{FF2B5EF4-FFF2-40B4-BE49-F238E27FC236}">
                <a16:creationId xmlns:a16="http://schemas.microsoft.com/office/drawing/2014/main" id="{69A83D6F-460C-44E7-7B65-98AEA70FF37F}"/>
              </a:ext>
            </a:extLst>
          </p:cNvPr>
          <p:cNvPicPr>
            <a:picLocks noChangeAspect="1"/>
          </p:cNvPicPr>
          <p:nvPr/>
        </p:nvPicPr>
        <p:blipFill>
          <a:blip r:embed="rId5"/>
          <a:stretch>
            <a:fillRect/>
          </a:stretch>
        </p:blipFill>
        <p:spPr>
          <a:xfrm>
            <a:off x="7761777" y="1754984"/>
            <a:ext cx="4177410" cy="4957313"/>
          </a:xfrm>
          <a:prstGeom prst="rect">
            <a:avLst/>
          </a:prstGeom>
        </p:spPr>
      </p:pic>
    </p:spTree>
    <p:extLst>
      <p:ext uri="{BB962C8B-B14F-4D97-AF65-F5344CB8AC3E}">
        <p14:creationId xmlns:p14="http://schemas.microsoft.com/office/powerpoint/2010/main" val="19401896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9A997-7DD8-A4C0-F1A2-95BC6F707FC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0D088FD-5281-87F1-A950-BFE31A7AA4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9C2AF6B-36AF-6869-EFB7-5C9887BEDC6B}"/>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0BB067AE-5581-58C9-0905-C7DF26B645BF}"/>
              </a:ext>
            </a:extLst>
          </p:cNvPr>
          <p:cNvSpPr txBox="1"/>
          <p:nvPr/>
        </p:nvSpPr>
        <p:spPr>
          <a:xfrm>
            <a:off x="105192" y="1578491"/>
            <a:ext cx="3139813" cy="3354765"/>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Change client IP</a:t>
            </a:r>
          </a:p>
          <a:p>
            <a:pPr lvl="0">
              <a:defRPr/>
            </a:pPr>
            <a:endParaRPr lang="en-US" sz="24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IP avoid IP range of NAT</a:t>
            </a: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Gateway Value</a:t>
            </a: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endParaRPr lang="en-US" sz="2000" b="1" dirty="0">
              <a:latin typeface="Alexandria"/>
              <a:ea typeface="Segoe UI" pitchFamily="34" charset="-122"/>
              <a:cs typeface="Segoe UI" pitchFamily="34" charset="-120"/>
            </a:endParaRPr>
          </a:p>
          <a:p>
            <a:pPr marL="342900" lvl="0" indent="-342900">
              <a:buFont typeface="Wingdings" panose="05000000000000000000" pitchFamily="2" charset="2"/>
              <a:buChar char="q"/>
              <a:defRPr/>
            </a:pPr>
            <a:r>
              <a:rPr lang="en-US" sz="2000" b="1" dirty="0">
                <a:latin typeface="Alexandria"/>
                <a:ea typeface="Segoe UI" pitchFamily="34" charset="-122"/>
                <a:cs typeface="Segoe UI" pitchFamily="34" charset="-120"/>
              </a:rPr>
              <a:t>.\Client</a:t>
            </a: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12" name="Picture 11">
            <a:extLst>
              <a:ext uri="{FF2B5EF4-FFF2-40B4-BE49-F238E27FC236}">
                <a16:creationId xmlns:a16="http://schemas.microsoft.com/office/drawing/2014/main" id="{0513C235-2AAE-77AB-104D-E41FF01ED24E}"/>
              </a:ext>
            </a:extLst>
          </p:cNvPr>
          <p:cNvPicPr>
            <a:picLocks noChangeAspect="1"/>
          </p:cNvPicPr>
          <p:nvPr/>
        </p:nvPicPr>
        <p:blipFill>
          <a:blip r:embed="rId4"/>
          <a:stretch>
            <a:fillRect/>
          </a:stretch>
        </p:blipFill>
        <p:spPr>
          <a:xfrm>
            <a:off x="3593016" y="1574921"/>
            <a:ext cx="4381500" cy="4629150"/>
          </a:xfrm>
          <a:prstGeom prst="rect">
            <a:avLst/>
          </a:prstGeom>
        </p:spPr>
      </p:pic>
      <p:pic>
        <p:nvPicPr>
          <p:cNvPr id="14" name="Picture 13">
            <a:extLst>
              <a:ext uri="{FF2B5EF4-FFF2-40B4-BE49-F238E27FC236}">
                <a16:creationId xmlns:a16="http://schemas.microsoft.com/office/drawing/2014/main" id="{552520C4-4A7A-2EB5-5E57-6A70505176CD}"/>
              </a:ext>
            </a:extLst>
          </p:cNvPr>
          <p:cNvPicPr>
            <a:picLocks noChangeAspect="1"/>
          </p:cNvPicPr>
          <p:nvPr/>
        </p:nvPicPr>
        <p:blipFill>
          <a:blip r:embed="rId5"/>
          <a:stretch>
            <a:fillRect/>
          </a:stretch>
        </p:blipFill>
        <p:spPr>
          <a:xfrm>
            <a:off x="8126366" y="1679696"/>
            <a:ext cx="3857625" cy="4419600"/>
          </a:xfrm>
          <a:prstGeom prst="rect">
            <a:avLst/>
          </a:prstGeom>
        </p:spPr>
      </p:pic>
    </p:spTree>
    <p:extLst>
      <p:ext uri="{BB962C8B-B14F-4D97-AF65-F5344CB8AC3E}">
        <p14:creationId xmlns:p14="http://schemas.microsoft.com/office/powerpoint/2010/main" val="48946623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25CD9-7391-C231-C8F5-4CB3B5FF03E9}"/>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E0CAFE34-F9E3-C3CB-7436-C1A8B761D7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F93FD3-8378-210F-71E1-2268A53A9936}"/>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2D79743A-0922-6884-E2EE-6D7A466EDEEA}"/>
              </a:ext>
            </a:extLst>
          </p:cNvPr>
          <p:cNvSpPr txBox="1"/>
          <p:nvPr/>
        </p:nvSpPr>
        <p:spPr>
          <a:xfrm>
            <a:off x="0" y="1575579"/>
            <a:ext cx="3139813" cy="830997"/>
          </a:xfrm>
          <a:prstGeom prst="rect">
            <a:avLst/>
          </a:prstGeom>
          <a:noFill/>
        </p:spPr>
        <p:txBody>
          <a:bodyPr wrap="square">
            <a:spAutoFit/>
          </a:bodyPr>
          <a:lstStyle/>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5" name="Picture 4">
            <a:extLst>
              <a:ext uri="{FF2B5EF4-FFF2-40B4-BE49-F238E27FC236}">
                <a16:creationId xmlns:a16="http://schemas.microsoft.com/office/drawing/2014/main" id="{5A1B75EC-5E0E-3FC5-8283-45C8B7CBA5BB}"/>
              </a:ext>
            </a:extLst>
          </p:cNvPr>
          <p:cNvPicPr>
            <a:picLocks noChangeAspect="1"/>
          </p:cNvPicPr>
          <p:nvPr/>
        </p:nvPicPr>
        <p:blipFill>
          <a:blip r:embed="rId4"/>
          <a:stretch>
            <a:fillRect/>
          </a:stretch>
        </p:blipFill>
        <p:spPr>
          <a:xfrm>
            <a:off x="417426" y="1991078"/>
            <a:ext cx="10923364" cy="4846602"/>
          </a:xfrm>
          <a:prstGeom prst="rect">
            <a:avLst/>
          </a:prstGeom>
        </p:spPr>
      </p:pic>
      <p:sp>
        <p:nvSpPr>
          <p:cNvPr id="6" name="Rectangle 5">
            <a:extLst>
              <a:ext uri="{FF2B5EF4-FFF2-40B4-BE49-F238E27FC236}">
                <a16:creationId xmlns:a16="http://schemas.microsoft.com/office/drawing/2014/main" id="{5C142637-1359-78C7-45AD-C7539C4CF845}"/>
              </a:ext>
            </a:extLst>
          </p:cNvPr>
          <p:cNvSpPr/>
          <p:nvPr/>
        </p:nvSpPr>
        <p:spPr>
          <a:xfrm>
            <a:off x="2118731" y="3964250"/>
            <a:ext cx="1918010" cy="17284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196ACE5D-B5E8-D2D1-917F-56C4E446F2D9}"/>
              </a:ext>
            </a:extLst>
          </p:cNvPr>
          <p:cNvSpPr txBox="1"/>
          <p:nvPr/>
        </p:nvSpPr>
        <p:spPr>
          <a:xfrm>
            <a:off x="712867" y="1483526"/>
            <a:ext cx="2729145" cy="400110"/>
          </a:xfrm>
          <a:prstGeom prst="rect">
            <a:avLst/>
          </a:prstGeom>
          <a:noFill/>
        </p:spPr>
        <p:txBody>
          <a:bodyPr wrap="none" rtlCol="0">
            <a:spAutoFit/>
          </a:bodyPr>
          <a:lstStyle/>
          <a:p>
            <a:r>
              <a:rPr lang="en-US" sz="2000" b="1" dirty="0">
                <a:latin typeface="Alexandria"/>
              </a:rPr>
              <a:t>Enable Remote Desktop</a:t>
            </a:r>
          </a:p>
        </p:txBody>
      </p:sp>
    </p:spTree>
    <p:extLst>
      <p:ext uri="{BB962C8B-B14F-4D97-AF65-F5344CB8AC3E}">
        <p14:creationId xmlns:p14="http://schemas.microsoft.com/office/powerpoint/2010/main" val="19222733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804FB-AAA3-CD91-B9F7-4EC3E1EFFC1C}"/>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49611C1C-8CA5-C153-C887-E56494E18C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01C1179-DF0F-48D8-EA8A-B5AE55758507}"/>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E509703A-3994-85D9-DADA-B3D5A94A5702}"/>
              </a:ext>
            </a:extLst>
          </p:cNvPr>
          <p:cNvSpPr txBox="1"/>
          <p:nvPr/>
        </p:nvSpPr>
        <p:spPr>
          <a:xfrm>
            <a:off x="105192" y="1578491"/>
            <a:ext cx="3139813" cy="830997"/>
          </a:xfrm>
          <a:prstGeom prst="rect">
            <a:avLst/>
          </a:prstGeom>
          <a:noFill/>
        </p:spPr>
        <p:txBody>
          <a:bodyPr wrap="square">
            <a:spAutoFit/>
          </a:bodyPr>
          <a:lstStyle/>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sp>
        <p:nvSpPr>
          <p:cNvPr id="6" name="Rectangle 5">
            <a:extLst>
              <a:ext uri="{FF2B5EF4-FFF2-40B4-BE49-F238E27FC236}">
                <a16:creationId xmlns:a16="http://schemas.microsoft.com/office/drawing/2014/main" id="{C391DA48-DF64-F4A7-793F-385F38DB5EC0}"/>
              </a:ext>
            </a:extLst>
          </p:cNvPr>
          <p:cNvSpPr/>
          <p:nvPr/>
        </p:nvSpPr>
        <p:spPr>
          <a:xfrm>
            <a:off x="3254965" y="4856356"/>
            <a:ext cx="1918010" cy="17284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426DF1DD-A81B-74AB-8E8C-8D4DF36EA13A}"/>
              </a:ext>
            </a:extLst>
          </p:cNvPr>
          <p:cNvPicPr>
            <a:picLocks noChangeAspect="1"/>
          </p:cNvPicPr>
          <p:nvPr/>
        </p:nvPicPr>
        <p:blipFill>
          <a:blip r:embed="rId4"/>
          <a:stretch>
            <a:fillRect/>
          </a:stretch>
        </p:blipFill>
        <p:spPr>
          <a:xfrm>
            <a:off x="2933236" y="1343025"/>
            <a:ext cx="5143500" cy="5514975"/>
          </a:xfrm>
          <a:prstGeom prst="rect">
            <a:avLst/>
          </a:prstGeom>
        </p:spPr>
      </p:pic>
    </p:spTree>
    <p:extLst>
      <p:ext uri="{BB962C8B-B14F-4D97-AF65-F5344CB8AC3E}">
        <p14:creationId xmlns:p14="http://schemas.microsoft.com/office/powerpoint/2010/main" val="83419413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B8F86-CA81-4D80-3D1D-0B17B381AA63}"/>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0E68DEF5-1C1A-46E6-C908-45F9433D8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331F4DD-9DDF-29F7-132D-21FCBEB0F9E5}"/>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9747ED18-A565-DD5F-C048-F3F014D35AD3}"/>
              </a:ext>
            </a:extLst>
          </p:cNvPr>
          <p:cNvSpPr txBox="1"/>
          <p:nvPr/>
        </p:nvSpPr>
        <p:spPr>
          <a:xfrm>
            <a:off x="0" y="1575579"/>
            <a:ext cx="3139813" cy="830997"/>
          </a:xfrm>
          <a:prstGeom prst="rect">
            <a:avLst/>
          </a:prstGeom>
          <a:noFill/>
        </p:spPr>
        <p:txBody>
          <a:bodyPr wrap="square">
            <a:spAutoFit/>
          </a:bodyPr>
          <a:lstStyle/>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5" name="Picture 4">
            <a:extLst>
              <a:ext uri="{FF2B5EF4-FFF2-40B4-BE49-F238E27FC236}">
                <a16:creationId xmlns:a16="http://schemas.microsoft.com/office/drawing/2014/main" id="{2FA064B1-1A64-31C8-6B6C-B0AFB27C43ED}"/>
              </a:ext>
            </a:extLst>
          </p:cNvPr>
          <p:cNvPicPr>
            <a:picLocks noChangeAspect="1"/>
          </p:cNvPicPr>
          <p:nvPr/>
        </p:nvPicPr>
        <p:blipFill>
          <a:blip r:embed="rId4"/>
          <a:stretch>
            <a:fillRect/>
          </a:stretch>
        </p:blipFill>
        <p:spPr>
          <a:xfrm>
            <a:off x="417426" y="1991078"/>
            <a:ext cx="10923364" cy="4846602"/>
          </a:xfrm>
          <a:prstGeom prst="rect">
            <a:avLst/>
          </a:prstGeom>
        </p:spPr>
      </p:pic>
      <p:sp>
        <p:nvSpPr>
          <p:cNvPr id="6" name="Rectangle 5">
            <a:extLst>
              <a:ext uri="{FF2B5EF4-FFF2-40B4-BE49-F238E27FC236}">
                <a16:creationId xmlns:a16="http://schemas.microsoft.com/office/drawing/2014/main" id="{0C7251FC-ADE0-D1F7-E715-338FFE92EDDB}"/>
              </a:ext>
            </a:extLst>
          </p:cNvPr>
          <p:cNvSpPr/>
          <p:nvPr/>
        </p:nvSpPr>
        <p:spPr>
          <a:xfrm>
            <a:off x="2180808" y="3696620"/>
            <a:ext cx="1918010" cy="172844"/>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CB81D12-5AB3-A339-2D89-D0F06A5FF9B1}"/>
              </a:ext>
            </a:extLst>
          </p:cNvPr>
          <p:cNvSpPr txBox="1"/>
          <p:nvPr/>
        </p:nvSpPr>
        <p:spPr>
          <a:xfrm>
            <a:off x="712867" y="1483526"/>
            <a:ext cx="1862498" cy="400110"/>
          </a:xfrm>
          <a:prstGeom prst="rect">
            <a:avLst/>
          </a:prstGeom>
          <a:noFill/>
        </p:spPr>
        <p:txBody>
          <a:bodyPr wrap="none" rtlCol="0">
            <a:spAutoFit/>
          </a:bodyPr>
          <a:lstStyle/>
          <a:p>
            <a:r>
              <a:rPr lang="en-US" sz="2000" b="1" dirty="0">
                <a:latin typeface="Alexandria"/>
              </a:rPr>
              <a:t>Disable Firewall</a:t>
            </a:r>
          </a:p>
        </p:txBody>
      </p:sp>
    </p:spTree>
    <p:extLst>
      <p:ext uri="{BB962C8B-B14F-4D97-AF65-F5344CB8AC3E}">
        <p14:creationId xmlns:p14="http://schemas.microsoft.com/office/powerpoint/2010/main" val="170070293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71B29-537C-3901-6DF8-153F88C8637E}"/>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62E3F527-F864-0025-2E53-6DD6844695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635344F-1AA0-1EEA-E5CC-12940852BA16}"/>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B2AAC545-34CA-9D2A-7639-C7457664DB85}"/>
              </a:ext>
            </a:extLst>
          </p:cNvPr>
          <p:cNvSpPr txBox="1"/>
          <p:nvPr/>
        </p:nvSpPr>
        <p:spPr>
          <a:xfrm>
            <a:off x="0" y="1575579"/>
            <a:ext cx="3139813" cy="830997"/>
          </a:xfrm>
          <a:prstGeom prst="rect">
            <a:avLst/>
          </a:prstGeom>
          <a:noFill/>
        </p:spPr>
        <p:txBody>
          <a:bodyPr wrap="square">
            <a:spAutoFit/>
          </a:bodyPr>
          <a:lstStyle/>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sp>
        <p:nvSpPr>
          <p:cNvPr id="8" name="TextBox 7">
            <a:extLst>
              <a:ext uri="{FF2B5EF4-FFF2-40B4-BE49-F238E27FC236}">
                <a16:creationId xmlns:a16="http://schemas.microsoft.com/office/drawing/2014/main" id="{4C6CED08-4393-C7BE-0464-5CE65B352808}"/>
              </a:ext>
            </a:extLst>
          </p:cNvPr>
          <p:cNvSpPr txBox="1"/>
          <p:nvPr/>
        </p:nvSpPr>
        <p:spPr>
          <a:xfrm>
            <a:off x="712867" y="1483526"/>
            <a:ext cx="1862498" cy="400110"/>
          </a:xfrm>
          <a:prstGeom prst="rect">
            <a:avLst/>
          </a:prstGeom>
          <a:noFill/>
        </p:spPr>
        <p:txBody>
          <a:bodyPr wrap="none" rtlCol="0">
            <a:spAutoFit/>
          </a:bodyPr>
          <a:lstStyle/>
          <a:p>
            <a:r>
              <a:rPr lang="en-US" sz="2000" b="1" dirty="0">
                <a:latin typeface="Alexandria"/>
              </a:rPr>
              <a:t>Disable Firewall</a:t>
            </a:r>
          </a:p>
        </p:txBody>
      </p:sp>
      <p:pic>
        <p:nvPicPr>
          <p:cNvPr id="9" name="Picture 8">
            <a:extLst>
              <a:ext uri="{FF2B5EF4-FFF2-40B4-BE49-F238E27FC236}">
                <a16:creationId xmlns:a16="http://schemas.microsoft.com/office/drawing/2014/main" id="{F7261E7E-1DDB-2064-59AA-92BAE64331F8}"/>
              </a:ext>
            </a:extLst>
          </p:cNvPr>
          <p:cNvPicPr>
            <a:picLocks noChangeAspect="1"/>
          </p:cNvPicPr>
          <p:nvPr/>
        </p:nvPicPr>
        <p:blipFill>
          <a:blip r:embed="rId4"/>
          <a:stretch>
            <a:fillRect/>
          </a:stretch>
        </p:blipFill>
        <p:spPr>
          <a:xfrm>
            <a:off x="3471021" y="1575579"/>
            <a:ext cx="5661799" cy="4851947"/>
          </a:xfrm>
          <a:prstGeom prst="rect">
            <a:avLst/>
          </a:prstGeom>
        </p:spPr>
      </p:pic>
    </p:spTree>
    <p:extLst>
      <p:ext uri="{BB962C8B-B14F-4D97-AF65-F5344CB8AC3E}">
        <p14:creationId xmlns:p14="http://schemas.microsoft.com/office/powerpoint/2010/main" val="400375867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49D50-C327-E322-40A8-B653D7A52FD6}"/>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9B70F120-7182-E88D-9924-F70AC863CF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D22939B-87E9-F6CD-5C82-B2419F095B7A}"/>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0206301C-2928-DDCD-DCB7-748966A5084F}"/>
              </a:ext>
            </a:extLst>
          </p:cNvPr>
          <p:cNvSpPr txBox="1"/>
          <p:nvPr/>
        </p:nvSpPr>
        <p:spPr>
          <a:xfrm>
            <a:off x="105192" y="1578491"/>
            <a:ext cx="6819715" cy="1200329"/>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Enable Remote Management in Client</a:t>
            </a:r>
          </a:p>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8" name="Picture 7">
            <a:extLst>
              <a:ext uri="{FF2B5EF4-FFF2-40B4-BE49-F238E27FC236}">
                <a16:creationId xmlns:a16="http://schemas.microsoft.com/office/drawing/2014/main" id="{8AED927C-60B8-4A66-CFAF-057447811FA6}"/>
              </a:ext>
            </a:extLst>
          </p:cNvPr>
          <p:cNvPicPr>
            <a:picLocks noChangeAspect="1"/>
          </p:cNvPicPr>
          <p:nvPr/>
        </p:nvPicPr>
        <p:blipFill>
          <a:blip r:embed="rId4"/>
          <a:stretch>
            <a:fillRect/>
          </a:stretch>
        </p:blipFill>
        <p:spPr>
          <a:xfrm>
            <a:off x="5245952" y="1311679"/>
            <a:ext cx="6093912" cy="5277358"/>
          </a:xfrm>
          <a:prstGeom prst="rect">
            <a:avLst/>
          </a:prstGeom>
        </p:spPr>
      </p:pic>
    </p:spTree>
    <p:extLst>
      <p:ext uri="{BB962C8B-B14F-4D97-AF65-F5344CB8AC3E}">
        <p14:creationId xmlns:p14="http://schemas.microsoft.com/office/powerpoint/2010/main" val="401770541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8DBEE6-6164-90E5-F47A-25082BEE8C37}"/>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059A5DD-2272-7A3C-2918-162CD704064B}"/>
              </a:ext>
            </a:extLst>
          </p:cNvPr>
          <p:cNvPicPr>
            <a:picLocks noChangeAspect="1"/>
          </p:cNvPicPr>
          <p:nvPr/>
        </p:nvPicPr>
        <p:blipFill>
          <a:blip r:embed="rId3"/>
          <a:stretch>
            <a:fillRect/>
          </a:stretch>
        </p:blipFill>
        <p:spPr>
          <a:xfrm>
            <a:off x="4984595" y="1683643"/>
            <a:ext cx="4419600" cy="4791075"/>
          </a:xfrm>
          <a:prstGeom prst="rect">
            <a:avLst/>
          </a:prstGeom>
        </p:spPr>
      </p:pic>
      <p:pic>
        <p:nvPicPr>
          <p:cNvPr id="7" name="Graphic 21">
            <a:extLst>
              <a:ext uri="{FF2B5EF4-FFF2-40B4-BE49-F238E27FC236}">
                <a16:creationId xmlns:a16="http://schemas.microsoft.com/office/drawing/2014/main" id="{ABF240F0-3105-61A3-11C9-D46255D34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4F97A40-7634-C13E-9811-463DFBE87C8C}"/>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2" name="TextBox 1">
            <a:extLst>
              <a:ext uri="{FF2B5EF4-FFF2-40B4-BE49-F238E27FC236}">
                <a16:creationId xmlns:a16="http://schemas.microsoft.com/office/drawing/2014/main" id="{103E33EE-168B-4CE1-E1F8-F3E233E16846}"/>
              </a:ext>
            </a:extLst>
          </p:cNvPr>
          <p:cNvSpPr txBox="1"/>
          <p:nvPr/>
        </p:nvSpPr>
        <p:spPr>
          <a:xfrm>
            <a:off x="105192" y="1578491"/>
            <a:ext cx="6819715" cy="1200329"/>
          </a:xfrm>
          <a:prstGeom prst="rect">
            <a:avLst/>
          </a:prstGeom>
          <a:noFill/>
        </p:spPr>
        <p:txBody>
          <a:bodyPr wrap="square">
            <a:spAutoFit/>
          </a:bodyPr>
          <a:lstStyle/>
          <a:p>
            <a:pPr lvl="0">
              <a:defRPr/>
            </a:pPr>
            <a:r>
              <a:rPr lang="en-US" sz="2400" b="1" dirty="0">
                <a:latin typeface="Alexandria"/>
                <a:ea typeface="Segoe UI" pitchFamily="34" charset="-122"/>
                <a:cs typeface="Segoe UI" pitchFamily="34" charset="-120"/>
              </a:rPr>
              <a:t>Must login with the Administrator</a:t>
            </a:r>
          </a:p>
          <a:p>
            <a:pPr lvl="0">
              <a:defRPr/>
            </a:pPr>
            <a:endParaRPr lang="en-US" sz="2400" b="1" dirty="0">
              <a:latin typeface="Alexandria"/>
              <a:ea typeface="Segoe UI" pitchFamily="34" charset="-122"/>
              <a:cs typeface="Segoe UI" pitchFamily="34" charset="-120"/>
            </a:endParaRPr>
          </a:p>
          <a:p>
            <a:pPr lvl="0">
              <a:defRPr/>
            </a:pPr>
            <a:endParaRPr kumimoji="0" lang="en-US" sz="2400" i="0" u="none" strike="noStrike" kern="1200" cap="none" spc="0" normalizeH="0" baseline="0" noProof="0" dirty="0">
              <a:ln>
                <a:noFill/>
              </a:ln>
              <a:effectLst/>
              <a:uLnTx/>
              <a:uFillTx/>
              <a:latin typeface="Alexandria"/>
              <a:ea typeface="Segoe UI" pitchFamily="34" charset="-122"/>
              <a:cs typeface="Segoe UI" pitchFamily="34" charset="-120"/>
            </a:endParaRPr>
          </a:p>
        </p:txBody>
      </p:sp>
      <p:pic>
        <p:nvPicPr>
          <p:cNvPr id="5" name="Picture 4">
            <a:extLst>
              <a:ext uri="{FF2B5EF4-FFF2-40B4-BE49-F238E27FC236}">
                <a16:creationId xmlns:a16="http://schemas.microsoft.com/office/drawing/2014/main" id="{3D3890FD-2F4C-54EB-EA99-13637B07ECF6}"/>
              </a:ext>
            </a:extLst>
          </p:cNvPr>
          <p:cNvPicPr>
            <a:picLocks noChangeAspect="1"/>
          </p:cNvPicPr>
          <p:nvPr/>
        </p:nvPicPr>
        <p:blipFill>
          <a:blip r:embed="rId5"/>
          <a:stretch>
            <a:fillRect/>
          </a:stretch>
        </p:blipFill>
        <p:spPr>
          <a:xfrm>
            <a:off x="332910" y="2793484"/>
            <a:ext cx="3943350" cy="2486025"/>
          </a:xfrm>
          <a:prstGeom prst="rect">
            <a:avLst/>
          </a:prstGeom>
        </p:spPr>
      </p:pic>
      <p:sp>
        <p:nvSpPr>
          <p:cNvPr id="10" name="Rectangle 9">
            <a:extLst>
              <a:ext uri="{FF2B5EF4-FFF2-40B4-BE49-F238E27FC236}">
                <a16:creationId xmlns:a16="http://schemas.microsoft.com/office/drawing/2014/main" id="{3304ECEC-EBA6-9AF4-D9D1-D4430A7634CE}"/>
              </a:ext>
            </a:extLst>
          </p:cNvPr>
          <p:cNvSpPr/>
          <p:nvPr/>
        </p:nvSpPr>
        <p:spPr>
          <a:xfrm>
            <a:off x="5151863" y="4303384"/>
            <a:ext cx="1150058" cy="31322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63B52174-E85D-3862-6585-2069E903DD4C}"/>
              </a:ext>
            </a:extLst>
          </p:cNvPr>
          <p:cNvPicPr>
            <a:picLocks noChangeAspect="1"/>
          </p:cNvPicPr>
          <p:nvPr/>
        </p:nvPicPr>
        <p:blipFill>
          <a:blip r:embed="rId6"/>
          <a:stretch>
            <a:fillRect/>
          </a:stretch>
        </p:blipFill>
        <p:spPr>
          <a:xfrm>
            <a:off x="5501588" y="5279509"/>
            <a:ext cx="1891671" cy="313222"/>
          </a:xfrm>
          <a:prstGeom prst="rect">
            <a:avLst/>
          </a:prstGeom>
        </p:spPr>
      </p:pic>
    </p:spTree>
    <p:extLst>
      <p:ext uri="{BB962C8B-B14F-4D97-AF65-F5344CB8AC3E}">
        <p14:creationId xmlns:p14="http://schemas.microsoft.com/office/powerpoint/2010/main" val="34896594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A40A8-47AA-D056-E746-7549A9AA8057}"/>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CAAC5BDE-7AF1-B197-E56E-3DDC4F6951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DF3A00F-EE31-9875-C4F9-71470A35BBB4}"/>
              </a:ext>
            </a:extLst>
          </p:cNvPr>
          <p:cNvSpPr txBox="1"/>
          <p:nvPr/>
        </p:nvSpPr>
        <p:spPr>
          <a:xfrm>
            <a:off x="208009" y="653929"/>
            <a:ext cx="609391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Alexandria"/>
                <a:ea typeface="Segoe UI" pitchFamily="34" charset="-122"/>
                <a:cs typeface="Segoe UI" pitchFamily="34" charset="-120"/>
              </a:rPr>
              <a:t>Remote Management </a:t>
            </a:r>
            <a:endParaRPr kumimoji="0" lang="en-US" sz="2800" b="0" i="0" u="none" strike="noStrike" kern="1200" cap="none" spc="0" normalizeH="0" baseline="0" noProof="0" dirty="0">
              <a:ln>
                <a:noFill/>
              </a:ln>
              <a:effectLst/>
              <a:uLnTx/>
              <a:uFillTx/>
              <a:latin typeface="Alexandria"/>
            </a:endParaRPr>
          </a:p>
        </p:txBody>
      </p:sp>
      <p:sp>
        <p:nvSpPr>
          <p:cNvPr id="10" name="Rectangle 9">
            <a:extLst>
              <a:ext uri="{FF2B5EF4-FFF2-40B4-BE49-F238E27FC236}">
                <a16:creationId xmlns:a16="http://schemas.microsoft.com/office/drawing/2014/main" id="{06EAB6B9-6BDF-C407-339A-3A7EAA73591E}"/>
              </a:ext>
            </a:extLst>
          </p:cNvPr>
          <p:cNvSpPr/>
          <p:nvPr/>
        </p:nvSpPr>
        <p:spPr>
          <a:xfrm>
            <a:off x="5151863" y="4303384"/>
            <a:ext cx="1150058" cy="313222"/>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1BA900C-3AFA-13CF-A51C-4D14B54FC544}"/>
              </a:ext>
            </a:extLst>
          </p:cNvPr>
          <p:cNvPicPr>
            <a:picLocks noChangeAspect="1"/>
          </p:cNvPicPr>
          <p:nvPr/>
        </p:nvPicPr>
        <p:blipFill>
          <a:blip r:embed="rId4"/>
          <a:stretch>
            <a:fillRect/>
          </a:stretch>
        </p:blipFill>
        <p:spPr>
          <a:xfrm>
            <a:off x="5501588" y="5279509"/>
            <a:ext cx="1891671" cy="313222"/>
          </a:xfrm>
          <a:prstGeom prst="rect">
            <a:avLst/>
          </a:prstGeom>
        </p:spPr>
      </p:pic>
      <p:pic>
        <p:nvPicPr>
          <p:cNvPr id="6" name="Picture 5">
            <a:extLst>
              <a:ext uri="{FF2B5EF4-FFF2-40B4-BE49-F238E27FC236}">
                <a16:creationId xmlns:a16="http://schemas.microsoft.com/office/drawing/2014/main" id="{CDA900A3-35F8-BE48-BB7A-0C2FFC0BDE7E}"/>
              </a:ext>
            </a:extLst>
          </p:cNvPr>
          <p:cNvPicPr>
            <a:picLocks noChangeAspect="1"/>
          </p:cNvPicPr>
          <p:nvPr/>
        </p:nvPicPr>
        <p:blipFill>
          <a:blip r:embed="rId5"/>
          <a:srcRect b="11552"/>
          <a:stretch>
            <a:fillRect/>
          </a:stretch>
        </p:blipFill>
        <p:spPr>
          <a:xfrm>
            <a:off x="1382620" y="1280003"/>
            <a:ext cx="8374697" cy="5309034"/>
          </a:xfrm>
          <a:prstGeom prst="rect">
            <a:avLst/>
          </a:prstGeom>
        </p:spPr>
      </p:pic>
    </p:spTree>
    <p:extLst>
      <p:ext uri="{BB962C8B-B14F-4D97-AF65-F5344CB8AC3E}">
        <p14:creationId xmlns:p14="http://schemas.microsoft.com/office/powerpoint/2010/main" val="132585760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DB6527AD-1356-4515-8989-D69D8F1B3687}"/>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metadata/properties"/>
    <ds:schemaRef ds:uri="http://schemas.microsoft.com/office/2006/documentManagement/types"/>
    <ds:schemaRef ds:uri="http://schemas.openxmlformats.org/package/2006/metadata/core-properties"/>
    <ds:schemaRef ds:uri="http://purl.org/dc/elements/1.1/"/>
    <ds:schemaRef ds:uri="http://purl.org/dc/dcmitype/"/>
    <ds:schemaRef ds:uri="http://purl.org/dc/terms/"/>
    <ds:schemaRef ds:uri="http://schemas.microsoft.com/office/infopath/2007/PartnerControl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5009</TotalTime>
  <Words>1451</Words>
  <Application>Microsoft Office PowerPoint</Application>
  <PresentationFormat>Widescreen</PresentationFormat>
  <Paragraphs>286</Paragraphs>
  <Slides>77</Slides>
  <Notes>76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77</vt:i4>
      </vt:variant>
    </vt:vector>
  </HeadingPairs>
  <TitlesOfParts>
    <vt:vector size="86" baseType="lpstr">
      <vt:lpstr>Alexandria</vt:lpstr>
      <vt:lpstr>Arial</vt:lpstr>
      <vt:lpstr>Calibri</vt:lpstr>
      <vt:lpstr>Calibri Light</vt:lpstr>
      <vt:lpstr>Noto Sans</vt:lpstr>
      <vt:lpstr>Roboto Light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Omar</cp:lastModifiedBy>
  <cp:revision>296</cp:revision>
  <dcterms:created xsi:type="dcterms:W3CDTF">2023-04-29T09:08:00Z</dcterms:created>
  <dcterms:modified xsi:type="dcterms:W3CDTF">2025-07-10T08:39:36Z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