
<file path=[Content_Types].xml><?xml version="1.0" encoding="utf-8"?>
<Types xmlns="http://schemas.openxmlformats.org/package/2006/content-types">
  <Default Extension="png" ContentType="image/png"/>
  <Default Extension="bin" ContentType="application/vnd.ms-office.activeX"/>
  <Default Extension="emf" ContentType="image/x-emf"/>
  <Default Extension="wmf" ContentType="image/x-wmf"/>
  <Default Extension="jpeg" ContentType="image/jpeg"/>
  <Default Extension="rels" ContentType="application/vnd.openxmlformats-package.relationships+xml"/>
  <Default Extension="xml" ContentType="application/xml"/>
  <Default Extension="wdp" ContentType="image/vnd.ms-photo"/>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ink/ink1.xml" ContentType="application/inkml+xml"/>
  <Override PartName="/ppt/notesSlides/notesSlide3.xml" ContentType="application/vnd.openxmlformats-officedocument.presentationml.notesSlide+xml"/>
  <Override PartName="/ppt/ink/ink2.xml" ContentType="application/inkml+xml"/>
  <Override PartName="/ppt/notesSlides/notesSlide4.xml" ContentType="application/vnd.openxmlformats-officedocument.presentationml.notesSlide+xml"/>
  <Override PartName="/ppt/ink/ink3.xml" ContentType="application/inkml+xml"/>
  <Override PartName="/ppt/ink/ink4.xml" ContentType="application/inkml+xml"/>
  <Override PartName="/ppt/ink/ink5.xml" ContentType="application/inkml+xml"/>
  <Override PartName="/ppt/ink/ink6.xml" ContentType="application/inkml+xml"/>
  <Override PartName="/ppt/ink/ink7.xml" ContentType="application/inkml+xml"/>
  <Override PartName="/ppt/ink/ink8.xml" ContentType="application/inkml+xml"/>
  <Override PartName="/ppt/ink/ink9.xml" ContentType="application/inkml+xml"/>
  <Override PartName="/ppt/ink/ink10.xml" ContentType="application/inkml+xml"/>
  <Override PartName="/ppt/ink/ink11.xml" ContentType="application/inkml+xml"/>
  <Override PartName="/ppt/ink/ink12.xml" ContentType="application/inkml+xml"/>
  <Override PartName="/ppt/activeX/activeX1.xml" ContentType="application/vnd.ms-office.activeX+xml"/>
  <Override PartName="/ppt/activeX/activeX2.xml" ContentType="application/vnd.ms-office.activeX+xml"/>
  <Override PartName="/ppt/activeX/activeX3.xml" ContentType="application/vnd.ms-office.activeX+xml"/>
  <Override PartName="/ppt/activeX/activeX4.xml" ContentType="application/vnd.ms-office.activeX+xml"/>
  <Override PartName="/ppt/activeX/activeX5.xml" ContentType="application/vnd.ms-office.activeX+xml"/>
  <Override PartName="/ppt/activeX/activeX6.xml" ContentType="application/vnd.ms-office.activeX+xml"/>
  <Override PartName="/ppt/activeX/activeX7.xml" ContentType="application/vnd.ms-office.activeX+xml"/>
  <Override PartName="/ppt/activeX/activeX8.xml" ContentType="application/vnd.ms-office.activeX+xml"/>
  <Override PartName="/ppt/activeX/activeX9.xml" ContentType="application/vnd.ms-office.activeX+xml"/>
  <Override PartName="/ppt/activeX/activeX10.xml" ContentType="application/vnd.ms-office.activeX+xml"/>
  <Override PartName="/ppt/activeX/activeX11.xml" ContentType="application/vnd.ms-office.activeX+xml"/>
  <Override PartName="/ppt/ink/ink13.xml" ContentType="application/inkml+xml"/>
  <Override PartName="/ppt/activeX/activeX12.xml" ContentType="application/vnd.ms-office.activeX+xml"/>
  <Override PartName="/ppt/activeX/activeX13.xml" ContentType="application/vnd.ms-office.activeX+xml"/>
  <Override PartName="/ppt/activeX/activeX14.xml" ContentType="application/vnd.ms-office.activeX+xml"/>
  <Override PartName="/ppt/activeX/activeX15.xml" ContentType="application/vnd.ms-office.activeX+xml"/>
  <Override PartName="/ppt/activeX/activeX16.xml" ContentType="application/vnd.ms-office.activeX+xml"/>
  <Override PartName="/ppt/activeX/activeX17.xml" ContentType="application/vnd.ms-office.activeX+xml"/>
  <Override PartName="/ppt/activeX/activeX18.xml" ContentType="application/vnd.ms-office.activeX+xml"/>
  <Override PartName="/ppt/activeX/activeX19.xml" ContentType="application/vnd.ms-office.activeX+xml"/>
  <Override PartName="/ppt/activeX/activeX20.xml" ContentType="application/vnd.ms-office.activeX+xml"/>
  <Override PartName="/ppt/activeX/activeX21.xml" ContentType="application/vnd.ms-office.activeX+xml"/>
  <Override PartName="/ppt/activeX/activeX22.xml" ContentType="application/vnd.ms-office.activeX+xml"/>
  <Override PartName="/ppt/activeX/activeX23.xml" ContentType="application/vnd.ms-office.activeX+xml"/>
  <Override PartName="/ppt/activeX/activeX24.xml" ContentType="application/vnd.ms-office.activeX+xml"/>
  <Override PartName="/ppt/activeX/activeX25.xml" ContentType="application/vnd.ms-office.activeX+xml"/>
  <Override PartName="/ppt/activeX/activeX26.xml" ContentType="application/vnd.ms-office.activeX+xml"/>
  <Override PartName="/ppt/activeX/activeX27.xml" ContentType="application/vnd.ms-office.activeX+xml"/>
  <Override PartName="/ppt/ink/ink14.xml" ContentType="application/inkml+xml"/>
  <Override PartName="/ppt/activeX/activeX28.xml" ContentType="application/vnd.ms-office.activeX+xml"/>
  <Override PartName="/ppt/activeX/activeX29.xml" ContentType="application/vnd.ms-office.activeX+xml"/>
  <Override PartName="/ppt/activeX/activeX30.xml" ContentType="application/vnd.ms-office.activeX+xml"/>
  <Override PartName="/ppt/activeX/activeX31.xml" ContentType="application/vnd.ms-office.activeX+xml"/>
  <Override PartName="/ppt/activeX/activeX32.xml" ContentType="application/vnd.ms-office.activeX+xml"/>
  <Override PartName="/ppt/activeX/activeX33.xml" ContentType="application/vnd.ms-office.activeX+xml"/>
  <Override PartName="/ppt/activeX/activeX34.xml" ContentType="application/vnd.ms-office.activeX+xml"/>
  <Override PartName="/ppt/activeX/activeX35.xml" ContentType="application/vnd.ms-office.activeX+xml"/>
  <Override PartName="/ppt/activeX/activeX36.xml" ContentType="application/vnd.ms-office.activeX+xml"/>
  <Override PartName="/ppt/activeX/activeX37.xml" ContentType="application/vnd.ms-office.activeX+xml"/>
  <Override PartName="/ppt/activeX/activeX38.xml" ContentType="application/vnd.ms-office.activeX+xml"/>
  <Override PartName="/ppt/activeX/activeX39.xml" ContentType="application/vnd.ms-office.activeX+xml"/>
  <Override PartName="/ppt/activeX/activeX40.xml" ContentType="application/vnd.ms-office.activeX+xml"/>
  <Override PartName="/ppt/activeX/activeX41.xml" ContentType="application/vnd.ms-office.activeX+xml"/>
  <Override PartName="/ppt/activeX/activeX42.xml" ContentType="application/vnd.ms-office.activeX+xml"/>
  <Override PartName="/ppt/activeX/activeX43.xml" ContentType="application/vnd.ms-office.activeX+xml"/>
  <Override PartName="/ppt/ink/ink15.xml" ContentType="application/inkml+xml"/>
  <Override PartName="/ppt/activeX/activeX44.xml" ContentType="application/vnd.ms-office.activeX+xml"/>
  <Override PartName="/ppt/activeX/activeX45.xml" ContentType="application/vnd.ms-office.activeX+xml"/>
  <Override PartName="/ppt/activeX/activeX46.xml" ContentType="application/vnd.ms-office.activeX+xml"/>
  <Override PartName="/ppt/activeX/activeX47.xml" ContentType="application/vnd.ms-office.activeX+xml"/>
  <Override PartName="/ppt/activeX/activeX48.xml" ContentType="application/vnd.ms-office.activeX+xml"/>
  <Override PartName="/ppt/activeX/activeX49.xml" ContentType="application/vnd.ms-office.activeX+xml"/>
  <Override PartName="/ppt/activeX/activeX50.xml" ContentType="application/vnd.ms-office.activeX+xml"/>
  <Override PartName="/ppt/activeX/activeX51.xml" ContentType="application/vnd.ms-office.activeX+xml"/>
  <Override PartName="/ppt/activeX/activeX52.xml" ContentType="application/vnd.ms-office.activeX+xml"/>
  <Override PartName="/ppt/activeX/activeX53.xml" ContentType="application/vnd.ms-office.activeX+xml"/>
  <Override PartName="/ppt/activeX/activeX54.xml" ContentType="application/vnd.ms-office.activeX+xml"/>
  <Override PartName="/ppt/activeX/activeX55.xml" ContentType="application/vnd.ms-office.activeX+xml"/>
  <Override PartName="/ppt/activeX/activeX56.xml" ContentType="application/vnd.ms-office.activeX+xml"/>
  <Override PartName="/ppt/activeX/activeX57.xml" ContentType="application/vnd.ms-office.activeX+xml"/>
  <Override PartName="/ppt/activeX/activeX58.xml" ContentType="application/vnd.ms-office.activeX+xml"/>
  <Override PartName="/ppt/activeX/activeX59.xml" ContentType="application/vnd.ms-office.activeX+xml"/>
  <Override PartName="/ppt/ink/ink16.xml" ContentType="application/inkml+xml"/>
  <Override PartName="/ppt/ink/ink17.xml" ContentType="application/inkml+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72" r:id="rId2"/>
  </p:sldMasterIdLst>
  <p:notesMasterIdLst>
    <p:notesMasterId r:id="rId25"/>
  </p:notesMasterIdLst>
  <p:sldIdLst>
    <p:sldId id="275" r:id="rId3"/>
    <p:sldId id="274" r:id="rId4"/>
    <p:sldId id="276" r:id="rId5"/>
    <p:sldId id="273" r:id="rId6"/>
    <p:sldId id="272" r:id="rId7"/>
    <p:sldId id="280" r:id="rId8"/>
    <p:sldId id="277" r:id="rId9"/>
    <p:sldId id="279" r:id="rId10"/>
    <p:sldId id="256" r:id="rId11"/>
    <p:sldId id="257" r:id="rId12"/>
    <p:sldId id="258" r:id="rId13"/>
    <p:sldId id="259" r:id="rId14"/>
    <p:sldId id="260" r:id="rId15"/>
    <p:sldId id="261" r:id="rId16"/>
    <p:sldId id="262" r:id="rId17"/>
    <p:sldId id="263" r:id="rId18"/>
    <p:sldId id="264" r:id="rId19"/>
    <p:sldId id="265" r:id="rId20"/>
    <p:sldId id="267" r:id="rId21"/>
    <p:sldId id="268" r:id="rId22"/>
    <p:sldId id="266" r:id="rId23"/>
    <p:sldId id="269"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89048" autoAdjust="0"/>
  </p:normalViewPr>
  <p:slideViewPr>
    <p:cSldViewPr snapToGrid="0">
      <p:cViewPr varScale="1">
        <p:scale>
          <a:sx n="66" d="100"/>
          <a:sy n="66" d="100"/>
        </p:scale>
        <p:origin x="276"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viewProps" Target="viewProps.xml"/></Relationships>
</file>

<file path=ppt/activeX/_rels/activeX1.xml.rels><?xml version="1.0" encoding="UTF-8" standalone="yes"?>
<Relationships xmlns="http://schemas.openxmlformats.org/package/2006/relationships"><Relationship Id="rId1" Type="http://schemas.microsoft.com/office/2006/relationships/activeXControlBinary" Target="activeX1.bin"/></Relationships>
</file>

<file path=ppt/activeX/_rels/activeX2.xml.rels><?xml version="1.0" encoding="UTF-8" standalone="yes"?>
<Relationships xmlns="http://schemas.openxmlformats.org/package/2006/relationships"><Relationship Id="rId1" Type="http://schemas.microsoft.com/office/2006/relationships/activeXControlBinary" Target="activeX2.bin"/></Relationships>
</file>

<file path=ppt/activeX/_rels/activeX3.xml.rels><?xml version="1.0" encoding="UTF-8" standalone="yes"?>
<Relationships xmlns="http://schemas.openxmlformats.org/package/2006/relationships"><Relationship Id="rId1" Type="http://schemas.microsoft.com/office/2006/relationships/activeXControlBinary" Target="activeX3.bin"/></Relationships>
</file>

<file path=ppt/activeX/_rels/activeX4.xml.rels><?xml version="1.0" encoding="UTF-8" standalone="yes"?>
<Relationships xmlns="http://schemas.openxmlformats.org/package/2006/relationships"><Relationship Id="rId1" Type="http://schemas.microsoft.com/office/2006/relationships/activeXControlBinary" Target="activeX4.bin"/></Relationships>
</file>

<file path=ppt/activeX/_rels/activeX5.xml.rels><?xml version="1.0" encoding="UTF-8" standalone="yes"?>
<Relationships xmlns="http://schemas.openxmlformats.org/package/2006/relationships"><Relationship Id="rId1" Type="http://schemas.microsoft.com/office/2006/relationships/activeXControlBinary" Target="activeX5.bin"/></Relationships>
</file>

<file path=ppt/activeX/_rels/activeX6.xml.rels><?xml version="1.0" encoding="UTF-8" standalone="yes"?>
<Relationships xmlns="http://schemas.openxmlformats.org/package/2006/relationships"><Relationship Id="rId1" Type="http://schemas.microsoft.com/office/2006/relationships/activeXControlBinary" Target="activeX6.bin"/></Relationships>
</file>

<file path=ppt/activeX/_rels/activeX7.xml.rels><?xml version="1.0" encoding="UTF-8" standalone="yes"?>
<Relationships xmlns="http://schemas.openxmlformats.org/package/2006/relationships"><Relationship Id="rId1" Type="http://schemas.microsoft.com/office/2006/relationships/activeXControlBinary" Target="activeX7.bin"/></Relationships>
</file>

<file path=ppt/activeX/_rels/activeX8.xml.rels><?xml version="1.0" encoding="UTF-8" standalone="yes"?>
<Relationships xmlns="http://schemas.openxmlformats.org/package/2006/relationships"><Relationship Id="rId1" Type="http://schemas.microsoft.com/office/2006/relationships/activeXControlBinary" Target="activeX8.bin"/></Relationships>
</file>

<file path=ppt/activeX/_rels/activeX9.xml.rels><?xml version="1.0" encoding="UTF-8" standalone="yes"?>
<Relationships xmlns="http://schemas.openxmlformats.org/package/2006/relationships"><Relationship Id="rId1" Type="http://schemas.microsoft.com/office/2006/relationships/activeXControlBinary" Target="activeX9.bin"/></Relationships>
</file>

<file path=ppt/activeX/_rels/activeX10.xml.rels><?xml version="1.0" encoding="UTF-8" standalone="yes"?>
<Relationships xmlns="http://schemas.openxmlformats.org/package/2006/relationships"><Relationship Id="rId1" Type="http://schemas.microsoft.com/office/2006/relationships/activeXControlBinary" Target="activeX10.bin"/></Relationships>
</file>

<file path=ppt/activeX/_rels/activeX11.xml.rels><?xml version="1.0" encoding="UTF-8" standalone="yes"?>
<Relationships xmlns="http://schemas.openxmlformats.org/package/2006/relationships"><Relationship Id="rId1" Type="http://schemas.microsoft.com/office/2006/relationships/activeXControlBinary" Target="activeX11.bin"/></Relationships>
</file>

<file path=ppt/activeX/_rels/activeX12.xml.rels><?xml version="1.0" encoding="UTF-8" standalone="yes"?>
<Relationships xmlns="http://schemas.openxmlformats.org/package/2006/relationships"><Relationship Id="rId1" Type="http://schemas.microsoft.com/office/2006/relationships/activeXControlBinary" Target="activeX12.bin"/></Relationships>
</file>

<file path=ppt/activeX/_rels/activeX13.xml.rels><?xml version="1.0" encoding="UTF-8" standalone="yes"?>
<Relationships xmlns="http://schemas.openxmlformats.org/package/2006/relationships"><Relationship Id="rId1" Type="http://schemas.microsoft.com/office/2006/relationships/activeXControlBinary" Target="activeX13.bin"/></Relationships>
</file>

<file path=ppt/activeX/_rels/activeX14.xml.rels><?xml version="1.0" encoding="UTF-8" standalone="yes"?>
<Relationships xmlns="http://schemas.openxmlformats.org/package/2006/relationships"><Relationship Id="rId1" Type="http://schemas.microsoft.com/office/2006/relationships/activeXControlBinary" Target="activeX14.bin"/></Relationships>
</file>

<file path=ppt/activeX/_rels/activeX15.xml.rels><?xml version="1.0" encoding="UTF-8" standalone="yes"?>
<Relationships xmlns="http://schemas.openxmlformats.org/package/2006/relationships"><Relationship Id="rId1" Type="http://schemas.microsoft.com/office/2006/relationships/activeXControlBinary" Target="activeX15.bin"/></Relationships>
</file>

<file path=ppt/activeX/_rels/activeX16.xml.rels><?xml version="1.0" encoding="UTF-8" standalone="yes"?>
<Relationships xmlns="http://schemas.openxmlformats.org/package/2006/relationships"><Relationship Id="rId1" Type="http://schemas.microsoft.com/office/2006/relationships/activeXControlBinary" Target="activeX16.bin"/></Relationships>
</file>

<file path=ppt/activeX/_rels/activeX17.xml.rels><?xml version="1.0" encoding="UTF-8" standalone="yes"?>
<Relationships xmlns="http://schemas.openxmlformats.org/package/2006/relationships"><Relationship Id="rId1" Type="http://schemas.microsoft.com/office/2006/relationships/activeXControlBinary" Target="activeX17.bin"/></Relationships>
</file>

<file path=ppt/activeX/_rels/activeX18.xml.rels><?xml version="1.0" encoding="UTF-8" standalone="yes"?>
<Relationships xmlns="http://schemas.openxmlformats.org/package/2006/relationships"><Relationship Id="rId1" Type="http://schemas.microsoft.com/office/2006/relationships/activeXControlBinary" Target="activeX18.bin"/></Relationships>
</file>

<file path=ppt/activeX/_rels/activeX19.xml.rels><?xml version="1.0" encoding="UTF-8" standalone="yes"?>
<Relationships xmlns="http://schemas.openxmlformats.org/package/2006/relationships"><Relationship Id="rId1" Type="http://schemas.microsoft.com/office/2006/relationships/activeXControlBinary" Target="activeX19.bin"/></Relationships>
</file>

<file path=ppt/activeX/_rels/activeX20.xml.rels><?xml version="1.0" encoding="UTF-8" standalone="yes"?>
<Relationships xmlns="http://schemas.openxmlformats.org/package/2006/relationships"><Relationship Id="rId1" Type="http://schemas.microsoft.com/office/2006/relationships/activeXControlBinary" Target="activeX20.bin"/></Relationships>
</file>

<file path=ppt/activeX/_rels/activeX21.xml.rels><?xml version="1.0" encoding="UTF-8" standalone="yes"?>
<Relationships xmlns="http://schemas.openxmlformats.org/package/2006/relationships"><Relationship Id="rId1" Type="http://schemas.microsoft.com/office/2006/relationships/activeXControlBinary" Target="activeX21.bin"/></Relationships>
</file>

<file path=ppt/activeX/_rels/activeX22.xml.rels><?xml version="1.0" encoding="UTF-8" standalone="yes"?>
<Relationships xmlns="http://schemas.openxmlformats.org/package/2006/relationships"><Relationship Id="rId1" Type="http://schemas.microsoft.com/office/2006/relationships/activeXControlBinary" Target="activeX22.bin"/></Relationships>
</file>

<file path=ppt/activeX/_rels/activeX23.xml.rels><?xml version="1.0" encoding="UTF-8" standalone="yes"?>
<Relationships xmlns="http://schemas.openxmlformats.org/package/2006/relationships"><Relationship Id="rId1" Type="http://schemas.microsoft.com/office/2006/relationships/activeXControlBinary" Target="activeX23.bin"/></Relationships>
</file>

<file path=ppt/activeX/_rels/activeX24.xml.rels><?xml version="1.0" encoding="UTF-8" standalone="yes"?>
<Relationships xmlns="http://schemas.openxmlformats.org/package/2006/relationships"><Relationship Id="rId1" Type="http://schemas.microsoft.com/office/2006/relationships/activeXControlBinary" Target="activeX24.bin"/></Relationships>
</file>

<file path=ppt/activeX/_rels/activeX25.xml.rels><?xml version="1.0" encoding="UTF-8" standalone="yes"?>
<Relationships xmlns="http://schemas.openxmlformats.org/package/2006/relationships"><Relationship Id="rId1" Type="http://schemas.microsoft.com/office/2006/relationships/activeXControlBinary" Target="activeX25.bin"/></Relationships>
</file>

<file path=ppt/activeX/_rels/activeX26.xml.rels><?xml version="1.0" encoding="UTF-8" standalone="yes"?>
<Relationships xmlns="http://schemas.openxmlformats.org/package/2006/relationships"><Relationship Id="rId1" Type="http://schemas.microsoft.com/office/2006/relationships/activeXControlBinary" Target="activeX26.bin"/></Relationships>
</file>

<file path=ppt/activeX/_rels/activeX27.xml.rels><?xml version="1.0" encoding="UTF-8" standalone="yes"?>
<Relationships xmlns="http://schemas.openxmlformats.org/package/2006/relationships"><Relationship Id="rId1" Type="http://schemas.microsoft.com/office/2006/relationships/activeXControlBinary" Target="activeX27.bin"/></Relationships>
</file>

<file path=ppt/activeX/_rels/activeX28.xml.rels><?xml version="1.0" encoding="UTF-8" standalone="yes"?>
<Relationships xmlns="http://schemas.openxmlformats.org/package/2006/relationships"><Relationship Id="rId1" Type="http://schemas.microsoft.com/office/2006/relationships/activeXControlBinary" Target="activeX28.bin"/></Relationships>
</file>

<file path=ppt/activeX/_rels/activeX29.xml.rels><?xml version="1.0" encoding="UTF-8" standalone="yes"?>
<Relationships xmlns="http://schemas.openxmlformats.org/package/2006/relationships"><Relationship Id="rId1" Type="http://schemas.microsoft.com/office/2006/relationships/activeXControlBinary" Target="activeX29.bin"/></Relationships>
</file>

<file path=ppt/activeX/_rels/activeX30.xml.rels><?xml version="1.0" encoding="UTF-8" standalone="yes"?>
<Relationships xmlns="http://schemas.openxmlformats.org/package/2006/relationships"><Relationship Id="rId1" Type="http://schemas.microsoft.com/office/2006/relationships/activeXControlBinary" Target="activeX30.bin"/></Relationships>
</file>

<file path=ppt/activeX/_rels/activeX31.xml.rels><?xml version="1.0" encoding="UTF-8" standalone="yes"?>
<Relationships xmlns="http://schemas.openxmlformats.org/package/2006/relationships"><Relationship Id="rId1" Type="http://schemas.microsoft.com/office/2006/relationships/activeXControlBinary" Target="activeX31.bin"/></Relationships>
</file>

<file path=ppt/activeX/_rels/activeX32.xml.rels><?xml version="1.0" encoding="UTF-8" standalone="yes"?>
<Relationships xmlns="http://schemas.openxmlformats.org/package/2006/relationships"><Relationship Id="rId1" Type="http://schemas.microsoft.com/office/2006/relationships/activeXControlBinary" Target="activeX32.bin"/></Relationships>
</file>

<file path=ppt/activeX/_rels/activeX33.xml.rels><?xml version="1.0" encoding="UTF-8" standalone="yes"?>
<Relationships xmlns="http://schemas.openxmlformats.org/package/2006/relationships"><Relationship Id="rId1" Type="http://schemas.microsoft.com/office/2006/relationships/activeXControlBinary" Target="activeX33.bin"/></Relationships>
</file>

<file path=ppt/activeX/_rels/activeX34.xml.rels><?xml version="1.0" encoding="UTF-8" standalone="yes"?>
<Relationships xmlns="http://schemas.openxmlformats.org/package/2006/relationships"><Relationship Id="rId1" Type="http://schemas.microsoft.com/office/2006/relationships/activeXControlBinary" Target="activeX34.bin"/></Relationships>
</file>

<file path=ppt/activeX/_rels/activeX35.xml.rels><?xml version="1.0" encoding="UTF-8" standalone="yes"?>
<Relationships xmlns="http://schemas.openxmlformats.org/package/2006/relationships"><Relationship Id="rId1" Type="http://schemas.microsoft.com/office/2006/relationships/activeXControlBinary" Target="activeX35.bin"/></Relationships>
</file>

<file path=ppt/activeX/_rels/activeX36.xml.rels><?xml version="1.0" encoding="UTF-8" standalone="yes"?>
<Relationships xmlns="http://schemas.openxmlformats.org/package/2006/relationships"><Relationship Id="rId1" Type="http://schemas.microsoft.com/office/2006/relationships/activeXControlBinary" Target="activeX36.bin"/></Relationships>
</file>

<file path=ppt/activeX/_rels/activeX37.xml.rels><?xml version="1.0" encoding="UTF-8" standalone="yes"?>
<Relationships xmlns="http://schemas.openxmlformats.org/package/2006/relationships"><Relationship Id="rId1" Type="http://schemas.microsoft.com/office/2006/relationships/activeXControlBinary" Target="activeX37.bin"/></Relationships>
</file>

<file path=ppt/activeX/_rels/activeX38.xml.rels><?xml version="1.0" encoding="UTF-8" standalone="yes"?>
<Relationships xmlns="http://schemas.openxmlformats.org/package/2006/relationships"><Relationship Id="rId1" Type="http://schemas.microsoft.com/office/2006/relationships/activeXControlBinary" Target="activeX38.bin"/></Relationships>
</file>

<file path=ppt/activeX/_rels/activeX39.xml.rels><?xml version="1.0" encoding="UTF-8" standalone="yes"?>
<Relationships xmlns="http://schemas.openxmlformats.org/package/2006/relationships"><Relationship Id="rId1" Type="http://schemas.microsoft.com/office/2006/relationships/activeXControlBinary" Target="activeX39.bin"/></Relationships>
</file>

<file path=ppt/activeX/_rels/activeX40.xml.rels><?xml version="1.0" encoding="UTF-8" standalone="yes"?>
<Relationships xmlns="http://schemas.openxmlformats.org/package/2006/relationships"><Relationship Id="rId1" Type="http://schemas.microsoft.com/office/2006/relationships/activeXControlBinary" Target="activeX40.bin"/></Relationships>
</file>

<file path=ppt/activeX/_rels/activeX41.xml.rels><?xml version="1.0" encoding="UTF-8" standalone="yes"?>
<Relationships xmlns="http://schemas.openxmlformats.org/package/2006/relationships"><Relationship Id="rId1" Type="http://schemas.microsoft.com/office/2006/relationships/activeXControlBinary" Target="activeX41.bin"/></Relationships>
</file>

<file path=ppt/activeX/_rels/activeX42.xml.rels><?xml version="1.0" encoding="UTF-8" standalone="yes"?>
<Relationships xmlns="http://schemas.openxmlformats.org/package/2006/relationships"><Relationship Id="rId1" Type="http://schemas.microsoft.com/office/2006/relationships/activeXControlBinary" Target="activeX42.bin"/></Relationships>
</file>

<file path=ppt/activeX/_rels/activeX43.xml.rels><?xml version="1.0" encoding="UTF-8" standalone="yes"?>
<Relationships xmlns="http://schemas.openxmlformats.org/package/2006/relationships"><Relationship Id="rId1" Type="http://schemas.microsoft.com/office/2006/relationships/activeXControlBinary" Target="activeX43.bin"/></Relationships>
</file>

<file path=ppt/activeX/_rels/activeX44.xml.rels><?xml version="1.0" encoding="UTF-8" standalone="yes"?>
<Relationships xmlns="http://schemas.openxmlformats.org/package/2006/relationships"><Relationship Id="rId1" Type="http://schemas.microsoft.com/office/2006/relationships/activeXControlBinary" Target="activeX44.bin"/></Relationships>
</file>

<file path=ppt/activeX/_rels/activeX45.xml.rels><?xml version="1.0" encoding="UTF-8" standalone="yes"?>
<Relationships xmlns="http://schemas.openxmlformats.org/package/2006/relationships"><Relationship Id="rId1" Type="http://schemas.microsoft.com/office/2006/relationships/activeXControlBinary" Target="activeX45.bin"/></Relationships>
</file>

<file path=ppt/activeX/_rels/activeX46.xml.rels><?xml version="1.0" encoding="UTF-8" standalone="yes"?>
<Relationships xmlns="http://schemas.openxmlformats.org/package/2006/relationships"><Relationship Id="rId1" Type="http://schemas.microsoft.com/office/2006/relationships/activeXControlBinary" Target="activeX46.bin"/></Relationships>
</file>

<file path=ppt/activeX/_rels/activeX47.xml.rels><?xml version="1.0" encoding="UTF-8" standalone="yes"?>
<Relationships xmlns="http://schemas.openxmlformats.org/package/2006/relationships"><Relationship Id="rId1" Type="http://schemas.microsoft.com/office/2006/relationships/activeXControlBinary" Target="activeX47.bin"/></Relationships>
</file>

<file path=ppt/activeX/_rels/activeX48.xml.rels><?xml version="1.0" encoding="UTF-8" standalone="yes"?>
<Relationships xmlns="http://schemas.openxmlformats.org/package/2006/relationships"><Relationship Id="rId1" Type="http://schemas.microsoft.com/office/2006/relationships/activeXControlBinary" Target="activeX48.bin"/></Relationships>
</file>

<file path=ppt/activeX/_rels/activeX49.xml.rels><?xml version="1.0" encoding="UTF-8" standalone="yes"?>
<Relationships xmlns="http://schemas.openxmlformats.org/package/2006/relationships"><Relationship Id="rId1" Type="http://schemas.microsoft.com/office/2006/relationships/activeXControlBinary" Target="activeX49.bin"/></Relationships>
</file>

<file path=ppt/activeX/_rels/activeX50.xml.rels><?xml version="1.0" encoding="UTF-8" standalone="yes"?>
<Relationships xmlns="http://schemas.openxmlformats.org/package/2006/relationships"><Relationship Id="rId1" Type="http://schemas.microsoft.com/office/2006/relationships/activeXControlBinary" Target="activeX50.bin"/></Relationships>
</file>

<file path=ppt/activeX/_rels/activeX51.xml.rels><?xml version="1.0" encoding="UTF-8" standalone="yes"?>
<Relationships xmlns="http://schemas.openxmlformats.org/package/2006/relationships"><Relationship Id="rId1" Type="http://schemas.microsoft.com/office/2006/relationships/activeXControlBinary" Target="activeX51.bin"/></Relationships>
</file>

<file path=ppt/activeX/_rels/activeX52.xml.rels><?xml version="1.0" encoding="UTF-8" standalone="yes"?>
<Relationships xmlns="http://schemas.openxmlformats.org/package/2006/relationships"><Relationship Id="rId1" Type="http://schemas.microsoft.com/office/2006/relationships/activeXControlBinary" Target="activeX52.bin"/></Relationships>
</file>

<file path=ppt/activeX/_rels/activeX53.xml.rels><?xml version="1.0" encoding="UTF-8" standalone="yes"?>
<Relationships xmlns="http://schemas.openxmlformats.org/package/2006/relationships"><Relationship Id="rId1" Type="http://schemas.microsoft.com/office/2006/relationships/activeXControlBinary" Target="activeX53.bin"/></Relationships>
</file>

<file path=ppt/activeX/_rels/activeX54.xml.rels><?xml version="1.0" encoding="UTF-8" standalone="yes"?>
<Relationships xmlns="http://schemas.openxmlformats.org/package/2006/relationships"><Relationship Id="rId1" Type="http://schemas.microsoft.com/office/2006/relationships/activeXControlBinary" Target="activeX54.bin"/></Relationships>
</file>

<file path=ppt/activeX/_rels/activeX55.xml.rels><?xml version="1.0" encoding="UTF-8" standalone="yes"?>
<Relationships xmlns="http://schemas.openxmlformats.org/package/2006/relationships"><Relationship Id="rId1" Type="http://schemas.microsoft.com/office/2006/relationships/activeXControlBinary" Target="activeX55.bin"/></Relationships>
</file>

<file path=ppt/activeX/_rels/activeX56.xml.rels><?xml version="1.0" encoding="UTF-8" standalone="yes"?>
<Relationships xmlns="http://schemas.openxmlformats.org/package/2006/relationships"><Relationship Id="rId1" Type="http://schemas.microsoft.com/office/2006/relationships/activeXControlBinary" Target="activeX56.bin"/></Relationships>
</file>

<file path=ppt/activeX/_rels/activeX57.xml.rels><?xml version="1.0" encoding="UTF-8" standalone="yes"?>
<Relationships xmlns="http://schemas.openxmlformats.org/package/2006/relationships"><Relationship Id="rId1" Type="http://schemas.microsoft.com/office/2006/relationships/activeXControlBinary" Target="activeX57.bin"/></Relationships>
</file>

<file path=ppt/activeX/_rels/activeX58.xml.rels><?xml version="1.0" encoding="UTF-8" standalone="yes"?>
<Relationships xmlns="http://schemas.openxmlformats.org/package/2006/relationships"><Relationship Id="rId1" Type="http://schemas.microsoft.com/office/2006/relationships/activeXControlBinary" Target="activeX58.bin"/></Relationships>
</file>

<file path=ppt/activeX/_rels/activeX59.xml.rels><?xml version="1.0" encoding="UTF-8" standalone="yes"?>
<Relationships xmlns="http://schemas.openxmlformats.org/package/2006/relationships"><Relationship Id="rId1" Type="http://schemas.microsoft.com/office/2006/relationships/activeXControlBinary" Target="activeX59.bin"/></Relationships>
</file>

<file path=ppt/activeX/activeX1.xml><?xml version="1.0" encoding="utf-8"?>
<ax:ocx xmlns:ax="http://schemas.microsoft.com/office/2006/activeX" xmlns:r="http://schemas.openxmlformats.org/officeDocument/2006/relationships" ax:classid="{5512D118-5CC6-11CF-8D67-00AA00BDCE1D}" ax:persistence="persistStream" r:id="rId1"/>
</file>

<file path=ppt/activeX/activeX2.xml><?xml version="1.0" encoding="utf-8"?>
<ax:ocx xmlns:ax="http://schemas.microsoft.com/office/2006/activeX" xmlns:r="http://schemas.openxmlformats.org/officeDocument/2006/relationships" ax:classid="{5512D118-5CC6-11CF-8D67-00AA00BDCE1D}" ax:persistence="persistStream" r:id="rId1"/>
</file>

<file path=ppt/activeX/activeX3.xml><?xml version="1.0" encoding="utf-8"?>
<ax:ocx xmlns:ax="http://schemas.microsoft.com/office/2006/activeX" xmlns:r="http://schemas.openxmlformats.org/officeDocument/2006/relationships" ax:classid="{5512D118-5CC6-11CF-8D67-00AA00BDCE1D}" ax:persistence="persistStream" r:id="rId1"/>
</file>

<file path=ppt/activeX/activeX4.xml><?xml version="1.0" encoding="utf-8"?>
<ax:ocx xmlns:ax="http://schemas.microsoft.com/office/2006/activeX" xmlns:r="http://schemas.openxmlformats.org/officeDocument/2006/relationships" ax:classid="{5512D118-5CC6-11CF-8D67-00AA00BDCE1D}" ax:persistence="persistStream" r:id="rId1"/>
</file>

<file path=ppt/activeX/activeX5.xml><?xml version="1.0" encoding="utf-8"?>
<ax:ocx xmlns:ax="http://schemas.microsoft.com/office/2006/activeX" xmlns:r="http://schemas.openxmlformats.org/officeDocument/2006/relationships" ax:classid="{5512D116-5CC6-11CF-8D67-00AA00BDCE1D}" ax:persistence="persistStream" r:id="rId1"/>
</file>

<file path=ppt/activeX/activeX6.xml><?xml version="1.0" encoding="utf-8"?>
<ax:ocx xmlns:ax="http://schemas.microsoft.com/office/2006/activeX" xmlns:r="http://schemas.openxmlformats.org/officeDocument/2006/relationships" ax:classid="{5512D116-5CC6-11CF-8D67-00AA00BDCE1D}" ax:persistence="persistStream" r:id="rId1"/>
</file>

<file path=ppt/activeX/activeX7.xml><?xml version="1.0" encoding="utf-8"?>
<ax:ocx xmlns:ax="http://schemas.microsoft.com/office/2006/activeX" xmlns:r="http://schemas.openxmlformats.org/officeDocument/2006/relationships" ax:classid="{5512D116-5CC6-11CF-8D67-00AA00BDCE1D}" ax:persistence="persistStream" r:id="rId1"/>
</file>

<file path=ppt/activeX/activeX8.xml><?xml version="1.0" encoding="utf-8"?>
<ax:ocx xmlns:ax="http://schemas.microsoft.com/office/2006/activeX" xmlns:r="http://schemas.openxmlformats.org/officeDocument/2006/relationships" ax:classid="{5512D116-5CC6-11CF-8D67-00AA00BDCE1D}" ax:persistence="persistStream" r:id="rId1"/>
</file>

<file path=ppt/activeX/activeX9.xml><?xml version="1.0" encoding="utf-8"?>
<ax:ocx xmlns:ax="http://schemas.microsoft.com/office/2006/activeX" xmlns:r="http://schemas.openxmlformats.org/officeDocument/2006/relationships" ax:classid="{5512D116-5CC6-11CF-8D67-00AA00BDCE1D}" ax:persistence="persistStream" r:id="rId1"/>
</file>

<file path=ppt/activeX/activeX10.xml><?xml version="1.0" encoding="utf-8"?>
<ax:ocx xmlns:ax="http://schemas.microsoft.com/office/2006/activeX" xmlns:r="http://schemas.openxmlformats.org/officeDocument/2006/relationships" ax:classid="{5512D116-5CC6-11CF-8D67-00AA00BDCE1D}" ax:persistence="persistStream" r:id="rId1"/>
</file>

<file path=ppt/activeX/activeX11.xml><?xml version="1.0" encoding="utf-8"?>
<ax:ocx xmlns:ax="http://schemas.microsoft.com/office/2006/activeX" xmlns:r="http://schemas.openxmlformats.org/officeDocument/2006/relationships" ax:classid="{5512D116-5CC6-11CF-8D67-00AA00BDCE1D}" ax:persistence="persistStream" r:id="rId1"/>
</file>

<file path=ppt/activeX/activeX12.xml><?xml version="1.0" encoding="utf-8"?>
<ax:ocx xmlns:ax="http://schemas.microsoft.com/office/2006/activeX" xmlns:r="http://schemas.openxmlformats.org/officeDocument/2006/relationships" ax:classid="{5512D118-5CC6-11CF-8D67-00AA00BDCE1D}" ax:persistence="persistStream" r:id="rId1"/>
</file>

<file path=ppt/activeX/activeX13.xml><?xml version="1.0" encoding="utf-8"?>
<ax:ocx xmlns:ax="http://schemas.microsoft.com/office/2006/activeX" xmlns:r="http://schemas.openxmlformats.org/officeDocument/2006/relationships" ax:classid="{5512D118-5CC6-11CF-8D67-00AA00BDCE1D}" ax:persistence="persistStream" r:id="rId1"/>
</file>

<file path=ppt/activeX/activeX14.xml><?xml version="1.0" encoding="utf-8"?>
<ax:ocx xmlns:ax="http://schemas.microsoft.com/office/2006/activeX" xmlns:r="http://schemas.openxmlformats.org/officeDocument/2006/relationships" ax:classid="{5512D118-5CC6-11CF-8D67-00AA00BDCE1D}" ax:persistence="persistStream" r:id="rId1"/>
</file>

<file path=ppt/activeX/activeX15.xml><?xml version="1.0" encoding="utf-8"?>
<ax:ocx xmlns:ax="http://schemas.microsoft.com/office/2006/activeX" xmlns:r="http://schemas.openxmlformats.org/officeDocument/2006/relationships" ax:classid="{5512D118-5CC6-11CF-8D67-00AA00BDCE1D}" ax:persistence="persistStream" r:id="rId1"/>
</file>

<file path=ppt/activeX/activeX16.xml><?xml version="1.0" encoding="utf-8"?>
<ax:ocx xmlns:ax="http://schemas.microsoft.com/office/2006/activeX" xmlns:r="http://schemas.openxmlformats.org/officeDocument/2006/relationships" ax:classid="{5512D116-5CC6-11CF-8D67-00AA00BDCE1D}" ax:persistence="persistStream" r:id="rId1"/>
</file>

<file path=ppt/activeX/activeX17.xml><?xml version="1.0" encoding="utf-8"?>
<ax:ocx xmlns:ax="http://schemas.microsoft.com/office/2006/activeX" xmlns:r="http://schemas.openxmlformats.org/officeDocument/2006/relationships" ax:classid="{5512D116-5CC6-11CF-8D67-00AA00BDCE1D}" ax:persistence="persistStream" r:id="rId1"/>
</file>

<file path=ppt/activeX/activeX18.xml><?xml version="1.0" encoding="utf-8"?>
<ax:ocx xmlns:ax="http://schemas.microsoft.com/office/2006/activeX" xmlns:r="http://schemas.openxmlformats.org/officeDocument/2006/relationships" ax:classid="{5512D116-5CC6-11CF-8D67-00AA00BDCE1D}" ax:persistence="persistStream" r:id="rId1"/>
</file>

<file path=ppt/activeX/activeX19.xml><?xml version="1.0" encoding="utf-8"?>
<ax:ocx xmlns:ax="http://schemas.microsoft.com/office/2006/activeX" xmlns:r="http://schemas.openxmlformats.org/officeDocument/2006/relationships" ax:classid="{5512D116-5CC6-11CF-8D67-00AA00BDCE1D}" ax:persistence="persistStream" r:id="rId1"/>
</file>

<file path=ppt/activeX/activeX20.xml><?xml version="1.0" encoding="utf-8"?>
<ax:ocx xmlns:ax="http://schemas.microsoft.com/office/2006/activeX" xmlns:r="http://schemas.openxmlformats.org/officeDocument/2006/relationships" ax:classid="{5512D116-5CC6-11CF-8D67-00AA00BDCE1D}" ax:persistence="persistStream" r:id="rId1"/>
</file>

<file path=ppt/activeX/activeX21.xml><?xml version="1.0" encoding="utf-8"?>
<ax:ocx xmlns:ax="http://schemas.microsoft.com/office/2006/activeX" xmlns:r="http://schemas.openxmlformats.org/officeDocument/2006/relationships" ax:classid="{5512D116-5CC6-11CF-8D67-00AA00BDCE1D}" ax:persistence="persistStream" r:id="rId1"/>
</file>

<file path=ppt/activeX/activeX22.xml><?xml version="1.0" encoding="utf-8"?>
<ax:ocx xmlns:ax="http://schemas.microsoft.com/office/2006/activeX" xmlns:r="http://schemas.openxmlformats.org/officeDocument/2006/relationships" ax:classid="{5512D116-5CC6-11CF-8D67-00AA00BDCE1D}" ax:persistence="persistStream" r:id="rId1"/>
</file>

<file path=ppt/activeX/activeX23.xml><?xml version="1.0" encoding="utf-8"?>
<ax:ocx xmlns:ax="http://schemas.microsoft.com/office/2006/activeX" xmlns:r="http://schemas.openxmlformats.org/officeDocument/2006/relationships" ax:classid="{5512D116-5CC6-11CF-8D67-00AA00BDCE1D}" ax:persistence="persistStream" r:id="rId1"/>
</file>

<file path=ppt/activeX/activeX24.xml><?xml version="1.0" encoding="utf-8"?>
<ax:ocx xmlns:ax="http://schemas.microsoft.com/office/2006/activeX" xmlns:r="http://schemas.openxmlformats.org/officeDocument/2006/relationships" ax:classid="{5512D118-5CC6-11CF-8D67-00AA00BDCE1D}" ax:persistence="persistStream" r:id="rId1"/>
</file>

<file path=ppt/activeX/activeX25.xml><?xml version="1.0" encoding="utf-8"?>
<ax:ocx xmlns:ax="http://schemas.microsoft.com/office/2006/activeX" xmlns:r="http://schemas.openxmlformats.org/officeDocument/2006/relationships" ax:classid="{5512D118-5CC6-11CF-8D67-00AA00BDCE1D}" ax:persistence="persistStream" r:id="rId1"/>
</file>

<file path=ppt/activeX/activeX26.xml><?xml version="1.0" encoding="utf-8"?>
<ax:ocx xmlns:ax="http://schemas.microsoft.com/office/2006/activeX" xmlns:r="http://schemas.openxmlformats.org/officeDocument/2006/relationships" ax:classid="{5512D118-5CC6-11CF-8D67-00AA00BDCE1D}" ax:persistence="persistStream" r:id="rId1"/>
</file>

<file path=ppt/activeX/activeX27.xml><?xml version="1.0" encoding="utf-8"?>
<ax:ocx xmlns:ax="http://schemas.microsoft.com/office/2006/activeX" xmlns:r="http://schemas.openxmlformats.org/officeDocument/2006/relationships" ax:classid="{5512D118-5CC6-11CF-8D67-00AA00BDCE1D}" ax:persistence="persistStream" r:id="rId1"/>
</file>

<file path=ppt/activeX/activeX28.xml><?xml version="1.0" encoding="utf-8"?>
<ax:ocx xmlns:ax="http://schemas.microsoft.com/office/2006/activeX" xmlns:r="http://schemas.openxmlformats.org/officeDocument/2006/relationships" ax:classid="{5512D118-5CC6-11CF-8D67-00AA00BDCE1D}" ax:persistence="persistStream" r:id="rId1"/>
</file>

<file path=ppt/activeX/activeX29.xml><?xml version="1.0" encoding="utf-8"?>
<ax:ocx xmlns:ax="http://schemas.microsoft.com/office/2006/activeX" xmlns:r="http://schemas.openxmlformats.org/officeDocument/2006/relationships" ax:classid="{5512D118-5CC6-11CF-8D67-00AA00BDCE1D}" ax:persistence="persistStream" r:id="rId1"/>
</file>

<file path=ppt/activeX/activeX30.xml><?xml version="1.0" encoding="utf-8"?>
<ax:ocx xmlns:ax="http://schemas.microsoft.com/office/2006/activeX" xmlns:r="http://schemas.openxmlformats.org/officeDocument/2006/relationships" ax:classid="{5512D118-5CC6-11CF-8D67-00AA00BDCE1D}" ax:persistence="persistStream" r:id="rId1"/>
</file>

<file path=ppt/activeX/activeX31.xml><?xml version="1.0" encoding="utf-8"?>
<ax:ocx xmlns:ax="http://schemas.microsoft.com/office/2006/activeX" xmlns:r="http://schemas.openxmlformats.org/officeDocument/2006/relationships" ax:classid="{5512D118-5CC6-11CF-8D67-00AA00BDCE1D}" ax:persistence="persistStream" r:id="rId1"/>
</file>

<file path=ppt/activeX/activeX32.xml><?xml version="1.0" encoding="utf-8"?>
<ax:ocx xmlns:ax="http://schemas.microsoft.com/office/2006/activeX" xmlns:r="http://schemas.openxmlformats.org/officeDocument/2006/relationships" ax:classid="{5512D116-5CC6-11CF-8D67-00AA00BDCE1D}" ax:persistence="persistStream" r:id="rId1"/>
</file>

<file path=ppt/activeX/activeX33.xml><?xml version="1.0" encoding="utf-8"?>
<ax:ocx xmlns:ax="http://schemas.microsoft.com/office/2006/activeX" xmlns:r="http://schemas.openxmlformats.org/officeDocument/2006/relationships" ax:classid="{5512D116-5CC6-11CF-8D67-00AA00BDCE1D}" ax:persistence="persistStream" r:id="rId1"/>
</file>

<file path=ppt/activeX/activeX34.xml><?xml version="1.0" encoding="utf-8"?>
<ax:ocx xmlns:ax="http://schemas.microsoft.com/office/2006/activeX" xmlns:r="http://schemas.openxmlformats.org/officeDocument/2006/relationships" ax:classid="{5512D116-5CC6-11CF-8D67-00AA00BDCE1D}" ax:persistence="persistStream" r:id="rId1"/>
</file>

<file path=ppt/activeX/activeX35.xml><?xml version="1.0" encoding="utf-8"?>
<ax:ocx xmlns:ax="http://schemas.microsoft.com/office/2006/activeX" xmlns:r="http://schemas.openxmlformats.org/officeDocument/2006/relationships" ax:classid="{5512D116-5CC6-11CF-8D67-00AA00BDCE1D}" ax:persistence="persistStream" r:id="rId1"/>
</file>

<file path=ppt/activeX/activeX36.xml><?xml version="1.0" encoding="utf-8"?>
<ax:ocx xmlns:ax="http://schemas.microsoft.com/office/2006/activeX" xmlns:r="http://schemas.openxmlformats.org/officeDocument/2006/relationships" ax:classid="{5512D116-5CC6-11CF-8D67-00AA00BDCE1D}" ax:persistence="persistStream" r:id="rId1"/>
</file>

<file path=ppt/activeX/activeX37.xml><?xml version="1.0" encoding="utf-8"?>
<ax:ocx xmlns:ax="http://schemas.microsoft.com/office/2006/activeX" xmlns:r="http://schemas.openxmlformats.org/officeDocument/2006/relationships" ax:classid="{5512D116-5CC6-11CF-8D67-00AA00BDCE1D}" ax:persistence="persistStream" r:id="rId1"/>
</file>

<file path=ppt/activeX/activeX38.xml><?xml version="1.0" encoding="utf-8"?>
<ax:ocx xmlns:ax="http://schemas.microsoft.com/office/2006/activeX" xmlns:r="http://schemas.openxmlformats.org/officeDocument/2006/relationships" ax:classid="{5512D116-5CC6-11CF-8D67-00AA00BDCE1D}" ax:persistence="persistStream" r:id="rId1"/>
</file>

<file path=ppt/activeX/activeX39.xml><?xml version="1.0" encoding="utf-8"?>
<ax:ocx xmlns:ax="http://schemas.microsoft.com/office/2006/activeX" xmlns:r="http://schemas.openxmlformats.org/officeDocument/2006/relationships" ax:classid="{5512D116-5CC6-11CF-8D67-00AA00BDCE1D}" ax:persistence="persistStream" r:id="rId1"/>
</file>

<file path=ppt/activeX/activeX40.xml><?xml version="1.0" encoding="utf-8"?>
<ax:ocx xmlns:ax="http://schemas.microsoft.com/office/2006/activeX" xmlns:r="http://schemas.openxmlformats.org/officeDocument/2006/relationships" ax:classid="{5512D118-5CC6-11CF-8D67-00AA00BDCE1D}" ax:persistence="persistStream" r:id="rId1"/>
</file>

<file path=ppt/activeX/activeX41.xml><?xml version="1.0" encoding="utf-8"?>
<ax:ocx xmlns:ax="http://schemas.microsoft.com/office/2006/activeX" xmlns:r="http://schemas.openxmlformats.org/officeDocument/2006/relationships" ax:classid="{5512D118-5CC6-11CF-8D67-00AA00BDCE1D}" ax:persistence="persistStream" r:id="rId1"/>
</file>

<file path=ppt/activeX/activeX42.xml><?xml version="1.0" encoding="utf-8"?>
<ax:ocx xmlns:ax="http://schemas.microsoft.com/office/2006/activeX" xmlns:r="http://schemas.openxmlformats.org/officeDocument/2006/relationships" ax:classid="{5512D118-5CC6-11CF-8D67-00AA00BDCE1D}" ax:persistence="persistStream" r:id="rId1"/>
</file>

<file path=ppt/activeX/activeX43.xml><?xml version="1.0" encoding="utf-8"?>
<ax:ocx xmlns:ax="http://schemas.microsoft.com/office/2006/activeX" xmlns:r="http://schemas.openxmlformats.org/officeDocument/2006/relationships" ax:classid="{5512D118-5CC6-11CF-8D67-00AA00BDCE1D}" ax:persistence="persistStream" r:id="rId1"/>
</file>

<file path=ppt/activeX/activeX44.xml><?xml version="1.0" encoding="utf-8"?>
<ax:ocx xmlns:ax="http://schemas.microsoft.com/office/2006/activeX" xmlns:r="http://schemas.openxmlformats.org/officeDocument/2006/relationships" ax:classid="{5512D118-5CC6-11CF-8D67-00AA00BDCE1D}" ax:persistence="persistStream" r:id="rId1"/>
</file>

<file path=ppt/activeX/activeX45.xml><?xml version="1.0" encoding="utf-8"?>
<ax:ocx xmlns:ax="http://schemas.microsoft.com/office/2006/activeX" xmlns:r="http://schemas.openxmlformats.org/officeDocument/2006/relationships" ax:classid="{5512D118-5CC6-11CF-8D67-00AA00BDCE1D}" ax:persistence="persistStream" r:id="rId1"/>
</file>

<file path=ppt/activeX/activeX46.xml><?xml version="1.0" encoding="utf-8"?>
<ax:ocx xmlns:ax="http://schemas.microsoft.com/office/2006/activeX" xmlns:r="http://schemas.openxmlformats.org/officeDocument/2006/relationships" ax:classid="{5512D118-5CC6-11CF-8D67-00AA00BDCE1D}" ax:persistence="persistStream" r:id="rId1"/>
</file>

<file path=ppt/activeX/activeX47.xml><?xml version="1.0" encoding="utf-8"?>
<ax:ocx xmlns:ax="http://schemas.microsoft.com/office/2006/activeX" xmlns:r="http://schemas.openxmlformats.org/officeDocument/2006/relationships" ax:classid="{5512D118-5CC6-11CF-8D67-00AA00BDCE1D}" ax:persistence="persistStream" r:id="rId1"/>
</file>

<file path=ppt/activeX/activeX48.xml><?xml version="1.0" encoding="utf-8"?>
<ax:ocx xmlns:ax="http://schemas.microsoft.com/office/2006/activeX" xmlns:r="http://schemas.openxmlformats.org/officeDocument/2006/relationships" ax:classid="{5512D116-5CC6-11CF-8D67-00AA00BDCE1D}" ax:persistence="persistStream" r:id="rId1"/>
</file>

<file path=ppt/activeX/activeX49.xml><?xml version="1.0" encoding="utf-8"?>
<ax:ocx xmlns:ax="http://schemas.microsoft.com/office/2006/activeX" xmlns:r="http://schemas.openxmlformats.org/officeDocument/2006/relationships" ax:classid="{5512D116-5CC6-11CF-8D67-00AA00BDCE1D}" ax:persistence="persistStream" r:id="rId1"/>
</file>

<file path=ppt/activeX/activeX50.xml><?xml version="1.0" encoding="utf-8"?>
<ax:ocx xmlns:ax="http://schemas.microsoft.com/office/2006/activeX" xmlns:r="http://schemas.openxmlformats.org/officeDocument/2006/relationships" ax:classid="{5512D116-5CC6-11CF-8D67-00AA00BDCE1D}" ax:persistence="persistStream" r:id="rId1"/>
</file>

<file path=ppt/activeX/activeX51.xml><?xml version="1.0" encoding="utf-8"?>
<ax:ocx xmlns:ax="http://schemas.microsoft.com/office/2006/activeX" xmlns:r="http://schemas.openxmlformats.org/officeDocument/2006/relationships" ax:classid="{5512D116-5CC6-11CF-8D67-00AA00BDCE1D}" ax:persistence="persistStream" r:id="rId1"/>
</file>

<file path=ppt/activeX/activeX52.xml><?xml version="1.0" encoding="utf-8"?>
<ax:ocx xmlns:ax="http://schemas.microsoft.com/office/2006/activeX" xmlns:r="http://schemas.openxmlformats.org/officeDocument/2006/relationships" ax:classid="{5512D116-5CC6-11CF-8D67-00AA00BDCE1D}" ax:persistence="persistStream" r:id="rId1"/>
</file>

<file path=ppt/activeX/activeX53.xml><?xml version="1.0" encoding="utf-8"?>
<ax:ocx xmlns:ax="http://schemas.microsoft.com/office/2006/activeX" xmlns:r="http://schemas.openxmlformats.org/officeDocument/2006/relationships" ax:classid="{5512D116-5CC6-11CF-8D67-00AA00BDCE1D}" ax:persistence="persistStream" r:id="rId1"/>
</file>

<file path=ppt/activeX/activeX54.xml><?xml version="1.0" encoding="utf-8"?>
<ax:ocx xmlns:ax="http://schemas.microsoft.com/office/2006/activeX" xmlns:r="http://schemas.openxmlformats.org/officeDocument/2006/relationships" ax:classid="{5512D116-5CC6-11CF-8D67-00AA00BDCE1D}" ax:persistence="persistStream" r:id="rId1"/>
</file>

<file path=ppt/activeX/activeX55.xml><?xml version="1.0" encoding="utf-8"?>
<ax:ocx xmlns:ax="http://schemas.microsoft.com/office/2006/activeX" xmlns:r="http://schemas.openxmlformats.org/officeDocument/2006/relationships" ax:classid="{5512D116-5CC6-11CF-8D67-00AA00BDCE1D}" ax:persistence="persistStream" r:id="rId1"/>
</file>

<file path=ppt/activeX/activeX56.xml><?xml version="1.0" encoding="utf-8"?>
<ax:ocx xmlns:ax="http://schemas.microsoft.com/office/2006/activeX" xmlns:r="http://schemas.openxmlformats.org/officeDocument/2006/relationships" ax:classid="{5512D118-5CC6-11CF-8D67-00AA00BDCE1D}" ax:persistence="persistStream" r:id="rId1"/>
</file>

<file path=ppt/activeX/activeX57.xml><?xml version="1.0" encoding="utf-8"?>
<ax:ocx xmlns:ax="http://schemas.microsoft.com/office/2006/activeX" xmlns:r="http://schemas.openxmlformats.org/officeDocument/2006/relationships" ax:classid="{5512D118-5CC6-11CF-8D67-00AA00BDCE1D}" ax:persistence="persistStream" r:id="rId1"/>
</file>

<file path=ppt/activeX/activeX58.xml><?xml version="1.0" encoding="utf-8"?>
<ax:ocx xmlns:ax="http://schemas.microsoft.com/office/2006/activeX" xmlns:r="http://schemas.openxmlformats.org/officeDocument/2006/relationships" ax:classid="{5512D118-5CC6-11CF-8D67-00AA00BDCE1D}" ax:persistence="persistStream" r:id="rId1"/>
</file>

<file path=ppt/activeX/activeX59.xml><?xml version="1.0" encoding="utf-8"?>
<ax:ocx xmlns:ax="http://schemas.microsoft.com/office/2006/activeX" xmlns:r="http://schemas.openxmlformats.org/officeDocument/2006/relationships" ax:classid="{5512D118-5CC6-11CF-8D67-00AA00BDCE1D}" ax:persistence="persistStream" r:id="rId1"/>
</file>

<file path=ppt/drawings/_rels/vmlDrawing1.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3.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19.wmf"/><Relationship Id="rId1" Type="http://schemas.openxmlformats.org/officeDocument/2006/relationships/image" Target="../media/image18.wmf"/></Relationships>
</file>

<file path=ppt/ink/ink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7:53:43.672"/>
    </inkml:context>
    <inkml:brush xml:id="br0">
      <inkml:brushProperty name="width" value="0.05292" units="cm"/>
      <inkml:brushProperty name="height" value="0.05292" units="cm"/>
      <inkml:brushProperty name="color" value="#FF0000"/>
    </inkml:brush>
  </inkml:definitions>
  <inkml:trace contextRef="#ctx0" brushRef="#br0">27363 8908 1447,'-2'-4'-77,"2"-3"3,0 7 10,0-10 7,0 10 7,15-3 4,-15 3-1,20 0-43,-20 0-149,22 3-1,-22-3 82</inkml:trace>
  <inkml:trace contextRef="#ctx0" brushRef="#br0" timeOffset="112714.2002">20550 6248 264,'-56'111'-90,"-5"5"30</inkml:trace>
  <inkml:trace contextRef="#ctx0" brushRef="#br0" timeOffset="112741.1863">20185 6941 211,'-69'138'-72,"13"-23"24</inkml:trace>
  <inkml:trace contextRef="#ctx0" brushRef="#br0" timeOffset="291223.1997">22199 18410 1704,'2'-8'-86,"-2"8"25,-2-10 25,2 10 24,0-15 24,0 15 11,0-15 8,0 9 5,0 6 6,0-15 2,0 15 4,0-9 4,0 9 4,0-11 2,0 11 2,0 0 5,0-12 2,0 12-2,0 0 2,-8-6-4,8 6-5,0 0-7,0 0-4,0 0-5,-25 22-7,11-11 1,4-2-4,2 2-4,-1-2-1,1-2-4,0-2-2,1 1-1,7-6 0,-10 9 1,3-6 2,7-3 2,0 0 5,-11 7 3,11-7-1,0 0 5,0 0-5,0 0 1,-14 0-7,14 0-1,0 0-5,0 0-6,0 0 0,0 0-18,0 0-17,0 0-23,0 0-30,0 0-44,22-19-50,-7 13-60,2-3-131,-1 3-154,5-8-23,2 7-38</inkml:trace>
  <inkml:trace contextRef="#ctx0" brushRef="#br0" timeOffset="465778.2446">15782 5272 5</inkml:trace>
  <inkml:trace contextRef="#ctx0" brushRef="#br0" timeOffset="465791.2825">15926 5225 5</inkml:trace>
  <inkml:trace contextRef="#ctx0" brushRef="#br0" timeOffset="465822.2679">16057 5188 6,'48'-15'-4</inkml:trace>
  <inkml:trace contextRef="#ctx0" brushRef="#br0" timeOffset="465989.0765">16222 5141 5,'42'-12'2,"-5"4"1,-7-2-1,-5 5 0,2-2 0,-6 1 0,-4 3 0,0-3-2,-2 1 3,-2 3 3,2 0 2,-1-1 5,-14 3 3,20-5 3,-8 4 5,-12 1-4,11-4 1,-11 4-4,14-2 2,-14 2-3,13-5-1,-13 5-2,12-3 0,-12 3-3,0 0 2,10-6-1,-10 6 0,0 0-3,10-6 0,-10 6 0,3-6-1,-3 6 1,0 0-2,0 0-3,0-9-7,0 9-22,0 0-22,-5-12-40,5 12 30</inkml:trace>
  <inkml:trace contextRef="#ctx0" brushRef="#br0" timeOffset="467304.6066">14298 5752 227,'-13'3'-9,"1"1"2,2 2 5,2-4 5,-4 1 3,2 1 1,10-4-2,0 0-4,-18 6 0,18-6-1,-7 2 0,7-2 0,0 0-1,0 0 3,0 0 1,0 0-1,0 0 2,50-2 1,-28-1-2,6-7 3,6-2 3,9 0-1,9-3 1,12-1-2,14-9 4,8 4-5,29-11 1,7-4-1,0 2-1,2 2 2,-5-1-5,6 3 3,-9 3 4,-1-5-2,11 8 0,-1 2 11,-3 0-9,-10 8 0,-16-3-2,34-1-3,-19 6 1,16-6 2,-17 1-2,21-1 1,-6 0 0,4-4 4,-7-2-3,2 0-2,-5-2-2,-1-4 0,-19 1 0,-14 8 1,-3 0 0,-3 0-1,1-1-3,-6 1 4,-9 1-1,0 5-2,-3 0 2,-7 3-1,-3-1 2,-7 3-3,-3-2 0,2 6 2,-4-3-1,2 3-3,-5-3 3,-7 3 0,1 0 1,-2 0 1,-4 2 0,-2-2 0,-3 2 2,-3-1 9,-3 2 12,-6-1-3,-8 4-4,12-1-5,-12 1-1,0 0 1,-34 8-4,6-3-1,-4 5-1,-2 0-1,-2 2-3,-6 0-1,2 0 2,-5 5-2,-1-2 0,3-3-3,-9 6 3,0 0 2,-5 5-1,-3-6-4,-7 12 2,-13-2-2,-29 11-1,-5-2 1,-3 4 0,5 0 1,-7 0 0,-3 4-1,7 1-1,-16 7 1,-2 1 3,2 3-3,2 2 0,-1 4 0,-1-3 4,4 1-2,8-3 1,7-9 4,7-1 7,31-13-1,16-6-7,14-7 1,13 1-3,2-7-2,16 0 2,3-6 1,15-1 1,-5-8-3,38-14 2,11-7-1,28-13-4,41-25 4,26-1-1,15-9 4,14-2-3,14-6 2,-3 4-3,2-7-4,1-2 4,2 3 1,-2 2-2,2 4-1,0 5-2,-10-1 0,-15 11 3,-15 6 2,-7 2 1,-20 7-6,-11 6 0,-26 6-1,-11 7 8,-21 2-7,-3 3 2,-9 7-2,-5 0 1,-4 0 1,-2 3-4,-8-1-7,8 4-11,-11-3-16,1 2-16,3 2-7,-5-3-13,6 1-20,1-2-109,-5-5 68</inkml:trace>
  <inkml:trace contextRef="#ctx0" brushRef="#br0" timeOffset="468307.1311">18398 4339 492,'-26'-4'-27,"16"4"11,10 0 11,-22 0 2,22 0-3,0 0-3,-17 0-1,17 0 2,0 0 1,0 0-2,0 12 3,0-12 1,17 15-1,-4-7 4,14-1-1,-2 3 3,9 2 1,11-2 2,3-1 0,14 4-1,7-4 0,4-3 1,4 0 3,7-6 2,15 0 7,1-3 3,-1-3-1,-2-3 1,3-4 0,-1 1-5,-2 2 1,-2-3 1,-6-3-2,-1 0-2,-1 1 0,-5-1-2,-8 4 0,-7 0-4,-2 1 0,0-1 3,-14 8-4,0-7 2,-5 5-3,-1-1 1,-12 2 1,1 2-6,-3 0 2,-2-4 1,-7 5 2,-1-1-3,1 3 0,-5 0 1,0-4 0,-2 8 0,1-4 0,-7 3 0,4-1 2,-13-2 2,17 10 11,-17-2 1,3 5-1,-9-1 0,-1 8 0,-5-2 2,-1 3-7,-2 1 2,-2-2 5,-3 5 0,-5 4-5,5-5 2,-5 5 8,0-2-11,-7 3 0,-2 6-2,-6-4-3,3 1 1,-8-1-1,3 5 0,-3-3-4,-2 1 3,-4 4 6,-6-3-3,-4 5 2,0-5 6,0 0 5,-1-1-3,16-7 13,-6-4-4,8 1-6,-3 0 3,2-4-4,8 0-1,-3 3-3,0-6 3,2-1-9,3 2 2,-2-3-4,10-4 9,0 1 11,2-1 8,2-3 7,-6 0-4,6-3 8,-2-6-8,1 0-3,-4-3-1,-12-6-7,1-6-4,-4-3-1,-6-8-4,-8-7 0,-5-6-9,1 4 2,2-7-3,2 3-2,0-3 3,7 0-3,7 4 0,4-1-3,4 3-7,10 0-29,5 2-50,13 3-42,5 0-67,11 4-286,3-8 17</inkml:trace>
  <inkml:trace contextRef="#ctx0" brushRef="#br0" timeOffset="469959.2334">22478 2824 1139,'4'-14'-96,"1"5"13,-5-3 13,0 6 12,0 6 11,-5-15 6,5 15 7,-9-10 5,1 8 5,8 2 4,-17 0-1,17 0 8,-23 6-4,8-5 5,-2 10 1,-1-2 4,-9 0-1,-3 6 4,-2 2 1,-5-4 11,-5 7 4,6 2 2,-13-2 7,1 3-3,-3 1 4,6 1-3,2-3 2,4-2-7,4 3-3,2-6 2,6 2-1,5-1-1,5-2-1,1-1-2,6 1-3,3-3 1,7 2-1,3-6 1,6 0-1,2 0 2,3 0-2,8-2 1,1-2 0,0 2-3,4-3 4,5 0-7,-4-4 5,6 0-5,-2 0 4,4 0-1,-2 0 0,6-4-3,-2 0 0,-2 0 2,0 1 3,1 2-3,-8 1-4,2-4 0,0 4 3,-6 4-2,-5-3 1,0 2 0,2 1 1,-6 4 0,3 3 0,-6 1 3,-5 0 1,1 7-1,-4 2 3,-5 6 2,0 5 4,-5-2 2,-7 9 1,-1 0 5,-11 4-3,-4 3 4,-2-1 4,-7 0-5,3-1 2,-6-8-5,7 0-1,4-9-2,6-1-5,1-2-10,2-5-20,12-7-14,4 0-19,4-5-25,0-7-26,0 0-173,22-19 204</inkml:trace>
  <inkml:trace contextRef="#ctx0" brushRef="#br0" timeOffset="470354.6649">22900 3270 737,'8'-7'-23,"-8"7"2,5-5 2,-5 5 9,0 0-1,12-7 7,-12 7-1,0 0-2,0 0 2,0 0 0,0 0-2,0 0 0,0 0-1,0 0 3,-28 19-2,18-11 0,5 5 1,-9-1 3,6 0-1,-1 2-1,4-1 0,-3 4 1,5-2 2,1 0 0,2 0-1,0-3 3,2 3-1,1-7 5,7 1-2,-3-3 0,3-2 3,-10-4-2,18 0 1,-4 0 5,-14 0-3,23-12 3,-13 5 9,2-1 5,-6-7-3,3 6-2,-4-2 3,-2-1-4,1-1 6,-4 1-2,-4 0-1,1 3 1,-2-4-10,-5 3 2,-4 1 2,1 0-6,1 0 2,-1-1-2,-4 7-1,-1-2-10,4 5-21,-7 0-20,4 3-19,-1 2-26,4 2-135,2-1 76</inkml:trace>
  <inkml:trace contextRef="#ctx0" brushRef="#br0" timeOffset="471183.7384">23316 2622 537,'-18'-3'-42,"5"1"12,-1-2 13,14 4 2,-25 0 1,17-3-5,8 3 2,-24 3 1,24-3 9,-20 6 11,12 4 7,-4-2 6,-1 4 7,-2 5 0,1 1 6,3 7-4,-3 0-1,3 9-2,-4 3-1,6 3 0,-2 6-5,6 9-2,0 4 1,1 3-3,8 1-1,4 3-1,5-4 2,7 5-4,9-3 2,4-7 2,4-2-5,-5-12 0,1-7-1,1-5 3,-4-3 1,0-3 2,-7-10 5,4-6 16,2 0 4,-3-5 2,1-8-5,2-5 1,6-6 0,-5-9-11,10-6-6,-3-5 2,3 1-3,-3-3-1,-7 5 1,0 5 6,0 4-1,-10-4-3,-2 9-7,1 1 3,-2 1-2,-1 1-7,-6 2 2,2 3-3,-4 1 1,6 0-7,-4 3 1,-2 0 2,1 3-4,-1-1 3,-8 4-3,25 0 16,-10 0-15,-15 0 2,22 4 5,-7-4-3,-2 3-1,2 0 1,-3-3-8,-12 0 3,30 3 6,-16 0-7,1-3 3,0 0 5,-15 0-2,21 3-4,-21-3-1,25-6 8,-9 0-8,0-4 7,4-2-6,-1-3 5,-1-5-4,2 4-3,2-4 4,-4-1 2,-4 6-5,2-4 0,-2 3 5,-2 1-2,-2 3 7,3 0-7,-5 2 3,1 1 0,-4-1-8,3 5 1,-5-3 2,-3 8-7,0 0 4,17 0 2,-17 0-5,0 0 8,15 12-2,-10-7 0,-5-5-2,9 10-1,-4-7 12,-5-3-9,6 5-2,-6-5 0,10 7 2,-10-7 0,7 3 5,-7-3-1,0 0-1,28-10 1,-14 2-4,3-2 0,3-2 0,6-1 4,-4 1-3,3 0-6,10-3-7,-10 2-30,7 1-19,-2-5-27,-3 5-29,-2 0-237,2-3 133</inkml:trace>
  <inkml:trace contextRef="#ctx0" brushRef="#br0" timeOffset="471475.0899">24819 2288 886,'-17'-19'-65,"-1"3"9,7 1 8,0-1 17,-1 4 15,7 0 8,-3 3 1,-4-3 5,5 2-7,6 3-1,-8 2 0,9 5-2,0 0 4,0 0 1,-11 22 5,11-5-4,-5 11 3,1 3 1,8 4-2,1 4 0,-2 1 5,5 3 1,2 0 0,9 7-1,-3-2 1,1 2-2,0-3 4,6-1 0,-3-1 1,-6-7-1,2-2 0,0-1 4,0-1-7,-7-7-18,1-2-21,1-3-21,-6-1-111,2-9 57</inkml:trace>
  <inkml:trace contextRef="#ctx0" brushRef="#br0" timeOffset="471752.913">24949 2789 438,'0'-9'-30,"3"3"3,4-5 3,0 6 6,3-3-1,5-3 4,3-1 1,9 0 1,-5 0 3,10 3 2,-4-4 3,1 4-4,-1-1-1,2 8 0,0-6 1,-8 8 3,3 0 2,-5 5 1,4 0 1,-1 5 0,-3-1 3,-5 1-2,2 2 2,0 0-1,-1 0 2,3 3-2,-3-1 2,1-2-2,-4 0 1,1-3 1,1 0-1,0 0 2,-2-3-3,-1 1 5,5-3 0,3-3 1,0-1 2,2-5-7,6-2-18,-4-5-25,1-3-19,3-8 21</inkml:trace>
  <inkml:trace contextRef="#ctx0" brushRef="#br0" timeOffset="471869.8299">25868 2339 159,'-12'-27'14,"-2"5"12,1 1 11,-4 1 5,-1 5 4,5 0 1,-4 0-2,5 3-9,-1 3-7,3-2-5,5 6-14,5 5-21,-9-7-35,9 7-61,0 0-13,0 0 41</inkml:trace>
  <inkml:trace contextRef="#ctx0" brushRef="#br0" timeOffset="472220.8665">26620 2093 301,'-13'9'-12,"-4"1"10,-5 2 4,-4 3 8,-6 3 9,3 4-1,-1 0 2,-5 5 1,-3 3-4,6 2-1,-2 1-1,6-1-1,8-5-2,3 4-1,9-7 0,-2 5 0,10-7-1,13-2 0,1-1 1,6-4-1,1-2 1,11-5 2,-2-1 1,2-7 7,2 0 8,-3-2 15,-1-3 9,-1 0 0,-6-5 3,-3-2-4,-3-3-7,-7 0-7,0 0 3,-10-3-6,-5-2-5,-2 1-7,-9 4 0,-1 0-8,0 6 1,-9 0-5,9 3-15,0 3-21,-1 3-24,1 3-21,17-3-23,-17 2-36,17-2-136,0 0 216</inkml:trace>
  <inkml:trace contextRef="#ctx0" brushRef="#br0" timeOffset="472503.0769">27201 2228 632,'8'13'-58,"2"-1"13,-3 1 18,5-1 11,-4-2 10,-3-2 13,-2-1 13,6 2 0,-4-6 2,1 2-1,-6-5 2,0 0-6,29-12 1,-13-3-2,1 3-1,8-8-5,-5 5 0,4 0 0,-2 0-5,-2 3-2,5 0 1,-5 3 1,2 5-2,1 2-2,-1 4 1,6 3 2,-1 9-2,6 4 0,4 7 5,2 3-3,4 6 0,-3 2-11,-3-3-56,-5 5-123,-7-7 23,-3 1 55</inkml:trace>
</inkml:ink>
</file>

<file path=ppt/ink/ink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03:57.151"/>
    </inkml:context>
    <inkml:brush xml:id="br0">
      <inkml:brushProperty name="width" value="0.05292" units="cm"/>
      <inkml:brushProperty name="height" value="0.05292" units="cm"/>
      <inkml:brushProperty name="color" value="#FF0000"/>
    </inkml:brush>
  </inkml:definitions>
  <inkml:trace contextRef="#ctx0" brushRef="#br0">15292 5703 61,'0'0'21,"0"0"-12,-13-7 2,13 7-3,0 0-3,0 0-1,0 0 0,0 0 0,0 0-2,0 0 2,0 0-4,0 0 3,0 0-3,0 0 1,0 0 2,0 0-2,0 0 1,0 0 0,0 0 5,0 0 2,0 0-1,-9 19 0,9-19-1,-3 17 0,3-9-1,-3-1 0,3-7 0,-2 12 0,2-12-2,0 11 2,-5-4-3,5 2 1,0-9 0,0 11-1,-3-1 3,3-10-2,-4 15-1,4-4-2,-1 0 6,1-1-5,0-10 2,-4 15-2,4-6-1,0-9 0,4 13-1,-4-8 0,1 2 3,-1-7 1,4 12 1,4-8 2,-8-4 3,13 9 7,-4-6 3,6-3 15,5 0 9,2 0 8,8-10 10,8-4-6,11-18 15,13-10-3,31-26 4,8-16-2,12-5 2,18-6-19,8-7-5,5-3-10,3-2-2,8-1-3,-2 3-5,-10-1 5,0 5-12,-13 2-1,-8 9-3,-10 3-16,-6 3-25,-8 1-15,-7 3-27,2-1-36,-11 4-67,0-2-126,-3 2 188</inkml:trace>
  <inkml:trace contextRef="#ctx0" brushRef="#br0" timeOffset="7038.3497">16456 7257 720,'0'0'-52,"0"0"11,0 0 4,0 0 5,0 0 4,0 0 2,0 0 4,17 0-2,-17 0 6,0 0 1,10-3 1,-10 3 7,15-5-4,-10 1 3,-5 4-2,15-6 1,-15 6 2,17-2 1,-9-5 1,-8 7-1,12-3 4,-4 0 0,-8 3-2,14-2 2,-14 2 1,18-7-1,-18 7 1,17-3 0,-12 0 1,-5 3-2,20-2 3,-10-5 0,3 4 2,1 0-3,-2 0-1,1-5 1,4 3 1,1 3 3,-1-7-2,6 2-1,-3 0 2,7-2-1,-5 0-1,3 0 2,2-1-3,-6 5 6,1-5-5,0 3-1,-5 2 3,-1-2-4,1 2 4,3-3-2,-8 5 1,5-2 2,-4 1-1,2 0-2,-2 0 1,2-3 1,-1 1 1,3 0 0,1 0 0,-1 1 4,1-5-2,2-2-1,7 3 2,-5-4 3,4-3-5,6 1 2,2-4-3,1 2 0,-2-2 2,7-4-2,-6 3-1,3-2 0,-4 2 2,6 0-1,-1 0 0,-3 0-1,-3 1 0,1-3-2,-2 5 1,0 1 1,-1-6-1,1 4 2,-1 0-2,0-5-1,5 2 5,-5-3 0,5-1-1,4 0 0,-4 1-2,3-4 0,2-2 2,-1 3-2,8-2 0,-2 2 2,-3-3-1,11 3 0,-1 0 1,2 0-3,7-5 0,5 2 4,-4-2-2,3 3-2,0-3 2,0 1-2,-8 8 2,8-6-1,-6 7 1,-6-1-1,8-1 0,-8 1 0,-1 4 0,0 1-2,-9 1 1,-1 4 0,-5-1 1,-3 2 0,-3-1 0,-2 5 1,-1 1-3,-6-1 1,1 1-1,1 2 1,-8-2 3,3 2-4,-2 2-15,1-1-17,-5-1-22,2 5-43,-6-3 34</inkml:trace>
  <inkml:trace contextRef="#ctx0" brushRef="#br0" timeOffset="10102.6805">16759 6800 235,'0'0'-20,"0"0"0,0 0 9,0 0 5,0-11 2,0 11 6,0 0-1,0 0 4,0 0-3,0 0 0,0 0 2,0 0 0,0 0-2,0 0 2,0 0-3,0 0 0,0 0 2,0 0-2,0 0 1,0 0-2,0 0 1,0 0 0,0 0 0,0 0 3,0 0 0,0 0-1,0 0 1,0 0 0,0 0-2,0 0-1,0 0 2,0 0-1,-35 8 2,35-8-2,-12 6-1,12-6-1,-10 9 2,4-3-1,1 0 2,-4 1-4,4-2 1,-7 1-1,7 0 0,-8 0 2,8 3 0,-7-2 0,7 1 0,-3 0-1,0-3 1,-1 2-1,4 0 2,5-7-1,-12 5-4,12-5 3,-15 10 0,10-7 0,5-3 0,-8 5 1,8-5-1,-17 10 1,11-1-1,-8 0 1,-1 3 1,-2 0-1,1 0 1,-4 5-3,3-2 6,-3 0-4,3-1 1,-5-1 0,7-2 6,4-2 6,-3-1-2,3 2 2,0-1 0,3-2 0,-5-1-2,4-1-2,1 2-3,3-1-1,-7-3-2,12-3-1,-10 9 1,4-5-3,6-4 4,-10 7-6,10-7 1,-9 4 3,9-4-1,-5 7 0,5-7 0,0 0-2,-8 5-1,8-5 2,0 0-1,-5 8 2,5-8 0,-9 9 2,9-2-2,0-7 1,-3 11-1,1-5-2,2-6-1,-3 10 0,3-10 0,-5 8-1,5-8 3,0 0-2,0 12 1,0-12 0,0 7 0,0-7-1,0 0 2,0 0-1,0 11-2,0-11 0,0 0 1,0 10 3,0-10-1,0 0-2,5 10 1,-5-10-1,0 0-1,3 7 3,-3-7-1,5 5 1,-5-5-1,0 0 2,12 7-2,-12-7 3,10 6 0,-10-6-1,5 2 2,-5-2-1,14 7-3,-14-7 0,5 3 2,-5-3 0,15 3-2,-15-3 1,8 6 2,-8-6 0,22 5 1,-14-5 0,7 1-1,-3 2 0,-12-3 2,30 3 1,-17-6-2,7 3 0,-3 0 3,7-3-1,-1 2-2,-1-4 0,6 2 0,-8 0 2,5 0-1,-3 0-2,0 0-1,-5-1-1,4 2 2,-1-1-2,0 3 4,-3-3 1,0 0-3,0-1-2,6 1-1,-6 3 3,-6-2-2,8-1 1,-1 3 0,-1-4-2,0 1 0,-1 0 1,3-1-2,-1 3 3,2-3 0,2-3 1,-2 6-2,4-3-2,1-4 4,-5 5-4,5-2 0,-5 1 4,-3-2-3,3 4 0,-7-1 0,4-1-1,-2 4 2,0-3-3,-2-2 5,-13 5 0,20-4 9,-11 1 3,-9 3 8,18 0 7,-18 0-1,14-6 4,-14 6 4,0 0-2,13-2-2,-13 2-2,0 0-4,3-7-2,-3 7-4,0 0 11,0 0-9,-11-20 0,-1 16 3,5-4-6,-5 3-1,-1-2-1,0-2-8,-1 3 4,-2-4-3,-3 2 1,2-4-7,-3 2-1,0-2 6,-1 2-3,0-3 0,1 4-2,0 1-3,4-2 7,-1 1-7,3 3-4,-1 1 4,4-2-11,2 4-27,9 3-24,0 0-38,0 0-62,4-6-114,-4 6 208</inkml:trace>
  <inkml:trace contextRef="#ctx0" brushRef="#br0" timeOffset="27460.2316">15806 9304 658,'30'-3'-59,"0"-2"9,8 0 3,4-2 5,-2 2 5,5 1 5,-3-2 3,-5 5 2,0-4 4,-2 2 3,0 3 2,0-3 3,-5 3 1,5-3 1,-4 3 1,4 0 1,-5 0 1,5 0-1,-2 0 6,-2 0 6,4 0 9,-5 0-1,2 0 1,-11 0-2,9 0 0,-11 0-3,4 0 1,-1 0 1,-4 0-1,1 0 0,-2 0 1,-1 0-1,6 0 2,-4 0 4,2 0 6,1 0 2,4 0-3,-5-3-1,8 3-2,-6 0-3,10 0 2,-1 3-2,0-3 0,0 0 0,3 0-1,-2 0-2,-4 3 0,-1-3-3,5 3 3,-4-3-2,-1 3 7,0 2-3,-2-4-1,-2 2-3,-3 0 2,7 3-2,-5-3 1,4 1 0,-2 3-1,1-6-2,3 4 2,-6 1 0,8-5 1,-5 4 1,7-2-2,-5 0 4,1-3-3,4 3-1,-7 0 1,0-3-1,-1 0-1,-3 3 0,1 0-2,0-3 0,0 0 2,-2 4 1,-4-4-2,5 0-2,-1 2 3,-4-2-4,4 0 0,-3 3 0,3-3 2,-3 0-1,0 3 0,-1-3 1,1 3-2,0-3 0,1 4-1,-4-4-1,2 3 2,-1-3-2,-15 0 0,32 2 4,-18-2-3,2 3 0,-2 1-1,7-4 2,-4 0 2,2 3-1,1-3 0,5 0 4,-5 0-2,10-3 2,0 3-2,0 0-2,2 0 2,-7-4-1,0 4 1,7-3 3,-7 3-5,10-2 1,-5 2-6,2-3 5,-2 3 1,0 0-3,4-4 1,-4 4 3,-3-3-3,-4 3 2,5 0-1,-8 0 0,1-3-2,-1 3 1,1 0 1,-2 0-3,-3 0 3,1 0-4,-17 0 0,32 0 4,-19 0-1,-13 0 0,22 3-1,-7-6 2,-15 3-1,32 0-1,-19 0-2,4 0 2,0 0-1,1 3 0,-1-3 2,-2 0-1,2 0-1,1 0 1,-1 3 4,0-3-3,-4 0 0,9 0 1,-9 0-2,4 0 0,3 0 0,0 0 2,-3 0-1,3-3-1,-2 3 1,1 0 0,1-3 0,1 3-1,-1-3-2,1 1 2,-1-2 0,1 1-2,-1 0 2,4-3 1,-7 3-3,6-5 1,-6 7 1,1-5 2,-1 1 0,1 0 0,-1-2-2,0 2-4,-4 1 4,4-3-1,-2-1 5,-2 2-3,2 0-1,-1-3 2,-3 2-2,4 2 0,-4-1-1,4-1-1,-7-2 2,2 1-1,-3 5 1,3-5-1,3 2 2,-8 0 8,3-1 6,-3-2 3,2 3 1,2 1-8,-8-5-3,3 4 4,4-5-2,-5 4-1,-1-3-1,1 0-2,1-2 1,1 3-4,-2-3 5,0 0-4,-3 0 2,4-5 1,-4 5-3,0-3 5,0 0 3,0-1 2,0 1 4,-4-3 0,1 3 7,0-5 0,-2 2-4,-2-4 8,-3 0-11,3 2 2,-3-5 0,2 0-9,-4 1 7,-3-1-4,7 0-1,-6 1-5,3-4 0,2 4 0,-2-2-3,0-1-1,5 3 0,-6-5 0,7 5 3,2-3-3,-6 0-2,4-3 0,2 3 0,-5 3 3,3-4-1,-4-1-2,1 2 4,-2-3-1,-4 2-2,6-3 0,-5 1-4,-2-2 6,1 2 1,-4-2 2,4 2-6,-2 2 1,-1-2 5,2 4-6,-2-1 4,4 2 0,1 2-3,-1-3 1,-2 1-3,0 4 2,1 0-3,1 0 4,5 1 3,-8-1-6,5 3 4,2 3-3,1-1 0,0 0-1,-1 4 4,1-3-7,0 2 6,4 1-6,-4 0 0,-1-2 6,1 6-3,5-4 3,-2 2-1,-4-2-6,3 6 3,1-3-1,-4 0 2,4 2 7,-3-2-2,-2 2 3,2 2-5,-1-3 2,1 5-1,-1-5-2,-4 1-3,1 5 5,-3-5 1,2 4-6,1-2 4,-6 1 1,1 1-7,-1 0 1,-2 3 5,-2-3-8,-5 3 4,0-2 7,-1 4-6,-9-2-18,4 0-4,-8 3 13,-5 3-6,2 0-1,1-3 7,-2 4-4,3-2 1,-2-2 2,9 5 3,-3-4-1,7-3 5,-4 1 2,5 3-10,5-5 5,-2 3 0,6-1 2,-4-2-1,4 3 1,1-3 2,-1 4 2,-1-4-2,4 3-1,1-3 2,-5 4 0,4-4-1,-2 3-1,3-1-2,-2-2-1,1 3 10,1 1-8,-4-1 3,-1 0 1,3 0-2,-1-1 1,-1 5 2,-1-4-7,-5 3 8,7 0-1,-8 0-4,4 1 4,-3-2 1,4-1-9,-2 3 7,-2-3-3,2 4 4,3-7-6,1 7 6,-5-5-7,8 0 5,-7 0 0,2 3 0,-3-2 1,1-2 2,-6 1-7,-3 3 3,-3-2-2,0-2 5,1 4-3,-1-6 2,-3 7-1,3-3-4,0-4 6,-3 1 0,2 2-4,-3-3 3,5 0 2,-6 4-3,2-4-1,3-4 3,-2 4-2,1 0 0,3 0 4,-5 0-4,1 0 1,4 0-5,-5 0 9,3 0-1,0 0-3,-1 0-3,-1 0 5,6 4 0,-1-4-2,1 0 0,-2 0-2,1 5 1,3-5 0,0 1-5,0-1 6,2 2-1,-1 3 4,7-2-8,-6-3 4,7 2 0,-8 1 2,7 1-2,0-1 3,2 1-2,-4 1-2,0-2 2,2 0-1,1 1 0,-3-1 2,2 2 2,-2-1-4,-1 2 0,0-3-2,1 3-1,-4-3-2,4 3 7,0 0-5,0 0 1,-2 1 4,2-3-1,2 0-1,-3 3 1,5-2-4,-6 3 3,5-2-1,-3-3 2,5 4-1,-5 1 0,5-5 2,3 1-4,-3 1 2,0-2 2,3 4-6,-4-5 5,2 4-4,-1-2 2,2 2 3,-6 0-1,4 2 1,0-7-4,-3 6 3,1 2 0,2-3 0,1-2-1,-7 2-1,6 0 3,1 0-3,-4-3 0,3 3 1,3-3-1,-1 3 0,-6-3 3,7 0-2,1 2 5,-1-1-8,-1-1 3,1-3 3,3 5-3,-2-4 3,-1 2-1,-1 2-4,1-3-2,-3 0 14,3 1-11,-3 2 0,-2-2 3,6 0-3,-6-2 0,3 4 0,3 1-1,-1-3 2,-1 0-1,1 0 2,-2 0-1,3-3 3,-3 4-9,3-2 7,-1-2 2,0 3 4,-1-3-6,-1 0-2,-1 3-1,4-3-3,-8 0 3,2 0 4,6 0-2,-4 0 0,-4 3-1,7-3 0,-3 0 5,4 0-6,-1 0-2,0 0 8,0 0-4,-6 0-1,11 4 5,-9-4-4,4 0 2,-2 2-1,3-2-6,-3 3 2,3-3 5,-6 0 3,8 3-6,14-3 2,-25 4-1,12-4 7,13 0-5,-23 0-3,23 0 2,-21 0-2,10-4 2,11 4-4,-19 0 9,19 0-6,-23 0-2,23 0 2,-17-3 1,17 3 0,-20-3 1,20 3-3,-17 0-2,17 0 5,-20-2-3,20 2 2,-15 2 4,15-2-8,0 0-2,-16-2 5,16 2-5,-14 2 3,14-2 2,0 0 0,0 0-1,-18 3 2,18-3-3,-5 7-3,5-7 5,-9 8 0,6 4-1,3-4 6,-2 0 0,-1 6-9,3 1 4,-5 0-7,2 3 4,-1 1 5,3-2-3,-3 3 2,4 2-1,-5-2 4,5 3-3,-3-2 0,3 1-5,-3-1 4,1 1 0,2-5-3,-3 6 3,-2-4 2,5 1-2,-4-1-1,4 1 4,-3-5-4,3 3 1,-4 0-1,4 5 3,-5 1-1,2 3 1,0-3-3,1 4 0,-1 4 3,3-5-4,-5 0 0,5 0 1,0 2 3,0-1-3,0 4 0,5-5-1,-2 0 9,-1 1-31,1 0-26,5-4-32,-8-2-53,4-4-208,-1-3 144</inkml:trace>
  <inkml:trace contextRef="#ctx0" brushRef="#br0" timeOffset="40563.6533">10794 6425 11,'-8'-7'4,"8"7"2,0 0 7,-9-5-1,9 5 0,-8-5-3,8 5 2,-14-4-2,14 4 0,-13-4 6,5 0-1,8 4 1,-19-7-3,11 4-3,8 3 0,-20-6 0,10 3 0,1 0-4,-6 0 3,0-3-4,2 2 4,0 2 10,1-4 0,-2 2 3,-1 1-2,0-2-1,2 2-3,0-1 0,1-1 2,-3 2-7,3-1 1,-1-4-3,-1 6 2,3 0-1,-1-6-2,0 5-2,-1 2 2,13 1 0,-20-7-3,11 3-1,-2 1 2,11 3-2,-20-5-2,8 1 1,12 4 2,-18-3 2,6 0-6,2 1 3,10 2-3,-22-3 1,9 3 2,13 0 3,-22-7-5,10 7 0,-3-3 0,15 3 0,-20-3 1,7 3 2,13 0 2,-20-3 0,6 3 1,-1-3-3,15 3 1,-22 0 0,7 0-2,15 0 1,-28 0 0,15 3 1,1-3-2,-2 3-3,-2 0 5,1-3-3,0 6 6,1-2-8,1 1 1,-4 1 1,2 1 0,-5 5-4,3-4 2,-3 9 2,3-2-1,-3 0-1,-1 4 1,4-1-2,-5 0 2,9 2 1,-1-2-1,-2 3 0,1 2-1,-2-7 0,4 11-1,-4-7 2,0 2-1,4-4 1,-6 5-2,8-2-1,-3 1 2,-1-3 1,0-3-4,10 1 3,-7-2 0,7 0 1,-6 1-2,6-4-1,-4 3 0,6 2 2,1-5 1,-8 0-2,7 0 2,3 3-2,-2-2 1,2 0 0,0-1 2,-3 0-2,3 0 2,0 1-1,3-1 0,-3 3-1,0-1 2,0-3-2,0 2 0,0-1-1,0 3 1,2-3 2,1 0-2,4 2-2,-7-1 1,3-2 1,-3 1 5,0 0-2,2-2-6,1-1 2,1 0 1,1 3-1,0-3 2,1 1 1,3-2-1,-4 2 2,3 0-5,0-1 0,4 3 2,-5-3 0,3 0 2,2 3 0,-4-2-2,4 2 2,1 4 0,-3-4-2,3 3-1,4-2 4,-3 2-3,2 0 2,3 2-1,2-5 1,-1 3 6,-1 0-6,8-3 5,-2-3-6,3 1 0,1-2 3,-1 4-2,4-4 0,-2 0 3,-2 3 0,4-6-3,-7 5 0,4-4 1,-1 3 0,-4 3 2,2-3 1,-1 0-3,-1 5 3,1-2 0,-3 0-2,3 0 2,-2 3-3,-3-3-1,7 0 0,-9 1 2,6 2-2,1-4 0,-5-3-2,0 2 1,2 2 0,1-6 1,-3 3 0,2 0 5,-4-3-7,1 1 1,-4 0 0,2-3 1,-4 3-1,2-5-2,-3 6 3,1-2-1,-3-3 1,5 3-1,0 0 0,-6-3 2,4 3-3,0 3 3,3-6-3,-8 4-2,7 1 2,-2 0 2,1-6-2,1 4 3,-7 2-2,7-5-3,-1 2 2,-1-1 0,-1 1 1,4-2 1,-1 0-1,2-3 1,0 4 4,0-4-2,3 3-2,0-3-1,0 0 1,5 0 2,-5 0-1,0 0-2,3 3-1,3-3 3,-1 0-3,-4 2 1,3-2 2,-2 0-4,3 4 1,-2-4 2,2 0-2,-3 3 2,5-3-1,-6 3 3,8 0-1,-6-3 0,6 0-1,-8 0 1,11 2-2,-2-4-1,2 4-1,0-2 2,0 0-1,-2-2 2,0 2 0,0 0-1,-3 0 0,5 0-3,-2 0 3,5 0-3,-5-3 3,5 3-1,2-3 1,3 3-1,-5-3 3,12-1-4,-5 2 1,3-1 2,4-4 0,-6 1-2,6 1-2,-3-4 2,1 6 2,-3-1-1,-1-4 1,4 4 0,-2-7 0,-3 6-3,1-2 2,3 1-1,-8-3-1,6 3 1,-6 0 0,2 0 1,-6 0 1,1-2-1,-10 5-2,7-1 0,-6-1 1,-5 2 2,5 2-2,-9 1 1,1-4-1,-1 4-1,2 0 3,-3 0-2,-2 0 2,2 0 0,1 4 0,-2-4-1,2 1 1,0 2-3,-1-3 3,-1 5-3,6-3 1,-5-2-1,1 2 2,6 6 2,-6-5 2,0 0-5,0-3 4,-1 3-5,1 3 4,-2-2-2,-2 1-2,-1-2 1,0 0 0,1 3 4,-1-3-6,-4 0 5,4 4-1,-4-5-3,-8-2 0,20 10 3,-15-4-2,7 0 1,-3-2-2,-1 1 3,4 6-4,-2-6 2,3 1-1,-5 1-2,6-2 3,-1 2-2,1-1 4,1 0-4,3 0 0,-1 0 2,1-3-1,-1 2 1,10-1 1,-6-1 0,8-3 0,-1 5-1,1-5-1,2 0 2,0 0-2,4 0 1,-2 0 1,7-5 0,-6 5-1,-1-3 2,1 0-1,-3 2-3,3-4 1,-1 2 4,3 0-4,-3 0-1,4 0 1,-9-4 3,9 2-3,-4-1 2,-1 2-2,-3-4 4,8 1-4,-9 0 4,9 2-5,-4-2 2,-3-2 0,5 3 2,-4 0-2,4-1-5,-5 2 7,2-2 3,1 1-5,-1 4 0,1-5-2,-1 1 1,2 4 2,1-5-3,-2 4 2,-3 0 5,5 3-4,-3-3-1,2 3-3,-3-3 3,3-2-1,-4 2 2,3 1-4,-1-5 4,2 4 0,-3-2 1,0-2 2,0 4-4,-2-3 1,3 0 0,-6 3-1,3-4 2,-6 5 0,6-4 1,-6 3 1,2-3-8,-7 3 9,3 0-4,5-4 1,-7 4-3,1-2 0,3-2 1,-1 3 0,3-4 16,-2 1 1,3 1 0,-5-2-5,6-3 0,-5 5-3,1-3-1,1 3 1,-6 0 0,-1 0-2,-2 0 0,0 0-1,2 1-4,-4 1 0,-5-1 2,6 1 2,-3 0-1,0-3-6,-1 4 5,1 1-1,-2-5 3,1 1 4,-4 3 2,4-3 18,-3-3 0,5 3-4,-6-3 3,3 0 0,1-5 3,-5 6 0,2-4-1,-2-1-4,0-2-6,-2 2 3,0-2-6,6 1-1,-6-1 0,0 2-4,1-4 2,-4 2-3,6 0-2,-2-1-2,-1 1 5,2-1-9,-2-3 5,-3 7-4,2-6 8,1 6 3,-3-8 1,0 7-4,0-4 1,0 2-1,0 0 0,-3-1 4,1 1-7,-1-1 1,-2 0 1,2 1-2,-1 0-5,-2 0 2,2 0-1,-2-2 0,-3 2-2,3 0 3,1-3-1,-4 3 1,4-4-4,-3 2 1,-1-1 0,1 1 0,3-2-3,-8 1-6,4-2 7,-2 7 8,-3-7-7,4 4 2,2 5 4,-4-5 0,2 1-3,0 3 1,-5 0 5,2-2-8,-4 2 0,2 0 1,-5 0 3,3 3-8,-1-2 2,-9 3 0,7 1-2,-2-2 4,-5 3-5,6 0 7,-8 0-6,1 0 1,3-1-2,-4 2 5,-3 2-4,2-1-2,-5-1 4,3 2-3,-3-1 0,-3-2 1,-1 2 2,-6 3 0,3-3-3,-1 1 2,-4-2 0,2 3-1,1 0-3,1 2 7,-4-8-8,2 5 5,3 2 2,2-3-4,1 0-1,4 1 5,-3 2-5,-1-6 2,6 3 2,-1-2-3,1 0 2,-7 3 1,1-3-6,-8 0 6,-4 0-1,-1 1-4,-10 5 1,-7 0 6,-4 0-8,4 5 2,-3-5 4,12 0-3,0 0 0,6-5 5,4 5-2,-4-1-2,6-2 4,3 3-5,0-8 2,-2 7 3,7-3-4,-4 0 1,2 0 2,6 0-5,-8 0-1,6-2 7,-3 5-6,1 1 2,3-5 2,-4 5-2,0-3-2,-2 3 3,0 0-1,-6 0-1,2 0-4,7 0 5,-9 0-3,1 0 2,11 0 0,-5-3 0,2 3 0,0 0 2,3-3-1,-5 0 0,2 0-1,-5-3-2,0 3 4,-2-7-4,-8 2 1,-4-1-1,-9-6 0,-1 8-1,-13-9 1,0 4 1,7 2-4,1 1-7,-3 3-6,2 3-10,2 3-13,-4 3-14,-9 10-22,-1 7-15,-20 19-16,-6 3-37,-3 3-255,-3 12 89</inkml:trace>
  <inkml:trace contextRef="#ctx0" brushRef="#br0" timeOffset="102145.839">25953 2930 113,'7'-8'-14</inkml:trace>
  <inkml:trace contextRef="#ctx0" brushRef="#br0" timeOffset="102187.8126">25981 2899 82,'9'-5'-7,"-1"-5"0</inkml:trace>
  <inkml:trace contextRef="#ctx0" brushRef="#br0" timeOffset="102222.7915">26026 2869 58,'9'-5'-3,"2"-2"0,3 0 1,-6 2-2,6-3 5,1 3-2,-4 1 1,1 0-3,-2-3-12,2-3 5</inkml:trace>
  <inkml:trace contextRef="#ctx0" brushRef="#br0" timeOffset="151456.7586">2472 5213 100,'3'-10'-4,"-3"10"0,-3-12 0,3 4 1,0 8 3,0-10 7,0 10 3,0-12 5,-4 5 5,4 7 3,0-10-1,0 10-2,0-11 2,0 11 1,0 0 2,-1-12-2,1 12-1,0 0-3,0 0-5,0-10 0,0 10 0,0 0-4,0 0-1,5-9 1,-5 9-2,16-3 0,3-3 0,8 0-2,3-2 4,20-4 8,3-3-5,13-3-3,9-1 1,10-1 0,1-5 1,32-10-4,-2 5 3,-19 3 0,-15 1-5,-4 5 3,-1 0 2,-5-4-7,-8 5 0,-2 5-1,-9-3-2,1 6 1,-6 0 1,-3 3 1,-4-4-2,4 6 0,-3-1 1,-2 4-2,0 0 1,2 0 1,0-3 0,-6 4-2,13 0 3,-4 3-3,4-3 2,-1-1-2,2 4 1,4-2 0,4 2 1,11-3 2,-4 0-4,4 3-2,-11-3-1,11-1 3,-7 4-1,-4 0 1,2 0 1,2 0-2,-1 0-2,1 0 2,8 4 0,-2-4 0,6 0 0,-4 0 0,2 3-1,3-3 1,4 0 1,1-3-3,-1 3 3,-2 0 0,-2-4-3,2 4 5,-2 0-4,-6 0 5,0 4-2,-8-4-2,-7 3 0,6 0 1,-8 0 1,0 3 0,0 0-1,-4-3-1,2 4 2,12-2 0,-1 6 0,0-2-2,5-5 1,2 7 1,3-5 1,4 0-2,5-3 2,-1 3 0,11-3 3,-10 0-5,-1 1 1,-2-2 1,-7 1 0,-1 0-3,-7 1 0,-9-4 2,4 3 0,-3-3-2,3 4 1,-7-4 0,0 0 1,5 0-3,2 1 2,-2-1-1,2 0 2,0 0 0,3 3 1,2-3-1,3 0 0,6 4 4,5 0-5,-2-2 4,16 8-1,2-5-4,4 7 2,-4 2 0,3-6 1,5 7 1,-1-2-3,-3-1 2,34 8 1,-21-8-1,-14 0 0,0-3 1,1-3-3,-1 1 0,-3-2-3,5 1 5,0-2-3,0 1 4,0 2-2,2-3 2,0 0-2,9-1 0,36 6 3,-2-4-2,-19-2-6,12 6 5,-20-3 0,-13 1-2,-8-2-1,1-2 0,3 4 3,-6-4-4,1-1 4,4 2-4,-11-4 0,9-4 2,0-1 1,2-5 2,-3 5-1,1-5 0,6-2 0,-6 5 2,7-3-4,-3 3 4,-1-1-2,4 2 3,-6 0 0,1 3-2,-3 3-1,-13-3 2,1 3-4,0-3 4,10 1-5,0-2-1,2-2 5,1-3 0,-3 0-3,-3-2 1,-12 6 1,-3-5 2,-6 5-5,-6-3 3,-5 0-3,-7 2 3,-6 3-2,4-4 1,-4 5-1,-1-4 1,-8 3 0,0-1 1,2 2 0,-5 2 0,-2-3-2,-1 3 2,-6 0 2,2 0-4,-5 0 3,5 0-1,-8 0-2,3 0 0,-3 3 2,3-3-4,-3 2 4,1 2-5,-1-1 10,-1 3-7,3-4-2,-2 8 2,4-4 5,-6 6 0,5 0 0,-1 5 0,3 1 2,-6 0 3,1 3-3,1 3-1,1 3 1,1-4-3,0 5 2,0 1 0,0-2 1,-1-3-2,-3 6 2,-1-10-2,0 5 15,-6-7 1,1 4 0,1 0 0,-2-7 1,1 3 1,-5 0-3,7-1 1,-11-3-4,6 5 0,1 3 0,-3-1-6,-1 5 3,1-3-4,0 5-1,-2 6 1,2 0 5,0-1-7,-5 3 1,5 0 4,-1-3-3,-4 0-2,5-1 4,-2 2-5,-3-7 2,0 4-2,0-3 12,-3-1-11,-2 2-1,1-2 0,-3 1 7,-1-1-6,3 2 7,-10-5-2,5 0-7,2 0 2,-7-1-1,0-1 1,1-7 6,6 3-9,-9-3 1,4 1 2,-11-3-10,4-1 6,-5 0 1,-3-2-4,-9 7-1,-17-2-1,-1 8 0,-15-1 6,-5 5-3,-6-2-1,3 3-9,-1-1 17,2-3-8,-2 3 3,3-4-7,9 1 5,3-2-1,5-4 3,4-3 7,2 2-9,6-5 2,0 0 4,4 1 2,-6-5 0,1 0 4,-4 0-4,2 0 2,-12 0 0,0-3-4,7 2-5,1-2 4,-1 0-4,3 0 1,3-1 4,-1-1-2,2-3-4,3 3 2,3-3-4,-3 2 5,-2-2-2,3 0-4,1-2 0,-4 2 6,-2-3-5,-4 0 2,6-4 0,0 0-3,-6 2 6,1-2-6,2 2 4,-2-3-1,-2 4 2,-6-4 0,-5 5-1,-2 2 2,0 1 4,-10 0-5,0 1 3,-5 2 1,-10 5-6,-2-1-1,1 2 6,-1-1 3,9 2-10,6-5 9,9 2-4,0-2 5,4 2 2,1-1 1,8-3 0,5 0 0,-3 5 1,0-7-6,-4 2 2,-1 5-1,-7 0 1,-1-3 1,2 3-3,-2-1-1,-2 4-5,-1-5 4,4 0 6,2 3-4,-3-3 1,2 0 0,5 0-1,7-2 5,-3 1 7,4-2-1,1 1-2,3-4 0,2 4 0,6-4 0,0 0-4,-4 0 1,8-4-3,1 4 2,-8-4 0,11 1-2,-4 1-2,2-1 0,0-1 0,1 1-3,-1-2 0,0-2 0,0 1 1,-7 0-2,2 0-1,-9-3 0,2 0-4,-4 3 3,-3-2-1,-1 6-1,3-5-1,-5 4 0,4 3 2,1-1-2,2-4 1,4 2-2,5 0 3,2 3-1,4-1 0,-5-4 0,5 2-1,1 0 2,1-3-2,-2 3 1,5-1 2,-4-1-3,1-1 1,1 2-2,-2-1 0,-6-2 2,3 1-2,-8 1 0,5-4 0,-8 6-3,-3 3 1,-5 0 4,0 0-3,-12 0-4,-2 0 5,1 3 2,-5 6-4,-1-8 2,-4 3 1,6-4 1,-6 3-2,1 0 0,-4-1 0,1-2 2,3 5 0,7-3-2,-5-2 0,9 0 0,6 0 0,8 0 1,3-2 2,-2 2-4,8-5 2,9 5 0,-5-2-2,7-1 3,-3 0-1,6-1 0,-1 3-2,5-8 2,-4 6 0,4-1 0,1-4 1,-4 4-4,4-4 2,2 2 0,-6 1 4,7 1-7,-3-2 2,2 0 2,-2 0-1,5 0 1,0 3-1,-5-3 0,3 0 1,-5-2-9,5 5 10,2-2 0,-5-2-1,2 1-1,-6 3 2,4-3-1,2 0-3,-4 3 3,0-3 2,-3 0-5,-2 0 4,-1 0-3,-1 2 1,-6 1-2,0-2 2,-7 1 0,0 1 0,-4 0 1,2-1-2,-8 3 0,2 1 1,1-4 0,-1 4-3,3-3 5,1 3-3,4-5 2,-2 5 0,12-2 1,-8 0 0,3-2 0,9 0-1,-6 1 0,4 2 1,4-3-2,-3 0 1,2 1 3,1-2-4,-1 2 0,5-1 2,-3-2-1,3 4-1,-1-5 2,4 4-3,-2-3 2,0 3 0,0-3-3,-3 1 3,2 4 1,1-2-3,1 0 3,-7-3-1,7 2 0,-4 0-1,-3 4-1,-1-3 1,0 2 0,-1 1 2,-6-4-2,2 4-2,-11 0 4,0 0-2,-4 0-5,-1 0 8,-2 4-4,-13-3-1,4 2 2,-1 1-3,6 0 4,3-3-2,2-1 2,5 5 1,1-2-4,1-3 3,6 0 0,5 0 0,-3 0 0,2 0 0,3 0 0,-1-3 0,1-2 0,-3 4 0,-1-7 0,6 5 0,-12-6-1,5 3 0,-2-3 1,2 0 2,-5-3-4,-1-3-1,1 3-1,-2-10 5,-1-1-2,-1 3 1,7-8-3,-6 0 1,1-3-1,4-3 2,-1 1-2,-1-1 1,0-3-2,5-1-2,-4-1 5,1-2 0,6 4 0,0-1-1,-1-1 0,-1 2-1,6 0-2,1 4-2,5 5-12,0 2-29,6 2-48,4 11-49,5 8-33,2 5-356,0 14-37</inkml:trace>
  <inkml:trace contextRef="#ctx0" brushRef="#br0" timeOffset="321606.6164">26617 1631 604</inkml:trace>
  <inkml:trace contextRef="#ctx0" brushRef="#br0" timeOffset="321635.6041">26607 1634 486,'0'0'-166,"0"0"57</inkml:trace>
</inkml:ink>
</file>

<file path=ppt/ink/ink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11:31.354"/>
    </inkml:context>
    <inkml:brush xml:id="br0">
      <inkml:brushProperty name="width" value="0.05292" units="cm"/>
      <inkml:brushProperty name="height" value="0.05292" units="cm"/>
      <inkml:brushProperty name="color" value="#FF0000"/>
    </inkml:brush>
  </inkml:definitions>
  <inkml:trace contextRef="#ctx0" brushRef="#br0">7642 6690 19,'0'0'4,"-25"0"0,12 0-6,-1 3 8,-1 2-1,-1-5 2,4 4-2,-5-3 1,4-1 2,-6 4 2,6-1 1,-2-3-4,2 3 1,13-3-2,-24 2 1,13-2-3,11 0 2,-17 5-2,17-5-2,-14 2 4,14-2 2,0 0-4,-16 0 3,16 0 4,0 0-1,-20 3 1,20-3-1,0 0 0,-17 4-1,17-4-2,-15 0 1,15 0 2,-14 3 4,14-3-3,-8 5-3,-2 2 3,0-1-4,3 0-2,-3 3 1,4 2 1,-4-3-2,3 0 0,0 0 0,0-4-1,1 7 0,-3-5 0,4 0-2,2 0 0,3-6 1,-12 9-1,12-9 0,-6 9 4,6-9-3,-7 7 5,7-7-1,-5 5-2,5-5 2,0 0-1,-8 7 1,8-7-1,0 0-1,-5 8 1,5-8-3,0 0 0,0 0-1,-4 3 0,4-3-2,0 0 0,0 0 2,0 0 0,0 0-2,-10 8 2,10-8-1,0 0-1,0 0-1,0 0-4,0 12-20,5-3-48,0-2-38,-1 8 38</inkml:trace>
  <inkml:trace contextRef="#ctx0" brushRef="#br0" timeOffset="4917.3985">7452 6618 267,'0'0'-24,"0"0"4,0 0 3,-15-3 8,15 3 8,0 0 3,0 0-1,-25 3 2,25-3 0,-17 0 3,17 0 0,-12 6-2,0-3 1,1 3-1,2 0 0,1 0-2,0 0 2,-4 1-1,7-2 0,-7 2 0,2-2-1,3 2 6,-1 1-9,1 0 2,2-3-1,-6 2 5,11-7-5,-10 10-3,3-5 3,7-5-1,-10 7-1,6-2-1,4-5 1,-6 7 0,6-7 0,-9 9 1,9 2 0,0-11 1,0 13-2,-3-3 4,3 3-2,0-4 0,0 3 1,0 0-1,-2 1 0,2-5 1,0 4-1,0 0 0,-3-1 1,3-2 0,0 1 0,0 2 1,0-4-1,0 2 0,-5-1 0,2 0 1,3 0 0,-4 1 0,3 3-1,-4-4 1,1-3-1,1 3-2,1-2 3,-1 1-2,-2 1-1,2-3 1,-1 5 2,3-3-2,-8-3-1,4 6 3,0-2 0,2-1 10,-2-1 3,-2 0 2,5 1-5,-3-1-1,5-7-1,-8 8-1,8-8-3,-3 10 0,3-10 0,-9 6-1,9-6 0,-3 9-3,3-9 2,-2 7-1,2-7 1,0 0 0,-3 8-1,3-8 3,0 0-7,-8 9 3,8-9-1,0 0-1,-4 11 3,4-11-4,0 9 1,0 0 2,0-9-2,4 9 0,-4-9-2,0 12 3,3-5-1,-3-7-1,0 12 1,5-7 2,-5-5-1,3 15 1,-3-15 1,0 3-1,0-3 3,0 14 3,0-14-3,0 10 3,0-10-4,0 8 0,0-8 3,2 13-3,-2-7-1,3 3-2,-3-9 1,4 15-1,1-7 0,-5-8 1,3 13 2,-1-5-4,1-2 1,-3-6 0,8 12 0,-6-6 1,1 4 0,1-2-2,1-1 2,0-2 0,-2 2 0,7 1-4,-5 4 3,2-4 0,1-3 0,-3 5 0,5-1 2,2 4 0,-4-8 1,6 5-3,-1-4-1,1 3 0,-3 1 2,3-5-1,-1 6 1,0-2-1,1-5-1,-6 4 1,6-2 0,1 3 0,0-3-1,1 0-1,-2 1 3,3-2 1,3-2 0,0 1 2,5-1-1,-3-3 2,8 4 0,-5-8-2,3 1-1,2 3 1,-1-4 0,-3 4 2,1-3 0,0 3-4,-5-3-2,3 3-1,-5 0-1,3-2 2,2 4 2,4-2-3,-7 0 4,6 0-1,-1 0 3,3 0-2,-2 0-1,4 0 1,-2 0-1,2-2 4,-7 2-4,7-4 0,-2 1-2,0 3 2,0-3-1,0 3 0,-3-3 1,-2 1 0,-3 4-4,1-4 6,-3 2-3,-1 2-1,1-2 2,-2 3 0,4 0-1,-2 0 2,-3 3 1,3-3-1,0 4-2,2 0 0,1-3-2,-3 5 6,2-8-2,1 1-1,-3 3 3,4-5-4,-2 0 2,3-5-2,-7 5 2,2-2-1,4 2 2,-4 0 2,-2-1-2,4 1-3,-5-5 5,-1 10-3,6-10 0,-4 5-2,-1 5 1,0-5 0,0 0 0,-1 0-1,1 0 0,-2 0 3,-1 1 0,-3-1-5,4 2 5,-1-2-2,-1 5-1,-1-2-1,5-3 4,-9 2-1,10-2 1,-4 3-5,-1 1 2,4-4-2,5 3 3,1-3 0,5 4 2,7-4-3,-1 1 0,-2-1 1,1 4-1,1 2 2,-3-6 1,3 7-6,-1-4 4,2 3-2,-1 0 0,1-3 1,5 6 0,-6-3 3,-3-3-2,1 3-2,2-3 4,-3 1-3,1 3-2,-2-6 2,5 2 2,-1 2 0,-1-5-2,4 2 0,3-2-1,-6 0 4,3-2-4,-4 2 0,-1 0 3,-2 0-4,-2-5 3,-1 5-4,-5 0 2,0 0 1,-4 0 1,2 0 0,2 0-4,-2-3 2,-3 3 1,3 0-2,0 0 0,3-1 0,-4 1 1,1 0 1,3-4-1,-3 4 0,-1 0-2,-3 0 1,6-3 3,-5 3-1,0 0-2,-17 0 2,31 0-1,-14 3 0,-4-3 2,4 4-4,0-3 3,1-1-4,1 8 6,-3-6-4,4 3 3,-3 0-4,3-2 5,0 3 1,4-3-6,-6 4 1,-1-5 4,3 4-1,-2-3-2,-1 3 2,0-3-1,-4 0 0,6 1-1,-6 1 2,0-2-5,-1 0 4,-12-3-3,18 8 3,-1-6-2,-8-2 2,1 2 0,1 2-3,1 0 3,-2 0 0,3-3-3,4 1 2,-3 3 2,-14-5-4,21 5 0,-7-1 2,2-1 5,-2 0 4,-1-3-10,-1 7 2,1-4-1,6-1 3,-3 2-6,-2-1 1,-1 0 4,2 0-4,2-1 1,-2 2 2,2-1 0,-1-3 2,0 3-7,-3-3 2,4 3 2,-6-3-2,6 0 4,-2 3-2,2-3 2,5 0 1,-4 0 0,4 0-2,3-3-1,-3 0-1,8 3 0,-9 0 3,10-3-2,-3 0-1,0-1 3,-1-1-3,-2 2 1,0 0 6,4-1-10,-1-1 6,-6 2-1,6-1 0,1 1-2,-9 0 2,3-1 1,-1 3-3,0-3 0,5-1 1,-6 3 0,9 1 0,-8-3-2,3 0 4,-6 0 0,2 2-2,5 0 2,-8-2-2,0 0 1,2 1 2,-3 0-6,0 1 4,-2-1 0,-2 3 0,1-4-1,-14 4-2,20 0 4,-8-3-2,-12 3 5,16-3 7,-16 3-5,15 0 5,-15 0 3,14-2-2,-14 2-1,0 0 2,0 0-2,20-4-9,-20 4 7,0 0-3,0 0-4,15-3 6,-15 3-6,0 0 2,0 0-1,13 0-1,-13 0 1,0 0-1,9-3-2,-9 3 3,0 0-3,11-3 1,-11 3 1,0 0 0,14-2 1,-14 2-2,11-4 2,1 1-6,-12 3 5,20-9-3,-6 6-1,-1-2 4,4 0-3,1-5 2,2 5 4,2-5-4,-5 4 2,3-3-4,-4 0 2,1 3 1,0-3 2,-2-1 4,2 4-7,-4-3 4,2-1 1,0 5 3,-7-3-2,6-1-7,-2-2 7,1 1-2,-1-2 1,3 0-1,-5 0 0,5-5 3,-7 6-8,6-5 4,-1 1-1,0-3 0,-4 3-1,1-4 1,-4 0 5,4 0-4,-3-1 2,1 1-1,-2-4-1,2 2 0,2 0-1,-5-1 3,0 0-7,2-3 9,-2 5 3,-2-5-3,-1 4 2,-2-2 2,3 2-5,-3 0 6,-3-1-3,3 0-2,0 6 4,-2-8-6,2 3 7,-3 0-9,-2 1 2,5-1 4,-4 0-1,1 3-3,-2-4 1,0 2 16,2 3-8,-1-2 3,1 1-7,-5-2 4,4 5 0,-1 2-8,-3-4 5,3 2-6,-4 0 4,1-4 1,-4 2-5,-3-1 3,7 3-4,-9 0 7,4-3 1,-4 3-2,-1-1-6,-4 0 6,5 1-4,-3 3 3,0-4-1,0 4-1,-5 1-2,-4-3 1,6 1 2,0 1-3,-4 4 0,-3-2-2,-4 1 2,4 0-3,-5 3 3,3-2-8,-1 4 3,-11-4 2,-1 3-4,5 1 5,-9 1-1,1 3-6,1-1-3,-1 2 10,-4 2-4,5 1 2,-2 1 0,-1 3-3,5-4 1,0 7 1,5-8-1,3 3 1,-3-3-4,6 4 5,-1-5-2,2 4 1,-1-2 0,1-1 1,3-3-2,-5 4 3,1-3-4,-3 2 0,4 1 1,-6-4-2,6 4-1,-4 0 2,-1 0-2,-1 0 4,4-2-6,0 0 6,0 6-2,0-4-2,1-3-1,-1 6 1,2-4 6,-1 1 0,-3-1-5,-3 2 9,3-1-14,1-1 8,-3 0-2,-4-1 3,-2-2-5,-2 4 2,-2-4 1,-8 3-1,2 0 1,3-3 0,-16 3 5,2 0-6,6-3-1,-2 3 3,5 0-1,2 0-4,2-3 6,1 3-3,3-3-1,8 0 3,5 0-1,3 0 0,-1 0 3,6 0-4,6-3 2,-4 3-2,0-3 2,0 0 0,-4-3 2,-1 0-1,0-1-2,1 2-1,-9 2-2,-4-1 2,-1 4-2,-9 0 1,-1 4-1,-8 4 5,-3-1-3,0-1-7,3 3 2,2 0 6,6-1-5,4-4-2,6 3 7,3-2-4,5 0-3,6-2-4,2 0 11,3 0-3,3 0 0,0-3-2,4 0 9,-2 0-4,1 0-1,-2-3-1,-1-3 2,-3 6 1,-7-8-5,-5 8 2,0 0-2,-14 8-6,4 1-6,-5 0-14,3 0-29,6 3-33,4 3-31,9 5-58,0-8-228,7 3 80</inkml:trace>
  <inkml:trace contextRef="#ctx0" brushRef="#br0" timeOffset="10874.7342">19755 6408 981,'0'0'-91,"-17"-8"10,9 0 7,-5 2 9,3 0 8,-2-3 8,0 3 4,-1-3 3,-1 2 6,-1 2 1,4-1 6,-3-1 5,-1 2 2,2-2 2,1 2 1,0 1 5,1 1 1,-3-5 4,6 7-2,-12-3 3,8 1-1,-5-1 3,1 1-1,-6 3 1,0-2 1,0 2 1,-3 0 1,-3 0 1,3 0 2,-7 2 1,7-2-1,0 3 0,-4 1 0,4-4 4,2 3 6,6 1 4,-3-4 2,3 0 8,-4 0-3,-1 0-1,3 0-1,-6 0 0,2 0 4,-9 0-2,4 0-2,-2-4 2,5 4-2,-6 0-3,8 0-1,0 0-2,3 0-2,-6 0 0,10 0-4,-6 4 2,9-4-5,-4-4 0,17 4 0,-22 0 2,22 0-3,-27 4 0,17-4-2,10 0 0,-16 0 2,16 0 1,-20 1 0,11 2 1,-6 2-3,2 0 1,-2 2 0,-2 0-3,-3 1 1,3 2 0,-5 2-1,2 0 2,0-3-3,4 3 2,-5-1 2,3-3-2,0 5 0,1-9 0,0 7-2,4-2 2,-1 1-1,1-5 3,1 2-1,-1 1 0,5-1 0,-4-2-2,7-2 0,-9 5 0,4-4 2,10-4 1,-16 12-2,11-11 4,-7 6-3,4 0 1,-4-4 2,0 2-5,4 2 0,-6-2 3,-2 5-2,1-4 2,0 3 2,-2 5-4,0-6 1,0 5-3,1 2 3,-4-3 0,3 3 1,0-3-2,-3 3 0,0-3-1,7 0 0,1-4 1,2 2 1,-7-1 1,7-3 1,2 3 6,-4-3 1,7 0 2,-7-3 1,7 3 9,-3 0-7,-2-1-1,2-1-5,8-4 1,-17 7 0,7-5-3,1 1-1,-2 2 2,11-5-1,-22 6-2,12-5-4,2 4 1,-6-2 0,2 0 0,-1 3-1,-2-3 3,15-3-3,-23 7 1,9-5-1,1 1 0,-2 0 0,6 0-2,9-3 2,-28 4-1,20-2 2,-6 1-2,1 0 3,13-3-2,-17 4 0,7-1-6,10-3 3,-17 2 2,17-2 2,-16 0 0,16 0-1,-19 3-4,19-3 2,-13 4 2,13-4-4,-9 4 2,9-4 0,-16 0-2,4 4 0,12-4 2,-18 0 0,4 3 4,6 2-2,8-5-1,-25 3 6,15-1-9,0 1 1,-5 1 0,5-1 5,10-3-6,-25 7 2,11-7-1,-3 2-1,7 1 5,-3 1-5,5-1 3,8-3-1,-25 3 1,15-1-1,10-2 0,-17 3 1,5 1-4,12-4 0,-17 3 0,12 0 1,5-3 3,-20 6-2,14-3 0,6-3-4,-14 9 5,9-1-3,-7-4 1,7 3-2,-3 1 3,1 1 3,-4 2-3,6-2 2,-4 3-4,6 0 4,-2-2-1,-3 5 4,1 1-6,2-4 0,0 3 3,1 1-3,1-1-2,1 0 3,-1 3 1,3-3-3,3 5 4,-1-1-4,-2-4 1,7 2-1,-2-1 2,0 3-2,2-4-1,1 0 2,-3 4 4,7 2-1,-4-4-4,4 1 1,1 0 3,-1 3 0,0-1-2,4 0 1,4 3-1,0 1 3,2 0-5,5-1 2,-5-2 0,3 0 4,2 2-5,-2-2 4,1-2 1,1-1-2,0 0-1,-4 0 0,2 2 0,4-7 0,-6 4 2,2-5-3,0 3 1,4 0 1,-1 1-1,1-1 1,-1-3 0,6 5 1,-6-5-2,4 0 4,0-3-1,1 2 1,4-7-2,5 4-2,-2-8 0,10 0 7,4-5-6,14-2 0,-1-1 3,5-1 11,17 0-2,-2 0 1,-9 0-2,-1 2-5,-3 4 0,1-4 2,2 6-2,-7-3-1,7-1 0,-3 3 0,1 1-1,5-3-2,7-4 1,2 0-3,-5-2 16,1 1-15,0-3 2,-3 1-3,2-5-2,-5-4 0,-1 2 1,1 0 1,-14 3 0,4 3-4,-4-2 3,5 2-1,-3 4 0,3-5 5,19 5-3,-15-3-2,16 5 2,-3-3 0,-10 3 1,1 4-2,-4-5 2,0 4-1,-4-3-2,2 3 5,-2 0-6,-5-2 0,-11 4 3,6 1 0,-3-3 2,-2-2-3,-1 5 1,-2-3 2,4 3-8,-2 0 5,0 0-1,-3 0 2,3 8 1,-7-5-2,5-2 7,-7-1-5,0 5-2,-3-2 2,-4-3-2,1 3 0,-2 0 0,-1-3-1,-1 0 3,-1 3-1,-4-3-3,2 3 2,1-3-2,-1 3 4,-5-3-1,5 4-2,-1-4 3,-1 2-5,-3 4 5,3 1 1,2-5-3,-2 8-4,2-3 9,1-3-2,-1 5-5,2-6 2,13 7 4,-9-3-1,7 1-4,0-1 2,1 3 0,-3-5 1,4 5-2,-2-5 1,-1 5 1,-3-7-2,8 6 2,-6 1 2,6-2-5,3 1 6,0 2-5,6 1 4,-1 0 1,0 0 2,0-2-8,-4 2 5,-6-4 0,0 5-6,-4-2 6,1 0-5,-4-1 4,-1-1 2,-4-3-3,-5 3-2,-5-3 0,3 0 1,-4 0 2,1 0-1,-8 0 2,3-3 3,-4 4-11,-2-5 6,4 6 2,-1-5-3,0 1 1,-1 4 3,3-2 1,2 0 2,-2 3-9,6-3 3,-3 3-2,-1 1 2,8-2-1,-6 5 0,2-3 3,-1 2-1,1-3 2,-3 4-5,1-4 1,-3 0 1,-1 0-1,1 0-2,-2 0 2,-1 2-2,-1-5-2,-2 0 6,4 0-3,-4 3-3,2-3 4,-2 1 3,2-2-7,3 1 2,3 0 1,-6-3 6,4 0-4,1 1 0,7-1-2,-6-3 2,9 4 1,-2-8-2,4 4-1,1-3 3,4-1-2,-4 1-3,6 0 6,3 1-4,-4-5 3,-4 4 1,5 0-6,-6-3 4,2 3-2,-2 0 1,1-3 0,-2 3-5,-1 0 2,2-2 4,1 1-2,-2-4 5,9 3-5,5 2-1,-9-4 1,8-2 1,-1 3 2,3-3-3,2-4 2,4 2-1,-2-1 5,-4-2-5,1 2-1,-6 3 7,1 0-9,-6-4 6,-6 7-3,2-3-3,-3 3-1,-1-3 4,-1 0 0,3 3-1,-7-5 3,7 6 2,-4-5-6,4 1 2,-7 5 3,2-7-6,-1 5 6,-4-1-6,2-1 0,1 1 3,-2 2 0,-6-2-1,6 1 3,-6 1 0,-2-4-3,2 7 3,-1-3-4,1-3 4,-2 4 1,0-4-5,2 2 2,0 1 2,-1-2-4,0 2-1,0-5 4,1 5-6,-2-2 4,-2 1 3,-1-5-6,5 6 3,-4-5 2,2 5 4,-1-5-1,2 1 3,-1-4 0,2-2-2,-2 3 4,2-3 5,-4 0-3,4 2 4,-7 1 3,3-3-8,1 2 9,-2 4 10,1-3 3,-5 0 3,2 3 1,-1-5 2,-1 2-12,0 0-4,-4-1 1,6-2-4,-2 3-1,-3-3-1,2 3-4,1-4 0,-1 0-4,1 1-1,-3 0-1,4 0 2,-1-5-1,-5 7-2,7-7 5,-3 1-6,2-3-2,-8 5 0,8-6 3,-4 3-10,0-2 5,-2 0 3,5 0-5,-6 1 7,5-1-3,-7 2-3,8 0 4,-8 1-4,2-1 1,1 1 3,-3 1-1,0-4 2,0 3 0,-3-2 7,1-1 9,-1 0 2,-6 1-3,1-1 0,0 1 0,-7 3-4,6-4 0,-4 3 1,1 1-1,-1 0-2,-4-1-1,2 4-3,-2-1 2,0 0-1,1 1-3,-6 3 0,-1 0-2,2 0 0,-7 1 0,5 3 1,-4 0-2,0 0 2,-1-1-4,-4 3 0,5 3-1,-1-3 0,-1 3 1,-3-1-3,-1 2 2,0-1-2,-3 3 0,-5 0-4,-5 3 3,0-1 2,-6 2-2,0-1 0,-2 0 4,-1 0-2,-10 6-1,-4-3 1,-1 5-1,-7-7 2,7 5-1,-4 2-1,4-5 2,5 3 1,5-6-2,6 0 1,6 0 1,1 4 0,-2-7-2,6 2 1,6-2-1,3 0-3,-2 0 4,-1-2-1,3-2-1,6 4 0,-4-3 1,-3 0-2,5-3-1,-5 3 2,0-3 0,1 0-3,-3-5 1,-4 2 0,2 0 3,1 0-3,-8 0 1,3 0-3,1-3-1,-3 0 2,-4 2 1,-9-2-2,1 0 1,-8-4 0,-17 1-3,-5-1 4,0-2-2,0 3 1,0-2-1,5 5 1,-3-3 0,3 2 1,0 1-1,-4 1-1,11 2 1,6-1 1,-4 3-5,4 2 5,4-3 1,15 3 0,0 2 0,-2-1-2,3 1 2,11 3 1,-2 0 2,1-2-3,1-1-2,4 3 0,3 0 2,0-4 1,3 4-3,5 0 2,-4 0 1,3-3-1,-1 3 0,2 0 0,-2 0 1,0 0-2,0 0-1,1 0 0,-4 3 2,6-3-2,-5 0 4,9 0 2,-7 0-7,3 0 6,0 0-3,0 0 0,-1 4 0,3-4 0,-5 0 0,5 0 1,0 0-2,-5 3 1,5-3-3,0 0 3,-2 2-1,-2-2-2,4 3 3,-1 1-2,0-1 3,0-3 0,-3 5 2,-1-2-5,3 2 4,-1 0-2,3-3-3,-5 3 8,5 2-5,0-4 2,-2 2-4,0-1-1,4 2 4,-2-4-1,-2 1-5,4 4 6,-2-4 3,1-1-2,-4 5 4,3-4-8,-2 3 5,-3 2-2,-2-7 1,2 5-1,2-2 0,-6 1-3,-1-2 0,-2 5 3,2-2 2,-5 0-4,-4 0 2,-6 3-1,-3-3 5,-1 4-6,-1-5 1,-7 5 0,7-5 0,2 6-1,-1-7 2,-1 6 2,1-3-2,4 1 2,3-1-2,-5 3-2,2-5 4,9 5-3,-6-4 3,8 3-1,2-6 0,2 3 2,5 0-2,-5 0 1,3-1-1,6-4 2,2 6-3,-6-7 2,8 3-3,-4-3 3,2 0-2,-6 0 1,3 0 0,1 0 1,-1-3-1,-5 3-2,2 0 1,0 0-1,-3 0 1,-4 0-3,0 0 1,5 3 0,-3-3 2,3 0-1,2 0 1,0 2 0,-2-2-1,6 3-1,-4-3 3,1 0 0,-4 0 1,-1 0-2,-1-3 0,-5 1 0,-2-5-1,-11 4 0,-1-3-8,-19 0-11,-26 0-20,-13 6 0,-40 3-2,3 3 7,23-3-5,26-3-19,25 5-48,18-5-72,22-5-194,20-4-70,20-12 50</inkml:trace>
  <inkml:trace contextRef="#ctx0" brushRef="#br0" timeOffset="41201.6055">29862 7224 50,'0'0'20,"0"0"-7,-12-6-3,12 6-5,0 0-3,0 0 0,0 0-1,0 0 0,0 0-1,0 0-2,0 0 1,0 0 0,0 0 1,0 0-1,0 0 0,0 0 2,0 0-2,47 4 0,-25-8 1,10 1-1,6-3 2,6-3-1,3 0 1,13-4 0,2 2 0,3-6 0,0 2 2,-5 3-3,6-3-1,-4 0-2,-4 4 3,-8-2 0,-3 5 0,0 0-2,-7 1 3,-3-3-2,0 4-1,-9 3 3,1-3-2,-4 4 1,-4-2 2,1-2-2,0 1 2,-9 4 2,4-2-6,-4 3 3,1-3 0,-4-2 0,-10 5-2,20-1 3,-8-2 7,-12 3 8,16-5 7,-16 5 7,15 0 10,-15 0 2,9-3 0,-9 3-2,0 0-3,0 0-1,13-1-4,-13 1-6,0 0-2,12-4 2,-12 4-8,0 0 0,0 0-4,0 0 1,0 0-5,0 0 0,0 0-2,0 0 0,17 0-3,-17 0 0,0 0-2,0 0 5,0 0-4,0 0-3,0 0 2,3 8-4,-3-8 3,-7 17 4,-1-5-2,3 3 1,-7 7 0,4 2-2,-6 1-2,-2 6 0,-3 0 2,6 3-2,-4-4 1,0 3 0,-1 2-3,5-1 1,-4 4 1,0 1-1,0-2 12,-6 10-8,3-2 2,-2 5-4,-1 0 0,1 1 2,-6 5-1,4-4-1,-4 13 1,6-13-3,-6 13 2,2 1 0,0 3-1,1 0 2,5-2 2,3-6-4,0 1-1,2-2 3,-2-3-5,7 0 6,-3 3-1,3-8-2,2-3 0,1-5 0,5 0-3,-1-3 4,3-4-5,0-1 2,3-3 3,-3-3-1,2-3-2,1 5 6,-3-7-5,4-1 0,1 2-2,0-2 0,0-6 1,-2 6 1,2-5 1,-3 2-1,1-1 2,0-3 0,6 7-3,-8-8 1,3 4 2,-1-2-2,5-3-2,-6 3 2,1-3 2,6 0-3,-6 2 3,-1-4-1,1-1-3,0 0 1,4 3 3,-5-6-2,1 3-2,1-3 2,1 1-2,0 0 2,-2 2 0,-3-3 3,3-3-2,2 4-2,-1-5 0,-4-5 2,5 12-3,-5-5 0,0-7 1,8 8 2,-8-8 1,3 13-1,-3-6-1,2 3-1,1-5 3,-3-5-1,4 16-2,1-10 0,-5 3-2,3-3-1,-3-6 4,3 9-4,-3-9 1,0 9 4,0-9 4,4 9-2,-4-9 3,5 8-3,-5-8-1,0 0 9,0 0 7,0 7 4,0-7-5,0 0 2,0 0-3,0 0 2,0 0-7,0 0 1,0 0-1,-32-1-4,32 1 3,-17-4 0,17 4-6,0 0 4,-30 0 0,17 4-2,13-4-2,-22 0-1,9 1 2,-4-1-1,17 0-3,-30 5 2,13-5-1,2 3 4,0-3-2,-5 3-2,3 0 3,0 0-2,1-3-1,-8 3 2,8 0 5,-1 0-10,0-3 4,-1 3-7,1-3 7,0 3-3,1-3 3,-1 3-4,0-3 3,2 4 1,-2-1 2,1-3 0,-1 0-2,0 0-1,0 2-6,-1-2 5,-4 0 3,2 3-5,3-3 2,-1 3-2,0 1 10,1-1-2,0-3 3,2 2-2,-2 1-5,4-3 5,13 0-1,-28 4-2,13-1 2,6 0-8,-4-1 2,13-2 6,-20 3-7,8 2 9,2-1-6,10-4-1,-15 1-1,15-1 2,-17 7-7,17-7 6,-12 3-3,4-1 2,8-2-4,0 0 11,-13 5-14,13-5-1,-4 12-27,4-7-27,0-5-45,0 0-54,17 3-177,-17-3 150</inkml:trace>
  <inkml:trace contextRef="#ctx0" brushRef="#br0" timeOffset="42921.1922">29850 9585 809,'-5'-8'-73,"5"8"7,0 0 2,0 0 9,0 0 4,0 0 5,0 0 6,0 0 1,0 0 6,-8-6 3,8 6 0,0 0 6,0 0 1,0 0 3,0 0 0,0 0 4,0 0 1,0 0 3,0 0 0,0 0 3,0 0-1,0 0 3,0 0-1,0 0 2,0 0-1,17-10 2,-17 10-1,0 0 3,8-4 7,-8 4 7,0 0 6,0 0 2,0 0 0,0 0 1,0 0-5,0 0 0,2-7-3,-2 7-1,0 0-2,0 0 0,0 0-1,0 0-1,0 0 0,0 0 5,0 0 1,0 0 0,0 0-1,0 0 0,0 0-3,-2-12-1,2 12 0,0 0-1,0 0 0,0 0 0,0 0-2,0 0 0,0 0 0,0 0 3,0 0-3,0 0-1,0 0 0,-12-7 15,12 7-5,0 0 3,0 0 5,0 0 0,0 0-2,0 0 2,-13-3-3,13 3-2,0 0-4,0 0 1,0 0-1,0 0 1,0 0-4,0 0 0,0 0-2,0 0 0,0 0-2,0 0 1,0 0-3,0 0 1,0 0 3,0 0-1,-20 10 6,20-10 4,0 0-4,-10 3 9,10-3-9,0 0 0,-10 5-4,10-5 3,0 0-3,-12 7-2,12-7-2,0 0 2,0 0 0,0 0 0,-10 4-5,10-4-4,0 0 8,0 0-2,0 0-1,-7 4 1,7-4-3,0 0 1,0 0 3,0 0 2,-5 8-5,5-8-1,0 0-1,-8 4 0,8-4 3,-5 8 1,2-3-1,3-5-2,-12 11 0,4-5 0,4-1-1,-1 2 4,2-2-5,-5 2 0,8-7 6,-9 12-4,4-6-3,-1 0 3,4 3 0,-7-3 0,3 3 1,1 2 1,-5-5-3,5 3 0,-7 3 1,7-3-2,-7 3 3,2-2-2,4 2 4,1-4-5,-4 1 3,2-1-2,-1-3 0,3 2 2,2 0 3,-6-1-8,9-6 2,-5 9 0,2-3-1,3-6 1,-8 6 4,8-6 0,-5 9 1,5-9 4,-4 6 0,4-6-3,-8 6 3,8-6 1,0 0-5,0 0 6,-5 10-3,5-10 0,0 0-4,0 0-2,-7 5 2,7-5-4,0 0 4,0 0-5,0 0 6,0 0-4,0 0-1,0 0 8,0 0-3,0 0-2,0 0 0,-6 7 1,6-7-3,0 0 4,0 0-5,0 0 0,0 0 1,21 10-1,-21-10 4,17 0-3,-7 3-2,-10-3-3,23 3 1,-8-3 4,-1 1 0,-1-1 1,-1 5 0,-12-5 0,25 3-4,-10 0-1,-1 0 6,1 3-2,-2-3 1,-1 1-5,3 1 4,1 1-1,-2 1-1,-1-2 2,4 2 1,1-2 2,2 7-2,-3-11-4,3 6 7,0 0-2,-3-6 2,-2 6-1,3-3-6,-1-1 4,0 2-1,0-2 1,-4 1-2,5 2-2,-4-4 3,3 2-2,-2-4 5,-7 3-4,7 0-3,-5 0 8,-10-3-4,17 6 2,-17-6-2,17 3 0,-17-3 1,11 3 5,-6 0 0,-5-3 2,14 3 0,-14-3 9,8 4-6,-8-4-2,0 0 6,0 0-3,10 4 1,-10-4-5,0 0-4,0 0 3,0 0-8,12 1 6,-12-1 3,0 0-2,0 0-1,0 0-2,0 0 6,0 0-8,0 0 4,-22-21-5,14 15 8,-1 0-4,3-3-1,-6-1 2,-2 2 3,6-6 1,-4-1 2,4 1-7,-7-5 2,3-3 5,-1-2-5,5 1 3,-6-1 2,2-1-4,2 0 0,-3 0-2,1 1-1,2 3-3,2 0 7,-4-2-1,7 10-9,-3-7 5,1 8-6,-1-3-5,4 1-7,1 1-6,3-1-17,0 1-24,0-2-29,3 3-42,1-6-193,1 6 158</inkml:trace>
  <inkml:trace contextRef="#ctx0" brushRef="#br0" timeOffset="44633.7884">30471 6917 783,'0'0'-72,"3"-9"6,-3 9 5,0 0 9,0 0 6,0 0 0,5-10 8,-5 10 5,0 0 1,0 0 2,0 0 3,2-7 2,-2 7 3,0 0 4,0 0 1,0 0 5,0 0 12,0 0 0,0 0 0,0 0 2,0 0 5,0 0-3,-10-10 5,10 10-6,0 0 3,0 0 0,-32 8-2,12-3-3,-2 9 1,-14 1 0,-1 6 0,-3 0 3,-7 6 10,0 2-4,-1-1 6,9 0-2,-4-4-1,11-2 1,-3-1-5,5-2 3,3-2-2,7 3-2,1-5-3,3 0-3,-1-3 4,3 0-3,4 3-1,4-7 0,-8-3-1,9 5 3,-8-1-1,8-6 1,0 7-4,-2-5-1,6 2 2,1-7 0,-12 9 2,8-1-2,4-8-1,-5 7 1,5-7-3,-5 6 2,5-6 3,0 0-5,0 0 2,0 0-1,0 0 4,34-12-4,-19 3 2,7 0 0,-2 0 0,8-7 1,6 1 1,-1-1-6,4 0-7,1-1-12,3-2-6,-3 1-3,4-2-1,-5 7 0,-1-7 2,1 4 1</inkml:trace>
  <inkml:trace contextRef="#ctx0" brushRef="#br0" timeOffset="44669.3222">30376 7079 193</inkml:trace>
  <inkml:trace contextRef="#ctx0" brushRef="#br0" timeOffset="44692.3146">30466 7036 157</inkml:trace>
  <inkml:trace contextRef="#ctx0" brushRef="#br0" timeOffset="44721.297">30515 7003 129,'18'-12'-14,"-1"0"-26</inkml:trace>
  <inkml:trace contextRef="#ctx0" brushRef="#br0" timeOffset="44731.2842">30578 6956 95</inkml:trace>
  <inkml:trace contextRef="#ctx0" brushRef="#br0" timeOffset="49420.1471">30602 6938 78,'8'-10'-5,"-3"5"-2,-2-1 3,2-1 6,-5 7 3,4-12 1,-4 5 2,0 7 0,0 0-1,0-13-1,0 13-2,0 0 1,0-8 3,0 8 0,0 0-4,0 0 1,0 0-1,0 0-1,-41 19 2,25-7-1,-1 0 0,-6 3-3,3 4 2,-9 2-1,6-1 5,-4-4 5,-2 7 0,11-8 2,-9 4 1,2-1-1,0-3 0,2 2-2,-2-2 1,5 0-1,-1-3 0,0 3-2,4 0-3,0-1-2,-1-2 2,1 3 4,0-2-6,4-1 2,-5 0-1,1 4-3,4-4 2,-4 0 2,3 1-4,-4-1 4,6 0-4,1-3 3,-3 0-2,4 1-1,0 0 0,-2-3 0,4 1 0,0-2-2,3 0 1,5-6-3,-14 9 3,11-6-1,3-3 0,-13 10 0,3-8 0,3 4 1,0 1 0,0-2 0,2 3 2,-3-3-2,3 2-1,-3-2 1,1 2-1,5 0 1,-6-2-4,8-5 1,-7 10 0,7-10 4,-8 8-4,8-8 1,-7 4 0,7-4 0,-5 6-1,5-6 4,0 0-4,0 0 0,-8 6 1,8-6 0,0 0 0,-4 6-2,4-6 1,0 0 0,0 0 2,0 0-2,0 0 1,0 0 0,0 0-2,0 0 2,0 0 1,0 0 1,0 0 0,0 0 3,39-6-3,-39 6 1,22-6-1,-14 3 0,5 0 0,-13 3-1,27-4 0,-18 2-1,4 2-1,-1-3 4,1 0-2,4 3 0,1-3 3,-1 3-4,1 0 1,2-4 0,7 4 4,-5 0-7,-2 0 2,5 0 0,-5 0-1,5 0 1,-5 0 0,0 0 1,0 0 0,4-3-2,-2 6 1,-6-3 2,4 0-4,4 0 3,-7 0-1,-1 0 2,-1 0-2,7 0 5,-2-3 3,2 3-3,-2-2 1,0 2-1,2-3 2,-5 3 0,1-4-2,-1 4 0,-4-3-4,-1 3 2,1-4 2,-13 4 0,27 0-3,-27 0 3,17 0-3,-17 0 0,16 0 1,-7-3 3,-9 3-3,20 0-2,-20 0 1,20-2 0,-20 2 0,22 0 0,-11-3-1,-11 3 0,17 0 1,-17 0 4,17-5 3,-17 5 1,15-2 0,-15 2 4,5-5-4,-5 5 2,8-8 1,-8 8-2,0-8-5,0 8-1,4-10 5,-4 10-4,0 0 1,-4-17-4,-1 10 6,5 7-5,-7-15 2,2 9-2,0-5-3,-1 4 2,1-2 2,-4-3-2,4 1 0,2 2-2,-7 0 0,5-1 0,0 2 1,-2-2 2,6 1-3,-3-3-2,4 1 3,-5-1 0,5 0-2,0 4 1,0-7-1,0 2 3,5-1 1,-5 1 0,4-1-4,-3 2 2,6-3-2,1 2-1,-3-2 0,7 3-2,0-1 2,-4 1-1,4 4 0,-4-6 1,2 5 2,-3 3-2,1-3 2,-1 3 1,1 0-4,-3 0 2,-1 0 2,-4 6 0,10-11-2,-10 11-2,6-8 4,-6 8 1,9-7 0,-9 7-3,5-6 1,-5 6 1,3-6 0,-3 6-2,0 0 0,7-6-1,-7 6 1,0 0 0,0 0-1,8-6 4,-8 6-3,0 0 3,0 0-1,0 0-1,0 0 4,0 0-7,0 0 1,0 0 0,0 0 1,0 0 0,0 0 4,0 0-5,0 0 1,0 0 1,0 0-1,-18-9 0,18 9-3,0 0 0,0 0 4,0 0-2,0 0 3,0 0-6,-17 15 6,9-6-4,3-1 4,-4 0-1,-2 3-2,-1-2 0,4 3 2,-8 5 2,3-8-4,-4 7 2,-1-5 2,1 1-4,-1-2 0,1 4 1,-6-3 0,3-2-2,3 4 4,0-8-3,5 5 2,1-4 1,-1 0 0,2 1-4,2-4 2,-4 2 0,7-2-2,-3 4 3,8-7 0,-15 10-1,8-7-4,7-3 3,-10 3 2,10-3-2,0 0-1,-14 6 3,14-6-1,0 0 0,0 0-1,-8 7 0,8-7-1,0 0 2,-8 2-1,8-2 0,0 0-2,0 0 7,-9 6-4,9-6-1,0 0 0,0 0 0,0 0 0,0 0-1,0 0 2,-13 7-1,13-7 0,0 0-3,0 0 0,0 0 2,-8 8-2,3-1 4,0 1 0,1 1-2,-8 6 2,7-3-4,-3 3 5,3-3 3,-3-1-4,3-1-1,0 4-2,0-10 1,1 5 0,1-1 0,3-8 2,-5 12-1,5-6-1,0-6 2,-8 6-1,8-6 4,0 0-4,0 0 1,0 0-1,0 0 1,0 0 2,-9-24-4,13 15 3,-4-2-3,1 2 1,-1 0 0,0-3 3,4 6-3,-4 6 4,0-19-2,0 12-3,0 7 5,-4-12-5,4 12 2,0-13-1,0 13 0,0-8-1,0 8 0,0 0-1,0 0 2,0 0 0,0 0 0,0 0 3,0 0-1,0 0 0,0 0-1,29 12-2,-29-12 2,10 8-2,-10-8 0,10 3 4,-10-3-2,11 5 2,-11-5 0,0 0-3,0 0 0,0 0 4,21-8-3,-11-4-2,-5 0 3,6 1-1,3-1-4,2-7 5,3 4-2,-7-2 2,6-1-2,-5 3 1,4 0 1,-4 0-5,4 0 5,-2-1 1,-3 5-2,1-2-2,-4-1 4,2 5 0,-6 0-3,7 0-1,-9 0 1,6-2 0,-6 7-1,-3 4 4,2-13 0,-2 13-4,0-10 0,0 10 4,0 0-3,-10-9 3,10 9-3,-15-3 0,15 3-1,-9-3 6,9 3-4,0 0-3,-15-3 1,15 3 4,0 0-4,0 0 1,-30 3 1,18 0-1,1 0 1,-3 6-2,-6 1 2,-8 3 1,-1 2-1,-4 3 1,0 0-3,-1 0 3,-1 2-2,5-4 3,-2-1-2,7 0-2,5-3 3,-4 0-4,3-3 5,4 2-2,5-7 2,-8 3-4,8-2 0,1 3 0,1-2 2,1 0-1,1-2 2,8-4-1,0 0 0,0 0 0,0 0-3,0 0 2,0 0 3,27-24-2,-12 17 0,-2-1-1,2 0 2,2 1-2,0-5 0,3 2-1,0 2 1,5-4 2,-5 2-3,0 2 3,0-3 0,-3 6 0,-4-6 2,1 6-2,1-2 0,0 6 1,-7-6-2,2 3 3,2-2-2,-7 4 2,-5 2-2,13-7 4,-13 7 0,0 0-4,0 0-1,0 0 3,0 0-3,0 0 2,0 0-1,-47 12 3,34-5-6,0-4 6,-6 2-4,6 2 0,1-2 2,-5 2-2,2-1 3,2 1 0,1-4-4,4 2-1,-4-1-1,2-1-1,10-3 1,-6 7 2,6-7 1,0 0-1,0 0 2,33 3-2,-10-6 0,6-7 3,-1 1-4,1 2 0,-4-2 0,0 2-1,-2-5 2,-3 4 1,-1 1 0,-2 2 1,1-2-3,-5 1 2,-1 0-2,-2 3 0,2-5 0,-4 7 2,4-2-1,-12 3-2,17-8 3,-6 7-1,-11 1 2,12-8 3,-12 8-5,8-4 5,-8 4-1,0 0-2,0 0 2,0 0-5,0 0 3,-31-4-1,31 4 2,-32 5-2,13-2 1,3 2-1,-9-1 1,3 4-3,-2 1 2,1-3-1,0 3 3,-3 1 0,5-5-1,-3 5 0,4-2-3,3 1 0,1-6 0,1 5 1,1-6 0,6 5 0,-4 0 2,7-2-4,5-5 0,-8 6 1,8-6-3,0 0 4,0 0-3,0 0 5,0 0 0,37-10-1,-27 5 0,1-2-2,-1 4 0,0-3 5,-3 2-4,-7 4 2,14-3 0,-14 3 1,13-9-3,-13 9 2,12-4 0,-12 4-2,5-4-2,-5 4 3,13-3-3,-13 3 3,0 0-2,0 0 2,0 0-1,13-4 0,-13 4 2,0 0-2,0 0 4,0 0 2,0 0-2,0 0-1,0 0-3,0 0 1,0 0 0,-30 19 0,7-7-1,-1 4 0,-4 3 2,-2-1 0,-5 6-1,1 6-1,-2 2 2,2 1-3,-9 3 0,6 0 4,0 2 0,-1-5-2,2 0 2,10-5-2,1-4 2,-2-1-1,7-5-3,3-3 1,0 3 1,1-6 0,4-1-4,7-5 2,1-3 1,4-3 4,0 0-6,26-28 3,-3 9-1,2-2 1,5-3-1,5-3 0,-1 7 1,-6-2 0,2 1 2,-10 3-2,7 3 0,-10-2-1,1 5 2,-3 0 1,0 0 0,-6 2-2,1 1 2,-7-1-4,0 5-2,2-2 4,-5 7-3,0 0 0,-13-9 0,13 9 1,-17 0 2,17 0 0,0 0 0,-30 9-2,20-7 4,4 7-4,-4-8 1,3 6 2,7-7-3,-14 10 2,9-8 2,-5 5-1,10-7-1,-13 9 0,6-7-1,7-2-3,-5 10 4,-3-4-1,8-6 0,-5 8 2,5-8 0,-8 7-1,4-1 0,3 2 0,1-8 0,-9 12 0,6-6 0,-1 0 0,4-6 1,-3 15-1,3-8-2,0-7 0,0 11 1,3-5-1,-3-6 0,4 13-2,4-8 4,-3-1 1,7 4-2,1-8 0,-1 1-1,11-1 4,-4 0-4,4 0 1,6 0 1,1-1 1,2 1 1,-1-4-4,-6 4 3,4-4-1,-4 0-1,-3 1 0,4 3 5,-5-2-7,-3-1 3,-1-1-1,4 4-1,-4-3 6,5 3-5,-4-3 3,1 1-2,-3-2 1,5 4-3,-6-3-1,1 3 4,-16 0 3,25-3-6,-11 3 2,-14 0 1,18 0 1,-18 0-3,17-3 0,-17 3 2,13 0 0,-13 0 2,0 0-3,0 0 3,0 0-3,0 0 3,0 0-1,0 0-3,0 0 4,0 0-3,0 0 1,-30 13 0,30-13-1,-13 2 1,13-2-2,0 0 1,-10 3-2,10-3-2,0 0 2,0 0 4,0 0-4,0 0 3,0 0-2,0 0 1,0 0-1,32 3 1,-32-3-1,25 0-2,-9-3 3,-2 3-1,1-3 0,-15 3 0,25-2-1,-12 2 1,-1-4-1,-12 4 1,20 0 0,-20 0 4,15-3 1,-15 3 0,13 0 2,-13 0-6,0 0 5,0 0-3,0 0-1,0 0 0,0 0 6,-28-12-6,28 12 3,-25 0-2,17-3 0,8 3 0,-17 0 1,17 0-3,0 0-3,-20 0 4,20 0 0,0 0-5,-20-3 5,20 3-3,0 0 2,0 0-1,0 0 3,0 0 0,0 0-4,0 0 3,0 0 2,31-12-5,-31 12 2,11-9 0,-11 9 1,6-11 0,-1 7-3,-5 4 7,4-9-6,-3 1 4,-1 8-3,0 0 0,0-15 0,0 15 1,4-9-1,-4 9 1,0-12 1,0 12-1,-4-10 0,4 10-1,0-12 1,0 12-3,0-8 0,0 8 3,-1-12 0,1 12 0,0-15 0,0 15 0,0-12-3,0 12 2,-4-12 0,4 6-2,0 6 3,-5-12 1,5 12 1,-6-9-1,4 3-2,2 6 2,0 0-3,-9-9 3,9 9-1,0 0-4,0 0 2,-8-5-2,8 5 4,0 0 0,0 0-2,0 0 0,-8 24 3,8-24-2,-4 8-1,4-8 0,0 9 1,0-9 1,-3 10-4,3-10 6,0 8 0,0-8-2,0 0-1,0 12-1,0-12 1,0 0-3,0 0 5,0 0 0,0 0-1,0 0-1,0 0 1,0 0 1,0 0 0,-8-32 4,4 22-4,1 1-3,1 0 3,-1-2 0,-2 4-4,2-1 2,3 8-1,-4-12 0,3 6 3,1 6-2,-9-9 0,9 9 2,0 0 0,0 0-4,0 0 1,0 0-2,0 0 3,0 0 0,0 0 0,0 0 2,14 26-2,-11-17-2,2-2 4,-2 1-4,-1 1 2,1 0 0,1 0 1,-4 0 0,5 1-1,-5-10 0,3 17 4,-3-14-5,0-3 4,7 12-4,-7-9 6,0-3 0,0 0-1,0 0-2,-4 14 0,4-14 2,0 0-2,-20-4-2,20 4 2,0 0 0,-28-5 4,28 5-3,-17-5 1,12 3-1,5 2-4,0 0 1,-18-5 2,18 5-6,0 0 4,0 0 2,-14 0-2,14 0-2,0 0 0,0 0 2,0 0 0,0 0 0,17 21-1,-17-21-2,2 10 4,-2-10 0,0 0 1,-5 12-4,-4-6 4,1-1 1,-9 5-3,-1-1 1,-4 0-1,0-1-1,1 1 2,-4-5-3,10 4 3,-6-1 0,5-2 0,1 1 0,1-3-2,3 0-3,2 0 4,9-3-3,0 0 0,0 0 5,0 0-1,0 0-2,0 0 1,29-12 0,-14 4-2,-2 4-3,7-7 2,-1 7 0,2-5 2,-4 1 6,-2 4-4,2-7-3,0 8-1,-2-3 4,0 0 1,-2 0-2,-5 3 2,4-4-5,-7 2 4,-5 5-3,3-10 1,-3 10 2,0 0 1,0 0-2,-16-9-2,7 4 4,9 5-2,-28 5-1,28-5-2,-28 0 1,11 4 4,3-3-3,14-1 1,-23 4 2,11-4-1,4 3 1,-4 0 0,12-3-5,-17 0 5,7 4-2,10-4-2,-11 3 0,11-3-1,0 0 5,-20 0-5,20 0 2,0 0-1,0 0-1,0 0 3,0 0 0,0 0 1,0 0 0,-9-7 0,9 7 1,0 0-2,19-15 1,-9 8-1,-10 7 0,11-5-1,-2-3 1,-8 5 2,-1 3-1,4-12-2,-4 12 1,0 0 0,-5-12 0,5 12 2,-20-6 1,5 4 1,1 2-3,-2 0 5,16 0-3,-29 0 1,14-4-2,15 4-1,-20 4 0,10-2 1,10-2-2,-12 6 0,12-6-6,4 9-42,-4-9-118,8 10-34,-8-10 68</inkml:trace>
  <inkml:trace contextRef="#ctx0" brushRef="#br0" timeOffset="65466.9555">31859 9639 21,'-30'12'4,"-1"-3"0,2 2-6,4-2 2,-2-2-2,1 4 2,0 1 0,-4-3 2,4 3-2,2-2 0,-1-2 0,5-1 0,3-2-2,2 7 3,-2-11-2,4 6 2,5-2-2,-4 0 0,2-3-1,0 1-1,-2 4-4,12-7 2</inkml:trace>
  <inkml:trace contextRef="#ctx0" brushRef="#br0" timeOffset="65492.9435">31404 9811 16,'0'0'-2,"-13"7"-3,13-7 1</inkml:trace>
  <inkml:trace contextRef="#ctx0" brushRef="#br0" timeOffset="65528.9238">31388 9823 12,'0'0'-2</inkml:trace>
  <inkml:trace contextRef="#ctx0" brushRef="#br0" timeOffset="65595.8937">31416 9827 10,'0'0'2,"42"-12"2,-14 3-4,9-6 1,5-2-1,-2 2-1,7-7 1,5 4 1,-9 0-1,-4 3 1,4 0-3,-9 3 0</inkml:trace>
  <inkml:trace contextRef="#ctx0" brushRef="#br0" timeOffset="66236.9118">31992 9612 14,'35'-15'5,"-5"4"2,-13 2 8,-6 3 1,-4 0-3,-7 6 4,-3-7-2,3 7-6,0 0-3,-42 0 2,20 7 1,-11-1-1,3 0 0,1 3 3,-4-2-2,1 3 4,2-5 4,1 2-2,1-2 0,-1 2 3,6-1 2,-5 0-4,9 0 1,-4-3 1,6 0-4,0 5-2,6-7-3,-3 2-2,-1 0 1,0-3 1,5 6 0,10-6-3,-23 3 0,13 2-4,0-3 3,-2 3-3,2 3 3,-2-5-4,-1 0 2,1 3-1,-3-3 0,7 3 2,-6-3-1,2 4-1,2-2 0,2 1-1,-4-2 1,2-1-1,0-1-1,10-2 2,-15 7-2,10-1 1,5-6-2,-13 2 1,13-2 0,-12 3 0,12-3 2,-12 9-5,12-9 5,-8 3-1,8-3-3,-8 5 2,8-5-3,0 0 4,-9 5-2,9-5-1,0 0 2,-11 7-4,11-7 3,0 0 0,0 0-1,0 13 4,0-13-3,0 0 2,13 5-2,-1-1 2,-1-1-2,10-3-1,-5-7 1,9 4 0,10-5 2,4-1-1,9-8-2,6 4 2,3-4-2,-2 2 0,9-1 1,-2 4-1,-2-3 0,2 0 1,0 3 0,-2-2 0,-5 2-1,-7 3-1,-2-3 0,-1 3 0,-8-1 0,-6 3 4,1 6 0,-7-11 7,-3 8 1,-2 0-2,-3 0-1,-2 0-2,-2 0 5,-4 1-5,2-4 0,-11 7 1,17-5 1,-10 1 1,-7 4-3,10-3 1,-10 3 0,11-6-4,-11 6 2,5-6-2,-5 6 2,0 0-3,12-3 2,-12 3 0,0 0-2,15-3-2,-15 3 2,0 0 0,22 0 1,-22 0-2,17-3 3,-6 3 0,-11 0 0,21 0-4,-21 0 1,16 0 2,-16 0 1,14-3-2,-14 3 3,0 0-6,16 3-35,-16-3-50,4 9-38,-4-9 43</inkml:trace>
  <inkml:trace contextRef="#ctx0" brushRef="#br0" timeOffset="69468.8535">31838 9268 304,'0'0'-29,"0"0"7,0 0 1,0 0 2,0 0 2,-20 0 3,20 0 3,0 0 1,-20 4-1,8-1 3,4 6-2,-6-2 1,2 6 3,-4 2-1,-3 3 1,6 0 3,-7 9-2,1 0 3,-4 6-1,-5 4 2,-1 3 1,-3 2 2,2 0 3,-2 0 1,2 0-1,-5 2 2,5-6-3,-2-4 1,7-4-1,0-5 2,5 0-2,0-4-4,7-6 2,1 0 2,7-5 0,-3-2-1,8-8 2,0 0-2,0 0-1,30-30 0,-5 9 0,-2-10 0,7-6 0,2 0 0,5 0-1,-2 0-2,0 2 3,-1 2-2,-3 9-2,-2-3 4,-1 1-4,2 2 0,0 2 0,-8 7 2,-2 0 4,2-2-5,-4 2 2,-4 3 5,-3 2-5,0 2 0,-5 1-1,3 2 1,-9 5 1,0 0-2,0 0-1,0 0 0,0 0 1,0 0-1,-34 0 0,34 0 3,-20 12-1,8-6-1,-3 3-1,2 6 0,-4 0 4,0 2-2,-1 1 0,0 6 5,-2 2-6,-7-2-1,8 1 0,-1 2 3,-5-1 2,7-10-4,1 4 0,4-1 1,-1-4-2,1 3 0,3-4 0,2-6 3,1 4-2,5-5-2,-3 1 4,2-1-2,3-7-1,0 0 1,0 0 1,27-29-1,-11 16 2,1-11-3,-2 4 3,9-5-2,1 1-1,-2 3 1,2-5-2,4 1 1,-8 3 0,3 5-1,1-2 2,-8 3 0,3 1 0,-2 3 0,-1-1-1,-4 3 2,4-2-3,-4 3 1,1 3 2,-1 0-2,-5-3 1,4 6-1,-4-4 1,2 2 2,-1 2-1,-2-4 2,-7 7-1,11-2 4,-11 2-5,0 0-3,0 0 4,0 0-2,-28 27 0,8-6 1,-9 3-1,1 14-1,-6 6 4,-2 7-2,-6 1-1,3 2 2,4-4-1,-5 4 0,7-10 2,6 1 0,-3-3-1,3-9-2,7-3 1,1-3-3,3-3 5,-3-1-4,9-1 3,-5-6-1,5-2 0,2 0-1,-1-3 1,3 1 2,4-2-1,-8-1 4,5 0 10,-3-3 2,1 0 0,2 5-1,5-11-3,-12 8 0,2-3-3,4-2-1,6-3 2,-21 11-3,13-5-1,3-3-4,5-3 5,-15 6-6,15-6 2,-13 6-2,13-6 0,-9 7 1,9-7-5,-8 2 1,8-2 1,0 0 2,0 0-2,0 0 2,0 0-3,-7 6-1,7-6 0,0 0 1,0 0-1,0 0-1,0 0 1,0 0 2,0 0-1,0 0 0,40-18 0,-26 6 2,8-5-4,3-4 1,0-3 1,6-3 1,8-5-3,1-1 0,2-1 0,3 1 2,-5-2 1,-3 4-2,5 3 2,-5 6 0,-6 2-3,0 1 2,0-1-2,-7 5 4,-2 2-1,-2-1-4,0 4 3,-4-2-2,-2 4 1,1-2-1,-2 8 3,-3-5 1,0-1-3,5 6 2,-15 2-3,22-1 2,-12 1-1,-10 0 0,22-4 0,-22 4 2,25 0-2,-17 0 1,-8 0-1,17 0 1,-17 0-1,23 4 1,-14-4 2,-9 0-3,0 0 1,22-4 2,-22 4 5,0 0-6,11-5 1,-11 5 0,0 0-1,-3-8 2,3 8 1,-20-7-2,3 2-1,-1 5-1,-6-3 0,-6 3 0,0-4 1,0 1 2,-2 0-1,2 1-2,-2-1 7,4-1 2,3 1 2,0 0 2,1 0-3,-1 0-1,8 0-1,-3 0 0,4 0 1,1 0 1,-2 3-4,2-6-3,15 6 2,-19-5-3,19 5 1,-20-1-1,12-3-1,8 4 3,0 0-3,0 0 1,-18 0 3,18 0-5,0 0-1,0 0 3,0 0-2,0 0 2,0 0 1,-17 4 0,17-4-2,0 0 1,0 0-2,0 0 4,0 0-5,-17-4 5,17 4-4,0 0 2,-15-2 0,15 2-2,-12-5 3,12 5-2,0 0 1,0 0-2,-23-3-2,23 3 2,0 0 2,-15 0-2,15 0-1,0 0 0,-7-6 1,7 6-3,0 0 1,0 0 1,0 0 1,0 0-3,0 0 1,0 0-1,-8 16 3,8-16-2,1 10 0,-1-10 1,12 15 1,-10-9 2,1 3 2,6-2-7,-4 1 4,3 1-1,0 1 0,-6-2 1,5 4-3,1-2 3,-3 4-3,5-6 3,-3 2-2,-2 2 1,0-6-2,2 5 4,-2-7 1,0 5-4,-4-2 4,-1-7-3,0 13 2,-6-7-1,-3 3 0,-4 3 2,1-2-2,-10-2 0,1 1-2,2 1 5,-3-5-1,2 2-2,2-1 3,1 1-2,1 0 1,2-6-3,-4 3 0,4 3 2,6-7 0,-5 3-1,13-3-4,-20 5 5,9-2-2,11-3-2,-13 4 2,13-4-1,0 0 0,0 0-4,0 0 4,0 0-1,0 0 1,0 0 1,0 0-4,52-4 4,-30-1-2,-4 2 1,1 0 0,1-1 1,-4 1-1,8-2-1,-13 5 2,6-4-2,2 4 5,-6-3-5,-13 3 2,25 3 1,-12-3 3,1 5-3,-2 2 1,3 0-2,6 1 1,-4 4 0,5-2 3,0 2-1,3 1 0,-4-1-2,6 1-1,-2-4 3,0 3-3,-1-3 1,1 0 3,-3 1-2,4-5-3,-4 2 4,3-2-5,-5 6 6,0-9-2,-3 4-3,1 2 3,-4-7-2,3 3 3,-7-1 0,-10-3-3,20 3 3,-17-1 0,-3-2-1,0 0 0,0 0-2,0 0 2,0 0 0,-17 14 3,17-14-1,-16 8 0,7-4-5,-2-1 3,0 3 1,1-3-3,-1 0 1,11-3 1,-17 6 1,17-6-3,-13 3 0,13-3 2,0 0 0,-17 0-3,17 0 4,0 0-4,0 0 1,0 0 1,-20-6-2,20 6 1,0 0 2,-12-3-2,12 3-1,0 0 1,-5-6 0,5 6-1,-3-9 2,3 0-2,0 9-1,0-17 1,0 5-1,0 3 0,-5-3 2,5-3 1,0-1 0,-4 1 4,1 0-3,3-5-3,-2 7 3,-1-4-1,-2 2 1,5 0-2,-3 3-2,3-3 2,0 0-2,0-2 2,3-2-2,2 1 3,-2-2 2,-1 3-4,1 1-1,1-2 2,1 0-3,-2 3 4,-1-2 0,1 5-2,0-3 0,-3 2 5,5 1-6,-1-3 4,-3 3-3,3 0 2,1 3-1,-2-2 1,-3-1 0,4 3-1,-4 0-2,3-1 2,0 5-2,-3 5 2,5-18 0,-1 9 0,-3-1-2,3-2 1,-4 2 1,3-3 1,2-2-3,0 3 4,-2-3 0,1 0-3,-4-2 0,5 2 0,-4 3 2,3-3-6,-4 3 6,3-1 0,-3 5-1,5-3 0,-5 3-2,3 0 3,-3 8-2,0-13 0,2 2-1,-2 11 5,5-8-4,-5 8 0,0 0 1,3-7-4,-3 7 1,0 0 2,14 22-1,-6-10 3,-4 8 0,-3-2 2,3 9-1,1 0-1,-2 0 1,-3 8 1,2-1 0,-2-2 0,-2-5-1,2 3 2,0-4-4,-3-5 3,3 0 7,-9 1-1,8-5 2,-8-2 2,6 2 1,-6-4 4,1-4-1,-2-1-1,-2-1 2,2-7-2,10 0 8,-16 0-11,16 0 1,-14-15-4,8 3-2,2 0 2,1-3 1,-2 3 1,0 4-7,1-2 5,-1 1-4,2 3-3,3 6 2,-3-9 0,3 9-1,0 0-4,0 0 0,-14 22 5,11-10-8,1 5 5,-1 3-13,-2-2-23,5 4-34,-3-4-44,-1 5-137,3-2 230</inkml:trace>
  <inkml:trace contextRef="#ctx0" brushRef="#br0" timeOffset="69637.274">31729 10003 659</inkml:trace>
  <inkml:trace contextRef="#ctx0" brushRef="#br0" timeOffset="69668.7974">31729 10003 536,'0'0'-54,"0"0"5</inkml:trace>
  <inkml:trace contextRef="#ctx0" brushRef="#br0" timeOffset="69707.7728">31712 9994 347,'0'0'-118,"0"0"40</inkml:trace>
  <inkml:trace contextRef="#ctx0" brushRef="#br0" timeOffset="69786.7239">31684 10054 282,'0'0'-27,"0"0"2</inkml:trace>
  <inkml:trace contextRef="#ctx0" brushRef="#br0" timeOffset="70162.8405">31684 10063 193,'0'0'-8,"0"0"1,0 0-2,0 0 2,0 0 0,12-24 0,-4 9 1,5-6 0,2-1 2,0 2-1,2-4 1,-3 6 3,-6 3 6,4 3 3,-7 0-5,-5 2-2,0 10 2,0 0-1,0 0 0,-25 31 0,3-3 0,2 5-1,-12 4 2,7 6 1,-4-2 2,1-4 4,6-5 2,-1 0-2,3-4-1,6-2-1,-2-5 1,6-3-1,-2 3 0,2-3-3,6-2 2,1 0 0,3-8-1,0-8-1,15 0-1,-15 0 0,34-24-1,-3-3 2,6-4-2,0-5 0,3 1 0,-6 1-1,-6 9 1,-6-2 1,-5 8 3,-1 1 0,-6 1-1,-5 8-2,-1 1 1,-4 8-1,0 0-2,0 0 2,0 0-2,-46 16 4,38-12 0,-7 4-5,5-2 1,0 0 0,-2 3-1,7-6 0,-3 4 1,8-7 0,-13 5 0,13-5 1,-9 7 2,9-7-4,-12 3 1,12-3 0,0 0 3,0 0-2,0-25-3,12 4 0,2-3 1,2-5 0,4 2 0,4-3-1,-2 3 4,-6 9-4,3 0-6,-6 3-22,-5 3-50,-8 5-19,0 7 33</inkml:trace>
  <inkml:trace contextRef="#ctx0" brushRef="#br0" timeOffset="109152.332">7015 7104 418,'-2'19'-35,"-8"5"6,5 0 2,-3 8 10,1-1-6,2-4 4,0 4 2,2 0 3,0 1 2,3-4 0,0 1 4,3 1-3,5-4 2,-4 2 3,1-7 0,-2 0 2,5 0 0,-3-1 4,5-5-4,-5 0 2,-1 1-1,1-5-1,0 1 0,-2-2 2,5 0 1,-2 2-2,0 1 2,3-4 2,-1 3-2,4-3 0,4 0 1,-2-2 4,2 1 0,6-5 3,5 2 6,1-3-5,4-2 0,-2-2 0,2-3-2,-7 2 0,5-2 0,0 2 0,-8-1-2,-2 4 0,4-3-2,-6 0-1,-1 3 2,0-3 2,1 3-2,-1-3 2,-4 3-1,4 3 0,1-3 3,-1 3-4,0-3 0,4 3-2,-2-3-1,2 3 2,0-3 0,7 0 1,0 0 1,3 0-1,4-3 2,-2 0-2,4-3 2,6 3-1,-4-7-3,4 5 2,-4-1 0,6-3-1,-3-1 2,-2 3 1,4-1-3,-11 1 0,4 2 2,-4 0-4,2 3 2,-5 1 0,1-4 1,0 1 0,-2 4 0,-2 0-2,-2-3 0,-4 2 2,6-3-4,-8-3 5,9 4-2,-5-2 1,3-2-3,-5 1 7,6-3-7,-2 0 3,2-2-3,3 2 1,0 1-1,-3-4 1,3 5 1,0-2 1,2 0-1,-4-1 0,-1 2 0,0 1-1,1 2-1,-1-5 1,-2 3-4,4 2 3,-8-2 0,8 2-2,-6-6 4,7 6 0,0-2-2,2-2 0,0 3 1,1 1 1,1-2 0,-2 1-3,-1-3 1,1 4-2,2 1 1,-4-4 3,5 5-5,-5-1 6,-3-1-3,3 2 1,2 3-2,-6-1 3,6 1-2,-3 0-1,-1 0 0,1 0 1,1 1 0,5 2 1,-5 2 0,8-3-1,-4 0 0,-1 1-1,4 2 4,-3-2-1,1-3 2,-5 3-5,5-2-1,-8 4 0,-1-5 3,0 3-3,-8-3 2,2 3 2,3-3-1,-3 3-1,-3-3-1,0 3 2,0-3 1,-1 3-1,1 0-1,-2-3 0,0 4-1,2-4 0,-4 2 1,-1 1 0,1-3-1,2 3-1,-3 0 3,-12-3 1,25 4 0,-15-4-1,5 2-2,-3 1 0,-12-3 2,22 3 1,-10 1-3,1-1 0,0-1 2,1 1 0,-1 1 0,0 0 0,-1 1 1,0-3 2,3 6-3,-2-6-1,1 1 0,1 4 0,-7-3-1,7 1 3,-1 2-1,-3-4 0,3 3 0,-3 0-1,-1 0 0,5-3 0,-3 3 0,0 0-1,-2-3 0,2 4 1,-4-5-2,4 1 4,-1 4-2,-2-3 2,2-3-1,-2 7-2,-1-4 2,6 4 0,-9-2-1,8 0 0,-5-3-2,2 3 2,2 0 0,-4 1-1,1-2 1,-1 2 3,4 0-2,0-3 0,-4 5-1,4-6 0,-4 2 0,2 0 0,3 2 2,1-4-3,-2 2 0,1-1 0,0-1-1,4 4 3,-2-4-3,2 2 2,0-1 4,-1 2-3,3-3 0,-3 3-2,1-3 2,0 3-1,6 0 2,-6-3-1,1 0-2,2 4 2,4-3-3,-4-3 2,-2 2 1,4 2-2,0-3 0,0 0 2,-2 1-2,6 2 3,-4-2-2,3 0 0,-5 0 1,5-3 3,-4 3-3,2 0 0,-1-3-2,-2 0 1,-3 4-1,-1-4 0,1 2 1,0-2-1,-2 0 1,0 3 3,-15-3-4,25 0 0,-12 0 2,1 3 0,1-3-1,-15 0 0,28-3 0,-16 6 0,-12-3-1,25 0 1,-10 0 1,-2-3-1,-1 3 0,5 0 0,-17 0 0,28-3 0,-14 3 2,1 0 1,-2-2-3,5-2 0,-4 1 0,-2 0 2,1 0 0,0 0 0,6 0-2,-6-5 2,4 4-2,0-4 0,3 3 1,0-2 0,-4 1 0,1 0-2,3 0 3,-3-1-2,3-1 0,-7-1 0,4 3 0,-2-1-1,0 0 4,-6-1 0,1 4 1,1-1 0,-2-3 2,1 6 2,-10 2-1,17-10 1,-12 6 1,-5 4 1,11-11 0,-6 8-3,-5 3 0,14-9-1,-8 0-1,1 0 0,1 0 1,2-3-1,-3 0 1,1-2-4,1 2 4,-1 0-1,-6-3 5,6 2-2,-3-2-2,2 3 3,0-4 0,-4 4 2,-1-4 1,1 5 0,5-5-2,-4 4 1,-3-2-3,3 1-2,-1 1 1,2-2 0,-3 2-6,1-1 3,0 5-2,-3-6 2,5 4-1,-1 3 3,-4-4-4,2 2 0,-2 1 0,0 8 1,3-19-2,-3 13 1,0 6-3,0-15 3,0 9 2,0 6 0,0-15-3,0 6 0,3-5-1,-3 5 1,-3-4-2,3 5 3,0-4 0,0-1-2,-3-3-1,3 3 2,-2 1 1,-2 1 0,-1-5 0,-1 5 1,4-5 6,-3 4-1,-2 0-3,2-3-1,-3-2 3,3 5 0,-12-3-3,4 0 5,0-1-4,-4 1 1,0-1 2,-3 0-1,-5 5-3,1-2 1,-1-1-1,0 2 1,-5 4-4,8-5 2,-3 6 1,-3-7-2,4 4 1,3 5 0,-6-5-1,0 0-2,2 2 2,-7 3 0,2-7-4,-3 8 4,3-4-1,-5 0-1,3 1 3,-3 2-3,1-2 1,1 1 2,1 0-1,-2 0 0,6 0 2,-4 3-4,4-3 1,6 0-2,-6 3 0,4-5 3,2 6-2,2-1 0,0-1 1,0 0-3,-2-1-1,2 2 2,0 0 1,-1 0-2,1 0 2,-4 3-3,2-3 4,-3 3 1,-7 3-2,1 0 0,-3 0 1,1 3-1,-11 0 2,-3 4-2,-1 3 1,-7-1-3,-7 3 1,-3-3 2,1 0-1,-5 0-1,3 3-1,-5-3 5,-1-4 0,5 2 0,-1-1 6,3-1 3,8-1 0,3-4 0,6 3 1,3-3 0,4 0 5,8-3-4,-7 5 1,6-5 3,-1 0-5,5-5 6,-3 2 0,1 0-5,-2-3 4,6 3-6,-2-4 5,6 2-4,-7-5-3,9 3-2,-7-1-1,4-1 7,2 1-9,-5 0 2,6 0 1,0 0-3,-3 0 2,7-2 1,-4-2-8,0 6 8,4-6-10,1 3 16,0-1-9,-1 0-3,1 1 0,4 0-2,-2 0-1,-2 0 3,2 3-2,-2-4 0,4 2 6,-1-2-9,3 1 2,-9-1 3,8 4-4,-5-2 2,4-3 0,-4 6 8,-1-5-10,1 5 8,0-2-2,-1 1 1,-1-3-4,3 1 0,-1 4-1,4-4-2,-1 3 6,-3-2 2,4 2-2,1-2-4,-1 4 7,-2-3-8,1 3 1,6-3 2,-4 3 1,12 3-1,-20-7-2,10 2 0,0 2-2,10 3 6,-21-9-4,12 6 0,9 3 2,-20-7 1,7 4-4,13 3-1,-24-2 6,16-1-6,-4-1 4,12 4-3,-20-8-4,10 6 1,10 2-1,-22-2 11,12-1-6,10 3 2,-20 0 2,20 0 11,-20-5-18,20 5 2,-25 0 4,13 0-6,12 0 1,-30 0-2,12 5 1,1-2 2,-5-1 0,-4 5-2,-1 3-1,-2-1 6,-2-1-6,-6 5 4,5-4-3,2 0 2,-2-1-4,2-1 11,5 1-2,-5 0-6,8-3 0,-6 3 2,8-4 1,-6 1-2,8 1 4,-4-3-8,6 3 6,-3-3 0,-3 4-7,6-2 6,-1-2 2,4 4-2,-4-2-1,-2 6 1,3-7 1,2 4-1,-2 1-2,-3-2 2,3 1-5,-3 4 5,2-2 2,-6 2-5,3 0 5,0 0 0,-5 4 0,0 3-5,-4 2-2,1-2 4,-1 1-4,-2 3 2,0 1 6,-2-6-2,1 6 0,4-4-1,-1-1 0,8-4 3,-5-2-3,5 2-1,4-3-4,4 0-1,-1 4 2,6 3-29,0-4-13,1 3-30,7 3-33,0-1-52,2-2-124,11-3 196</inkml:trace>
  <inkml:trace contextRef="#ctx0" brushRef="#br0" timeOffset="113290.7946">18919 6615 691,'-10'-6'-58,"1"-2"6,-2 3 7,-3 1 1,4 0 15,-2-4 2,-1 5 2,0-3 3,-1 0 4,3 0 1,-4 0 2,1 2 2,2-1 2,-1-2 0,5 4 1,-4-2 1,0 1 2,6-2 0,6 6 3,-19-9 13,11 1-1,-4 4 1,0-4-1,-4 5 1,-4-2-3,-2 5 0,-5 4-2,-3-3 1,-2 10-3,-1-7 0,-7 8 2,6-1-1,1-2 0,1 1 0,2-5 8,3 5-1,-3-4 4,0 3 0,8-6-6,-6 3 1,3 0-4,1-3 6,6 1-3,-2-1 0,-4-1 1,4 6-3,-2-5 0,-1 0 2,3 0-1,2 0-1,-6 3 0,7-3-2,1 0-1,-1 0 0,4 0 0,-1 1 0,14-4 0,-25 2-3,15 1 0,2 0 0,8-3 0,-19 4 3,19-4-3,-15 0 1,15 0 3,-13 3 0,13-3 1,-10 2 6,10-2-1,0 0 0,-12 0 1,12 0-1,0 0-3,-17 3-3,17-3 4,0 0-4,-15 0 0,15 0 3,0 0-3,-13 3 2,13-3-2,0 0 1,-15 4-2,15-4 1,0 0-1,-17 0-1,17 0 1,-17 0 0,17 0 2,-16 4-1,16-4-4,-20 0 2,8 1-2,-2 2 1,14-3-1,-23 8 2,10-8-3,1 4 1,-1-4-1,4 3 0,-6 6 1,3-8 2,4 6-4,-5-4 4,1 4-4,4-5 2,-4 5-3,0-4 2,12-3 2,-13 5-2,4 2 2,9-7 1,-15 6-3,10-3 1,5-3-2,-20 3 4,20-3-2,-11 8-1,2-7 3,1 2-3,-5 5 3,1-4-2,-2 3-1,-1-2-1,4 3 1,-3 1 1,1-3-3,-2 3 1,0 0 2,1 0-2,1 3 1,1-3 0,-1 6 3,0-4-1,-1 5-1,1-4 1,4-4-1,-2 5 1,-3-4 1,4 0-4,2 0 1,0 1 1,-1-2 1,1 0 4,-1-2-5,6 0 0,-2 0-2,-3 0 4,4 0-3,-4 0-2,8-6 4,-7 12-3,7-12 3,-1 10-1,1-10-1,0 8 2,-4 1-3,4-9 4,0 0 1,-5 7-1,5-7 0,0 0-2,-3 9 2,3-9-1,0 0-2,0 11-1,0-11 0,-3 8 0,1 2 1,-1-5 2,-6 5-2,6-1 2,1 3-2,-1-3 0,-2 2 1,1-2-1,1-2-1,1 4 2,2-2-2,-3 0 5,-2 1-2,0-2 1,5 1-3,-2 1 1,-1-2 2,-2 4 2,2-4-3,-2-3 0,1 9 3,-1-9 2,-1 5 3,4-4-1,2-6 2,-8 15-2,4-12 1,4-3-2,-3 12 1,3-12 3,-5 9 5,5-9 3,-5 10-1,5-10-1,-3 5 3,3-5-8,-2 11 5,2-11-5,-10 6 0,10-6-6,-4 6 2,4-6 3,0 0-6,0 16 2,-3-11-3,3-5-2,3 15 2,-3-8 2,0 1 1,4 5-4,-4-1 0,0 2-2,0 1 0,5 0 1,-5 3-2,0 1 1,0 0 2,5-1-2,-5 3 2,2-2-3,-2-1 1,3 1 2,5-1-2,-3 4-1,4-4-2,-4-2 1,6 2 4,1 1 0,3-4-4,-2 0 4,4 0-2,0 0 4,0-2-6,1-1-1,-1 2 7,5-2-4,-6-3 1,4 0-2,0 0 2,1 0 0,4-3-5,-5 0 7,6 2 4,5-8-7,-6 2 0,1 0-5,6 1 4,0-3 4,0 5-6,-2-5 2,2 0 0,-4 0 0,2 0 4,-1 0-8,2-5 5,-7 5-2,1 0-1,-3 0 6,1-3-4,-3 3 0,-3 0 0,1-2 3,1 2-2,-3 0-5,1 0 6,0 0 0,1-2 0,4 2-2,-4-5-4,3 5 1,5 0 5,-4-3-5,3 2 3,2-4 4,3 2-4,-3 3-4,-2-3 4,0 3 5,-2 0-3,-1-1-3,0 1 0,0 0 0,-1 0 1,1 1 1,0-1-3,3 3 5,2 0-1,-1 2-1,1-4-1,5 2 2,5 2 2,6-3-1,-1 0 2,7-2-5,4 0 0,-3 0 2,2-2 2,2 2-1,-4-2-2,3 2-2,-4-5 2,-1 2-2,-2 3 5,2-1-3,1 1 0,-3 0-3,3 0 0,3-5 4,-5 5 0,1 0-6,4 0 6,-5 0-2,1 0-2,1 0 3,-7 0-3,-2 0 3,-2 5-4,-1-5 3,-3 1 1,4-1-1,1 0 0,-3 3 1,1-3 0,3 5 2,0-3-4,-1-2-5,1 2 7,2-2-1,-2 0-2,-3 3 0,3-3 2,-5 0 2,4 0-2,-4 0-2,-5 5 1,0-5 3,-2 3-2,3-3-1,-8 0 3,2 3-2,-2-2 3,3-1-2,2 8 0,-3-5 1,7 6-7,-4-2 4,6-2-2,3 5 2,6-2 1,-1 2-1,3 0 2,4 2-2,-3-4 3,3 3 2,-1-3-4,-1 2-1,0-1 0,-5 0-1,3 0 2,-1-3 2,-6 3-4,6-2 2,-6 0 2,7 2 3,-1-5-4,-3 4 2,5-2-1,0 0 2,1-3 2,-2 3-2,-3-3-6,2 3 2,1 0-3,-7-3 3,6 4-1,-2-4 3,0 2-4,-6 2-2,8-2 3,1-2 4,-7 5-4,9-3 0,-5-1 3,3 3-4,0-6 2,1-1 2,2 4 3,-8-4-6,2 3 3,-5-3 3,-4 0-2,-1 3-3,-2-3 2,-1 0-2,-9 4 0,3-4-1,-1 3 0,-4-3 2,-1 0 1,0 3 1,0-1-4,-1 2-1,1 2 2,0-1 2,3 2-4,-2-1 2,4 0 0,0 4 2,-2-3-3,3 2 8,-1-2-5,3 7-2,2-5 5,-2 0-6,0-2 5,3 1-3,1 1 1,-1 1 0,-3-4 0,4 4-3,3-5 2,-2 2-1,5-2 4,0 2-5,8 0 2,-1-4 3,7 0-1,4-3-2,1 2-2,-4-2 6,5-2-1,4-1-3,-4-4 3,0 1-5,7 1 4,-8-6-3,-3 6 0,10-7 4,-14 1-5,6-1 5,-1 0-2,0-3 1,3 0-3,-5-2-3,5 2 2,2-3 1,-5 3 1,3-4 0,2 1 3,-3-1 1,-1 1-7,2-1 3,-3 4-1,0 0 1,-8 0-1,2 2 0,-4-3 0,3 7-2,1-3 4,-6 0-5,2 2 7,-1-2-5,0 2 0,2 0-2,-4-1 3,4 2-1,-1-4-1,3 4 6,0-3-3,12-3-3,0 0 2,5-5-2,-2 2 3,2-1-1,3 2 2,-3-4 2,-3 1-1,-3 4-5,1-2-1,-13 3 6,-1 0-2,1 1-2,-9-1 5,0 3-3,-1 0 1,1-1-3,-2 2 2,4-1-4,-4-2 1,4-1 2,-3 3-3,4-1 2,1 1-3,-3 4 3,1-5 1,-2 1 0,-1 0 3,-2 3-5,-6 0 4,3 2-2,-1-2 3,-8 2-1,2 1 0,-4 0-5,-1 0 3,0 3 1,0-4 0,-2 5-2,1-4-4,1-1 5,0 4 0,3-2-1,-3-2-4,3 3 6,-4-1 0,1-3-5,3 6 5,-6 1 4,2-7-2,-2 4-5,4 1 2,-1-2 3,-2 1-6,-2 1 4,2 0 1,-6-3-4,4 3 3,0 0-1,-1 0 3,0 1-5,0-2-1,-1 1 3,-11 3-1,19-6 2,-13 3-1,-6 3-7,22-3 5,-8 0 2,-4-2 2,3 4-1,-1-2 4,-1-5-3,3 5-6,1 1 0,-3-5 10,1 4-8,-1 2-2,1-7 8,0 5-5,2-3 0,1 3 7,-3-3 9,-5 0-10,6 0 2,-1 0-2,-5-4 2,2 1-4,2-1 5,-7 0-8,7 3 7,-7-1-5,2 0 14,4-2-12,-7-2 2,6 3-5,-7-2 4,5-2 10,-4-1 13,-4 1-9,0-4 8,-4 2 10,-1 0-17,-1-1 5,-4 1-4,3-5 5,-8 0-1,5 1-5,-2 1-1,-1-2-3,-2 0-2,0 1 1,1 4-3,1-6 4,5 5-8,-8-4 3,1 5 2,2 0 7,5 0-2,-4 3 6,2 3 0,-2-3 0,0 1 0,-3 3 0,2-5-2,0 6-5,1-1-1,-6-1-1,-1 2 0,-1 4-2,-2 1 2,-9-1-5,0 8-7,-15 5-26,-8 7-54,-25-1-116,-48 16-352,-35-11-48</inkml:trace>
  <inkml:trace contextRef="#ctx0" brushRef="#br0" timeOffset="116632.8692">6040 8081 35,'-9'-6'4,"9"6"2,-3-9-8,3 9 1,-3-10 2,3 10 0,-2-17 0,-1 14 0,3 3 1,-5-14-3,5 14 0,0-13-1,0 8 4,0 5-2,-4-10 3,4 10 2,0 0 3,-3-12 5,3 12 0,0 0 1,-3-9 1,3 9-3,0-11-1,0 11-1,-9-4-3,9 4 2,0 0-1,-5-8-1,5 8 0,-8-7 8,8 7-1,-7-8-1,7 8-1,-10-6-1,7 0 0,3 6-3,-9-6 2,9 6-1,0 0 0,-8-9-1,8 9-5,0 0 2,-5-6 1,5 6-4,-10-6 3,10 6-2,-5-6 1,5 6-3,-12-7 1,7 2 1,5 5 5,-15-3-5,10-4 0,5 7-2,0 0 0,-13-3 1,13 3 2,-15-5-4,15 5 2,-12-4 1,12 4-3,-8-5 0,8 5 1,-14-3 0,14 3 3,-16-8 0,7 4-2,9 4 0,-18-4 0,18 4 1,-17-4 1,12 0-3,5 4 3,-17-6-1,17 6-3,-16-2 1,2-1 2,14 3-4,-16-4 1,2 4 0,14 0 2,-27 0-2,9 4 1,1-1-1,-3 2 4,2-2-4,-1 1-1,3 2 2,-1-4-1,0 2 0,2 0 0,2 0 2,1-1-2,-1 2 2,4-1-2,-2-3-2,-4 3 0,6-1 1,-4 4 1,-2-4-1,1 2 1,6 2-2,-7-1 1,2 0 0,-2 3 1,1 2-2,-3-7 3,2 5-1,2 3 1,1 2-3,-4-2 4,-5 4-2,10-1-2,-3 3 0,-1-1 3,2 7 0,0-9-3,-3 3 0,8-3 1,0 0-1,-1 2 2,1-2-2,0-3 0,-1 3 2,6-3 1,-4 3-2,-1-2 1,3-3-2,0-1 4,2 3-2,-2-2 0,1-2 2,-1-1-2,5 1-1,-3 2-1,3-10 6,-4 15-4,8-4 2,-4 0 0,0-1-2,3 2 0,2 0 1,0 3-1,-1-3-1,-1 2-1,5 2 2,-3-4 0,0-1-2,2 5 1,0-5 1,-2 5 0,0-4 3,1 5-3,3-5-1,-8 3 2,6 0-1,0 0 1,-1 1-2,5 4 8,2-7-7,-5 4-1,2-2 2,5 0-1,2-3-1,1 3 1,-2-1 4,0-5-2,4 0 4,-1 0-4,3 0 4,-6-3 1,4 0-2,-3 1-2,0-5-1,-1 4 1,1-2-3,2 3 4,-3-6-2,1 2 1,0 1-1,6 1 0,-3-4 1,2-1-2,5 2 1,-2 3 0,2-2 0,8-3-1,-5-3 7,5 3-4,-2-5 7,4 2-9,-8-2 3,8-2 3,-9 6-5,9-6 2,-12 3-3,5-2-1,0 4-1,-5-2 4,2 1-1,3 0 0,-3 0 4,0 1-6,-1 2 0,6-4 2,-3 4-1,-1-3 1,0 0 1,-2 3-1,-5-3 2,6 3-2,-7 0 0,2-3-4,-4 3 2,4 0 2,-5 0 0,-6 0-1,6-3 1,3 3 2,-8 0-2,1 3-1,1-3 2,4 0-1,-6 3-2,-12-3 3,22 0-3,-22 0 2,21 3-5,-21-3 4,19 0-2,-19 0 3,11 3-3,-2 0 3,-9-3-2,15 0 1,-3 4-1,-12-4 0,20 2-1,-20-2 6,20 3-7,-12 0 4,0 0-1,-8-3-2,21 4 1,-11-2-4,-10-2 3,21 3-1,-11 0-1,5-3 2,-6 4 2,-9-4-1,23 3-1,-9-3 2,-6 4-1,-8-4 1,20 1-1,-7-1 1,-13 0 0,27 0-3,-18 3 4,4-3-3,0 0 3,2-3 0,2 3 2,0-1-1,0-6 2,6-3-2,2 4 3,-2-5-1,4-2-1,3-1 0,0 2-3,2 0 1,-2 0 1,-3 0 1,0 0-4,1 3 0,-1-3 0,-2 2 1,-3 0-1,5 0-3,-6 3 5,-4-3 1,7 4-4,-8-1 2,1 2 5,0-2-8,3 1 0,-3 0 1,-1 0 0,4 0 1,4-5-2,-4 4 3,-2 1-2,2-8 1,5 5-1,-8 0 0,3 0-1,-1-1 5,-3 2-1,-2-1 2,-1 3-4,2-4 3,-3 1 1,0 1-1,-4-4 0,0 8 1,1-10-2,-4 5-1,3 1 0,-5-8 2,-1 4-2,1-4 7,-3 1 6,0-4-3,0 4 8,-5-6-1,-3-5-4,0 1 6,-7-2 1,-4-3 2,1-2-2,-7 2 20,5-3 3,-5-2-4,-1-2-2,-7 1 2,-2-2-27,-9 2 5,1 3 5,-9 1-2,2 7-1,-12 7-2,-7 2-3,-6 14-3,-25 9 0,-41 19-3,-9 14-4,-6 10 2,-1 7-10,1 8-13,7 10-46,2 0-66,3 10-256,5 1 105</inkml:trace>
  <inkml:trace contextRef="#ctx0" brushRef="#br0" timeOffset="151801.8317">16834 14453 104,'0'0'17,"0"0"-4,0 0-7,0 0-1,0 0 1,0 0-2,0 0-2,0 0 0,0 0 1,0 0-2,0 0 3,0 0-3,0 0-1,0 0 0,0 0-1,0 0 0,0 0 1,0 0 0,0 0 1,0 0-2,0 0 0,0 0 2,0 0 0,0 0 3,0 0-2,0 0 5,0 0 3,0 0 3,0 0 1,0 0 1,0 0-4,0 0 1,0 0-2,0 0 0,0 0 2,0 0-4,0 0-4,0 0 0,0 0 3,0 0 0,0 0 3,0 0 5,0 0 1,0 0 5,0 0-4,0 0-1,0 0-2,0 0 0,0 0-4,0 0-2,0 0 4,0 0-3,-35 3-1,35-3-1,0 0 1,0 0-1,0 0-5,0 0 3,-21-3 0,21 3 0,0 0-3,0 0 2,0 0 7,0 0-3,0 0-8,0 0 5,0 0-2,-14-3 5,14 3-2,0 0-3,0 0-2,0 0 2,0 0 3,0 0 0,0 0-1,0 0 1,0 0 0,0 0 0,0 0-1,0 0-3,0 0-2,0 0 1,0 0 0,-17 6-3,17-6 4,0 0-3,-5 4 6,5-4-7,-3 8 0,3-8 2,-12 15 1,6 2-1,-4 1 0,1 6 5,-2 7 2,-1 4 1,-2-2 2,-1 8-3,2-1 1,1-2 0,1-1-2,1 1 0,3 1-3,-7 0 3,8-4 0,-6 7-3,7-6 0,-3 5 2,3-2 1,-4 1 1,3 1-3,4-5 0,2-1-2,-3 1 2,3-6 1,3 5-4,-1-4 2,-2-4 4,3 2-8,0-2 3,6-3-1,-8 1-1,3-7 1,-1 1 1,2 0 0,-2-4 0,-1 0-4,1 2 5,6-4-6,-6 1 3,0-1 1,1-2-2,4-2 4,-6 1-5,5 2 1,-2-4-1,0 4 2,6-4 0,-6 0 1,7-1 1,-4-5 1,7 6-1,-1-6 3,1-2-5,3 0 1,9 0 0,-2-5 4,5 0-2,10-4 0,1 1 0,4-8 1,12 0-2,1-2 1,2-2-2,1 1 0,12-7-1,-13 8 1,-3-3 1,5-1 0,-2 0-3,9-3 1,-2-2 2,-2 0-1,4-1-1,-4 0 2,4-3-2,-6-3 0,7 3-2,-4-2 7,-6-2-4,2 5 0,-5 3-1,-4 2 0,-8 3 0,-5 4-1,-1-1 1,-4 4 0,-5 0 0,-6 2 0,1 5-2,-4-6 2,1 5 0,-5 3-1,-4-3 4,4 3-3,-4-1 2,1 2-2,-6-1 1,5 2 0,-1-3-3,-3 2 2,1 1-1,1-2-2,-11 6 0,19-6 3,-14 0 1,6 3-1,-2-3 1,1-1-1,3 2 1,4-2-1,0 2 2,4-5-2,1 1-15,2-3-29,4-3-33,-10-1-155,9 0 79</inkml:trace>
  <inkml:trace contextRef="#ctx0" brushRef="#br0" timeOffset="153212.2678">18914 14515 555,'-17'7'-48,"4"-2"8,-2-2 4,-1 1 6,3 1 4,3-2 5,10-3 5,-20 3 4,12 1 6,-6-1 5,4-1-1,10-2 5,-17 3 6,17-3 2,-21 0 2,9 4 0,12-4-1,-23 0 6,11 3-2,12-3 0,-19 3 3,8 0-3,11-3-1,-19 3-1,19-3-3,-16 4-1,16-4-2,0 0 1,-17 4-3,17-4 1,0 0-4,-13 1 0,13-1 2,0 0 0,0 0-1,0 0-4,-14 0 1,14 0 0,0 0 3,0 0-2,0 0-1,0 0 0,0 0 3,0 0-6,0 0 2,0 0 1,0 0-1,0 0-1,44-5 2,-28 1 0,6 1 1,3 0-1,0-3 1,4 2 0,1-1 0,0-2 0,0 1-2,0 1 1,2-5 0,-4 4 1,9-5-1,-8 7-1,11-8-1,-2 1 2,2-1 1,-3 0-1,3 0 0,-1 0 0,-2 3 2,1-1-3,1-2 0,-9 4 1,-4 0 1,5 0-3,-5 0 0,-1 3-1,0-1 3,-1-3 0,1 2-2,-3 1 3,1-3-3,-1 3 2,1 0-2,1-2-1,-2 4 5,-2-4-4,-2 5 2,4-1 1,-6-4-2,-2 2 2,3 4 1,-2-5-3,-4 4 0,3 0-1,-4 0 0,5 0 2,-15 3 1,18-6-1,-9 3 2,-9 3 1,13-3-5,-13 3 3,10-3-2,-10 3 4,0 0-3,17-3-1,-17 3 1,0 0 0,11-3-1,-11 3 1,0 0 1,10-4-4,-10 4 3,0 0 1,0 0-2,0 0 3,11-3 0,-11 3 9,0 0 3,0 0 6,0 0 4,0 0-4,0 0 1,0 0-1,0 0 0,0 0-3,0 19-3,0-19-3,-11 12 4,5-3-6,-3 0 6,3 5-6,-4-7 2,1 5 1,-2 8 2,-3-5-2,-4 7 1,1-1-5,-1 0 1,-7 8 1,0-2-2,1 2-2,1-2 4,-2 4-4,-1 1-4,1-2 2,-1 9-2,1-6 7,-4-1-5,6 2 0,-4-3 0,3 0-1,-1-1 1,0 0-2,-1-1 5,4-1 0,-7 0 0,6 0 0,-2-4 4,3 0-6,-5 3 4,9 0-2,-7-7-2,1 5-1,4-7 3,4 4-2,-8 3-3,4-7-2,3 0 5,1 4-3,-1-3 3,0-1-1,0-3-1,1 1-4,1 1 10,0 0-10,1-2-4,1 0 10,1-2-4,0-1-1,1 0 3,2 2-3,-2-5-1,6-2 5,-4 3-6,4 0 0,-3-1-1,0-3-2,3 0 3,-2 0-2,7-6 4,-7 12-1,2-5 0,5-7-2,-8 6 2,8-6-4,0 0 6,0 0 5,0 0-7,0 0 6,0 0-4,0 0-2,-9-28 2,9 13-2,5-4 2,-5 2 2,0-3-6,0-4 7,0-2-3,-5-1 0,2 0 1,0-1 2,-4-4-3,0-1 4,-3-3-4,-1-1-4,-4-1 8,-2-1-7,-5 6 3,2-5-1,0 3 0,0 5-2,-2 2 4,0-1-2,6 5-10,-1 6-34,4 0-47,-6 3-111,2-4-111,4 4 171</inkml:trace>
  <inkml:trace contextRef="#ctx0" brushRef="#br0" timeOffset="168142.3241">21389 13142 40,'0'0'16,"0"0"-3,9-8 2,-9 8-5,0 0-5,3-8 3,-3 8 1,0 0 0,0 0-1,0 0-2,0 0-1,-17-7-1,17 7 3,-11-3 0,11 3 0,0 0 0,-19 0-2,19 0 0,0 0-1,0 0-2,-18-3 3,18 3-3,0 0 1,-22 0-2,22 0 3,-12 3-2,-1 0 1,13-3-2,-15 3 1,3 1-2,4 3 2,-5-6-3,-4 7 1,7-4 1,-4 4-1,-2-2 2,4 0 0,-8 3 0,8 0-2,-10 3 1,2 0 0,0-1-3,4 1 2,-5 0 1,0-2-1,2 2 1,6-3 0,-4-3-3,6 3 2,-3 0 0,1-3 1,3 3 0,1-1-1,1-4-2,0 3 1,8-7 2,-12 13 0,7-9 6,-3 4 6,1-2 0,3 0 1,-4 4 0,3-5 1,2 2-3,-6 5-1,6-4 0,1 4-2,-6-1-2,8 1 0,-3 4 2,1-1-4,2 0 2,0 1-1,2 1-2,1 0 0,0 1-1,2-3 3,0 1-4,4-1 2,-1 1-1,4-4 3,3 3 3,7-3 4,-2-2-5,8-4 1,1 0 0,-4-3-2,11-3-1,-7 0-1,8 0 2,-4 0-2,2 0 0,-5-3-1,2 0 0,-7 3 1,2-3-1,-2 3 0,2-3-2,-2 0 0,-2 0 3,-3 3 6,2 0 3,-3-3 1,-3-1 9,-2 4 4,2-2 8,-4 2-1,-12 0 9,24 0-1,-16-3-6,-8 3-5,17 0-4,-17 0 0,16 0-5,-16 0-2,21 0-2,-21 0 1,16 3-3,-4-3-3,1 2 2,1 2-8,1-1 3,1 0-1,0 3 0,0-3 1,-2 0-3,1 0-6,-4 0 9,3 0-5,-1 3 0,1-3-3,-1 1 2,-5 3-2,4-6-1,-4 7 4,2-4 4,-1 4-3,-4 1-1,1 0-2,5 3 3,-11 0-1,0 7 13,-11-3-13,5 6-1,-8 2 2,-2 0-1,-6 4-1,-6 3 0,-6 0 1,-6 1 2,0 1 1,-5-3-3,-1 1 4,1-3 0,-8-4 8,4 6-11,2-10 4,4 5 5,3-7-6,6-3-4,1 3 2,4-4-1,6-2-1,5-5-2,-9 5-6,10-4 0,4 1 2,-6 1-6,11-2-13,-4 2-15,11-1-25,-3 0-20,4-9-34,5 12-70,-5-12-115,27-9 185</inkml:trace>
  <inkml:trace contextRef="#ctx0" brushRef="#br0" timeOffset="168855.7283">22052 13399 710,'5'10'-67,"3"4"5,-3-3 7,2 1 8,8 7 5,-2-4 3,1 3 3,2 1 5,1 0 5,5-4 3,0 1 5,-2-1-2,3-6 4,-1 2 2,0-7 5,-1-4 9,1-4 4,0 1 0,-2-2 7,5-7 5,-5-1 5,-3 1 9,1-3-1,-1-3 0,-7-2 8,2 2-2,-7 0-3,1-4-1,-6 0-4,0 4 17,-3-1-3,-2 4 4,-3 0-1,1 0 8,-3-2-8,2 5-7,-4 0-1,5 0-6,-1 3-5,0-1 0,3 2-5,-2 1 1,2-1-4,0-1-1,-2 6 0,7 3-7,-7-14 1,7 14 0,-3-6 1,3 6-4,0 0 1,-3-9 3,3 9-6,0 0 2,0 0 4,0 0 0,0 0 5,20 29-3,-12-17 8,-3-1-3,4 8 0,-1 2-7,4 3 3,-2 2-5,3-2 6,-3 0-3,5 4 1,-1 1-7,1-5 7,1 3-11,1-6 4,0 2-3,-1-7 1,5-1-1,-1-7-11,0-4-43,3-4-40,-1-4-60,3-1-196,-2-8 138</inkml:trace>
  <inkml:trace contextRef="#ctx0" brushRef="#br0" timeOffset="169430.394">22805 12981 852,'0'0'-56,"0"0"8,0 0 5,0 0 2,0 0 9,0 0-1,0 0 2,0 0 3,-29 34 6,21-16 0,-1 1 5,-2 6 3,-1-1-1,7 1 2,-7-2 2,4 6 2,1-4 1,6 3 1,1-6 1,0-1 1,1-3 1,6 3 2,1-2 2,7-6-2,-1-4 5,2 0-2,5-9 1,7 0 2,-3-3 1,10-3 1,0-3-2,5-2 0,-3-2 1,5-4 3,7-4-2,-1 0 0,1-3-2,-3-3 5,3 4-5,-1-8 1,-6 2-31,3-2-61,-1-1-31,-6-1 40</inkml:trace>
  <inkml:trace contextRef="#ctx0" brushRef="#br0" timeOffset="170073.6606">23664 12488 284,'0'0'-27,"0"0"3,-23 13 2,6-1 2,1 9 1,-8 10 10,2 0 6,-3 12 7,2-3 8,-2 6-4,5-1 4,3 2 1,5 0 4,6-4 0,6-1 5,3 5 2,7-8-3,7 6 1,4-6 0,11-1 0,5-4-3,5-6-2,6-11 0,6 0-1,-2-12-4,5-5 0,-6-3-4,15-9 6,-4-8-4,1 0-2,2-8 1,1-5-11,-4-5-22,-11 1-22,5-3-31,-8-6-49,-9 3 43</inkml:trace>
  <inkml:trace contextRef="#ctx0" brushRef="#br0" timeOffset="170590.3729">24733 12486 308,'-16'0'-19,"16"0"10,0 0 9,0 0 7,-25 2 1,25-2-2,0 0 3,-12 3-3,12-3 2,0 0 3,0 0-2,0 0 3,0 0-1,0 0 3,0 0-5,0 0 7,0 0-8,0 0 3,42-10-3,-42 10 1,15-1 2,-15 1 9,11-4 3,-11 4-1,5-7-6,4 2 1,-9 5-2,3-10 0,-1 4-1,-2 6-5,3-12 2,-3 12 2,-3-12 3,3 2 4,0 10-4,-5-12-3,5 12 0,-14-9 1,6 6-1,8 3-1,-22 0-2,22 0 0,-18 12-4,3-3 6,-2 6-3,2 7-3,-2-1-2,1 8 0,-3 1 0,1 0 0,-4 6-1,5-6 1,-3 3 0,2-1 7,-1-2-3,4 1 0,-1-3-4,1 2 3,1-6-1,9 1 0,-7-3-1,12 0 1,-3-1 4,10-2 0,1-3-3,1 2 3,9-6-1,0 1-3,4-5-1,2-1 2,4-3 0,2-3-1,0-1-3,0-1-1,2-6-4,2 0 5,1-2 0,-2 0 1,4-3-4,0-5 5,5 0-2,-6-2-1,13-5-2,-6-7 3,6 0-1,11-8-6,-3-3-18,3-3-11,-8-1-16,25-24-9,-10-6-17,-4-1-12,-6-2-139,-11 9 77</inkml:trace>
  <inkml:trace contextRef="#ctx0" brushRef="#br0" timeOffset="171177.8866">25760 11588 560,'-31'-15'-36,"6"3"6,-4-1 17,-3 8 3,14-5-1,-2 8 14,0-6 1,8 6 2,-1-1 0,-2-4-1,5 6 1,1-3-4,9 4 0,-23-5 1,23 5-1,-12-3-3,12 3 4,0 0-3,-13 0 3,13 0 4,0 0 3,0 0 4,0 0-1,16 20 2,-2-7 0,1 2-1,2 3-3,-1 3 2,6 6-1,8 2-2,-8 2-2,6-1 1,6 8-1,-6-5-1,-1-1 2,-2-2 3,-6 0 0,2 2 3,-4-1 1,0-1-2,-4 0-1,-4-1 9,-3-1-9,3 0-5,-6-4 5,-1 4-5,1-7 0,0 0-3,-3-4-1,5 1 2,-1-2-5,-3-4 2,8-4 3,-4-1-1,6-7-3,-11 0 1,36-27 0,-6-1 0,10-25-1,7-6 0,25-23 0,1-12 2,4 9-3,-7-4-2,2 5 2,-3 4-1,-4 6 1,-13 13-3,-12 14 6,-10 8 0,-1 7 4,-9 1 11,0 4 2,-7 3 15,-1 4 2,-5-1-4,1 6 2,-8 3-2,0 0-4,0 5-5,0 7-2,-8-7 2,8 7-4,0 0-1,0 0-4,-19 29-4,16-14 5,3-3-6,0 5 5,3-1-1,6 4 0,-4-1 2,8 1-1,-5-1-2,9 6 6,-4-3-2,4-1-4,2 0 2,-3 0-1,6 5-3,-4 2 15,1-4 3,1 4-2,-3-3 0,-4-1-9,2 4-8,-2 2-39,3 4-43,-11 4-69,-9 5-170,-6 4-64,-7 8 112</inkml:trace>
  <inkml:trace contextRef="#ctx0" brushRef="#br0" timeOffset="171705.7844">22912 15769 918,'0'-17'-59,"-4"4"10,-1 1 14,-1-2 3,4 1 10,-3 1 4,2 0 2,-1 2 1,3 5-2,-3-3 6,4 8 9,0 0 2,0 0 2,0 0 7,0 0 4,0 0 4,30 27 0,-21-4 1,2 4 0,8 12-1,-9 3-4,7 8 2,-6 5-1,3 4-3,-1 3-2,5-4-5,-4 0-13,1-3-24,-2-1-26,-4-10-37,1-5-116,-5-9 72</inkml:trace>
  <inkml:trace contextRef="#ctx0" brushRef="#br0" timeOffset="171925.4017">23027 16396 546,'-2'-12'-14,"-1"0"5,-2 3 1,0 0-3,3-4 5,4 1 4,3-10 0,8-6 4,8-5 1,9-16 1,18-10 3,26-23-5,-4 1 3,7 1-1,-3 6-3,-13 15 3,-9 7-2,-8 3-1,-1 8 4,-14 8 0,-1 3 1,-3 4 0,-13 2-2,0 5 0,-4 4-3,-8 3-6,-8 1-14,-4 7-16,-5 4-12,-6 3-18,-6 6-68,-7 0 45</inkml:trace>
  <inkml:trace contextRef="#ctx0" brushRef="#br0" timeOffset="172137.9476">22920 15649 328,'5'-12'-16,"-2"-7"9,-3 3-1,5-2 1,-1-2 4,6-1 3,-5 0 13,3-4 1,1 1-2,1-3 0,-4-2-4,11-2 0,-7 1 0,5-2 0,-3 5-3,8-3 2,-3-2-1,3 5-2,8-5 0,6-1 2,-1-1 0,14 4-5,-9-2-51,8-1-73,-5 9 42</inkml:trace>
  <inkml:trace contextRef="#ctx0" brushRef="#br0" timeOffset="172824.8873">24163 15062 299,'-23'5'-17,"2"-2"9,0 1 4,-3 4-2,1-3 3,1 5 3,-5-1 1,9 6 1,1 0-3,0 9 1,2-3 1,4 3-3,2 0 3,4 1-1,5 3 1,9 2 0,-1-5-1,5 1 3,14 1 0,-2-6-4,7-2 1,2-8 0,6-2 0,-7-1-2,4-5 3,-4-3 1,-1-3 1,2-5-3,-8-1 0,5 0 1,-10-6-2,-1-3 3,-1-5 3,-3 6 18,-9-5 0,0 7 4,-2-3-2,-5 3-1,-5-4 0,-2 7-4,-3-4 0,5 3-5,-7 1 1,7 3-3,-5-1-3,7 2-1,0-1-2,3 9 1,0-17 1,3 13-4,5-7-1,-1 5-2,5 3 3,-4-3-2,-8 6-2,22 0 1,-22 0-2,27 6 1,-14 0 2,0-1-4,4 4 4,3-1-1,4 0-2,-4-1 1,1 0-1,6-1 3,-8 0-3,1-3 2,6 0-3,-7-3 2,4-3 2,1 0-2,-6-1 0,5-4 1,-1-6-2,-3-2 0,-1-4 2,2-7-1,-3 0 0,1-1-2,1 2 3,-11 2 1,5 1-1,-1 6-1,-5-3 8,-1 2 3,1 6-4,0 0-3,1 0 6,-3 1-8,7 7 2,-4-4-2,2 7 0,5-7-1,0 5 0,4-3-1,1 0 3,8-3 1,1 0-10,-2 3-29,-1-3-32,-6 0-130,-6 0 66</inkml:trace>
  <inkml:trace contextRef="#ctx0" brushRef="#br0" timeOffset="172991.2569">25075 14413 504,'-31'-16'-20,"0"1"22,1 6 13,6-3 18,4 5-1,-2 2-2,6-2-2,2 1-5,3 0-3,-3 3-4,9-3 2,5 6-8,-5-14-36,5 14-37,10-15-80,4 3-20,-9 4 55</inkml:trace>
  <inkml:trace contextRef="#ctx0" brushRef="#br0" timeOffset="173351.4996">25232 13943 409,'-15'-10'-17,"3"1"14,2-3 5,2 4 7,-1 0-1,1 1 1,0 1-3,8 6 0,0 0 8,0 0 5,0 0 9,0 0 3,5 33 5,3-13-2,4 4 4,6 6-3,2 5-4,12 5 3,1 2-7,13 9-3,2 4-1,-1 0-2,1 4 2,4-1-3,10 17-3,-8-13-5,-9-7-1,-2-3-3,-9-10-1,1 2-7,-5-2-26,-5-7-25,2-4-38,-9-3-169,-4-9 224</inkml:trace>
  <inkml:trace contextRef="#ctx0" brushRef="#br0" timeOffset="174238.4968">26239 14438 641,'-12'-15'-30,"-5"-2"17,2 8 14,2-3 18,-4 4 2,6-3 6,-1 3-3,0-1-8,2 2-2,3 4 3,7 3-3,-5-5-2,5 5 2,0 0 1,0 0-11,0 0 5,0 0-1,37 8-2,-23-4 0,-4-1 3,3 2-5,-1-1-2,1-1 2,-1 0-1,3-1-4,-2 1 3,1-3 0,-14 0 2,31-5-1,-16-1 1,-1-1-2,-2-5 0,1 0 0,-3 0 0,-3-8 0,1 5-2,-5-6 3,1 3 0,-1-5-4,-3 6 5,0-3 4,0 0 13,0 5 8,0 0 0,0-1 1,0 4-9,0-2 1,0 9 0,0 5-3,5-10-1,-5 10 5,0 0-7,0 0 4,25 18 1,-15-6-3,7 5-3,1 1 0,-1 1-4,3 1-1,2 0-2,1 0-2,2 3-5,-3-5 5,0-3-2,3 2 5,-3-8-5,4-5-5,-7 4 6,1-13-2,3 2-6,-1-1 5,-2-5 4,-1-8-11,-3-4 9,1 0-1,0-13-4,-4-1 3,-1-4 1,3 2-1,-7 0-3,-1 2-1,0 5 3,-2 3 1,0-3-3,-2 6 4,0 8-6,2-4-2,-1 1-1,-3 4 5,8 3 1,-4 0-1,0 0 0,7 1-2,-4 6 7,2-5-7,7 5-2,-2-5 5,0 1 0,3 0 3,2-2-3,4-1-1,-4 4 3,2-5-6,1 1 4,-3 0 2,-2-3-5,2 3 2,-1-1-1,3 0-2,-6 1 2,-4 4 2,3-3 6,2-1-10,0 4-2,4-5 1,-2 1-1,-1-2 2,7 3-1,-5-2 5,4 1 0,1 0-1,2-3 4,-1 0-9,8-4 4,-2-1 4,4 0-8,10-5 4,-1-4 2,0 1-3,-2-4-4,-3 2 2,7-2 7,-10 1 1,-7 4-6,-1 3 3,-6-5 0,-3 5 0,-3 3 5,-4-3 9,-3 4 9,-8 1 14,-4 4-5,-4 0 4,-3 3 3,-6-1-5,-3 3 4,-7 4-5,-2 0 1,0 6 4,-6 3 4,3 4-1,3 2-1,-5 10 2,7-1 3,-5 7 3,3 2 6,4 5-4,3 1-4,6 3-6,-1-1-4,14-5-5,2 0-3,16 2-20,6-7-6,19-7-28,10-7-46,5-10-62,13-10-74,7-9-371,-3-3-79</inkml:trace>
</inkml:ink>
</file>

<file path=ppt/ink/ink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18:13.835"/>
    </inkml:context>
    <inkml:brush xml:id="br0">
      <inkml:brushProperty name="width" value="0.05292" units="cm"/>
      <inkml:brushProperty name="height" value="0.05292" units="cm"/>
      <inkml:brushProperty name="color" value="#FF0000"/>
    </inkml:brush>
  </inkml:definitions>
  <inkml:trace contextRef="#ctx0" brushRef="#br0">2304 5557 6,'0'0'1,"0"0"6,0 0-7,0 0 1,0 0 7,0 0-10,0 0 1,0 0-1,0 0 2,0 0 0,0 0 0,0 0 2,0 0 1,0 0 3,0 0 2,0 0 4,0 0 1,0 0 0,0 0 4,0 0-1,0 0-1,0 0 1,0 0-3,0 0 3,0 0-1,0 0-4,0 0 0,0 0-3,0 0 3,0 0 4,0 0-3,0 0-2,-16 0 0,16 0 2,0 0-2,-12 5 2,12-5 2,0 0 0,0 0-1,-17 2-2,17-2 0,0 0 0,-13 0-2,13 0 1,0 0 2,0 0 1,-17 3-3,17-3-1,-5 4-1,5-4 0,0 0 0,-18 3-1,18-3-3,-15 5-1,10-2 2,-7 4 2,12-7-4,-15 9-1,2 0-1,4-3 2,-3 0-2,2 0 0,5 0 1,5-6 0,-16 10-2,7-5-1,3 3 0,2-4 2,4-4-3,-15 8 1,9-2 2,2 0 1,-1 3-4,-3-3 0,-1 4 0,1-5 3,0 6 0,-2-7 1,1 6-2,-2 0-1,1-1 3,3 1 0,-3-2 0,1 4-2,-2-2-1,-1 2 1,0 1 1,1-1-1,1 1 1,1-4-2,-6 3-1,7 0 4,-1-3-4,-2 0 2,6 1 2,-7-5-5,7 2 3,-3 1 1,1 0-3,5-3 1,-6 2 3,1 3-5,-1-1 4,1-1-1,2 2 2,-3 5-2,3 0 1,-7 5-1,4-2 0,-2 3 0,0-3 1,1 6-1,1-4 2,1 2-4,2-4 2,-3 3-1,4 0 0,-2 2 3,2-2-1,-1-3-2,2 1 1,-4 6 0,4-6-1,0 4 1,1 2-3,-6 1 2,4 1 1,1-3 0,3 3-2,-2-2 1,2 1 0,-3-5 1,3 5 3,-5-5-2,5-3-1,0 3-1,0-3 1,0 2-1,5-3 2,-5 2-4,3-4 2,-1 1 2,1-4 0,1 3-2,4 2 2,-6-5 1,4 0-1,4 0 0,-5 1 1,-1-1-1,2-4-1,1 4 0,2 1 0,-4 1-2,3 1 3,-3 0-2,-2 0 3,6 0 0,-3 0 2,-2 2-4,4 1 2,-3-3-3,-2 1 1,6-5-1,-4 5 3,3-3-1,-5-5 0,2 6 1,-1-9-2,4 8 3,-6-8-2,8 5 2,-7-4-1,-3-6-1,9 13 0,-4-10 1,0 2 0,1 3-2,-6-8 0,14 4 0,-6-1 2,-3 5-3,8-5 1,-4 0 1,-9-3-2,17 3 2,-7 0 1,-10-3 1,20 0-2,-9 4 2,4-4-2,-15 0 2,22 0-2,-22 0 0,20 0 1,-10 0-1,-10 0-3,22 2 1,-22-2 1,17-2 0,-17 2 2,17 0-3,-17 0-2,13 0 5,-13 0-4,0 0 1,23 0 2,-23 0-1,0 0 0,0 0-1,17 0 1,-17 0 1,0 0 1,0 0-5,0 0 1,17 0 3,-17 0 1,0 0-2,0 0 0,0 0 2,13 0-2,-13 0 1,0 0-2,0 0 3,0 0 4,14 2-2,-14-2 5,0 0-1,0 0-6,0 0 3,0 0-1,0 0-1,0 0 0,0 0 3,16-6 0,-16 6-2,0 0-1,0 0 0,0 0 2,14-3-1,-14 3-3,0 0 5,0 0-1,0 0-6,0 0 5,0 0-4,0 0 2,0 0-1,0 0-2,0 0 2,16 3 2,-16-3-4,0 0 2,0 0 1,17 4-4,-17-4 4,15-4 2,-15 4-16,22 0-22,-10-6-35,1 0-115,-5-5 62</inkml:trace>
  <inkml:trace contextRef="#ctx0" brushRef="#br0" timeOffset="627.588">2368 6886 438,'0'0'-45</inkml:trace>
  <inkml:trace contextRef="#ctx0" brushRef="#br0" timeOffset="1736.1707">2353 6889 328,'0'0'-20,"0"0"7,0 0 6,0 0 2,-20-3 4,20 3 1,0 0-2,0 0 2,0 0 1,0 0-2,0 0 7,-17 0 0,17 0-1,0 0 2,0 0-3,-12 3 2,12-3-1,0 0-3,0 0 1,0 0-2,0 0 0,0 0 0,0 0 1,0 0-1,-13 2-2,13-2 0,0 0 0,0 0 3,0 0 0,0 0-3,0 0 2,0 0-1,0 0-2,0 0 1,0 0 1,0 0-1,-3 7 0,3-7 0,0 0 1,0 0 0,6 15 1,-6-15 0,9 10-2,-9-10 1,8 9 2,-8-9-2,8 9 0,-6-6 0,-2-3 3,7 9-4,1-3 0,-8-6 1,5 9 2,4-5-2,-9-4 2,8 8-2,2-5 6,-10-3-5,8 9 0,1-4-1,-9-5 0,8 6 0,0-5 3,-8-1-2,9 11-1,-1-7 1,-8-4 0,9 8 1,-1-5-1,-8-3 0,12 6-1,-7 0 1,-5-6 1,15 7-2,-10-2 0,-5-5 4,8 7-2,-8-7-4,8 5 0,1-2 2,-9-3-2,10 8 1,-10-8 1,10 2 1,-10-2-1,12 7 0,-12-7 0,8 7 1,-8-7 0,8 5 0,-8-5-2,0 0 1,9 6 0,-9-6 0,8 4 1,-8-4-1,0 0 3,0 0-4,5 8 1,-5-8-1,8 7 5,-8-7-4,0 0 0,7 6 0,-7-6 0,0 0 0,7 6-2,-7-6 2,8 6 0,-8-6 0,0 0 2,5 6-2,-5-6 0,0 0 0,9 6 0,-9-6 3,0 0-4,0 0 3,5 7-4,-5-7 2,0 0 2,0 0 3,3 7-5,-3-7 1,0 0-1,0 0-2,0 0 3,0 0-1,5 4 1,-5-4 4,0 0 1,0 0 3,0 0 5,0 0-4,0 0 3,0 0 2,0 0-4,0 0 0,0 0-2,0 0 1,-8 12 1,8-12-3,0 0 1,-5 11 0,5-11-2,-9 6 2,4 1-1,-3-2-4,8-5 3,-14 15-3,9-8-1,-3 1 0,0-1-1,3 1 1,-7 5-1,7-6 0,-3 2 2,1 1-3,2-2 2,-5-1-3,8-1 4,-6 0-4,1 0 2,7-6 0,-10 14-2,7-10 3,-1 4-1,4-8-1,-10 9 0,10-9-1,-6 4 2,6-4 0,-5 8 2,5-8 0,-5 6-2,5-6-1,0 0-1,-7 6 0,7-6 1,0 0 0,0 0-1,-8 9 0,8-9 2,0 0-2,0 0-2,-7 6 4,7-6 0,-2 7-1,2-7-2,-3 8 3,3-8-1,0 0-3,-5 9 3,5-9-3,0 0 4,-7 6-3,7-6 0,-2 7 4,2-7-2,0 0 0,0 0 1,0 0-1,0 0 1,0 0 3,-8 5 0,8-5 6,0 0 6,0 0 8,0 0-6,0 0-2,0 0 0,0 0-3,0 0 1,-20-15-6,15 10 1,-5-2 6,5 1-9,-3 0 2,1-3-4,-3 0 1,1 3 0,1-5-3,0 4-2,-1-2 2,3 1 1,-3-1 0,3 3-3,1 0-5,5 6-20,-9-9-11,9 9-24,0 0-29,14-9-133,-8 0 75</inkml:trace>
  <inkml:trace contextRef="#ctx0" brushRef="#br0" timeOffset="8302.2601">1854 7433 532,'0'0'-48,"0"0"6,0 0 6,0 0 2,0 0 6,-8 4 0,8-4 3,-12 16 4,11-9 0,-8 6 4,3 3 2,-4 2 1,3-2 2,-3 3-1,3-2 2,-1 0 1,-1 1 3,1-3-2,1 1 2,2-1 0,-3 1 0,3 0 1,-7 2 0,11-3 0,-13 6 2,9-1 0,-3-4-1,1 4-1,2 1 3,0-3 0,-2 1 0,6 1 0,-4-2 2,1-3-1,1 6 1,3-6-1,-2 3 3,2-3-3,-3 5 0,3-5 3,0 4-4,0-3 3,0 1 0,0 0-1,0 1-1,3 3 1,-3 0 0,2 8 2,1-7-3,1 5 0,1 1 0,0-4 2,-2 4 0,6-1-2,-8 0 2,3 2 0,4-1-1,-3-4-1,2 4 3,3-6-1,-5 2 2,5-3 0,1 2-2,1-5 2,-2 0 0,5 0 0,0-2 0,-1 0 0,-6-4 0,5 1 1,-1-1-1,0-3 0,0 0 2,1 0-3,-1-3 1,-1 3 1,3-2 1,1-4 0,-2 2 6,2 0 0,2-2 2,0 0 0,-1-3-1,-1 1 2,2-1-2,-2 0-1,4 0 0,-3-1-4,1-2 1,0 3 0,-4 0-1,6-3-1,-19 3 2,28-5-3,-11 5 2,-9 0-4,-8 0 2,29-1 0,-18 1 0,-11 0-1,19-4 2,-19 4-3,18 0-1,-18 0 0,17 0-1,-17 0 1,17 0 0,-17 0 0,16-3 0,-16 3 0,14 0 0,-14 0 1,18 0 1,-18 0-2,0 0 0,20-4 2,-20 4-1,13 0 0,-13 0 0,17 0 1,-17 0-2,15-5 1,-3 1 1,-12 4-1,17-6 0,-9 0 0,2 0 1,2 0-1,3-6 1,-3 0-6,9-1-14,-4-6-21,3 1-46,9-7 28</inkml:trace>
  <inkml:trace contextRef="#ctx0" brushRef="#br0" timeOffset="9949.7979">2365 8477 206,'0'0'-17,"0"0"4,0 0 0,0 0 0,-12 4 5,12-4-1,0 0 0,0 0 0,0 0 2,0 0-1,0 0 4,0 0-2,0 0 1,0 0-1,-3 6 2,3-6 1,0 0-1,0 0 3,0 0-2,0 0 1,0 0-2,0 0 2,0 0 0,0 0 2,23-15-2,-23 15-2,8-6 3,-8 6 5,9-4-4,-9 4-1,8-5 2,-3-2-1,-5 7-1,12-6-3,-7 1 4,-5 5 2,15-11-2,-3 6-2,-7 1 1,6-2 0,-2 0 2,2-1 0,-6 2-1,7-2 0,0 1 1,-7 0 0,7 3-1,-4-3 6,4 0-6,-4 0-1,5 0 0,-1-2 2,0 3-4,5-2 8,-4-1-2,4-2 0,4-2 1,-2 2 4,1-1-4,3-1-1,-4-2 0,1 2-1,-3 7 1,-2-5 13,-2 4 7,-1-2 7,-4 4 3,4-3 1,-7 1-3,3 4-2,-8 2-4,10-10 0,-10 10-3,5-5-3,-5 5 1,5-7-3,-5 7-2,7-6-2,-7 6-2,0 0-2,8-6-3,-8 6 2,0 0-1,0 0-2,9-8 1,-9 8 1,0 0-3,10-1 1,-10 1 0,0 0 1,0 0-6,11-6 2,-11 6 1,0 0-2,9-5-1,-9 5 3,0 0 1,11-1-4,-11 1 2,0 0 0,17 0-3,-17 0 4,12-4-1,-12 4-2,0 0-2,17 0 2,-17 0 1,0 0 0,0 0-2,0 0 0,16 0 2,-16 0-1,0 0-2,0 0 2,0 0 1,15 4-1,-15-4-1,0 0-2,0 0 5,4 6-2,-4-6-2,0 12 0,-4-3 2,4 0 0,-8 3 2,1 0-3,-1 3 2,3 0-2,-7 2 1,7-2-1,-3 0 1,-1 4-2,1-4 6,0 3-4,-6 2 2,1 1-3,5 0 3,-6 2-2,3-2-2,-3 1 3,-1-4 5,7 3-5,-4-1-2,4 1-2,-4-3 5,2 0-2,0-3-1,2 1 1,-1-2 0,1-1-2,-1 1 4,1-3-5,3 1 8,-3 1-6,-1-1-2,-1 0 2,5 2 2,-3-5-1,1 3 1,2-3-2,-3 1 3,4-2-2,3-1 0,-8 1 0,4 3-2,2-7 2,-2 6-2,2-3 3,3-7-1,-7 12-1,4-5 1,3-7 2,-9 11-1,6-1 1,1-4-3,2 3 2,-3 0 0,3 0-2,0-9 0,0 20-3,-5-16 4,5-4-2,0 14 3,0-14 0,-3 12-2,3-6 0,0-6 2,-2 9 0,2-9 1,0 0-2,0 10 4,0-10 0,0 0-1,0 0 3,0 8 2,0-8-2,0 0 3,0 0 0,0 0 2,0 0-3,-8-36-5,4 18 4,4-5-3,-3 1 0,3 2 7,-2-5 1,-6 0 2,4-2 0,1 2-2,-4 4 2,2-2 0,-1 5-3,-1-1-4,4 2 3,-1 1-3,3 2-4,1 3-16,0-1-16,0 2-23,1-2-31,6-3-113,0-2 66</inkml:trace>
</inkml:ink>
</file>

<file path=ppt/ink/ink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21:15.662"/>
    </inkml:context>
    <inkml:brush xml:id="br0">
      <inkml:brushProperty name="width" value="0.05292" units="cm"/>
      <inkml:brushProperty name="height" value="0.05292" units="cm"/>
      <inkml:brushProperty name="color" value="#FF0000"/>
    </inkml:brush>
  </inkml:definitions>
  <inkml:trace contextRef="#ctx0" brushRef="#br0">9278 6690 52,'0'0'32,"0"-12"1,0 12-9,0-8-6,0 8-8,5-10 0,-5 10 1,0 0 3,0-12 0,0 12 2,0 0 0,4-9 0,-4 9-2,0 0 3,0 0 2,-4-9 1,4 9 7,0 0 1,0 0 3,0 0-1,0-9-5,0 9-2,0 0 7,0 0-9,0 0-5,0 0-1,0 0 1,0 0-7,0 0 4,0 0-5,14 30 1,-8-15-2,1 9 0,3-4 3,-3 5-7,3 4 3,2-6-2,-4 8-2,7-3 3,2 4 0,-1-2 0,5-3 3,2 2-2,-5-10 1,6 7-1,-1-8-2,-1-3 4,-2 0-1,2-6 0,-2 4 6,-3-3 5,3-6 2,3-3-2,-6 3 0,0-8-5,-1-1 0,4-5-2,-3 0-4,3-5 4,2-3-7,-2-6 7,0 0-3,0-8 0,5-1-3,-8-4-3,6-10 2,-1-3-3,-4-2 1,-1 1-2,-3-5 0,-3 0 3,4 1-4,-6 6 2,-8 4-1,3 0 2,-4 3-2,0 6 4,-4 3-1,4 3-2,0 1-2,0 5-15,-1 6-15,1 3-18,-4 3-23,-6 5-35,10 7-121,0 0 78</inkml:trace>
  <inkml:trace contextRef="#ctx0" brushRef="#br0" timeOffset="2012.3987">10456 6353 544,'0'0'-49,"-23"3"2,23-3 7,-17 3 2,5-1 5,0 2 5,2 2 1,-1-3 5,-1 0 5,-3 5 3,5-4 6,-2 3 4,-1 1 4,-2 1 0,0-1 2,1 1 0,1-3 5,5 3 2,-6-3-1,-3 0-2,7 0 3,2 1-3,-4-2-1,7 2 2,-6-2-4,1 2 0,1-1 2,-1 4-1,5-1 2,-3 4-3,1-1 2,2 3 0,0 0 2,-2 3 0,6 2-2,-3-2-1,4 0 1,-5 0 0,5 6-2,0-7-1,5 1 0,-1-3 4,-3 9-1,6-8 3,-2 1-2,0 1-2,7-2 7,-7-1 2,7-3-2,3-4 5,-4 4 3,3-4 2,2 0 6,8-4 0,-7-4 3,1 0-7,2 0-2,2-4 1,0-1-5,-4 2 2,-1-5 1,1 4-1,-1-4 0,-4 3 5,2-5-2,0 5 3,-6-2 6,1-1-5,1 1-6,-2-2-2,-1-2-4,0 4-1,-4-3 2,4-1-4,-4 0-3,-1-1-3,-3-1 0,0 2 3,0-3-1,-3 2-3,-1-1 6,-4 1-6,1 0 3,2 1-3,-7 1 1,2-2 0,2 3 2,-7 0-1,3-2-6,4 3-1,-4 1 7,2-2-5,2 3 2,-4 3 1,4-3-5,-2-3 1,5 6-2,-4-3 0,9 6 3,-8-6-4,8 6 3,-12-9 0,7 6 0,5 3 4,0 0-4,-12-7-2,12 7 0,0 0 2,0 0-4,0 0 4,0 0 0,4 31 3,4-19-4,-3 0 2,2 7 1,3 0-1,2-1 1,-4 0 0,10 5-1,-4-7 0,3 4-6,-1-1 4,8-4 2,-4-3-4,1 0 2,3-3 2,-2-2 6,1-4-3,2-3 4,4-7 2,1-2-6,5-6 0,-2-6-1,1-1-1,-2-1-2,-1-4 1,-9 0 3,6-5 2,-4 2-7,-7-3 4,4-1-3,-6 1 1,-3-5 1,-2 2-4,-3-3 1,-2 4 3,-5 0 0,0-5-4,-5-1 4,2 2 2,-2-4-5,-4 2 3,1 5 0,-2-5-4,1 8 0,-4-1-1,1 6 1,4 1 5,-5 2-3,-1 4 3,4 1-3,2 2 2,-1 0 0,1 2 0,0 5-3,1-5 1,0 6-7,1 5 5,4-3 1,2 8-2,-13-1 3,13 1-5,0 0 0,-9 24 7,4-8-3,5-1-1,-3 6 0,3 1 2,3 5 6,2 4-1,0 2-3,2 7 5,5 1-4,1 9-2,2-5 7,2 2-4,-1 2 2,5-4 0,4-1-1,-5-11-5,0 3 4,0-6 4,2 2-6,-2-8 4,0-6-1,-4 0 7,1-3-6,2-3 11,-3-1-4,-2-7 6,2 1-2,-2-5-3,4-5 1,-4 1-5,1-4 4,-2 5-3,0-2 2,1-3 4,-4-3-5,2 3-1,-4-2-9,2-2 10,-3 4-3,3-4-6,-4 7 4,4-3 2,-5-3-4,4 7 1,-8-7 4,6 5 0,-7 6-4,10-12-1,-6 5-4,-1 2 2,-3 5 1,8-13-2,-8 13 0,5-5-5,-1-2 6,-4 7-1,8-7 4,-8 7-9,0 0 0,12-10 5,-12 10 2,8-3-1,-8 3-7,12-5 6,-7 2-4,-5 3 2,13-4 6,-13 4-8,15-3-1,-15 3 7,0 0-5,20 0 3,-20 0 5,14 3-6,-3 1-3,-2 3 5,2-6-3,5 2 1,-3 5-1,-1-6-2,4 0 3,6 3 3,-3-2 3,-1-3-29,5 0 3,6-3 0,1-4 5,2 5-1,-2-9-10,3-1-9,2 0-13,2-3-7,0 0-6,-4-5-5,4 3-4,-3-5-3,1 4-5,2-4-2,-6 0 3,-1 1 9,2-1 4,-2 1 10,-5 3 9,-3-2 10,-3 7 15,-3-7 13,3 5 11,-6-1 12,1 4 2,-3 1 1,-2-3 3,-1 1-5,0 4-2,2-2 0,-5-5-7,4 4 4,-4-2-3,1 2 0,3-1-4,-8-1 6,6 2-4,-2-1 2,-5 1 7,0-3 4,0 3 0,-5 2-3,2 5 4,-2-4-3,-7-2-3,4 8-3,-4 1 1,12 2 1,-32 5-8,14 6 1,-4 3-1,0 5 1,1 3-1,-1 5 1,8 1 4,-2 3 2,6 5 2,6-4 4,-1 2 5,5 2-2,9 2 2,1-2-2,6-1-4,8-6 0,6 0 2,17-5-3,3-9-13,12-1-40,-5-14-70,5-8-231,1-5 118,-9-7 74</inkml:trace>
  <inkml:trace contextRef="#ctx0" brushRef="#br0" timeOffset="5982.3456">7974 9152 525,'0'0'-45,"0"0"5,0 0 5,0 0 9,0 0 9,0 0 4,0 0 3,0 0 4,-31-9 5,31 9-1,0 0 0,0 0-1,0 0 2,0 0 0,0 0-1,0 0 1,0 0 1,0 0 1,0 0 0,0 0 1,0 0 0,0 0 1,54 6 3,-31 0 0,8 1 2,-6-2 0,10 2 2,7-1 5,3 0 1,-2 2 0,1-7 5,1 6 0,3-4 3,-2-1-4,-3 3-1,2-3-3,2 1 0,2-3-4,-8 0 1,8 0-1,3-3 1,-2-4-3,15-3 1,7-5 1,15 0 0,3-3-3,38-3 4,-1-4 2,0 3-7,-5-3 3,-13 8-2,-22-3-4,5 3 2,-4-3-1,1 2 0,-2-3 2,-5 0 7,5-8-2,22-4 0,-2-4 1,-20 4-5,18-11-3,-5 0 4,1-1 0,-3 3-4,-16 0 2,-13 9-2,3-2 2,-3-1 2,4 2-4,-3-6 7,27-9 2,-3-1-2,-20 6 3,-9 4-5,5 5-1,-5-5 5,-6 2-7,10-2 5,-4-7-3,23-7-2,-4-6-2,1-2 5,-3 5-4,0-2-3,-8 7 5,-12 9-4,-2 0 0,2-1-1,-5 2-1,-5 4-2,-5 7 1,-11 1 2,-2 1 4,-4 8 8,2-3-1,-4 0 3,-1 2 1,-2-1-2,-3-1 3,1 6 8,-6-3 5,0 1 1,-1-1-1,3 0-5,-6-4-5,1 3-1,-3-3 5,3 2-6,-3 1-1,1-2-4,-4 0 1,1 1-3,-4-5 2,1 6 0,3-6-5,-7 4-1,1 0 3,0-4-2,-3 5 3,0-6-4,0 4 2,-3 1 0,0-2-5,-3 2 6,-2 0-4,0 1 2,-1 2-5,4 2-2,-8-1 0,3 1 2,3 3-1,-3 0-1,4 1 1,-4 0-2,3 3 1,-3-3-2,0-2 5,1 2-11,1 3 5,-5-6 3,1 5-5,2-2-2,2-2 5,-6 5-2,6 1 2,-1-1 1,-1 0-3,2-1-2,0 1 2,-1 3-4,1-4 6,1 1-5,-4 2 3,5-2-4,-2 3 6,0-3-2,-1 3 5,3-4-3,-4 4-6,3-1 2,-5 0 3,7 3-3,-3-1 0,1 0 1,2 1 0,0 2-2,-2-2 0,7 7 1,-5-9 0,-3 3 1,8 6-2,-5-6-2,5 6 6,-8-6-3,8 6 2,0 0 1,-10-6-3,10 6 4,0 0-1,-9-7-3,9 7 5,0 0-2,0 0-3,-13-7 1,13 7-2,0 0 0,-12-3 2,12 3-2,0 0-1,-17 0 6,17 0-5,0 0 7,-13-2-5,13 2-3,0 0 1,0 0 3,-18-3-1,18 3-4,0 0 2,0 0 0,-17 3-1,17-3-3,-8 10 5,4 2 0,3 0 4,-8 3-8,6 3 6,-2 5-4,2 1 5,-8 0 1,1 4-2,4-1-1,-4 5 0,-2 2 2,0-1 0,-1 1-4,1-6 4,4-1-2,-4 2 1,7-2-2,-7 2 2,7-1-9,-3-5 1,3-1-1,2-4-3,3 4-4,-7-6 1,4-1-2,3 0-4,0-2 3,-4-5 2,4 1 5,0 2 2,0-11-2,0 0 5,0 0 2,0 0-4,0 0-2,0 0 5,0 0-4,0-41 1,0 23 0,0-5 1,-1-1 1,-8-3 0,6-1 3,1-3 3,-9-3-2,5-1-5,-5-1 0,2 3 7,-4-1 2,0-4-1,3 5-4,1 2 3,-2 0 2,2 7-8,1 2 5,3-2 0,-9 1 0,9 6 1,0-2 1,-1 4 2,1 0-6,0 2 3,-2 0 3,5 1-2,-1 3-1,-2 0-5,2 0 5,3-1-2,-4 1-1,4 9-2,-5-11 6,5 11 1,-5-12-7,5 12 10,-5-8-6,5 8-1,-1-8 0,1 8 0,-4-8-5,4 8 13,0 0-12,-5-8 1,5 8-3,0 0 3,0 0 2,0 0 0,0 0-2,0 0 2,5-13-1,-5 13-2,0 0 7,10-3-2,-10 3-1,0 0-4,22-3 8,-14 0-3,-8 3-1,25 0-1,-13 0 3,8 3-1,-8-3-4,10 3 1,-6 0 10,3 0-10,-1 0 3,-1 1 0,3-1 0,-2 2-1,-1-2 2,5 5-1,-2-7 3,-3 6 0,3-3-1,-4-2-2,8 0-6,-7 6 7,-4-4 0,4-3-3,-6 3 3,4-1-2,-4 0-1,0-1 3,1 5 1,-2-4-3,5 1 1,-3 2 3,-1-4 0,3 5-6,3-4 8,-4 0-6,5-1 3,-1 2 0,0-4 3,0 3 0,1 0-4,-5 0-2,4-3-2,-4 3 5,1 0-2,-1 2-3,-1-4 2,1 2 4,1 1-4,-1-1 4,-13-3 4,25 5-2,-11 0-4,-4-3 13,5 2-9,-7-1-6,7-3 2,-5 6 0,5-3 0,-15-3 2,19 3-1,-4 3 0,-7-6-5,4 3 4,-1 0 0,-2 0-2,1 0 2,-10-3-2,20 3 0,-12 1-1,-8-4 3,19 3 4,-19-3-3,13 2-2,-8 1 2,-5-3 1,12 3 2,-12-3-6,0 0 15,8 8-9,-8-8 1,0 0-2,8 1-5,-8-1 6,0 0-3,0 0 2,10 7-4,-10-7 6,0 0-1,0 0 0,0 0-5,0 0 5,-5 8 4,5-8-6,-10 13-2,2-3 4,-4-1-1,4 4 0,-9 2-1,-6 3-1,1 1-1,-6 6-1,-1-4 4,4 0-3,-10 2 2,5 1 0,-5 0 1,-4-2-6,4 2 10,-3 5-8,-6-5 3,11 1-3,-1-1-31,2-3-41,6-4-83,2-5-219,8-9 113</inkml:trace>
  <inkml:trace contextRef="#ctx0" brushRef="#br0" timeOffset="90729.2377">3310 9108 25,'-12'5'7,"12"-5"2,-18 7-2,13-2 2,5-5 1,-17 3-6,9 0 4,8-3-5,-14 6 0,8-3-3,6-3 0,0 0-2,-16 7 0,16-7-2,0 0 0,0 0 1,-5 5 0,5-5-2,0 0-1,0 0 1,-5 6 2,5-6 0,0 0 1,0 0-2,0 0 3,0 0 0,0 0-1,0 0 4,0 0-2,0 9-1,0-9 0,0 0 1,0 0-2,0 0 1,0 0-1,0 0 2,0 0-1,0 0-2,0 0 1,0 0 1,0 0 2,24 0-5</inkml:trace>
  <inkml:trace contextRef="#ctx0" brushRef="#br0" timeOffset="90945.065">3228 9167 20,'18'-2'1,"-18"2"-3,0 0 3,20-3 0,-11-1 0,-9 4 0,18-3-1,-18 3-2,18-3 4,-6 0-1,0 1 1,5-2-3,-2 1 2,1-3 1,-2 3 0,-1 0-5,4 0 5,-2-2 0,0 4-2,2-2 0,-9 0-1,5-2 0,-1 4 0,-12 1 0,17-4 3,-5 2 0,-12 2-1,11-5-2,-11 5 0,14-3 0,-14 3 1,13-1 1,-13 1-2,13-5 3,-13 5-2,0 0 1,17-3-1,-17 3 2,14-3-1,-14 3-3,0 0 4,16-1 0,-16 1-2,14-5-3,-14 5-1</inkml:trace>
  <inkml:trace contextRef="#ctx0" brushRef="#br0" timeOffset="92594.7296">3661 9075 30,'0'0'1,"13"-6"-1,-13 6 1,0 0 2,11-3 8,-11 3 8,0 0 8,0 0-2,0 0 1,0 0-4,0 0 0,0 0 0,0 0-4,0 0-1,0 0 3,-27-10 0,27 10-1,-19 0 0,19 0-3,-16-2-2,6-1 1,10 3-1,-21 0-2,21 0 2,-21-3-1,7 3 0,14 0 0,-21-3-3,9-1 3,12 4 5,-29 0-2,21-2 1,8 2 0,-25 0 0,12 0-3,13 0 0,-22 0-3,12 2-1,10-2-2,-24 4 1,14 2 1,-1-3-4,-9 3-1,8 3 3,-5-3 0,0 0-1,4 0-3,-5 0 2,4-3-4,-2 4 5,1-3-4,-2-3 0,0 4-1,0-2-1,1 0 2,-11-3-1,7 1 1,-4-1 1,-1 0 0,2 0-2,-1 0-1,-4 0-1,6 0 1,-3 0 1,-2 5-1,2-5-1,5 0-2,-5 3 3,2-3-2,4 3 2,-4 0-1,3-3 0,3 3 0,0 0 1,-1-3-2,5 3 2,-1-3-4,14 0 4,-22 6-1,22-6-1,-18 0 0,18 0 2,-20 3-2,20-3 1,-13 0 0,13 0 1,-14 3-1,14-3-1,-15 3 0,15-3 0,-18 4 2,8-1-1,1-1 6,9-2-9,-16 10 3,2-5-1,-1 7 1,0-1 1,5-2-2,-2 4 0,-1-4-2,1-1 4,-3 5-5,7-2 3,-4-7 1,7 5-3,-7-2 10,7 0-9,-3-1 0,3 0-1,-5 0 0,5 0 2,2 0-3,-6 0 4,9-6-1,-5 15 2,-3-8-3,5 2 1,-1-1 0,-1-1-2,0 1 2,-2 4-1,6-7-3,1 8 5,-4-8 0,-1 7-1,5-2 0,0 2-1,-3 3 0,6 0 2,-3 5-2,0-2 0,0-2 1,5 4-1,-5 3 1,4-1-1,-3 5 4,3-3 0,-1 4-3,2 0 2,0-1-3,-1 5 4,-1-5-1,2 0 2,-2 1-2,-1 1 0,1-5-3,6 1 0,-6-2 3,-3 2 5,2 1-7,1-5 1,4 5 0,-7-5 0,3 3 2,-1 1-3,1 3 0,-3-1 3,3 1 7,2-1-10,-1 2 0,-4-2 2,1 0 0,3 0 3,-4-2-2,3 4-2,2-5 2,-2 0-5,-1-1 2,-2-2 1,3-3-2,1 6 0,1-4 4,-2-1-5,-3 2 3,2-3 1,1 5 1,1-7-2,4 8-2,-5-4 6,1 2-2,1-4-4,0 4 1,1 3 2,-1-4 1,0 0-1,2 2 0,1 1 1,-3-2-4,7 2 4,-10-3-2,11 1 1,-8 0 0,4-4-1,-4 4 2,-2-5-4,5 0 3,-3-2 1,2 0-1,0 0 1,-1 0 2,-1-2-5,2 3-1,0-3 0,-2 2-1,0-3 1,2 0 3,1 5 1,-3-4-3,0-1 1,0 3 1,2-4 1,1 1-4,-6 3 3,6-5-2,0 2 0,-6 2 1,5-6 0,-1 2-2,-2-1 2,-1 0 1,6-3 1,-8 3 1,3-3-1,-4-6 0,3 10-1,2-3-1,-2-3 3,-3-4-4,5 7 3,-5-7 1,5 10-1,-5-10 2,5 6-1,-5-6-3,0 0 0,0 0 1,5 6-4,-5-6 2,0 0-2,12 7 1,-12-7 2,8 2-1,-8-2-1,22 0 2,-17 3-1,7 0-1,-12-3 0,18 0 0,-18 0 0,17 3 4,-17-3-2,17 0 1,-17 0-3,16 4 3,-4-4-1,-12 0-2,22-4 2,-22 4-2,23 0 2,-9 0-1,1-3 3,2 3-4,-4-3-1,4 0 2,1 1 1,-1-2 1,-1 1-2,1-2 1,7 4-3,-8-2 5,3 0-4,1-2 1,-2 0 1,9 3 0,1-6 0,-1 2-3,3 0 1,2-3 4,-2 3-3,2-3 2,0 0-2,-7 2 1,7 2-1,-6-5 3,-2 7-4,4-6 1,-3 6 4,-6-4-2,2 5 0,-4-6-2,5 6 1,0-4-2,-4 2 4,-1 1-1,3-2 0,-2 2-1,1-4 1,-3 4 0,-4 1-2,8-5-2,-8 4 2,1 0 0,-1 1 3,-12 2-6,18-4 5,-6 1-2,-2 0 3,-10 3 0,0 0 2,22-5-4,-22 5 5,0 0-4,17 0 2,-17 0-3,8-1-2,-8 1 1,0 0 2,12-3 1,-12 3 1,0 0-4,0 0 2,0 0-5,0 0 5,15-5-1,-15 5 3,0 0 1,0 0-3,0 0 2,0 0 0,0 0 1,0 0 0,8-3 1,-8 3 0,0 0-2,0 0 5,0 0-7,0 0 3,0 0-1,0 0-3,0 0 0,0 0-4,0 0-15,0 0-15,0 0-12,0 0-20,0 0-134,0 0 68</inkml:trace>
  <inkml:trace contextRef="#ctx0" brushRef="#br0" timeOffset="94195.3844">3740 10920 477,'-9'-1'-43,"9"1"5,-26 1 6,17 1 5,9-2 4,-27 5 6,12-5-3,15 0 7,-20 4 3,5-4 5,5 1 3,10-1 1,-20 0 0,20 0-3,-15 0 1,15 0 1,0 0-5,-17 3 2,17-3-4,0 0 5,0 0-2,-13 0 1,13 0 1,0 0 0,0 0 0,-5 7 1,5-7-2,0 0 2,0 0 0,0 0 0,13 16 1,-13-16 0,9 9 1,-9-9-2,10 9 3,-7-6-3,-3-3 0,15 6 5,-8 0-4,-7-6 1,10 6 0,-3-3 1,-7-3-3,10 6 3,-10-6-2,11 3 2,-11-3-1,0 0 0,9 4 2,-9-4-1,11 3-1,-11-3 1,12 5 0,-12-5 1,13 5 0,-13-5 2,9 3-4,3 0 1,-12-3 0,16 1 2,-16-1-4,20 5 2,-6-2 0,-3-3 0,1 3-1,-2-2 2,-10-1-1,27 5 1,-19-5 1,4 3-1,-12-3 0,18 3-2,-18-3 2,15 4-2,-15-4 0,17 0 1,-17 0 2,15 2-1,-15-2-2,14 3 3,-14-3-1,16 3 0,-16-3 0,15 0 0,-15 0 0,0 0 2,21 0-1,-21 0 2,13 0-4,-13 0 4,12 4-3,-12-4 2,16 0 2,-16 0-5,24 0 2,-24 0 1,18-4-2,-18 4-1,20 0 2,-5-3-2,-15 3 2,17-3-3,-17 3 5,13 0-4,-13 0 0,17-2 1,-17 2 0,0 0 1,17 0-1,-17 0 2,0 0-3,18 0 1,-18 0 0,0 0-1,17 0 1,-17 0-1,0 0 0,13 2 1,-13-2 3,0 0-5,14 0 3,-14 0-3,0 0 1,11 3 2,-11-3-2,0 0 0,0 0 1,0 0 3,0 0-4,0 0 0,19 0 1,-19 0-2,0 0 2,0 0-1,0 0 0,8 3 1,-8-3-1,0 0 0,0 0 0,0 0 0,0 0 2,0 0-2,0 0 0,0 0 2,14 4-3,-14-4 3,0 0-3,0 0 2,0 0 0,11 3 0,-11-3 0,0 0 1,0 0-1,0 0 0,0 0 1,5 5-2,-5-5 2,0 0 1,0 0-3,0 0 3,0 0 0,4 7 5,-4-7 3,0 0 1,0 0 1,0 0 1,0 0 0,0 0 2,0 0-7,-9 20-1,1-17 0,1 7-1,-3 0 1,2-1 1,-4 1-2,0-2 6,1 5-3,-3-4 7,1 3-4,-2-2 0,0 1 0,-2 1-1,0 2-2,1-2-2,-3 1-1,4-1-2,-5 3 1,3-3 0,-3 1 1,0-1-2,7 1-1,-4-4 2,5 0-2,-3 0 2,4 0 2,-3 0 2,6-3 1,-4 3-3,7-2 4,-7-2-2,1 3-1,2-4 2,-2 4-3,6-2-1,-7 0 1,2-3-1,3 3 2,7-6-3,-16 10-1,7-7-3,2 2 2,7-5-2,-10 7-2,10-7 2,-8 3 1,8-3-6,-12 5 3,12-5 0,0 0 1,-10 8 0,10-8-1,0 0-1,-6 5 2,6-5 0,0 0-4,0 0 3,-4 11-2,4-11 2,0 0 2,-3 4-2,3-4-1,0 0 4,0 0-2,0 0 1,0 0 0,0 0 4,0 0 0,0 0-2,0 0-1,0 0-1,0 0 0,3-30-3,4 20-1,-4-1 2,2-1-2,0-3 2,4-1 3,-6 1-3,2-1 3,-2 3-1,6-5-1,-8 3 0,3-1-2,-1 0 5,2 1-4,-1-1 0,-3 1 1,-1 0-2,4-2 5,-8 5-2,4-1 2,0-1-3,-1 5 5,-3-3-4,-4 3 2,4 0-1,-1 0-7,-6 2-12,6 2-24,5 5-16,-25 1-8,6 6-134,3 0 67</inkml:trace>
  <inkml:trace contextRef="#ctx0" brushRef="#br0" timeOffset="95920.1342">3587 8804 478,'0'0'-38,"-13"-1"6,13 1 4,0 0 4,0 0 4,-13-5 0,13 5 3,-14-4 1,14 4 2,0 0 0,-20 0 4,20 0 0,-8-3 2,8 3 1,0 0 0,-20 0 1,20 0-1,-12-5 2,12 5 2,-13-3-1,13 3-1,-12-4 2,12 4 1,-13-6 3,13 6 6,-12-2 3,12 2-1,-12-7-1,12 7 2,-15-3-4,5 0-1,10 3 3,-17-2-2,17 2-4,-20 0 2,9-4-3,11 4 3,-20 4 1,20-4-3,-22 0-1,22 0 2,-17 0 1,17 0-3,-23 0 4,23 0-1,-12-4 1,12 4 2,0 0 4,-17 0-4,17 0 1,0 0 1,0 0-3,0 0-2,-18-3 2,18 3-4,0 0-2,0 0-1,0 0 2,0 0-4,0 0 4,0 0-2,0 0 2,0 0-1,0 0 4,0 0-5,0 0 0,0 0 3,0 0-3,55 7-1,-40-2 2,-2 1 0,-1-2 7,5 4-8,0-1 3,3-2-2,0 7 0,-4-9 0,3 9 2,3-4-1,-6-3-2,1 2 5,0 3-6,3-5 2,-3 2 0,3-1 1,-5 0-3,3 0 5,-1 0-1,3 0-2,-3-3 1,1 4 0,4-3-1,-4 0-2,1 1 4,1-1-1,1 1 1,0 1 1,-1-3-1,-4 0-1,4 3 1,-3-3-2,3 0 1,-3 3 1,0-3 3,-6-3-3,9 4 3,-8-2 2,2 1 2,-1-3 0,-1 3 1,-12-3 1,23 4-1,-11-4 1,-12 0 0,18 0 1,-18 0 4,15 3 3,-15-3 4,14 0 0,-14 0-1,10 3-3,-10-3 1,0 0 0,16 2-3,-16-2-3,0 0 2,0 0-6,0 0 1,14 0-1,-14 0 2,0 0-4,0 0 4,10 3 1,-10-3-3,0 0 0,0 0 5,0 0 7,0 0 8,0 0-6,6 8 1,-6-8 2,0 0-4,0 0-6,0 0-1,0 0 1,0 0-2,0 0-5,-16 12 0,12-7-1,-1 2-3,-3-2-1,0 9 5,-6-2-5,4 3-1,-3 5-2,-4-4 4,0 7-4,-4 5 5,2-5-3,-6 2 0,2 4-5,3-2 2,-5 1 1,4 0 2,-4-4-2,9-2-2,-1-5 0,5 6 1,-8-7 1,8-1 0,1 0 5,1-3-3,1 0 0,-2-3 0,4 2 5,-1-2-7,3 0 5,-4-3-2,3 3-3,4-3 6,-2 0-7,-4 0-6,8-6 7,-5 7-2,5-7 0,-8 9-1,8-9 4,0 0-5,-5 7 1,5-7-1,0 0 4,0 0-4,0 0-4,0 0 4,1-29-5,3 11 2,-1-5 5,5 2-3,-6-3 3,1-3 3,6-3-4,-7 7-3,-2-8 4,3 1-6,0-2 4,-3 2-2,0-4 6,0-4-6,-3-1 2,-2-5 2,1 1-1,-6-4 0,-1 5 0,1-2-2,-2 4 2,-1 3-15,3 4-10,1 6-20,-3 2-42,9 4-42,3 1-145,0 5 206</inkml:trace>
  <inkml:trace contextRef="#ctx0" brushRef="#br0" timeOffset="106717.1716">6227 12879 659,'24'0'-63,"-4"-2"7,1-1 5,1 0 3,0 3 8,-2-4 2,0 1 4,0-1 6,-3 1 1,0 3 4,-1-2 2,1 2 4,0 0-2,-2-3 6,2 3-2,-17 0 3,23 0 2,-10-5-1,1 5 0,-14 0 4,26 0 2,-14 0-1,2-2 1,-14 2 1,25 0 5,-17-1 3,-8 1-1,28 0 2,-28 0-1,21 0 1,-11 0-1,1-5 0,-11 5-3,20 0 1,-20 0 2,20 0 0,-20 0-1,17 0-2,-17 0 0,22 0 4,-22 0-3,23-3 0,-11 3 0,0-4 1,4 2 1,5-1 1,-10 0 2,11-4 3,-5 2 0,3-2-2,0 1 0,-3 0 1,6 0 1,-6 0-4,3 0 0,-3 0-1,-1 3-1,-1-5 0,-1 5 2,-6 1 3,2-1 10,2-1 7,-12 4 9,18-4 4,-18 4-5,9-5-3,-9 5-5,0 0-1,0 0-3,0 0-1,0 0-5,0 0-2,-52 9 2,33-5-1,-4 1-5,0 3-1,1-2-2,-10 3 0,2-4 0,-10 5-1,0-1-1,-2 4 1,0-4 0,-5 3-2,-1-1-1,-4 2 0,-5 1-1,0-2-2,0 0 0,0 0 0,10 0-1,-1-3 1,-1-2 2,3 1 0,-1 0-3,7 1 1,-2-3 2,0 0-2,8-3-1,-1 4 3,2-5-3,1 4 0,2-3 1,-3 4-1,1-5 1,3 1 1,1 1-3,-6-1 5,4 1-3,4-3-1,0-1 1,-5 3 0,2 1 1,-3-4-2,2 0 0,0-4 0,-5 4-1,-2 4 4,-5-4-3,4 0 0,-6 6 0,4-6 2,-1 6-2,0 0 1,0 1-1,-5-4 2,6 7-5,3-5 4,-6 5-2,4-4 1,-4 5 2,5-1 1,-3-1-2,1 1-1,7-2-1,-4 0 1,3-1-2,4 1 2,4-2 1,-3 0 1,6 0 0,-2 0-2,6-3 3,-1 4 0,0-5-1,0 5 0,3-4-2,1 0 2,-3 2-2,2-1 0,4 0 2,-4-2 1,2 0-3,2 2 1,1 0 1,-1 0-2,1-3 0,4 1 0,8-2-2,-20 5 5,20-5-6,-12 0-1,12 0 1,-13 4 3,13-4 0,-12 1-3,12-1 2,0 0 2,-14 5-1,14-5-1,0 0 3,0 0-2,0 0 3,0 0-4,0 0-2,-18 0 1,18 0-2,0 0 3,0 0-1,0 0 2,0 0-3,0 0 1,0 0 2,0 0-1,27-18 3,-27 18 1,2-8 0,-2 8 5,0 0-1,6-8 1,-6 8 3,5-13-6,-1 3 2,-4-2-3,0-3 1,0 0-1,0-2 2,-4-1-2,4 0 2,-5-1-2,2 2 2,0-5-2,3-1-2,-2 3-1,-3-5 0,1-1-1,1-1 0,3-1 0,-3 1 6,3-1-6,-4 1-1,4-4 0,0 3 4,0 0-5,0 1 2,0-3 3,0 4-1,0-2 3,4 8-5,-4-4 3,0 3-1,0 3 1,0 0-2,0-2 0,0 3 0,-4-3 1,4 4 0,0 0-3,-5 0 0,5 1 1,0 1-1,0 1-1,0-4 2,0 5 1,0-3-2,0 0 3,5 3-2,-10 2-1,10-7 2,-10 6 1,5-1-2,0 3 3,0-1-2,0 2 4,0 8-4,0-19 1,0 10-2,0 9 3,0-16-2,0 6 2,0 10 0,-3-15-2,3 6-2,0 9 2,0-15 1,0 6-1,-3-5-1,3 7 4,0-3-3,-2-2 1,-1 2 2,3 0 4,-5-1-8,1-1 1,4 2 0,-3-2 1,1 3 1,2-2-4,0 11 1,-3-13 0,-2 6-4,5-3 0,0 10 2,0-15-1,0 6 1,5-1 2,0-2-2,2 1-1,3-3 0,-4 2 2,6-1-1,0 5-1,-4-2 2,1 1 0,-1 3-1,2 0 1,5-4 2,0 5-3,2-4 2,0 1-4,1-3 3,9 1 1,-2-5 1,7 3-2,1-3 2,1-4-3,-3 7 4,3-4-3,-2 1 1,-6 3 1,4 2 1,-8 1-3,3-1 0,-3 2-1,0 2 2,-1 0-1,-4-2 1,2 6 1,-3-1 1,1-1-3,1 1 3,1 3 0,-2-1-3,-1 1 0,1 0 1,1 0 0,-1 1-1,0-1 5,5 0-3,-7 3-2,1-3 2,1 0-2,0 4 1,-4-4 2,-13 0-2,27 0 8,-15 0-9,-12 0 2,21 0-4,-5 0 3,-16 0 2,20 3-1,-10-3-2,-10 0 0,25 0 0,-14 0 2,-11 0 0,32 2 0,-15-2-1,5 3 2,1-3-4,2 0 2,-3 0 1,8 0-2,0 0 2,2-3 0,1 1 3,3-1 0,-3-4-3,0 6 0,4-7 1,-2 2 0,1 3 1,2-3 0,-6 0-3,0 3 0,1-3 4,2 3-2,-5-3-1,-1 2-1,2-1 1,-2 0-2,3 0 4,-2 1 0,0 0-2,2 0-1,1-3 3,2 2 0,-1-3-2,-2 3-1,1-2 3,-1 1-1,-2-3-1,-2 3-1,1 0 1,-7 3 1,4-3-1,-6 4 1,-1-2 5,-3-4-6,6 7 1,-8-2 1,2 0-1,-2 3 1,-1-5-1,4 2-2,-4 1 9,-4 0-8,2-3-2,-11 5 3,19-3-2,-19 3 2,21-1-2,-11 1 1,-10 0 1,14-5-2,-14 5 1,15 0 0,-15 0-2,17 0 3,-17 0-1,0 0 1,16 0 1,-16 0-3,0 0 2,24 0 1,-24 0 3,13 0-7,-13 0 2,0 0-1,19 0 2,-19 0-3,0 0 3,16 0-4,-16 0 2,14 5 1,-14-5 0,0 0-1,13 1 0,-13-1 3,0 0-2,15 0 0,-15 0 0,8 3 5,-8-3-9,0 0 5,16 5 0,-16-5 0,0 0-3,10 4 1,-10-4 0,0 0-1,16 3 3,-16-3-1,12 5 3,-7-2-5,-5-3 2,15 4-2,-15-4 4,17 8-3,-5-2 0,-4-3 3,4 3 0,-4 0-2,2-3 2,3 4 1,-4 1 1,1-1 0,1 1-2,-2 0-1,-1-1-4,1 3 7,6 2 0,-7-2-8,4 3 5,-2-1 0,1 0 1,3 2-2,-1-3 1,1 5 2,-1-2 0,4 2 0,-4-1-2,5-2 1,-4 4-1,3-6 3,-2 5-3,-2-1-1,5 0 3,-4 0-6,3 3 6,-1 2 3,4 4-2,-3 0-2,3 1 0,0 3-1,5-1 2,-1-2-3,1 1 3,-2-2-1,2-3 0,-6-3 0,-1 1 1,2-3-2,-6-4 2,2 3 0,-6-3-3,7-2 2,-9 2 0,6-3 0,-4 0-3,2 3 4,-4-2-1,7 0 0,-3 2-3,1 0 3,-1-2-2,1 2-1,2-1 0,-1 5 3,-3-5 1,1-1 0,-2 4-2,5-6-2,-8 2 5,3-1-2,2 0-3,-4 3 2,4-3-2,-7 1 2,6-2 0,-2 4 0,2-1 1,1-2 1,-3 0-5,1 0 4,-4 0 0,4-2-4,-3 1 4,1-1-2,-1 1 0,1 0 3,-6-3-3,1 2 5,-3-7-3,9 12 2,-9-12 3,5 13-5,-7-4 2,-1-1-2,-9 8 2,-1 4-2,-7-4 0,-12 10-2,-10 2 2,-3 4 0,-17 1 1,-2 3-2,1-3 0,3 6-1,-2-9-1,17 0 6,-9-1-6,11-5-6,-3 4-29,10-8-38,2 0-71,-3-2-45,14-9 64</inkml:trace>
</inkml:ink>
</file>

<file path=ppt/ink/ink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23:26.976"/>
    </inkml:context>
    <inkml:brush xml:id="br0">
      <inkml:brushProperty name="width" value="0.05292" units="cm"/>
      <inkml:brushProperty name="height" value="0.05292" units="cm"/>
      <inkml:brushProperty name="color" value="#FF0000"/>
    </inkml:brush>
  </inkml:definitions>
  <inkml:trace contextRef="#ctx0" brushRef="#br0">7199 13560 20,'17'4'7,"1"1"-8,1-2 4,-3 0-3,1 4 4,3-5 1,-3 1 1,3 4-1,7-3-3,-9-3 0,2 2-1,5 1 3,-5 1 0,4-4 1,-3 5-5,0-2 3,-1-2 1,0 1 3,-4 1-3,5-4 1,-10 3 3,3 1 13,-14-4 11,21 1 3,-16 4-1,-5-5-6,0 0 1,0 0-1,0 0 2,0 0-4,0 0 2,-40 0-2,23 0 1,-4-5 4,2 5-10,-6-1-1,2-3-3,-6 1-2,-1 3-2,4-4 1,-8 4 1,-3 0-7,0 0 1,1 4 0,-11-1 1,-5 1-1,-10 4 1,-3 5-5,-15 5 0,-7 0-5,-36 11 3,1-2-2,-13 7 1,-1-1 0,-14 5 1,-7-2-1,-6 0-3,11-1 3,0-4 0,8-7 6,7 2 8,26-11 4,19-6 4,4 0 3,9-6-7,6 4 8,-1-7-2,2 0-5,3 0 1,4-3-2,0-4-2,8 4 4,0 0 2,2-3 0,3 0-1,0 0 0,-1 0-9,1-1 3,8 2-2,-4 2-6,8-4 3,3 4-2,-2-4-5,8 5 4,2 2 0,-3-3 0,7 3-9,5-4 10,0 1-11,-2 2-5,11 1 0,-8-4-2,9 0 4,-5 0 0,5 2 0,10 2-1,-8-3-1,8 3 2,0 0 2,0 0-5,0 0-1,30-12 8,-10 9-4,8-4 2,4 2-2,7-8 0,16-5-1,19-8 0,-1-1 2,36-10 0,1-2-1,21-2 6,11 8-4,5-5 0,5 8 2,-1 1 1,1 1-2,-5 8 1,-8-2 2,-3 2-4,-28 8 0,-16 0 2,-6 3 0,-13 0 1,-6 3-1,-12 0 1,-6 3-3,-2-4 0,-7 5 4,-7-1-4,3-3 4,-10 2-4,4 2-2,-6-1 7,4 3-2,-1-7-1,-2 7 0,-6-3 2,11-1 2,-5-1-8,0 2 9,-2-2 0,2 3-7,-6 1 3,7-4 4,-5 2-4,-5 3-2,-1-6 0,4 6 4,-4-3-2,0 3-1,0-3 2,-15 3-4,23 0 0,-9-4 0,-1 4-2,-13 0 6,29-3-1,-11 3 1,-5 0 0,7 0-1,-3-2 4,7 2-4,-3-3 3,4-1-2,4 1-1,-1 3-1,-3 0-3,7 0 2,-2 3 2,5-3-4,4 7 6,-4-5-1,7 8 2,0-1-3,4 0-2,1 1 5,7 6-5,6-1-7,-3 0-4,5 3-8,1-3-10,16 8-11,-12-11-22,10 9-29,-15-6-188,3 0 203</inkml:trace>
  <inkml:trace contextRef="#ctx0" brushRef="#br0" timeOffset="1465.859">11043 13067 672,'0'0'-60,"0"0"11,0 0 9,0 0 11,-13-2 8,13 2 11,0 0 1,0 0 4,0 0 3,0 0-1,0 0 2,0 0-4,0 0 0,0 0 1,0 0 0,0 0 5,0 0 4,0 0 1,37-10 7,-17 3 2,5 2 2,5-5 3,13 0-1,6 2 0,6-7 1,14 0-3,11-1 1,10 1-4,1 2 0,4-6-3,2 4 1,30-3-2,-3-4 0,1 0-1,-19 4 0,19-7 0,-8-2-1,-18 5 4,-12 0-7,2-3 4,-7 5-2,0-2-2,-9 0-1,-11 4 5,-5 6-6,-15-4 6,1 7 3,-11-3 16,0 2-2,-12 0 3,0 2-9,-5 1 0,-5-2 0,-3 3-2,-2-1-4,-5 7-3,-5-11 1,5 11-5,-17-9 4,7 4 1,-3 3-7,-4-1 3,0 1-2,-6-3-3,3 4 5,1-3-5,-6 1-1,-2-1 4,-1 1-6,-4 1 2,-1-2 2,1 0-4,-2 2 0,4 2 4,-1-1-2,0-4 1,5 5-5,1-4-3,5 4 5,-1-3 5,0 3-3,4-1 1,4 1-2,-6 0 5,7-4-7,12 4 0,-25 0 1,15-3-4,10 3 2,-21 0 2,21 0-4,-17 0-1,17 0 2,-10-4-1,10 4 0,0 0 0,0 0 2,0 0 0,0 0 1,0 0 1,0 0-3,0 0 0,27 12 2,-12-9-1,5-3-1,1 4 0,6 1 5,3-5-1,4 1 0,6-1 0,0 0 0,2 0-1,6 2 3,1-2-4,-4 4 8,9-4-7,-6 0 2,-1 4-2,2-4 3,2 2-2,-4-2 0,2 0-2,-9 0 3,5 3-1,-8-3 0,5 0 0,-7 4-2,-3-4 2,1 3 4,-11-3-6,0 4 5,1-4 0,-3 0 2,-3 1 2,4-1 4,-5 5 2,0-5-1,-7 2-4,4 3-1,-6 3 1,1 1-2,-3 3-1,2 0 5,-4 1-4,-1 3-6,-2 2 5,-2 0-2,-1 0-1,-4 7 3,2 1-3,-7 1 0,-1 0-2,1 6 6,-9 2-1,-1-1-6,3-1 4,-9 2 0,0-5-2,2 5 5,-9-2 7,9-4 6,-3-3-7,-3 3 2,7-8 2,-3 0-3,3 0-3,5-4-2,0 2-3,-1-4 5,8-3-7,-4-1 1,2-1-24,4 0-21,2 2-27,-2-7-11,5 9-12,1-6-19,2 5-218,6-7 159</inkml:trace>
  <inkml:trace contextRef="#ctx0" brushRef="#br0" timeOffset="2058.3502">14616 12146 783,'-10'-12'-66,"-1"0"11,-1 0 13,-3-3 9,1-2 7,1 4 5,1 1 2,-1 1 2,-1-1 7,4-1 2,4-1 6,-4 7 3,3-3-2,2-1 7,-3 0-1,3 5 2,-4-3-3,4 3-1,0 0 1,5 6-1,-8-13 2,5 8-1,3 5-1,0 0-4,-5-10-3,5 10-2,0 0 0,0 0-1,0 0 1,0 0 2,5 55 15,1-11 11,3 17 4,-8 7 7,9 18 3,-5 4-1,7 3-4,-4-6-3,6 1 1,2-5-8,3-5 0,1-5-4,2-2 1,-6-16-4,3-3-2,-2-2 1,-4-11-2,-1-5 1,-2-1 5,3-4-8,-8-4-5,3-5-16,1 4-23,-1-6-43,-4-6-64,1-4-78,3-1 74</inkml:trace>
  <inkml:trace contextRef="#ctx0" brushRef="#br0" timeOffset="2922.6302">14047 12384 546,'-5'-18'-35,"-3"4"5,5-1 8,-2 3 9,-4-3 2,6 3 4,1-5 1,2 4-2,0-4-1,2-4 5,13-7-4,2 0 2,5-6 6,9-4-7,3-1 6,6 2 5,2-1 0,3 8-2,2 3-2,0 3-1,3 2 1,2 2-2,-7 12 2,3 1-1,1 7 3,-2 4 0,-4 4 0,-1 5 4,-5 2 1,-2 4 7,-8 9 14,-7-1-1,-7 8 6,-1-2 0,-9 0 0,-3-1 0,-3 8 1,-9-3-2,-1 3 1,1-3 0,-13 7-8,-3-2 0,-6-1 3,-4-2-2,2 4 4,-12 0-5,-1 3 1,4-1 4,3-10-11,6 5-2,4-3 5,10-6-5,-3 1-7,10-2 0,8-2-4,6-3 1,2 0 3,11-4 11,3-3-14,7 0 1,6 2 0,7-8-4,4 3 0,6-6 3,2 4-7,0-4 3,1-1-3,1-1 14,-7 1-15,3 2 6,-9-3-4,1 0-4,-8-1 4,-1 3-2,1-3 1,-6 0 6,-1 3 9,-5-3 10,-1 3 7,-7 3 4,1-1-1,-5 2 6,-5 1 0,-4 1 0,-4 1-5,0 1-5,-7 2 3,-2 1-3,-2-2-6,-4-3 0,0 9-1,-4-6-10,0 2 5,-3-2-3,-2 1-2,0-2 0,6 2-4,2-8-3,-1 6-26,8-7-37,-1 2-22,8-4 4,3 2-9,6-7-16,1-3-9,0 0-15,0 0-245,36-18 120</inkml:trace>
  <inkml:trace contextRef="#ctx0" brushRef="#br0" timeOffset="3592.35">15996 12578 908,'-5'-11'-59,"-3"7"13,3-5 19,-3-2 7,1 2 12,2 3-1,-4-4 3,-2 2-2,2-1 5,-2-1 1,2 5-2,-4-1 6,1-1-4,-1 0 0,3 5 3,-4-2-4,-1 0 0,15 4-2,-23 8-2,5 1 1,-3 9 3,3 4 4,-7 8 1,2 2-1,2 2 0,-4-1 2,5 4-2,4-3 3,-1 6 1,2-3-3,3-3-2,7-1 2,2-1-3,3-5 1,0 3 2,3-4 3,-1-5 0,11 1-2,-8-5-1,7-6 3,-4 1 9,2-8 3,5-3-1,-15-1 2,29-15-8,-13 3 5,-7-2-5,4-5 1,-1 0 6,-7-4-3,5 3-1,-7-2 2,-1 0-7,1 5 0,1-3 3,-4-1-2,0 2-4,5 4 0,-5-4-3,0 5 1,0 0 0,3 2 4,-3 0-5,0 0 1,0 3-2,0 0-6,0 9 3,2-12 0,-2 12 1,0 0-1,11-3-1,-11 3-2,0 0 3,0 0 2,26 15-1,-16-6 0,-2-3-1,2 3-1,2 3 0,-4-3 1,2 3-1,2 0 1,1 5 2,-3-2 0,4 0-1,1 4 0,-7-3 0,5-1 2,2 4-2,-1-4 2,1 3 2,-2-3-1,-1-3-3,0 5 2,-1-5-2,3 0 5,-6-3-3,4 0 0,-4 5-1,2-6 1,0-2 2,-1 4 3,-1-1-3,0-2 0,1-1-2,-1 3-14,4-6-15,3 0-16,-15-3-32,33-10-41,-14-1-113,8-5 78</inkml:trace>
  <inkml:trace contextRef="#ctx0" brushRef="#br0" timeOffset="3894.1328">16786 12390 579,'-14'-11'-29,"1"7"12,1-5 7,-1 2 4,0 3 4,3 1 1,-7 0 2,0 3-5,0 6 1,-9 6 4,6 8 3,-7 1-2,3 7 4,-1 0 3,5 1 1,0 6-3,5-5 2,2 2-3,4 5-2,1-7-1,5 2 2,3 1-1,3-2 0,9-1-1,1 2 3,-1-2-2,5-1-1,6-2 2,-5-3-2,11-3 4,-2-1 2,-1-5-5,6-3-2,0-2 4,-2-5-1,5 2 0,-5-7 0,4 0-9,-1-3-13,-1-4-10,-4-2-6,4-2-26,-7-8-115,5-6 60</inkml:trace>
  <inkml:trace contextRef="#ctx0" brushRef="#br0" timeOffset="4589.9469">17294 11625 425,'-1'-13'-29,"1"6"8,-4-3 5,4-1 7,0 11 8,0-14 5,-5 5-1,5 9-3,0-9-4,0 9 0,0 0-2,9-6 3,-9 6 13,0 0 11,18 39 18,-13-7 4,5 10-1,-3 13 3,3 7-1,2 4-11,-4-1 2,7-2 1,-3 2-5,1 0-6,-4-2-2,4-6 1,-1-1-6,-2-10-1,0-1 0,-4-4 2,3-5-6,-4-4 2,3-5-1,-5-2 8,2-4 17,-1 0 8,1-4-7,-5-2 1,3-3-6,-6 1-5,-2-8-2,1 2-2,4-7-3,-13 3-2,13-3-6,0 0-4,-20-21-4,17 5 2,1 1-9,4-10-3,1-3 1,5-6-10,1 0 3,2 1 2,3-4 2,4 4 0,-1-2 1,0 2-4,-1 0 0,8 1 1,-2 1 1,-1 3 4,6 0-4,-7 4 1,-1-1 0,-3 5 2,6 3-2,-5-1 2,-4 2 2,4 1-5,-5 3 1,-1 1 3,-2 2 0,1 0-1,-4 3-1,4-3 5,-3 3-2,-7 6 0,10-3 1,-10 3-3,4 18 4,-8-3 2,4 8-3,-5 1 6,0 0 0,-2 4 1,2 4 7,-6 1 2,1 3 4,1 5 3,-2-1-2,-1 0 0,4 0 2,-4-1 2,2 3-6,3-7-1,2 7-5,0-12 2,5 5-5,0-8 2,8 0 2,-3 0-6,4-2 5,4 1-1,-1-8-1,0 3 0,4-5-5,-2 0 4,2-4-2,-1 0 3,4-3-2,-4 0-2,2 0 0,-1-2 4,3-1-4,-2 0-13,8 3-25,-4-2-21,11-4-27,0-3-33,8 0-41,2-8-238,11 0 96</inkml:trace>
  <inkml:trace contextRef="#ctx0" brushRef="#br0" timeOffset="5222.61">19867 12100 959,'-12'-10'-73,"1"5"12,-3-2 11,4 2 10,-1-5 10,-4 4 8,3-3 17,-2 3 5,-2-4 4,2 1 1,-7-3 10,4 3 8,-2-5-8,-1 10 8,-3-5 8,1 4-4,-3 3-2,2-2-8,-6 10 0,1 3-7,-6 11 5,1 4-4,-6 3 5,8 8-4,1-8 5,-1 10-1,8-7-5,1 5 7,2-4-2,4 2 1,4-1-5,3-2-3,6-3 3,3 2 3,5-1-5,7-8-1,8 2-4,3-8 6,9-8-4,8-4 2,9-9 3,-1-1 0,9-11-3,-3 1 1,-2-7-3,-11-2 7,1-2 5,-8-1 8,1-7 4,-10 6-4,-7-6 1,-1 4 11,-4-2 4,-8 5-5,4-2-3,-9 2 0,-5 2-7,0-1-3,-7 5-1,-1 0-4,-1 6-1,-4-5-2,1 10-5,0-1-11,4 2-20,-5 11-25,6 1-19,12 0-21,-29 3-19,24 1-29,5-4-26,0 0-205,0 0 123</inkml:trace>
  <inkml:trace contextRef="#ctx0" brushRef="#br0" timeOffset="5828.0588">20223 11306 906,'0'0'-54,"-5"-11"10,5 11 5,0 0 1,0 0 8,0 0 14,-16 20 14,12-8 10,-4 4 7,5 2 4,1 6 4,-1 0 6,-2 8 2,1 1 11,4 3 6,0 6-12,4 3 0,1 2 0,0 3-10,6 5 2,-2 4-1,4-2-1,6 2-2,6 13-2,5-8 3,0 3-9,8 2-3,2-5-3,6-2 5,22 15-7,-1-7 4,-2-14 28,-3-11-13,30 12-2,-18-10-3,-4-11 3,0 0-5,4-1-6,-4-4 5,-1-4-3,-2-2-2,-9-3 2,-6-4-4,-8-3 1,-9-3-1,0 2-1,-7-5 13,-9 0-15,-3-3 2,-2 0 1,-9-3-7,-5-3 2,0 0-6,0 0 3,0 0 0,0 0-2,-45 3-3,21-6 6,-8 3-2,-1-3-1,-4 0 1,-10 0 2,1-3-4,-5 1 0,5 4 2,-3-2 2,1-2-4,-1 2 3,4 3-1,0-1-3,5-3 3,6 1 1,-3 3 14,0-4 4,7 1 3,5 1 0,-7-2 1,7 4 5,-1-3 7,1-3 1,3 3-5,-5-3 6,5 3-2,-3-7 1,3 8-1,6-4 4,-1-1-3,0 5-5,2-4-6,2-1-5,4 3-7,1-1 1,3-3 0,5 0-3,2-4-5,9-3-4,1-4-11,8 1-17,2-4-22,6 0-17,4 1-31,2 0-33,2 0-27,5-5-46,4 5-351,0-4-51</inkml:trace>
  <inkml:trace contextRef="#ctx0" brushRef="#br0" timeOffset="7188.0308">22841 11345 1325,'-8'-12'-121,"-7"2"19,5 2 18,0-1 13,-2-1 12,2 0 9,2 4 7,-4-3 11,4 1 3,-6-5 10,1 7 4,0-5 8,-4 2 4,3 5 4,-2-4 3,-3 5 0,6-2 5,-4 5-3,1 0-3,-6 4-1,0 0 0,-3 8 9,-7 12 1,-6 3 2,-2 6 6,1 4 3,-13 14 3,4 4 0,-9 27 1,10-10 2,7-11-4,8 4 2,0 0-7,16-11 3,-1 5-1,7-4-8,3-4 3,10-6-6,6-3 4,7 2 2,1-6-3,15-2 5,-7-8-2,10-3 5,-5-3 5,4-4 5,1-6 6,3 0 5,-6-6 4,-2 0 0,-3-3-5,3 0 1,-1 1 4,-6-4-8,-1-4-1,0 1 0,-1 0-3,4-3-6,-6-3 3,3-3-4,-6 0 2,6-3-6,-5-7 0,1 0-2,-5 4-2,-1-4 0,2 1 2,-3 2-1,-6 3-2,7 1 1,-5 0-1,1 6-3,-3-5-2,-2 2-3,6 2-5,-8 3-2,6-1-1,2 3-1,-9 5 0,10-3 0,-10 3 0,23 0-2,-23 0 0,30 6 2,-13-6-2,8 0 5,5 0-3,2 0 2,-2-6 1,5-1-2,-5 2 1,4 2 3,-8-4-2,-1 2 0,1-5 6,-3 1 1,-1 0-1,-2-5 3,0 2-3,-3-3 1,-4 0-1,0-3-3,4-3-15,-9-1-3,1-3 4,-4 3-2,-2-3 2,-3 3 1,-3 4 2,0 0 0,-8-1-1,3 2-2,-10 0-2,1 4 1,0 10 1,-5-2-3,-4 10-1,-3 3 7,-2 11-5,0-1-1,-4 6 4,5 4-2,0 0 2,3 3-2,-3 4 1,3-3 1,7 2-3,2-2 2,1 1 0,-1 1 1,4-3-1,3-4 2,6 4 4,0-4-5,5-1 2,5-2-2,0-2 1,6-4 5,3-1-3,-1-9 1,9-3 2,-4-2-1,6-3 1,8-8 2,6 0 0,-1-12 0,0 1 0,-2-3 2,-2 2 0,4-6 1,-9-1 1,4-2 1,-5 4 4,-2-7-2,-1-2 3,-4-1-3,-4 2 1,8 2-1,-13-4-1,3 0 1,-1 1-4,-1-1-2,3 2 4,-10 2-3,3 8 0,-4-7 1,1 6 0,-2 3-3,-3 2 2,5 3-3,-5-2-2,0 3 1,0 0 2,-5 1-5,2 1 2,-1 2 1,3 2-4,-3 2 1,-1-1-1,5 8-3,-3-10 1,3 10-2,0 0 2,0 0-3,-2-9 2,2 9 1,0 0 1,0 0-2,32 6 0,-15-8 5,5 2-4,4-4 3,3 1 0,3 0 2,1-2-5,2 1 1,-1-4 0,-1 7-2,1 1 2,-3 0-1,1 1 2,-10 4 0,6 2 2,-8 1 2,2 7-1,-9 0 0,-3 10 2,-1 4-2,-6 1 0,-1 4 0,-2 3 3,-2 0 4,2-1-6,-3-2 0,3-3 0,-5 2 1,5-4-2,0-1 0,0-4 0,5 2-1,-2-2 0,6-6 2,1 1 2,5-3 1,5-1 1,5-6-1,0-6 2,7-3-1,-2-3-1,5-3 2,-2 0-9,8-6-11,-5 3-13,-2-8-22,3 2-20,-2 0-16,3-6-23,2-11-13,-1 4-15,1-6-26,2-3-300,-2 4 31</inkml:trace>
  <inkml:trace contextRef="#ctx0" brushRef="#br0" timeOffset="7682.6596">24999 11400 1127,'9'-11'-81,"-8"1"14,-1 4 11,4 0 9,-4 6 9,0-12 4,0 12 6,0 0 3,-14-10 3,14 10 7,0 0 7,-33 13 6,16-1 10,-1 3 9,-2 0 4,-4 8 0,2 5 0,2 2 5,2 0 0,-4 5-1,4-5-2,1 5 0,4-2 2,4-3-8,-2 5 5,-1-8-9,9-2 4,-2 2-1,5-7-6,-4 1 3,4-3-3,4-3 7,-3 0 20,6-5 7,1-3 0,-1-4 5,-7-3-1,17 0 0,-17 0 0,16-12 2,-7 2-5,-1-3-1,-1-2-2,6-3-3,-8-3-5,7 0-4,-7-5-2,2-1-2,3-5-4,-2 2-1,0-7 0,-4-3-3,6-3-2,-8-3-3,1-4 0,0-1 0,-3-5-1,0 2 2,0-12-10,0 10 6,0 2-3,0 0-1,0 7-1,0 2-1,0 7 0,0 2 0,0 5-2,0 4 2,0-4-3,0 9 2,0-3-1,0 5 3,0 0-1,0 5 0,0-4 2,0 4 1,0 3 0,0 0-3,0 4-1,0 8 16,0 0 29,-3 38 9,-2-2 6,-9 21-3,1 0-1,0 20-7,1 7-3,-5 35-5,2 9-2,2 4-8,10-1-41,-3-21-39,6-12-54,9-2-42,-1-7-88,7-8-448,2-24-172</inkml:trace>
</inkml:ink>
</file>

<file path=ppt/ink/ink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24:00.420"/>
    </inkml:context>
    <inkml:brush xml:id="br0">
      <inkml:brushProperty name="width" value="0.05292" units="cm"/>
      <inkml:brushProperty name="height" value="0.05292" units="cm"/>
      <inkml:brushProperty name="color" value="#FF0000"/>
    </inkml:brush>
  </inkml:definitions>
  <inkml:trace contextRef="#ctx0" brushRef="#br0">16048 13101 168,'0'0'-4,"9"-12"1,-6 3-1,-3 9 4,0-13-2,0 5 1,0 8 2,0-14-1,0 14-2,0-12-7,0 6-8,0 6-27,0-8 15</inkml:trace>
  <inkml:trace contextRef="#ctx0" brushRef="#br0" timeOffset="31298.2741">20441 4544 186,'0'0'-9,"0"0"0,0 0 2,0 0-2,0 0-2,0 0 8,-17 17-8,9-3-3,-1 1-25</inkml:trace>
</inkml:ink>
</file>

<file path=ppt/ink/ink8.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28:27.367"/>
    </inkml:context>
    <inkml:brush xml:id="br0">
      <inkml:brushProperty name="width" value="0.05292" units="cm"/>
      <inkml:brushProperty name="height" value="0.05292" units="cm"/>
      <inkml:brushProperty name="color" value="#FF0000"/>
    </inkml:brush>
  </inkml:definitions>
  <inkml:trace contextRef="#ctx0" brushRef="#br0">817 2879 1</inkml:trace>
  <inkml:trace contextRef="#ctx0" brushRef="#br0" timeOffset="11.9899">826 2860 2,'0'-10'-1</inkml:trace>
  <inkml:trace contextRef="#ctx0" brushRef="#br0" timeOffset="391.9108">866 2750 8,'5'-8'13,"-5"8"2,3-12-1,-3 12-1,0-7-1,0 7 1,2-12 2,-2 12 1,0-8-1,0 8-1,3-9 1,-3 9-5,0 0 2,0-10 3,0 10 0,0 0 5,0 0 2,0 0 1,0-8-3,0 8-1,0 0 1,0 0-3,0 0-5,0 0 2,0 0-5,0 0 2,0 0 1,0 0-4,0 0 3,0 0 6,-5 33 4,5-15 0,0 1 4,2 6 1,-2 2-4,3 3 3,6 2-2,-4 7 2,1 0 1,8 3-8,-3-2-1,4 10 1,2-2-3,2 2-1,1 2 2,3-2 1,-3 2-5,2-5 1,1 0-4,-1-2 0,-2-9-2,-3 2 0,6-8-1,-6 0 3,-4-6-1,-1-1-3,0-1 2,1-4-5,-1-3 3,-4 1 2,4 0-2,-7-4-1,7 0-2,-7 0-11,6 0-19,1 2-17,-4-2-22,4-5-33,-3 3-120,1-6 74</inkml:trace>
  <inkml:trace contextRef="#ctx0" brushRef="#br0" timeOffset="1097.5865">501 2906 533,'-2'-7'-42,"-3"2"-1,5 5 5,-6-10-1,4 5 7,2 5 2,2-19 3,4 9 2,1-3 4,7 1 1,-6-3 1,9 3 0,-1-3 4,1 3 2,10-1 1,-9 5 3,7-3 1,2 2 2,0 6 0,5-1-2,-1-1 3,3 10 0,-1-5 4,2 4-1,-1 5 4,6 5 2,-6-2 7,-6 6 5,4 3 5,-2-2 0,-2 1-1,1 7-3,-4-3 3,-2 0-2,-1 0-5,3 2 2,2-2 0,-2 0-3,3 3-2,-3 0 1,4-4-1,-1 2-3,-3 1 5,6-5-3,-5 3-1,-1-2 0,-4-2-1,2-3 1,-6 4 0,-4-2 10,4 5 6,-7 5 2,0 2 6,-7 4-2,1 7-7,1 0 7,-5-5-6,-5 3 0,5-2-5,-4-5 0,1 0 2,1-1-5,-1-1 2,-2-1-1,1-1-4,-1-2 0,0 0-1,0-2-3,-1-1-1,-1 2 1,-1-2 1,-1-3-7,1-3-16,-7 2-17,7-8-22,-1-2-29,1-8-135,8-2 74</inkml:trace>
  <inkml:trace contextRef="#ctx0" brushRef="#br0" timeOffset="2064.119">1607 2577 527,'-8'-7'-35,"8"7"10,-9-10 7,1 8 9,-1-5 4,9 7-2,-5-9 0,5 9 2,-8-3-1,8 3-1,-5-4 2,5 4 1,0 0 1,0 0 0,0 0 0,0 0 1,5 33-1,-2-15 1,2-3 1,-1 9 3,2 3-2,3 0-2,-6 3 3,2-3 2,4 5-3,-4-2 1,6 8 0,-6-5-1,4-3 0,-4 1 0,1-2 4,4-2-4,-5 0 2,-1-4 7,2-2-7,-2-6 3,-1 3 15,2-5 20,-1-1 1,-4-1-6,0-3-1,0-8-4,0 0-3,0 0-3,0 0-2,-29-25-1,17 6-4,4-1-6,-4-10 1,4-9-2,-2 0-3,-2-14-1,4-6 4,-6-5-6,4-4-1,4-9-1,-1-4 3,0 2-1,2 5 0,-3 6-2,5-2 0,1 5-2,-1 3 0,-6 13 0,6-1 3,1 8-4,2-2 2,-6 8-1,6 2 2,-4-1-3,8 5-3,-4 1 2,0 5 1,0 3 0,0-1-1,0 3 2,6 2 0,-6 1 0,0 1 2,0 2-2,0-2 1,2 6-2,-4-3 1,4 2 3,-2 2-3,3-3-2,-3 2 0,0 0 2,0 9 1,0-12-3,4 6-1,-4 6 1,5-12 2,-5 12-1,5-7 2,-5 7-4,3-8 3,-3 8-3,12-4 1,-12 4 1,15 0-2,-15 0 2,21 6 1,-7 0 2,1 1-1,-2 1 1,6 4 5,-1 3-9,-1 5 4,3 5 2,2 2 0,-4 7 0,0 3-1,2 0 2,4 6-1,-4 0-1,-2 1 1,2 2-2,-1-7 3,3 4 0,-2-6-4,-4 3 5,4-3-5,-3-2 0,3-1 3,4 2-3,-8-4 0,3-1 2,-2-4 0,1 3-3,2-3 4,-7-4-3,1-2-1,3 0 4,-2 2-2,-2-2-1,2-2 3,-2-4-4,-4 5 0,6-7 0,-3-1 1,-7 2 1,6-2-2,-2 0 0,-1-3 1,0 3 1,1 1-3,2-4 5,-6-1-2,7 3 1,-7 1-3,7-3 1,-7 1-3,7 2-24,-7-4-34,5 4-63,-7-1-105,-1-3 77</inkml:trace>
  <inkml:trace contextRef="#ctx0" brushRef="#br0" timeOffset="2404.1841">1965 2679 560,'0'0'-28,"-14"-3"13,14 3 6,-5-7 4,5 7 3,-8-7 4,8 7 3,-7-10-1,7 10 0,-3-11 0,6 2 0,1-4 0,-1-2-2,2-3 0,3-5 0,6-1 0,3-9 2,3 0-4,6-11 0,0-3 2,5 4 0,4-3 3,1-1-6,-1 5-4,0 1-26,-5 5-37,-2 6-83,-8 6 51</inkml:trace>
  <inkml:trace contextRef="#ctx0" brushRef="#br0" timeOffset="3353.1946">635 7245 379,'-3'-8'-11,"3"-2"13,0 10 9,-2-15 6,2 10-3,0 5-1,0-13-1,-3 7-3,3 6 1,3-12-4,-3 12 1,8-9 0,2 5-2,-10 4-1,19-7 1,-8 4-1,6 3 6,0 7-3,0 0 0,11 2-1,-6 3 0,13 7 3,-5-2-2,5 4 1,7 6-3,-2 5 0,2-1 0,-2-2 1,5 4 1,-3-5-3,-2 5 3,-3-2-3,3-3-1,-6-1-8,-6-1-14,-3-5-22,4 1-21,-13-7-99,1 2 54</inkml:trace>
  <inkml:trace contextRef="#ctx0" brushRef="#br0" timeOffset="4017.149">680 7012 397,'-13'0'-21,"13"0"10,-29 0 6,18 0 4,11 0 1,-19 0 1,19 0 1,0 0-3,-20-3 1,20 3 0,0 0-1,-15-5 2,15 5 1,0 0 1,0 0-3,12-13 3,0 5-2,-4 0 1,5-2 1,4 1-1,5 0 0,-1 0 0,1-1 0,7 2-1,2-4 1,6 2 0,0-2-4,8 4 5,0 0-3,1-1 2,2 6 2,-1-1-2,0 1 1,1 3 3,-4 3-2,1 4 2,-2-2 0,-6 7-1,0-1 3,-4 5 1,-2-1-1,0 0 1,1 3-3,-3 4 5,-4 0 0,0 0-6,2 1 4,-4 1-3,0 4 1,2 1 3,-1-2-2,3 3-2,-12 5 0,1-1 1,1 3 0,0 0 0,-4 4-2,1-2 3,-6 0-3,-5 6 0,6-6 0,-9 5 0,0-5 0,-9 5 1,6-4 3,-2-1 1,-10 2 3,0-1-5,-2 3 1,-5-1 1,-3 5-2,-3-7-1,3-1-2,-2-7-4,7-4-7,2-1-13,4-8-17,-3-3-31,7-13-125,4-6 65</inkml:trace>
  <inkml:trace contextRef="#ctx0" brushRef="#br0" timeOffset="4781.8519">1759 6720 465,'17'0'-34,"-17"0"8,0 0 15,25 9 10,-13-3 9,-4 6 3,5 0 1,2 5 0,0-1 2,-1 4-1,3 1-3,-6 0 3,-1 3-2,5-1-1,0 4 4,-6-2-8,1 1 3,2-1 1,-7-2-3,1 3-1,3-6 1,-8 0 5,3-2-4,-4 0 5,0 0 3,0-2 7,-4-1 5,-1 1-3,-6-3-2,1-5-1,1 1-1,-6-3-3,-2-2-4,-3-4-2,-1-4 1,-3-2-1,-4-6-2,3-6-3,-12-8 2,8-7-2,-7-9-1,-1-12 1,2-6-5,5-9 2,-1-5-3,3 2-1,3-6-3,-2 4 7,7 6-5,3 10 2,1 2-1,-1 6 3,2 8 0,5 3-5,1 4 2,1 4 1,1 6-4,2-3-2,0 4 1,2-1 2,0 5-2,3 0 3,3-2-1,-3 1 3,3-2 3,2 7-4,-1-8-3,1 9 2,3-2 1,0 0-2,1 4-2,3 1 3,3 4 0,-2 4 0,7 1 4,-3 6-2,8 6-5,3 4 5,2 6 3,1 3-2,4 5-2,1 4 0,1 3 6,3-1-5,-6 3 0,3-3 3,-4 0-6,-1 2 4,1 1 0,-1-2 0,-3 1 7,-8-5-1,9 3 3,-8-1-1,3 1-3,-1 0 5,-3 2-3,0-4 2,2 2-4,-6-1 3,4-5-3,-2 0 3,-2 5-1,-4-7-1,4-1-4,-9 0 0,7-1-1,-2-2 3,-1-3 2,-3 1 1,2-2-8,-2-1 0,-1-2 2,-3 1-8,5-6-26,-5 3-28,3-3-34,-4-3-92,-4-6-44,0 0 78</inkml:trace>
  <inkml:trace contextRef="#ctx0" brushRef="#br0" timeOffset="5101.1392">1955 6878 566,'0'-8'-35,"0"8"6,-4-16 8,4 16 12,-3-15 5,1 9 3,2-3-1,0 9 4,-3-15 0,3 6 0,0-4 0,0 3 1,3-3 1,-1-7 0,5-2 6,3-2 0,2 0-1,4-11 0,-1 0 2,5 2 0,-1-1-4,1-3 1,7-3 2,-1 1-2,0-5-1,2 1-3,4 0 1,0-3-1,-2 2 1,1 4-10,-2 2-16,-7-1-20,1 6-36,-10-1-79,2 2 53</inkml:trace>
  <inkml:trace contextRef="#ctx0" brushRef="#br0" timeOffset="5453.0909">2502 5410 431,'0'-12'1,"5"3"10,-5-1 7,0 0 2,5 2 0,-5 8-2,0-9-5,0 9-3,3-10 1,-3 10 5,9-2-4,-9 2 0,21 9-3,-12 3 4,7 1 0,-1 4 8,-1 8-4,11 5 1,-5 2 2,7 7-4,-4 8 3,7-2-3,-5 2 3,1 2-5,-3-2-2,2 5-2,-3-2 1,1 3-3,-3-5 2,-3 1 1,-4 1-13,-1-5-19,-4-1-23,-1-1-31,-2 1-61,-5-10-59,0 0 66</inkml:trace>
  <inkml:trace contextRef="#ctx0" brushRef="#br0" timeOffset="5885.199">2512 5431 483,'-10'-6'-33,"10"6"1,-10-12 5,6 3 3,1 3 2,1-3 3,2-1 5,2-2 4,1 1 3,1-3 6,4 0 2,-1-3 1,6-1 3,1 0 2,6-3 3,6-5 1,8 1 2,6 2-1,7-3 0,6 5 8,8 2-4,1 4 1,6 3-5,2 4 2,-1 8 0,-2 0 2,1 8 1,-7 4-1,-1 3 3,-8 11 4,-7-2 0,-7 10-1,-2 2 4,-11 5 1,-5 8-4,-12 3-2,-1 6 3,-9 7-8,-6 7 1,-9 8-3,-13 31-3,-9-1-24,-6 1-33,-8-3-47,-1-7-119,-8-9 72</inkml:trace>
  <inkml:trace contextRef="#ctx0" brushRef="#br0" timeOffset="1.3969E6">8768 9019 744,'0'0'-63,"-13"0"7,13 0 2,-17 0 10,17 0 10,-18 0 8,18 0 6,-17 5 4,17-5 0,-13 0 4,13 0 2,0 0 0,-19-5 4,19 5 6,0 0 8,0 0 5,-17 0 3,17 0 2,0 0 10,0 0 9,-16-1-2,16 1-6,-10-4-4,10 4-2,0 0-2,-20-7 3,15 6-2,5 1 7,-17-4 1,5 0 3,-3 0-12,15 4 1,-17-4-2,7 4-1,10 0-6,-20-8 0,14 5-1,-8 1 3,14 2-6,-20-10 1,8 7 1,-1 3-2,-2-3 0,2 1 0,-4-2-3,5 1 2,-1 0 1,-2 0-2,-2 0-7,17 3 6,-25-3-5,13 0 1,-3 3 0,15 0 4,-25-3-1,17 3-3,-6-3 0,14 3-2,-27 0 0,19-3 3,8 3-4,-17 0 0,7-3 4,10 3 0,0 0 0,-28-3-1,28 3 1,-19 0 1,19 0-6,-18 0 5,18 0-2,-17-5-3,17 5 3,-20 0-2,9-2-2,11 2 5,-17 0-1,17 0 1,-20 0 0,8-2-1,12 2-5,-20 0 7,20 0-5,-22-5 5,22 5-1,-20-3-3,12 3 5,8 0 0,-24-1-4,24 1 5,-16-4-5,16 4 1,-17-3 2,17 3 1,-20-4-3,20 4 1,-20-3-1,8 0 2,12 3 3,-18-3 0,3 0-4,1 0 4,14 3-4,-28-3 5,11 0 1,4 3-3,-6-4 0,19 4 2,-28-2-2,9 2 1,3-3-7,-3 3 4,6-3 0,-4 3 0,0 0 1,-1 0 15,18 0-2,-30-3-2,13 3 5,6 0 0,-13 0-9,7-4 1,4 4-3,13 0-2,-35 0-1,22-2 4,1 2-8,-2 2 9,14-2-3,-30 0-6,17 0 5,0 4-7,13-4 2,-26 6 1,8-3-2,5 3 12,-4 0-12,0 0 2,-1 3-3,-4 2-4,2-2 1,3 0 3,-3 3 3,3-3-3,-4 3 6,9-6-6,-8 7 4,3-5-1,5 2-5,-1-4 2,1 3 5,-3 2-8,7-5 1,-5-1 6,4 2-5,1-2-1,0 2-3,-1 1 1,1-1 1,1 2 0,-1 0-2,4 3 7,-4 2-4,3-2 0,-2 0 5,6 4-1,-8-5-3,6 5-1,-2 0 3,2-1-1,-2 1-4,-2-1 6,5 0 0,2-3-6,-7 4 6,4-4 4,3 4-10,-3-4 5,3 4 0,0-5-3,0 5 2,0-1-2,0 5-1,0-2 12,3-1-2,-3 5-7,0-1 1,0 5-5,0-5 2,0 7 1,0-1 2,0-1-3,0 1 3,3 2 3,-3-2-1,7 0-1,-7 1-2,2 0 0,1-1-1,1-2 6,1 2 1,0 0-2,-2-1-3,0 2 4,2-5-4,-1 2 2,1 4 3,3-5-1,-5 4-1,2-3 2,4 2-4,1-1-6,0 2 10,5-5-6,-2 5-5,-1-5 11,11 4 8,-6-3-9,2 0-9,-3-1 7,3-3-3,1 3 7,-4-5-3,3 0 0,-1 1-5,-1-3 6,0 0 0,-1 1-2,-7-2-1,9 0 3,-4 0-1,-1 1-4,0-4 4,4 5-4,-2-2 2,2-3 2,0 0-4,-2 1 3,0 0 5,1 2-8,-2-6 2,3 3 2,-6-2-6,9 2 0,-8-4 6,1 4-4,-1-5 4,1 2 0,-2 2-3,2-6-1,-1 3 4,1 2-2,-1-3 2,1 2 0,2-3-5,-1 0 4,1 3-3,-2-2 2,0 0 3,1-3-2,-1 4 0,0-7-2,-1 7 1,-3-5 1,1 1-4,3 1 2,-5-2 1,1 3 0,-9-6 6,13 6-3,-8-3-1,2 3-2,-7-6-4,13 6 10,-1 1-7,-5-5 5,6 4 0,-1 1-3,1-2-1,4 3 1,-2-3-1,5-3 3,-3 7 1,1-5-2,12 0 1,-5 1 1,4 0-4,-1 0-2,-3-1 9,4-1-11,1 0 6,-2 2-3,4-1 4,-7-1-6,7 0 0,-2 0 1,2 0 2,-2 0 0,5 3 2,-5-3-6,4 0 4,4 2 3,-5-4-1,8 2-3,-1-3 3,3-3-1,4 2 2,0-7-3,-2 5 0,4-6-1,-4 3-1,0-4-3,-2 5 8,-4-1-3,4-3-1,-12 2 1,0 0 1,-6 3-19,2 0 3,3-3-3,-8 6-2,-2-3 8,4 0-3,-6 0 3,-1 1 2,-2 3-3,1-2 3,-1 2 5,-1-3-3,-2 3 1,4 0 2,-16 0-5,32 0 2,-19 0 7,8-4-6,-6 8 2,6-4 1,-4 0 0,3 0 0,0 0 3,5 3-4,-3-3-2,8 2 3,-8-2 2,5 0-4,6 3 3,-3-3 2,-3 0 3,3 0-2,2 4-2,1-4-1,-3 0 3,6 0-5,-3 0 4,4 4-2,-4-4 0,-1 0-1,2 0 3,-8 0-3,4 4 3,-3-4 0,-2 0 2,-1 1-3,-1-1 1,1 0-2,-6 2 2,5-2-1,1 0-1,-6 5 7,2-10-5,7 10 4,-9-10-3,6 5 0,1 0-4,-2-2 3,4 2-2,3-1 2,0-7-2,-5 4 0,7 1 1,-3-2 3,-1 1-6,1-2 1,-3 4 4,6-5 1,-3 1-3,-3 0 0,1 0 6,3 1-4,2 1-2,0-4 0,-4 4-2,1-4-1,-1 5-1,0 2 3,-2-7 3,2 5-2,0 2 1,-1-4-2,-5 3-2,3-2 7,3 4-3,-2-3-2,-1 0 6,3 3-8,1-3 9,1-3-4,1 3-3,3 0 3,1 0-1,-2-3-1,1 3-3,3 0 2,-2-1 3,3 1 0,-3 1 0,-3-3-1,3 3-4,2 2 6,0 0 0,-4-3-5,3 3 1,-3 0 5,4 0-3,0 0 1,3 0-6,-5 3 6,3-6 0,1 3 1,1 0-2,-2 0 1,-1 0-1,2 0 2,-6 0 0,7 0-3,-6 3-2,-1-1 6,1 3-4,-1-3 4,2 1-3,-1 4-2,1-1 1,3 0-7,3 0 6,2-3 2,0 0 0,-2 0 5,0-3 0,3 0-2,4-3-3,-1-3 2,2 0 0,-1 0 0,-1-3-1,0 0 1,-2-1-1,-6 2-2,4-3 0,-4 2 0,4 2 0,-8-5-2,4 4 3,-1-4-1,-1 2-1,-5 5 1,5-5 0,-4 1-1,7 0 1,0 1 2,4 0-1,-2 1-1,-2-2 0,8 0 3,-1 3-3,-5 0 2,3 0-2,0-3-2,0 3 1,-1-1 6,-4-2-4,7 2-1,-9-1 5,8 0-4,0-4 4,-4 0-5,3 4 1,4-5 2,-4 4-3,0-3 0,-1 3-1,-2-2-1,3 3 3,-10 0-3,7 0 1,-2-1 0,-2 3 1,4-3-4,-5 2 6,6 2-3,-7-2 3,2-3-1,5 1-1,1 5-3,-6-8 6,8 4-3,-5-1 2,3-1-4,1 2 4,0-4-3,-1 2 1,1 1 1,2 0-1,0-5 0,1 2 2,-4 3-2,2 0 2,3-3-8,8 0 9,3 2 11,0-2 1,-1 1-2,4-3-2,-1 1-4,-1 5 4,-1-1-5,-8-1 0,1 5 2,-1-5 4,-5 1-9,1 3 2,-4 0 0,-2 3-4,-6-5 3,1 7-2,-5-3 0,1-3 1,-1 6-4,3-3 1,-6 0 2,3 1-4,1 0 6,-1 0 0,1 3-4,7-6 4,-6 3 1,3-3-5,0 3-2,4-1 0,6-1 2,-8-2 2,6 2-1,0-1 0,0-1-1,-1-2-2,-1 1 5,4 5-2,-5-6-1,0 5 1,4 0 1,-4-3-2,7 4-2,-4-2 0,2 1 5,1 1-3,4 0 0,-2 3-2,9-2 1,1-1 5,10 3 1,-1-4-4,5 1-2,-1 0 6,1 0-6,-1 3 6,1-3-5,-4 3 0,4-3-1,-7 3 7,1 0-9,-6 0 1,-2 3 12,-3-3-12,2 0 2,-7 3-4,-2 0 2,0 0 3,2 0-2,-4 1 1,1-1 0,-6 2 1,6-2-2,-1 1 1,1-1-2,-1-1 4,-4 1-2,3 1 2,-2-1-6,2-3 4,-4 4 0,-3-3 2,-1 2-6,-2-3 3,-4 4 7,6 1-5,-6-5 0,4 1 1,-4 1-1,4 3-1,-3-2-2,4 1 0,-3-3 2,4 3 1,-1-4 0,7 3 1,2 1-5,-8-1 4,9-3 1,-6 0 0,3 3 0,4-3-4,-7 0 4,1 2-4,-8-2 2,9 3-4,-6-3 5,2 4 0,4-1-4,3 0 4,-2-1 1,2 2-2,-6-1 0,5 3 1,0 0-2,0 0 4,4 4-2,-7-2-2,1 0 6,4 1-6,-1 3-4,-2 0 7,4 0 2,-4 1-7,3-4 1,-4 2-1,3 1 1,-2 0 6,2-1 0,1-4-4,1 2 9,3-3-5,-6 0-1,3 0-2,0 0 2,-1-3-1,1 3-1,-1 0 0,-4-3-2,-1 3-1,1 1 3,-1-2-3,1 6 5,-3 1-5,-1 0 1,4 3 3,3 0-3,6 5 1,4-3 0,-2 5 6,7 0-6,15-1 1,-3 0 1,4-6 2,3-3-2,4 5 2,-10-7-1,2-5 0,-3 1-4,5 1 4,-3-2 1,-5 2-1,2-2-3,-2-5 1,-6 8-2,0-4 5,-1 0-3,-11 3 4,1-2-6,-1 2 0,-1 0 2,-3 1 1,2 2-1,1-1 3,-3 3-4,-2-3 1,-2 3-2,3 0-1,-2 5 3,2-5 2,-6 1-3,3 2 4,-1-3-4,-3 4 0,1-4 1,3 3-2,-1-3 12,1 1-12,0-1-2,4 0 6,-1-3-1,1 0-3,-1 3 11,16-1-11,-14-5 9,15 1-10,-3 1 3,-2-1 0,-3-5-1,-3 1 0,6 0-1,-8 1 2,5-1-2,0-1 1,-1-2 1,-2 3-4,-1-3 5,4 0 1,-5 0-3,2 3 0,1-6-1,2 3 4,-5-3-3,5 3 2,-6-2-2,5-1 0,0-4 3,-5 2-4,-1 1 1,2-2 4,-4 3-4,2-3 0,-1-2-3,-4 7 4,-3-5-2,-2 1 0,-3 1 1,3 1 2,-8-2-2,3 1 0,2-1-1,-2-1 3,0 3 2,2-3-2,0 0-1,6 0 0,-3-3-3,4-1 0,-6 0 2,4-2-2,-2 3 4,-1-3-1,-3 5-1,3-10 0,-9 7 3,-3-2-5,6 0 5,-6 1-1,0-1 0,-1-1 2,-2-1-3,4-1 1,-3 3 1,1-3-1,5-2-5,-1 1 4,1-1 7,-1-2-9,-2 4 0,4 0-1,-2 0 3,2-2-3,-5 5 1,6-3 1,-6 3-1,-2-1-2,3 2 6,1-3-6,-8 1 0,10 1 5,-6-3 1,0 3-1,3-3 0,1 0-2,2-2-1,0 2 2,0-3-5,-2 0 4,1 0-1,2-2-1,-2 3 5,-3-3 1,-1 2-6,3 1 5,2-5-4,-9 2 1,10 3-2,-9-5 2,3 4 1,-6 3 2,5-4 1,-9 3 0,5-3 5,-5 4-1,1-3 3,-2 0-1,2 2-2,-2-3 1,-2 1-3,-1-4 1,5 4 0,-7-1-5,5 1-1,0-4 3,-7 4 0,6 0 0,-4 0 2,1-2 0,-1 2 0,2 3 4,-7 0 3,3-4-2,-3 3 1,-1 0-4,4 1-2,-6-3 1,1 3-3,0-2 0,2 0-2,1 1 2,-3-2 0,0 0 0,4 3 1,-2-4-4,-2 3 2,2 1-1,-5-1 0,4 1 0,-3 0 1,3 0 3,-4-2-2,0 2-1,0 0 6,0-3-5,0 3 2,0-4 1,-4 3-3,4-3 1,-1 4 1,-3-3 1,-1 3-4,2-3 5,1 1 2,-8 2-2,4-3 4,0 3-1,-2-2 3,0 4-4,-4-3 4,2 0-3,-3 1 1,-1-1 1,1 4-2,-4-4-1,0 5-2,-1-3 0,-4 2 0,6 0 1,-5-1 1,1 1-4,-1 1 0,-3-1 0,-1-2-3,0 1 2,-8 1 0,-3 0-1,-7-3 2,-1 3 2,1-3-2,-14-1 1,5 3 0,-5-2 0,1 6 0,-8-3-2,5 0-1,1 2 1,-2 0 0,3-2-1,-3 3 0,9 0 1,-7-1-3,-4 5 3,5-5-2,5 1 1,-5 3-2,4 0 1,-1 0 1,-3 0-1,4 3 1,-12-5-1,3 3 1,3 3-3,2-3 3,-3 2-2,7 2 0,-3-4 3,-1 2-1,1 0-1,4 2 1,2-4-1,1 2-1,-3 0 2,2-3-2,1 6 2,1-3-4,-2-3 3,0 3-1,-4 0-1,2 0 1,2-1-1,-4 4 1,3-2-2,-3 2 2,9-3-1,-9 3 1,6-3-1,1 3 0,-1 0-1,-1-4 1,9 4 1,-5-3 0,-7 0-1,5-1-1,-1 3 0,-4 1 2,3-4-2,-8 4 3,5 0-3,-1-3-1,-1 3 0,-3 0 1,4 0 2,-4 0-1,2 0-1,3-4 2,-8 8-1,6-8 0,-3 4-1,2 0 0,-2 0 1,-3 0-1,0 0-1,-10-1 0,-1 1 2,-2 0-2,-6 0 2,2-4-1,-5 4-1,4 0 0,-4 0 0,-15-4-1,6 4-1,4 0 2,-10-4-2,4 8 2,9-4 0,2 0 0,0-4 0,2 4 1,6-2-1,-6 2 0,10 0 0,-7 0 1,5 0-2,0-2-1,1 4 4,-2-2-1,4 0-2,-1 0 1,-4 2 0,4-2 0,-3 4-1,2 0 2,3-4 0,-9 5 0,7-1-1,-1-1 0,3 1 2,1-4-1,3 1-1,9 3 1,-2-1 2,0 0-2,0-3-1,7 4 2,-3-4-1,-1 0 0,6 3-1,-6-3 1,2 0-1,-1 3 1,-4-3 1,7 2-2,-2-2-1,-2 4 2,7-4 2,-6 0-1,4 0 0,1 3-2,8-3 0,-9 0 1,14 3 0,-8-6 0,9 6 1,-3-3-3,7 0 2,-5 0-1,5-3-1,-3 3 2,1 0-4,0-3 1,0-1 1,2 2-2,-2-1 2,-1 0-1,1-1 2,-5-2 0,0 2-2,-4-1 1,0-2 2,-2 2-3,-1-3 2,-1 4-1,4-4 1,-8 2 0,2 1-2,4-2 2,-6-2 0,6 3 1,-4 0 1,-2 0-1,1 3-1,1-6 1,-5 1-2,4 4 3,-3-1-1,-5 1 1,4-3-5,-2 3 4,-1-2-1,0 3 2,-4-3-1,4 3-1,0-4 0,-7 2 3,5-1-3,-8 2 1,0-1 1,11 2-3,-3-1 2,7 1 0,-4 0-2,3-1 2,-3 3 0,4-3 0,1 1-2,1 3 2,3-4 1,-4 1-3,4 3 1,3-2 0,4 2-1,-2-3 3,1 3-3,1-5 2,-3 5 0,5 0 0,-6 0 0,3 0 0,1 0-2,-11 0 3,6 5-2,-9-5 0,4 0 1,-3 3 0,3-3 0,-1 2-1,2 1 2,-1 1-1,1-4-1,12 3 0,-5 1 1,3-4 1,0 1-2,4 3 1,-2-4-2,0 3 1,-1 0 2,6 1 1,-5-1-2,2 0 2,-2-1-2,-1 2 0,1-1 1,2 0-1,-7 0-1,3-1 3,0 2-3,-1-1 0,-1 0 3,4 0-3,-5 3 1,3-3 0,4 0 2,-1 1-2,-1 3-2,2-6 1,-4 2 3,3 4-1,3-5 0,-3 6 0,-1-5 0,2 0 0,-4 3-1,3-3 1,-11 3 0,3-3-1,-1 3 0,-2-2-2,-1 1 0,1 2 2,5-4-1,-5 2 1,5-2 1,-4 5-1,1-6 0,4 4 1,-7-2-1,4 1-1,0 2 1,-5-3 1,-3 1-1,0-2-1,-2 0 0,-5 4 2,3-4-2,-1-3 2,-10 2 0,8 2 0,-17-1-2,6 0 0,-2-3 1,-4 3-2,5-3 2,3 2 0,-3 2-1,12-4 1,4 3 0,2 0 1,3-3 0,-1 3 1,13-3-1,-8 3-1,9-3 0,0 0 0,-4 0 0,4 0-3,0 0 2,3-3 2,-1 3 0,1-3-1,0 3 1,2 0-1,7-3 1,-2 3-1,3 0 0,-5-3-2,7 3 2,2 0 0,1-4 0,-6 4 0,6 0-2,0-2 3,0 2-1,-1-3 1,18 3-2,-30-3 2,13 3 0,-1-3 0,4 3-3,-6-4 3,3 2-2,1 2 1,-4-3 1,3 0-1,-5-1-1,0 1 0,1 0-1,-4-1 0,1 3 2,-4-3-5,-4 4 3,2-3-1,-4 3 2,-1-4 0,4 4 1,-13 0-1,4 0-1,1-1 2,-1 2-1,3-2 2,-3 1-1,4 0 0,2 0 1,2-4-1,0 4 1,2 0 2,0 0-3,3-4-1,1 4 1,-1-4 1,2 4-1,0-2-2,-4 2 3,4-2 0,-3-2-3,-1 0 3,4 1-2,5 3 3,-12-3-2,7 1-4,-3-1 2,4 3 0,3-4 0,-8 4 2,1 0-3,6-3 2,-8 3 0,0 0-1,-2 0-2,-1 3 2,-2-3-1,-1 4 0,-4-1 2,7 2-1,-2-2-4,0 1 6,-6 2-3,5-4 2,0 2 1,3 0 1,0 1-2,-1-1 1,-1-1 0,5 2-1,0-1 0,-2-1-1,0 4 2,4-4 0,3 0 0,-4-1 0,1 2 1,6-1 0,-8 3-1,12-6-1,-8 2 1,3 2 0,3-1-1,-5 0-1,6 0 1,-7 0 0,6 0 2,1 2-1,-3-4-1,1 2 1,1 0 1,1 2-2,-4-4 1,3 2-2,0 2 1,0-5 0,-2 6-1,2-6 2,0 1 0,0 4-2,3-2 3,0-3-1,-6 3 1,3-2-2,3 4 1,-1-5-1,-6 3 1,1 0-1,-1 0 0,-1-3 1,3 3-1,-8 0 0,0-3 0,0 3-1,-3 1 0,1-2-2,-2 1 2,-2 0-3,-5 0-3,5 3 2,-9-3-5,-4 4-3,-5-1-9,-7 0 2,-5 3-8,1 1 1,-2-1 2,-1 1-2,2-2 1,-4 2 5,10-4 4,8 0 1,0-3-2,9 3 7,-1-3 0,4 0 1,3 0 3,2 0 2,2 1-1,1-2 1,2 1-1,-2 1-2,2-1 2,5 1 2,-7-3 0,4-1 1,4 5 0,-4-2-1,4 0 2,-1-3 1,-2 0 1,6 1 0,-11 4-3,3-2 1,-2 0-1,-3 0 0,-6 3 2,-7 1 0,-10 4 0,-11 5-2,-14 4-1,-37 8-3,-6 4-40,-1 9-34,-8-5-51,-1 1-88,-1-3-290,14-4-16</inkml:trace>
</inkml:ink>
</file>

<file path=ppt/ink/ink9.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29:17.493"/>
    </inkml:context>
    <inkml:brush xml:id="br0">
      <inkml:brushProperty name="width" value="0.05292" units="cm"/>
      <inkml:brushProperty name="height" value="0.05292" units="cm"/>
      <inkml:brushProperty name="color" value="#FF0000"/>
    </inkml:brush>
  </inkml:definitions>
  <inkml:trace contextRef="#ctx0" brushRef="#br0">25157 5019 79,'5'-6'34,"-5"6"7,8-13-2,-6 8-1,1-2 1,-3 7-6,3-10-1,-3 10-3,5-8 6,-5 8-1,4-9 4,-4 9-3,0 0-1,0 0-7,0 0 3,0-9-5,0 9-4,0 0-3,0 0-3,0 0 1,0 0-1,0 0-4,0 0 1,-17 30-4,4-14-1,-1 1 2,1 7-5,-4 3 4,0 0-2,-4 3 1,2 3-3,-1 6 1,-8 0 1,-1 2-2,-1 8 0,-5 6 4,2 4-1,-3-4-3,6-8 1,2 2 5,-2-4-10,5-1 6,-5-2-2,8 0-2,-5-9 0,9 1 5,-2 0-1,-2-4-1,0-2-2,5 4 5,-1-5-3,-5 2-1,6-2 4,-3 3-4,0-1 3,0 0-3,-6 3 1,5 1 0,-9 3 5,0 3-3,3-1-4,-5 1 3,9-9-1,-6 3 0,7-1 0,2-5-5,-3 0 1,3-2 3,3-3 0,0 0 2,2-4-3,2-3-1,0 5 6,1-5 1,0-3 8,2 0 0,3 0-5,-4-1 3,6-3-3,-4 0-2,3 4-3,1-4-1,-4 2-1,6-1-3,-2 2-11,0-1-22,5 4-28,0-2-24,-4-4-41,8 0-147,-8 3 210</inkml:trace>
  <inkml:trace contextRef="#ctx0" brushRef="#br0" timeOffset="399.8542">23746 5442 649,'-8'-8'-64,"0"-1"9,4 0 0</inkml:trace>
  <inkml:trace contextRef="#ctx0" brushRef="#br0" timeOffset="812.7798">23711 5391 391,'-5'-12'-28,"-3"0"3,5 2 3,-2-3 2,-1 1 4,3-3 4,0 3 5,-2 0 7,5 0 4,-9-2-2,9 2-1,-3 0 1,0 0 2,-2-3 3,1 2-1,1 5-2,3-4 1,-2-2-3,2 6 4,0-4-1,-3 3-2,3-5 4,-5 5 7,5 0 7,0 9 1,0-15 4,-3 6 0,3 9-1,0-12 1,-4 2 1,4 10-1,-1-10-4,1 10-2,0-12-1,0 12-4,-4-6-2,4 6-2,0 0 0,0 0-3,0 0-4,5-9 6,-5 9-3,0 0 0,29 21-3,-14-7-1,5 1 2,-2 0 1,12 6 1,0 1-3,6 1 5,7 9 1,4-4 4,15 6 5,8 0 2,4-4 9,28 13-8,-14-9-4,-6-3 3,-1-2-3,-1-2 1,-1 0-2,-6-1 1,-4-2 3,-11-2 2,-4-5 1,-1 7-5,-12-8 7,-5 1 1,4 1-5,-6 0 6,-1 0-8,1 0 3,-2 2-6,-4-1 7,4-1-10,-7-1 3,0 7-4,-2-11-1,-2 7 1,0-5-1,-2 4-2,2 0-22,-4 2-37,-7-1-47,-3 9-114,-2-5-111,-2 0 164</inkml:trace>
  <inkml:trace contextRef="#ctx0" brushRef="#br0" timeOffset="1.5298E6">4243 5293 314,'-3'-12'-32</inkml:trace>
  <inkml:trace contextRef="#ctx0" brushRef="#br0" timeOffset="1.52981E6">4226 5254 230,'-6'-12'-21,"2"-2"-2</inkml:trace>
  <inkml:trace contextRef="#ctx0" brushRef="#br0" timeOffset="1.53517E6">4203 5198 170,'-8'-12'-3,"1"-1"3,2 1 2,-3 0 2,3-1 2,-4 0 1,4 4 3,-5-3-1,4 6 1,0-3-3,1-1 1,-1 0-2,-1 3-2,0-1 3,2-1 3,-3 5-1,5-7-1,-2 2 2,-4 0 1,3-1-3,-3 2 3,1 1 1,-4-2-5,7-1 1,-8-3-4,1 9 2,-6-7-2,4 2-2,-6 0 1,2 0-1,-9 0 0,5 3 5,-6 0 3,4 0-4,-4 0 2,-4 0 1,5 1-4,2 1 0,-6 0 2,2 0-3,-3 4 2,2-3-3,0 3 0,3 0 0,-6 0-1,1 0-2,-6 3-1,3 1 2,-2 0-1,3 0 1,-8 3 0,2-2-1,-2 6 2,2-2-3,-3 0 2,4 3-1,-4-3 0,8 7 2,-5-5-2,3 3 1,2-2-4,1 1 3,2-5 1,11 4-1,-8-2 2,9-1-3,-5-3 0,5 4 2,5-5-2,-2 2 1,0-2 1,2 5-2,-1-3-1,2 2 1,1 0 1,-4 3 0,0 0-1,-1 3 1,5 0-1,-4 5 1,0-1 0,4-1 0,-2 3 0,3 0-1,-1 5 3,-2-2-5,-2-1 2,2 5 0,5-5 0,-2 4 0,0 1 2,2 4-1,2-1-2,-5-4 1,8 4 2,-4 0-2,4-4 2,2 5-1,3-2 0,-5-2 0,5 1 0,5 1-2,-5-3 2,5 1-1,-2-1 1,6 1-1,-1-1 1,4 2-3,-1-2 2,1 3 0,-2 2 2,7-1 1,1 0-4,-1-3 2,0 1 0,3 3 0,5-2 0,-2-3 1,7 2-1,11 1-1,-1-2 3,7-2 0,9-5 1,-2-3-1,6-6 2,-1 0-2,3 0 0,1-4 0,-1-4-1,-5 1 2,2-2-2,-3 0 0,1-3 1,0-3-1,0 3 0,-3 0-3,-4 0 2,2 0 2,1 0-4,-6 0 2,5 0-1,-4 3-1,-1-3 1,2 0-1,-1 3 2,-3-3 0,9-3 1,-2-3 0,10-3-1,-2 0 0,2-3 0,-4 1 0,4-1 0,3-4-2,1 8 2,-6-4 1,5 2-1,0 1 1,-3-1-3,-2 0 4,-4 7-3,1-2 2,-4 2-2,-3-1 2,2 4-1,-3 0-2,-3 0 0,-4 4 1,2-4 1,-7 3 1,-1 1-1,10 0 1,-13 1-4,4 0 4,-2 2 0,-2 0-1,4-4 0,-3 6-2,1-1 0,-5-1 4,7 5-4,-4-3 2,2 2-3,4 0 1,-2-3 2,-1 6-2,-1-7 3,4 7-4,-2-2 5,-4 0-1,6 0 0,-4 0 1,-5 1-4,0-3 2,5 2-1,-8 0 0,6 1-1,-1-1 2,-3-3 1,2 3-1,5 0 2,-5-3-1,6 2 4,3-8-5,-1 3-1,-1-3 3,1 0 1,-3-3-3,-2 0 3,6 3-3,-6-6 3,1 3-2,-2 0 0,-1 0 1,-2 0-2,5 0 1,-5 0 0,5-3 1,-5 3-2,11 0 2,-5-3 2,10 0 0,0-3-1,6-2-3,2 0 2,-2 1 0,3-5 1,-7 6-1,4-3-3,-8 3 4,4-1-3,-4 2 0,-6 2 0,1-1-1,-4 1 2,2 3 0,-4 3-2,6 1 0,-6-1 0,7 2 1,-1 2 0,4 2 3,2-3 0,-6 0-4,8 5 5,-9-7-3,2 3 1,-1 3 1,1-7-1,-7 3 4,-1 0-3,2 0-2,-3 0 0,-2 1-2,-1-2 5,2 2-4,-1-4-1,-2 2 2,-1 2 1,4-2-2,-5 2 1,6 1 0,0-5 1,-1 2 0,2 0-2,2-1 0,1-1 3,-2 0 0,-1-1 0,2 3-3,-4-3 0,5 5 2,-5-4-2,-2 2 5,4-2-6,0 4 1,-7-1 0,5 0 2,2 0-1,1 5-1,4-7 0,-3 3 0,6-2 1,5 0 1,0 1-1,-1-5-2,2 4 5,3 1-5,-1-6 1,-1 3 1,2 0-1,-1-3 0,-3 0-1,4 3 1,-4-3 0,0 0-1,4 3 3,-1-6-1,4 3-2,0 0 1,-3-3 2,1 0-4,0 0 3,2 0-3,-4 0 4,-1-2-1,5 4 1,-4-2-1,-2 0 0,2-5 0,1 6 0,-2-1 0,-2 3-1,7-4 1,-6 1-2,6 2 5,-2-4-4,-1 5 2,-1 0-2,1 0 0,-1 0 0,1 5 2,-6-5-4,-4 0 4,8 1-3,-2-1 1,-7 3 1,6-3-3,6 0 2,-1 0-1,2-3 1,0 2 1,2-4-1,4 2 1,5-6 0,3 0-1,-5-1 2,-1 2 0,-2-2-3,-4 1 1,-4-1-3,-7 5 1,-2-3 2,-7 8-4,1-8 4,-2 4-3,-4 1-1,-3 2 3,0 1 1,-1-4-3,-4 4 3,5 0-4,-5 0 2,5 0 1,-3-4 0,4 4 1,0 0 2,0-3-2,9 0 4,-4 1-3,0-1-2,1-4 3,0 4-2,-2 1 2,-2-5-1,1 4-1,-1 0 1,-4-3-3,1 3 5,-7 3-5,2-3 1,4 0-1,-8 0 0,4 0 4,-3 3 0,0-5-1,0 5 0,3-3 0,-2 1-1,4-1 1,-4-1-1,2 1 1,2-3 1,2 0 0,4-3-2,-1 0 2,0 3-6,-4 0 9,5-4-7,1 5-1,-1 2 3,-6-4-1,6 4-1,-8-1 1,1 4-1,-1 0 1,5 0-1,-5 0 0,0 4 4,2-4-2,-2 6 0,0-2 0,2-1-3,1-1 4,2 1-1,3 1 0,4-4 0,2 3 1,6 0 3,-5-3-2,13-3 0,1 3-2,0-3-2,-1-1 3,1 4-1,-3-3-1,3 1 1,-4-5 6,-3 1-7,6 2 0,-2-1-1,-1-3 0,-5 4 4,5-4-4,-5 4 2,5-4 0,2 0 1,-2 1 0,2-1-3,0 1 0,2-2 3,-1 3 1,-6-3-1,6 3 0,-2 0-2,-1-5 1,-2 6 0,-3-2-2,7 4 2,-8-3 2,4 0-1,-6 3 0,0-3-3,0 2 1,-1-1 2,1 2 0,-3-4 2,6 5 1,-7-1-6,2 0-1,-3-1 0,3 1 1,-1 1 0,-4-1 2,5 3-2,-5 0 0,2 0 2,0-4 0,-1 8 1,3-1-1,3-1 1,-1-2-2,10 7 5,2-4-3,-1 2 0,5-2 0,0 1-3,0-1 4,1 0-1,-1-1 1,0 2 0,-5-1-1,1-3-1,-3 3-1,-5 0 2,1-3-1,-3 3 2,2-3 1,-5 3-2,0-3-3,2 0 3,0 5-2,-3-4 0,1 2 2,-2-3-3,-1 3 0,-2-3 0,-5 4 1,4 0 2,-4-4-1,-4 1 0,1-1-1,0 3 1,-5 1 0,1 0 1,0-3 1,-1 4-1,0-5 0,1 3-1,-1 1 0,0 1 0,-1-2 1,1 0 0,2 0 1,2 0-4,-4 0 2,3 0 0,0 4-1,-3-5 2,3 1 0,3 0-3,-1 1 3,-2-1-2,9 1 2,-1-3 0,-1 2 2,3-3-5,0 4 1,2-4 2,1 4-2,4-4 2,0 0 2,-4 0-3,4 0 1,7 0 2,-9 0-3,3 1 0,2-1 2,12 3 0,-3-3 2,-2 0-4,5 0 2,-4 0-2,1 4-1,-3-4 2,6 4 1,-3-2-3,1-2 2,-2 2-3,4 3 2,0-5 0,0 3 2,-2 1 0,10-4-4,-6 1 4,3 3-1,13-1 0,-5 0 1,2-3-3,2 4 2,-4-1-3,0 2 7,-4-1-3,4 2-2,-13-4 2,3 5-4,-2 2 3,-1 0 0,-3 0-5,-1 0 4,1 3 0,-4 2-1,3-2 2,-4 1-1,-1-5 2,4 4-3,-3 0 2,-1-1-1,2-7 1,2 4 0,2-3 3,-1-1-4,6-1 2,3 0-2,-4-3 4,7 2-3,-6-4 1,4-1 1,-1 3-1,9-3 0,-1-2-4,-5 1 1,-6-1 3,4 2-2,-1 3 2,0 0 0,0-4-1,1 0-2,-1 4 3,2-4-3,-4 4 2,2-3-1,-4 3 0,3 0-2,-5-1 5,1 1-4,-3-4 3,3 4-4,-4-4 4,1 1-2,-4 0 0,-8 1 1,-1-1-2,5-1 0,-8 4 0,0-3 5,1 0-6,1 1 0,-5-2 0,2 4 3,-2-3 1,2 0-1,0 0 0,1 3-2,-1-6 1,-2 3 2,5 0 1,-1 0-4,-1-3 0,12-2 0,-1 3 2,-1-3 0,6 0 0,3-1 0,1 0-2,-3 0 3,4 0-3,-2 2 3,-1-1 0,0 1 0,2 0 0,-1 2-2,-3 2 1,2-4 0,6 1-1,-3-1 1,8 2 0,3-2 0,0-1-2,0-2 3,1 1-1,1-3 1,1 0 1,-3 0-1,1-4-1,-1 5 1,-3-3 5,-4-1-5,-1 3-2,-8 2 4,-1 2-4,-3-4 2,1 5 0,-5-2 0,5 2-1,0-2 1,-4-1-3,0 5 3,5-5-2,-4 1 0,1-3 1,3 6 1,1-4 0,1 0-1,3 4 0,-9-1 0,4-1 1,-9-1 1,6 2-2,-12 2-2,3-2 3,-5 4-4,2 1 4,-1-1-1,-7 0-3,3-1 5,-4 1-1,2 1-3,-1-3 1,-3 5 0,3-2-1,4 2-2,2 0 3,-3-3 3,0 3 0,5-3-1,-1 3 2,-4-4 0,3 3-3,-3-3 2,3-1-1,0 2 0,-8 2-2,6 1 1,-4-3 1,-2-1-2,4 0 1,-4 4 1,-2-3-1,4 2 1,-3-3 1,-1 4-2,-1-4-1,3 1-2,3 0 1,-9 3 0,4-2 3,1-1 0,-5 3-3,3-4 0,-1 4 1,-1-3 1,-4 0 0,4 3-3,-4-3 4,-13 3-2,24-3-1,-9 3 3,-7-3-5,-8 3 5,29-3 0,-18 3-3,3-3 0,-3 0 0,3 3 0,-3-3 3,5 0-4,-3 0 2,-1 0 0,1-1 0,0 2 2,1-3-3,-1 2 0,-4-2 0,2 1 2,3 1 2,-6 2-4,7-4 3,2 2-4,-4-3 3,4 3-3,-2-4 3,5 2-2,-3-1 2,3 2 0,5-1-2,-5-2-1,5-3 4,-7 5-1,9-3-2,-10 1-1,3 2 0,-3 1 4,-1-4-2,1 0 4,0 1-5,1 2 3,-4-5 1,1 4-7,-2-3 6,-1 3-2,1-3 1,2 2-2,-1 2-1,1-5 2,-2 2-1,-1-3 2,3 2 1,-2-6-1,4 3 0,0 0-1,-2-3 3,-2 1 7,4 1 6,-2-2-1,-2 0 1,2 0 2,-3-2-3,1 0-3,-3 1 0,6-2 19,-11 0 3,6-4-4,-4 4-2,1-3 1,-4-2-5,-3 2 1,-1 0 7,0 1-4,-1-4-2,-3 3-3,-1-1 1,2 2-5,-4-4-4,-1 3 1,1 0-5,-3-2 5,-3 2-3,4 0 6,-7 3-12,-3-3 0,-2 3-1,-3-6-3,-4 3 2,-2 0 6,-6 3-10,0 1 4,-6 2 0,0 3-8,-5 0 10,2-1-3,-2 1-6,4 1 18,-6 1-9,2-2-5,-1 3-1,3 0-1,0-2 6,4 3-2,-4-2-4,3 1 4,-1 0-6,-2 0 12,0 0-4,-2 0-3,-2-5-6,-4 5 5,-11-3-2,6 0 1,-1 0-1,-6 0 7,-5 2-10,4 1 4,-2-1-3,-1 2 3,2 1-3,-6 1 0,1-1 3,-4 6-1,3-6 1,-4 3 0,-2 1-4,-6 3 1,-12 0 2,-3 0-7,-13 0 3,1 0 2,-1 0-11,-1 0 9,2 0 2,1 0-3,-1 3 2,7-3 1,-6 0 6,1 4-4,6-4 0,-4 0 5,4 0-8,-5 0-7,0-4-3,-4 4-8,-41 0-1,-8 0-4,-17 4-5,-5-1 5,-14 2-4,-1 6 1,0-2 3,8-1 0,7 2 3,5 2 3,4-2 0,1 2 4,3-3-2,-5 6 4,1-2 2,6 0-3,-7-1 5,4 3 1,5 0 1,-1-3-1,8 0 7,4 2-3,12-1 3,27-2 0,19-5 1,-4 0-4,3 4 0,3-8 1,-4 5-1,5-4 3,-4 0 1,-10 3-1,6-6 0,-40 6 0,20 0 3,-16 2-2,17-7-1,20 5 1,-5-2 0,1 1-2,4 0 1,2 1-3,1-5 7,2 7-4,7-6 1,13 5 4,2-4-2,1 0 1,0 3-2,6-3-3,-3 4 3,-2-5-1,4 1 0,2 3 1,-6-2-5,1-2 4,-3 1-2,3 0 1,-4 1 2,-2-1 4,6 1-5,-3-4 0,1 0 1,0 0 0,1 1 3,-4-2-4,6 1 6,-5-4-4,-5 1-4,3-1 7,-1-2-6,-11 0 3,-1 0-1,3 1-4,1-5 4,13 1-5,0 1 6,3 1-4,4 1 3,-4 0-3,6-4 3,0 3 0,6 3 2,2-4-1,2 2-1,5-4-1,-13 2-3,14 1 0,-11-1 6,-2 1-4,2-2 0,-2-1 2,-3 5 0,-4-3 0,4 4-5,-9-4 1,7 5 4,-3-2-1,-4 1 3,6 1-3,1 0-1,-3 0 4,9 3-4,-4-2 1,5-2 2,6 4-4,-7-3 4,7 3-5,-6 0 5,6 0 0,-6-3-2,6 3 4,3 0-1,-1-3-1,0 0 4,2 3-8,5 0 1,-4-3 1,11 0-1,-6 3 4,9-3-3,-9 3 0,8-3 1,-1 0 0,-3 0-1,3-3 0,-5 2 3,2 2 0,3-3 2,-8 2-4,0 2-1,0-7-2,3 5 3,-7 3-1,1-1-1,1 1 1,-2-5 0,-2 5 0,-5-3 1,5 0-2,-1 3 0,-2-3 0,-1 0 6,-2 0-2,-3-1-3,1 4-4,2-2 7,-8-1-3,-2-3 0,-1 2-1,1 2 1,-2-1-1,12 0 3,-3-1 0,-5 4-1,6-3 1,6 0-2,-1-1-1,-3 2 1,6-1 0,0 0 1,3-1-1,-2 4-2,-2-1 1,5-3-4,-5 4 5,4 0-2,-3 0 1,3 4-1,-6-3-1,4-1 1,-2 4 3,2-1-2,2 0 3,-3-1-3,3 2 3,-1-1-6,-1 0 5,3-3 1,-1 4-2,4-1 1,4-3 0,2 3-2,-2-1 3,3 2 1,-7-4-1,2 3-2,2-3-2,-1 3 2,4-3 2,-3 0 1,1-3 1,1 3-2,3-3 3,-1-1-2,1 2-4,0-1 4,-2 0 0,6-4 1,-3 0-2,1 2-1,-1-2 1,-1 2 1,2-3-4,-8 4 1,5-7 1,-10 3 0,8 1-1,-7 2 2,-2-5-3,9 4 4,-8-3-6,5 3 1,0 0 2,-5-1 0,2-3 0,1 5-1,-6 1 2,2 0-1,-6 0 0,-3 0-1,-2 4 0,-11 0 0,-1 0-1,-10 4 7,5 0-8,-11-4 2,-6 4-2,-5 0 2,-2 0 1,-3 0-1,-38 3 1,1 3 0,-8-1-1,3 0 1,5 3 1,25 0-4,21-1 4,-1 1 1,0-3-4,11-1 2,6-1-1,7-2 0,1 5 1,-1-3-2,9-2 2,1-1 1,8-1 1,-4 3-1,2-4 0,-3 2-2,7-1 0,-5 3 0,1-3-2,-3 0 1,4 2 1,3-4 4,-7 2-3,0 1 1,0 0-4,2-4 0,-5 1 3,-6 2-2,-4-3 1,-4 0-1,4 0-4,-10 5 4,1-5 0,1 2-4,-3-2 1,8 5 0,-4 6 0,8 1-7,2 0-14,-6 9-19,18 0-17,-2 5-120,22-5 62</inkml:trace>
</inkml:ink>
</file>

<file path=ppt/ink/ink10.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50:58.478"/>
    </inkml:context>
    <inkml:brush xml:id="br0">
      <inkml:brushProperty name="width" value="0.05292" units="cm"/>
      <inkml:brushProperty name="height" value="0.05292" units="cm"/>
      <inkml:brushProperty name="color" value="#FF0000"/>
    </inkml:brush>
  </inkml:definitions>
  <inkml:trace contextRef="#ctx0" brushRef="#br0">12000 16074 395,'-37'-65'-17,"0"10"1,9 4 4,-4 6 0,2 1-14,0 2-14,-5-3-53,1 0 32</inkml:trace>
</inkml:ink>
</file>

<file path=ppt/ink/ink11.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30:48.126"/>
    </inkml:context>
    <inkml:brush xml:id="br0">
      <inkml:brushProperty name="width" value="0.05292" units="cm"/>
      <inkml:brushProperty name="height" value="0.05292" units="cm"/>
      <inkml:brushProperty name="color" value="#FF0000"/>
    </inkml:brush>
  </inkml:definitions>
  <inkml:trace contextRef="#ctx0" brushRef="#br0">21675 2172 79,'0'0'5,"-5"-12"-2,5 12-2,0-9-3,0 9 3,0 0-4,0 0 1,0 0 3,0 0-1,0 0-2,0 0 3,10 38-1,-3-20 1,-7 6-2,5 3 2,-1 5-1,-4-2 0,0 5 2,0-1 0,0 3 1,-4 3-2,-1 0 0,2 1-1,-2 1 1,1-2 0,-4 0 0,3 0 0,-5 1 1,5 1 0,-3-6 0,1 5-2,-3-8 2,7 3-2,-2-9 2,1 3-2,-4-1-2,5-5 4,1 0-3,2-6 0,-3 6 1,3-11-2,0 7 4,-6-5-2,6 0 1,6 0 0,-6 1 0,3-4-12,2-4-22,-2 3 11</inkml:trace>
  <inkml:trace contextRef="#ctx0" brushRef="#br0" timeOffset="752.1617">21217 2184 87,'0'0'5,"-12"-1"1,12 1 2,-13-4 3,13 4 2,-12-2 1,12 2 0,-13-5 4,13 5 0,0 0-3,-15-1 2,15 1-4,0 0-3,-8-4 0,8 4-3,0 0-1,0 0 0,0 0 2,20-16-1,-7 7 2,7-1 2,5-5-1,7-5-1,6-8-2,8-4 0,9-9 2,3 2-1,4-6-1,22-18 3,-2 2-3,-12 12 2,-8 2-2,2 1-1,-9 4 0,2 1 0,-9 8-2,-6 2-2,0 3 0,-9 3 1,-1 4-3,-4-2 3,-4 10-3,-4-4 2,2 2-4,-6 3 3,3 2 2,-6 1-2,4 3 2,-9-3 0,9 6 1,-5-2-1,1 5-1,-13 0-1,29 8-3,-18-3-13,4 5-38,-5 2-79,-3 3 45</inkml:trace>
  <inkml:trace contextRef="#ctx0" brushRef="#br0" timeOffset="1660.7801">22248 2750 328,'-12'-11'-16,"7"6"11,-5-5 4,5 9 3,-4-7 3,1 2-2,8 6-1,-15-10 6,5 10-3,10 0-5,-17-5 1,17 5-1,-18-3 1,18 3-3,-14 0 4,14 0-2,0 0 0,-20 5 0,12 2 0,-4 1 2,-3 5-2,2-1-1,-4 8 0,0-2 1,-1 6 0,0 2-1,-2 2 1,1 2-1,6 0-1,1-4 2,2 1 0,7-3-1,3 0-1,3-5 2,7 2 0,5-2 0,5-4-1,5-5 2,0-1 2,7-9-4,2 0 0,1-6 0,-2 0 0,7-3 2,-5-4 0,1-2-1,-3-2-2,-1 1 1,-2-3 1,2-3 0,-4-2 2,-6 3-1,0-5 0,-1 1 0,-4-2 7,-3 3-2,-6-5 1,2 2 2,-8-3-4,-2 3 5,0-5-3,-5 3-2,-5 1 2,5 4 0,-7 0 1,2 1-1,-2 2 1,-1 6 3,-2 6-5,-2 2 0,2 2-4,-4 7 1,3 1 0,-8 7-2,4 4-2,3-2 0,-1 1-4,3 7-18,3 1-17,4-3-18,3 0-54,2 2 38</inkml:trace>
  <inkml:trace contextRef="#ctx0" brushRef="#br0" timeOffset="2124.8664">23174 2601 268,'17'-41'-12,"-5"8"2,-7 2 4,-5 1 4,0 1 7,-5 5 1,-4 0 2,-4 2-1,-4 6-2,-6 4-1,-6 3 3,1 9-5,0 0 3,-6 5 1,2 5-4,2 4 1,0-3-1,8 8-2,-4 2-8,4-2-23,3-2-58,8 6 30</inkml:trace>
  <inkml:trace contextRef="#ctx0" brushRef="#br0" timeOffset="2370.6127">23322 1461 235</inkml:trace>
  <inkml:trace contextRef="#ctx0" brushRef="#br0" timeOffset="2566.5783">23325 1440 220,'3'-9'-4,"-3"9"3,5-14 2,-5 14-2,4-12 2,-4 7-2,0 5 1,0 0-2,0 0 3,0 0-4,1-10 1,-1 10-1,0 0 1,0 0-1,17 26 3,-14-11 2,6 9 2,-8 8 3,4 11 9,4 5-1,-6 11-3,2 10-1,3 13-1,-3 4 2,7-1 0,-3 2-2,1-1 0,-4-5-1,6-1-1,-9-13 0,6 2-4,-9-5 2,0 1-1,0-4-1,-4-4 5,4-6-2,4 5-2,-3 1-3,11 0-33,0-5-59,5-12-2,6-5 32</inkml:trace>
  <inkml:trace contextRef="#ctx0" brushRef="#br0" timeOffset="3870.821">22816 2918 216</inkml:trace>
  <inkml:trace contextRef="#ctx0" brushRef="#br0" timeOffset="4092.1909">22838 2930 176,'10'8'-17,"5"-7"4,-15-1 5,24 0 0,-11-1 3,0-3 3,4-3 0,0-2 1,-2-3 5,5-3-2,-3-1 0,-4 1 2,5-5-1,-1 0 0,-3-2 5,1 1-4,0-5 1,-7 2 11,2 0 9,-3 2-3,1-2 0,-3-1 0,-2 0-2,2 1 1,-5 1 4,0 2 1,0 0-2,-5 6-2,-1-4-3,1 4 0,-4 3-4,1 1 0,-4 2-3,1 5 1,2 0-1,-4 1-4,-2-1-2,15 4 0,-19 0-3,19 0-9,-23 4-17,23-4-23,-12 11-24,4-3-61,3 0 45</inkml:trace>
  <inkml:trace contextRef="#ctx0" brushRef="#br0" timeOffset="5018.1758">25065 1471 324,'-7'-13'-18,"5"4"1,-6 0 2,4 0 2,-1-5 1,2 7 3,-2-3 1,2 0 1,-2 0 2,1 2 7,-2 1 3,2-1-2,3-1 2,-3 3-2,-1-4 0,5 10 8,-3-16 3,0 11 1,3 5-3,-2-9 0,-1 2-1,3 7-2,-5-8-1,5 8-1,0 0 2,-7-11-1,7 11-1,-2-6-2,2 6 1,0 0-3,0 0 2,0 0 0,0 0 0,-8 38-4,5-20 4,3 13 0,0 5-1,3 8-1,-3 6 0,0 4 2,8 9 1,-6 3-2,5 5 0,1 10 2,-3-1-1,7-1-2,-7-10 2,5 1 1,-5-1 1,-2-1 16,2-5-3,0 3 0,-2-3-2,6-4 0,-6-7-4,-1-2-4,1 0 3,1-4-3,1-2-1,-2-5 4,-1-4-6,-2 1 3,3-5-3,0 0 1,-3-2 0,5 0-3,-5-4 4,0-5-5,0 3 1,0-1-2,0-5 0,0 2 5,0-4-2,0 1-2,0 0 1,0-4-3,-5 0-8,5 0-17,0-3-34,-3 1-49,3-6-76,0-4 61</inkml:trace>
  <inkml:trace contextRef="#ctx0" brushRef="#br0" timeOffset="5662.9618">25610 1831 446,'-32'18'-32,"10"-1"7,-6-1 3,8 4 7,3-1 6,-5 2 3,2 0 1,-3 5 1,1 1 3,2 3 0,-3 2-1,1 2 4,0-1 0,-8 6 3,8-1-1,-3-2 4,5-1-5,0 2 1,-2-7-2,1 5 1,4-4 1,0 0 0,0-4-1,4-3 0,-2 3 1,7-7 0,-4 2-4,-2-4 3,9 4-2,-6-5 1,6-3 0,-5 0-2,5 0 2,1 1-3,4-3 4,-5-4-4,5 5 3,0-3-2,5-2-1,-1 1 6,7-2-1,-6-2 2,7 3 2,5-5-3,-5 0 3,9-3-2,-2 3-2,-1-3 3,2-3-1,4 3 0,-3 0 3,-1-3-3,7 3 3,-5-3-2,6 3-3,4-3 1,-2 3 0,-3-5 1,3 4 0,4 1 2,2-4 7,1 2 8,-3 2-4,-1-5 0,6 4-3,-6 1-1,4 0-3,-4-4-1,2 4-2,-1-4 2,-1 4-4,1 0 1,-2 0-2,1 0 0,-1 0 1,-2 0 0,5 0 1,-5 0-2,4 0-4,1 0-25,2 0-33,-6-6-45,3 0-86,-6 0 64</inkml:trace>
  <inkml:trace contextRef="#ctx0" brushRef="#br0" timeOffset="5888.9242">26455 2598 448,'0'0'-44,"0"0"8,0 0 2,5-6 2,-5 6 4,0 0 5,0 0 7,0 0 11,25 15 9,-20-5 4,3-2 2,-3 4-2,2 0-1,5 1 3,-4 1 0,-3 1-5,2-3 4,1 3-4,0 1 1,1-4 0,-1 0-6,0 1 2,4-1-6,-3-3-20,-1-3-29,0 1-29,-8-7 28</inkml:trace>
  <inkml:trace contextRef="#ctx0" brushRef="#br0" timeOffset="6131.4501">26649 1793 224,'-15'-12'16,"1"3"18,1 0 0,1 0 7,0-1-5,1 2-1,2-2-6,-2 5-2,6-2-7,-4 0 3,9 7-4,-5-8-1,5 8-2,0 0-2,0 0-1,0 0-13,0 0-36,0 0-50,47 12-77,-37-6 56</inkml:trace>
  <inkml:trace contextRef="#ctx0" brushRef="#br0" timeOffset="6560.1007">27266 1533 404,'5'20'-27,"3"8"3,-3 8 4,2 8 4,8 12 4,-2 7 3,4 12 0,-3 9 4,-1-1-2,5 4 4,-1-2 1,-4-1 0,4-2 0,2-1 1,-3-4 1,-2-3 0,1-9 1,-7-4-1,2-5-8,4-2-39,-9-13-25,-2-8 24</inkml:trace>
  <inkml:trace contextRef="#ctx0" brushRef="#br0" timeOffset="6767.0882">27241 2595 207,'-7'-9'7,"-1"0"-4,8-8 3,5 4 13,10-16 14,10-11 4,20-9 3,5-3-1,37-17-4,5 6-1,7 1-4,6 6-5,2 2 0,4 9-4,-1 6-10,-13 9-50,-23 7-73,-12 11-32,-12 2 49</inkml:trace>
  <inkml:trace contextRef="#ctx0" brushRef="#br0" timeOffset="23700.8692">8009 6498 8,'3'9'1,"2"-1"-1,-2 6-2,-3-9 1,2 5 1,1-1-1,1-3 6,-4 3-3,0-9-3,8 9-1</inkml:trace>
  <inkml:trace contextRef="#ctx0" brushRef="#br0" timeOffset="27631.7671">8037 6588 18,'2'8'13,"-2"-8"-7,3 8 2,-3-8 1,0 11-4,0-2 3,0-9-1,-5 12-1,5-5-2,-3 1 2,3-8-2,-5 12 0,1-5 1,4-7 0,-5 16 0,2-12-2,-2 4 1,2-3-1,-1 5-1,1-3-1,-5 2 1,4-3-1,-1 3-1,0-3 5,-1 0-3,6-6-2,-10 12 4,3-4-3,2-4 11,-4 5 2,9-9 1,-11 11 1,2-7-3,9-4-2,-11 11 1,6-5-3,-4-3-2,9-3 0,-11 9 2,2-6-3,4 3 0,5-6 0,-15 6-1,7-3 0,1 4-1,7-7 1,-17 5 0,12-2-1,5-3 1,-16 12 9,16-12-2,-15 0-2,6 8 2,9-8-2,-17 3 0,12-1-1,-3 5-1,8-7-2,-17 3 1,12 1 1,5-4-2,-16 5-2,6-2 2,1 1 3,9-4-5,-22 6 1,14-1-2,-4-1 3,-3-1 7,7 0 1,8-3 2,-28 6-4,17-6 3,-7 3-2,10 0 1,-9 0-3,4 0 5,-2-3-5,0 3 1,-2-3-1,0 5-5,4-5 2,-4 1 1,-1-1-3,4 3-1,-3-3 1,1 4 0,-3-4 0,6 3 0,-4 1 3,4-4-3,1 1 1,12-1 12,-27 0-1,14 3-3,13-3 0,-20 0-2,10 5-1,10-5 0,-22 3 3,22-3-6,-18 0 0,4 1 0,14-1-3,-16 0-1,2 5 1,14-5 0,-22 3 2,9 0-4,13-3-1,-25 1 3,15 4-2,-3-5-1,-2 3 1,4 0 2,0 1-5,-3-2-2,14-2 3,-30 3 2,17 0-3,0 0 1,1 1-3,0-2 0,12-2 0,-28 3 1,19 0 1,-4 1 1,13-4-1,-24 3 2,16-3 5,-7 4-10,15-4-3,-22 1 8,9 2-6,-2 1 2,3 1 2,-1-5-2,1 3 2,-1 1-2,-2 0 7,0-2-11,1-2 5,1 3 1,4 1-1,-4-1 1,13-3-2,-27 4 0,19-3 2,-4 3-1,12-4 2,-16 3-1,16-3-1,-19 3 2,19-3 0,-15 4-3,7-1 2,8-3-2,-17 2 0,9 1-3,8-3 4,-24 4 0,12-4 2,1 3-3,11-3 1,-27 3-2,15 0 2,-8-1 1,3 2 2,1-1-5,-4-3 0,0 3 2,0 0-3,-2 0 2,0-3 3,4 3-2,1 0-3,-8-3 1,6 3 4,-1 1-3,2-4 2,0 0 2,-4 3 0,5-3-4,0 0 1,-4 4 0,2-4 2,2 0-2,-4 0 2,-3 1-2,4-1 0,-2 0 2,-1 0-5,3 0 2,-2 0 1,6 0 0,-6 0 1,5 0 1,0 0-3,1 0 0,16 0 6,-32 0 3,15 0 3,2-1 3,-2 1-3,1 0 2,16 0-3,-27 0-4,13 0 2,14 0-3,-25 0 3,12-4-6,13 4 1,-27 0 1,15 0-1,12 0-1,-26 0 2,12 0 3,14 0 3,-25-3-8,10 3 2,15 0-5,-28 0 2,14 0-2,1-4 3,-5 4-1,18 0 0,-26 0 1,13-3 0,-4 3 3,17 0-5,-31 0-2,16 0 5,15 0-1,-27 0 0,12 0 0,-2 0-3,5 3-1,12-3 0,-25 0 1,10 0 1,15 0 2,-22 0-3,7 0-1,15 0 4,-18 0-1,5 4-2,13-4 3,-19 0-1,19 0-2,-22 0 3,22 0 0,-20 0 1,20 0 1,-20 0-5,20 0 1,-25 0 0,25 0 4,-17 0-3,9-4 7,8 4-8,-23 4 1,23-4-1,-20 0-1,20 0-3,-21 0 2,21 0 2,-13 0-5,13 0 10,-18 0-5,18 0-2,-17 0 3,17 0-2,-13-4 0,13 4 2,0 0 1,-17 0 4,17 0-8,-15-3 4,15 3-2,0 0-1,-17 3 0,17-3 2,0 0-1,0 0 3,-20-3 0,20 3-2,0 0-1,0 0 5,-17 0-7,17 0 1,0 0-1,-16-3 1,16 3 0,0 0-3,-17 0 5,17 0 0,-12-3-3,12 3 6,0 0-2,-17-3 0,17 3-3,0 0 1,-13-3 1,13 3 0,0 0 2,-15-3 2,15 3 1,0 0-9,0 0 6,-17-3-3,17 3-2,0 0 2,-17-4-2,17 4 0,0 0 0,-16-2 2,16 2 1,-9-3 0,9 3-4,0 0 2,-15-3-2,15 3 4,0 0-2,-16 0 2,16 0 11,0 0-14,-14-3-1,14 3 2,0 0-2,-15-4-3,15 4 4,-10-3 4,10 3-4,0 0 4,-13-2-1,13 2-3,0 0 5,-19-3-1,19 3-4,0 0 6,-11-4-2,11 4-1,0 0 0,-12-3-1,12 3 1,0 0 0,-17-3-1,17 3 1,-11-4 1,11 4-1,-9-1 0,9 1-3,0 0 4,-13-7-2,13 7-5,0 0 4,-12-4 0,12 4 0,0 0 0,0 0 2,0 0-3,-13-5 0,13 5 2,0 0 2,0 0 6,-9-4-10,9 4 3,0 0-2,-11-7 3,11 7-6,-12-5 4,12 5 1,-8-4-2,8 4 1,-12-4 0,12 4 1,0 0 1,-14-7 1,14 7-3,-6-4-1,6 4 2,-5-6-3,5 6 0,0 0 2,-12-6 0,12 6-1,-8-6 0,8 6 3,0 0-1,-7-5-1,7 5 0,0 0 2,-5-7-2,5 7 3,0 0-3,0 0-1,-8-8 2,8 8-1,0 0 1,-5-12-4,5 12 3,-4-4-1,-1-4 2,5 8-3,-3-8 3,3 8-4,-5-8 6,5 8-4,-4-11-1,-1 5 3,5 6 1,-3-12-5,3 12 1,-3-10 3,1 5 2,2 5-2,-3-10-2,3 10 2,0 0-4,-10-9 1,10 9 2,0 0 1,-2-10 0,2 10-1,0 0 1,-3-10 1,3 10-1,0 0-3,0 0 2,0 0-1,0-7 8,0 7-11,0 0 4,0 0-4,-5-11 4,5 11-2,0 0 3,-4-5-2,4 5 3,0 0-4,0 0 1,-3-10-4,3 10 5,0 0 3,0-9-4,0 9 0,0 0 3,0 0-3,-2-8 3,2 8-4,0 0 0,0 0 2,0 0-3,-3-10 3,3 10 1,0 0-2,0 0-1,0 0 0,0 0 0,-5-9 1,5 9 4,0 0 0,0 0-2,0 0-1,0 0 5,0 0-3,-3-9-4,3 9 2,0 0-2,0 0 2,0 0-2,0 0 3,0 0-5,0 0 6,11-16-5,-9 9 4,5-2-1,3-3-2,3 3 6,-5-4-6,2 1 3,2 2-1,-7-2-4,7 2 3,-7 7-1,2-9 6,1 8-6,-1-4 2,-2 2-1,0 1 4,1-2-2,-6 7-1,10-9 0,-10 9-5,12-6 10,-8 0-8,-4 6 1,8-3-2,-8 3 1,12-6 2,-12 6-2,13-3-1,-13 3 2,15-3-1,-15 3 1,13-3 0,-13 3 0,17 0 3,-8-5-3,-9 5-1,18-3 7,-18 3-5,17-2 5,-17 2-3,21 0-1,-21 0 0,17 0 0,-17 0 1,0 0-5,24 0 1,-13-3-1,-11 3 3,15 3 1,-15-3 0,17 0-4,-17 0 7,22 0-5,-22 0 0,25 0 1,-17 0 9,-8 0-7,27 0-2,-19 2-1,-8-2-1,22 0 1,-9 0 1,-1 0 0,3 3-1,-1-3 1,-1 5 0,7-2-1,-7 0 0,14 0 4,-7-3-2,-1 3 2,7 0 2,-4 0-3,2 0-2,1 0 0,-2 0 1,-1-3 1,-2 3-1,0 1 0,0-2 0,2-2 0,-4 3-3,-3 0 7,2-3-5,-2 4 1,3-1 2,-2-3-6,0 2 7,4 1-1,-1-3-1,3 3 0,-2-3 1,3 4-2,-1-4-3,-1 0 4,0 0 0,2 0 9,-3 0-7,-2 0-6,1 0 3,-2 0-4,3 0 4,-7 0 1,4-4-5,-2 4 2,-15 0 4,28 0-1,-14 0-1,-14 0 1,20 0-3,-5-3-1,-15 3 1,15 0 2,-15 0 8,17 0-8,-6-3-3,-11 3 3,19 0 2,-19 0 1,21 0-5,-21 0 1,20 0-2,-6-2 2,1 2 3,-15 0-1,25 0-3,-17-3-1,-8 3 1,29 0-1,-17-4 4,-12 4 2,21-3-3,-6 3-1,-6-3 0,-9 3 6,25 0 0,-25 0-5,23 0 0,-23 0-3,25 0 1,-16 0 1,-9 0-1,23-2 3,-23 2-2,18 0 3,-18 0-1,17 0 3,-17 0-4,17 0-4,-17 0 4,0 0 2,22 0-5,-22 0 5,16 0 2,-16 0-3,14 0-5,-14 0 2,0 0 2,22 0-2,-22 0 0,21 0 4,-21 0-2,19 0 0,-6 0-1,2-4 2,-15 4 2,24 0-4,-11 0 5,0-3-4,4 0 1,-2 3 2,0-3-1,-15 3 4,30-3-6,-18 0 3,3-3-1,2 3-5,-4 0 5,4-5-4,-4 5-1,6-2 2,-6 1 1,4 0-1,-2-1 0,0-1 3,-2 3-6,-1-3 3,5 3 1,-4-3-1,2 3-1,-1 0 3,1-3 3,1 3-4,-2-4 1,4 4 1,-1-2 0,-2-2-2,0 0-1,-2 2 2,1-3 0,4 6 0,-10-4-1,6-1-3,1 6-1,-5-3 5,0-3 1,2 6-2,-4-3-2,2 1 2,2-1 2,-12 4-2,18-8 4,-13 4-4,-5 4-2,17-3 1,-17 3 4,12-3-7,-12 3 3,13-6 0,-13 6 1,8-3-2,-8 3 2,15-3-5,-15 3 4,0 0 3,21 0 0,-21 0-4,16-3 5,-16 3-2,22-5-4,-22 5 4,18-1-3,-9 1 1,-9 0 4,21-3-3,-21 3 1,21 0-2,-21 0-1,16-3 1,-16 3-2,20 0 2,-11-5 3,-9 5-2,18 0 2,-18 0-1,17-1-1,-17 1-2,17-4 0,-17 4 1,13 0 2,-13 0-3,17-4 6,-17 4-4,13 0 0,-13 0 0,17 0 0,-17 0-3,0 0 2,20 0-1,-20 0 6,17-3-3,-6 3 0,-11 0 0,17 3-1,-2-3 1,-15 0-3,22 0 5,-7 0-5,-15 0 5,22 0-4,-7 0 4,1 0-4,-16 0 0,26 0-1,-18 0 4,-8 0-3,27 0 2,-19-3-1,-8 3 2,22 0 2,-14 3-5,-8-3 1,24 0 1,-24 0-4,20-3 1,-7 3 3,-13 0 0,22 0-2,-7-1 5,2-3-2,-2 0 0,0 4-2,0-3 2,3 0-1,-5-3-2,4 3-2,-3 0 1,4 0 3,-6 0 1,6 0-2,-6-1 0,1 2-2,2-1 0,-1 3 4,1-3-6,-2-1 4,-1 4 2,3-3-5,2 3 4,-17 0-1,30 0 1,-17 0-4,5 0 6,-1 0 1,-3-2-3,2 2-2,-1 2 1,-15-2-3,29-2 1,-18 4 4,3-4-2,-14 2-2,23 2-1,-23-2 3,17 0-1,-17 0-1,17 0 6,-17 0-6,11 0 4,-11 0 0,0 0-2,19 0 1,-19 0-5,10 3 7,-10-3-6,0 0 0,25 4 3,-25-4-2,8 0 4,-8 0-2,14 3 0,-14-3 0,11 3 0,-11-3-2,16 2 0,-16-2 2,0 0-2,11 4 2,-11-4-1,0 0 0,10 6 3,-10-6 0,9 3-3,-4 3-1,-5 3-15,3 3-44,-6 8-70,-2 1-164,-7 4 187</inkml:trace>
  <inkml:trace contextRef="#ctx0" brushRef="#br0" timeOffset="116285.5027">23858 5039 54,'0'0'29,"9"-11"-7,-9 11-9,7-6-3,-7 6-6,6-7-2,-6 7-1,9-5 2,-9 5-1,5-7 0,-5 7 0,0 0 0,0 0-2,0 0 0,0 0 3,8-5-1,-8 5-2,0 0 4,0 0-3,0 0 1,5-6-3,-5 6 1,0 0-2,0 0 2,0 0-3,0 0 3,0 0 1,17 18 1,-14-6 2,2 6 0,-2 8 0,2 1 0,0 3 0,4 11 2,1 2-3,-2 0 1,6 9 0,1-2 3,-2 2-2,2-3-1,-3-5-1,1-1 1,1-4-2,-3 1 1,4-3-1,-6 0 2,2-2-2,-2 2 0,1-10 0,2 10-2,-7-3-3,1-4-15,3-2-22,2 4-19,-6-8 20</inkml:trace>
  <inkml:trace contextRef="#ctx0" brushRef="#br0" timeOffset="116889.4856">24566 5039 132,'5'23'-45</inkml:trace>
  <inkml:trace contextRef="#ctx0" brushRef="#br0" timeOffset="116996.6705">24583 5108 129,'3'18'12,"-3"-3"9,-3 5 5,-2-1-1,1 4-3,-9 2-2,1 1-1,-4 4-3,-11 0 2,0 5-6,-3 2 1,-5 2-4,5-4-1,3-5-2,2-3-7,3 1-21,4-6-24,4 0-52,3-4 33</inkml:trace>
  <inkml:trace contextRef="#ctx0" brushRef="#br0" timeOffset="117735.2301">24865 5106 240,'4'17'-16,"3"1"7,-4 2 1,-3-1 2,2 2 0,1 0 2,0-1 0,-3-2-1,5-3 1,-5 0 1,4-3 10,-3-3 9,-1 4 12,0-1 14,4-6 14,-4 4 4,0-10-9,0 0-2,0 0-7,0 0-3,0 0-5,-9-28-5,4 9 5,2-2-12,3-3 0,-3-5-3,6-1-3,-3 2 2,0 4-4,3-2-4,-3 5 1,0 3-1,5 0 0,-5-2-2,4 5-3,1 3-1,3-4 2,0 8-3,6-5 4,1 7-4,-2-4 1,4 5-1,0-3 5,3 4-4,-2 0-1,4-3 0,-5 4 0,3-3 1,-4 0-4,1 3 4,0 1-2,-2-5 0,0-2 0,-2 0 0,4-10 1,-9 0 1,4-2 0,0-3 0,-9-4 0,2-1 2,4 2-2,-6-3-3,-1-2 1,1 5 2,5-1 4,-8 1-5,5 2 1,-5 3-4,4 4 0,-1-1-2,-3 4 3,5-1 0,-2 1-1,-1 3 0,6 0-2,-1 0 1,5 2 1,-7 3 3,7 2-4,-7 0 1,-5 5-4,20-3 2,-7 3 0,2 3 2,0 5-2,-5 4 2,2 7 2,-2 5-2,2 7 3,-6 3 1,6 6-1,-7 4 3,3-2-1,-4 3-3,1 5 2,3-3 1,0-1-1,4-3-3,0 3-1,0-5 5,1 1-1,-1-5 9,4 0-15,-1-3-3,2-1-16,-3-1-13,2-5-19,1-5-26,1-4-25,-1-6-133,-3-4 80</inkml:trace>
  <inkml:trace contextRef="#ctx0" brushRef="#br0" timeOffset="118212.8445">26277 4387 575,'0'0'-43,"0"0"8,0 0 11,0 0 11,0 0 2,0 0 6,0 0-3,0 0 1,-10-1 1,10 1-2,0 0 1,0 0 1,0 0 1,0 0 1,0 0 0,0 0 0,10 27 2,-6-19 0,-1-1 1,5 5 0,-6-3 3,1 3 0,7 0 3,-8 8 3,1-2 3,6 6 0,-4 2 0,2 3 0,1 3-3,-3 1 2,5 5-2,2-1 1,-2-4-5,3 4 3,2-3-2,0-1 8,0-1-9,4-2-1,-11-6 2,5 1 0,1-3-2,-3 0-1,-2-4 0,-1-3 0,4-3-6,-7 0-15,2-1-29,3-8-36,-10-3-44,16-16 44</inkml:trace>
  <inkml:trace contextRef="#ctx0" brushRef="#br0" timeOffset="118969.4603">26294 4138 314,'-5'-9'-22,"5"9"7,-8-6 6,8 6 0,0 0-3,0 0-1,-4-9 3,4 9 1,0 0 2,17-14 0,-2 2-1,5 4 1,0-5 2,5 4 0,4 0 1,-7 0 0,4 2 0,-1 1 2,-3 4-1,2 2 1,-4 2 1,1 1 1,-1 7-2,1 5 4,-8 3 1,-1 5-1,-7 4 1,1 1 0,-6 4 1,0 3-1,-6 5 1,1 1-2,-4-1 1,1 3-2,-5-4 1,4 0 0,-1-3-2,2 0 0,3-6 1,1-2 0,-1 1-1,5-2 2,0-2-2,5-3 2,4-1-1,2-5 0,5-1 2,0-3-3,1 1 2,0-6-2,-1-2 0,1 3 0,0-1 4,0-4-4,4 4 0,-4-4 0,0-1 0,5 5 1,-4-4 0,-1 0-1,-1 3 3,-2-3 0,-1 3 3,1-3 7,-4 5 4,1-7 9,-2 10 9,-4-2-2,-2 3-4,-3 6 3,-3 0-5,-9 0-1,2 9-2,-7-4-3,-1 4-2,-4 4-3,-6 0 1,-1 0-1,4-3-2,-3 0 3,3-4-10,5 1-2,3-4-1,2 0-10,6-1-6,4-5-18,5-9-11,0-6-20,17 0-98,6-12 54</inkml:trace>
  <inkml:trace contextRef="#ctx0" brushRef="#br0" timeOffset="119350.5886">27411 4206 389,'-6'-8'-27,"2"-4"12,-1 4 4,-3 1-2,1 2 4,7 5-2,-15-10 2,10 7 2,5 3-2,0 0 3,-16 13 0,7-5-1,6 9 3,1-5 0,2 6 1,-3-2-2,3 5 2,3-3 3,-1 1-5,5 6 2,1-4 1,2 0 1,2-1-2,3-5-1,10-6 3,-7 1 2,16-5 0,-4-5 0,2 0-1,1-5 2,0-2 1,-4 1 2,-4-3 0,2-3 3,-9-4-4,-1-3 2,-2-5 1,0 0 7,-13-8-1,1 2 2,-6-1 2,-6-5 0,1 1 15,-7-3-5,-2 8-1,0 0 3,1 4-3,1 10-2,-4-1-2,3 14-2,-8 3-3,4 3-2,0 10-7,3-1-7,1 7-13,0-1-11,6-3-12,4 3-17,4-6-15,4 0-69,9-9 46</inkml:trace>
  <inkml:trace contextRef="#ctx0" brushRef="#br0" timeOffset="119639.6303">28148 3517 347,'28'33'-11,"-8"4"14,-3 3 3,-6 2 0,1 2 1,-3 11-1,-1 1-1,-5 2 2,2 8-1,-5-4-1,0 1 1,-3-4-2,1-8 3,-1-1-3,3 1-2,-5-9 2,2-2-2,3-7-8,0-1-13,0-3-16,0-13-23,3 1-44,2-10 35</inkml:trace>
  <inkml:trace contextRef="#ctx0" brushRef="#br0" timeOffset="120038.5733">28798 3458 257,'0'-12'-14,"0"-2"2,4 6-1,-4 0 0,6-4 2,-4 7 1,5-5-2,6 5 5,0-5-1,7 1 1,4 0 1,-4 0 1,-2 0 2,-1 1-1,2 3 1,-6-2 7,-1 2 1,1 1 3,-5 1 2,6 0 11,-14 3 7,13-1-1,-13 1-2,-3 13-2,-6 1 0,-9 10-4,0 0-1,-11 6-2,-3 14 0,-11 6-2,-17 26-1,-11 1 0,6 1 0,5-3-3,6-12-1,14-7-1,7-14-2,1 5 1,4-4-3,6-1 0,5-7 0,0 1 0,2-1-1,2-1-1,1-2-1,7-5 1,5 0-1,-3 1 1,6-5 0,-1 3-2,10-5 10,1 1-5,5-4-3,2-6 3,7 0 4,10-7 5,8-5 0,12-10-2,8-9 3,12-5-2,25-19-3,-16 5-1,-14 5-5,-1 2-33,-9-3-61,-11 13-79,-11 2 57</inkml:trace>
  <inkml:trace contextRef="#ctx0" brushRef="#br0" timeOffset="121271.731">26555 6087 405,'0'-15'-32,"0"3"8,3 0 3,-3 0 1,0 1 4,0-4 0,5 3 2,-1-3 3,-3-3-2,6-1 2,1 1 3,-1-2 0,2 5 0,-4 0 3,3 0 1,-5 3 0,-1 0 0,5-2 2,-2 6 4,-2-2 2,-3 0 2,2 5-3,1-5-1,0 5 2,-3 5-2,9-7 3,-9 7 0,0 0 1,16 12 3,-9-2 2,3 5 3,-3 7 3,3 6 1,5 8 0,-7 2-4,7 5 1,-1 8-1,-1 3-1,4-2-1,0 3-1,1-2-1,-5-1-3,7-2 2,-3-2 0,-2-7 0,2-4-4,-4-2 1,1 0-4,1-1-4,0-9-19,-7 0-29,2-3-77,2-10 43</inkml:trace>
  <inkml:trace contextRef="#ctx0" brushRef="#br0" timeOffset="121576.6095">26915 6633 312,'0'0'-19,"0"0"1,0 0 3,-14 3 3,14-3 1,0 0 2,0 0 2,0 0 3,10-21 4,2 5 4,1-6-1,6-6 1,-1 1 1,2-5-1,7 2 1,-5-5-4,3-1 1,7-7 0,1-1 4,2 6-6,0-6 2,1 4-2,0-4 1,-4 4 2,2 4-1,2-4 1,-7 3-10,-2 2-27,-6 6-42,1 3 26</inkml:trace>
  <inkml:trace contextRef="#ctx0" brushRef="#br0" timeOffset="122358.0564">27897 5708 191,'5'4'-7,"-2"3"9,-3-7 12,8 14 10,-8 0-3,-5 1-1,2 3 0,-2 3-2,-7 0 0,4 1-4,-7 3 0,1-1 1,-1 2-3,2-2-3,0 1 2,-2-4-3,3 3 0,-2-5 1,3-3-3,-3-1 0,8 1-5,-3-4-1,3-4-3,1 3-4,0-7-8,5-4-9,0 0-12,0 0-10,0 0-58,40-27 36</inkml:trace>
  <inkml:trace contextRef="#ctx0" brushRef="#br0" timeOffset="122655.1499">28519 5207 269,'0'0'-14,"-7"-6"2,7 6 0,0 0 3,0 0-2,0 0 3,0 0 2,0 0 0,-12-3 1,12 3 3,0 0 1,0 0-6,0 0-11,-18 5-13,6-1-13,-1 5 15</inkml:trace>
  <inkml:trace contextRef="#ctx0" brushRef="#br0" timeOffset="123332.5398">27815 5263 115,'0'-13'-1,"0"5"5,0 8 13,-5-17-2,1 8 0,1 0 4,-5 3 3,1 0 1,2-1 1,5 7-5,-22-2-2,22 2 7,-32 9-9,16-1-2,-4 7-5,3 1 7,-2 0-7,3 6 1,2-4-3,-2 3 0,2 0-1,4 3-1,-2-4 0,2-1 0,4 2-2,-4 1 1,6 0 0,-1-4 0,2 1-1,3-1-1,-5-1 2,2 0-1,3 1 2,0-3-2,0-3-3,0 3 4,3 1-1,2 0-1,0-1 0,2-2 2,3-1-3,5 0 4,1 0-4,5-2 0,4-5 3,-5 3-2,3-3 3,-1-3 0,0 6-1,-4-4-3,2-1 1,2 2 0,-10-1-1,11-1 2,-6 0-2,-1 2-1,3 2 1,3-2 2,1 2-1,0 1-2,4 5 2,-5-2 0,3 1 0,3-1 1,-6-1-2,2 2 2,-1-3-2,-5 0 5,-2-2 26,-3 1 21,2 0 26,-10-4 31,-2 4-12,-3-8-4,-3 16-17,-7-5-5,0-2-1,-7 6-8,0-2-10,-4 2-2,-1 0-9,-5 4 3,-3 0-8,0 2-4,0-2-4,-2 4-4,2-1 5,0 3-11,3-1-1,4-1-2,3-1-3,3-1-9,0 0-19,9-2-16,3-3-15,5-4-27,8-9-29,-8-3-36,45-15-273,-15-8 79</inkml:trace>
  <inkml:trace contextRef="#ctx0" brushRef="#br0" timeOffset="123794.6712">28860 5225 990,'-13'-7'-86,"4"5"24,-4-1 7,-2 0 13,0 0 11,2-1 4,13 4 2,-31-2 5,20-1 3,-1 0 3,-3 3 2,15 0 2,-18-4 1,18 4 0,-21-3 6,21 3 6,-20 3 2,20-3 0,-23 7-4,10-2 2,-7 8-2,3 2 0,0 0 0,2 4 1,5 3-3,2-4 2,-1 5 0,6-7 1,6 7 1,2-1-3,7-1-1,1-1 2,4-7-2,10 1-1,-2-5 1,5-3 5,-2-3-6,4 0-1,0-6 5,-7 0 2,2-3-2,3-3 2,-8-5 1,3 1-2,-5-4 10,-3 2 3,-1-4 8,-4 1 8,-7-1 4,-5 1-5,0-1-1,-5 1 2,-3-2 1,-1 7-2,1 1-4,0-2-2,-4 2-5,7-1-3,-7 5-2,6 1-6,-6 5-7,12 2-20,0 0-23,-30 15-25,20-3-37,3-3-161,5 3 216</inkml:trace>
  <inkml:trace contextRef="#ctx0" brushRef="#br0" timeOffset="124194.5262">30602 4293 628,'-7'-9'-63</inkml:trace>
  <inkml:trace contextRef="#ctx0" brushRef="#br0" timeOffset="124681.4858">30575 4261 470,'-9'-9'-30,"1"0"6,-5 6 3,-2-4 6,0 2 1,-4 5 1,-6 2 3,-2 1-1,-3 4 2,-3 5 1,-7 0 0,9 4 0,-4 4 6,2 3-5,1 4-1,7 0 2,-3 5 2,2-1 0,10 0 0,-1-2-1,2 0 2,12 3 0,-1-4 0,8-5 2,4 2 0,2-3 0,7-6 0,8-3 0,3 1 1,1-11 1,11-3 0,-5-6 0,8-5 0,-4-2-1,-1-3 2,1-4-1,-7 0 2,-11-5 1,5 1 7,-13 1 7,-3-1 4,2 1 2,-11-1 0,3 3-6,-1 2-1,-3 1 0,5 3 8,-5-1-2,0 0-3,3 4-4,-3 0 2,2 0-5,-2 3-2,0-3-1,3 6-2,6-3 0,-4 3-1,10-2 1,0 7-2,2-3-1,-1 4 2,8 0 1,3 4-2,1 0-2,-1 3 0,3 3 0,5 2-1,-5 0-1,5 3 1,-5 0 0,-3 3-1,7 2 0,-13 1-1,4-5 3,-5 2-4,-3 1 2,0-2 2,0 3 3,-6-1 9,-7-2-4,-1 1 2,-10 9-2,-4 0 0,-9 3 0,-11 8-3,-5-2 0,-6-3 1,-10 11-1,3-10 0,6-2-3,3-2 2,-4-3-4,14-2 0,5 0 2,-5-3-4,13-4-5,4-3-10,8 0-12,2-5-32,3-10-42,0 0-109,0 0 70</inkml:trace>
  <inkml:trace contextRef="#ctx0" brushRef="#br0" timeOffset="125119.2151">31383 4040 498,'0'0'-42,"-24"5"6,13 2 1,2 1 5,-4 5 4,-4 6 4,-1 3-1,-7 2 3,3 8 0,-5-3 4,7 5 1,2 0 2,-1-1 3,6 2 0,1 1 0,7-8 1,5 4 1,2-3 1,4-6 3,5-1-2,7-4 3,-1-6 2,8-3-2,-4-6 1,6-3 0,-5-5 2,8-8-2,0-2 0,0-11 0,5-2 4,-1-11-2,-2 5 3,-11 1 9,-4-1 0,2-2 6,-11 0 8,-6 3 12,-4 1-5,-6 2 3,-7 6-1,3 4-3,-10 3 3,2 5-7,-3 2-5,1 0-1,2 8-3,3 2-1,0 2-1,2 5-5,2 2-3,-1 0-11,8 3-17,4 0-23,-5 2-32,7-8-67,7 0 48</inkml:trace>
  <inkml:trace contextRef="#ctx0" brushRef="#br0" timeOffset="125497.0822">31803 3639 347,'-20'-3'-21,"6"3"2,-3 0 3,17 0 1,-28 10 3,16-2-3,-1 7 5,1 4-1,4 2 0,-4 2 1,10 1 5,-4 0-3,2 3 0,4-4 0,4 4 3,7-2 1,-2 1 0,3-5-2,4-2 0,1 1 1,6-5 0,-4-3 1,1-1 1,7-6 1,-6-1-1,-1-1 2,6-6 1,-6-1-1,0-1 5,-2-6 0,-5 2 21,1-6-1,-2 0-1,-2-6-2,-7 0 4,-1-5-4,-2-1 4,-5 0-3,-4 0 19,4-3 13,-6 6-12,0-3-2,1 6 0,-1-2-4,1 2-5,3 6-6,2 1-5,-7 1-2,7 5-7,-3 4-3,8 4-9,0 0-25,0 0-29,-35 12-10,33 0-120,-1-7 63</inkml:trace>
  <inkml:trace contextRef="#ctx0" brushRef="#br0" timeOffset="125792.4637">32284 2974 447,'32'9'-22,"-18"1"11,6 2 14,-2-1 3,4 9 7,3 1 1,-3 7-1,6 1 3,2-2-2,5 9 0,-1 7-2,1 0 1,8 12-1,6 4 1,14 18 6,3-3-10,1 2 0,1-4-54,-9-13-120,-6-14 34,-8-7 44</inkml:trace>
  <inkml:trace contextRef="#ctx0" brushRef="#br0" timeOffset="137393.0877">9250 14131 628</inkml:trace>
  <inkml:trace contextRef="#ctx0" brushRef="#br0" timeOffset="137434.0651">9237 14112 509,'-9'-8'-174,"2"0"60</inkml:trace>
  <inkml:trace contextRef="#ctx0" brushRef="#br0" timeOffset="582481.0075">31299 2718 1119,'-50'24'35,"-2"-10"-73,4-7-20,9 4 18,2-5-1,9 3-13,-9 3-46,-5 4-105,-11 12-6,-13 14 72</inkml:trace>
  <inkml:trace contextRef="#ctx0" brushRef="#br0" timeOffset="582984.3168">22564 8314 576,'-45'15'-18,"-1"2"2,0 1-3,2-6 6,-4 9 2,-6 1 2,-6-1-1,-4 8 0,-4-2-2,-1 5-3,4-5-4,-7 3-7,0 0-16,2-7-80,-4 4 42</inkml:trace>
  <inkml:trace contextRef="#ctx0" brushRef="#br0" timeOffset="583134.6545">19295 9516 351,'-84'22'11,"2"-7"2,6 1-9,2-8-37,-16 12-87,-29 1 43,-8 0 26</inkml:trace>
  <inkml:trace contextRef="#ctx0" brushRef="#br0" timeOffset="591304.7053">10670 8192 263,'50'8'17,"-6"3"2,-9-7-2,-5 5-1,-5-6-3,7 5 0,-2-3-1,14 6 0,2 0-3,11 5-16,5-1-83,3 0-10,-3 3 34</inkml:trace>
  <inkml:trace contextRef="#ctx0" brushRef="#br0" timeOffset="901964.364">20680 7558 525,'-3'12'-28,"-2"-6"-34,-4 0-17,-1-3-97,-6 3 114,-9 1 21</inkml:trace>
</inkml:ink>
</file>

<file path=ppt/ink/ink12.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47:32.553"/>
    </inkml:context>
    <inkml:brush xml:id="br0">
      <inkml:brushProperty name="width" value="0.05292" units="cm"/>
      <inkml:brushProperty name="height" value="0.05292" units="cm"/>
      <inkml:brushProperty name="color" value="#FF0000"/>
    </inkml:brush>
  </inkml:definitions>
  <inkml:trace contextRef="#ctx0" brushRef="#br0">21050 3666 626,'-5'10'-2,"-4"-4"-5,6 5-3,0-7 0,-2 5-3,0 1 1,1 3-7,4-1-8,4 0-13,1 3-20,-2-3-85,2 3 49</inkml:trace>
  <inkml:trace contextRef="#ctx0" brushRef="#br0" timeOffset="3137.4332">18756 4097 355,'0'0'-29,"-15"-1"1,15 1 1,0 0 2,0 0 3,0 0 1,0 0 2,0 0 4,0 0-1,0 0 2,0 0 2,0 0 0,32 13 2,-22-5 3,-5-5-1,-5-3 1,19 6 1,-8 0 0,-2-3 1,1 0-2</inkml:trace>
  <inkml:trace contextRef="#ctx0" brushRef="#br0" timeOffset="167149.5021">29538 10727 109,'0'0'10,"0"0"-9,0 0-1,-14-4 2,14 4-3,0 0 1,0 0 0,0 0 1,0 0 0,0 0-3,0 0 2,0 0 2,0 0-1,0 0-1,0 0 0,0 0 1,15-7 0,-15 7-2,0 0 4,7-12-2,-7 12-1,0-8 2,0 8-1,0 0-1,0 0-5,0 0-6,0-10-13,0 10-8,0 0 11</inkml:trace>
</inkml:ink>
</file>

<file path=ppt/ink/ink13.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41:02.687"/>
    </inkml:context>
    <inkml:brush xml:id="br0">
      <inkml:brushProperty name="width" value="0.05292" units="cm"/>
      <inkml:brushProperty name="height" value="0.05292" units="cm"/>
      <inkml:brushProperty name="color" value="#FF0000"/>
    </inkml:brush>
  </inkml:definitions>
  <inkml:trace contextRef="#ctx0" brushRef="#br0">9921 12922 100,'0'0'39,"0"0"-15,0 0-7,0 0-7,-4-9-4,4 9 1,0 0-1,0 0 0,0 0 3,0 0 0,0 0 3,0 0 0,0 0 3,0 0 2,0 0 0,0 0 1,0 0 0,0 0 0,0 0-1,0 0 0,0 0 2,0 0 2,-13-3-2,13 3-1,0 0-2,0 0-1,0 0 0,0 0 2,0 0-2,0 0-5,0 0 3,0 0-4,-3-6 0,3 6 2,0 0 0,0 0 0,0 0 0,0 0 1,0 0 2,0 0 0,0 0-2,0 0 3,0 0 2,0 0 0,0 0 2,0 0-4,0 0-4,0 0 1,0 0 0,0 0-2,0 0-3,0 0 1,0 0-1,0 0-1,0 0-2,0 0 0,0 0 0,0 0 0,0 0 2,0 0-3,0 0 1,0 0 1,3 34-1,-1-23-1,-2 9 2,3-4-5,0-1 0,2 4 3,-1-5-4,-3 5 5,3-4-2,-1 4-2,5-4 4,-1 0-3,-2 2-5,0-4 2,2 1 3,1-1-4,1-2 1,-1 1 1,-3-2-1,7-5 0,-1 3 0,1-6 8,-12-2 0,39-6 3,-19-3 1,8-1 3,-6-5-2,8-6 8,0-2-9,2-1-1,-2-3 3,3-4-3,3-5-4,-3-5 4,4 1-2,8-9-5,0-1 1,-1 1 1,-1 1-2,6-3 1,-3 2 0,1 3 1,2-3 1,-1 3-5,-6-1 4,0 7-2,1 5-6,-4 2-9,-1 6-10,-8 3-19,1 2-17,-1 2-28,-9 5-72,-4 7-67,2-2 77</inkml:trace>
  <inkml:trace contextRef="#ctx0" brushRef="#br0" timeOffset="1127.9902">8880 14444 571,'0'0'-28,"-27"-9"10,27 9 6,-5-6 6,5 6 3,0 0 9,-8-9 2,8 9 12,-7-9-1,7 9 3,-5-6 0,5 6-4,0 0-3,-5-11-1,5 11 0,0 0-4,0 0 1,-6-5-1,6 5-4,0 0 1,0 0-2,0 0-2,0 0 3,0 0-2,0 0-1,-5-7 0,5 7-2,0 0 2,0 0 2,0 0 0,0 0-4,0 0 3,20 19 0,-19-9-1,6-5 1,-2 2-2,0 2 5,2 3-4,1-3-3,-4 5 7,7-1 1,-6 2-3,4 2-4,-1 1 2,4 1 1,-7-1 0,6 4-2,1-7 2,-4 4 0,4-1-1,2-6 0,-6 3 2,4-1-1,-4-5 1,7-5 7,-2 4 11,1-5-2,1-3 9,-15 0 0,33-11 4,-16 2 2,3-6 2,4 0-5,-3-9 2,4-4-4,2-6 2,3-9-8,0-1 15,2 2-5,0-2-6,1 1-2,-1 4-3,0 1-5,-2 2 2,2 0-6,1 1 2,1-2-7,3 4 3,9 1-1,-7-1-12,9 1-17,1 2-11,-2 2-13,1 4-16,-3-1-16,-4 6-23,-5 4-40,-7 6-214,-7 9 135</inkml:trace>
  <inkml:trace contextRef="#ctx0" brushRef="#br0" timeOffset="1999.6855">8865 15833 890,'-3'-12'-38,"3"12"15,-5-10 2,5 10 9,-4-9 8,4 9 4,-3-9 8,3 9 0,0 0 1,-2-12 1,2 12-2,0 0-1,-3-9 2,3 9 1,0 0-8,0 0 1,0 0 8,0 0-7,0 0 3,0 0-4,0 0 1,0 0-2,0 0 2,0 0-3,0 0 12,3 27-11,-1-12-2,1 8 4,-3 1-1,4 6 0,1 1 3,-2 7-3,4 1 0,-2 2 6,0-2-10,-2-8-1,6 2 4,-4-1-2,1-3-1,4-5 0,-3 0-2,3-5-1,3-1 8,-8-1-4,9-14 7,1-3 9,2-2 2,-1-13 2,8-6 3,3-18-1,4-6-10,6-12 6,-5-6-4,6-2 2,-7 5-2,7-6-6,-1 7 2,0 2-2,4 0 0,0 3-10,0 1-8,6 0-20,-5 4-11,3 5-18,-3 5-30,-7 9-68,-8 5-105,3 5 220</inkml:trace>
  <inkml:trace contextRef="#ctx0" brushRef="#br0" timeOffset="2741.8697">9044 17420 697,'0'0'-19,"-3"-13"4,3 13-1,0-9 3,0 9 4,0 0 6,-5-12-3,5 12 4,5-11 4,-5 11 4,0 0 1,0 0-1,0 0 2,-5-9 1,5 9-2,0 0 1,0 0 3,0 0 2,10 32 1,-3-20 1,-2 0 0,-2 3-5,2 0 9,3 5-5,-1 2-2,1-1 2,-3 0-2,7-3-1,-4 5 0,4-9-6,2 3-1,1-2 5,1-10-5,6-1 8,10-13 6,10-9 6,18-24-4,35-27-3,14-23 8,5-16-8,11-12-7,1-5 9,1 3-13,-3-1-5,-2 2-15,-4 7-15,-11-3-21,7 4-28,-7 5-84,-10-1-75,2 7 80</inkml:trace>
</inkml:ink>
</file>

<file path=ppt/ink/ink14.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48:11.223"/>
    </inkml:context>
    <inkml:brush xml:id="br0">
      <inkml:brushProperty name="width" value="0.05292" units="cm"/>
      <inkml:brushProperty name="height" value="0.05292" units="cm"/>
      <inkml:brushProperty name="color" value="#FF0000"/>
    </inkml:brush>
  </inkml:definitions>
  <inkml:trace contextRef="#ctx0" brushRef="#br0">9952 13227 481</inkml:trace>
  <inkml:trace contextRef="#ctx0" brushRef="#br0" timeOffset="17.9923">9952 13227 390,'2'-8'-41,"-2"8"-78,0 0 40</inkml:trace>
  <inkml:trace contextRef="#ctx0" brushRef="#br0" timeOffset="53.9651">9949 13203 281,'-5'-10'-96,"2"5"33</inkml:trace>
  <inkml:trace contextRef="#ctx0" brushRef="#br0" timeOffset="101.5306">9926 13059 228</inkml:trace>
  <inkml:trace contextRef="#ctx0" brushRef="#br0" timeOffset="111.5236">9926 13020 182,'-4'-17'-62,"4"1"21</inkml:trace>
  <inkml:trace contextRef="#ctx0" brushRef="#br0" timeOffset="417.403">9921 12949 158,'0'-15'-8,"0"0"0,-4 3 1,4-3 3,-5 0 7,5 2 11,-3 1 9,3-1 3,0 4-5,-3-1-1,3 2-1,-2-2-1,2 10 0,-3-12 0,3 12-3,0-12-2,0 12-5,-5-9 3,5 9-1,0 0-4,0 0 3,0 0-2,-7 24 1,5-12-5,2 3 1,-3-3 1,3 1-2,3-1-1,-1 2 4,1-2-4,6-3 0,-4 3-2,1-3 2,4-3-2,5 0 2,0-2 0,4-4 2,4-7-2,9-8 1,10-15-1,8-15 0,22-21 1,3-9 0,4-7-2,-2-9 3,-7-1-1,2-3-3,-7 2 0,-3 7 0,0 3 3,-13 13-1,-8 8-1,3 6 1,-2-2 0,-2 5-2,2 2 1,-9 6-3,6 6-25,-1 1-32,-1 2-71,0 3 44</inkml:trace>
  <inkml:trace contextRef="#ctx0" brushRef="#br0" timeOffset="1307.9152">11194 13975 342,'-4'-5'-7,"4"5"5,0-10 0,0 10 5,0 0 0,0 0 4,0 0 2,0-12 4,0 12 1,0 0-1,0 0-7,0 0 1,0 0 1,0 0-3,0 0-3,-18 25 2,15-10 1,-6 0-2,6 7 0,-4 0 0,-1 5-1,4 2 1,-2 1-1,2 0 0,4 1-2,0 0 0,4 0 2,1 1 2,0-1-3,3-1 2,2-6 1,2 4-3,1-3-1,-1-1 2,6-7 2,1-5-2,-1-8 0,2-4 2,10-8 0,1-14-1,5-18 1,11-19-2,25-27 0,2-12 2,-1-7-2,3 0 3,1-2-1,-4-1 0,-3 2-1,-1 4-1,-12 4 1,1 8-3,-2 6 4,-13 19-3,-4 9 1,-9 13-14,1 1-21,0 3-27,-3 9-84,0 6 49</inkml:trace>
  <inkml:trace contextRef="#ctx0" brushRef="#br0" timeOffset="3640.2447">11898 15965 359,'-5'-10'-20,"5"10"5,0 0 4,0 0 5,0 0 4,0 0 0,0 0 1,0 0-1,0 0 3,-7-5 0,7 5 0,0 0 4,0 0 0,0 0-2,0 0 0,0 37 5,-1-19 0,2 2 0,-1 7 1,0 4-3,4 0 2,-1-2 1,2 3-3,-2-3 0,2-5 1,4 0 3,-4-5-3,1-4 3,9-7-1,-1-10 3,11-13-2,0-16-2,20-25 4,19-31 0,3-23-6,5-10 1,3-10-2,3-2 2,3-6-1,-3 1-2,-4 3 0,0 5-1,-4 4 1,-5 6-2,0 8 1,-4 7 0,-5 8-8,1 10-34,-15 18-46,-5 11-55,-9 12 48</inkml:trace>
  <inkml:trace contextRef="#ctx0" brushRef="#br0" timeOffset="32671.5406">10583 17736 96,'0'0'2,"0"0"-4,-7 10 0,7-10 9,10 8 9,-8 3 10,10 5 3,-7 11 2,10 12-6,-2 2 0,7 12-4,0-2-5,6-4 0,0-1-2,4-10 0,1-12-3,9-7 0,-4-17 2,18-25-5,31-42 1,12-26 3,7-28-6,11-17 2,33-47-1,6-6 1,-2-3 0,0 9-1,-25 41-9,4 2-26,-3 9-43,-2 5-45,-7 4 39</inkml:trace>
</inkml:ink>
</file>

<file path=ppt/ink/ink15.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52:20.459"/>
    </inkml:context>
    <inkml:brush xml:id="br0">
      <inkml:brushProperty name="width" value="0.05292" units="cm"/>
      <inkml:brushProperty name="height" value="0.05292" units="cm"/>
      <inkml:brushProperty name="color" value="#FF0000"/>
    </inkml:brush>
  </inkml:definitions>
  <inkml:trace contextRef="#ctx0" brushRef="#br0">23091 12292 35,'-10'-7'3,"10"7"4,-5-9-5,5 9-3,-4-8 1,4 8 1,0 0 0,0 0-2,0 0 1,0 0 0,0 0-1,0 0 2,0 0-2,-16 30 2,16-18-1,-9 3-1,6 9 0,-2 2 2,-4 1-1,4 4 0,-3 0 0,1 3 0,-1 2 0,5-3 1,-1 2-2,3-5 3,1 2-2,1-1 1,-1-7-2,4-1 3,-1-10 4,5 1 2,4-5 7,5-9-1,3-3 0,2-6 2,13-11-2,7-7-1,3-6 8,12-17 1,21-31 0,1-8 1,10-11-3,4-9 1,3-5 1,6 1-4,5-5 0,-2-3-1,2-1 0,-5 1-3,7-4-2,-9-2-2,6 7-3,-8 0 2,4 6-15,9 2-15,3 9-21,3 1-79,8 8 41</inkml:trace>
  <inkml:trace contextRef="#ctx0" brushRef="#br0" timeOffset="27134.2537">27197 15605 308,'-8'-9'47,"5"3"-2,-2 0-23,5 6-2,-9-12-4,6 4-3,-2 3 0,5 5 1,-7-8-1,7 8 2,-5-11-5,5 11 1,-3-9-1,3 9-4,0 0 3,-8-9-5,8 9 0,0 0 2,8-10 7,-8 10-3,8-2 2,-8 2-5,0 0 4,27 0 3,-27 0 3,18 2-2,-18-2-2,24 7-4,-12-4 9,1 2-6,4 3 0,-1-3 1,3 6-4,-6-3 0,7 2 1,2-1-4,0 0-2,-4 0 5,2-3-1,2 3-3,0-2 4,-4-5 2,7 3-6,-5-4 6,9-2-2,-1-6 7,1-6-4,7-2 5,5-6-4,0-13-2,13-7 8,-1-7-6,24-23-3,-3-15 5,8-7-4,5-12-1,2-6-4,6-10 6,0 2-4,2-4-7,-3 6-18,-7 6-18,-2 6-32,-11 2-46,-7 18-163,-12 24 207</inkml:trace>
  <inkml:trace contextRef="#ctx0" brushRef="#br0" timeOffset="34196.2239">28174 17261 664,'0'0'-57,"-11"-9"9,11 9 7,-15-8 9,6 5 6,9 3 5,-17-9 5,9 6 3,0-1 1,-1-2 4,9 6 0,-18-5 0,13 1 2,5 4 5,-17-6 2,9 2 2,8 4-2,-14-5 3,14 5-3,-16-5 1,16 5 2,-19-4-1,14 1 2,5 3-1,-11-8 3,11 8 0,-14-1 2,14 1 0,-8-7-1,8 7 5,-12-7 3,12 7 1,0 0 2,-12-6 2,12 6-2,-8-3-1,8 3-3,0 0 2,0 0-3,0 0-4,0 0 2,0 0-4,0 0 1,-25 6-5,25-6 8,0 0-6,0 10-1,0-10-1,0 0 0,0 0 1,10 11-3,-10-11 2,15 8 0,-10-7-1,-5-1-1,15 3 2,-15-3 0,0 0-1,30-4 2,-13-4-1,5 0 6,-1-8 4,13-5 6,1-6-2,7-6-2,15-11-3,0-6-5,25-19 4,1 0 0,3-3 1,-4-2 1,-1-2-3,1-1-6,-1 2 3,-6 1-2,-18 17 2,-5 7-4,-5 1-15,-2-1-13,-8 11-20,6-11-23,-9 8-60,-3-3-90,-1 3 74</inkml:trace>
  <inkml:trace contextRef="#ctx0" brushRef="#br0" timeOffset="36281.613">27800 13525 25,'0'0'21,"6"-8"12,-6 8-4,9-9 3,-9 9-5,8-10-8,-8 4-4,0 6 0,8-12 0,-8 12-1,5-12 0,-1 6-1,-1 0-1,5-4 1,-6 0 4,1 5 0,6-3 1,-8 0 10,-1 8-1,4-12 0,1 5 9,-5 7-5,8-9-1,-8 9 0,2-6 3,-2 6-6,7-9 3,-7 9 2,0 0 1,0 0-4,0 0 3,0-9 0,0 9-7,0 0 1,0 0-7,0 0-1,-22 40-5,13-17 4,-9 13-5,-2 6-2,3 14 2,-6 8-2,-6 4-2,1 10 5,-9 23 3,0 1-1,7-16 12,-2-12-8,4 3-4,-2-3 2,3 0-5,-1-3 3,-2-6-3,1-2 5,4-9-4,-2-6 0,6-4-1,-1-2-4,2-7 3,1-1 4,3-7 3,2-1 3,-2-7-2,4 4-3,-5-7 5,5-1-7,1-3 4,-3-3-7,6-2-1,-4-3-1,12-4-5,0 0 2,-25-24 0,18 1-8,2-8 4,0-7 0,2-4 1,3-3-1,0-6 6,-3 1-10,3 1 6,0-3-2,0 0 2,-2 4-2,4-3-4,-2 4 4,0 5 3,0 7-9,0 2 2,0 2 3,3 4-6,-6 4 6,3-1-4,0 6 0,3-2-6,-3 8 4,0 0-6,3 0 4,-3 6 4,9 0-4,-9 6 4,8-3-2,-8 3-3,0 0 5,30 15-2,-15-8 6,2-2-7,8 3 3,2-4-2,3 7 5,5-5-2,9 0 4,2 0 0,5 0 5,11 1 4,4 1 6,6-4 2,4-1-5,19 2-5,-5-1 4,11 4-4,-4-8 7,-7 7-9,5-1-50,-18 1-66,-11 1-228,-10 3 7,-19 0 154</inkml:trace>
</inkml:ink>
</file>

<file path=ppt/ink/ink16.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in"/>
          <inkml:channel name="T" type="integer" max="2.14748E9" units="dev"/>
        </inkml:traceFormat>
        <inkml:channelProperties>
          <inkml:channelProperty channel="X" name="resolution" value="393.73947" units="1/cm"/>
          <inkml:channelProperty channel="Y" name="resolution" value="393.73947" units="1/cm"/>
          <inkml:channelProperty channel="F" name="resolution" value="249.9771" units="1/in"/>
          <inkml:channelProperty channel="T" name="resolution" value="1" units="1/dev"/>
        </inkml:channelProperties>
      </inkml:inkSource>
      <inkml:timestamp xml:id="ts0" timeString="2022-04-11T21:03:17.533"/>
    </inkml:context>
    <inkml:brush xml:id="br0">
      <inkml:brushProperty name="width" value="0.05292" units="cm"/>
      <inkml:brushProperty name="height" value="0.05292" units="cm"/>
      <inkml:brushProperty name="color" value="#FF0000"/>
    </inkml:brush>
  </inkml:definitions>
  <inkml:trace contextRef="#ctx0" brushRef="#br0">22769 3510 3073 0,'0'0'-78'0,"0"0"0"16,0 0 8-16,0 0 0 0,0 0-9 15,0 0 10-15,0 0 17 0,0 0-2 16,0 0 15-16,0 0 14 0,0 0 16 0,0 0 21 16,0 0-3-16,0 0 22 0,0 0 23 15,0 0 25-15,0 0 10 0,0 0 13 0,0 0-3 16,0 0-6-16,0 0-13 0,0 0-16 15,0 0-14-15,0 0 2 0,0 0-8 16,0 0 0-16,0 0-24 0,26 18 12 16,-26-18-3-16,0 0 6 0,0 0-18 0,30 4 18 15,-30-4-9-15,0 0 1 0,40 3-4 16,-40-3 9-16,32 0 13 0,-32 0-4 0,30 0-1 16,-30 0-14-16,33 0 13 0,-33 0-14 15,39 0 2-15,-39 0 4 0,50-7-5 0,-22 7-13 16,4-3 13-16,0 1-15 0,1 2-1 15,1-3 4-15,1 3 1 0,-5-3-11 0,5 3 5 16,-35 0-2-16,59-4 0 0,-36 4-3 16,-23 0 3-16,47 0-1 0,-20-3-1 15,-27 3 2-15,42 3-10 0,-42-3 4 0,40 0 12 16,-40 0-11-16,31 0 5 0,-31 0-4 16,34 0-3-16,-34 0 11 0,33 0-4 0,-33 0-5 15,37 0-6-15,-37 0 8 0,42 4-2 16,-19-1 1-16,6 0 4 0,-29-3-3 15,57 2-3-15,-27 1 1 0,-2-3 3 0,2 4-3 16,-30-4 0-16,56 3-4 0,-30-3 9 16,-26 0-7-16,56 0 0 0,-31 0 12 15,3 3 2-15,-28-3-3 0,45 0-4 0,-16 3 0 16,-29-3 3-16,60 0 5 0,-35 0-8 16,5 0-4-16,-30 0 4 0,59 0-3 15,-29 0-4-15,0-3 8 0,-30 3-10 16,52 0 4-16,-27 0 12 0,-25 0-14 0,45-3 5 15,-45 3 0-15,42-3 0 0,-42 3-9 16,37 0 6-16,-37 0-5 0,46-7 19 0,-27 7-21 16,-19 0 7-16,55-5-2 0,-30 2 8 15,0-1-9-15,4-1 6 0,-29 5-2 0,60-7 2 16,-30 4-7-16,-5-2 11 0,4 2-11 16,1-1 2-16,0-4 7 0,-5 4-11 0,-25 4 4 15,48-8 4-15,-26 5 2 0,-22 3-3 16,39-4-6-16,-39 4 1 0,31-5-1 15,-31 5 3-15,34-4 2 0,-34 4 1 0,35-4-3 16,-35 4-6-16,38-7 2 0,-38 7 14 16,44-3-10-16,-19-2 2 0,-25 5-10 0,40-4 1 15,-40 4 17-15,39-3-10 0,-39 3 0 16,31-6-7-16,-31 6 11 0,0 0-4 16,37-2 1-16,-37 2 2 0,0 0-3 0,32-4 5 15,-32 4-6-15,0 0-1 0,33-6 4 16,-33 6-4-16,0 0 2 0,32-3 5 0,-32 3-15 15,0 0 10-15,30-6-5 0,-30 6 2 16,0 0 6-16,27-8 4 0,-27 8-7 16,0 0-2-16,0 0 1 0,34-4 5 0,-34 4-10 15,0 0 1-15,26-3 13 0,-26 3-3 16,0 0 7-16,30-10-12 0,-30 10 0 0,0 0 1 16,0 0-2-16,34-7-3 0,-34 7 1 15,0 0 1-15,23-5 4 0,-23 5-7 0,0 0 10 16,0 0-5-16,27-10-8 0,-27 10 11 15,0 0-1-15,0 0-2 0,30-6-5 16,-30 6 11-16,0 0-7 0,0 0-1 0,34-6 7 16,-34 6-10-16,0 0 5 0,0 0 8 15,26-9-8-15,-26 9 7 0,0 0-7 16,22-9 2-16,-22 9-1 0,0 0 4 0,22-10 2 16,-22 10-11-16,0 0 3 0,25-12 14 15,-25 12-15-15,0 0 7 0,28-15-10 16,-28 15 5-16,17-8-2 0,-17 8 6 0,0 0 7 15,20-15 4-15,-20 15 4 0,0 0 5 16,0 0 6-16,19-12 4 0,-19 12 0 16,0 0-6-16,0 0-5 0,21-18-2 0,-21 18-2 15,0 0-2-15,17-15 6 0,-17 15 12 16,0 0 8-16,13-15 13 0,-13 15 4 0,9-12 6 16,-9 12 2-16,0 0 2 0,0 0 1 15,8-15 0-15,-8 15 0 0,0 0-1 16,0 0-11-16,12-17-8 0,-12 17-6 0,0 0-20 15,7-22 2-15,-7 22-5 0,5-17-2 16,-5 17-1-16,0 0 6 0,3-30 1 0,-3 30-2 16,0-20-3-16,0 20-1 0,0 0-2 15,0-34-3-15,0 34-5 0,2-24-1 16,-2 24-1-16,3-24-3 0,-3 24 1 0,0-29-1 16,0 29-6-16,3-25 0 0,-3 25 0 15,5-24 0-15,-5 24-1 0,0-28 1 0,0 28 1 16,4-27 0-16,-4 27 0 0,0-22-2 15,0 22 0-15,1-25 0 0,-1 25 1 0,0 0 2 16,4-31-3-16,-4 31 0 0,0 0 1 16,0-24 2-16,0 24-3 0,0 0 2 15,0-24-2-15,0 24 1 0,3-17 2 0,-3 17-3 16,0 0-4-16,0-33-4 0,0 33 3 16,-3-25 1-16,3 25-3 0,0-30 0 0,0 30-4 15,0-32 5-15,-4 17-1 0,4 15 1 16,0-31-1-16,0 31-2 0,-1-35 3 15,-3 20 1-15,4 15-1 0,-5-33 4 0,2 18-3 16,3 15 4-16,-3-35 3 0,-2 20 2 16,5 15 1-16,-12-30 2 0,4 12-3 15,1 3 5-15,2-1-1 0,5 16-1 0,-14-31 0 16,3 12 1-16,6 1 1 0,-7 6 0 16,4-5-3-16,-4 2-1 0,-3 0-1 0,5 3 1 15,-2-3-1-15,-1 2 1 0,-2-4-3 16,0 2 0-16,-2 3 0 0,0 0-1 0,2 0 0 15,-7-3 0-15,1 2 2 0,1 2 0 16,-4-3 0-16,-1 5 1 0,-2-4-1 16,4 2 0-16,-2 2-1 0,5-1 1 0,-4 2 0 15,3-1-1-15,21 9-7 0,-49-17 3 16,26 12 0-16,-4-3-2 0,3 4 2 0,-4 0 1 16,3-3-4-16,-4 5 5 0,1-1-3 15,-4 3 4-15,7-4-1 0,-5 1-1 0,0 3 1 16,0-3-1-16,-2 0 0 0,2 3 1 15,-2 0-2-15,2-2 2 0,5 2 2 16,-10 0-2-16,5-4 2 0,-2 4-2 0,0 0-3 16,-1 0 4-16,-1 0-1 0,-1-3 0 15,2 6-1-15,-11-3 2 0,9 0-1 16,-10 0 2-16,-4 0-4 0,1 4 1 0,-2-4 2 16,1 0-1-16,-1 0 1 0,3 0 1 15,7 2-4-15,1-4 1 0,3 4 6 0,6-2-1 16,-4 0-4-16,2 0-1 0,1 0-2 15,5 0 4-15,1 0 1 0,0 0-3 16,2 0 2-16,23 0 0 0,-45 0 0 0,25 0 0 16,-5 0-1-16,25 0-1 0,-44 0 1 15,19 0 0-15,5 0-1 0,-5 0 2 0,1 0 1 16,1 0-5-16,-4-2 2 0,-3 2 0 16,2 0 0-16,-4 2 2 0,-2-2 1 0,3 0-2 15,-6 3 1-15,3-3 2 0,1 6 5 16,-2-2 0-16,1 1-3 0,-2 2 2 15,7 0 2-15,-3-6-1 0,-1 11 1 16,-4-1-4-16,4 1 5 0,-1 0-2 0,-1 7 2 16,5-4-4-16,-2 1-4 0,10 0 4 15,-4-3 0-15,4 10-4 0,-5-1 1 0,5 3 1 16,2 2-3-16,-3 0 5 0,4 4-10 16,1 0-10-16,0 6-31 0,1 4-42 0,-3 5-38 15,5-5-55-15,-2 7-107 0,4-6-650 16,-4 0-719-16</inkml:trace>
  <inkml:trace contextRef="#ctx0" brushRef="#br0" timeOffset="2922.5663">18504 1788 4537 0,'0'0'-162'16,"0"0"4"-16,-7-24 5 15,7 24 4-15,0 0-16 0,0 0-12 0,0-31 23 16,0 31 25-16,0 0 29 0,10-27 40 0,-10 27 15 16,5-25 20-16,-5 25 15 0,7-29-5 15,-7 29 13-15,10-27 9 0,-10 27 6 0,8-25 12 16,-8 25 7-16,10-17 0 0,-10 17-5 15,0 0 4-15,14-30-5 0,-14 30 0 0,0 0 12 16,0 0-13-16,1-23 7 0,-1 23-9 16,0 0 11-16,0 0 10 0,0 0-9 15,0 0 10-15,0 0-2 0,0 0 12 0,0 0-20 16,0 0-13-16,-15-31 3 0,15 31-3 16,0 0 12-16,0 0-9 0,0 0-30 15,-31-9-5-15,31 9-20 0,0 0-6 0,-31 0-1 16,31 0 6-16,0 0 0 0,0 0-5 15,-50 9-9-15,35-6-4 0,15-3 11 16,-27 12 5-16,12-8-3 0,15-4 4 16,-28 8 0-16,15-4 4 0,13-4 0 0,-29 8 7 15,14-1-15-15,15-7-5 0,-27 16-3 16,12-11-16-16,0 6 7 0,-2 0 1 0,2-4-5 16,15-7 8-16,-26 18 0 0,11-12 13 15,15-6-6-15,-19 12 5 0,11-3 0 0,8-9 8 16,-15 11 0-16,15-11 5 0,-19 15 0 15,19-15 9-15,-13 15-3 0,13-15 12 0,-10 15-16 16,10-15 4-16,-10 18-1 0,10-18 10 16,-12 15-7-16,12-15-3 0,-6 15 13 0,6-15 22 15,0 0 9-15,-9 17 0 0,9-17 2 16,0 0 1-16,0 0-1 0,-13 19-6 16,13-19 0-16,0 0 2 0,0 0-5 0,-7 15-18 15,7-15 11-15,0 0 1 0,-15 21 0 16,15-21-7-16,-8 19 10 0,8-19-4 15,-9 28-5-15,4-13-6 0,-1 1 14 0,2 4-11 16,-4 3 3-16,0-4 5 0,6-1-6 16,-7-1 9-16,4 7-16 0,-1-8 16 15,-1 4-1-15,-3-2 7 0,5 3-4 0,-3 1 11 16,-4-4-13-16,4-1 5 0,-2 0 0 16,1 2 7-16,4-4-26 0,-7 5 11 15,7-2-1-15,-3 0 3 0,0 3-8 0,4-3 1 16,-4 1-1-16,1 1 0 0,7-20 0 15,-8 33-2-15,3-16 5 0,2-1 2 0,-2 3-5 16,3 0 5-16,2-19-2 0,-7 30 0 16,6-12-6-16,-6-2-4 0,7-16 2 15,-4 31 2-15,1-19 3 0,3-12 0 0,-2 31 13 16,-1-16 22-16,3-15-8 0,-5 32-5 16,2-17 2-16,3-15 9 0,-4 28-16 0,4-28 6 15,0 31-5-15,0-31-6 0,-3 28 8 16,3-28-9-16,0 27 2 0,0-27-4 15,-5 24 4-15,5-24 0 0,5 29-10 0,-5-29 8 16,3 24 2-16,-3-24-18 0,0 25 6 16,4-13-1-16,-4-12 3 0,3 28 10 0,-3-28 6 15,8 24-12-15,-3-9-12 0,-5-15 7 16,0 0-5-16,16 37-6 0,-16-37 10 16,10 28 15-16,-5-12-21 0,-5-16 5 0,18 28-10 15,-18-28 5-15,17 23 5 0,-6-11-5 16,-11-12-9-16,19 25 13 0,-4-11 1 0,2 1 10 15,-17-15-1-15,31 27-1 0,-11-15 12 16,-1 1-19-16,4 3 6 0,-3-4-1 16,7 0-5-16,-3 3-4 0,1 0 0 0,-2-6 8 15,7 6 4-15,-10-4-5 0,7 1 3 16,-2-3-4-16,0 4 10 0,5-4 6 16,-10-3-12-16,7 3-1 0,-2 0 11 0,7 0-10 15,1-2 7-15,3 0-9 0,2-1 9 16,-3-3-2-16,14-3-2 0,-2 3 4 15,-12-3-2-15,10 0-7 0,-7-3 19 0,4 3-12 16,-5 0 0-16,6-3-7 0,-7 3 5 16,5 0 0-16,1-6-1 0,-7 2 2 0,7 4-3 15,-5-7 8-15,6 4-11 0,-1 1-3 16,3-2 9-16,-1-2-2 0,-2 5 2 16,5-4-4-16,-2-1 14 0,0 0-14 0,-7-1 15 15,6 4-14-15,-7-2 4 0,-2-2-17 16,10-1 15-16,-7 1 5 0,4-2-4 0,0 1-6 15,-2 1-2-15,-3-4-1 0,5 2 6 16,-5 1-13-16,-6 1 10 0,5-1-4 16,-8 1-3-16,2 1 15 0,0 0-12 0,-3-3 1 15,0 3-6-15,-2 0-7 0,-2-5 11 16,6 7-8-16,-6-7 1 0,-23 11 2 0,52-15 5 16,-25 5-7-16,-4 5 5 0,6-5 2 15,-4 2-10-15,-2-2 9 0,-1 1 15 0,-22 9-15 16,47-20-4-16,-24 12 2 0,-3 1 3 15,-20 7-1-15,34-15-1 0,-34 15-3 16,31-12 4-16,-31 12-4 0,32-15 6 0,-18 6-3 16,-14 9 0-16,30-16-4 0,-10 8 1 15,-20 8 3-15,33-20-5 0,-21 8 2 16,-12 12-3-16,42-24 1 0,-25 11 9 0,4 1-14 16,3-8 4-16,-6 8-1 0,0-3 4 15,-1 0 4-15,3 0-5 0,-20 15 1 0,29-29 3 16,-16 14-3-16,-1-3 11 0,-12 18-8 15,18-31 9-15,-11 13-1 0,-7 18 2 0,12-35 11 16,-12 35-10-16,0-36-2 0,0 36 5 16,-12-40-2-16,2 17 10 0,-7-1 18 15,-1-6-8-15,-7 2-8 0,-12-9-4 0,-5 3-2 16,-12-6-4-16,-9 1-20 0,-31-11 5 16,-8 7 1-16,-10 0-3 0,-7 3-14 15,-8 3 9-15,-2 2-3 0,2 5-5 0,9 1-3 16,15 8-23-16,10 3-28 0,-3 5-8 15,1 1-8-15,0 7-16 0,1-1-13 16,10 6-27-16,9 3-41 0,-5 2-144 0,1 2-462 16,7 1 248-16</inkml:trace>
  <inkml:trace contextRef="#ctx0" brushRef="#br0" timeOffset="8548.6863">9563 6295 973 0,'-30'7'17'0,"30"-7"-12"16,0 0-10-16,0 0 26 0,0 0 22 0,0 0 100 15,-34 2 7-15,34-2-1 0,0 0 13 16,0 0 14-16,0 0-26 0,0 0-11 16,0 0-24-16,0 0-17 0,-45-6-15 0,45 6-9 15,0 0-14-15,0 0-4 0,0 0-1 16,0 0-18-16,0 0-12 0,-22-7 9 16,22 7-17-16,0 0-1 0,0 0-10 15,0 0 15-15,0 0-13 0,0 0 9 0,0 0 4 16,0 0 11-16,0 0 5 0,0 0-1 15,0 0 3-15,0 0 4 0,0 0-8 0,0 0-13 16,0 0-5-16,0 0 8 0,0 0-3 16,0 0-6-16,0 0 6 0,0 0-3 0,0 0-7 15,0 0-5-15,0 0 7 0,0 0 5 16,0 0-12-16,0 0 2 0,0 0 14 16,0 0-12-16,0 0 15 0,71-26-6 0,-71 26-4 15,0 0 6-15,41-3-9 0,-41 3 9 16,37-5 5-16,-5 5-14 0,-32 0 2 15,57-2-11-15,-17-1 5 0,-7 1-3 0,4 2 1 16,-3-5 1-16,6 4 5 0,-7-7-11 0,1 8 19 16,-1-3-4-16,2 2-17 0,-1-3 7 15,1 4-3-15,-2-4 4 0,-1 0-2 16,2 2 11-16,6-1-19 0,-7 0 4 16,1-1 4-16,-1 1-2 0,6 1 3 15,-4-1 1-15,-2 0 6 0,4-1-4 0,-4-1 5 16,3-2 5-16,-3 4 8 0,-1-2-4 15,-2 2-7-15,2-1 1 0,-4-4 23 0,-28 8-24 16,54-7 4-16,-26 2 8 0,-1 1-10 16,-27 4-4-16,55-12 9 0,-23 5-2 0,-2 0-9 15,7-2-11-15,3 0 9 0,0 3 7 16,-5-7-13-16,0 8 4 0,-1-5 13 16,-2 3-10-16,-4 2 1 0,0-2-4 0,-3 2 3 15,1-3 7-15,-26 8 1 0,36-8 1 16,-36 8 3-16,34-7 5 0,-34 7-7 0,32-2-4 15,-32 2-6-15,0 0 1 0,33 2-41 16,-21 10-68-16,-12-12-170 0,10 28-560 0,-10-28 47 16</inkml:trace>
  <inkml:trace contextRef="#ctx0" brushRef="#br0" timeOffset="15886.271">31548 3815 3271 0,'12'23'212'0,"-2"-7"-86"15,-10-16-66-15,8 23-58 0,-13-11-83 0,5-12-13 16,-36 28 15-16,9-10-14 0,-10 2-21 16,-6-5-28-16,1-3-1 0,-3 1-33 0,-4-2 27 15,4-2 2-15,5-2 14 0,6-4 31 16,-3-3-214-16,9-7-175 0,1-1 102 15</inkml:trace>
  <inkml:trace contextRef="#ctx0" brushRef="#br0" timeOffset="19950.4888">3400 8747 1232 0,'0'0'224'0,"0"0"-72"0,0 0-25 15,0 0-48-15,0 0-21 0,0 0-9 16,0 0-15-16,0 0 2 0,0 0 4 0,0 0-15 16,0 0 0-16,0 0-8 0,0 0-3 15,0 0 4-15,0 0 2 0,0 0-3 16,0 0 17-16,0 0 10 0,0 0 12 0,0 0 11 15,0 0-4-15,0 0-13 0,0 0 7 16,0 0-18-16,0 0-10 0,0 0 9 0,0 0-9 16,0 0 10-16,0 0-16 0,0 0-6 15,0 0 2-15,0 0-16 0,0 0 5 16,0 0-8-16,0 0 3 0,65-3 0 0,-65 3 8 16,0 0 13-16,14 28-8 0,-14-28 17 15,15 18 33-15,-15-18-9 0,25 23-12 16,-5-15 15-16,8-4 23 0,11-8 54 0,34-19 13 15,41-36-15-15,22-25-8 0,28-27 14 16,73-43-15-16,24-16-11 0,17-6-19 16,5-7-22-16,4 1-40 0,-6 0-64 0,-10 6-105 15,-21 3-223-15,-11 4-453 0,-12 13 131 16</inkml:trace>
  <inkml:trace contextRef="#ctx0" brushRef="#br0" timeOffset="43958.6936">20085 13153 3685 0,'-24'-25'224'0,"24"25"-47"16,-15-18-17-16,15 18-49 0,0 0-37 0,-15-18-12 15,15 18-4-15,0 0-6 0,0 0-2 16,0 0 0-16,-13-22-11 0,13 22-9 16,0 0-19-16,0 0-19 0,0 0-36 0,0 0-37 15,28-16-35-15,-28 16-48 0,0 0-131 16,0 0-551-16,39 5-79 0</inkml:trace>
  <inkml:trace contextRef="#ctx0" brushRef="#br0" timeOffset="98331.1597">2840 12031 2618 0,'0'0'-47'16,"0"0"17"-16,0 0 15 0,0 0-15 0,0 0 18 15,0 0-1-15,0 0 13 0,0 0 6 16,0 0 13-16,0 0 14 0,0 0-3 15,0 0-3-15,0 0-1 0,0 0-6 0,0 0-8 16,0 0 8-16,0 0 3 0,0 0-17 16,0 0 5-16,0 0-5 0,0 0-6 0,0 0 14 15,0 0-3-15,0 0 0 0,0 0-3 16,0 0-5-16,0 0 0 0,0 0-3 0,0 0 5 16,0 0-2-16,0 0 0 0,0 0-6 15,0 0 0-15,0 0 1 0,62 14-4 16,-62-14 9-16,26 5 8 0,-26-5-11 0,34 7-6 15,-34-7 18-15,40 8-12 0,-22-4 5 16,11-1-2-16,-29-3 2 0,53 3-10 16,-24 0-3-16,3-3 8 0,-7 2 2 15,-25-2-4-15,62 0 2 0,-27 0-6 0,-5 0 12 16,0 4-4-16,-30-4 1 0,65-4-3 16,-33 4 3-16,1 0-3 0,3 4 8 15,-6-4-2-15,5 3-9 0,-2-3 0 0,2 3 3 16,0-3-3-16,1 0 1 0,-3 0 4 15,2 0 7-15,-3 0-7 0,3 0 4 0,-5 0-6 16,-30 0 2-16,65-3-4 0,-33 3 10 16,0 0-14-16,-2 0 1 0,-30 0 2 0,57-3 20 15,-30 3-23-15,6 0 6 0,-33 0-3 16,54-4 9-16,-27 2-12 0,4 2 1 16,-31 0 8-16,54-6-1 0,-26-1 7 15,4 5-4-15,-7-4-8 0,7-1 3 0,-5 2 6 16,3-2 2-16,0 0-11 0,-2 2 6 15,1-3 2-15,-1 5-2 0,1-6-3 0,-1 5 3 16,-1-7-3-16,5 5-3 16,-7 0 0-16,2 0 9 0,-1 1-6 0,3-2-6 15,-29 7 12-15,48-12 2 0,-28 9-11 0,-20 3 8 16,37-9-5-16,-17 1 9 0,-20 8 12 16,27-5 8-16,-27 5-3 0,30-10-2 0,-30 10 7 15,0 0 4-15,30-12-7 0,-30 12-13 16,20-9 5-16,-20 9 7 0,20-12 7 15,-20 12 5-15,14-19-1 0,-14 19-7 0,15-22-6 16,-15 22 10-16,8-25-5 0,-8 25-12 16,8-27 7-16,-8 27-1 0,4-27-2 15,-4 27-4-15,0-32 2 0,0 32 25 16,0 0-9-16,-4-42-4 0,4 42 6 0,-8-35-20 16,0 18 5-16,8 17-1 0,-20-38 1 15,3 20-11-15,4-3 6 0,-6 1-4 0,2 2-2 16,-4-1 3-16,-1 2-3 0,0-4 8 15,-3 5-18-15,2-7 4 0,-7 5-2 16,1 1-1-16,-3 1 5 0,2-2-8 0,-2 1 6 16,-1 2 6-16,-5 0-7 0,6 3-5 15,-8-4 12-15,3 7-8 0,0-3-2 0,-5 4-4 16,2 1 5-16,-8 3 1 0,2-3-15 16,-6 7 13-16,2-2 9 0,-5 2-15 0,0 0 6 15,-4 0 2-15,-9 2-4 0,3 1 4 16,-6 5-4-16,3-1-4 0,-6 7 6 15,4-1-8-15,-7 5 2 0,-2 0-5 16,9 3-8-16,5 2-9 0,0 4-11 0,4-3-6 16,9 3-9-16,1 0-18 0,4 0-14 15,7 3-21-15,4 5-51 0,15-5-54 16,1-3-494-16,0 5 637 0</inkml:trace>
  <inkml:trace contextRef="#ctx0" brushRef="#br0" timeOffset="98954.5161">4529 11134 2885 0,'0'0'-46'15,"0"0"-5"-15,0 0 9 0,0-29 8 16,0 29 0-16,0 0 9 0,0-28-7 16,0 28 11-16,0 0 4 0,5-29 2 0,-5 29 0 15,0 0 3-15,12-30 6 0,-12 30 12 16,5-18 12-16,-5 18 14 0,0 0 9 15,12-26 5-15,-12 26 0 0,0 0-2 0,0 0-3 16,11-20-8-16,-11 20 7 0,0 0-13 16,0 0-11-16,0 0 2 0,0 0 5 0,26-10-15 15,-26 10 2-15,0 0 6 0,0 0-11 16,61 27-3-16,-35-10 9 0,4 1-4 16,0 4 1-16,5-2-6 0,5 9 3 0,4-1 13 15,-3 2-6-15,3 2-7 0,1-5-2 16,-3 7 7-16,3-3 0 0,0 0 2 15,-1-1-2-15,1 5-5 0,-7-5 2 16,2 4 1-16,-3 3-21 0,0-7-24 0,-12 1-13 16,4-2-8-16,-6-2-18 0,2-3-15 15,-8-2-23-15,0-2-55 0,-1-3-30 0,-9-1-375 16,-7-16 110-16</inkml:trace>
  <inkml:trace contextRef="#ctx0" brushRef="#br0" timeOffset="99473.5236">4882 10982 2088 0,'0'0'-90'0,"0"0"6"0,-40-3-4 0,40 3 13 15,0 0-1-15,0 0 30 0,0 0 34 16,-25-10 41-16,25 10 4 0,0 0 15 0,0 0-4 16,0 0-1-16,0 0 4 0,0 0-21 15,-22-15-11-15,22 15 4 0,0 0 3 0,0 0-18 16,0 0 15-16,0 0-16 0,0 0 12 15,0 0-11-15,42-55-1 0,-19 41 8 16,3 1-4-16,-1-7-3 0,6 5 7 16,0-1-8-16,4 1-3 0,-5 3 8 15,10 1-1-15,-12 2 3 0,4 5-3 0,2-3-10 16,-3 3 3-16,5 4-7 0,-36 0 7 16,60 4-4-16,-33-1 1 0,-1 5 3 0,-6 1 0 15,-20-9 14-15,25 23 25 0,-16-4 9 16,-9-19 20-16,0 35-4 0,0-35 20 0,-20 51-6 15,3-21 5-15,-5-2 9 0,-1 0-3 16,-2 0 3-16,3-5-24 0,-5 2 1 16,2-3-7-16,3 0-6 0,1-4-24 0,4 2 6 15,0-5-21-15,4 0-34 0,13-15-48 16,-20 21-9-16,20-21-33 0,-9 18-95 16,9-18-433-16,0 0 118 0</inkml:trace>
  <inkml:trace contextRef="#ctx0" brushRef="#br0" timeOffset="99875.7603">5812 10708 2621 0,'-30'21'3'15,"10"-9"17"-15,0 3-6 0,-5-1 3 0,5-2 3 16,-2 0 3-16,5 0-6 0,17-12 8 15,-23 19-20-15,8-7 7 0,15-12-7 0,-13 20 1 16,13-20-1-16,0 0-5 0,3 38 6 16,-3-38-1-16,18 25 0 0,1-13-2 15,1-3-11-15,-20-9 3 0,50 17-4 0,-20-16 7 16,5 2 4-16,-1-3-18 0,1 0 2 16,-2-3-6-16,-33 3-5 0,62-1 11 15,-33-3 3-15,-29 4 25 0,45-7 22 0,-25 1-13 16,-20 6-37-16,32-27 25 0,-19 12-14 15,-5-4-2-15,-8 19 18 0,9-35 7 16,-9 35-9-16,-5-33 11 0,5 33-14 0,-20-24 0 16,3 7 8-16,17 17-5 0,-37-15 2 15,9 15-13-15,28 0 6 0,-57 10-14 16,17-2 0-16,3 6-6 0,3 1-13 16,6-3-31-16,6 0-32 0,-1 1 1 0,6-1-16 15,17-12-46-15,-20 21-32 0,20-21-356 16,0 0 109-16</inkml:trace>
  <inkml:trace contextRef="#ctx0" brushRef="#br0" timeOffset="100266.4994">6207 10504 2218 0,'0'0'147'0,"0"0"-19"0,0 0-35 0,0 0-26 16,0 0-2-16,0 0-12 0,-37 58 10 15,37-58-1-15,0 0 11 0,-20 18-17 0,20-18-26 16,0 0-20-16,-11 20-12 0,11-20-1 16,0 0 6-16,0 0-3 0,15 39-5 15,-15-39 0-15,25 25 10 0,-2-12-8 0,-1-8 1 16,8 2-3-16,2-4 10 0,1 1-13 16,2-1-12-16,-1-1-13 0,3 1 10 15,-1 1-14-15,-2-1 6 0,-2 2 2 0,-1 2 2 16,-9 2 0-16,7 0-1 0,-6 4-2 15,-1-4 5-15,-6 2 0 0,-16-11 13 16,32 26 15-16,-20-8 11 0,-12-18 9 0,13 34 4 16,-9-13 9-16,-4-21-3 0,0 41-6 15,0-41 2-15,-4 40-5 0,4-40 2 16,-3 34-2-16,3-34 1 0,-5 27-9 0,5-27 4 16,-8 25 3-16,8-25-11 0,0 0-4 15,-4 32-18-15,4-32-23 0,0 0-21 0,0 0-16 16,0 0-27-16,0 0-160 0,0 0-358 15,0 0 117-15</inkml:trace>
  <inkml:trace contextRef="#ctx0" brushRef="#br0" timeOffset="100403.6688">6776 11021 2301 0,'13'-12'-90'15,"-13"12"9"-15,0 0 25 0,25-15 9 0,-25 15 37 0,25-9-1 16,-25 9 11-16,36-3 7 0,-36 3-3 0,41 0-8 16,-41 0 15-16,37 6-15 0,-37-6 11 15,40 6 4-15,-20 0-7 0,-20-6 3 16,34 13-7-16,-17-8-36 0,-17-5-34 0,48-373-51 15</inkml:trace>
  <inkml:trace contextRef="#ctx0" brushRef="#br0" timeOffset="102816.5474">6302 10618 1314 0,'0'0'265'16,"0"0"-194"-16,-26 6-96 0,26-6-13 0,0 0-18 16,0 0 8-16,0 0 17 0,0 0 49 15,0 0 21-15,0 0 1 0,0 0-10 16,0 0-14-16,0 0 6 0,0 0-2 0,0 0-7 16,0 0 8-16,0 0-9 0,0 0 16 15,0 0 4-15,0 0 20 0,0 0 29 16,0 0 23-16,0 0 39 0,0 0 25 15,0 0 0-15,13-69 8 0,-13 69-15 0,0 0-19 16,0 0-25-16,0 0-15 0,0 0-9 16,0 0-14-16,0 0-2 0,17-24 0 0,-17 24-10 15,0 0-2-15,0 0-11 0,0 0-5 16,0 0-7-16,0 0 1 0,0 0-14 0,0 0 6 16,0 0-2-16,0 0-1 15,0 0-10-15,10-20 4 0,-10 20-4 0,0 0-9 16,0 0 2-16,0 0 1 0,0 0-12 15,0 0 24-15,0 0-28 0,0 0 4 0,0 0 5 16,0 0-9-16,43 0 2 0,-43 0 7 16,37 12-8-16,-8-7-1 0,-4 5 13 15,15 7-11-15,-7-5-1 0,4 1 6 0,0 2-3 16,3 2-4-16,-3 1 9 0,0-3-11 16,-4 4 0-16,-1-1 6 0,1 1-10 0,-3 3 10 15,2-4-1-15,-2 0 8 0,2 5-4 16,0-2 21-16,-4 1-4 0,-3-2-4 15,6 3-11-15,-5-2 1 0,-1 1-17 16,4-1-22-16,-6-2-26 0,-1-1-10 0,-4 1-46 16,1-4-33-16,-3 0-60 0,-2-3-145 15,1-2-386-15,-15-10 489 0</inkml:trace>
  <inkml:trace contextRef="#ctx0" brushRef="#br0" timeOffset="103064.0441">6617 10907 3100 0,'0'0'-27'0,"0"0"4"15,0 0 3-15,0 0 2 0,0 0 8 16,0 0 23-16,0 0 25 0,0 0 2 0,0 0-8 15,62-86 9-15,-27 48-7 0,3 2-8 16,3-3-7-16,10 0-38 0,1-6-29 0,-3 12-57 16,-1-2-51-16,-3 5-80 0,4 2-400 15,-7 3 118-15</inkml:trace>
  <inkml:trace contextRef="#ctx0" brushRef="#br0" timeOffset="103287.8567">7470 10368 2812 0,'0'0'115'15,"12"22"-22"-15,-12-22-13 0,0 0-16 16,15 17-16-16,-15-17 2 0,12 20 3 0,-12-20-5 16,21 24-14-16,-4-9 15 0,1 0-21 15,7 5 1-15,6 2 5 0,4-4-8 16,0 3-1-16,3-3 6 0,-3-3-16 0,1 5 1 16,-3-5 5-16,-1-3-11 0,-7-2 4 15,-2-1-1-15,2-1 1 0,-25-8-4 16,31 3-40-16,-31-3-17 0,0 0-43 15,23-20-14-15,-23 20-37 0,3-34-52 0,-3 34-106 16,-21-47-362-16,2 20 119 0</inkml:trace>
  <inkml:trace contextRef="#ctx0" brushRef="#br0" timeOffset="103688.2024">8082 10058 2729 0,'20'15'94'0,"-20"-15"-14"0,17 9-9 0,-17-9-25 15,0 0-8-15,24 16 4 0,-24-16 3 16,16 7-9-16,-16-7-3 0,0 0-2 15,30 13-21-15,-30-13 11 0,32 7 2 16,-32-7 2-16,42 0-6 0,-19 0 10 0,-23 0-15 16,57-12-3-16,-35 4-4 0,6 1 24 15,-4-6 11-15,-2 3 31 0,-2-2 11 0,-4-3 6 16,1-6-36-16,-2-5-3 16,-6-1-5-16,-1-3-8 0,-6 0 5 0,-2-9 2 15,-5 3-13-15,-7-3 21 0,-2 0-2 0,-4 4-6 16,5-4 3-16,-4 3-7 0,-3 1-11 15,3 5 6-15,0 0-19 0,1 5 2 0,1 4-38 16,0 2-36-16,-4 0-27 0,-1 7-60 16,20 12-56-16,-45-13-91 0,23 11-492 15,-6 2 278-15</inkml:trace>
  <inkml:trace contextRef="#ctx0" brushRef="#br0" timeOffset="104906.4521">8838 10770 3271 0,'0'-32'-181'0,"4"5"2"15,-4 27-11-15,5-50-454 0,-2 22 120 16</inkml:trace>
  <inkml:trace contextRef="#ctx0" brushRef="#br0" timeOffset="105321.4414">8863 10535 2471 0,'0'-31'-77'0,"0"4"19"16,0 27 42-16,0-43 10 0,0 43 12 15,-3-34 33-15,3 34 21 0,0-32 26 16,0 32 18-16,0 0-6 0,-8-36-1 16,8 36 0-16,-2-22-11 0,2 22-10 15,0 0-7-15,0 0-11 0,-3-32-5 0,3 32 3 16,0 0-10-16,0 0-10 0,0 0-4 15,-9-24-1-15,9 24-20 0,0 0 0 0,0 0-3 16,0 0 1-16,0 0-2 0,0 0-5 16,0 0-11-16,-51 39 22 0,37-19 2 0,-4 2-10 15,4-1 1-15,1 2-4 0,1-2 2 16,-1 0 1-16,0 0 5 0,13-21-10 0,-14 39-6 16,9-22 2-16,5-17 4 0,-3 33 4 15,3-33-6-15,0 0 0 0,5 44 0 16,-5-44-1-16,17 20 3 0,-17-20-2 15,30 17 0-15,-12-14 2 0,-18-3 9 16,44 0-14-16,-44 0 5 0,50-3 3 0,-22-2-6 16,-3 1 12-16,-25 4-9 0,57 0 0 15,-32 0-9-15,4 3 7 0,-1-2-4 0,-28-1-3 16,44 15 1-16,-19-7-3 0,-9 1 9 16,4 4-5-16,-3-1-4 0,0 4 5 0,-4 0-1 15,1 2-2-15,-14-18 5 0,21 36 17 16,-12-15-6-16,-4 2 6 0,-5-23 32 15,3 43-45-15,1-23 11 0,-4-20 4 16,-7 42-15-16,7-42 0 0,-5 39 6 0,0-19-25 16,5-20-33-16,-4 33-43 0,4-33-64 15,-3 27-108-15,3-27-419 0,-10 18 119 0</inkml:trace>
  <inkml:trace contextRef="#ctx0" brushRef="#br0" timeOffset="105517.3026">9446 10494 2951 0,'0'0'10'16,"11"-13"-5"-16,-11 13 6 0,0 0-6 0,25-4-5 15,-25 4 5-15,0 0 0 0,0 0-5 16,0 0-5-16,0 0 7 0,0 0-2 0,34 24-2 16,-34-24 4-16,0 0-4 0,12 22 2 15,-12-22-10-15,0 0-11 0,0 0-13 16,8 24-38-16,-8-24-46 0,0 0-97 0,0 0-392 15,0 0 113-15</inkml:trace>
  <inkml:trace contextRef="#ctx0" brushRef="#br0" timeOffset="105626.1486">9318 10090 2474 0,'-8'-30'-87'0,"8"30"-205"0,-7-24-237 16,7 24 105-16</inkml:trace>
  <inkml:trace contextRef="#ctx0" brushRef="#br0" timeOffset="106045.4074">9941 9174 2425 0,'13'23'149'0,"-13"-23"-36"0,12 19-32 16,-12-19-7-16,18 25-10 0,-9-12 1 0,-9-13-6 15,25 29-6-15,-12-9 1 0,4-1-8 16,6 1 2-16,7 3-3 0,2 1-6 0,2-3-16 16,4 1 11-16,6 3-7 0,-1-10-25 15,-4 0-6-15,6 4-3 0,-7-7-15 0,1-4-3 16,-4 5-3-16,-10-2-4 0,0-5 18 15,-2 3 23-15,-23-9 5 0,27 12-26 16,-27-12-4-16,0 0-8 0,7 18 10 16,-7-18-2-16,0 0 20 0,-55 40 20 0,28-21 28 15,-2 2-2-15,-7 1 29 0,2 3-4 16,2-3-4-16,2 5 2 0,-8 2-3 0,8-2-8 16,6 0-3-16,-4 4-7 0,9 1-1 15,3 3-1-15,6-7 9 0,10 0-7 16,0-28-8-16,28 52 5 0,1-30-6 0,11-3 6 15,22-10-19-15,10-6-49 0,20-11-86 16,35-12-119-16,1-5-323 0,-10-7-208 0,-25 5 401 16</inkml:trace>
  <inkml:trace contextRef="#ctx0" brushRef="#br0" timeOffset="110772.9079">22365 11726 3030 0,'0'0'-185'0,"0"0"-16"15,0 0-430-15,0 0 119 0</inkml:trace>
</inkml:ink>
</file>

<file path=ppt/ink/ink17.xml><?xml version="1.0" encoding="utf-8"?>
<inkml:ink xmlns:inkml="http://www.w3.org/2003/InkML">
  <inkml:definitions>
    <inkml:context xml:id="ctx0">
      <inkml:inkSource xml:id="inkSrc0">
        <inkml:traceFormat>
          <inkml:channel name="X" type="integer" max="32767" units="cm"/>
          <inkml:channel name="Y" type="integer" max="32767" units="cm"/>
          <inkml:channel name="F" type="integer" max="8191" units="dev"/>
        </inkml:traceFormat>
        <inkml:channelProperties>
          <inkml:channelProperty channel="X" name="resolution" value="2047.9375" units="1/cm"/>
          <inkml:channelProperty channel="Y" name="resolution" value="3276.69995" units="1/cm"/>
          <inkml:channelProperty channel="F" name="resolution" value="0" units="1/dev"/>
        </inkml:channelProperties>
      </inkml:inkSource>
      <inkml:timestamp xml:id="ts0" timeString="2022-08-01T18:53:45.549"/>
    </inkml:context>
    <inkml:brush xml:id="br0">
      <inkml:brushProperty name="width" value="0.05292" units="cm"/>
      <inkml:brushProperty name="height" value="0.05292" units="cm"/>
      <inkml:brushProperty name="color" value="#FF0000"/>
    </inkml:brush>
  </inkml:definitions>
  <inkml:trace contextRef="#ctx0" brushRef="#br0">19364 3592 23,'0'0'14,"11"-1"8,-11 1 4,0 0-5,0 0 5,12-4-1,-12 4-3,0 0-3,0 0 1,0 0-4,0 0-1,0 0-5,0 0 1,0 0-5,0 0-1,17 8-3,-16 0 0,3-4 2,-1 8-4,6 8 3,-4 5 2,6 8-1,1 11 2,-7 10 3,10 8 1,-7 2 3,9 13-2,-3 5 1,9-3-3,-6-1 1,4-1 0,6-4 1,-2 1-3,5-6 1,6 0-2,-3-2 0,7-9 0,-6 1-1,6-5 3,0 0-1,-5-11 0,8-3 5,-4-4 3,8-7 0,-5-4 3,6-1 3,-3-11-1,2-3-1,5-6 10,5-6-10,-4 0 2,21-6-2,-4-3 2,12-5-5,0 1-3,0-4-1,3 1 0,-3-3-4,7 0 1,-5 1-1,4-3-2,26-3 0,-19-2-1,-16 8 4,3-1-8,-3-2 4,-2 1-2,-7 0-1,-8 4 1,-2-2 1,-6-5-3,1 5 5,-8 3-6,-4 0 1,-3 0-2,-6 2 2,-1 1 0,-1-1-2,-5 4 1,-6 2 2,5 1-3,-8 0 1,-5 0-2,6 2 3,-6-3-1,2 9 1,-6-5-1,1-2 0,1 6 2,-1-5-2,-1 4 1,-9 3 2,16-6 0,-16 6 0,9-6 0,-9 6 1,10-3-3,-10 3-2,6-6 5,-6 6-4,6-6 2,-6 6-3,0 0 3,0 0-1,-6-13 0,6 13-4,0 0 0,-3-12 0,3 12-2,-5-10 8,-3 5 0,8 5-6,-7-8 3,2-1 0,5 9-3,-12-11 8,11 1-7,-8 4-2,6-3 1,-4 3-1,-1-3 1,5 0 7,-2 0-7,-4-4-2,4 3 4,2 1-4,-6-3 4,4 3-4,0 0 3,-1-4-1,1 1 2,-2 2 8,0-2 6,6 4 3,-8-1 6,3-2-2,4 3-1,-6-2 0,4 4 1,-1-3-5,0 3-4,-2 0 0,7 6-5,-5-9 5,0 1-5,5 8 0,-3-9 5,3 9-9,-7-4-1,7 4-3,0 0 3,0 0 2,0 0-4,0 0-2,10-11 5,-10 11-1,17-3-5,-3 1 2,-1-2 9,4-2-6,1-4-2,7 2 0,5-4 2,2-3-5,5-7 3,8-3 4,-1-3-5,2-1 0,3 0 1,-1 1-3,3-2 4,-3-1-2,4 3 4,-9 0-2,3 1-1,-8 4-1,1 5-2,-11 0 12,0-1-10,-3 8 1,-1-1-2,-7-3 3,-1 6-4,-2 5 5,2-7 0,-2 8-2,-6-2-4,2-2 1,2 4 2,-7-3-1,7 3 4,-12 3-5,13-6 2,-13 6-1,7-3-3,-7 3 5,0 0 2,0 0-2,0 0 0,0 0 0,17 9 1,-14-3-1,-3-6-1,0 13-1,0-5 0,0-8-3,-3 19 4,3-7 3,-2 1-2,-2 2 2,-1-3 1,5 3-2,-3-2 2,0 2-6,3-3 1,-2 3 2,-3-1 0,5 1-1,-5-5 2,2 1 0,3-2 0,-4 2 0,3-3-1,-4 0 4,5-8-3,-4 13 2,4-3 0,-3-1-6,1 1 5,-6-2 3,0 2-5,-4 5 3,-2 4-1,-1-3 2,-1 5-4,-4 4-2,0 3 0,-6 3 2,6-4 0,-1 6-1,-3 2 0,1-1 2,1-2 0,-5 10 3,6-3-10,-5-4 6,3-5 0,1 3 0,2-1 1,0-5 0,-2 1-4,6-4 5,-1-1-1,-1 1-3,4-6 1,2 1 2,-4-1-2,4 1 4,-3-4-3,2 0 0,4 0 4,1-2-6,-1-1 2,-2-1 1,6 0 0,-5-1 2,5-1-3,-4-3 0,4 3-2,2-3 1,-2 0-1,-2 0 0,7-6-1,-5 12 2,5-12 4,-8 11-2,8-11-1,-3 4 2,3-4-1,-5 8 3,5-8-4,0 0 1,-5 9 4,5-9 0,0 0 0,0 0 4,0 0-3,0 0-1,-24-17 0,16 13 3,-1-7-1,-2-1 0,6 0 2,-10-6-7,0-2 2,1-1-2,1-3-1,1 3 9,-6-7 8,-1 4-6,3-2 0,-1-4-1,0 3 3,-1-5-4,1 1-2,0 4-2,0 1-1,7 2 5,-3 3-5,3 3-4,-2-2-11,4 5-28,0 3-21,4-1-12,3 2-12,1-1-15,1-2-21,-1 6-184,4-1 180</inkml:trace>
  <inkml:trace contextRef="#ctx0" brushRef="#br0" timeOffset="33029.2412">3770 17863 118,'-5'-12'40,"-4"8"-14,9 4-12,-6-7-5,6 7 1,-10-9-5,10 9-1,-14-8-1,11 5 0,3 3-1,-15-7-1,15 7 3,-8-5-1,8 5 0,-12-4 0,12 4-2,0 0-1,-14-6 0,14 6 0,0 0-4,-8-2-2,8 2 1,0 0 7,0 0-6,0 0 4,0 0-2,0 0 0,-23 15-4,19-3 7,1 0-4,1 6 3,-6 2-1,1 1-1,1 7 0,-1 4 0,5 0 1,-6-2-2,4 1 3,1 1-2,1-1 2,-1-4 0,3 1-2,-5-1-1,5-8 2,0 1 1,0-4-2,5 1 1,-2-5-1,2-3 2,7-6 9,-12-3 11,39-29-3,-8-10 4,11-19-3,20-28 2,-2-6-1,6-4-5,4-3 1,-2-5-4,-1 2-1,7-1 0,-4 1 1,2 8 1,-2 0-7,1 12 3,6 8-3,-4 6-1,-2 22 0,-11 12-23,-2 13-26,-4 9-80,-2 12 43</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9CBF574-B7B4-4330-8804-40B3E7C38A55}" type="datetimeFigureOut">
              <a:rPr lang="en-US" smtClean="0"/>
              <a:t>8/1/2022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47EB2E8-E57C-4465-BD83-B267C51416D2}" type="slidenum">
              <a:rPr lang="en-US" smtClean="0"/>
              <a:t>‹#›</a:t>
            </a:fld>
            <a:endParaRPr lang="en-US"/>
          </a:p>
        </p:txBody>
      </p:sp>
    </p:spTree>
    <p:extLst>
      <p:ext uri="{BB962C8B-B14F-4D97-AF65-F5344CB8AC3E}">
        <p14:creationId xmlns:p14="http://schemas.microsoft.com/office/powerpoint/2010/main" val="744890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47EB2E8-E57C-4465-BD83-B267C51416D2}" type="slidenum">
              <a:rPr lang="en-US" smtClean="0"/>
              <a:t>1</a:t>
            </a:fld>
            <a:endParaRPr lang="en-US"/>
          </a:p>
        </p:txBody>
      </p:sp>
    </p:spTree>
    <p:extLst>
      <p:ext uri="{BB962C8B-B14F-4D97-AF65-F5344CB8AC3E}">
        <p14:creationId xmlns:p14="http://schemas.microsoft.com/office/powerpoint/2010/main" val="26158472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i="0" kern="1200" dirty="0" smtClean="0">
                <a:solidFill>
                  <a:schemeClr val="tx1"/>
                </a:solidFill>
                <a:effectLst/>
                <a:latin typeface="+mn-lt"/>
                <a:ea typeface="+mn-ea"/>
                <a:cs typeface="+mn-cs"/>
              </a:rPr>
              <a:t>Individuals and Interactions Over Processes and Tools. ...</a:t>
            </a:r>
          </a:p>
          <a:p>
            <a:r>
              <a:rPr lang="en-US" sz="1200" b="0" i="0" kern="1200" dirty="0" smtClean="0">
                <a:solidFill>
                  <a:schemeClr val="tx1"/>
                </a:solidFill>
                <a:effectLst/>
                <a:latin typeface="+mn-lt"/>
                <a:ea typeface="+mn-ea"/>
                <a:cs typeface="+mn-cs"/>
              </a:rPr>
              <a:t>Working Software Over Comprehensive Documentation. ...</a:t>
            </a:r>
          </a:p>
          <a:p>
            <a:r>
              <a:rPr lang="en-US" sz="1200" b="0" i="0" kern="1200" dirty="0" smtClean="0">
                <a:solidFill>
                  <a:schemeClr val="tx1"/>
                </a:solidFill>
                <a:effectLst/>
                <a:latin typeface="+mn-lt"/>
                <a:ea typeface="+mn-ea"/>
                <a:cs typeface="+mn-cs"/>
              </a:rPr>
              <a:t>Customer Collaboration Over Contract Negotiation. ...</a:t>
            </a:r>
          </a:p>
          <a:p>
            <a:r>
              <a:rPr lang="en-US" sz="1200" b="0" i="0" kern="1200" dirty="0" smtClean="0">
                <a:solidFill>
                  <a:schemeClr val="tx1"/>
                </a:solidFill>
                <a:effectLst/>
                <a:latin typeface="+mn-lt"/>
                <a:ea typeface="+mn-ea"/>
                <a:cs typeface="+mn-cs"/>
              </a:rPr>
              <a:t>Responding to Change Over Following a Plan</a:t>
            </a:r>
          </a:p>
          <a:p>
            <a:r>
              <a:rPr lang="en-US" dirty="0" smtClean="0"/>
              <a:t>P --- P</a:t>
            </a:r>
          </a:p>
          <a:p>
            <a:r>
              <a:rPr lang="en-US" dirty="0" smtClean="0"/>
              <a:t>P --- C</a:t>
            </a:r>
          </a:p>
          <a:p>
            <a:r>
              <a:rPr lang="en-US" dirty="0" smtClean="0"/>
              <a:t>C --- C</a:t>
            </a:r>
          </a:p>
          <a:p>
            <a:r>
              <a:rPr lang="en-US" dirty="0" smtClean="0"/>
              <a:t>C --- P</a:t>
            </a:r>
          </a:p>
          <a:p>
            <a:endParaRPr lang="en-US" dirty="0" smtClean="0"/>
          </a:p>
          <a:p>
            <a:endParaRPr lang="en-US" dirty="0" smtClean="0"/>
          </a:p>
          <a:p>
            <a:endParaRPr lang="en-US" dirty="0" smtClean="0"/>
          </a:p>
          <a:p>
            <a:r>
              <a:rPr lang="en-US" dirty="0" smtClean="0"/>
              <a:t>SMARTER</a:t>
            </a:r>
          </a:p>
          <a:p>
            <a:r>
              <a:rPr lang="en-US" dirty="0" smtClean="0"/>
              <a:t>Specific</a:t>
            </a:r>
          </a:p>
          <a:p>
            <a:r>
              <a:rPr lang="en-US" dirty="0" smtClean="0"/>
              <a:t>Measureable</a:t>
            </a:r>
          </a:p>
          <a:p>
            <a:r>
              <a:rPr lang="en-US" dirty="0" smtClean="0"/>
              <a:t>Attainable</a:t>
            </a:r>
          </a:p>
          <a:p>
            <a:r>
              <a:rPr lang="en-US" dirty="0" smtClean="0"/>
              <a:t>Relevant</a:t>
            </a:r>
          </a:p>
          <a:p>
            <a:r>
              <a:rPr lang="en-US" dirty="0" smtClean="0"/>
              <a:t>Time bound</a:t>
            </a:r>
          </a:p>
          <a:p>
            <a:r>
              <a:rPr lang="en-US" dirty="0" smtClean="0"/>
              <a:t>Evaluate</a:t>
            </a:r>
          </a:p>
          <a:p>
            <a:r>
              <a:rPr lang="en-US" dirty="0" smtClean="0"/>
              <a:t>Review</a:t>
            </a:r>
            <a:endParaRPr lang="en-US" dirty="0"/>
          </a:p>
        </p:txBody>
      </p:sp>
      <p:sp>
        <p:nvSpPr>
          <p:cNvPr id="4" name="Slide Number Placeholder 3"/>
          <p:cNvSpPr>
            <a:spLocks noGrp="1"/>
          </p:cNvSpPr>
          <p:nvPr>
            <p:ph type="sldNum" sz="quarter" idx="10"/>
          </p:nvPr>
        </p:nvSpPr>
        <p:spPr/>
        <p:txBody>
          <a:bodyPr/>
          <a:lstStyle/>
          <a:p>
            <a:fld id="{A2A73D91-A2FF-4FC3-B265-525AF5A5F9B1}" type="slidenum">
              <a:rPr lang="en-US" smtClean="0"/>
              <a:t>2</a:t>
            </a:fld>
            <a:endParaRPr lang="en-US"/>
          </a:p>
        </p:txBody>
      </p:sp>
    </p:spTree>
    <p:extLst>
      <p:ext uri="{BB962C8B-B14F-4D97-AF65-F5344CB8AC3E}">
        <p14:creationId xmlns:p14="http://schemas.microsoft.com/office/powerpoint/2010/main" val="26962267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3</a:t>
            </a:fld>
            <a:endParaRPr lang="en-US"/>
          </a:p>
        </p:txBody>
      </p:sp>
    </p:spTree>
    <p:extLst>
      <p:ext uri="{BB962C8B-B14F-4D97-AF65-F5344CB8AC3E}">
        <p14:creationId xmlns:p14="http://schemas.microsoft.com/office/powerpoint/2010/main" val="13733242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Half</a:t>
            </a:r>
            <a:r>
              <a:rPr lang="en-US" baseline="0" dirty="0" smtClean="0"/>
              <a:t>-Done IS Not Done</a:t>
            </a:r>
          </a:p>
          <a:p>
            <a:r>
              <a:rPr lang="en-US" baseline="0" dirty="0" smtClean="0"/>
              <a:t>Do It Right the First Time</a:t>
            </a:r>
          </a:p>
          <a:p>
            <a:r>
              <a:rPr lang="en-US" baseline="0" dirty="0" smtClean="0"/>
              <a:t>Fixing a bug later took 24 times the effort if it is fixed on the same day it is created.</a:t>
            </a:r>
          </a:p>
          <a:p>
            <a:r>
              <a:rPr lang="en-US" baseline="0" dirty="0" smtClean="0"/>
              <a:t>The story should include:</a:t>
            </a:r>
          </a:p>
          <a:p>
            <a:pPr marL="234932" indent="-234932">
              <a:buAutoNum type="arabicPeriod"/>
            </a:pPr>
            <a:r>
              <a:rPr lang="en-US" baseline="0" dirty="0" smtClean="0"/>
              <a:t>Customer</a:t>
            </a:r>
          </a:p>
          <a:p>
            <a:pPr marL="234932" indent="-234932">
              <a:buAutoNum type="arabicPeriod"/>
            </a:pPr>
            <a:r>
              <a:rPr lang="en-US" baseline="0" dirty="0" smtClean="0"/>
              <a:t>Object</a:t>
            </a:r>
          </a:p>
          <a:p>
            <a:pPr marL="234932" indent="-234932">
              <a:buAutoNum type="arabicPeriod"/>
            </a:pPr>
            <a:r>
              <a:rPr lang="en-US" baseline="0" dirty="0" smtClean="0"/>
              <a:t>Motivation </a:t>
            </a:r>
            <a:r>
              <a:rPr lang="en-US" baseline="0" dirty="0" smtClean="0">
                <a:sym typeface="Wingdings" panose="05000000000000000000" pitchFamily="2" charset="2"/>
              </a:rPr>
              <a:t> How is it going to satisfy the customer?</a:t>
            </a:r>
            <a:endParaRPr lang="en-US" baseline="0" dirty="0" smtClean="0"/>
          </a:p>
          <a:p>
            <a:pPr marL="234932" indent="-234932">
              <a:buAutoNum type="arabicPeriod"/>
            </a:pPr>
            <a:r>
              <a:rPr lang="en-US" baseline="0" dirty="0" smtClean="0"/>
              <a:t>INVEST</a:t>
            </a:r>
          </a:p>
          <a:p>
            <a:pPr marL="234932" indent="-234932">
              <a:buAutoNum type="arabicPeriod"/>
            </a:pPr>
            <a:r>
              <a:rPr lang="en-US" baseline="0" dirty="0" smtClean="0"/>
              <a:t>Definition of done.</a:t>
            </a:r>
          </a:p>
          <a:p>
            <a:endParaRPr lang="en-US" baseline="0" dirty="0" smtClean="0"/>
          </a:p>
          <a:p>
            <a:r>
              <a:rPr lang="en-US" baseline="0" dirty="0" smtClean="0"/>
              <a:t>INVEST = READY STORY </a:t>
            </a:r>
            <a:r>
              <a:rPr lang="en-US" baseline="0" dirty="0" smtClean="0">
                <a:sym typeface="Wingdings" panose="05000000000000000000" pitchFamily="2" charset="2"/>
              </a:rPr>
              <a:t> Independent; Negotiable; Valuable; Estimable; Small; Testable (write the test before you do the story)</a:t>
            </a:r>
          </a:p>
          <a:p>
            <a:endParaRPr lang="en-US" baseline="0" dirty="0" smtClean="0">
              <a:sym typeface="Wingdings" panose="05000000000000000000" pitchFamily="2" charset="2"/>
            </a:endParaRPr>
          </a:p>
          <a:p>
            <a:r>
              <a:rPr lang="en-US" baseline="0" dirty="0" smtClean="0">
                <a:sym typeface="Wingdings" panose="05000000000000000000" pitchFamily="2" charset="2"/>
              </a:rPr>
              <a:t>I want a car as ………………… (a) Urban Commuter, (b) South Dakota Farmer that I can use on daily basis</a:t>
            </a:r>
            <a:endParaRPr lang="en-US" baseline="0" dirty="0" smtClean="0"/>
          </a:p>
        </p:txBody>
      </p:sp>
      <p:sp>
        <p:nvSpPr>
          <p:cNvPr id="4" name="Slide Number Placeholder 3"/>
          <p:cNvSpPr>
            <a:spLocks noGrp="1"/>
          </p:cNvSpPr>
          <p:nvPr>
            <p:ph type="sldNum" sz="quarter" idx="10"/>
          </p:nvPr>
        </p:nvSpPr>
        <p:spPr/>
        <p:txBody>
          <a:bodyPr/>
          <a:lstStyle/>
          <a:p>
            <a:fld id="{A2A73D91-A2FF-4FC3-B265-525AF5A5F9B1}" type="slidenum">
              <a:rPr lang="en-US" smtClean="0"/>
              <a:t>4</a:t>
            </a:fld>
            <a:endParaRPr lang="en-US"/>
          </a:p>
        </p:txBody>
      </p:sp>
    </p:spTree>
    <p:extLst>
      <p:ext uri="{BB962C8B-B14F-4D97-AF65-F5344CB8AC3E}">
        <p14:creationId xmlns:p14="http://schemas.microsoft.com/office/powerpoint/2010/main" val="22152248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10789831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215348660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27556552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smtClean="0"/>
              <a:t>Eng. Dr. Akram Ali</a:t>
            </a:r>
            <a:endParaRPr lang="en-US"/>
          </a:p>
        </p:txBody>
      </p:sp>
      <p:sp>
        <p:nvSpPr>
          <p:cNvPr id="7" name="Slide Number Placeholder 6"/>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6308311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r>
              <a:rPr lang="en-US" smtClean="0"/>
              <a:t>Summer 2022</a:t>
            </a:r>
            <a:endParaRPr lang="en-US"/>
          </a:p>
        </p:txBody>
      </p:sp>
      <p:sp>
        <p:nvSpPr>
          <p:cNvPr id="8" name="Footer Placeholder 7"/>
          <p:cNvSpPr>
            <a:spLocks noGrp="1"/>
          </p:cNvSpPr>
          <p:nvPr>
            <p:ph type="ftr" sz="quarter" idx="11"/>
          </p:nvPr>
        </p:nvSpPr>
        <p:spPr/>
        <p:txBody>
          <a:bodyPr/>
          <a:lstStyle/>
          <a:p>
            <a:r>
              <a:rPr lang="en-US" smtClean="0"/>
              <a:t>Eng. Dr. Akram Ali</a:t>
            </a:r>
            <a:endParaRPr lang="en-US"/>
          </a:p>
        </p:txBody>
      </p:sp>
      <p:sp>
        <p:nvSpPr>
          <p:cNvPr id="9" name="Slide Number Placeholder 8"/>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26593245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r>
              <a:rPr lang="en-US" smtClean="0"/>
              <a:t>Summer 2022</a:t>
            </a:r>
            <a:endParaRPr lang="en-US"/>
          </a:p>
        </p:txBody>
      </p:sp>
      <p:sp>
        <p:nvSpPr>
          <p:cNvPr id="4" name="Footer Placeholder 3"/>
          <p:cNvSpPr>
            <a:spLocks noGrp="1"/>
          </p:cNvSpPr>
          <p:nvPr>
            <p:ph type="ftr" sz="quarter" idx="11"/>
          </p:nvPr>
        </p:nvSpPr>
        <p:spPr/>
        <p:txBody>
          <a:bodyPr/>
          <a:lstStyle/>
          <a:p>
            <a:r>
              <a:rPr lang="en-US" smtClean="0"/>
              <a:t>Eng. Dr. Akram Ali</a:t>
            </a:r>
            <a:endParaRPr lang="en-US"/>
          </a:p>
        </p:txBody>
      </p:sp>
      <p:sp>
        <p:nvSpPr>
          <p:cNvPr id="5" name="Slide Number Placeholder 4"/>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36403367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en-US" smtClean="0"/>
              <a:t>Eng. Dr. Akram Ali</a:t>
            </a:r>
            <a:endParaRPr lang="en-US"/>
          </a:p>
        </p:txBody>
      </p:sp>
      <p:sp>
        <p:nvSpPr>
          <p:cNvPr id="4" name="Slide Number Placeholder 3"/>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338039297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smtClean="0"/>
              <a:t>Eng. Dr. Akram Ali</a:t>
            </a:r>
            <a:endParaRPr lang="en-US"/>
          </a:p>
        </p:txBody>
      </p:sp>
      <p:sp>
        <p:nvSpPr>
          <p:cNvPr id="7" name="Slide Number Placeholder 6"/>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6708814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smtClean="0"/>
              <a:t>Eng. Dr. Akram Ali</a:t>
            </a:r>
            <a:endParaRPr lang="en-US"/>
          </a:p>
        </p:txBody>
      </p:sp>
      <p:sp>
        <p:nvSpPr>
          <p:cNvPr id="7" name="Slide Number Placeholder 6"/>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1835270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8294210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a:t>
            </a:fld>
            <a:endParaRPr lang="en-US"/>
          </a:p>
        </p:txBody>
      </p:sp>
    </p:spTree>
    <p:extLst>
      <p:ext uri="{BB962C8B-B14F-4D97-AF65-F5344CB8AC3E}">
        <p14:creationId xmlns:p14="http://schemas.microsoft.com/office/powerpoint/2010/main" val="29856686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380016-F6CF-474F-B219-FC9B85A0E4B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5879D928-6CE4-4979-829B-864D9303F73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01F4ECAF-7F2B-429F-AC2F-070674A609B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2EE017-2E88-43CA-A48A-D1C6BEA15723}"/>
              </a:ext>
            </a:extLst>
          </p:cNvPr>
          <p:cNvSpPr>
            <a:spLocks noGrp="1"/>
          </p:cNvSpPr>
          <p:nvPr>
            <p:ph type="ftr" sz="quarter" idx="11"/>
          </p:nvPr>
        </p:nvSpPr>
        <p:spPr/>
        <p:txBody>
          <a:bodyPr/>
          <a:lstStyle/>
          <a:p>
            <a:r>
              <a:rPr lang="en-US" dirty="0" smtClean="0">
                <a:solidFill>
                  <a:srgbClr val="4472C4">
                    <a:lumMod val="50000"/>
                  </a:srgbClr>
                </a:solidFill>
              </a:rPr>
              <a:t>Eng. Dr. </a:t>
            </a:r>
            <a:r>
              <a:rPr lang="en-US" dirty="0" err="1" smtClean="0">
                <a:solidFill>
                  <a:srgbClr val="4472C4">
                    <a:lumMod val="50000"/>
                  </a:srgbClr>
                </a:solidFill>
              </a:rPr>
              <a:t>Akram</a:t>
            </a:r>
            <a:r>
              <a:rPr lang="en-US" dirty="0" smtClean="0">
                <a:solidFill>
                  <a:srgbClr val="4472C4">
                    <a:lumMod val="50000"/>
                  </a:srgbClr>
                </a:solidFill>
              </a:rPr>
              <a:t>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8A95734C-BB6C-4998-A8BB-7F5B6160B666}"/>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6111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2B476EB-1355-4B6B-BAB4-D8D74FBDEB06}"/>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4E50380F-D3AE-4874-AF6D-0BB76620739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B33B2AD-86AA-4164-A176-B9A306099BEA}"/>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82890EF-4AFE-4C01-838E-56677ECFF57E}"/>
              </a:ext>
            </a:extLst>
          </p:cNvPr>
          <p:cNvSpPr>
            <a:spLocks noGrp="1"/>
          </p:cNvSpPr>
          <p:nvPr>
            <p:ph type="ftr" sz="quarter" idx="11"/>
          </p:nvPr>
        </p:nvSpPr>
        <p:spPr/>
        <p:txBody>
          <a:bodyPr/>
          <a:lstStyle/>
          <a:p>
            <a:r>
              <a:rPr lang="en-US" sz="1200" smtClean="0">
                <a:solidFill>
                  <a:srgbClr val="53728A"/>
                </a:solidFill>
              </a:rPr>
              <a:t>Eng. Dr. Akram Ali</a:t>
            </a:r>
            <a:endParaRPr lang="en-US" sz="1200" dirty="0">
              <a:solidFill>
                <a:srgbClr val="53728A"/>
              </a:solidFill>
            </a:endParaRPr>
          </a:p>
        </p:txBody>
      </p:sp>
      <p:sp>
        <p:nvSpPr>
          <p:cNvPr id="6" name="Slide Number Placeholder 5">
            <a:extLst>
              <a:ext uri="{FF2B5EF4-FFF2-40B4-BE49-F238E27FC236}">
                <a16:creationId xmlns:a16="http://schemas.microsoft.com/office/drawing/2014/main" xmlns="" id="{883FB7BC-0A82-4370-8381-56BFF26CE983}"/>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7273373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A7C2C4E-6914-486D-ACE5-A6D095E6FDD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65F9D91E-F449-482E-8418-0487EF4EDAF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0657F48-A08D-4E7C-A9B7-EE1C619E0186}"/>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1B9FD46-3234-443A-9D01-89520031F58B}"/>
              </a:ext>
            </a:extLst>
          </p:cNvPr>
          <p:cNvSpPr>
            <a:spLocks noGrp="1"/>
          </p:cNvSpPr>
          <p:nvPr>
            <p:ph type="ftr" sz="quarter" idx="11"/>
          </p:nvPr>
        </p:nvSpPr>
        <p:spPr/>
        <p:txBody>
          <a:bodyPr/>
          <a:lstStyle/>
          <a:p>
            <a:r>
              <a:rPr lang="en-US" smtClean="0">
                <a:solidFill>
                  <a:srgbClr val="53728A"/>
                </a:solidFill>
              </a:rPr>
              <a:t>Eng. Dr. Akram Ali</a:t>
            </a:r>
            <a:endParaRPr lang="en-US" dirty="0">
              <a:solidFill>
                <a:srgbClr val="53728A"/>
              </a:solidFill>
            </a:endParaRPr>
          </a:p>
        </p:txBody>
      </p:sp>
      <p:sp>
        <p:nvSpPr>
          <p:cNvPr id="6" name="Slide Number Placeholder 5">
            <a:extLst>
              <a:ext uri="{FF2B5EF4-FFF2-40B4-BE49-F238E27FC236}">
                <a16:creationId xmlns:a16="http://schemas.microsoft.com/office/drawing/2014/main" xmlns="" id="{B566282A-1DC9-4DC6-9B19-06ABE74E9992}"/>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1358133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F51BE38-3C19-4899-9557-93CAE0AB77C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FD477C09-3EE9-467D-9521-761974FA6B2F}"/>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67CE6601-614C-400B-8516-2365794B0DF3}"/>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62C1119B-A48F-4299-A3C1-E7350591D8C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99A60ADF-F158-4F0D-B23A-04FB36F8412B}"/>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C7B2FBB4-6760-43E0-8730-437537041151}"/>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4508744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7689FE3-AB87-4E18-A63A-CC600D6C8FED}"/>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CBBE197A-E923-4C03-84D1-C7769376044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A551361-1C30-482D-836B-BBECA041620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8E811D56-82EF-44D3-A89D-C767318EDA4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C5EB94B3-752C-4DA8-AE4B-DD61B692871B}"/>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D1BF96B1-45EE-46B0-A45A-BF15329413C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8" name="Footer Placeholder 7">
            <a:extLst>
              <a:ext uri="{FF2B5EF4-FFF2-40B4-BE49-F238E27FC236}">
                <a16:creationId xmlns:a16="http://schemas.microsoft.com/office/drawing/2014/main" xmlns="" id="{990C9D8E-8E32-4DBF-B89B-EA0448AE520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9" name="Slide Number Placeholder 8">
            <a:extLst>
              <a:ext uri="{FF2B5EF4-FFF2-40B4-BE49-F238E27FC236}">
                <a16:creationId xmlns:a16="http://schemas.microsoft.com/office/drawing/2014/main" xmlns="" id="{9BDD667C-E9EE-47F4-A14F-7C031C6C0FA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94572568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3D88EF1-8A8C-43FB-AFD1-38AD30F48C5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97C5A830-4BE7-443E-BA7F-CBE5EF10DC32}"/>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4" name="Footer Placeholder 3">
            <a:extLst>
              <a:ext uri="{FF2B5EF4-FFF2-40B4-BE49-F238E27FC236}">
                <a16:creationId xmlns:a16="http://schemas.microsoft.com/office/drawing/2014/main" xmlns="" id="{530EA6A3-7C31-423F-993A-E4AAD2018932}"/>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5" name="Slide Number Placeholder 4">
            <a:extLst>
              <a:ext uri="{FF2B5EF4-FFF2-40B4-BE49-F238E27FC236}">
                <a16:creationId xmlns:a16="http://schemas.microsoft.com/office/drawing/2014/main" xmlns="" id="{1ED5ADD4-0B37-4742-8665-FBD31993F239}"/>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2624425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645A76EC-6DA5-4F0D-9BB4-2B8EECCD3FEF}"/>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3" name="Footer Placeholder 2">
            <a:extLst>
              <a:ext uri="{FF2B5EF4-FFF2-40B4-BE49-F238E27FC236}">
                <a16:creationId xmlns:a16="http://schemas.microsoft.com/office/drawing/2014/main" xmlns="" id="{3B949424-003F-48B4-8FEA-8A6BFEAAA925}"/>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4" name="Slide Number Placeholder 3">
            <a:extLst>
              <a:ext uri="{FF2B5EF4-FFF2-40B4-BE49-F238E27FC236}">
                <a16:creationId xmlns:a16="http://schemas.microsoft.com/office/drawing/2014/main" xmlns="" id="{9DD007D9-E50F-485A-A330-2874D323EC4B}"/>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6249852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2DB9D5E-76B9-448A-8E91-3A12816DA26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2C0223B2-C352-4F0E-A0CF-6BB2DAFCA98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DB736218-9046-4904-A478-29AD620CBCB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8C291F3D-DB4C-4C43-8A00-782C7E74CAAD}"/>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688E78FD-C676-42DB-85CA-3EA9A8BB86E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7CA2F6C6-381A-443D-A3D6-4A06C0D2E03D}"/>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0392130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A7569E6-5C29-47A0-B5D7-A52D274813E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CDB99370-6D33-4C13-A03A-AC0842D0C62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A10FE90C-F565-40EB-84A9-9127B9EA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8489353-6A66-4B72-8D54-0E604356CB8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6" name="Footer Placeholder 5">
            <a:extLst>
              <a:ext uri="{FF2B5EF4-FFF2-40B4-BE49-F238E27FC236}">
                <a16:creationId xmlns:a16="http://schemas.microsoft.com/office/drawing/2014/main" xmlns="" id="{0B60BF95-2765-4D16-8D1C-C8D081A06EBD}"/>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a:extLst>
              <a:ext uri="{FF2B5EF4-FFF2-40B4-BE49-F238E27FC236}">
                <a16:creationId xmlns:a16="http://schemas.microsoft.com/office/drawing/2014/main" xmlns="" id="{9434A4CB-EFA1-4370-824F-54B992B050A7}"/>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16625036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8A42D3D-38A2-46E1-8364-4B994B46F911}"/>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0AB587A4-C5B9-4EDE-9449-6042C0B7A74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9247B2D-FAA4-4441-9C2A-F5A1138675BE}"/>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F9B039E6-9E52-428D-B425-93B9656E472A}"/>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25A16C17-C040-4B3A-A7D0-49CD880785DF}"/>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457546489"/>
      </p:ext>
    </p:extLst>
  </p:cSld>
  <p:clrMapOvr>
    <a:masterClrMapping/>
  </p:clrMapOvr>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4EE0452-43F5-49EA-A2E5-7454497442E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09293091-1BE4-4E9E-9C9C-79BE85DCF96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E0B8EE1C-8BD0-42FD-A7AA-E4BFBF835040}"/>
              </a:ext>
            </a:extLst>
          </p:cNvPr>
          <p:cNvSpPr>
            <a:spLocks noGrp="1"/>
          </p:cNvSpPr>
          <p:nvPr>
            <p:ph type="dt" sz="half" idx="10"/>
          </p:nvPr>
        </p:nvSpPr>
        <p:spPr/>
        <p:txBody>
          <a:body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0BE4D64A-328B-4942-8C01-AB57D08EABFF}"/>
              </a:ext>
            </a:extLst>
          </p:cNvPr>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61635525-3115-4CE9-905D-65BFEDB566CC}"/>
              </a:ext>
            </a:extLst>
          </p:cNvPr>
          <p:cNvSpPr>
            <a:spLocks noGrp="1"/>
          </p:cNvSpPr>
          <p:nvPr>
            <p:ph type="sldNum" sz="quarter" idx="12"/>
          </p:nvPr>
        </p:nvSpPr>
        <p:spPr/>
        <p:txBody>
          <a:body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86190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t>Summer 2022</a:t>
            </a:r>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Eng. Dr. Akram Ali</a:t>
            </a:r>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8D79E79-F12D-4679-9FD4-3D35D95279AD}" type="slidenum">
              <a:rPr lang="en-US" smtClean="0"/>
              <a:t>‹#›</a:t>
            </a:fld>
            <a:endParaRPr lang="en-US"/>
          </a:p>
        </p:txBody>
      </p:sp>
    </p:spTree>
    <p:extLst>
      <p:ext uri="{BB962C8B-B14F-4D97-AF65-F5344CB8AC3E}">
        <p14:creationId xmlns:p14="http://schemas.microsoft.com/office/powerpoint/2010/main" val="86897999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2">
            <a:lumMod val="40000"/>
            <a:lumOff val="6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823433E4-C324-4DDE-A6BF-B2826CF0858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D7A25399-0F28-4FA1-871B-C6AEB6FF14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6F7058E9-D024-4C07-BCD3-EE75CC86B37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smtClean="0">
                <a:solidFill>
                  <a:prstClr val="black">
                    <a:tint val="75000"/>
                  </a:prstClr>
                </a:solidFill>
              </a:rPr>
              <a:t>Summer 2022</a:t>
            </a:r>
            <a:endParaRPr lang="en-US">
              <a:solidFill>
                <a:prstClr val="black">
                  <a:tint val="75000"/>
                </a:prstClr>
              </a:solidFill>
            </a:endParaRPr>
          </a:p>
        </p:txBody>
      </p:sp>
      <p:sp>
        <p:nvSpPr>
          <p:cNvPr id="5" name="Footer Placeholder 4">
            <a:extLst>
              <a:ext uri="{FF2B5EF4-FFF2-40B4-BE49-F238E27FC236}">
                <a16:creationId xmlns:a16="http://schemas.microsoft.com/office/drawing/2014/main" xmlns="" id="{6EEF40AE-35D1-45E1-9964-F10B8EE48FC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400" b="1">
                <a:solidFill>
                  <a:schemeClr val="accent1">
                    <a:lumMod val="50000"/>
                  </a:schemeClr>
                </a:solidFill>
              </a:defRPr>
            </a:lvl1p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6" name="Slide Number Placeholder 5">
            <a:extLst>
              <a:ext uri="{FF2B5EF4-FFF2-40B4-BE49-F238E27FC236}">
                <a16:creationId xmlns:a16="http://schemas.microsoft.com/office/drawing/2014/main" xmlns="" id="{AFDFCE6D-87E2-464B-9727-7C3A2E02232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8835030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p:txStyles>
    <p:titleStyle>
      <a:lvl1pPr algn="l" defTabSz="914400" rtl="0" eaLnBrk="1" latinLnBrk="0" hangingPunct="1">
        <a:lnSpc>
          <a:spcPct val="90000"/>
        </a:lnSpc>
        <a:spcBef>
          <a:spcPct val="0"/>
        </a:spcBef>
        <a:buNone/>
        <a:defRPr sz="4400" kern="1200" cap="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3.xml.rels><?xml version="1.0" encoding="UTF-8" standalone="yes"?>
<Relationships xmlns="http://schemas.openxmlformats.org/package/2006/relationships"><Relationship Id="rId3" Type="http://schemas.openxmlformats.org/officeDocument/2006/relationships/customXml" Target="../ink/ink2.xm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emf"/></Relationships>
</file>

<file path=ppt/slides/_rels/slide4.xml.rels><?xml version="1.0" encoding="UTF-8" standalone="yes"?>
<Relationships xmlns="http://schemas.openxmlformats.org/package/2006/relationships"><Relationship Id="rId3" Type="http://schemas.openxmlformats.org/officeDocument/2006/relationships/customXml" Target="../ink/ink3.xml"/><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emf"/></Relationships>
</file>

<file path=ppt/slides/_rels/slide5.xml.rels><?xml version="1.0" encoding="UTF-8" standalone="yes"?>
<Relationships xmlns="http://schemas.openxmlformats.org/package/2006/relationships"><Relationship Id="rId3" Type="http://schemas.openxmlformats.org/officeDocument/2006/relationships/image" Target="../media/image5.emf"/><Relationship Id="rId2" Type="http://schemas.openxmlformats.org/officeDocument/2006/relationships/customXml" Target="../ink/ink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customXml" Target="../ink/ink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customXml" Target="../ink/ink6.xml"/><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customXml" Target="../ink/ink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customXml" Target="../ink/ink8.xml"/><Relationship Id="rId2" Type="http://schemas.openxmlformats.org/officeDocument/2006/relationships/image" Target="../media/image11.emf"/><Relationship Id="rId1" Type="http://schemas.openxmlformats.org/officeDocument/2006/relationships/slideLayout" Target="../slideLayouts/slideLayout2.xml"/><Relationship Id="rId4" Type="http://schemas.openxmlformats.org/officeDocument/2006/relationships/image" Target="../media/image12.emf"/></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pmi.org/disciplined-agile/introduction-to-disciplined-agile"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emf"/><Relationship Id="rId2" Type="http://schemas.openxmlformats.org/officeDocument/2006/relationships/customXml" Target="../ink/ink9.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customXml" Target="../ink/ink10.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customXml" Target="../ink/ink11.xml"/><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6.emf"/></Relationships>
</file>

<file path=ppt/slides/_rels/slide18.xml.rels><?xml version="1.0" encoding="UTF-8" standalone="yes"?>
<Relationships xmlns="http://schemas.openxmlformats.org/package/2006/relationships"><Relationship Id="rId3" Type="http://schemas.openxmlformats.org/officeDocument/2006/relationships/image" Target="../media/image17.emf"/><Relationship Id="rId2" Type="http://schemas.openxmlformats.org/officeDocument/2006/relationships/customXml" Target="../ink/ink12.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control" Target="../activeX/activeX7.xml"/><Relationship Id="rId13" Type="http://schemas.openxmlformats.org/officeDocument/2006/relationships/slideLayout" Target="../slideLayouts/slideLayout2.xml"/><Relationship Id="rId3" Type="http://schemas.openxmlformats.org/officeDocument/2006/relationships/control" Target="../activeX/activeX2.xml"/><Relationship Id="rId7" Type="http://schemas.openxmlformats.org/officeDocument/2006/relationships/control" Target="../activeX/activeX6.xml"/><Relationship Id="rId12" Type="http://schemas.openxmlformats.org/officeDocument/2006/relationships/control" Target="../activeX/activeX11.xml"/><Relationship Id="rId17" Type="http://schemas.openxmlformats.org/officeDocument/2006/relationships/image" Target="../media/image19.wmf"/><Relationship Id="rId2" Type="http://schemas.openxmlformats.org/officeDocument/2006/relationships/control" Target="../activeX/activeX1.xml"/><Relationship Id="rId16" Type="http://schemas.openxmlformats.org/officeDocument/2006/relationships/image" Target="../media/image18.wmf"/><Relationship Id="rId1" Type="http://schemas.openxmlformats.org/officeDocument/2006/relationships/vmlDrawing" Target="../drawings/vmlDrawing1.vml"/><Relationship Id="rId6" Type="http://schemas.openxmlformats.org/officeDocument/2006/relationships/control" Target="../activeX/activeX5.xml"/><Relationship Id="rId11" Type="http://schemas.openxmlformats.org/officeDocument/2006/relationships/control" Target="../activeX/activeX10.xml"/><Relationship Id="rId5" Type="http://schemas.openxmlformats.org/officeDocument/2006/relationships/control" Target="../activeX/activeX4.xml"/><Relationship Id="rId15" Type="http://schemas.openxmlformats.org/officeDocument/2006/relationships/image" Target="../media/image20.emf"/><Relationship Id="rId10" Type="http://schemas.openxmlformats.org/officeDocument/2006/relationships/control" Target="../activeX/activeX9.xml"/><Relationship Id="rId4" Type="http://schemas.openxmlformats.org/officeDocument/2006/relationships/control" Target="../activeX/activeX3.xml"/><Relationship Id="rId9" Type="http://schemas.openxmlformats.org/officeDocument/2006/relationships/control" Target="../activeX/activeX8.xml"/><Relationship Id="rId14" Type="http://schemas.openxmlformats.org/officeDocument/2006/relationships/customXml" Target="../ink/ink13.xml"/></Relationships>
</file>

<file path=ppt/slides/_rels/slide20.xml.rels><?xml version="1.0" encoding="UTF-8" standalone="yes"?>
<Relationships xmlns="http://schemas.openxmlformats.org/package/2006/relationships"><Relationship Id="rId8" Type="http://schemas.openxmlformats.org/officeDocument/2006/relationships/control" Target="../activeX/activeX18.xml"/><Relationship Id="rId13" Type="http://schemas.openxmlformats.org/officeDocument/2006/relationships/control" Target="../activeX/activeX23.xml"/><Relationship Id="rId18" Type="http://schemas.openxmlformats.org/officeDocument/2006/relationships/slideLayout" Target="../slideLayouts/slideLayout2.xml"/><Relationship Id="rId3" Type="http://schemas.openxmlformats.org/officeDocument/2006/relationships/control" Target="../activeX/activeX13.xml"/><Relationship Id="rId21" Type="http://schemas.openxmlformats.org/officeDocument/2006/relationships/image" Target="../media/image18.wmf"/><Relationship Id="rId7" Type="http://schemas.openxmlformats.org/officeDocument/2006/relationships/control" Target="../activeX/activeX17.xml"/><Relationship Id="rId12" Type="http://schemas.openxmlformats.org/officeDocument/2006/relationships/control" Target="../activeX/activeX22.xml"/><Relationship Id="rId17" Type="http://schemas.openxmlformats.org/officeDocument/2006/relationships/control" Target="../activeX/activeX27.xml"/><Relationship Id="rId2" Type="http://schemas.openxmlformats.org/officeDocument/2006/relationships/control" Target="../activeX/activeX12.xml"/><Relationship Id="rId16" Type="http://schemas.openxmlformats.org/officeDocument/2006/relationships/control" Target="../activeX/activeX26.xml"/><Relationship Id="rId20" Type="http://schemas.openxmlformats.org/officeDocument/2006/relationships/image" Target="../media/image21.emf"/><Relationship Id="rId1" Type="http://schemas.openxmlformats.org/officeDocument/2006/relationships/vmlDrawing" Target="../drawings/vmlDrawing2.vml"/><Relationship Id="rId6" Type="http://schemas.openxmlformats.org/officeDocument/2006/relationships/control" Target="../activeX/activeX16.xml"/><Relationship Id="rId11" Type="http://schemas.openxmlformats.org/officeDocument/2006/relationships/control" Target="../activeX/activeX21.xml"/><Relationship Id="rId5" Type="http://schemas.openxmlformats.org/officeDocument/2006/relationships/control" Target="../activeX/activeX15.xml"/><Relationship Id="rId15" Type="http://schemas.openxmlformats.org/officeDocument/2006/relationships/control" Target="../activeX/activeX25.xml"/><Relationship Id="rId10" Type="http://schemas.openxmlformats.org/officeDocument/2006/relationships/control" Target="../activeX/activeX20.xml"/><Relationship Id="rId19" Type="http://schemas.openxmlformats.org/officeDocument/2006/relationships/customXml" Target="../ink/ink14.xml"/><Relationship Id="rId4" Type="http://schemas.openxmlformats.org/officeDocument/2006/relationships/control" Target="../activeX/activeX14.xml"/><Relationship Id="rId9" Type="http://schemas.openxmlformats.org/officeDocument/2006/relationships/control" Target="../activeX/activeX19.xml"/><Relationship Id="rId14" Type="http://schemas.openxmlformats.org/officeDocument/2006/relationships/control" Target="../activeX/activeX24.xml"/><Relationship Id="rId22" Type="http://schemas.openxmlformats.org/officeDocument/2006/relationships/image" Target="../media/image19.wmf"/></Relationships>
</file>

<file path=ppt/slides/_rels/slide21.xml.rels><?xml version="1.0" encoding="UTF-8" standalone="yes"?>
<Relationships xmlns="http://schemas.openxmlformats.org/package/2006/relationships"><Relationship Id="rId8" Type="http://schemas.openxmlformats.org/officeDocument/2006/relationships/control" Target="../activeX/activeX34.xml"/><Relationship Id="rId13" Type="http://schemas.openxmlformats.org/officeDocument/2006/relationships/control" Target="../activeX/activeX39.xml"/><Relationship Id="rId18" Type="http://schemas.openxmlformats.org/officeDocument/2006/relationships/slideLayout" Target="../slideLayouts/slideLayout2.xml"/><Relationship Id="rId3" Type="http://schemas.openxmlformats.org/officeDocument/2006/relationships/control" Target="../activeX/activeX29.xml"/><Relationship Id="rId21" Type="http://schemas.openxmlformats.org/officeDocument/2006/relationships/image" Target="../media/image18.wmf"/><Relationship Id="rId7" Type="http://schemas.openxmlformats.org/officeDocument/2006/relationships/control" Target="../activeX/activeX33.xml"/><Relationship Id="rId12" Type="http://schemas.openxmlformats.org/officeDocument/2006/relationships/control" Target="../activeX/activeX38.xml"/><Relationship Id="rId17" Type="http://schemas.openxmlformats.org/officeDocument/2006/relationships/control" Target="../activeX/activeX43.xml"/><Relationship Id="rId2" Type="http://schemas.openxmlformats.org/officeDocument/2006/relationships/control" Target="../activeX/activeX28.xml"/><Relationship Id="rId16" Type="http://schemas.openxmlformats.org/officeDocument/2006/relationships/control" Target="../activeX/activeX42.xml"/><Relationship Id="rId20" Type="http://schemas.openxmlformats.org/officeDocument/2006/relationships/image" Target="../media/image22.emf"/><Relationship Id="rId1" Type="http://schemas.openxmlformats.org/officeDocument/2006/relationships/vmlDrawing" Target="../drawings/vmlDrawing3.vml"/><Relationship Id="rId6" Type="http://schemas.openxmlformats.org/officeDocument/2006/relationships/control" Target="../activeX/activeX32.xml"/><Relationship Id="rId11" Type="http://schemas.openxmlformats.org/officeDocument/2006/relationships/control" Target="../activeX/activeX37.xml"/><Relationship Id="rId5" Type="http://schemas.openxmlformats.org/officeDocument/2006/relationships/control" Target="../activeX/activeX31.xml"/><Relationship Id="rId15" Type="http://schemas.openxmlformats.org/officeDocument/2006/relationships/control" Target="../activeX/activeX41.xml"/><Relationship Id="rId10" Type="http://schemas.openxmlformats.org/officeDocument/2006/relationships/control" Target="../activeX/activeX36.xml"/><Relationship Id="rId19" Type="http://schemas.openxmlformats.org/officeDocument/2006/relationships/customXml" Target="../ink/ink15.xml"/><Relationship Id="rId4" Type="http://schemas.openxmlformats.org/officeDocument/2006/relationships/control" Target="../activeX/activeX30.xml"/><Relationship Id="rId9" Type="http://schemas.openxmlformats.org/officeDocument/2006/relationships/control" Target="../activeX/activeX35.xml"/><Relationship Id="rId14" Type="http://schemas.openxmlformats.org/officeDocument/2006/relationships/control" Target="../activeX/activeX40.xml"/><Relationship Id="rId22" Type="http://schemas.openxmlformats.org/officeDocument/2006/relationships/image" Target="../media/image19.wmf"/></Relationships>
</file>

<file path=ppt/slides/_rels/slide22.xml.rels><?xml version="1.0" encoding="UTF-8" standalone="yes"?>
<Relationships xmlns="http://schemas.openxmlformats.org/package/2006/relationships"><Relationship Id="rId8" Type="http://schemas.openxmlformats.org/officeDocument/2006/relationships/control" Target="../activeX/activeX50.xml"/><Relationship Id="rId13" Type="http://schemas.openxmlformats.org/officeDocument/2006/relationships/control" Target="../activeX/activeX55.xml"/><Relationship Id="rId18" Type="http://schemas.openxmlformats.org/officeDocument/2006/relationships/slideLayout" Target="../slideLayouts/slideLayout2.xml"/><Relationship Id="rId3" Type="http://schemas.openxmlformats.org/officeDocument/2006/relationships/control" Target="../activeX/activeX45.xml"/><Relationship Id="rId21" Type="http://schemas.openxmlformats.org/officeDocument/2006/relationships/customXml" Target="../ink/ink17.xml"/><Relationship Id="rId7" Type="http://schemas.openxmlformats.org/officeDocument/2006/relationships/control" Target="../activeX/activeX49.xml"/><Relationship Id="rId12" Type="http://schemas.openxmlformats.org/officeDocument/2006/relationships/control" Target="../activeX/activeX54.xml"/><Relationship Id="rId17" Type="http://schemas.openxmlformats.org/officeDocument/2006/relationships/control" Target="../activeX/activeX59.xml"/><Relationship Id="rId2" Type="http://schemas.openxmlformats.org/officeDocument/2006/relationships/control" Target="../activeX/activeX44.xml"/><Relationship Id="rId16" Type="http://schemas.openxmlformats.org/officeDocument/2006/relationships/control" Target="../activeX/activeX58.xml"/><Relationship Id="rId20" Type="http://schemas.openxmlformats.org/officeDocument/2006/relationships/image" Target="../media/image90.emf"/><Relationship Id="rId1" Type="http://schemas.openxmlformats.org/officeDocument/2006/relationships/vmlDrawing" Target="../drawings/vmlDrawing4.vml"/><Relationship Id="rId6" Type="http://schemas.openxmlformats.org/officeDocument/2006/relationships/control" Target="../activeX/activeX48.xml"/><Relationship Id="rId11" Type="http://schemas.openxmlformats.org/officeDocument/2006/relationships/control" Target="../activeX/activeX53.xml"/><Relationship Id="rId24" Type="http://schemas.openxmlformats.org/officeDocument/2006/relationships/image" Target="../media/image19.wmf"/><Relationship Id="rId5" Type="http://schemas.openxmlformats.org/officeDocument/2006/relationships/control" Target="../activeX/activeX47.xml"/><Relationship Id="rId15" Type="http://schemas.openxmlformats.org/officeDocument/2006/relationships/control" Target="../activeX/activeX57.xml"/><Relationship Id="rId23" Type="http://schemas.openxmlformats.org/officeDocument/2006/relationships/image" Target="../media/image18.wmf"/><Relationship Id="rId10" Type="http://schemas.openxmlformats.org/officeDocument/2006/relationships/control" Target="../activeX/activeX52.xml"/><Relationship Id="rId19" Type="http://schemas.openxmlformats.org/officeDocument/2006/relationships/customXml" Target="../ink/ink16.xml"/><Relationship Id="rId4" Type="http://schemas.openxmlformats.org/officeDocument/2006/relationships/control" Target="../activeX/activeX46.xml"/><Relationship Id="rId9" Type="http://schemas.openxmlformats.org/officeDocument/2006/relationships/control" Target="../activeX/activeX51.xml"/><Relationship Id="rId14" Type="http://schemas.openxmlformats.org/officeDocument/2006/relationships/control" Target="../activeX/activeX56.xml"/><Relationship Id="rId22" Type="http://schemas.openxmlformats.org/officeDocument/2006/relationships/image" Target="../media/image23.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9C65316-BFB1-4A3F-B8B9-F9622013BFC3}"/>
              </a:ext>
            </a:extLst>
          </p:cNvPr>
          <p:cNvSpPr>
            <a:spLocks noGrp="1"/>
          </p:cNvSpPr>
          <p:nvPr>
            <p:ph type="ctrTitle"/>
          </p:nvPr>
        </p:nvSpPr>
        <p:spPr>
          <a:xfrm>
            <a:off x="3581400" y="718458"/>
            <a:ext cx="8567738" cy="3402782"/>
          </a:xfrm>
          <a:solidFill>
            <a:srgbClr val="53728A"/>
          </a:solidFill>
        </p:spPr>
        <p:txBody>
          <a:bodyPr lIns="274320" tIns="91440" rIns="182880" bIns="91440">
            <a:normAutofit fontScale="90000"/>
          </a:bodyPr>
          <a:lstStyle/>
          <a:p>
            <a:pPr algn="l"/>
            <a:r>
              <a:rPr lang="en-US" sz="5400" b="1" dirty="0">
                <a:solidFill>
                  <a:schemeClr val="bg1"/>
                </a:solidFill>
                <a:latin typeface="+mn-lt"/>
              </a:rPr>
              <a:t/>
            </a:r>
            <a:br>
              <a:rPr lang="en-US" sz="5400" b="1" dirty="0">
                <a:solidFill>
                  <a:schemeClr val="bg1"/>
                </a:solidFill>
                <a:latin typeface="+mn-lt"/>
              </a:rPr>
            </a:br>
            <a:r>
              <a:rPr lang="en-US" sz="5400" b="1" dirty="0">
                <a:solidFill>
                  <a:schemeClr val="bg1"/>
                </a:solidFill>
                <a:ea typeface="+mj-ea"/>
                <a:cs typeface="+mj-cs"/>
              </a:rPr>
              <a:t>PMG </a:t>
            </a:r>
            <a:r>
              <a:rPr lang="en-US" sz="5400" b="1" dirty="0" smtClean="0">
                <a:solidFill>
                  <a:schemeClr val="bg1"/>
                </a:solidFill>
                <a:ea typeface="+mj-ea"/>
                <a:cs typeface="+mj-cs"/>
              </a:rPr>
              <a:t>622</a:t>
            </a:r>
            <a:r>
              <a:rPr lang="en-US" sz="5400" b="1" dirty="0">
                <a:solidFill>
                  <a:schemeClr val="bg1"/>
                </a:solidFill>
                <a:latin typeface="+mn-lt"/>
              </a:rPr>
              <a:t/>
            </a:r>
            <a:br>
              <a:rPr lang="en-US" sz="5400" b="1" dirty="0">
                <a:solidFill>
                  <a:schemeClr val="bg1"/>
                </a:solidFill>
                <a:latin typeface="+mn-lt"/>
              </a:rPr>
            </a:br>
            <a:r>
              <a:rPr lang="en-US" sz="5300" b="1" dirty="0" smtClean="0">
                <a:solidFill>
                  <a:schemeClr val="bg1"/>
                </a:solidFill>
                <a:latin typeface="+mn-lt"/>
              </a:rPr>
              <a:t>Agile </a:t>
            </a:r>
            <a:r>
              <a:rPr lang="en-US" sz="5300" b="1" dirty="0">
                <a:solidFill>
                  <a:schemeClr val="bg1"/>
                </a:solidFill>
                <a:latin typeface="+mn-lt"/>
              </a:rPr>
              <a:t>Project Management</a:t>
            </a:r>
            <a:r>
              <a:rPr lang="en-US" b="1" dirty="0">
                <a:solidFill>
                  <a:schemeClr val="bg1"/>
                </a:solidFill>
                <a:latin typeface="+mn-lt"/>
              </a:rPr>
              <a:t/>
            </a:r>
            <a:br>
              <a:rPr lang="en-US" b="1" dirty="0">
                <a:solidFill>
                  <a:schemeClr val="bg1"/>
                </a:solidFill>
                <a:latin typeface="+mn-lt"/>
              </a:rPr>
            </a:br>
            <a:r>
              <a:rPr lang="en-US" sz="5400" dirty="0">
                <a:solidFill>
                  <a:srgbClr val="FFFF00"/>
                </a:solidFill>
                <a:latin typeface="Calibri" panose="020F0502020204030204"/>
              </a:rPr>
              <a:t>ZOOM MEETING: </a:t>
            </a:r>
            <a:r>
              <a:rPr lang="en-US" sz="5400" dirty="0" smtClean="0">
                <a:solidFill>
                  <a:srgbClr val="FF0000"/>
                </a:solidFill>
                <a:latin typeface="Calibri" panose="020F0502020204030204"/>
              </a:rPr>
              <a:t>09 </a:t>
            </a:r>
            <a:r>
              <a:rPr lang="en-US" sz="5400" smtClean="0">
                <a:solidFill>
                  <a:srgbClr val="FF0000"/>
                </a:solidFill>
                <a:latin typeface="Calibri" panose="020F0502020204030204"/>
              </a:rPr>
              <a:t>(01-08-22</a:t>
            </a:r>
            <a:r>
              <a:rPr lang="en-US" sz="5400" dirty="0" smtClean="0">
                <a:solidFill>
                  <a:srgbClr val="FF0000"/>
                </a:solidFill>
                <a:latin typeface="Calibri" panose="020F0502020204030204"/>
              </a:rPr>
              <a:t>)</a:t>
            </a:r>
            <a:endParaRPr lang="en-US" sz="5400" b="1" dirty="0">
              <a:latin typeface="+mn-lt"/>
            </a:endParaRPr>
          </a:p>
        </p:txBody>
      </p:sp>
      <p:sp>
        <p:nvSpPr>
          <p:cNvPr id="6" name="Rectangle 5">
            <a:extLst>
              <a:ext uri="{FF2B5EF4-FFF2-40B4-BE49-F238E27FC236}">
                <a16:creationId xmlns:a16="http://schemas.microsoft.com/office/drawing/2014/main" xmlns="" id="{6EFE6120-9984-43F1-A9C9-F16007E15EEB}"/>
              </a:ext>
            </a:extLst>
          </p:cNvPr>
          <p:cNvSpPr/>
          <p:nvPr/>
        </p:nvSpPr>
        <p:spPr>
          <a:xfrm>
            <a:off x="141668" y="718458"/>
            <a:ext cx="3373283" cy="5637892"/>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defRPr/>
            </a:pPr>
            <a:endParaRPr lang="en-US" sz="3200" b="1" dirty="0">
              <a:solidFill>
                <a:prstClr val="white"/>
              </a:solidFill>
            </a:endParaRPr>
          </a:p>
          <a:p>
            <a:pPr>
              <a:defRPr/>
            </a:pPr>
            <a:endParaRPr lang="en-US" sz="3200" b="1" dirty="0">
              <a:solidFill>
                <a:prstClr val="white"/>
              </a:solidFill>
            </a:endParaRPr>
          </a:p>
          <a:p>
            <a:pPr>
              <a:defRPr/>
            </a:pPr>
            <a:endParaRPr lang="en-US" sz="3000" b="1" dirty="0" smtClean="0">
              <a:solidFill>
                <a:srgbClr val="53728A"/>
              </a:solidFill>
            </a:endParaRPr>
          </a:p>
          <a:p>
            <a:pPr>
              <a:defRPr/>
            </a:pPr>
            <a:r>
              <a:rPr lang="en-US" sz="3000" b="1" dirty="0" smtClean="0">
                <a:solidFill>
                  <a:srgbClr val="53728A"/>
                </a:solidFill>
              </a:rPr>
              <a:t>Everyone’s </a:t>
            </a:r>
            <a:r>
              <a:rPr lang="en-US" sz="3000" b="1" dirty="0">
                <a:solidFill>
                  <a:srgbClr val="53728A"/>
                </a:solidFill>
              </a:rPr>
              <a:t>Smart</a:t>
            </a:r>
            <a:br>
              <a:rPr lang="en-US" sz="3000" b="1" dirty="0">
                <a:solidFill>
                  <a:srgbClr val="53728A"/>
                </a:solidFill>
              </a:rPr>
            </a:br>
            <a:r>
              <a:rPr lang="en-US" sz="3000" b="1" dirty="0">
                <a:solidFill>
                  <a:srgbClr val="53728A"/>
                </a:solidFill>
              </a:rPr>
              <a:t>University</a:t>
            </a:r>
          </a:p>
        </p:txBody>
      </p:sp>
      <p:pic>
        <p:nvPicPr>
          <p:cNvPr id="9" name="Picture 8" descr="Logo&#10;&#10;Description automatically generated">
            <a:extLst>
              <a:ext uri="{FF2B5EF4-FFF2-40B4-BE49-F238E27FC236}">
                <a16:creationId xmlns:a16="http://schemas.microsoft.com/office/drawing/2014/main" xmlns="" id="{BF31A0D1-D3E5-4921-AD84-FAD7EADC9004}"/>
              </a:ext>
            </a:extLst>
          </p:cNvPr>
          <p:cNvPicPr>
            <a:picLocks noChangeAspect="1"/>
          </p:cNvPicPr>
          <p:nvPr/>
        </p:nvPicPr>
        <p:blipFill>
          <a:blip r:embed="rId3">
            <a:alphaModFix amt="57000"/>
            <a:extLst>
              <a:ext uri="{BEBA8EAE-BF5A-486C-A8C5-ECC9F3942E4B}">
                <a14:imgProps xmlns:a14="http://schemas.microsoft.com/office/drawing/2010/main">
                  <a14:imgLayer r:embed="rId4">
                    <a14:imgEffect>
                      <a14:colorTemperature colorTemp="4700"/>
                    </a14:imgEffect>
                    <a14:imgEffect>
                      <a14:saturation sat="33000"/>
                    </a14:imgEffect>
                  </a14:imgLayer>
                </a14:imgProps>
              </a:ext>
              <a:ext uri="{28A0092B-C50C-407E-A947-70E740481C1C}">
                <a14:useLocalDpi xmlns:a14="http://schemas.microsoft.com/office/drawing/2010/main" val="0"/>
              </a:ext>
            </a:extLst>
          </a:blip>
          <a:stretch>
            <a:fillRect/>
          </a:stretch>
        </p:blipFill>
        <p:spPr>
          <a:xfrm>
            <a:off x="410204" y="1331445"/>
            <a:ext cx="2694542" cy="2286000"/>
          </a:xfrm>
          <a:prstGeom prst="rect">
            <a:avLst/>
          </a:prstGeom>
        </p:spPr>
      </p:pic>
      <p:sp>
        <p:nvSpPr>
          <p:cNvPr id="4" name="Date Placeholder 3"/>
          <p:cNvSpPr>
            <a:spLocks noGrp="1"/>
          </p:cNvSpPr>
          <p:nvPr>
            <p:ph type="dt" sz="half" idx="10"/>
          </p:nvPr>
        </p:nvSpPr>
        <p:spPr/>
        <p:txBody>
          <a:bodyPr/>
          <a:lstStyle/>
          <a:p>
            <a:r>
              <a:rPr lang="en-US" smtClean="0">
                <a:solidFill>
                  <a:prstClr val="black">
                    <a:tint val="75000"/>
                  </a:prstClr>
                </a:solidFill>
              </a:rPr>
              <a:t>Summer 2022</a:t>
            </a:r>
            <a:endParaRPr lang="en-US" dirty="0">
              <a:solidFill>
                <a:prstClr val="black">
                  <a:tint val="75000"/>
                </a:prstClr>
              </a:solidFill>
            </a:endParaRPr>
          </a:p>
        </p:txBody>
      </p:sp>
      <p:sp>
        <p:nvSpPr>
          <p:cNvPr id="5" name="Footer Placeholder 4"/>
          <p:cNvSpPr>
            <a:spLocks noGrp="1"/>
          </p:cNvSpPr>
          <p:nvPr>
            <p:ph type="ftr" sz="quarter" idx="11"/>
          </p:nvPr>
        </p:nvSpPr>
        <p:spPr/>
        <p:txBody>
          <a:bodyPr/>
          <a:lstStyle/>
          <a:p>
            <a:r>
              <a:rPr lang="en-US" smtClean="0">
                <a:solidFill>
                  <a:srgbClr val="4472C4">
                    <a:lumMod val="50000"/>
                  </a:srgbClr>
                </a:solidFill>
              </a:rPr>
              <a:t>Eng. Dr. Akram Ali</a:t>
            </a:r>
            <a:endParaRPr lang="en-US" dirty="0">
              <a:solidFill>
                <a:srgbClr val="4472C4">
                  <a:lumMod val="50000"/>
                </a:srgbClr>
              </a:solidFill>
            </a:endParaRPr>
          </a:p>
        </p:txBody>
      </p:sp>
      <p:sp>
        <p:nvSpPr>
          <p:cNvPr id="7" name="Slide Number Placeholder 6"/>
          <p:cNvSpPr>
            <a:spLocks noGrp="1"/>
          </p:cNvSpPr>
          <p:nvPr>
            <p:ph type="sldNum" sz="quarter" idx="12"/>
          </p:nvPr>
        </p:nvSpPr>
        <p:spPr/>
        <p:txBody>
          <a:bodyPr/>
          <a:lstStyle/>
          <a:p>
            <a:fld id="{0E9CA7F0-1DB2-4EC7-8938-616CB0658807}" type="slidenum">
              <a:rPr lang="en-US" smtClean="0">
                <a:solidFill>
                  <a:prstClr val="black">
                    <a:tint val="75000"/>
                  </a:prstClr>
                </a:solidFill>
              </a:rPr>
              <a:pPr/>
              <a:t>1</a:t>
            </a:fld>
            <a:endParaRPr lang="en-US" dirty="0">
              <a:solidFill>
                <a:prstClr val="black">
                  <a:tint val="75000"/>
                </a:prstClr>
              </a:solidFill>
            </a:endParaRPr>
          </a:p>
        </p:txBody>
      </p:sp>
      <p:sp>
        <p:nvSpPr>
          <p:cNvPr id="10" name="Subtitle 2">
            <a:extLst>
              <a:ext uri="{FF2B5EF4-FFF2-40B4-BE49-F238E27FC236}">
                <a16:creationId xmlns:a16="http://schemas.microsoft.com/office/drawing/2014/main" xmlns="" id="{42F61A2C-40BB-46A9-A9B9-A72D7747B5D0}"/>
              </a:ext>
            </a:extLst>
          </p:cNvPr>
          <p:cNvSpPr txBox="1">
            <a:spLocks/>
          </p:cNvSpPr>
          <p:nvPr/>
        </p:nvSpPr>
        <p:spPr>
          <a:xfrm>
            <a:off x="3624263" y="4224271"/>
            <a:ext cx="8567738" cy="2132080"/>
          </a:xfrm>
          <a:prstGeom prst="rect">
            <a:avLst/>
          </a:prstGeom>
          <a:solidFill>
            <a:schemeClr val="tx1">
              <a:lumMod val="65000"/>
              <a:lumOff val="35000"/>
            </a:schemeClr>
          </a:solidFill>
        </p:spPr>
        <p:txBody>
          <a:bodyPr vert="horz" lIns="274320" tIns="91440" rIns="182880" bIns="91440" rtlCol="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spcBef>
                <a:spcPts val="600"/>
              </a:spcBef>
            </a:pPr>
            <a:endParaRPr lang="en-US" sz="1050" b="1" dirty="0" smtClean="0">
              <a:solidFill>
                <a:srgbClr val="00B0F0"/>
              </a:solidFill>
            </a:endParaRPr>
          </a:p>
          <a:p>
            <a:pPr>
              <a:spcBef>
                <a:spcPts val="600"/>
              </a:spcBef>
            </a:pPr>
            <a:r>
              <a:rPr lang="ar-EG" b="1" dirty="0" smtClean="0">
                <a:solidFill>
                  <a:srgbClr val="00B0F0"/>
                </a:solidFill>
              </a:rPr>
              <a:t>دكتور مهندس استشاري ادارة المشروعات</a:t>
            </a:r>
            <a:endParaRPr lang="en-US" b="1" dirty="0" smtClean="0">
              <a:solidFill>
                <a:srgbClr val="00B0F0"/>
              </a:solidFill>
            </a:endParaRPr>
          </a:p>
          <a:p>
            <a:pPr>
              <a:spcBef>
                <a:spcPts val="600"/>
              </a:spcBef>
            </a:pPr>
            <a:r>
              <a:rPr lang="en-US" b="1" dirty="0" smtClean="0">
                <a:solidFill>
                  <a:srgbClr val="00B0F0"/>
                </a:solidFill>
              </a:rPr>
              <a:t>Eng. Dr. </a:t>
            </a:r>
            <a:r>
              <a:rPr lang="en-US" b="1" dirty="0" err="1" smtClean="0">
                <a:solidFill>
                  <a:srgbClr val="00B0F0"/>
                </a:solidFill>
              </a:rPr>
              <a:t>Akram</a:t>
            </a:r>
            <a:r>
              <a:rPr lang="en-US" b="1" dirty="0" smtClean="0">
                <a:solidFill>
                  <a:srgbClr val="00B0F0"/>
                </a:solidFill>
              </a:rPr>
              <a:t> Mustafa </a:t>
            </a:r>
            <a:r>
              <a:rPr lang="en-US" b="1" dirty="0" err="1" smtClean="0">
                <a:solidFill>
                  <a:srgbClr val="00B0F0"/>
                </a:solidFill>
              </a:rPr>
              <a:t>Suliman</a:t>
            </a:r>
            <a:r>
              <a:rPr lang="en-US" b="1" dirty="0" smtClean="0">
                <a:solidFill>
                  <a:srgbClr val="00B0F0"/>
                </a:solidFill>
              </a:rPr>
              <a:t> Ali,</a:t>
            </a:r>
          </a:p>
          <a:p>
            <a:r>
              <a:rPr lang="en-US" sz="2300" b="1" i="1" dirty="0" smtClean="0">
                <a:solidFill>
                  <a:srgbClr val="00B0F0"/>
                </a:solidFill>
              </a:rPr>
              <a:t>PhD. AU, BEng. &amp; MSc. AAST, CEng </a:t>
            </a:r>
            <a:r>
              <a:rPr lang="en-US" sz="2300" b="1" i="1" dirty="0" err="1" smtClean="0">
                <a:solidFill>
                  <a:srgbClr val="00B0F0"/>
                </a:solidFill>
              </a:rPr>
              <a:t>CMarEng</a:t>
            </a:r>
            <a:r>
              <a:rPr lang="en-US" sz="2300" b="1" i="1" dirty="0" smtClean="0">
                <a:solidFill>
                  <a:srgbClr val="00B0F0"/>
                </a:solidFill>
              </a:rPr>
              <a:t> </a:t>
            </a:r>
            <a:r>
              <a:rPr lang="en-US" sz="2300" b="1" i="1" dirty="0" err="1" smtClean="0">
                <a:solidFill>
                  <a:srgbClr val="00B0F0"/>
                </a:solidFill>
              </a:rPr>
              <a:t>MIMarEST</a:t>
            </a:r>
            <a:r>
              <a:rPr lang="en-US" sz="2300" b="1" i="1" dirty="0" smtClean="0">
                <a:solidFill>
                  <a:srgbClr val="00B0F0"/>
                </a:solidFill>
              </a:rPr>
              <a:t>, PE, PMP®,</a:t>
            </a:r>
          </a:p>
          <a:p>
            <a:r>
              <a:rPr lang="en-US" sz="2300" b="1" i="1" dirty="0" smtClean="0">
                <a:solidFill>
                  <a:srgbClr val="00B0F0"/>
                </a:solidFill>
              </a:rPr>
              <a:t>ASQ CSSBB, ISO Lead Auditor, NDT Level II,</a:t>
            </a:r>
            <a:endParaRPr lang="en-US" sz="2300" b="1" dirty="0">
              <a:solidFill>
                <a:srgbClr val="00B0F0"/>
              </a:solidFill>
            </a:endParaRPr>
          </a:p>
        </p:txBody>
      </p:sp>
    </p:spTree>
    <p:extLst>
      <p:ext uri="{BB962C8B-B14F-4D97-AF65-F5344CB8AC3E}">
        <p14:creationId xmlns:p14="http://schemas.microsoft.com/office/powerpoint/2010/main" val="3926794595"/>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Planning and Time Boxing</a:t>
            </a:r>
            <a:endParaRPr lang="en-US" dirty="0"/>
          </a:p>
        </p:txBody>
      </p:sp>
      <p:sp>
        <p:nvSpPr>
          <p:cNvPr id="3" name="Content Placeholder 2"/>
          <p:cNvSpPr>
            <a:spLocks noGrp="1"/>
          </p:cNvSpPr>
          <p:nvPr>
            <p:ph idx="1"/>
          </p:nvPr>
        </p:nvSpPr>
        <p:spPr/>
        <p:txBody>
          <a:bodyPr/>
          <a:lstStyle/>
          <a:p>
            <a:pPr marL="514350" indent="-514350">
              <a:buFont typeface="+mj-lt"/>
              <a:buAutoNum type="arabicPeriod"/>
            </a:pPr>
            <a:r>
              <a:rPr lang="en-US" dirty="0"/>
              <a:t>Effectiveness = Planning</a:t>
            </a:r>
          </a:p>
          <a:p>
            <a:pPr marL="514350" indent="-514350">
              <a:buFont typeface="+mj-lt"/>
              <a:buAutoNum type="arabicPeriod"/>
            </a:pPr>
            <a:endParaRPr lang="en-US" dirty="0"/>
          </a:p>
          <a:p>
            <a:pPr marL="514350" indent="-514350">
              <a:buFont typeface="+mj-lt"/>
              <a:buAutoNum type="arabicPeriod"/>
            </a:pPr>
            <a:r>
              <a:rPr lang="en-US" dirty="0"/>
              <a:t>Efficiency = Time Boxing (</a:t>
            </a:r>
            <a:r>
              <a:rPr lang="en-US" dirty="0" smtClean="0"/>
              <a:t>Sprints)</a:t>
            </a:r>
          </a:p>
          <a:p>
            <a:pPr marL="514350" indent="-514350">
              <a:buFont typeface="+mj-lt"/>
              <a:buAutoNum type="arabicPeriod"/>
            </a:pPr>
            <a:endParaRPr lang="en-US" dirty="0"/>
          </a:p>
          <a:p>
            <a:pPr marL="514350" indent="-514350">
              <a:buFont typeface="+mj-lt"/>
              <a:buAutoNum type="arabicPeriod"/>
            </a:pPr>
            <a:r>
              <a:rPr lang="en-US" dirty="0" smtClean="0"/>
              <a:t>Failing to plan is planning to fail</a:t>
            </a:r>
          </a:p>
          <a:p>
            <a:pPr marL="514350" indent="-514350">
              <a:buFont typeface="+mj-lt"/>
              <a:buAutoNum type="arabicPeriod"/>
            </a:pPr>
            <a:endParaRPr lang="en-US" dirty="0"/>
          </a:p>
        </p:txBody>
      </p:sp>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pt-BR" smtClean="0"/>
              <a:t>Eng. Dr. Akram Ali</a:t>
            </a:r>
            <a:endParaRPr lang="en-US"/>
          </a:p>
        </p:txBody>
      </p:sp>
      <p:sp>
        <p:nvSpPr>
          <p:cNvPr id="7" name="Slide Number Placeholder 6"/>
          <p:cNvSpPr>
            <a:spLocks noGrp="1"/>
          </p:cNvSpPr>
          <p:nvPr>
            <p:ph type="sldNum" sz="quarter" idx="12"/>
          </p:nvPr>
        </p:nvSpPr>
        <p:spPr/>
        <p:txBody>
          <a:bodyPr/>
          <a:lstStyle/>
          <a:p>
            <a:fld id="{FD092A3F-D0BC-4741-A7BE-E6681BBC2D89}" type="slidenum">
              <a:rPr lang="en-US" smtClean="0"/>
              <a:t>2</a:t>
            </a:fld>
            <a:endParaRPr lang="en-US"/>
          </a:p>
        </p:txBody>
      </p:sp>
      <p:sp>
        <p:nvSpPr>
          <p:cNvPr id="4" name="Cloud Callout 3"/>
          <p:cNvSpPr/>
          <p:nvPr/>
        </p:nvSpPr>
        <p:spPr>
          <a:xfrm rot="623412">
            <a:off x="6842759" y="1767841"/>
            <a:ext cx="4800600" cy="2405697"/>
          </a:xfrm>
          <a:prstGeom prst="cloudCallout">
            <a:avLst>
              <a:gd name="adj1" fmla="val -60515"/>
              <a:gd name="adj2" fmla="val 6741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smtClean="0"/>
              <a:t>Planning Is Useful. Blindly Following the Plans Is Stupid</a:t>
            </a:r>
            <a:endParaRPr lang="en-US" sz="2400" dirty="0"/>
          </a:p>
        </p:txBody>
      </p:sp>
      <mc:AlternateContent xmlns:mc="http://schemas.openxmlformats.org/markup-compatibility/2006">
        <mc:Choice xmlns:p14="http://schemas.microsoft.com/office/powerpoint/2010/main" Requires="p14">
          <p:contentPart p14:bwMode="auto" r:id="rId3">
            <p14:nvContentPartPr>
              <p14:cNvPr id="8" name="Ink 7"/>
              <p14:cNvContentPartPr/>
              <p14:nvPr/>
            </p14:nvContentPartPr>
            <p14:xfrm>
              <a:off x="5114880" y="753480"/>
              <a:ext cx="4937400" cy="5874480"/>
            </p14:xfrm>
          </p:contentPart>
        </mc:Choice>
        <mc:Fallback>
          <p:pic>
            <p:nvPicPr>
              <p:cNvPr id="8" name="Ink 7"/>
              <p:cNvPicPr/>
              <p:nvPr/>
            </p:nvPicPr>
            <p:blipFill>
              <a:blip r:embed="rId4"/>
              <a:stretch>
                <a:fillRect/>
              </a:stretch>
            </p:blipFill>
            <p:spPr>
              <a:xfrm>
                <a:off x="5112000" y="750600"/>
                <a:ext cx="4943160" cy="5882760"/>
              </a:xfrm>
              <a:prstGeom prst="rect">
                <a:avLst/>
              </a:prstGeom>
            </p:spPr>
          </p:pic>
        </mc:Fallback>
      </mc:AlternateContent>
    </p:spTree>
    <p:extLst>
      <p:ext uri="{BB962C8B-B14F-4D97-AF65-F5344CB8AC3E}">
        <p14:creationId xmlns:p14="http://schemas.microsoft.com/office/powerpoint/2010/main" val="3385475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a:t>Scrum’ THREE BEST PRACTICES</a:t>
            </a:r>
          </a:p>
        </p:txBody>
      </p:sp>
      <p:sp>
        <p:nvSpPr>
          <p:cNvPr id="492547" name="Rectangle 3"/>
          <p:cNvSpPr>
            <a:spLocks noGrp="1" noChangeArrowheads="1"/>
          </p:cNvSpPr>
          <p:nvPr>
            <p:ph idx="1"/>
          </p:nvPr>
        </p:nvSpPr>
        <p:spPr>
          <a:ln/>
        </p:spPr>
        <p:txBody>
          <a:bodyPr/>
          <a:lstStyle/>
          <a:p>
            <a:r>
              <a:rPr lang="en-US" dirty="0"/>
              <a:t>Best Practice #1: User </a:t>
            </a:r>
            <a:r>
              <a:rPr lang="en-US" dirty="0" smtClean="0"/>
              <a:t>Stories</a:t>
            </a:r>
          </a:p>
          <a:p>
            <a:r>
              <a:rPr lang="en-US" dirty="0"/>
              <a:t>Best Practice #2: Planning </a:t>
            </a:r>
            <a:r>
              <a:rPr lang="en-US" dirty="0" smtClean="0"/>
              <a:t>Poker</a:t>
            </a:r>
          </a:p>
          <a:p>
            <a:r>
              <a:rPr lang="en-US" dirty="0"/>
              <a:t>Best Practice #3: Use of the Scrum Board</a:t>
            </a:r>
          </a:p>
          <a:p>
            <a:endParaRPr lang="en-US" dirty="0"/>
          </a:p>
          <a:p>
            <a:endParaRPr lang="en-US" dirty="0"/>
          </a:p>
          <a:p>
            <a:pPr lvl="1">
              <a:buFontTx/>
              <a:buNone/>
            </a:pPr>
            <a:endParaRPr lang="en-US" dirty="0"/>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3</a:t>
            </a:fld>
            <a:endParaRPr lang="en-US"/>
          </a:p>
        </p:txBody>
      </p:sp>
      <mc:AlternateContent xmlns:mc="http://schemas.openxmlformats.org/markup-compatibility/2006">
        <mc:Choice xmlns:p14="http://schemas.microsoft.com/office/powerpoint/2010/main" Requires="p14">
          <p:contentPart p14:bwMode="auto" r:id="rId3">
            <p14:nvContentPartPr>
              <p14:cNvPr id="5" name="Ink 4"/>
              <p14:cNvContentPartPr/>
              <p14:nvPr/>
            </p14:nvContentPartPr>
            <p14:xfrm>
              <a:off x="797040" y="587160"/>
              <a:ext cx="8785440" cy="2784600"/>
            </p14:xfrm>
          </p:contentPart>
        </mc:Choice>
        <mc:Fallback>
          <p:pic>
            <p:nvPicPr>
              <p:cNvPr id="5" name="Ink 4"/>
              <p:cNvPicPr/>
              <p:nvPr/>
            </p:nvPicPr>
            <p:blipFill>
              <a:blip r:embed="rId4"/>
              <a:stretch>
                <a:fillRect/>
              </a:stretch>
            </p:blipFill>
            <p:spPr>
              <a:xfrm>
                <a:off x="793800" y="583560"/>
                <a:ext cx="8792280" cy="2791800"/>
              </a:xfrm>
              <a:prstGeom prst="rect">
                <a:avLst/>
              </a:prstGeom>
            </p:spPr>
          </p:pic>
        </mc:Fallback>
      </mc:AlternateContent>
    </p:spTree>
    <p:extLst>
      <p:ext uri="{BB962C8B-B14F-4D97-AF65-F5344CB8AC3E}">
        <p14:creationId xmlns:p14="http://schemas.microsoft.com/office/powerpoint/2010/main" val="224600610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2546" name="Rectangle 2"/>
          <p:cNvSpPr>
            <a:spLocks noGrp="1" noChangeArrowheads="1"/>
          </p:cNvSpPr>
          <p:nvPr>
            <p:ph type="title"/>
          </p:nvPr>
        </p:nvSpPr>
        <p:spPr>
          <a:ln/>
        </p:spPr>
        <p:txBody>
          <a:bodyPr/>
          <a:lstStyle/>
          <a:p>
            <a:r>
              <a:rPr lang="en-US" dirty="0"/>
              <a:t>Best Practice #1: User Stories</a:t>
            </a:r>
          </a:p>
        </p:txBody>
      </p:sp>
      <p:sp>
        <p:nvSpPr>
          <p:cNvPr id="492547" name="Rectangle 3"/>
          <p:cNvSpPr>
            <a:spLocks noGrp="1" noChangeArrowheads="1"/>
          </p:cNvSpPr>
          <p:nvPr>
            <p:ph idx="1"/>
          </p:nvPr>
        </p:nvSpPr>
        <p:spPr>
          <a:ln/>
        </p:spPr>
        <p:txBody>
          <a:bodyPr/>
          <a:lstStyle/>
          <a:p>
            <a:r>
              <a:rPr lang="en-US" dirty="0" smtClean="0"/>
              <a:t>Plain-</a:t>
            </a:r>
            <a:r>
              <a:rPr lang="en-US" dirty="0" err="1" smtClean="0"/>
              <a:t>english</a:t>
            </a:r>
            <a:r>
              <a:rPr lang="en-US" dirty="0" smtClean="0"/>
              <a:t> </a:t>
            </a:r>
            <a:r>
              <a:rPr lang="en-US" dirty="0"/>
              <a:t>requirements, written on common 3X5 index cards</a:t>
            </a:r>
          </a:p>
          <a:p>
            <a:r>
              <a:rPr lang="en-US" dirty="0"/>
              <a:t>Form: As [a type of user] I want to [perform a specific action] such that [result]</a:t>
            </a:r>
          </a:p>
          <a:p>
            <a:r>
              <a:rPr lang="en-US" dirty="0"/>
              <a:t>Example: “As a web user, I want to make a reservation, such that I may secure my lodging” </a:t>
            </a:r>
          </a:p>
          <a:p>
            <a:r>
              <a:rPr lang="en-US" dirty="0"/>
              <a:t>Stories that are big are called EPICS</a:t>
            </a:r>
          </a:p>
          <a:p>
            <a:r>
              <a:rPr lang="en-US" dirty="0"/>
              <a:t>Acceptance criteria goes on card back</a:t>
            </a:r>
          </a:p>
          <a:p>
            <a:pPr lvl="1">
              <a:buFontTx/>
              <a:buNone/>
            </a:pPr>
            <a:endParaRPr lang="en-US" dirty="0"/>
          </a:p>
        </p:txBody>
      </p:sp>
      <p:sp>
        <p:nvSpPr>
          <p:cNvPr id="2" name="Date Placeholder 1"/>
          <p:cNvSpPr>
            <a:spLocks noGrp="1"/>
          </p:cNvSpPr>
          <p:nvPr>
            <p:ph type="dt" sz="half" idx="10"/>
          </p:nvPr>
        </p:nvSpPr>
        <p:spPr/>
        <p:txBody>
          <a:bodyPr/>
          <a:lstStyle/>
          <a:p>
            <a:r>
              <a:rPr lang="en-US" smtClean="0"/>
              <a:t>Summer 2022</a:t>
            </a:r>
            <a:endParaRPr lang="en-US"/>
          </a:p>
        </p:txBody>
      </p:sp>
      <p:sp>
        <p:nvSpPr>
          <p:cNvPr id="3" name="Footer Placeholder 2"/>
          <p:cNvSpPr>
            <a:spLocks noGrp="1"/>
          </p:cNvSpPr>
          <p:nvPr>
            <p:ph type="ftr" sz="quarter" idx="11"/>
          </p:nvPr>
        </p:nvSpPr>
        <p:spPr/>
        <p:txBody>
          <a:bodyPr/>
          <a:lstStyle/>
          <a:p>
            <a:r>
              <a:rPr lang="pt-BR" smtClean="0"/>
              <a:t>Eng. Dr. Akram Ali</a:t>
            </a:r>
            <a:endParaRPr lang="en-US"/>
          </a:p>
        </p:txBody>
      </p:sp>
      <p:sp>
        <p:nvSpPr>
          <p:cNvPr id="4" name="Slide Number Placeholder 3"/>
          <p:cNvSpPr>
            <a:spLocks noGrp="1"/>
          </p:cNvSpPr>
          <p:nvPr>
            <p:ph type="sldNum" sz="quarter" idx="12"/>
          </p:nvPr>
        </p:nvSpPr>
        <p:spPr/>
        <p:txBody>
          <a:bodyPr/>
          <a:lstStyle/>
          <a:p>
            <a:fld id="{FD092A3F-D0BC-4741-A7BE-E6681BBC2D89}" type="slidenum">
              <a:rPr lang="en-US" smtClean="0"/>
              <a:t>4</a:t>
            </a:fld>
            <a:endParaRPr lang="en-US"/>
          </a:p>
        </p:txBody>
      </p:sp>
      <mc:AlternateContent xmlns:mc="http://schemas.openxmlformats.org/markup-compatibility/2006">
        <mc:Choice xmlns:p14="http://schemas.microsoft.com/office/powerpoint/2010/main" Requires="p14">
          <p:contentPart p14:bwMode="auto" r:id="rId3">
            <p14:nvContentPartPr>
              <p14:cNvPr id="5" name="Ink 4"/>
              <p14:cNvContentPartPr/>
              <p14:nvPr/>
            </p14:nvContentPartPr>
            <p14:xfrm>
              <a:off x="1812240" y="2257920"/>
              <a:ext cx="9940680" cy="3645000"/>
            </p14:xfrm>
          </p:contentPart>
        </mc:Choice>
        <mc:Fallback>
          <p:pic>
            <p:nvPicPr>
              <p:cNvPr id="5" name="Ink 4"/>
              <p:cNvPicPr/>
              <p:nvPr/>
            </p:nvPicPr>
            <p:blipFill>
              <a:blip r:embed="rId4"/>
              <a:stretch>
                <a:fillRect/>
              </a:stretch>
            </p:blipFill>
            <p:spPr>
              <a:xfrm>
                <a:off x="1809000" y="2251800"/>
                <a:ext cx="9946800" cy="3654360"/>
              </a:xfrm>
              <a:prstGeom prst="rect">
                <a:avLst/>
              </a:prstGeom>
            </p:spPr>
          </p:pic>
        </mc:Fallback>
      </mc:AlternateContent>
    </p:spTree>
    <p:extLst>
      <p:ext uri="{BB962C8B-B14F-4D97-AF65-F5344CB8AC3E}">
        <p14:creationId xmlns:p14="http://schemas.microsoft.com/office/powerpoint/2010/main" val="406125683"/>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Tips to Keep in Mind</a:t>
            </a:r>
            <a:endParaRPr lang="en-US" dirty="0"/>
          </a:p>
        </p:txBody>
      </p:sp>
      <p:sp>
        <p:nvSpPr>
          <p:cNvPr id="8" name="Content Placeholder 7"/>
          <p:cNvSpPr>
            <a:spLocks noGrp="1"/>
          </p:cNvSpPr>
          <p:nvPr>
            <p:ph idx="1"/>
          </p:nvPr>
        </p:nvSpPr>
        <p:spPr/>
        <p:txBody>
          <a:bodyPr>
            <a:normAutofit/>
          </a:bodyPr>
          <a:lstStyle/>
          <a:p>
            <a:r>
              <a:rPr lang="en-US" dirty="0"/>
              <a:t>Half-Done IS Not Done</a:t>
            </a:r>
          </a:p>
          <a:p>
            <a:r>
              <a:rPr lang="en-US" dirty="0"/>
              <a:t>Do It Right the First Time</a:t>
            </a:r>
          </a:p>
          <a:p>
            <a:r>
              <a:rPr lang="en-US" dirty="0"/>
              <a:t>Fixing a bug later took 24 times the effort if it is fixed on the same day it is created</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5</a:t>
            </a:fld>
            <a:endParaRPr lang="en-US"/>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580320" y="2000520"/>
              <a:ext cx="506880" cy="1227960"/>
            </p14:xfrm>
          </p:contentPart>
        </mc:Choice>
        <mc:Fallback>
          <p:pic>
            <p:nvPicPr>
              <p:cNvPr id="2" name="Ink 1"/>
              <p:cNvPicPr/>
              <p:nvPr/>
            </p:nvPicPr>
            <p:blipFill>
              <a:blip r:embed="rId3"/>
              <a:stretch>
                <a:fillRect/>
              </a:stretch>
            </p:blipFill>
            <p:spPr>
              <a:xfrm>
                <a:off x="577080" y="1997640"/>
                <a:ext cx="513360" cy="1234440"/>
              </a:xfrm>
              <a:prstGeom prst="rect">
                <a:avLst/>
              </a:prstGeom>
            </p:spPr>
          </p:pic>
        </mc:Fallback>
      </mc:AlternateContent>
    </p:spTree>
    <p:extLst>
      <p:ext uri="{BB962C8B-B14F-4D97-AF65-F5344CB8AC3E}">
        <p14:creationId xmlns:p14="http://schemas.microsoft.com/office/powerpoint/2010/main" val="104438742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User Stories</a:t>
            </a:r>
          </a:p>
        </p:txBody>
      </p:sp>
      <p:sp>
        <p:nvSpPr>
          <p:cNvPr id="3" name="Content Placeholder 2"/>
          <p:cNvSpPr>
            <a:spLocks noGrp="1"/>
          </p:cNvSpPr>
          <p:nvPr>
            <p:ph idx="1"/>
          </p:nvPr>
        </p:nvSpPr>
        <p:spPr/>
        <p:txBody>
          <a:bodyPr/>
          <a:lstStyle/>
          <a:p>
            <a:r>
              <a:rPr lang="en-US" dirty="0" smtClean="0"/>
              <a:t>I.N.V.E.S.T</a:t>
            </a:r>
            <a:r>
              <a:rPr lang="en-US" dirty="0"/>
              <a:t>.</a:t>
            </a:r>
          </a:p>
          <a:p>
            <a:pPr lvl="1">
              <a:buFont typeface="Wingdings" panose="05000000000000000000" pitchFamily="2" charset="2"/>
              <a:buChar char="ü"/>
            </a:pPr>
            <a:r>
              <a:rPr lang="en-US" dirty="0" smtClean="0"/>
              <a:t>Independent</a:t>
            </a:r>
            <a:endParaRPr lang="en-US" dirty="0"/>
          </a:p>
          <a:p>
            <a:pPr lvl="1">
              <a:buFont typeface="Wingdings" panose="05000000000000000000" pitchFamily="2" charset="2"/>
              <a:buChar char="ü"/>
            </a:pPr>
            <a:r>
              <a:rPr lang="en-US" dirty="0" smtClean="0"/>
              <a:t>Negotiable</a:t>
            </a:r>
            <a:endParaRPr lang="en-US" dirty="0"/>
          </a:p>
          <a:p>
            <a:pPr lvl="1">
              <a:buFont typeface="Wingdings" panose="05000000000000000000" pitchFamily="2" charset="2"/>
              <a:buChar char="ü"/>
            </a:pPr>
            <a:r>
              <a:rPr lang="en-US" dirty="0" smtClean="0"/>
              <a:t>Valuable</a:t>
            </a:r>
            <a:endParaRPr lang="en-US" dirty="0"/>
          </a:p>
          <a:p>
            <a:pPr lvl="1">
              <a:buFont typeface="Wingdings" panose="05000000000000000000" pitchFamily="2" charset="2"/>
              <a:buChar char="ü"/>
            </a:pPr>
            <a:r>
              <a:rPr lang="en-US" dirty="0" smtClean="0"/>
              <a:t>Estimable</a:t>
            </a:r>
            <a:endParaRPr lang="en-US" dirty="0"/>
          </a:p>
          <a:p>
            <a:pPr lvl="1">
              <a:buFont typeface="Wingdings" panose="05000000000000000000" pitchFamily="2" charset="2"/>
              <a:buChar char="ü"/>
            </a:pPr>
            <a:r>
              <a:rPr lang="en-US" dirty="0" smtClean="0"/>
              <a:t>Small</a:t>
            </a:r>
            <a:endParaRPr lang="en-US" dirty="0"/>
          </a:p>
          <a:p>
            <a:pPr lvl="1">
              <a:buFont typeface="Wingdings" panose="05000000000000000000" pitchFamily="2" charset="2"/>
              <a:buChar char="ü"/>
            </a:pPr>
            <a:r>
              <a:rPr lang="en-US" dirty="0" smtClean="0"/>
              <a:t>Testable</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pt-BR" smtClean="0"/>
              <a:t>Eng. Dr. Akram Ali</a:t>
            </a:r>
            <a:endParaRPr lang="en-US"/>
          </a:p>
        </p:txBody>
      </p:sp>
      <p:sp>
        <p:nvSpPr>
          <p:cNvPr id="6" name="Slide Number Placeholder 5"/>
          <p:cNvSpPr>
            <a:spLocks noGrp="1"/>
          </p:cNvSpPr>
          <p:nvPr>
            <p:ph type="sldNum" sz="quarter" idx="12"/>
          </p:nvPr>
        </p:nvSpPr>
        <p:spPr/>
        <p:txBody>
          <a:bodyPr/>
          <a:lstStyle/>
          <a:p>
            <a:fld id="{FD092A3F-D0BC-4741-A7BE-E6681BBC2D89}" type="slidenum">
              <a:rPr lang="en-US" smtClean="0"/>
              <a:t>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824760" y="2053080"/>
              <a:ext cx="4065120" cy="2718360"/>
            </p14:xfrm>
          </p:contentPart>
        </mc:Choice>
        <mc:Fallback>
          <p:pic>
            <p:nvPicPr>
              <p:cNvPr id="7" name="Ink 6"/>
              <p:cNvPicPr/>
              <p:nvPr/>
            </p:nvPicPr>
            <p:blipFill>
              <a:blip r:embed="rId3"/>
              <a:stretch>
                <a:fillRect/>
              </a:stretch>
            </p:blipFill>
            <p:spPr>
              <a:xfrm>
                <a:off x="821160" y="2049120"/>
                <a:ext cx="4073400" cy="2725920"/>
              </a:xfrm>
              <a:prstGeom prst="rect">
                <a:avLst/>
              </a:prstGeom>
            </p:spPr>
          </p:pic>
        </mc:Fallback>
      </mc:AlternateContent>
    </p:spTree>
    <p:extLst>
      <p:ext uri="{BB962C8B-B14F-4D97-AF65-F5344CB8AC3E}">
        <p14:creationId xmlns:p14="http://schemas.microsoft.com/office/powerpoint/2010/main" val="151973232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Story Contents</a:t>
            </a:r>
            <a:endParaRPr lang="en-US" dirty="0"/>
          </a:p>
        </p:txBody>
      </p:sp>
      <p:sp>
        <p:nvSpPr>
          <p:cNvPr id="8" name="Content Placeholder 7"/>
          <p:cNvSpPr>
            <a:spLocks noGrp="1"/>
          </p:cNvSpPr>
          <p:nvPr>
            <p:ph idx="1"/>
          </p:nvPr>
        </p:nvSpPr>
        <p:spPr/>
        <p:txBody>
          <a:bodyPr>
            <a:normAutofit/>
          </a:bodyPr>
          <a:lstStyle/>
          <a:p>
            <a:r>
              <a:rPr lang="en-US" dirty="0" smtClean="0"/>
              <a:t>The </a:t>
            </a:r>
            <a:r>
              <a:rPr lang="en-US" dirty="0"/>
              <a:t>story should include:</a:t>
            </a:r>
          </a:p>
          <a:p>
            <a:pPr marL="234932" indent="-234932">
              <a:buAutoNum type="arabicPeriod"/>
            </a:pPr>
            <a:r>
              <a:rPr lang="en-US" dirty="0"/>
              <a:t>Customer</a:t>
            </a:r>
          </a:p>
          <a:p>
            <a:pPr marL="234932" indent="-234932">
              <a:buAutoNum type="arabicPeriod"/>
            </a:pPr>
            <a:r>
              <a:rPr lang="en-US" dirty="0"/>
              <a:t>Object</a:t>
            </a:r>
          </a:p>
          <a:p>
            <a:pPr marL="234932" indent="-234932">
              <a:buAutoNum type="arabicPeriod"/>
            </a:pPr>
            <a:r>
              <a:rPr lang="en-US" dirty="0"/>
              <a:t>Motivation </a:t>
            </a:r>
            <a:r>
              <a:rPr lang="en-US" dirty="0">
                <a:sym typeface="Wingdings" panose="05000000000000000000" pitchFamily="2" charset="2"/>
              </a:rPr>
              <a:t> How is it going to satisfy the customer?</a:t>
            </a:r>
            <a:endParaRPr lang="en-US" dirty="0"/>
          </a:p>
          <a:p>
            <a:pPr marL="234932" indent="-234932">
              <a:buAutoNum type="arabicPeriod"/>
            </a:pPr>
            <a:r>
              <a:rPr lang="en-US" dirty="0"/>
              <a:t>INVEST</a:t>
            </a:r>
          </a:p>
          <a:p>
            <a:pPr marL="234932" indent="-234932">
              <a:buAutoNum type="arabicPeriod"/>
            </a:pPr>
            <a:r>
              <a:rPr lang="en-US" dirty="0"/>
              <a:t>Definition of done</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7</a:t>
            </a:fld>
            <a:endParaRPr lang="en-US"/>
          </a:p>
        </p:txBody>
      </p:sp>
      <p:pic>
        <p:nvPicPr>
          <p:cNvPr id="2" name="Picture 1"/>
          <p:cNvPicPr>
            <a:picLocks noChangeAspect="1"/>
          </p:cNvPicPr>
          <p:nvPr/>
        </p:nvPicPr>
        <p:blipFill>
          <a:blip r:embed="rId2"/>
          <a:stretch>
            <a:fillRect/>
          </a:stretch>
        </p:blipFill>
        <p:spPr>
          <a:xfrm>
            <a:off x="6556830" y="340321"/>
            <a:ext cx="4694742" cy="2970607"/>
          </a:xfrm>
          <a:prstGeom prst="rect">
            <a:avLst/>
          </a:prstGeom>
        </p:spPr>
      </p:pic>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325880" y="3831120"/>
              <a:ext cx="7679160" cy="1240560"/>
            </p14:xfrm>
          </p:contentPart>
        </mc:Choice>
        <mc:Fallback>
          <p:pic>
            <p:nvPicPr>
              <p:cNvPr id="3" name="Ink 2"/>
              <p:cNvPicPr/>
              <p:nvPr/>
            </p:nvPicPr>
            <p:blipFill>
              <a:blip r:embed="rId4"/>
              <a:stretch>
                <a:fillRect/>
              </a:stretch>
            </p:blipFill>
            <p:spPr>
              <a:xfrm>
                <a:off x="1321560" y="3825000"/>
                <a:ext cx="7687440" cy="1250640"/>
              </a:xfrm>
              <a:prstGeom prst="rect">
                <a:avLst/>
              </a:prstGeom>
            </p:spPr>
          </p:pic>
        </mc:Fallback>
      </mc:AlternateContent>
    </p:spTree>
    <p:extLst>
      <p:ext uri="{BB962C8B-B14F-4D97-AF65-F5344CB8AC3E}">
        <p14:creationId xmlns:p14="http://schemas.microsoft.com/office/powerpoint/2010/main" val="169125169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Story Statement Example</a:t>
            </a:r>
            <a:endParaRPr lang="en-US" dirty="0"/>
          </a:p>
        </p:txBody>
      </p:sp>
      <p:sp>
        <p:nvSpPr>
          <p:cNvPr id="8" name="Content Placeholder 7"/>
          <p:cNvSpPr>
            <a:spLocks noGrp="1"/>
          </p:cNvSpPr>
          <p:nvPr>
            <p:ph idx="1"/>
          </p:nvPr>
        </p:nvSpPr>
        <p:spPr/>
        <p:txBody>
          <a:bodyPr>
            <a:normAutofit/>
          </a:bodyPr>
          <a:lstStyle/>
          <a:p>
            <a:pPr marL="0" indent="0">
              <a:buNone/>
            </a:pPr>
            <a:endParaRPr lang="en-US" dirty="0">
              <a:sym typeface="Wingdings" panose="05000000000000000000" pitchFamily="2" charset="2"/>
            </a:endParaRPr>
          </a:p>
          <a:p>
            <a:r>
              <a:rPr lang="en-US" dirty="0">
                <a:sym typeface="Wingdings" panose="05000000000000000000" pitchFamily="2" charset="2"/>
              </a:rPr>
              <a:t>I want a car as ………………… (a) Urban Commuter, (b) South Dakota Farmer that I can use on daily basis</a:t>
            </a:r>
            <a:endParaRPr lang="en-US" dirty="0"/>
          </a:p>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8</a:t>
            </a:fld>
            <a:endParaRPr lang="en-US"/>
          </a:p>
        </p:txBody>
      </p:sp>
      <mc:AlternateContent xmlns:mc="http://schemas.openxmlformats.org/markup-compatibility/2006">
        <mc:Choice xmlns:p14="http://schemas.microsoft.com/office/powerpoint/2010/main" Requires="p14">
          <p:contentPart p14:bwMode="auto" r:id="rId2">
            <p14:nvContentPartPr>
              <p14:cNvPr id="2" name="Ink 1"/>
              <p14:cNvContentPartPr/>
              <p14:nvPr/>
            </p14:nvContentPartPr>
            <p14:xfrm>
              <a:off x="5777280" y="1635840"/>
              <a:ext cx="1581840" cy="3080880"/>
            </p14:xfrm>
          </p:contentPart>
        </mc:Choice>
        <mc:Fallback>
          <p:pic>
            <p:nvPicPr>
              <p:cNvPr id="2" name="Ink 1"/>
              <p:cNvPicPr/>
              <p:nvPr/>
            </p:nvPicPr>
            <p:blipFill>
              <a:blip r:embed="rId3"/>
              <a:stretch>
                <a:fillRect/>
              </a:stretch>
            </p:blipFill>
            <p:spPr>
              <a:xfrm>
                <a:off x="5774760" y="1632960"/>
                <a:ext cx="1587240" cy="3086280"/>
              </a:xfrm>
              <a:prstGeom prst="rect">
                <a:avLst/>
              </a:prstGeom>
            </p:spPr>
          </p:pic>
        </mc:Fallback>
      </mc:AlternateContent>
    </p:spTree>
    <p:extLst>
      <p:ext uri="{BB962C8B-B14F-4D97-AF65-F5344CB8AC3E}">
        <p14:creationId xmlns:p14="http://schemas.microsoft.com/office/powerpoint/2010/main" val="216386495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214438"/>
            <a:ext cx="12192000" cy="2387600"/>
          </a:xfrm>
        </p:spPr>
        <p:txBody>
          <a:bodyPr>
            <a:normAutofit/>
          </a:bodyPr>
          <a:lstStyle/>
          <a:p>
            <a:r>
              <a:rPr lang="en-US" dirty="0"/>
              <a:t>Disciplined Agile </a:t>
            </a:r>
          </a:p>
        </p:txBody>
      </p:sp>
      <p:sp>
        <p:nvSpPr>
          <p:cNvPr id="3" name="Subtitle 2"/>
          <p:cNvSpPr>
            <a:spLocks noGrp="1"/>
          </p:cNvSpPr>
          <p:nvPr>
            <p:ph type="subTitle" idx="1"/>
          </p:nvPr>
        </p:nvSpPr>
        <p:spPr/>
        <p:txBody>
          <a:bodyPr/>
          <a:lstStyle/>
          <a:p>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9</a:t>
            </a:fld>
            <a:endParaRPr lang="en-US"/>
          </a:p>
        </p:txBody>
      </p:sp>
    </p:spTree>
    <p:extLst>
      <p:ext uri="{BB962C8B-B14F-4D97-AF65-F5344CB8AC3E}">
        <p14:creationId xmlns:p14="http://schemas.microsoft.com/office/powerpoint/2010/main" val="161616895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 Book</a:t>
            </a:r>
            <a:endParaRPr lang="en-US" dirty="0"/>
          </a:p>
        </p:txBody>
      </p:sp>
      <p:pic>
        <p:nvPicPr>
          <p:cNvPr id="4" name="Content Placeholder 3"/>
          <p:cNvPicPr>
            <a:picLocks noGrp="1" noChangeAspect="1"/>
          </p:cNvPicPr>
          <p:nvPr>
            <p:ph idx="1"/>
          </p:nvPr>
        </p:nvPicPr>
        <p:blipFill>
          <a:blip r:embed="rId2"/>
          <a:stretch>
            <a:fillRect/>
          </a:stretch>
        </p:blipFill>
        <p:spPr>
          <a:xfrm>
            <a:off x="4403585" y="1825625"/>
            <a:ext cx="3384830" cy="4351338"/>
          </a:xfrm>
          <a:prstGeom prst="rect">
            <a:avLst/>
          </a:prstGeom>
        </p:spPr>
      </p:pic>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smtClean="0"/>
              <a:t>Eng. Dr. Akram Ali</a:t>
            </a:r>
            <a:endParaRPr lang="en-US"/>
          </a:p>
        </p:txBody>
      </p:sp>
      <p:sp>
        <p:nvSpPr>
          <p:cNvPr id="7" name="Slide Number Placeholder 6"/>
          <p:cNvSpPr>
            <a:spLocks noGrp="1"/>
          </p:cNvSpPr>
          <p:nvPr>
            <p:ph type="sldNum" sz="quarter" idx="12"/>
          </p:nvPr>
        </p:nvSpPr>
        <p:spPr/>
        <p:txBody>
          <a:bodyPr/>
          <a:lstStyle/>
          <a:p>
            <a:fld id="{A8D79E79-F12D-4679-9FD4-3D35D95279AD}" type="slidenum">
              <a:rPr lang="en-US" smtClean="0"/>
              <a:t>10</a:t>
            </a:fld>
            <a:endParaRPr lang="en-US"/>
          </a:p>
        </p:txBody>
      </p:sp>
    </p:spTree>
    <p:extLst>
      <p:ext uri="{BB962C8B-B14F-4D97-AF65-F5344CB8AC3E}">
        <p14:creationId xmlns:p14="http://schemas.microsoft.com/office/powerpoint/2010/main" val="5772581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A3.14 DISCIPLINED AGILE (DA</a:t>
            </a:r>
            <a:r>
              <a:rPr lang="en-US" b="1" dirty="0" smtClean="0"/>
              <a:t>) </a:t>
            </a:r>
            <a:r>
              <a:rPr lang="en-US" b="1" dirty="0" smtClean="0">
                <a:solidFill>
                  <a:srgbClr val="FF0000"/>
                </a:solidFill>
              </a:rPr>
              <a:t>[framework]</a:t>
            </a:r>
            <a:endParaRPr lang="en-US" dirty="0"/>
          </a:p>
        </p:txBody>
      </p:sp>
      <p:pic>
        <p:nvPicPr>
          <p:cNvPr id="4" name="Content Placeholder 3"/>
          <p:cNvPicPr>
            <a:picLocks noGrp="1" noChangeAspect="1"/>
          </p:cNvPicPr>
          <p:nvPr>
            <p:ph idx="1"/>
          </p:nvPr>
        </p:nvPicPr>
        <p:blipFill>
          <a:blip r:embed="rId2"/>
          <a:stretch>
            <a:fillRect/>
          </a:stretch>
        </p:blipFill>
        <p:spPr>
          <a:xfrm>
            <a:off x="1519881" y="1449401"/>
            <a:ext cx="9082216" cy="5064738"/>
          </a:xfrm>
          <a:prstGeom prst="rect">
            <a:avLst/>
          </a:prstGeom>
        </p:spPr>
      </p:pic>
      <p:sp>
        <p:nvSpPr>
          <p:cNvPr id="5" name="Date Placeholder 4"/>
          <p:cNvSpPr>
            <a:spLocks noGrp="1"/>
          </p:cNvSpPr>
          <p:nvPr>
            <p:ph type="dt" sz="half" idx="10"/>
          </p:nvPr>
        </p:nvSpPr>
        <p:spPr/>
        <p:txBody>
          <a:bodyPr/>
          <a:lstStyle/>
          <a:p>
            <a:r>
              <a:rPr lang="en-US" smtClean="0"/>
              <a:t>Summer 2022</a:t>
            </a:r>
            <a:endParaRPr lang="en-US"/>
          </a:p>
        </p:txBody>
      </p:sp>
      <p:sp>
        <p:nvSpPr>
          <p:cNvPr id="6" name="Footer Placeholder 5"/>
          <p:cNvSpPr>
            <a:spLocks noGrp="1"/>
          </p:cNvSpPr>
          <p:nvPr>
            <p:ph type="ftr" sz="quarter" idx="11"/>
          </p:nvPr>
        </p:nvSpPr>
        <p:spPr/>
        <p:txBody>
          <a:bodyPr/>
          <a:lstStyle/>
          <a:p>
            <a:r>
              <a:rPr lang="en-US" smtClean="0"/>
              <a:t>Eng. Dr. Akram Ali</a:t>
            </a:r>
            <a:endParaRPr lang="en-US"/>
          </a:p>
        </p:txBody>
      </p:sp>
      <p:sp>
        <p:nvSpPr>
          <p:cNvPr id="7" name="Slide Number Placeholder 6"/>
          <p:cNvSpPr>
            <a:spLocks noGrp="1"/>
          </p:cNvSpPr>
          <p:nvPr>
            <p:ph type="sldNum" sz="quarter" idx="12"/>
          </p:nvPr>
        </p:nvSpPr>
        <p:spPr/>
        <p:txBody>
          <a:bodyPr/>
          <a:lstStyle/>
          <a:p>
            <a:fld id="{A8D79E79-F12D-4679-9FD4-3D35D95279AD}" type="slidenum">
              <a:rPr lang="en-US" smtClean="0"/>
              <a:t>11</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74960" y="545040"/>
              <a:ext cx="10460880" cy="3418560"/>
            </p14:xfrm>
          </p:contentPart>
        </mc:Choice>
        <mc:Fallback>
          <p:pic>
            <p:nvPicPr>
              <p:cNvPr id="3" name="Ink 2"/>
              <p:cNvPicPr/>
              <p:nvPr/>
            </p:nvPicPr>
            <p:blipFill>
              <a:blip r:embed="rId4"/>
              <a:stretch>
                <a:fillRect/>
              </a:stretch>
            </p:blipFill>
            <p:spPr>
              <a:xfrm>
                <a:off x="172080" y="541440"/>
                <a:ext cx="10469880" cy="3427560"/>
              </a:xfrm>
              <a:prstGeom prst="rect">
                <a:avLst/>
              </a:prstGeom>
            </p:spPr>
          </p:pic>
        </mc:Fallback>
      </mc:AlternateContent>
    </p:spTree>
    <p:extLst>
      <p:ext uri="{BB962C8B-B14F-4D97-AF65-F5344CB8AC3E}">
        <p14:creationId xmlns:p14="http://schemas.microsoft.com/office/powerpoint/2010/main" val="792483354"/>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smtClean="0"/>
              <a:t>Disciplined Agile (DA).</a:t>
            </a:r>
            <a:endParaRPr lang="en-US" dirty="0"/>
          </a:p>
        </p:txBody>
      </p:sp>
      <p:sp>
        <p:nvSpPr>
          <p:cNvPr id="3" name="Content Placeholder 2"/>
          <p:cNvSpPr>
            <a:spLocks noGrp="1"/>
          </p:cNvSpPr>
          <p:nvPr>
            <p:ph idx="1"/>
          </p:nvPr>
        </p:nvSpPr>
        <p:spPr/>
        <p:txBody>
          <a:bodyPr/>
          <a:lstStyle/>
          <a:p>
            <a:r>
              <a:rPr lang="en-US" dirty="0" smtClean="0"/>
              <a:t>A </a:t>
            </a:r>
            <a:r>
              <a:rPr lang="en-US" dirty="0"/>
              <a:t>process decision framework that enables </a:t>
            </a:r>
            <a:r>
              <a:rPr lang="en-US" dirty="0" smtClean="0"/>
              <a:t>simplified process </a:t>
            </a:r>
            <a:r>
              <a:rPr lang="en-US" dirty="0"/>
              <a:t>decisions around incremental and iterative solution delivery.</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12</a:t>
            </a:fld>
            <a:endParaRPr lang="en-US"/>
          </a:p>
        </p:txBody>
      </p:sp>
    </p:spTree>
    <p:extLst>
      <p:ext uri="{BB962C8B-B14F-4D97-AF65-F5344CB8AC3E}">
        <p14:creationId xmlns:p14="http://schemas.microsoft.com/office/powerpoint/2010/main" val="357096058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PMI Reference</a:t>
            </a:r>
            <a:endParaRPr lang="en-US" dirty="0"/>
          </a:p>
        </p:txBody>
      </p:sp>
      <p:sp>
        <p:nvSpPr>
          <p:cNvPr id="3" name="Content Placeholder 2"/>
          <p:cNvSpPr>
            <a:spLocks noGrp="1"/>
          </p:cNvSpPr>
          <p:nvPr>
            <p:ph idx="1"/>
          </p:nvPr>
        </p:nvSpPr>
        <p:spPr/>
        <p:txBody>
          <a:bodyPr/>
          <a:lstStyle/>
          <a:p>
            <a:r>
              <a:rPr lang="en-US" dirty="0" smtClean="0">
                <a:hlinkClick r:id="rId2"/>
              </a:rPr>
              <a:t>https://www.pmi.org/disciplined-agile/introduction-to-disciplined-agile</a:t>
            </a:r>
            <a:r>
              <a:rPr lang="en-US" dirty="0" smtClean="0"/>
              <a:t> </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13</a:t>
            </a:fld>
            <a:endParaRPr lang="en-US"/>
          </a:p>
        </p:txBody>
      </p:sp>
    </p:spTree>
    <p:extLst>
      <p:ext uri="{BB962C8B-B14F-4D97-AF65-F5344CB8AC3E}">
        <p14:creationId xmlns:p14="http://schemas.microsoft.com/office/powerpoint/2010/main" val="5991301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Introduction to Disciplined Agile</a:t>
            </a:r>
            <a:r>
              <a:rPr lang="en-US" baseline="30000" dirty="0"/>
              <a:t>®</a:t>
            </a:r>
            <a:r>
              <a:rPr lang="en-US" dirty="0"/>
              <a:t> (DA</a:t>
            </a:r>
            <a:r>
              <a:rPr lang="en-US" baseline="30000" dirty="0" smtClean="0"/>
              <a:t>™</a:t>
            </a:r>
            <a:r>
              <a:rPr lang="en-US" dirty="0" smtClean="0"/>
              <a:t> = DAD</a:t>
            </a:r>
            <a:r>
              <a:rPr lang="en-US" baseline="30000" dirty="0" smtClean="0"/>
              <a:t> </a:t>
            </a:r>
            <a:r>
              <a:rPr lang="en-US" dirty="0" smtClean="0"/>
              <a:t>) </a:t>
            </a:r>
            <a:r>
              <a:rPr lang="en-US" dirty="0" smtClean="0">
                <a:solidFill>
                  <a:srgbClr val="FF0000"/>
                </a:solidFill>
              </a:rPr>
              <a:t>[toolkit]</a:t>
            </a:r>
            <a:endParaRPr lang="en-US" dirty="0"/>
          </a:p>
        </p:txBody>
      </p:sp>
      <p:sp>
        <p:nvSpPr>
          <p:cNvPr id="3" name="Content Placeholder 2"/>
          <p:cNvSpPr>
            <a:spLocks noGrp="1"/>
          </p:cNvSpPr>
          <p:nvPr>
            <p:ph idx="1"/>
          </p:nvPr>
        </p:nvSpPr>
        <p:spPr/>
        <p:txBody>
          <a:bodyPr/>
          <a:lstStyle/>
          <a:p>
            <a:r>
              <a:rPr lang="en-US" dirty="0"/>
              <a:t>True business agility comes from freedom, not frameworks. </a:t>
            </a:r>
            <a:endParaRPr lang="en-US" dirty="0" smtClean="0"/>
          </a:p>
          <a:p>
            <a:r>
              <a:rPr lang="en-US" dirty="0" smtClean="0"/>
              <a:t>Disciplined </a:t>
            </a:r>
            <a:r>
              <a:rPr lang="en-US" dirty="0"/>
              <a:t>Agile (DA) is an agnostic, hybrid tool kit that harnesses hundreds of Agile, Lean, and traditional strategies to guide you to the best way of working (</a:t>
            </a:r>
            <a:r>
              <a:rPr lang="en-US" dirty="0" err="1"/>
              <a:t>WoW</a:t>
            </a:r>
            <a:r>
              <a:rPr lang="en-US" dirty="0"/>
              <a:t>) for your team or organization. </a:t>
            </a:r>
            <a:endParaRPr lang="en-US" dirty="0" smtClean="0"/>
          </a:p>
          <a:p>
            <a:r>
              <a:rPr lang="en-US" dirty="0" smtClean="0"/>
              <a:t>DA </a:t>
            </a:r>
            <a:r>
              <a:rPr lang="en-US" dirty="0"/>
              <a:t>is context sensitive; rather than prescribing a collection of "best practices," it teaches you how to choose and later evolve a fit-for-purpose </a:t>
            </a:r>
            <a:r>
              <a:rPr lang="en-US" dirty="0" err="1"/>
              <a:t>WoW</a:t>
            </a:r>
            <a:r>
              <a:rPr lang="en-US" dirty="0"/>
              <a:t> that is best for you given the situation you face.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14</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838080" y="1675800"/>
              <a:ext cx="9048960" cy="782280"/>
            </p14:xfrm>
          </p:contentPart>
        </mc:Choice>
        <mc:Fallback>
          <p:pic>
            <p:nvPicPr>
              <p:cNvPr id="7" name="Ink 6"/>
              <p:cNvPicPr/>
              <p:nvPr/>
            </p:nvPicPr>
            <p:blipFill>
              <a:blip r:embed="rId3"/>
              <a:stretch>
                <a:fillRect/>
              </a:stretch>
            </p:blipFill>
            <p:spPr>
              <a:xfrm>
                <a:off x="834840" y="1672200"/>
                <a:ext cx="9056520" cy="789120"/>
              </a:xfrm>
              <a:prstGeom prst="rect">
                <a:avLst/>
              </a:prstGeom>
            </p:spPr>
          </p:pic>
        </mc:Fallback>
      </mc:AlternateContent>
    </p:spTree>
    <p:extLst>
      <p:ext uri="{BB962C8B-B14F-4D97-AF65-F5344CB8AC3E}">
        <p14:creationId xmlns:p14="http://schemas.microsoft.com/office/powerpoint/2010/main" val="174835489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 Quick Primer on Disciplined </a:t>
            </a:r>
            <a:r>
              <a:rPr lang="en-US" dirty="0" smtClean="0"/>
              <a:t>Agile Delivery (DA = DAD) </a:t>
            </a:r>
            <a:r>
              <a:rPr lang="en-US" dirty="0" smtClean="0">
                <a:solidFill>
                  <a:srgbClr val="FF0000"/>
                </a:solidFill>
              </a:rPr>
              <a:t>[toolkit]</a:t>
            </a:r>
            <a:endParaRPr lang="en-US" dirty="0"/>
          </a:p>
        </p:txBody>
      </p:sp>
      <p:sp>
        <p:nvSpPr>
          <p:cNvPr id="3" name="Content Placeholder 2"/>
          <p:cNvSpPr>
            <a:spLocks noGrp="1"/>
          </p:cNvSpPr>
          <p:nvPr>
            <p:ph idx="1"/>
          </p:nvPr>
        </p:nvSpPr>
        <p:spPr/>
        <p:txBody>
          <a:bodyPr>
            <a:normAutofit/>
          </a:bodyPr>
          <a:lstStyle/>
          <a:p>
            <a:r>
              <a:rPr lang="en-US" dirty="0"/>
              <a:t>Disciplined </a:t>
            </a:r>
            <a:r>
              <a:rPr lang="en-US" dirty="0" smtClean="0"/>
              <a:t>Agile (DA = DAD) </a:t>
            </a:r>
            <a:r>
              <a:rPr lang="en-US" dirty="0"/>
              <a:t>is very much a tool kit, not a framework. </a:t>
            </a:r>
            <a:endParaRPr lang="en-US" dirty="0" smtClean="0"/>
          </a:p>
          <a:p>
            <a:r>
              <a:rPr lang="en-US" dirty="0" smtClean="0"/>
              <a:t>An </a:t>
            </a:r>
            <a:r>
              <a:rPr lang="en-US" dirty="0"/>
              <a:t>agile framework will present you with a collection of what it considers to be “best practices,” but the reality is that all practices are contextual in nature, working well in some situations and poorly in others. </a:t>
            </a:r>
            <a:endParaRPr lang="en-US" dirty="0" smtClean="0"/>
          </a:p>
          <a:p>
            <a:r>
              <a:rPr lang="en-US" dirty="0" smtClean="0"/>
              <a:t>DA </a:t>
            </a:r>
            <a:r>
              <a:rPr lang="en-US" dirty="0"/>
              <a:t>is a process-decision tool kit that enables you to easily choose your own </a:t>
            </a:r>
            <a:r>
              <a:rPr lang="en-US" dirty="0" err="1"/>
              <a:t>WoW</a:t>
            </a:r>
            <a:r>
              <a:rPr lang="en-US" dirty="0"/>
              <a:t> that is fit-for-purpose for you. </a:t>
            </a:r>
            <a:endParaRPr lang="en-US" dirty="0" smtClean="0"/>
          </a:p>
          <a:p>
            <a:r>
              <a:rPr lang="en-US" dirty="0" smtClean="0"/>
              <a:t>Where </a:t>
            </a:r>
            <a:r>
              <a:rPr lang="en-US" dirty="0"/>
              <a:t>frameworks prescribe what to do, regardless of whether it’s appropriate for you, the DA tool kit instead provides you with freedom of choice.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15</a:t>
            </a:fld>
            <a:endParaRPr lang="en-US"/>
          </a:p>
        </p:txBody>
      </p:sp>
    </p:spTree>
    <p:extLst>
      <p:ext uri="{BB962C8B-B14F-4D97-AF65-F5344CB8AC3E}">
        <p14:creationId xmlns:p14="http://schemas.microsoft.com/office/powerpoint/2010/main" val="22999071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DA addresses four views:</a:t>
            </a:r>
          </a:p>
        </p:txBody>
      </p:sp>
      <p:sp>
        <p:nvSpPr>
          <p:cNvPr id="3" name="Content Placeholder 2"/>
          <p:cNvSpPr>
            <a:spLocks noGrp="1"/>
          </p:cNvSpPr>
          <p:nvPr>
            <p:ph idx="1"/>
          </p:nvPr>
        </p:nvSpPr>
        <p:spPr/>
        <p:txBody>
          <a:bodyPr/>
          <a:lstStyle/>
          <a:p>
            <a:r>
              <a:rPr lang="en-US" b="1" dirty="0"/>
              <a:t>Mindset</a:t>
            </a:r>
            <a:r>
              <a:rPr lang="en-US" dirty="0"/>
              <a:t>. DA builds on the foundations of agile and lean to address enterprise realities.</a:t>
            </a:r>
          </a:p>
          <a:p>
            <a:r>
              <a:rPr lang="en-US" b="1" dirty="0"/>
              <a:t>People</a:t>
            </a:r>
            <a:r>
              <a:rPr lang="en-US" dirty="0"/>
              <a:t>. DA describes the roles, responsibilities, and team structures you should have in place.</a:t>
            </a:r>
          </a:p>
          <a:p>
            <a:r>
              <a:rPr lang="en-US" b="1" dirty="0"/>
              <a:t>Flow</a:t>
            </a:r>
            <a:r>
              <a:rPr lang="en-US" dirty="0"/>
              <a:t>. DA describes the dynamic aspects of processes via </a:t>
            </a:r>
            <a:r>
              <a:rPr lang="en-US" i="1" u="sng" dirty="0"/>
              <a:t>lifecycle and workflow diagrams</a:t>
            </a:r>
            <a:r>
              <a:rPr lang="en-US" dirty="0"/>
              <a:t>.</a:t>
            </a:r>
          </a:p>
          <a:p>
            <a:r>
              <a:rPr lang="en-US" b="1" dirty="0"/>
              <a:t>Practices</a:t>
            </a:r>
            <a:r>
              <a:rPr lang="en-US" dirty="0"/>
              <a:t>. DA outlines the techniques that move your team forward, using straightforward </a:t>
            </a:r>
            <a:r>
              <a:rPr lang="en-US" i="1" u="sng" dirty="0"/>
              <a:t>goal diagrams </a:t>
            </a:r>
            <a:r>
              <a:rPr lang="en-US" dirty="0"/>
              <a:t>that provide a high-level picklist of practices</a:t>
            </a:r>
            <a:r>
              <a:rPr lang="en-US" dirty="0" smtClean="0"/>
              <a:t>.</a:t>
            </a:r>
            <a:endParaRPr lang="en-US" dirty="0"/>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16</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4225320" y="5645520"/>
              <a:ext cx="95040" cy="141480"/>
            </p14:xfrm>
          </p:contentPart>
        </mc:Choice>
        <mc:Fallback>
          <p:pic>
            <p:nvPicPr>
              <p:cNvPr id="7" name="Ink 6"/>
              <p:cNvPicPr/>
              <p:nvPr/>
            </p:nvPicPr>
            <p:blipFill>
              <a:blip r:embed="rId3"/>
              <a:stretch>
                <a:fillRect/>
              </a:stretch>
            </p:blipFill>
            <p:spPr>
              <a:xfrm>
                <a:off x="4222800" y="5643000"/>
                <a:ext cx="100800" cy="147240"/>
              </a:xfrm>
              <a:prstGeom prst="rect">
                <a:avLst/>
              </a:prstGeom>
            </p:spPr>
          </p:pic>
        </mc:Fallback>
      </mc:AlternateContent>
    </p:spTree>
    <p:extLst>
      <p:ext uri="{BB962C8B-B14F-4D97-AF65-F5344CB8AC3E}">
        <p14:creationId xmlns:p14="http://schemas.microsoft.com/office/powerpoint/2010/main" val="60554813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The Disciplined Agile </a:t>
            </a:r>
            <a:r>
              <a:rPr lang="en-US" dirty="0" smtClean="0"/>
              <a:t>Mindset</a:t>
            </a:r>
            <a:endParaRPr lang="en-US" dirty="0"/>
          </a:p>
        </p:txBody>
      </p:sp>
      <p:pic>
        <p:nvPicPr>
          <p:cNvPr id="7" name="Content Placeholder 6"/>
          <p:cNvPicPr>
            <a:picLocks noGrp="1" noChangeAspect="1"/>
          </p:cNvPicPr>
          <p:nvPr>
            <p:ph idx="1"/>
          </p:nvPr>
        </p:nvPicPr>
        <p:blipFill rotWithShape="1">
          <a:blip r:embed="rId2"/>
          <a:srcRect t="641" b="6215"/>
          <a:stretch/>
        </p:blipFill>
        <p:spPr>
          <a:xfrm>
            <a:off x="838200" y="1285103"/>
            <a:ext cx="10478359" cy="5202390"/>
          </a:xfrm>
          <a:prstGeom prst="rect">
            <a:avLst/>
          </a:prstGeom>
        </p:spPr>
      </p:pic>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17</a:t>
            </a:fld>
            <a:endParaRPr lang="en-US"/>
          </a:p>
        </p:txBody>
      </p:sp>
      <mc:AlternateContent xmlns:mc="http://schemas.openxmlformats.org/markup-compatibility/2006">
        <mc:Choice xmlns:p14="http://schemas.microsoft.com/office/powerpoint/2010/main" Requires="p14">
          <p:contentPart p14:bwMode="auto" r:id="rId3">
            <p14:nvContentPartPr>
              <p14:cNvPr id="3" name="Ink 2"/>
              <p14:cNvContentPartPr/>
              <p14:nvPr/>
            </p14:nvContentPartPr>
            <p14:xfrm>
              <a:off x="1532520" y="457200"/>
              <a:ext cx="10388160" cy="4630320"/>
            </p14:xfrm>
          </p:contentPart>
        </mc:Choice>
        <mc:Fallback>
          <p:pic>
            <p:nvPicPr>
              <p:cNvPr id="3" name="Ink 2"/>
              <p:cNvPicPr/>
              <p:nvPr/>
            </p:nvPicPr>
            <p:blipFill>
              <a:blip r:embed="rId4"/>
              <a:stretch>
                <a:fillRect/>
              </a:stretch>
            </p:blipFill>
            <p:spPr>
              <a:xfrm>
                <a:off x="1528200" y="453960"/>
                <a:ext cx="10395000" cy="4637160"/>
              </a:xfrm>
              <a:prstGeom prst="rect">
                <a:avLst/>
              </a:prstGeom>
            </p:spPr>
          </p:pic>
        </mc:Fallback>
      </mc:AlternateContent>
    </p:spTree>
    <p:extLst>
      <p:ext uri="{BB962C8B-B14F-4D97-AF65-F5344CB8AC3E}">
        <p14:creationId xmlns:p14="http://schemas.microsoft.com/office/powerpoint/2010/main" val="357274788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Primary Roles on Disciplined Agile Delivery (DAD) Teams</a:t>
            </a:r>
          </a:p>
        </p:txBody>
      </p:sp>
      <p:sp>
        <p:nvSpPr>
          <p:cNvPr id="3" name="Content Placeholder 2"/>
          <p:cNvSpPr>
            <a:spLocks noGrp="1"/>
          </p:cNvSpPr>
          <p:nvPr>
            <p:ph idx="1"/>
          </p:nvPr>
        </p:nvSpPr>
        <p:spPr/>
        <p:txBody>
          <a:bodyPr>
            <a:normAutofit fontScale="92500" lnSpcReduction="20000"/>
          </a:bodyPr>
          <a:lstStyle/>
          <a:p>
            <a:r>
              <a:rPr lang="en-US" dirty="0">
                <a:solidFill>
                  <a:srgbClr val="FF0000"/>
                </a:solidFill>
              </a:rPr>
              <a:t>Team Lead</a:t>
            </a:r>
          </a:p>
          <a:p>
            <a:pPr lvl="1"/>
            <a:r>
              <a:rPr lang="en-US" dirty="0"/>
              <a:t>Agile process expert, keeps team focused on achievement of goals, removes impediments (</a:t>
            </a:r>
            <a:r>
              <a:rPr lang="en-US" dirty="0" smtClean="0"/>
              <a:t>i.e. call </a:t>
            </a:r>
            <a:r>
              <a:rPr lang="en-US" dirty="0"/>
              <a:t>Agile PM, Scrum Master)</a:t>
            </a:r>
          </a:p>
          <a:p>
            <a:r>
              <a:rPr lang="en-US" dirty="0">
                <a:solidFill>
                  <a:srgbClr val="FF0000"/>
                </a:solidFill>
              </a:rPr>
              <a:t>Product Owner</a:t>
            </a:r>
          </a:p>
          <a:p>
            <a:pPr lvl="1"/>
            <a:r>
              <a:rPr lang="en-US" dirty="0"/>
              <a:t>Owns the product vision, scope and priorities of the solution</a:t>
            </a:r>
          </a:p>
          <a:p>
            <a:r>
              <a:rPr lang="en-US" dirty="0">
                <a:solidFill>
                  <a:srgbClr val="FF0000"/>
                </a:solidFill>
              </a:rPr>
              <a:t>Architecture Owner</a:t>
            </a:r>
          </a:p>
          <a:p>
            <a:pPr lvl="1"/>
            <a:r>
              <a:rPr lang="en-US" dirty="0"/>
              <a:t>Owns the architecture decisions and technical priorities, mitigates key technical risks</a:t>
            </a:r>
          </a:p>
          <a:p>
            <a:r>
              <a:rPr lang="en-US" dirty="0"/>
              <a:t>Team Member</a:t>
            </a:r>
          </a:p>
          <a:p>
            <a:pPr lvl="1"/>
            <a:r>
              <a:rPr lang="en-US" dirty="0"/>
              <a:t>Cross-functional team members that deliver the solution</a:t>
            </a:r>
          </a:p>
          <a:p>
            <a:r>
              <a:rPr lang="en-US" dirty="0"/>
              <a:t>Stakeholder</a:t>
            </a:r>
          </a:p>
          <a:p>
            <a:pPr lvl="1"/>
            <a:r>
              <a:rPr lang="en-US" dirty="0"/>
              <a:t>Includes the customer but also other stakeholders such as the sponsor, operations engineers, support staff, architecture, database groups, finance, and more</a:t>
            </a:r>
          </a:p>
        </p:txBody>
      </p:sp>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dirty="0" smtClean="0"/>
              <a:t>Eng. Dr. </a:t>
            </a:r>
            <a:r>
              <a:rPr lang="en-US" dirty="0" err="1" smtClean="0"/>
              <a:t>Akram</a:t>
            </a:r>
            <a:r>
              <a:rPr lang="en-US" dirty="0" smtClean="0"/>
              <a:t> Ali</a:t>
            </a:r>
            <a:endParaRPr lang="en-US" dirty="0"/>
          </a:p>
        </p:txBody>
      </p:sp>
      <p:sp>
        <p:nvSpPr>
          <p:cNvPr id="6" name="Slide Number Placeholder 5"/>
          <p:cNvSpPr>
            <a:spLocks noGrp="1"/>
          </p:cNvSpPr>
          <p:nvPr>
            <p:ph type="sldNum" sz="quarter" idx="12"/>
          </p:nvPr>
        </p:nvSpPr>
        <p:spPr/>
        <p:txBody>
          <a:bodyPr/>
          <a:lstStyle/>
          <a:p>
            <a:fld id="{A8D79E79-F12D-4679-9FD4-3D35D95279AD}" type="slidenum">
              <a:rPr lang="en-US" smtClean="0"/>
              <a:t>18</a:t>
            </a:fld>
            <a:endParaRPr lang="en-US"/>
          </a:p>
        </p:txBody>
      </p:sp>
      <mc:AlternateContent xmlns:mc="http://schemas.openxmlformats.org/markup-compatibility/2006">
        <mc:Choice xmlns:p14="http://schemas.microsoft.com/office/powerpoint/2010/main" Requires="p14">
          <p:contentPart p14:bwMode="auto" r:id="rId2">
            <p14:nvContentPartPr>
              <p14:cNvPr id="7" name="Ink 6"/>
              <p14:cNvContentPartPr/>
              <p14:nvPr/>
            </p14:nvContentPartPr>
            <p14:xfrm>
              <a:off x="6746760" y="1319760"/>
              <a:ext cx="3890160" cy="2542320"/>
            </p14:xfrm>
          </p:contentPart>
        </mc:Choice>
        <mc:Fallback>
          <p:pic>
            <p:nvPicPr>
              <p:cNvPr id="7" name="Ink 6"/>
              <p:cNvPicPr/>
              <p:nvPr/>
            </p:nvPicPr>
            <p:blipFill>
              <a:blip r:embed="rId3"/>
              <a:stretch>
                <a:fillRect/>
              </a:stretch>
            </p:blipFill>
            <p:spPr>
              <a:xfrm>
                <a:off x="6743880" y="1316160"/>
                <a:ext cx="3895560" cy="2548440"/>
              </a:xfrm>
              <a:prstGeom prst="rect">
                <a:avLst/>
              </a:prstGeom>
            </p:spPr>
          </p:pic>
        </mc:Fallback>
      </mc:AlternateContent>
    </p:spTree>
    <p:extLst>
      <p:ext uri="{BB962C8B-B14F-4D97-AF65-F5344CB8AC3E}">
        <p14:creationId xmlns:p14="http://schemas.microsoft.com/office/powerpoint/2010/main" val="358097602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19</a:t>
            </a:fld>
            <a:endParaRPr lang="en-US"/>
          </a:p>
        </p:txBody>
      </p:sp>
      <p:sp>
        <p:nvSpPr>
          <p:cNvPr id="588" name="Rectangle 582"/>
          <p:cNvSpPr>
            <a:spLocks noChangeArrowheads="1"/>
          </p:cNvSpPr>
          <p:nvPr/>
        </p:nvSpPr>
        <p:spPr bwMode="auto">
          <a:xfrm>
            <a:off x="1369542" y="415497"/>
            <a:ext cx="8874210" cy="61837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36" tIns="44436" rIns="44436"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nSpc>
                <a:spcPct val="200000"/>
              </a:lnSpc>
              <a:buClrTx/>
              <a:buSzTx/>
              <a:buFontTx/>
              <a:buNone/>
              <a:tabLst/>
            </a:pPr>
            <a:r>
              <a:rPr lang="en-US" altLang="en-US" b="1" dirty="0" smtClean="0">
                <a:solidFill>
                  <a:srgbClr val="000000"/>
                </a:solidFill>
                <a:cs typeface="Arial" panose="020B0604020202020204" pitchFamily="34" charset="0"/>
              </a:rPr>
              <a:t>Assignment </a:t>
            </a:r>
            <a:r>
              <a:rPr lang="en-US" altLang="en-US" b="1" dirty="0">
                <a:solidFill>
                  <a:srgbClr val="000000"/>
                </a:solidFill>
                <a:cs typeface="Arial" panose="020B0604020202020204" pitchFamily="34" charset="0"/>
              </a:rPr>
              <a:t>02 Q1</a:t>
            </a:r>
          </a:p>
          <a:p>
            <a:pPr marL="0" marR="0" lvl="0" indent="0">
              <a:lnSpc>
                <a:spcPct val="200000"/>
              </a:lnSpc>
              <a:buClrTx/>
              <a:buSzTx/>
              <a:buFontTx/>
              <a:buNone/>
              <a:tabLst/>
            </a:pPr>
            <a:r>
              <a:rPr lang="en-US" altLang="en-US" dirty="0">
                <a:solidFill>
                  <a:srgbClr val="000000"/>
                </a:solidFill>
                <a:cs typeface="Arial" panose="020B0604020202020204" pitchFamily="34" charset="0"/>
              </a:rPr>
              <a:t>Select ALL the correct answers</a:t>
            </a:r>
          </a:p>
          <a:p>
            <a:pPr marL="0" marR="0" lvl="0" indent="0">
              <a:lnSpc>
                <a:spcPct val="200000"/>
              </a:lnSpc>
              <a:buClrTx/>
              <a:buSzTx/>
              <a:buFontTx/>
              <a:buNone/>
              <a:tabLst/>
            </a:pPr>
            <a:r>
              <a:rPr lang="ar-SA" altLang="en-US" dirty="0">
                <a:solidFill>
                  <a:srgbClr val="000000"/>
                </a:solidFill>
                <a:cs typeface="Arial" panose="020B0604020202020204" pitchFamily="34" charset="0"/>
              </a:rPr>
              <a:t>قم باختيار جميع الاجوبة الصحيحة</a:t>
            </a:r>
            <a:endParaRPr lang="en-US" altLang="en-US" dirty="0">
              <a:solidFill>
                <a:srgbClr val="000000"/>
              </a:solidFill>
              <a:cs typeface="Arial" panose="020B0604020202020204" pitchFamily="34" charset="0"/>
            </a:endParaRPr>
          </a:p>
          <a:p>
            <a:pPr marL="0" marR="0" lvl="0" indent="0">
              <a:lnSpc>
                <a:spcPct val="200000"/>
              </a:lnSpc>
              <a:buClrTx/>
              <a:buSzTx/>
              <a:buFontTx/>
              <a:buNone/>
              <a:tabLst/>
            </a:pPr>
            <a:r>
              <a:rPr lang="en-US" altLang="en-US" dirty="0">
                <a:solidFill>
                  <a:srgbClr val="000000"/>
                </a:solidFill>
                <a:cs typeface="Arial" panose="020B0604020202020204" pitchFamily="34" charset="0"/>
              </a:rPr>
              <a:t>Disciplined Agile Delivery (DAD) supports the following lifecycles.</a:t>
            </a:r>
          </a:p>
          <a:p>
            <a:pPr marL="0" marR="0" lvl="0" indent="0">
              <a:lnSpc>
                <a:spcPct val="200000"/>
              </a:lnSpc>
              <a:buClrTx/>
              <a:buSzTx/>
              <a:buFontTx/>
              <a:buNone/>
              <a:tabLst/>
            </a:pPr>
            <a:r>
              <a:rPr lang="en-US" altLang="en-US" dirty="0">
                <a:solidFill>
                  <a:srgbClr val="000000"/>
                </a:solidFill>
                <a:cs typeface="Arial" panose="020B0604020202020204" pitchFamily="34" charset="0"/>
              </a:rPr>
              <a:t>Choose all that apply</a:t>
            </a:r>
          </a:p>
          <a:p>
            <a:pPr marL="0" marR="0" lvl="0" indent="0">
              <a:lnSpc>
                <a:spcPct val="200000"/>
              </a:lnSpc>
              <a:buClrTx/>
              <a:buSzTx/>
              <a:buFontTx/>
              <a:buNone/>
              <a:tabLst/>
            </a:pPr>
            <a:r>
              <a:rPr lang="ar-SA" altLang="en-US" dirty="0">
                <a:solidFill>
                  <a:srgbClr val="000000"/>
                </a:solidFill>
                <a:cs typeface="Arial" panose="020B0604020202020204" pitchFamily="34" charset="0"/>
              </a:rPr>
              <a:t>يدعم التسليم السريع المنضبط</a:t>
            </a:r>
            <a:r>
              <a:rPr lang="en-US" altLang="en-US" dirty="0">
                <a:solidFill>
                  <a:srgbClr val="000000"/>
                </a:solidFill>
                <a:cs typeface="Arial" panose="020B0604020202020204" pitchFamily="34" charset="0"/>
              </a:rPr>
              <a:t> (DAD) </a:t>
            </a:r>
            <a:r>
              <a:rPr lang="ar-SA" altLang="en-US" dirty="0">
                <a:solidFill>
                  <a:srgbClr val="000000"/>
                </a:solidFill>
                <a:cs typeface="Arial" panose="020B0604020202020204" pitchFamily="34" charset="0"/>
              </a:rPr>
              <a:t>دورات الحياة التالية</a:t>
            </a:r>
            <a:r>
              <a:rPr lang="en-US" altLang="en-US" dirty="0">
                <a:solidFill>
                  <a:srgbClr val="000000"/>
                </a:solidFill>
                <a:cs typeface="Arial" panose="020B0604020202020204" pitchFamily="34" charset="0"/>
              </a:rPr>
              <a:t>. </a:t>
            </a:r>
            <a:r>
              <a:rPr lang="ar-SA" altLang="en-US" dirty="0">
                <a:solidFill>
                  <a:srgbClr val="000000"/>
                </a:solidFill>
                <a:cs typeface="Arial" panose="020B0604020202020204" pitchFamily="34" charset="0"/>
              </a:rPr>
              <a:t>اختر كل ما يمكن تطبيقه</a:t>
            </a:r>
            <a:r>
              <a:rPr lang="en-US" altLang="en-US" dirty="0">
                <a:solidFill>
                  <a:srgbClr val="000000"/>
                </a:solidFill>
                <a:cs typeface="Arial" panose="020B0604020202020204" pitchFamily="34" charset="0"/>
              </a:rPr>
              <a:t/>
            </a:r>
            <a:br>
              <a:rPr lang="en-US" altLang="en-US" dirty="0">
                <a:solidFill>
                  <a:srgbClr val="000000"/>
                </a:solidFill>
                <a:cs typeface="Arial" panose="020B0604020202020204" pitchFamily="34" charset="0"/>
              </a:rPr>
            </a:br>
            <a:endParaRPr lang="en-US" altLang="en-US" dirty="0">
              <a:solidFill>
                <a:srgbClr val="000000"/>
              </a:solidFill>
              <a:cs typeface="Arial" panose="020B0604020202020204" pitchFamily="34" charset="0"/>
            </a:endParaRPr>
          </a:p>
          <a:p>
            <a:pPr marL="0" marR="0" lvl="0" indent="0">
              <a:lnSpc>
                <a:spcPct val="200000"/>
              </a:lnSpc>
              <a:buClrTx/>
              <a:buSzTx/>
              <a:buFontTx/>
              <a:buChar char="•"/>
              <a:tabLst/>
            </a:pPr>
            <a:r>
              <a:rPr lang="en-US" altLang="en-US" dirty="0">
                <a:solidFill>
                  <a:srgbClr val="000000"/>
                </a:solidFill>
                <a:cs typeface="Arial" panose="020B0604020202020204" pitchFamily="34" charset="0"/>
              </a:rPr>
              <a:t>Water Fall Delivery</a:t>
            </a:r>
          </a:p>
          <a:p>
            <a:pPr marL="0" marR="0" lvl="0" indent="0">
              <a:lnSpc>
                <a:spcPct val="200000"/>
              </a:lnSpc>
              <a:buClrTx/>
              <a:buSzTx/>
              <a:buFontTx/>
              <a:buChar char="•"/>
              <a:tabLst/>
            </a:pPr>
            <a:r>
              <a:rPr lang="en-US" altLang="en-US" dirty="0">
                <a:solidFill>
                  <a:srgbClr val="000000"/>
                </a:solidFill>
                <a:cs typeface="Arial" panose="020B0604020202020204" pitchFamily="34" charset="0"/>
              </a:rPr>
              <a:t>Lean Delivery</a:t>
            </a:r>
          </a:p>
          <a:p>
            <a:pPr marL="0" marR="0" lvl="0" indent="0">
              <a:lnSpc>
                <a:spcPct val="200000"/>
              </a:lnSpc>
              <a:buClrTx/>
              <a:buSzTx/>
              <a:buFontTx/>
              <a:buChar char="•"/>
              <a:tabLst/>
            </a:pPr>
            <a:r>
              <a:rPr lang="en-US" altLang="en-US" dirty="0">
                <a:solidFill>
                  <a:srgbClr val="000000"/>
                </a:solidFill>
                <a:cs typeface="Arial" panose="020B0604020202020204" pitchFamily="34" charset="0"/>
              </a:rPr>
              <a:t>Agile Delivery</a:t>
            </a:r>
          </a:p>
          <a:p>
            <a:pPr marL="0" marR="0" lvl="0" indent="0">
              <a:lnSpc>
                <a:spcPct val="200000"/>
              </a:lnSpc>
              <a:buClrTx/>
              <a:buSzTx/>
              <a:buFontTx/>
              <a:buChar char="•"/>
              <a:tabLst/>
            </a:pPr>
            <a:r>
              <a:rPr lang="en-US" altLang="en-US" dirty="0">
                <a:solidFill>
                  <a:srgbClr val="000000"/>
                </a:solidFill>
                <a:cs typeface="Arial" panose="020B0604020202020204" pitchFamily="34" charset="0"/>
              </a:rPr>
              <a:t>Hybrid </a:t>
            </a:r>
            <a:r>
              <a:rPr lang="en-US" altLang="en-US" dirty="0" smtClean="0">
                <a:solidFill>
                  <a:srgbClr val="000000"/>
                </a:solidFill>
                <a:cs typeface="Arial" panose="020B0604020202020204" pitchFamily="34" charset="0"/>
              </a:rPr>
              <a:t>Delivery</a:t>
            </a:r>
            <a:endParaRPr lang="en-US" altLang="en-US" dirty="0">
              <a:solidFill>
                <a:srgbClr val="000000"/>
              </a:solidFill>
              <a:cs typeface="Arial" panose="020B0604020202020204" pitchFamily="34" charset="0"/>
            </a:endParaRPr>
          </a:p>
        </p:txBody>
      </p:sp>
      <mc:AlternateContent xmlns:mc="http://schemas.openxmlformats.org/markup-compatibility/2006">
        <mc:Choice xmlns:p14="http://schemas.microsoft.com/office/powerpoint/2010/main" Requires="p14">
          <p:contentPart p14:bwMode="auto" r:id="rId14">
            <p14:nvContentPartPr>
              <p14:cNvPr id="2" name="Ink 1"/>
              <p14:cNvContentPartPr/>
              <p14:nvPr/>
            </p14:nvContentPartPr>
            <p14:xfrm>
              <a:off x="3172320" y="4399200"/>
              <a:ext cx="847080" cy="1948680"/>
            </p14:xfrm>
          </p:contentPart>
        </mc:Choice>
        <mc:Fallback>
          <p:pic>
            <p:nvPicPr>
              <p:cNvPr id="2" name="Ink 1"/>
              <p:cNvPicPr/>
              <p:nvPr/>
            </p:nvPicPr>
            <p:blipFill>
              <a:blip r:embed="rId15"/>
              <a:stretch>
                <a:fillRect/>
              </a:stretch>
            </p:blipFill>
            <p:spPr>
              <a:xfrm>
                <a:off x="3168720" y="4396320"/>
                <a:ext cx="853560" cy="1955520"/>
              </a:xfrm>
              <a:prstGeom prst="rect">
                <a:avLst/>
              </a:prstGeom>
            </p:spPr>
          </p:pic>
        </mc:Fallback>
      </mc:AlternateContent>
    </p:spTree>
    <p:controls>
      <mc:AlternateContent xmlns:mc="http://schemas.openxmlformats.org/markup-compatibility/2006">
        <mc:Choice xmlns:v="urn:schemas-microsoft-com:vml" Requires="v">
          <p:control spid="2374" name="HTMLOption546" r:id="rId2" imgW="257040" imgH="304920"/>
        </mc:Choice>
        <mc:Fallback>
          <p:control name="HTMLOption546" r:id="rId2" imgW="257040" imgH="304920">
            <p:pic>
              <p:nvPicPr>
                <p:cNvPr id="589" name="HTMLOption546"/>
                <p:cNvPicPr preferRelativeResize="0">
                  <a:picLocks noChangeArrowheads="1" noChangeShapeType="1"/>
                </p:cNvPicPr>
                <p:nvPr/>
              </p:nvPicPr>
              <p:blipFill>
                <a:blip r:embed="rId16"/>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75" name="HTMLOption547" r:id="rId3" imgW="257040" imgH="304920"/>
        </mc:Choice>
        <mc:Fallback>
          <p:control name="HTMLOption547" r:id="rId3" imgW="257040" imgH="304920">
            <p:pic>
              <p:nvPicPr>
                <p:cNvPr id="590" name="HTMLOption547"/>
                <p:cNvPicPr preferRelativeResize="0">
                  <a:picLocks noChangeArrowheads="1" noChangeShapeType="1"/>
                </p:cNvPicPr>
                <p:nvPr/>
              </p:nvPicPr>
              <p:blipFill>
                <a:blip r:embed="rId16"/>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76" name="HTMLOption548" r:id="rId4" imgW="257040" imgH="304920"/>
        </mc:Choice>
        <mc:Fallback>
          <p:control name="HTMLOption548" r:id="rId4" imgW="257040" imgH="304920">
            <p:pic>
              <p:nvPicPr>
                <p:cNvPr id="591" name="HTMLOption548"/>
                <p:cNvPicPr preferRelativeResize="0">
                  <a:picLocks noChangeArrowheads="1" noChangeShapeType="1"/>
                </p:cNvPicPr>
                <p:nvPr/>
              </p:nvPicPr>
              <p:blipFill>
                <a:blip r:embed="rId16"/>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77" name="HTMLOption549" r:id="rId5" imgW="257040" imgH="304920"/>
        </mc:Choice>
        <mc:Fallback>
          <p:control name="HTMLOption549" r:id="rId5" imgW="257040" imgH="304920">
            <p:pic>
              <p:nvPicPr>
                <p:cNvPr id="592" name="HTMLOption549"/>
                <p:cNvPicPr preferRelativeResize="0">
                  <a:picLocks noChangeArrowheads="1" noChangeShapeType="1"/>
                </p:cNvPicPr>
                <p:nvPr/>
              </p:nvPicPr>
              <p:blipFill>
                <a:blip r:embed="rId16"/>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78" name="HTMLCheckbox33" r:id="rId6" imgW="257040" imgH="304920"/>
        </mc:Choice>
        <mc:Fallback>
          <p:control name="HTMLCheckbox33" r:id="rId6" imgW="257040" imgH="304920">
            <p:pic>
              <p:nvPicPr>
                <p:cNvPr id="593" name="HTMLCheckbox33"/>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79" name="HTMLCheckbox34" r:id="rId7" imgW="257040" imgH="304920"/>
        </mc:Choice>
        <mc:Fallback>
          <p:control name="HTMLCheckbox34" r:id="rId7" imgW="257040" imgH="304920">
            <p:pic>
              <p:nvPicPr>
                <p:cNvPr id="594" name="HTMLCheckbox34"/>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80" name="HTMLCheckbox35" r:id="rId8" imgW="257040" imgH="304920"/>
        </mc:Choice>
        <mc:Fallback>
          <p:control name="HTMLCheckbox35" r:id="rId8" imgW="257040" imgH="304920">
            <p:pic>
              <p:nvPicPr>
                <p:cNvPr id="595" name="HTMLCheckbox35"/>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81" name="HTMLCheckbox36" r:id="rId9" imgW="257040" imgH="304920"/>
        </mc:Choice>
        <mc:Fallback>
          <p:control name="HTMLCheckbox36" r:id="rId9" imgW="257040" imgH="304920">
            <p:pic>
              <p:nvPicPr>
                <p:cNvPr id="596" name="HTMLCheckbox36"/>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82" name="HTMLCheckbox37" r:id="rId10" imgW="257040" imgH="304920"/>
        </mc:Choice>
        <mc:Fallback>
          <p:control name="HTMLCheckbox37" r:id="rId10" imgW="257040" imgH="304920">
            <p:pic>
              <p:nvPicPr>
                <p:cNvPr id="597" name="HTMLCheckbox37"/>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83" name="HTMLCheckbox38" r:id="rId11" imgW="257040" imgH="304920"/>
        </mc:Choice>
        <mc:Fallback>
          <p:control name="HTMLCheckbox38" r:id="rId11" imgW="257040" imgH="304920">
            <p:pic>
              <p:nvPicPr>
                <p:cNvPr id="598" name="HTMLCheckbox38"/>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2384" name="HTMLCheckbox39" r:id="rId12" imgW="257040" imgH="304920"/>
        </mc:Choice>
        <mc:Fallback>
          <p:control name="HTMLCheckbox39" r:id="rId12" imgW="257040" imgH="304920">
            <p:pic>
              <p:nvPicPr>
                <p:cNvPr id="599" name="HTMLCheckbox39"/>
                <p:cNvPicPr preferRelativeResize="0">
                  <a:picLocks noChangeArrowheads="1" noChangeShapeType="1"/>
                </p:cNvPicPr>
                <p:nvPr/>
              </p:nvPicPr>
              <p:blipFill>
                <a:blip r:embed="rId17"/>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89568372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20</a:t>
            </a:fld>
            <a:endParaRPr lang="en-US"/>
          </a:p>
        </p:txBody>
      </p:sp>
      <p:sp>
        <p:nvSpPr>
          <p:cNvPr id="588" name="Rectangle 582"/>
          <p:cNvSpPr>
            <a:spLocks noChangeArrowheads="1"/>
          </p:cNvSpPr>
          <p:nvPr/>
        </p:nvSpPr>
        <p:spPr bwMode="auto">
          <a:xfrm>
            <a:off x="1640771" y="972830"/>
            <a:ext cx="11346180" cy="5629718"/>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36" tIns="44436" rIns="44436"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nSpc>
                <a:spcPct val="200000"/>
              </a:lnSpc>
              <a:buClrTx/>
              <a:buSzTx/>
              <a:buFontTx/>
              <a:buNone/>
              <a:tabLst/>
            </a:pPr>
            <a:r>
              <a:rPr lang="en-US" altLang="en-US" b="1" dirty="0" smtClean="0">
                <a:solidFill>
                  <a:srgbClr val="000000"/>
                </a:solidFill>
                <a:cs typeface="Arial" panose="020B0604020202020204" pitchFamily="34" charset="0"/>
              </a:rPr>
              <a:t>Assignment </a:t>
            </a:r>
            <a:r>
              <a:rPr lang="en-US" altLang="en-US" b="1" dirty="0">
                <a:solidFill>
                  <a:srgbClr val="000000"/>
                </a:solidFill>
                <a:cs typeface="Arial" panose="020B0604020202020204" pitchFamily="34" charset="0"/>
              </a:rPr>
              <a:t>02 Q2</a:t>
            </a:r>
          </a:p>
          <a:p>
            <a:pPr marL="0" marR="0" lvl="0" indent="0">
              <a:lnSpc>
                <a:spcPct val="200000"/>
              </a:lnSpc>
              <a:buClrTx/>
              <a:buSzTx/>
              <a:buFontTx/>
              <a:buNone/>
              <a:tabLst/>
            </a:pPr>
            <a:r>
              <a:rPr lang="en-US" altLang="en-US" dirty="0">
                <a:solidFill>
                  <a:srgbClr val="000000"/>
                </a:solidFill>
                <a:cs typeface="Arial" panose="020B0604020202020204" pitchFamily="34" charset="0"/>
              </a:rPr>
              <a:t>Select ALL the correct answers</a:t>
            </a:r>
          </a:p>
          <a:p>
            <a:pPr marL="0" marR="0" lvl="0" indent="0">
              <a:lnSpc>
                <a:spcPct val="200000"/>
              </a:lnSpc>
              <a:buClrTx/>
              <a:buSzTx/>
              <a:buFontTx/>
              <a:buNone/>
              <a:tabLst/>
            </a:pPr>
            <a:r>
              <a:rPr lang="ar-SA" altLang="en-US" dirty="0">
                <a:solidFill>
                  <a:srgbClr val="000000"/>
                </a:solidFill>
                <a:cs typeface="Arial" panose="020B0604020202020204" pitchFamily="34" charset="0"/>
              </a:rPr>
              <a:t>قم باختيار جميع الاجوبة الصحيحة</a:t>
            </a:r>
            <a:endParaRPr lang="en-US" altLang="en-US" dirty="0">
              <a:solidFill>
                <a:srgbClr val="000000"/>
              </a:solidFill>
              <a:cs typeface="Arial" panose="020B0604020202020204" pitchFamily="34" charset="0"/>
            </a:endParaRPr>
          </a:p>
          <a:p>
            <a:pPr marL="0" marR="0" lvl="0" indent="0">
              <a:lnSpc>
                <a:spcPct val="200000"/>
              </a:lnSpc>
              <a:buClrTx/>
              <a:buSzTx/>
              <a:buFontTx/>
              <a:buNone/>
              <a:tabLst/>
            </a:pPr>
            <a:r>
              <a:rPr lang="en-US" altLang="en-US" dirty="0">
                <a:solidFill>
                  <a:srgbClr val="000000"/>
                </a:solidFill>
                <a:cs typeface="Arial" panose="020B0604020202020204" pitchFamily="34" charset="0"/>
              </a:rPr>
              <a:t>Which roles appear on Disciplined Agile Delivery (DAD) teams?</a:t>
            </a:r>
          </a:p>
          <a:p>
            <a:pPr marL="0" marR="0" lvl="0" indent="0">
              <a:lnSpc>
                <a:spcPct val="200000"/>
              </a:lnSpc>
              <a:buClrTx/>
              <a:buSzTx/>
              <a:buFontTx/>
              <a:buNone/>
              <a:tabLst/>
            </a:pPr>
            <a:r>
              <a:rPr lang="en-US" altLang="en-US" dirty="0">
                <a:solidFill>
                  <a:srgbClr val="000000"/>
                </a:solidFill>
                <a:cs typeface="Arial" panose="020B0604020202020204" pitchFamily="34" charset="0"/>
              </a:rPr>
              <a:t>Choose all that </a:t>
            </a:r>
            <a:r>
              <a:rPr lang="en-US" altLang="en-US" dirty="0" smtClean="0">
                <a:solidFill>
                  <a:srgbClr val="000000"/>
                </a:solidFill>
                <a:cs typeface="Arial" panose="020B0604020202020204" pitchFamily="34" charset="0"/>
              </a:rPr>
              <a:t>apply</a:t>
            </a:r>
          </a:p>
          <a:p>
            <a:pPr marL="0" marR="0" lvl="0" indent="0">
              <a:lnSpc>
                <a:spcPct val="200000"/>
              </a:lnSpc>
              <a:buClrTx/>
              <a:buSzTx/>
              <a:buFontTx/>
              <a:buNone/>
              <a:tabLst/>
            </a:pPr>
            <a:endParaRPr lang="en-US" altLang="en-US" dirty="0">
              <a:solidFill>
                <a:srgbClr val="000000"/>
              </a:solidFill>
              <a:cs typeface="Arial" panose="020B0604020202020204" pitchFamily="34" charset="0"/>
            </a:endParaRPr>
          </a:p>
          <a:p>
            <a:pPr marL="0" marR="0" lvl="0" indent="0">
              <a:lnSpc>
                <a:spcPct val="200000"/>
              </a:lnSpc>
              <a:buClrTx/>
              <a:buSzTx/>
              <a:buFontTx/>
              <a:buChar char="•"/>
              <a:tabLst/>
            </a:pPr>
            <a:r>
              <a:rPr lang="en-US" altLang="en-US" dirty="0">
                <a:solidFill>
                  <a:srgbClr val="000000"/>
                </a:solidFill>
                <a:cs typeface="Arial" panose="020B0604020202020204" pitchFamily="34" charset="0"/>
              </a:rPr>
              <a:t>Product Owner</a:t>
            </a:r>
          </a:p>
          <a:p>
            <a:pPr marL="0" marR="0" lvl="0" indent="0">
              <a:lnSpc>
                <a:spcPct val="200000"/>
              </a:lnSpc>
              <a:buClrTx/>
              <a:buSzTx/>
              <a:buFontTx/>
              <a:buChar char="•"/>
              <a:tabLst/>
            </a:pPr>
            <a:r>
              <a:rPr lang="en-US" altLang="en-US" dirty="0">
                <a:solidFill>
                  <a:srgbClr val="000000"/>
                </a:solidFill>
                <a:cs typeface="Arial" panose="020B0604020202020204" pitchFamily="34" charset="0"/>
              </a:rPr>
              <a:t>Architecture Owner</a:t>
            </a:r>
          </a:p>
          <a:p>
            <a:pPr marL="0" marR="0" lvl="0" indent="0">
              <a:lnSpc>
                <a:spcPct val="200000"/>
              </a:lnSpc>
              <a:buClrTx/>
              <a:buSzTx/>
              <a:buFontTx/>
              <a:buChar char="•"/>
              <a:tabLst/>
            </a:pPr>
            <a:r>
              <a:rPr lang="en-US" altLang="en-US" dirty="0">
                <a:solidFill>
                  <a:srgbClr val="000000"/>
                </a:solidFill>
                <a:cs typeface="Arial" panose="020B0604020202020204" pitchFamily="34" charset="0"/>
              </a:rPr>
              <a:t>Agile Project Manager</a:t>
            </a:r>
          </a:p>
          <a:p>
            <a:pPr marL="0" marR="0" lvl="0" indent="0">
              <a:lnSpc>
                <a:spcPct val="200000"/>
              </a:lnSpc>
              <a:buClrTx/>
              <a:buSzTx/>
              <a:buFontTx/>
              <a:buChar char="•"/>
              <a:tabLst/>
            </a:pPr>
            <a:r>
              <a:rPr lang="en-US" altLang="en-US" dirty="0" smtClean="0">
                <a:solidFill>
                  <a:srgbClr val="000000"/>
                </a:solidFill>
                <a:cs typeface="Arial" panose="020B0604020202020204" pitchFamily="34" charset="0"/>
              </a:rPr>
              <a:t>Stakeholder</a:t>
            </a:r>
            <a:endParaRPr lang="en-US" altLang="en-US" dirty="0">
              <a:solidFill>
                <a:srgbClr val="000000"/>
              </a:solidFill>
              <a:cs typeface="Arial" panose="020B0604020202020204" pitchFamily="34" charset="0"/>
            </a:endParaRPr>
          </a:p>
        </p:txBody>
      </p:sp>
      <mc:AlternateContent xmlns:mc="http://schemas.openxmlformats.org/markup-compatibility/2006">
        <mc:Choice xmlns:p14="http://schemas.microsoft.com/office/powerpoint/2010/main" Requires="p14">
          <p:contentPart p14:bwMode="auto" r:id="rId19">
            <p14:nvContentPartPr>
              <p14:cNvPr id="2" name="Ink 1"/>
              <p14:cNvContentPartPr/>
              <p14:nvPr/>
            </p14:nvContentPartPr>
            <p14:xfrm>
              <a:off x="3558240" y="4150080"/>
              <a:ext cx="1191960" cy="2388600"/>
            </p14:xfrm>
          </p:contentPart>
        </mc:Choice>
        <mc:Fallback>
          <p:pic>
            <p:nvPicPr>
              <p:cNvPr id="2" name="Ink 1"/>
              <p:cNvPicPr/>
              <p:nvPr/>
            </p:nvPicPr>
            <p:blipFill>
              <a:blip r:embed="rId20"/>
              <a:stretch>
                <a:fillRect/>
              </a:stretch>
            </p:blipFill>
            <p:spPr>
              <a:xfrm>
                <a:off x="3555000" y="4147560"/>
                <a:ext cx="1197720" cy="2394360"/>
              </a:xfrm>
              <a:prstGeom prst="rect">
                <a:avLst/>
              </a:prstGeom>
            </p:spPr>
          </p:pic>
        </mc:Fallback>
      </mc:AlternateContent>
    </p:spTree>
    <p:controls>
      <mc:AlternateContent xmlns:mc="http://schemas.openxmlformats.org/markup-compatibility/2006">
        <mc:Choice xmlns:v="urn:schemas-microsoft-com:vml" Requires="v">
          <p:control spid="3538" name="HTMLOption546" r:id="rId2" imgW="257040" imgH="304920"/>
        </mc:Choice>
        <mc:Fallback>
          <p:control name="HTMLOption546" r:id="rId2" imgW="257040" imgH="304920">
            <p:pic>
              <p:nvPicPr>
                <p:cNvPr id="589" name="HTMLOption546"/>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39" name="HTMLOption547" r:id="rId3" imgW="257040" imgH="304920"/>
        </mc:Choice>
        <mc:Fallback>
          <p:control name="HTMLOption547" r:id="rId3" imgW="257040" imgH="304920">
            <p:pic>
              <p:nvPicPr>
                <p:cNvPr id="590" name="HTMLOption547"/>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0" name="HTMLOption548" r:id="rId4" imgW="257040" imgH="304920"/>
        </mc:Choice>
        <mc:Fallback>
          <p:control name="HTMLOption548" r:id="rId4" imgW="257040" imgH="304920">
            <p:pic>
              <p:nvPicPr>
                <p:cNvPr id="591" name="HTMLOption548"/>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1" name="HTMLOption549" r:id="rId5" imgW="257040" imgH="304920"/>
        </mc:Choice>
        <mc:Fallback>
          <p:control name="HTMLOption549" r:id="rId5" imgW="257040" imgH="304920">
            <p:pic>
              <p:nvPicPr>
                <p:cNvPr id="592" name="HTMLOption549"/>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2" name="HTMLCheckbox33" r:id="rId6" imgW="257040" imgH="304920"/>
        </mc:Choice>
        <mc:Fallback>
          <p:control name="HTMLCheckbox33" r:id="rId6" imgW="257040" imgH="304920">
            <p:pic>
              <p:nvPicPr>
                <p:cNvPr id="593" name="HTMLCheckbox33"/>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3" name="HTMLCheckbox34" r:id="rId7" imgW="257040" imgH="304920"/>
        </mc:Choice>
        <mc:Fallback>
          <p:control name="HTMLCheckbox34" r:id="rId7" imgW="257040" imgH="304920">
            <p:pic>
              <p:nvPicPr>
                <p:cNvPr id="594" name="HTMLCheckbox34"/>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4" name="HTMLCheckbox35" r:id="rId8" imgW="257040" imgH="304920"/>
        </mc:Choice>
        <mc:Fallback>
          <p:control name="HTMLCheckbox35" r:id="rId8" imgW="257040" imgH="304920">
            <p:pic>
              <p:nvPicPr>
                <p:cNvPr id="595" name="HTMLCheckbox35"/>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5" name="HTMLCheckbox36" r:id="rId9" imgW="257040" imgH="304920"/>
        </mc:Choice>
        <mc:Fallback>
          <p:control name="HTMLCheckbox36" r:id="rId9" imgW="257040" imgH="304920">
            <p:pic>
              <p:nvPicPr>
                <p:cNvPr id="596" name="HTMLCheckbox36"/>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6" name="HTMLCheckbox37" r:id="rId10" imgW="257040" imgH="304920"/>
        </mc:Choice>
        <mc:Fallback>
          <p:control name="HTMLCheckbox37" r:id="rId10" imgW="257040" imgH="304920">
            <p:pic>
              <p:nvPicPr>
                <p:cNvPr id="597" name="HTMLCheckbox37"/>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7" name="HTMLCheckbox38" r:id="rId11" imgW="257040" imgH="304920"/>
        </mc:Choice>
        <mc:Fallback>
          <p:control name="HTMLCheckbox38" r:id="rId11" imgW="257040" imgH="304920">
            <p:pic>
              <p:nvPicPr>
                <p:cNvPr id="598" name="HTMLCheckbox38"/>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8" name="HTMLCheckbox39" r:id="rId12" imgW="257040" imgH="304920"/>
        </mc:Choice>
        <mc:Fallback>
          <p:control name="HTMLCheckbox39" r:id="rId12" imgW="257040" imgH="304920">
            <p:pic>
              <p:nvPicPr>
                <p:cNvPr id="599" name="HTMLCheckbox39"/>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49" name="HTMLCheckbox40" r:id="rId13" imgW="257040" imgH="304920"/>
        </mc:Choice>
        <mc:Fallback>
          <p:control name="HTMLCheckbox40" r:id="rId13" imgW="257040" imgH="304920">
            <p:pic>
              <p:nvPicPr>
                <p:cNvPr id="600" name="HTMLCheckbox40"/>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50" name="HTMLOption550" r:id="rId14" imgW="257040" imgH="304920"/>
        </mc:Choice>
        <mc:Fallback>
          <p:control name="HTMLOption550" r:id="rId14" imgW="257040" imgH="304920">
            <p:pic>
              <p:nvPicPr>
                <p:cNvPr id="601" name="HTMLOption550"/>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51" name="HTMLOption551" r:id="rId15" imgW="257040" imgH="304920"/>
        </mc:Choice>
        <mc:Fallback>
          <p:control name="HTMLOption551" r:id="rId15" imgW="257040" imgH="304920">
            <p:pic>
              <p:nvPicPr>
                <p:cNvPr id="602" name="HTMLOption551"/>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52" name="HTMLOption552" r:id="rId16" imgW="257040" imgH="304920"/>
        </mc:Choice>
        <mc:Fallback>
          <p:control name="HTMLOption552" r:id="rId16" imgW="257040" imgH="304920">
            <p:pic>
              <p:nvPicPr>
                <p:cNvPr id="603" name="HTMLOption552"/>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3553" name="HTMLOption553" r:id="rId17" imgW="257040" imgH="304920"/>
        </mc:Choice>
        <mc:Fallback>
          <p:control name="HTMLOption553" r:id="rId17" imgW="257040" imgH="304920">
            <p:pic>
              <p:nvPicPr>
                <p:cNvPr id="604" name="HTMLOption553"/>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3519408291"/>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21</a:t>
            </a:fld>
            <a:endParaRPr lang="en-US"/>
          </a:p>
        </p:txBody>
      </p:sp>
      <p:sp>
        <p:nvSpPr>
          <p:cNvPr id="588" name="Rectangle 582"/>
          <p:cNvSpPr>
            <a:spLocks noChangeArrowheads="1"/>
          </p:cNvSpPr>
          <p:nvPr/>
        </p:nvSpPr>
        <p:spPr bwMode="auto">
          <a:xfrm>
            <a:off x="974124" y="304800"/>
            <a:ext cx="10798629" cy="6183716"/>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36" tIns="44436" rIns="44436"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200000"/>
              </a:lnSpc>
              <a:spcBef>
                <a:spcPct val="0"/>
              </a:spcBef>
              <a:spcAft>
                <a:spcPct val="0"/>
              </a:spcAft>
              <a:buClrTx/>
              <a:buSzTx/>
              <a:buFontTx/>
              <a:buNone/>
              <a:tabLst/>
            </a:pPr>
            <a:r>
              <a:rPr kumimoji="0" lang="en-US" altLang="en-US" b="1" i="0" u="none" strike="noStrike" cap="none" normalizeH="0" baseline="0" dirty="0" smtClean="0">
                <a:ln>
                  <a:noFill/>
                </a:ln>
                <a:solidFill>
                  <a:srgbClr val="000000"/>
                </a:solidFill>
                <a:effectLst/>
                <a:cs typeface="Arial" panose="020B0604020202020204" pitchFamily="34" charset="0"/>
              </a:rPr>
              <a:t>Assignment 02 - Q 4</a:t>
            </a:r>
          </a:p>
          <a:p>
            <a:pPr marL="0" marR="0" lvl="0" indent="0" algn="l" defTabSz="914400" rtl="0" eaLnBrk="0" fontAlgn="base" latinLnBrk="0" hangingPunct="0">
              <a:lnSpc>
                <a:spcPct val="200000"/>
              </a:lnSpc>
              <a:spcBef>
                <a:spcPct val="0"/>
              </a:spcBef>
              <a:spcAft>
                <a:spcPct val="0"/>
              </a:spcAft>
              <a:buClrTx/>
              <a:buSzTx/>
              <a:buFontTx/>
              <a:buNone/>
              <a:tabLst/>
            </a:pPr>
            <a:r>
              <a:rPr kumimoji="0" lang="en-US" altLang="en-US" b="0" i="0" u="none" strike="noStrike" cap="none" normalizeH="0" baseline="0" dirty="0" smtClean="0">
                <a:ln>
                  <a:noFill/>
                </a:ln>
                <a:solidFill>
                  <a:srgbClr val="000000"/>
                </a:solidFill>
                <a:effectLst/>
                <a:cs typeface="Arial" panose="020B0604020202020204" pitchFamily="34" charset="0"/>
              </a:rPr>
              <a:t>As a new Project Manager, you are requested to draft a minimum capital budget plan. You are also tasked to manage the project to use Disciplined Agile Delivery. Which of the following items you will cancel in order to reduce your project's capital cost?</a:t>
            </a:r>
          </a:p>
          <a:p>
            <a:pPr marL="0" marR="0" lvl="0" indent="0" algn="l" defTabSz="914400" rtl="0" eaLnBrk="0" fontAlgn="base" latinLnBrk="0" hangingPunct="0">
              <a:lnSpc>
                <a:spcPct val="200000"/>
              </a:lnSpc>
              <a:spcBef>
                <a:spcPct val="0"/>
              </a:spcBef>
              <a:spcAft>
                <a:spcPct val="0"/>
              </a:spcAft>
              <a:buClrTx/>
              <a:buSzTx/>
              <a:buFontTx/>
              <a:buNone/>
              <a:tabLst/>
            </a:pPr>
            <a:r>
              <a:rPr kumimoji="0" lang="ar-SA" altLang="en-US" b="0" i="0" u="none" strike="noStrike" cap="none" normalizeH="0" baseline="0" dirty="0" smtClean="0">
                <a:ln>
                  <a:noFill/>
                </a:ln>
                <a:solidFill>
                  <a:srgbClr val="000000"/>
                </a:solidFill>
                <a:effectLst/>
                <a:cs typeface="Arial" panose="020B0604020202020204" pitchFamily="34" charset="0"/>
              </a:rPr>
              <a:t>بصفتك مدير مشروع جديد ، يُطلب منك صياغة خطة ميزانية الحد الأدنى لرأس المال. أنت مكلف أيضًا بإدارة المشروع لاستخدام التسليم السريع المنضبط. أي من العناصر التالية سوف تلغيها لتقليل التكلفة الرأسمالية لمشروعك؟</a:t>
            </a:r>
            <a:r>
              <a:rPr kumimoji="0" lang="en-US" altLang="en-US" b="0" i="0" u="none" strike="noStrike" cap="none" normalizeH="0" baseline="0" dirty="0" smtClean="0">
                <a:ln>
                  <a:noFill/>
                </a:ln>
                <a:solidFill>
                  <a:srgbClr val="000000"/>
                </a:solidFill>
                <a:effectLst/>
                <a:cs typeface="Arial" panose="020B0604020202020204" pitchFamily="34" charset="0"/>
              </a:rPr>
              <a:t/>
            </a:r>
            <a:br>
              <a:rPr kumimoji="0" lang="en-US" altLang="en-US" b="0" i="0" u="none" strike="noStrike" cap="none" normalizeH="0" baseline="0" dirty="0" smtClean="0">
                <a:ln>
                  <a:noFill/>
                </a:ln>
                <a:solidFill>
                  <a:srgbClr val="000000"/>
                </a:solidFill>
                <a:effectLst/>
                <a:cs typeface="Arial" panose="020B0604020202020204" pitchFamily="34" charset="0"/>
              </a:rPr>
            </a:br>
            <a:endParaRPr kumimoji="0" lang="en-US" altLang="en-US" b="0" i="0" u="none" strike="noStrike" cap="none" normalizeH="0" baseline="0" dirty="0" smtClean="0">
              <a:ln>
                <a:noFill/>
              </a:ln>
              <a:solidFill>
                <a:srgbClr val="000000"/>
              </a:solidFill>
              <a:effectLst/>
              <a:cs typeface="Arial" panose="020B0604020202020204" pitchFamily="34" charset="0"/>
            </a:endParaRPr>
          </a:p>
          <a:p>
            <a:pPr marL="800100" lvl="1" indent="-342900">
              <a:lnSpc>
                <a:spcPct val="200000"/>
              </a:lnSpc>
              <a:buFont typeface="+mj-lt"/>
              <a:buAutoNum type="alphaLcParenR"/>
            </a:pPr>
            <a:r>
              <a:rPr kumimoji="0" lang="en-US" altLang="en-US" b="0" i="0" u="none" strike="noStrike" cap="none" normalizeH="0" baseline="0" dirty="0" smtClean="0">
                <a:ln>
                  <a:noFill/>
                </a:ln>
                <a:solidFill>
                  <a:srgbClr val="000000"/>
                </a:solidFill>
                <a:effectLst/>
                <a:cs typeface="Arial" panose="020B0604020202020204" pitchFamily="34" charset="0"/>
              </a:rPr>
              <a:t>Middle managers tier as they do not actually perform any work</a:t>
            </a:r>
          </a:p>
          <a:p>
            <a:pPr marL="800100" lvl="1" indent="-342900">
              <a:lnSpc>
                <a:spcPct val="200000"/>
              </a:lnSpc>
              <a:buFont typeface="+mj-lt"/>
              <a:buAutoNum type="alphaLcParenR"/>
            </a:pPr>
            <a:r>
              <a:rPr kumimoji="0" lang="en-US" altLang="en-US" b="0" i="0" u="none" strike="noStrike" cap="none" normalizeH="0" baseline="0" dirty="0" smtClean="0">
                <a:ln>
                  <a:noFill/>
                </a:ln>
                <a:solidFill>
                  <a:srgbClr val="000000"/>
                </a:solidFill>
                <a:effectLst/>
                <a:cs typeface="Arial" panose="020B0604020202020204" pitchFamily="34" charset="0"/>
              </a:rPr>
              <a:t>State of the art communication tools to use the same technology of the client</a:t>
            </a:r>
          </a:p>
          <a:p>
            <a:pPr marL="800100" lvl="1" indent="-342900">
              <a:lnSpc>
                <a:spcPct val="200000"/>
              </a:lnSpc>
              <a:buFont typeface="+mj-lt"/>
              <a:buAutoNum type="alphaLcParenR"/>
            </a:pPr>
            <a:r>
              <a:rPr kumimoji="0" lang="en-US" altLang="en-US" b="0" i="0" u="none" strike="noStrike" cap="none" normalizeH="0" baseline="0" dirty="0" smtClean="0">
                <a:ln>
                  <a:noFill/>
                </a:ln>
                <a:solidFill>
                  <a:srgbClr val="000000"/>
                </a:solidFill>
                <a:effectLst/>
                <a:cs typeface="Arial" panose="020B0604020202020204" pitchFamily="34" charset="0"/>
              </a:rPr>
              <a:t>Re-modelling the team space to be more open by removing barriers and walls</a:t>
            </a:r>
          </a:p>
          <a:p>
            <a:pPr marL="800100" lvl="1" indent="-342900">
              <a:lnSpc>
                <a:spcPct val="200000"/>
              </a:lnSpc>
              <a:buFont typeface="+mj-lt"/>
              <a:buAutoNum type="alphaLcParenR"/>
            </a:pPr>
            <a:r>
              <a:rPr kumimoji="0" lang="en-US" altLang="en-US" b="0" i="0" u="none" strike="noStrike" cap="none" normalizeH="0" baseline="0" dirty="0" smtClean="0">
                <a:ln>
                  <a:noFill/>
                </a:ln>
                <a:solidFill>
                  <a:srgbClr val="000000"/>
                </a:solidFill>
                <a:effectLst/>
                <a:cs typeface="Arial" panose="020B0604020202020204" pitchFamily="34" charset="0"/>
              </a:rPr>
              <a:t>Cancel the Agile Architect position as the product owner is technically competent</a:t>
            </a:r>
          </a:p>
        </p:txBody>
      </p:sp>
      <mc:AlternateContent xmlns:mc="http://schemas.openxmlformats.org/markup-compatibility/2006">
        <mc:Choice xmlns:p14="http://schemas.microsoft.com/office/powerpoint/2010/main" Requires="p14">
          <p:contentPart p14:bwMode="auto" r:id="rId19">
            <p14:nvContentPartPr>
              <p14:cNvPr id="2" name="Ink 1"/>
              <p14:cNvContentPartPr/>
              <p14:nvPr/>
            </p14:nvContentPartPr>
            <p14:xfrm>
              <a:off x="8277840" y="3791160"/>
              <a:ext cx="2268000" cy="2423160"/>
            </p14:xfrm>
          </p:contentPart>
        </mc:Choice>
        <mc:Fallback>
          <p:pic>
            <p:nvPicPr>
              <p:cNvPr id="2" name="Ink 1"/>
              <p:cNvPicPr/>
              <p:nvPr/>
            </p:nvPicPr>
            <p:blipFill>
              <a:blip r:embed="rId20"/>
              <a:stretch>
                <a:fillRect/>
              </a:stretch>
            </p:blipFill>
            <p:spPr>
              <a:xfrm>
                <a:off x="8275320" y="3788640"/>
                <a:ext cx="2273400" cy="2429280"/>
              </a:xfrm>
              <a:prstGeom prst="rect">
                <a:avLst/>
              </a:prstGeom>
            </p:spPr>
          </p:pic>
        </mc:Fallback>
      </mc:AlternateContent>
    </p:spTree>
    <p:controls>
      <mc:AlternateContent xmlns:mc="http://schemas.openxmlformats.org/markup-compatibility/2006">
        <mc:Choice xmlns:v="urn:schemas-microsoft-com:vml" Requires="v">
          <p:control spid="5143" name="HTMLOption546" r:id="rId2" imgW="257040" imgH="304920"/>
        </mc:Choice>
        <mc:Fallback>
          <p:control name="HTMLOption546" r:id="rId2" imgW="257040" imgH="304920">
            <p:pic>
              <p:nvPicPr>
                <p:cNvPr id="589" name="HTMLOption546"/>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44" name="HTMLOption547" r:id="rId3" imgW="257040" imgH="304920"/>
        </mc:Choice>
        <mc:Fallback>
          <p:control name="HTMLOption547" r:id="rId3" imgW="257040" imgH="304920">
            <p:pic>
              <p:nvPicPr>
                <p:cNvPr id="590" name="HTMLOption547"/>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45" name="HTMLOption548" r:id="rId4" imgW="257040" imgH="304920"/>
        </mc:Choice>
        <mc:Fallback>
          <p:control name="HTMLOption548" r:id="rId4" imgW="257040" imgH="304920">
            <p:pic>
              <p:nvPicPr>
                <p:cNvPr id="591" name="HTMLOption548"/>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46" name="HTMLOption549" r:id="rId5" imgW="257040" imgH="304920"/>
        </mc:Choice>
        <mc:Fallback>
          <p:control name="HTMLOption549" r:id="rId5" imgW="257040" imgH="304920">
            <p:pic>
              <p:nvPicPr>
                <p:cNvPr id="592" name="HTMLOption549"/>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47" name="HTMLCheckbox33" r:id="rId6" imgW="257040" imgH="304920"/>
        </mc:Choice>
        <mc:Fallback>
          <p:control name="HTMLCheckbox33" r:id="rId6" imgW="257040" imgH="304920">
            <p:pic>
              <p:nvPicPr>
                <p:cNvPr id="593" name="HTMLCheckbox33"/>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48" name="HTMLCheckbox34" r:id="rId7" imgW="257040" imgH="304920"/>
        </mc:Choice>
        <mc:Fallback>
          <p:control name="HTMLCheckbox34" r:id="rId7" imgW="257040" imgH="304920">
            <p:pic>
              <p:nvPicPr>
                <p:cNvPr id="594" name="HTMLCheckbox34"/>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49" name="HTMLCheckbox35" r:id="rId8" imgW="257040" imgH="304920"/>
        </mc:Choice>
        <mc:Fallback>
          <p:control name="HTMLCheckbox35" r:id="rId8" imgW="257040" imgH="304920">
            <p:pic>
              <p:nvPicPr>
                <p:cNvPr id="595" name="HTMLCheckbox35"/>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0" name="HTMLCheckbox36" r:id="rId9" imgW="257040" imgH="304920"/>
        </mc:Choice>
        <mc:Fallback>
          <p:control name="HTMLCheckbox36" r:id="rId9" imgW="257040" imgH="304920">
            <p:pic>
              <p:nvPicPr>
                <p:cNvPr id="596" name="HTMLCheckbox36"/>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1" name="HTMLCheckbox37" r:id="rId10" imgW="257040" imgH="304920"/>
        </mc:Choice>
        <mc:Fallback>
          <p:control name="HTMLCheckbox37" r:id="rId10" imgW="257040" imgH="304920">
            <p:pic>
              <p:nvPicPr>
                <p:cNvPr id="597" name="HTMLCheckbox37"/>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2" name="HTMLCheckbox38" r:id="rId11" imgW="257040" imgH="304920"/>
        </mc:Choice>
        <mc:Fallback>
          <p:control name="HTMLCheckbox38" r:id="rId11" imgW="257040" imgH="304920">
            <p:pic>
              <p:nvPicPr>
                <p:cNvPr id="598" name="HTMLCheckbox38"/>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3" name="HTMLCheckbox39" r:id="rId12" imgW="257040" imgH="304920"/>
        </mc:Choice>
        <mc:Fallback>
          <p:control name="HTMLCheckbox39" r:id="rId12" imgW="257040" imgH="304920">
            <p:pic>
              <p:nvPicPr>
                <p:cNvPr id="599" name="HTMLCheckbox39"/>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4" name="HTMLCheckbox40" r:id="rId13" imgW="257040" imgH="304920"/>
        </mc:Choice>
        <mc:Fallback>
          <p:control name="HTMLCheckbox40" r:id="rId13" imgW="257040" imgH="304920">
            <p:pic>
              <p:nvPicPr>
                <p:cNvPr id="600" name="HTMLCheckbox40"/>
                <p:cNvPicPr preferRelativeResize="0">
                  <a:picLocks noChangeArrowheads="1" noChangeShapeType="1"/>
                </p:cNvPicPr>
                <p:nvPr/>
              </p:nvPicPr>
              <p:blipFill>
                <a:blip r:embed="rId22"/>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5" name="HTMLOption550" r:id="rId14" imgW="257040" imgH="304920"/>
        </mc:Choice>
        <mc:Fallback>
          <p:control name="HTMLOption550" r:id="rId14" imgW="257040" imgH="304920">
            <p:pic>
              <p:nvPicPr>
                <p:cNvPr id="601" name="HTMLOption550"/>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6" name="HTMLOption551" r:id="rId15" imgW="257040" imgH="304920"/>
        </mc:Choice>
        <mc:Fallback>
          <p:control name="HTMLOption551" r:id="rId15" imgW="257040" imgH="304920">
            <p:pic>
              <p:nvPicPr>
                <p:cNvPr id="602" name="HTMLOption551"/>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7" name="HTMLOption552" r:id="rId16" imgW="257040" imgH="304920"/>
        </mc:Choice>
        <mc:Fallback>
          <p:control name="HTMLOption552" r:id="rId16" imgW="257040" imgH="304920">
            <p:pic>
              <p:nvPicPr>
                <p:cNvPr id="603" name="HTMLOption552"/>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5158" name="HTMLOption553" r:id="rId17" imgW="257040" imgH="304920"/>
        </mc:Choice>
        <mc:Fallback>
          <p:control name="HTMLOption553" r:id="rId17" imgW="257040" imgH="304920">
            <p:pic>
              <p:nvPicPr>
                <p:cNvPr id="604" name="HTMLOption553"/>
                <p:cNvPicPr preferRelativeResize="0">
                  <a:picLocks noChangeArrowheads="1" noChangeShapeType="1"/>
                </p:cNvPicPr>
                <p:nvPr/>
              </p:nvPicPr>
              <p:blipFill>
                <a:blip r:embed="rId21"/>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763707097"/>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r>
              <a:rPr lang="en-US" smtClean="0"/>
              <a:t>Summer 2022</a:t>
            </a:r>
            <a:endParaRPr lang="en-US"/>
          </a:p>
        </p:txBody>
      </p:sp>
      <p:sp>
        <p:nvSpPr>
          <p:cNvPr id="5" name="Footer Placeholder 4"/>
          <p:cNvSpPr>
            <a:spLocks noGrp="1"/>
          </p:cNvSpPr>
          <p:nvPr>
            <p:ph type="ftr" sz="quarter" idx="11"/>
          </p:nvPr>
        </p:nvSpPr>
        <p:spPr/>
        <p:txBody>
          <a:bodyPr/>
          <a:lstStyle/>
          <a:p>
            <a:r>
              <a:rPr lang="en-US" smtClean="0"/>
              <a:t>Eng. Dr. Akram Ali</a:t>
            </a:r>
            <a:endParaRPr lang="en-US"/>
          </a:p>
        </p:txBody>
      </p:sp>
      <p:sp>
        <p:nvSpPr>
          <p:cNvPr id="6" name="Slide Number Placeholder 5"/>
          <p:cNvSpPr>
            <a:spLocks noGrp="1"/>
          </p:cNvSpPr>
          <p:nvPr>
            <p:ph type="sldNum" sz="quarter" idx="12"/>
          </p:nvPr>
        </p:nvSpPr>
        <p:spPr/>
        <p:txBody>
          <a:bodyPr/>
          <a:lstStyle/>
          <a:p>
            <a:fld id="{A8D79E79-F12D-4679-9FD4-3D35D95279AD}" type="slidenum">
              <a:rPr lang="en-US" smtClean="0"/>
              <a:t>22</a:t>
            </a:fld>
            <a:endParaRPr lang="en-US"/>
          </a:p>
        </p:txBody>
      </p:sp>
      <p:sp>
        <p:nvSpPr>
          <p:cNvPr id="588" name="Rectangle 582"/>
          <p:cNvSpPr>
            <a:spLocks noChangeArrowheads="1"/>
          </p:cNvSpPr>
          <p:nvPr/>
        </p:nvSpPr>
        <p:spPr bwMode="auto">
          <a:xfrm>
            <a:off x="430221" y="-16239"/>
            <a:ext cx="11833860" cy="6737714"/>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44436" tIns="44436" rIns="44436" bIns="44436"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nSpc>
                <a:spcPct val="200000"/>
              </a:lnSpc>
              <a:buClrTx/>
              <a:buSzTx/>
              <a:buFontTx/>
              <a:buNone/>
              <a:tabLst/>
            </a:pPr>
            <a:r>
              <a:rPr lang="en-US" altLang="en-US" b="1" dirty="0" smtClean="0">
                <a:solidFill>
                  <a:srgbClr val="000000"/>
                </a:solidFill>
                <a:cs typeface="Arial" panose="020B0604020202020204" pitchFamily="34" charset="0"/>
              </a:rPr>
              <a:t>Assignment </a:t>
            </a:r>
            <a:r>
              <a:rPr lang="en-US" altLang="en-US" b="1" dirty="0">
                <a:solidFill>
                  <a:srgbClr val="000000"/>
                </a:solidFill>
                <a:cs typeface="Arial" panose="020B0604020202020204" pitchFamily="34" charset="0"/>
              </a:rPr>
              <a:t>02 - Q 03</a:t>
            </a:r>
          </a:p>
          <a:p>
            <a:pPr marL="0" marR="0" lvl="0" indent="0">
              <a:lnSpc>
                <a:spcPct val="200000"/>
              </a:lnSpc>
              <a:buClrTx/>
              <a:buSzTx/>
              <a:buFontTx/>
              <a:buNone/>
              <a:tabLst/>
            </a:pPr>
            <a:r>
              <a:rPr lang="en-US" altLang="en-US" dirty="0">
                <a:solidFill>
                  <a:srgbClr val="000000"/>
                </a:solidFill>
                <a:cs typeface="Arial" panose="020B0604020202020204" pitchFamily="34" charset="0"/>
              </a:rPr>
              <a:t>The Disciplined Agile Delivery framework provides tailoring flexibility through prescriptive best practices that work well in all situations.</a:t>
            </a:r>
          </a:p>
          <a:p>
            <a:pPr marL="0" marR="0" lvl="0" indent="0">
              <a:lnSpc>
                <a:spcPct val="200000"/>
              </a:lnSpc>
              <a:buClrTx/>
              <a:buSzTx/>
              <a:buFontTx/>
              <a:buNone/>
              <a:tabLst/>
            </a:pPr>
            <a:r>
              <a:rPr lang="ar-SA" altLang="en-US" dirty="0">
                <a:solidFill>
                  <a:srgbClr val="000000"/>
                </a:solidFill>
                <a:cs typeface="Arial" panose="020B0604020202020204" pitchFamily="34" charset="0"/>
              </a:rPr>
              <a:t>يوفر إطار عمل التسليم السريع المنضبط مرونة في التصميم من خلال أفضل الممارسات التوجيهية التي تعمل بشكل جيد في جميع المواقف</a:t>
            </a:r>
            <a:r>
              <a:rPr lang="en-US" altLang="en-US" dirty="0">
                <a:solidFill>
                  <a:srgbClr val="000000"/>
                </a:solidFill>
                <a:cs typeface="Arial" panose="020B0604020202020204" pitchFamily="34" charset="0"/>
              </a:rPr>
              <a:t>.</a:t>
            </a:r>
            <a:br>
              <a:rPr lang="en-US" altLang="en-US" dirty="0">
                <a:solidFill>
                  <a:srgbClr val="000000"/>
                </a:solidFill>
                <a:cs typeface="Arial" panose="020B0604020202020204" pitchFamily="34" charset="0"/>
              </a:rPr>
            </a:br>
            <a:r>
              <a:rPr lang="en-US" altLang="en-US" dirty="0" smtClean="0">
                <a:solidFill>
                  <a:srgbClr val="000000"/>
                </a:solidFill>
                <a:cs typeface="Arial" panose="020B0604020202020204" pitchFamily="34" charset="0"/>
              </a:rPr>
              <a:t>True</a:t>
            </a:r>
            <a:endParaRPr lang="en-US" altLang="en-US" dirty="0">
              <a:solidFill>
                <a:srgbClr val="000000"/>
              </a:solidFill>
              <a:cs typeface="Arial" panose="020B0604020202020204" pitchFamily="34" charset="0"/>
            </a:endParaRPr>
          </a:p>
          <a:p>
            <a:pPr marL="0" marR="0" lvl="0" indent="0">
              <a:lnSpc>
                <a:spcPct val="200000"/>
              </a:lnSpc>
              <a:buClrTx/>
              <a:buSzTx/>
              <a:buFontTx/>
              <a:buChar char="•"/>
              <a:tabLst/>
            </a:pPr>
            <a:r>
              <a:rPr lang="en-US" altLang="en-US" dirty="0">
                <a:solidFill>
                  <a:srgbClr val="000000"/>
                </a:solidFill>
                <a:cs typeface="Arial" panose="020B0604020202020204" pitchFamily="34" charset="0"/>
              </a:rPr>
              <a:t>False</a:t>
            </a:r>
          </a:p>
          <a:p>
            <a:pPr marL="0" marR="0" lvl="0" indent="0">
              <a:lnSpc>
                <a:spcPct val="200000"/>
              </a:lnSpc>
              <a:buClrTx/>
              <a:buSzTx/>
              <a:buFontTx/>
              <a:buNone/>
              <a:tabLst/>
            </a:pPr>
            <a:r>
              <a:rPr lang="en-US" altLang="en-US" b="1" dirty="0" smtClean="0">
                <a:solidFill>
                  <a:srgbClr val="000000"/>
                </a:solidFill>
                <a:cs typeface="Arial" panose="020B0604020202020204" pitchFamily="34" charset="0"/>
              </a:rPr>
              <a:t>Assignment </a:t>
            </a:r>
            <a:r>
              <a:rPr lang="en-US" altLang="en-US" b="1" dirty="0">
                <a:solidFill>
                  <a:srgbClr val="000000"/>
                </a:solidFill>
                <a:cs typeface="Arial" panose="020B0604020202020204" pitchFamily="34" charset="0"/>
              </a:rPr>
              <a:t>02 - Q 05</a:t>
            </a:r>
          </a:p>
          <a:p>
            <a:pPr marL="0" marR="0" lvl="0" indent="0">
              <a:lnSpc>
                <a:spcPct val="200000"/>
              </a:lnSpc>
              <a:buClrTx/>
              <a:buSzTx/>
              <a:buFontTx/>
              <a:buNone/>
              <a:tabLst/>
            </a:pPr>
            <a:r>
              <a:rPr lang="en-US" altLang="en-US" dirty="0">
                <a:solidFill>
                  <a:srgbClr val="000000"/>
                </a:solidFill>
                <a:cs typeface="Arial" panose="020B0604020202020204" pitchFamily="34" charset="0"/>
              </a:rPr>
              <a:t>The downside to Disciplined Agile Delivery is its lack of frameworks thus limiting the business freedom to achieve true agility.</a:t>
            </a:r>
          </a:p>
          <a:p>
            <a:pPr marL="0" marR="0" lvl="0" indent="0">
              <a:lnSpc>
                <a:spcPct val="200000"/>
              </a:lnSpc>
              <a:buClrTx/>
              <a:buSzTx/>
              <a:buFontTx/>
              <a:buNone/>
              <a:tabLst/>
            </a:pPr>
            <a:r>
              <a:rPr lang="ar-SA" altLang="en-US" dirty="0">
                <a:solidFill>
                  <a:srgbClr val="000000"/>
                </a:solidFill>
                <a:cs typeface="Arial" panose="020B0604020202020204" pitchFamily="34" charset="0"/>
              </a:rPr>
              <a:t>الجانب السلبي للتسليم السريع المنضبط هو افتقارها إلى أطر عمل مما يحد من حرية العمل لتحقيق خفة الحركة الحقيقية</a:t>
            </a:r>
            <a:r>
              <a:rPr lang="en-US" altLang="en-US" dirty="0">
                <a:solidFill>
                  <a:srgbClr val="000000"/>
                </a:solidFill>
                <a:cs typeface="Arial" panose="020B0604020202020204" pitchFamily="34" charset="0"/>
              </a:rPr>
              <a:t>.</a:t>
            </a:r>
            <a:br>
              <a:rPr lang="en-US" altLang="en-US" dirty="0">
                <a:solidFill>
                  <a:srgbClr val="000000"/>
                </a:solidFill>
                <a:cs typeface="Arial" panose="020B0604020202020204" pitchFamily="34" charset="0"/>
              </a:rPr>
            </a:br>
            <a:r>
              <a:rPr lang="en-US" altLang="en-US" dirty="0" smtClean="0">
                <a:solidFill>
                  <a:srgbClr val="000000"/>
                </a:solidFill>
                <a:cs typeface="Arial" panose="020B0604020202020204" pitchFamily="34" charset="0"/>
              </a:rPr>
              <a:t>True</a:t>
            </a:r>
            <a:endParaRPr lang="en-US" altLang="en-US" dirty="0">
              <a:solidFill>
                <a:srgbClr val="000000"/>
              </a:solidFill>
              <a:cs typeface="Arial" panose="020B0604020202020204" pitchFamily="34" charset="0"/>
            </a:endParaRPr>
          </a:p>
          <a:p>
            <a:pPr marL="0" marR="0" lvl="0" indent="0">
              <a:lnSpc>
                <a:spcPct val="200000"/>
              </a:lnSpc>
              <a:buClrTx/>
              <a:buSzTx/>
              <a:buFontTx/>
              <a:buChar char="•"/>
              <a:tabLst/>
            </a:pPr>
            <a:r>
              <a:rPr lang="en-US" altLang="en-US" dirty="0" smtClean="0">
                <a:solidFill>
                  <a:srgbClr val="000000"/>
                </a:solidFill>
                <a:cs typeface="Arial" panose="020B0604020202020204" pitchFamily="34" charset="0"/>
              </a:rPr>
              <a:t>False</a:t>
            </a:r>
            <a:endParaRPr lang="en-US" altLang="en-US" dirty="0">
              <a:solidFill>
                <a:srgbClr val="000000"/>
              </a:solidFill>
              <a:cs typeface="Arial" panose="020B0604020202020204" pitchFamily="34" charset="0"/>
            </a:endParaRPr>
          </a:p>
        </p:txBody>
      </p:sp>
      <mc:AlternateContent xmlns:mc="http://schemas.openxmlformats.org/markup-compatibility/2006" xmlns:p14="http://schemas.microsoft.com/office/powerpoint/2010/main">
        <mc:Choice Requires="p14">
          <p:contentPart p14:bwMode="auto" r:id="rId19">
            <p14:nvContentPartPr>
              <p14:cNvPr id="2" name="Ink 1"/>
              <p14:cNvContentPartPr/>
              <p14:nvPr/>
            </p14:nvContentPartPr>
            <p14:xfrm>
              <a:off x="1022400" y="536400"/>
              <a:ext cx="10346040" cy="4199040"/>
            </p14:xfrm>
          </p:contentPart>
        </mc:Choice>
        <mc:Fallback xmlns="">
          <p:pic>
            <p:nvPicPr>
              <p:cNvPr id="2" name="Ink 1"/>
              <p:cNvPicPr/>
              <p:nvPr/>
            </p:nvPicPr>
            <p:blipFill>
              <a:blip r:embed="rId20"/>
              <a:stretch>
                <a:fillRect/>
              </a:stretch>
            </p:blipFill>
            <p:spPr>
              <a:xfrm>
                <a:off x="1015200" y="527400"/>
                <a:ext cx="10361880" cy="4216680"/>
              </a:xfrm>
              <a:prstGeom prst="rect">
                <a:avLst/>
              </a:prstGeom>
            </p:spPr>
          </p:pic>
        </mc:Fallback>
      </mc:AlternateContent>
      <mc:AlternateContent xmlns:mc="http://schemas.openxmlformats.org/markup-compatibility/2006">
        <mc:Choice xmlns:p14="http://schemas.microsoft.com/office/powerpoint/2010/main" Requires="p14">
          <p:contentPart p14:bwMode="auto" r:id="rId21">
            <p14:nvContentPartPr>
              <p14:cNvPr id="3" name="Ink 2"/>
              <p14:cNvContentPartPr/>
              <p14:nvPr/>
            </p14:nvContentPartPr>
            <p14:xfrm>
              <a:off x="1288440" y="1275840"/>
              <a:ext cx="7108920" cy="5308200"/>
            </p14:xfrm>
          </p:contentPart>
        </mc:Choice>
        <mc:Fallback>
          <p:pic>
            <p:nvPicPr>
              <p:cNvPr id="3" name="Ink 2"/>
              <p:cNvPicPr/>
              <p:nvPr/>
            </p:nvPicPr>
            <p:blipFill>
              <a:blip r:embed="rId22"/>
              <a:stretch>
                <a:fillRect/>
              </a:stretch>
            </p:blipFill>
            <p:spPr>
              <a:xfrm>
                <a:off x="1285560" y="1271520"/>
                <a:ext cx="7116120" cy="5315400"/>
              </a:xfrm>
              <a:prstGeom prst="rect">
                <a:avLst/>
              </a:prstGeom>
            </p:spPr>
          </p:pic>
        </mc:Fallback>
      </mc:AlternateContent>
    </p:spTree>
    <p:controls>
      <mc:AlternateContent xmlns:mc="http://schemas.openxmlformats.org/markup-compatibility/2006">
        <mc:Choice xmlns:v="urn:schemas-microsoft-com:vml" Requires="v">
          <p:control spid="4546" name="HTMLOption546" r:id="rId2" imgW="257040" imgH="304920"/>
        </mc:Choice>
        <mc:Fallback>
          <p:control name="HTMLOption546" r:id="rId2" imgW="257040" imgH="304920">
            <p:pic>
              <p:nvPicPr>
                <p:cNvPr id="589" name="HTMLOption546"/>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47" name="HTMLOption547" r:id="rId3" imgW="257040" imgH="304920"/>
        </mc:Choice>
        <mc:Fallback>
          <p:control name="HTMLOption547" r:id="rId3" imgW="257040" imgH="304920">
            <p:pic>
              <p:nvPicPr>
                <p:cNvPr id="590" name="HTMLOption547"/>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48" name="HTMLOption548" r:id="rId4" imgW="257040" imgH="304920"/>
        </mc:Choice>
        <mc:Fallback>
          <p:control name="HTMLOption548" r:id="rId4" imgW="257040" imgH="304920">
            <p:pic>
              <p:nvPicPr>
                <p:cNvPr id="591" name="HTMLOption548"/>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49" name="HTMLOption549" r:id="rId5" imgW="257040" imgH="304920"/>
        </mc:Choice>
        <mc:Fallback>
          <p:control name="HTMLOption549" r:id="rId5" imgW="257040" imgH="304920">
            <p:pic>
              <p:nvPicPr>
                <p:cNvPr id="592" name="HTMLOption549"/>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0" name="HTMLCheckbox33" r:id="rId6" imgW="257040" imgH="304920"/>
        </mc:Choice>
        <mc:Fallback>
          <p:control name="HTMLCheckbox33" r:id="rId6" imgW="257040" imgH="304920">
            <p:pic>
              <p:nvPicPr>
                <p:cNvPr id="593" name="HTMLCheckbox33"/>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1" name="HTMLCheckbox34" r:id="rId7" imgW="257040" imgH="304920"/>
        </mc:Choice>
        <mc:Fallback>
          <p:control name="HTMLCheckbox34" r:id="rId7" imgW="257040" imgH="304920">
            <p:pic>
              <p:nvPicPr>
                <p:cNvPr id="594" name="HTMLCheckbox34"/>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2" name="HTMLCheckbox35" r:id="rId8" imgW="257040" imgH="304920"/>
        </mc:Choice>
        <mc:Fallback>
          <p:control name="HTMLCheckbox35" r:id="rId8" imgW="257040" imgH="304920">
            <p:pic>
              <p:nvPicPr>
                <p:cNvPr id="595" name="HTMLCheckbox35"/>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3" name="HTMLCheckbox36" r:id="rId9" imgW="257040" imgH="304920"/>
        </mc:Choice>
        <mc:Fallback>
          <p:control name="HTMLCheckbox36" r:id="rId9" imgW="257040" imgH="304920">
            <p:pic>
              <p:nvPicPr>
                <p:cNvPr id="596" name="HTMLCheckbox36"/>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4" name="HTMLCheckbox37" r:id="rId10" imgW="257040" imgH="304920"/>
        </mc:Choice>
        <mc:Fallback>
          <p:control name="HTMLCheckbox37" r:id="rId10" imgW="257040" imgH="304920">
            <p:pic>
              <p:nvPicPr>
                <p:cNvPr id="597" name="HTMLCheckbox37"/>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5" name="HTMLCheckbox38" r:id="rId11" imgW="257040" imgH="304920"/>
        </mc:Choice>
        <mc:Fallback>
          <p:control name="HTMLCheckbox38" r:id="rId11" imgW="257040" imgH="304920">
            <p:pic>
              <p:nvPicPr>
                <p:cNvPr id="598" name="HTMLCheckbox38"/>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6" name="HTMLCheckbox39" r:id="rId12" imgW="257040" imgH="304920"/>
        </mc:Choice>
        <mc:Fallback>
          <p:control name="HTMLCheckbox39" r:id="rId12" imgW="257040" imgH="304920">
            <p:pic>
              <p:nvPicPr>
                <p:cNvPr id="599" name="HTMLCheckbox39"/>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7" name="HTMLCheckbox40" r:id="rId13" imgW="257040" imgH="304920"/>
        </mc:Choice>
        <mc:Fallback>
          <p:control name="HTMLCheckbox40" r:id="rId13" imgW="257040" imgH="304920">
            <p:pic>
              <p:nvPicPr>
                <p:cNvPr id="600" name="HTMLCheckbox40"/>
                <p:cNvPicPr preferRelativeResize="0">
                  <a:picLocks noChangeArrowheads="1" noChangeShapeType="1"/>
                </p:cNvPicPr>
                <p:nvPr/>
              </p:nvPicPr>
              <p:blipFill>
                <a:blip r:embed="rId24"/>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8" name="HTMLOption550" r:id="rId14" imgW="257040" imgH="304920"/>
        </mc:Choice>
        <mc:Fallback>
          <p:control name="HTMLOption550" r:id="rId14" imgW="257040" imgH="304920">
            <p:pic>
              <p:nvPicPr>
                <p:cNvPr id="601" name="HTMLOption550"/>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59" name="HTMLOption551" r:id="rId15" imgW="257040" imgH="304920"/>
        </mc:Choice>
        <mc:Fallback>
          <p:control name="HTMLOption551" r:id="rId15" imgW="257040" imgH="304920">
            <p:pic>
              <p:nvPicPr>
                <p:cNvPr id="602" name="HTMLOption551"/>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60" name="HTMLOption552" r:id="rId16" imgW="257040" imgH="304920"/>
        </mc:Choice>
        <mc:Fallback>
          <p:control name="HTMLOption552" r:id="rId16" imgW="257040" imgH="304920">
            <p:pic>
              <p:nvPicPr>
                <p:cNvPr id="603" name="HTMLOption552"/>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mc:AlternateContent xmlns:mc="http://schemas.openxmlformats.org/markup-compatibility/2006">
        <mc:Choice xmlns:v="urn:schemas-microsoft-com:vml" Requires="v">
          <p:control spid="4561" name="HTMLOption553" r:id="rId17" imgW="257040" imgH="304920"/>
        </mc:Choice>
        <mc:Fallback>
          <p:control name="HTMLOption553" r:id="rId17" imgW="257040" imgH="304920">
            <p:pic>
              <p:nvPicPr>
                <p:cNvPr id="604" name="HTMLOption553"/>
                <p:cNvPicPr preferRelativeResize="0">
                  <a:picLocks noChangeArrowheads="1" noChangeShapeType="1"/>
                </p:cNvPicPr>
                <p:nvPr/>
              </p:nvPicPr>
              <p:blipFill>
                <a:blip r:embed="rId23"/>
                <a:srcRect/>
                <a:stretch>
                  <a:fillRect/>
                </a:stretch>
              </p:blipFill>
              <p:spPr bwMode="auto">
                <a:xfrm>
                  <a:off x="152400" y="152400"/>
                  <a:ext cx="1371600" cy="304800"/>
                </a:xfrm>
                <a:prstGeom prst="rect">
                  <a:avLst/>
                </a:prstGeom>
                <a:noFill/>
                <a:ln w="9525">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control>
        </mc:Fallback>
      </mc:AlternateContent>
    </p:controls>
    <p:extLst>
      <p:ext uri="{BB962C8B-B14F-4D97-AF65-F5344CB8AC3E}">
        <p14:creationId xmlns:p14="http://schemas.microsoft.com/office/powerpoint/2010/main" val="218242493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714</TotalTime>
  <Words>1373</Words>
  <Application>Microsoft Office PowerPoint</Application>
  <PresentationFormat>Widescreen</PresentationFormat>
  <Paragraphs>233</Paragraphs>
  <Slides>22</Slides>
  <Notes>4</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22</vt:i4>
      </vt:variant>
    </vt:vector>
  </HeadingPairs>
  <TitlesOfParts>
    <vt:vector size="28" baseType="lpstr">
      <vt:lpstr>Arial</vt:lpstr>
      <vt:lpstr>Calibri</vt:lpstr>
      <vt:lpstr>Calibri Light</vt:lpstr>
      <vt:lpstr>Wingdings</vt:lpstr>
      <vt:lpstr>Office Theme</vt:lpstr>
      <vt:lpstr>1_Office Theme</vt:lpstr>
      <vt:lpstr> PMG 622 Agile Project Management ZOOM MEETING: 09 (01-08-22)</vt:lpstr>
      <vt:lpstr>Planning and Time Boxing</vt:lpstr>
      <vt:lpstr>Scrum’ THREE BEST PRACTICES</vt:lpstr>
      <vt:lpstr>Best Practice #1: User Stories</vt:lpstr>
      <vt:lpstr>Tips to Keep in Mind</vt:lpstr>
      <vt:lpstr>User Stories</vt:lpstr>
      <vt:lpstr>Story Contents</vt:lpstr>
      <vt:lpstr>Story Statement Example</vt:lpstr>
      <vt:lpstr>Disciplined Agile </vt:lpstr>
      <vt:lpstr>Reference Book</vt:lpstr>
      <vt:lpstr>A3.14 DISCIPLINED AGILE (DA) [framework]</vt:lpstr>
      <vt:lpstr>Disciplined Agile (DA).</vt:lpstr>
      <vt:lpstr>PMI Reference</vt:lpstr>
      <vt:lpstr>Introduction to Disciplined Agile® (DA™ = DAD ) [toolkit]</vt:lpstr>
      <vt:lpstr>A Quick Primer on Disciplined Agile Delivery (DA = DAD) [toolkit]</vt:lpstr>
      <vt:lpstr>DA addresses four views:</vt:lpstr>
      <vt:lpstr>The Disciplined Agile Mindset</vt:lpstr>
      <vt:lpstr>Primary Roles on Disciplined Agile Delivery (DAD) Teams</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PMG 622 – Agile Project Management Spring 2022 Assignment 02</dc:title>
  <dc:creator>Windows User</dc:creator>
  <cp:lastModifiedBy>compu fast</cp:lastModifiedBy>
  <cp:revision>38</cp:revision>
  <cp:lastPrinted>2022-03-28T14:48:38Z</cp:lastPrinted>
  <dcterms:created xsi:type="dcterms:W3CDTF">2022-03-28T14:15:06Z</dcterms:created>
  <dcterms:modified xsi:type="dcterms:W3CDTF">2022-08-01T19:01:17Z</dcterms:modified>
</cp:coreProperties>
</file>