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BE95A-32B4-477B-8DF9-CF6015A67889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6EC763-5056-4463-9B12-BE96C637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82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BE95A-32B4-477B-8DF9-CF6015A67889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6EC763-5056-4463-9B12-BE96C6371C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45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24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51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55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8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77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948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82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6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46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85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50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779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0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130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515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622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456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62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73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76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16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3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839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51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3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4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3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810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51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8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93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89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7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98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33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4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264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31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248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2024-06-28T11:56:24Z</dcterms:created>
  <dcterms:modified xsi:type="dcterms:W3CDTF">2024-06-28T11:56:24Z</dcterms:modified>
</cp:coreProperties>
</file>