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C8895-08FB-D962-7EEF-BE34F07548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DE1B6-D0F9-ABF3-B028-187908869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05330-1815-47F5-9398-1409DE382226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61B39F-F291-58F5-6D7A-5F6A3A229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83DACC-7B06-A538-9589-16134EC90F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5B5BF-8A3F-4996-91D5-E0CE6094B9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066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B965D9-A65D-F503-2E7C-3DD44E0D9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E5B80-0944-F349-1966-74D601129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FEC3E-7724-4CCF-EBDA-E00725993B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05330-1815-47F5-9398-1409DE382226}" type="datetimeFigureOut">
              <a:rPr lang="en-US" smtClean="0"/>
              <a:t>11/26/2024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480A60-2062-7DE7-3EE3-435341B04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FD5207-2E3D-6F20-CEC7-0B0388E7C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35B5BF-8A3F-4996-91D5-E0CE6094B9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249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C8C074-85CA-D4D9-7703-2A60C55B7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183F6-3439-0915-AFD2-3CD16CC76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71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49A7F4-00B9-3CE1-C602-A1C66ED44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F0CCF2-7933-B393-B775-F29DB7DFCB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01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CB8E2-73FA-ED4C-9767-848C711AD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01BA32-7AAA-CF77-93A7-0962610F04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692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28450E-0E13-0885-E511-FEB646DDB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95FCB0-027E-8F98-8256-42372600E1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73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605F4C-9E2E-EB7A-5A28-4A72CA688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FB4C6-CC2B-890B-3DBE-A073D3B5D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67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621623-068D-19B1-9108-5861FFAC4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A69BA-F744-DCC5-115A-CF89ACA95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370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AE03A30-9697-C25E-4786-C2BBD9C42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43E408-E0AF-6D30-3F5E-9EBE60362D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1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4FA813-5AE5-6B3A-47C9-E5F1F683F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7A1FB2-4DD4-9B51-EA62-8F3D7300A0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B2EA31-D701-9199-27E8-6624ED306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69A719-A7FE-BE06-EDE3-F0121A2C57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85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131826-801C-02A8-205A-12027EB35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07D7BD-99FB-1456-E0D6-7219F7223D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072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9817F-1629-3FC1-A97C-B43E5170C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98850-E8A1-BE8F-046E-DF657205FA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178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1113FF-1578-BCBE-5610-11E5AC131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AE55CE-20F6-B8DB-31F4-78D85BF0C0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36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D5B1E7-B978-C0EA-695F-A0F83298E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1A9998-7F33-33D4-BA86-8B77D86BE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2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16B85B-34C8-10B1-FE49-65D91DBDD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32CCC9-952B-5F09-B811-631CE85279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63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17006-0CFE-A417-5689-724754EF6C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C174FA-D6BB-61C8-A81D-6B8FFCDBF2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8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15BA53-EB7C-B89E-61F7-44DC21CE1B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F63E71-2EC8-3F6E-DBEC-2FF93E0234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5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359589-FA1C-777C-993E-225864205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7C90CB9-F9E4-8581-C1C1-8EC0388EF3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2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CFF5A4-4BB7-4AC6-45BD-40798E338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064138-1D33-CBF4-9447-D155FA1F4E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6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C7D45D-7510-3953-0A4D-5731354F9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FC7F59-DE82-D019-CA58-30CEEBC19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68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1EFED4-D9F8-03EA-DBC4-89E934F61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5E3790-6F66-3CCD-C9EF-8AE8FBB591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25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E00CAC-885B-6FEF-7467-6C156488F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5400D-96FB-4D6C-A597-D1155FCD11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8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22B5CB-77F7-3AC6-E431-93379E255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09A7A-8558-762E-12FF-127BEA252E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662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FBB0E2-0A3E-2DDD-D809-E45EEFCE0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BE2B81-281F-218E-44A2-B91E8EBEF3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51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A2483-D695-21AC-BC74-D13C29150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40305F-1053-0B42-145D-2EC4F51B4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2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27C45-39A6-FD93-8DD8-B2C6E3C3E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EA7D9C-7847-B83E-D013-3458E0EF6C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1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287B4-0841-3544-D24B-747B59817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964B80-08E8-2AE4-7D3B-C38259A686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07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FB251-2B87-0519-62EC-F671743D2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71C126-8DE3-3E4C-0C17-50E5EE4FFE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55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857F11-BE18-BFE2-113E-9A170972B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188BBD-EB43-C5B5-E525-13582F157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7C85C2-C7AB-9EDA-F0FE-1094DD88DB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76F1F4-AA80-851A-00F7-EB8E04C6C7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033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DE247B-7E0C-63AA-DFB8-683D7E594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40962A-A0E4-1A5D-FA55-C36E93FE94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03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3C51D7-411D-763A-5AF0-B0D59FD955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875CE-6C15-9534-3536-9DF625F609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7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2471D-1C13-305A-8598-BE1A51398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83BF2E-9254-C712-7D59-16FACC7F1D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605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B27BC-146C-EC37-5388-D05B9DA25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CAEA4-522A-F3FD-C042-AEE9CD35F7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0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2C631-F2A6-C28C-F4C2-E2B7E2C07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D6B81E-1A57-A52E-FEA0-61E7643B31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9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5C47F3-2BA2-6139-EB85-63ACBD582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52270-AC3C-C95A-E1A2-B20013B12F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763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E632D4-CB9E-48E7-5EA7-454AF4D13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CDCF74-BF61-D7C8-210B-1A936BB7E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34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74897-E96D-42A2-981F-8DC9F1E7E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BE5DA3-EC1F-D45D-07F0-0525873BBC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323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E699EF-776A-E927-767E-EF2612A100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E5E09-91CC-E025-1D90-1197794360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8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D229A-DAA3-200A-F9B5-D7170988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96E9C-CA18-9C94-9A09-B873DC1593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85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60CAD-1CE2-AA63-995F-036344F9C3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C66170-8206-981B-781A-B7DABF97A0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36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1AA16E-BB45-590B-A3F3-C7F167822E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E83F16-3DE6-CFE7-7FA0-521A63E82E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3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112600-815E-A31A-6CE1-39AB4DB0C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63FA4-CB44-904B-C82A-DA253243FF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8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DD576F-BFD2-BF5E-CF76-B31AA4C0D6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0D429E-30C9-C064-C803-6A75797FA5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23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F08854-1024-E177-DF69-3B20FAAEF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0C2C2E-9609-CEAB-AA49-E276901764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9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85D8B-CA3E-2607-1E04-C9274608E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91D6E1-A338-940F-C4A0-F346FCDCDE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3385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8FA0C4-F06A-E6A8-4D42-3F2216681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C3DBC4-3C08-5CD8-CB18-73B937F1E4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12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748869-1465-C33F-962E-13A8744EF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B53131-5605-53B5-2A10-D444FDE965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14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4B1AE7-D1BA-F6D5-679D-3EE763365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8B96E-27C0-AF61-84D6-521B9C8EF3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25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5A0DA6-1127-F65D-C006-412138861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6C671-B01A-2494-90D7-F9F2B9D583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63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29369C-7C4B-A5D5-40C1-64E5BDBC3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E20C5C-DB4B-D449-E6F1-EEAE2D9B71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04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E8374-9F77-E4B1-9F92-2486ED1CFD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5C4D33-D390-C115-9212-D4DDB10B01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772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874134-AD7C-411C-0474-88BAF1B01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BA0299-873F-07C1-8D4F-075C3D8759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35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D3AB07-1688-FD73-359E-0BC1519A8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65ACCE-0C5F-02CF-3111-466BC5ED18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67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8E2A31-AE0F-948D-4AE1-D6D2A581D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E8457-894C-21AB-5ED5-569C534154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65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76B540-9298-3B75-F8D5-31B024944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8AA564-1CF5-28B6-C579-EA6CE6CFE9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18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E5D1D8-8130-0F7B-6A40-5AA91859F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67027A-B1C6-643B-E007-A0104EBE35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6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BB50CB-A8FD-98DE-683D-6D9EE1DA0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23601A-3E16-6B4E-730C-2FD357FD0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2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47C48-B1D1-D6C5-004E-2EA4A760A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EF3DF5-7421-488B-6380-39EC260CE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511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FFC938-A0A7-9D86-6C73-DD05E2FA0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CE2161-0E7A-DEC6-6E24-A7918F5E72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3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5C0F1-A85A-60FF-A6F5-1426E26D44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D9EB8-535B-7955-87D2-36DC4503F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452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5C2C2E-54E6-B6C4-B40A-314A4F27F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97F3C-8C4A-0AC4-D047-6665604D06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811029-10E7-D1A2-6F8E-431D539DB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8398F6-67B1-13F1-EDAB-C1B42E3D83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D8F778-FFFB-49B5-3DA9-5702E0EC7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F5018A-0FE2-0562-1041-6029BD4EAF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3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A8B8DC-B7FB-85EA-6CB3-D7CB69244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A77D8E-F3A2-2473-F41F-BBD90B45A7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61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F00F10-B518-2CFF-73B1-7ABDE7C5A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675EE1-729D-D4AF-6ABF-013F6738E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27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6A376F-E7D5-4F85-E451-7F6920617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AA96A-83CF-268B-B24E-2BDD978B02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41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C8B818-0E98-8AF9-77E2-D68199AB5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B7AC10-F3E2-A242-4DEC-46E956E903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2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26F256-0014-8C73-E762-67F018FD4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6E5AA7-18D0-1D74-8AAC-089730C51A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5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2EBD00-372B-7360-A588-2EEA0F602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586F38-959F-E980-E645-86F7EE1807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8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A9C227-9719-50AA-1AB5-4F377AAF8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258225-9809-A827-051B-B42A31903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8FE4FE-DEB5-EF20-0F80-CBC21A99F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193B19-BCE8-4485-9138-EC781773E0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80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2C562-E2C7-5CCF-CA19-18951D7CD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E75CD-E3FB-47D5-0C81-34A0A27D6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949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58A49-9894-B384-07BD-286AF6479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9F7AA2-097F-18CF-6040-43C36E5DD0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0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78EA4B-BAB1-5A84-EEB9-354FBC686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897F12-2D69-7CD8-681F-339481777D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817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CDF8F-CDC5-0DD9-D96C-48EE397D7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680E04-A0F4-2A7C-5D9A-46A314BE43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4337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7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2024-11-26T19:29:45Z</dcterms:created>
  <dcterms:modified xsi:type="dcterms:W3CDTF">2024-11-26T19:29:45Z</dcterms:modified>
</cp:coreProperties>
</file>