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3" r:id="rId6"/>
    <p:sldId id="291" r:id="rId7"/>
    <p:sldId id="331" r:id="rId8"/>
    <p:sldId id="262" r:id="rId9"/>
    <p:sldId id="270" r:id="rId10"/>
    <p:sldId id="265" r:id="rId11"/>
    <p:sldId id="292" r:id="rId12"/>
    <p:sldId id="264" r:id="rId13"/>
    <p:sldId id="273" r:id="rId14"/>
    <p:sldId id="307" r:id="rId15"/>
    <p:sldId id="310" r:id="rId16"/>
    <p:sldId id="323" r:id="rId17"/>
    <p:sldId id="312" r:id="rId18"/>
    <p:sldId id="324" r:id="rId19"/>
    <p:sldId id="314" r:id="rId20"/>
    <p:sldId id="315" r:id="rId21"/>
    <p:sldId id="316" r:id="rId22"/>
    <p:sldId id="319" r:id="rId23"/>
    <p:sldId id="333" r:id="rId24"/>
    <p:sldId id="308" r:id="rId25"/>
    <p:sldId id="334" r:id="rId26"/>
    <p:sldId id="325" r:id="rId27"/>
    <p:sldId id="335" r:id="rId28"/>
    <p:sldId id="326" r:id="rId29"/>
    <p:sldId id="327" r:id="rId30"/>
    <p:sldId id="336" r:id="rId31"/>
    <p:sldId id="328" r:id="rId32"/>
    <p:sldId id="338" r:id="rId33"/>
    <p:sldId id="339" r:id="rId34"/>
    <p:sldId id="337" r:id="rId35"/>
    <p:sldId id="34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89"/>
    </mc:Choice>
    <mc:Fallback xmlns="">
      <p:transition spd="slow" advTm="4348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441" y="631060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1CE6AE-DBC9-A55D-2D23-492BFFCAB3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233" y="1514864"/>
            <a:ext cx="7515225" cy="47053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5C45147-5D70-B07D-FCBB-A2C7EEA1CA99}"/>
              </a:ext>
            </a:extLst>
          </p:cNvPr>
          <p:cNvSpPr/>
          <p:nvPr/>
        </p:nvSpPr>
        <p:spPr>
          <a:xfrm>
            <a:off x="3685592" y="1591726"/>
            <a:ext cx="3545632" cy="4143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492"/>
    </mc:Choice>
    <mc:Fallback xmlns="">
      <p:transition spd="slow" advTm="10849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356924-ECB9-0540-4521-B530E0FC06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9686" y="1274047"/>
            <a:ext cx="5257800" cy="40576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124595A-E97E-25F4-2BDE-5AE12978BFC3}"/>
              </a:ext>
            </a:extLst>
          </p:cNvPr>
          <p:cNvSpPr/>
          <p:nvPr/>
        </p:nvSpPr>
        <p:spPr>
          <a:xfrm>
            <a:off x="2268264" y="1313580"/>
            <a:ext cx="4123205" cy="965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87"/>
    </mc:Choice>
    <mc:Fallback xmlns="">
      <p:transition spd="slow" advTm="4758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73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1- The Infinite Integral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28AFF16-31FE-D7DA-A04D-7CC95CD026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4821" y="1950584"/>
            <a:ext cx="6515100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54"/>
    </mc:Choice>
    <mc:Fallback xmlns="">
      <p:transition spd="slow" advTm="15095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680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46182"/>
            <a:ext cx="11210145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21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2- Rules of Integration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6494B93-8A06-2569-43E1-835E0139A3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1758411"/>
            <a:ext cx="2571750" cy="9620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1B6A7AC-5DCA-DD12-4A35-E2CCD75D7C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13521" y="2911304"/>
            <a:ext cx="4210959" cy="329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535"/>
    </mc:Choice>
    <mc:Fallback xmlns="">
      <p:transition spd="slow" advTm="45753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8DD2B6-3503-BD01-BDD1-12BF905805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1096" y="1973910"/>
            <a:ext cx="561975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40"/>
    </mc:Choice>
    <mc:Fallback xmlns="">
      <p:transition spd="slow" advTm="5424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F9C11C8-CA57-0D1D-6904-832F403572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7887" y="2057400"/>
            <a:ext cx="7896225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69"/>
    </mc:Choice>
    <mc:Fallback xmlns="">
      <p:transition spd="slow" advTm="13606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011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2915DBF-40C1-F6FC-154D-FBD20D2DC7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8460" y="1337137"/>
            <a:ext cx="561975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500"/>
    </mc:Choice>
    <mc:Fallback xmlns="">
      <p:transition spd="slow" advTm="4045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FAE94F3-51A1-96D7-673A-BEEF1FB923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8635" y="1392651"/>
            <a:ext cx="7296150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177"/>
    </mc:Choice>
    <mc:Fallback xmlns="">
      <p:transition spd="slow" advTm="31817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3180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5453DB4-B2A3-2FFB-8EA8-DCE060B299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9347" y="1477680"/>
            <a:ext cx="5727149" cy="483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434"/>
    </mc:Choice>
    <mc:Fallback xmlns="">
      <p:transition spd="slow" advTm="39443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9C6BA06-18B7-1F94-49BF-AB06736CB2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0477" y="1455142"/>
            <a:ext cx="6600825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038"/>
    </mc:Choice>
    <mc:Fallback xmlns="">
      <p:transition spd="slow" advTm="35403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204" y="65486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1124783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4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3- Integration with initial Conditions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7ABA37-083F-E83A-689E-763E527C6C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0289" y="1636996"/>
            <a:ext cx="651510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963"/>
    </mc:Choice>
    <mc:Fallback xmlns="">
      <p:transition spd="slow" advTm="47696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24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4- More Integration Formulas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2BACF0-7493-ADAA-169E-D73A97CF05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2045" y="1519140"/>
            <a:ext cx="62484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433"/>
    </mc:Choice>
    <mc:Fallback xmlns="">
      <p:transition spd="slow" advTm="13543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" y="-36946"/>
            <a:ext cx="114410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60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Basic Integration Formulas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0153D27-188C-CA2D-627D-B8B40B1A2A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0377" y="1481817"/>
            <a:ext cx="554355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585"/>
    </mc:Choice>
    <mc:Fallback xmlns="">
      <p:transition spd="slow" advTm="16058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55CC53-8E3A-FF99-7BE3-0571AEA0B8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5187" y="1392549"/>
            <a:ext cx="6200775" cy="43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81"/>
    </mc:Choice>
    <mc:Fallback xmlns="">
      <p:transition spd="slow" advTm="2968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533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B579080-0C63-76C5-4861-E600514F85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2054" y="1275224"/>
            <a:ext cx="6315075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989"/>
    </mc:Choice>
    <mc:Fallback xmlns="">
      <p:transition spd="slow" advTm="30098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536926"/>
            <a:ext cx="8467725" cy="4267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1105" y="2101598"/>
            <a:ext cx="3086100" cy="344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660"/>
    </mc:Choice>
    <mc:Fallback xmlns="">
      <p:transition spd="slow" advTm="21066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950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08276D9-8842-5025-7DDA-A14B6D2805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2634" y="1352885"/>
            <a:ext cx="2724150" cy="470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274"/>
    </mc:Choice>
    <mc:Fallback xmlns="">
      <p:transition spd="slow" advTm="21727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19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5- Techniques on Integration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0F1C2A7-8810-0974-55E8-9BF90EC446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9072" y="1780882"/>
            <a:ext cx="7000875" cy="286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666"/>
    </mc:Choice>
    <mc:Fallback xmlns="">
      <p:transition spd="slow" advTm="23966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0896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34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6- The Definite Integral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58C916-BE92-052B-7723-03962A0D4E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257" y="2010515"/>
            <a:ext cx="8475485" cy="262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446"/>
    </mc:Choice>
    <mc:Fallback xmlns="">
      <p:transition spd="slow" advTm="6244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749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7B836AF-1CA2-6DDF-545E-CF1EA830A7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9388" y="1461353"/>
            <a:ext cx="6182016" cy="467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255"/>
    </mc:Choice>
    <mc:Fallback xmlns="">
      <p:transition spd="slow" advTm="16825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CB423B-6939-C128-9FB5-E0EA203400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0337" y="1573254"/>
            <a:ext cx="7334250" cy="406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763"/>
    </mc:Choice>
    <mc:Fallback xmlns="">
      <p:transition spd="slow" advTm="13776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2571" y="1679929"/>
            <a:ext cx="6619875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66"/>
    </mc:Choice>
    <mc:Fallback xmlns="">
      <p:transition spd="slow" advTm="7326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120FB85-27E1-5879-C864-41FA5DC480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911" y="1790156"/>
            <a:ext cx="606742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17"/>
    </mc:Choice>
    <mc:Fallback xmlns="">
      <p:transition spd="slow" advTm="9321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EC65D4-6677-1712-E246-1027319C58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976437"/>
            <a:ext cx="6648450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794"/>
    </mc:Choice>
    <mc:Fallback xmlns="">
      <p:transition spd="slow" advTm="5879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13D2A9-7591-0F22-B7EC-2D3E5F1799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6201" y="1940939"/>
            <a:ext cx="5191125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82"/>
    </mc:Choice>
    <mc:Fallback xmlns="">
      <p:transition spd="slow" advTm="2538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3237E3-90E6-A6FE-6389-1E75B1F61B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841854"/>
            <a:ext cx="6324600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16"/>
    </mc:Choice>
    <mc:Fallback xmlns="">
      <p:transition spd="slow" advTm="7611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94AEF8-109B-9651-8BA4-8F43832D5B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1675" y="1666875"/>
            <a:ext cx="824865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523"/>
    </mc:Choice>
    <mc:Fallback xmlns="">
      <p:transition spd="slow" advTm="9552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784E4B2-1A30-8316-1CE2-9D740CEB27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1187" y="1738312"/>
            <a:ext cx="8429625" cy="33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66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657"/>
    </mc:Choice>
    <mc:Fallback xmlns="">
      <p:transition spd="slow" advTm="8365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07964D-1414-2E2B-A868-2BE252B84D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9262" y="1595437"/>
            <a:ext cx="875347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8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993"/>
    </mc:Choice>
    <mc:Fallback xmlns="">
      <p:transition spd="slow" advTm="19999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840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25372C-07F9-2664-CC28-BA448E65D5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1211" y="1377589"/>
            <a:ext cx="5294048" cy="464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364"/>
    </mc:Choice>
    <mc:Fallback xmlns="">
      <p:transition spd="slow" advTm="24836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3596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2CFD0A-08DE-6692-5FD1-FAF5D6298C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2111" y="1536524"/>
            <a:ext cx="5588065" cy="488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3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512"/>
    </mc:Choice>
    <mc:Fallback xmlns="">
      <p:transition spd="slow" advTm="28051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840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401F92-9495-A3AC-BD30-00FBEA8449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740" y="1738896"/>
            <a:ext cx="729615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14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088"/>
    </mc:Choice>
    <mc:Fallback xmlns="">
      <p:transition spd="slow" advTm="26108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235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1598" y="2292783"/>
            <a:ext cx="5809384" cy="183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625"/>
    </mc:Choice>
    <mc:Fallback xmlns="">
      <p:transition spd="slow" advTm="7262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235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6486" y="2101598"/>
            <a:ext cx="6037695" cy="195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22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072"/>
    </mc:Choice>
    <mc:Fallback xmlns="">
      <p:transition spd="slow" advTm="14207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1756</TotalTime>
  <Words>168</Words>
  <Application>Microsoft Office PowerPoint</Application>
  <PresentationFormat>Widescreen</PresentationFormat>
  <Paragraphs>107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106</cp:revision>
  <dcterms:created xsi:type="dcterms:W3CDTF">2021-08-03T13:03:26Z</dcterms:created>
  <dcterms:modified xsi:type="dcterms:W3CDTF">2022-10-17T11:40:11Z</dcterms:modified>
</cp:coreProperties>
</file>